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604" r:id="rId1"/>
  </p:sldMasterIdLst>
  <p:notesMasterIdLst>
    <p:notesMasterId r:id="rId152"/>
  </p:notesMasterIdLst>
  <p:sldIdLst>
    <p:sldId id="876" r:id="rId2"/>
    <p:sldId id="877" r:id="rId3"/>
    <p:sldId id="879" r:id="rId4"/>
    <p:sldId id="674" r:id="rId5"/>
    <p:sldId id="677" r:id="rId6"/>
    <p:sldId id="412" r:id="rId7"/>
    <p:sldId id="535" r:id="rId8"/>
    <p:sldId id="880" r:id="rId9"/>
    <p:sldId id="442" r:id="rId10"/>
    <p:sldId id="565" r:id="rId11"/>
    <p:sldId id="441" r:id="rId12"/>
    <p:sldId id="675" r:id="rId13"/>
    <p:sldId id="290" r:id="rId14"/>
    <p:sldId id="291" r:id="rId15"/>
    <p:sldId id="358" r:id="rId16"/>
    <p:sldId id="359" r:id="rId17"/>
    <p:sldId id="390" r:id="rId18"/>
    <p:sldId id="512" r:id="rId19"/>
    <p:sldId id="631" r:id="rId20"/>
    <p:sldId id="632" r:id="rId21"/>
    <p:sldId id="344" r:id="rId22"/>
    <p:sldId id="345" r:id="rId23"/>
    <p:sldId id="272" r:id="rId24"/>
    <p:sldId id="273" r:id="rId25"/>
    <p:sldId id="332" r:id="rId26"/>
    <p:sldId id="676" r:id="rId27"/>
    <p:sldId id="310" r:id="rId28"/>
    <p:sldId id="311" r:id="rId29"/>
    <p:sldId id="501" r:id="rId30"/>
    <p:sldId id="624" r:id="rId31"/>
    <p:sldId id="881" r:id="rId32"/>
    <p:sldId id="401" r:id="rId33"/>
    <p:sldId id="523" r:id="rId34"/>
    <p:sldId id="278" r:id="rId35"/>
    <p:sldId id="279" r:id="rId36"/>
    <p:sldId id="300" r:id="rId37"/>
    <p:sldId id="301" r:id="rId38"/>
    <p:sldId id="882" r:id="rId39"/>
    <p:sldId id="665" r:id="rId40"/>
    <p:sldId id="666" r:id="rId41"/>
    <p:sldId id="276" r:id="rId42"/>
    <p:sldId id="277" r:id="rId43"/>
    <p:sldId id="482" r:id="rId44"/>
    <p:sldId id="605" r:id="rId45"/>
    <p:sldId id="383" r:id="rId46"/>
    <p:sldId id="384" r:id="rId47"/>
    <p:sldId id="322" r:id="rId48"/>
    <p:sldId id="323" r:id="rId49"/>
    <p:sldId id="373" r:id="rId50"/>
    <p:sldId id="374" r:id="rId51"/>
    <p:sldId id="404" r:id="rId52"/>
    <p:sldId id="526" r:id="rId53"/>
    <p:sldId id="414" r:id="rId54"/>
    <p:sldId id="537" r:id="rId55"/>
    <p:sldId id="455" r:id="rId56"/>
    <p:sldId id="578" r:id="rId57"/>
    <p:sldId id="460" r:id="rId58"/>
    <p:sldId id="583" r:id="rId59"/>
    <p:sldId id="294" r:id="rId60"/>
    <p:sldId id="295" r:id="rId61"/>
    <p:sldId id="458" r:id="rId62"/>
    <p:sldId id="581" r:id="rId63"/>
    <p:sldId id="338" r:id="rId64"/>
    <p:sldId id="339" r:id="rId65"/>
    <p:sldId id="394" r:id="rId66"/>
    <p:sldId id="516" r:id="rId67"/>
    <p:sldId id="883" r:id="rId68"/>
    <p:sldId id="461" r:id="rId69"/>
    <p:sldId id="584" r:id="rId70"/>
    <p:sldId id="379" r:id="rId71"/>
    <p:sldId id="380" r:id="rId72"/>
    <p:sldId id="469" r:id="rId73"/>
    <p:sldId id="592" r:id="rId74"/>
    <p:sldId id="669" r:id="rId75"/>
    <p:sldId id="670" r:id="rId76"/>
    <p:sldId id="302" r:id="rId77"/>
    <p:sldId id="303" r:id="rId78"/>
    <p:sldId id="661" r:id="rId79"/>
    <p:sldId id="662" r:id="rId80"/>
    <p:sldId id="884" r:id="rId81"/>
    <p:sldId id="406" r:id="rId82"/>
    <p:sldId id="528" r:id="rId83"/>
    <p:sldId id="419" r:id="rId84"/>
    <p:sldId id="542" r:id="rId85"/>
    <p:sldId id="489" r:id="rId86"/>
    <p:sldId id="612" r:id="rId87"/>
    <p:sldId id="405" r:id="rId88"/>
    <p:sldId id="527" r:id="rId89"/>
    <p:sldId id="885" r:id="rId90"/>
    <p:sldId id="667" r:id="rId91"/>
    <p:sldId id="668" r:id="rId92"/>
    <p:sldId id="369" r:id="rId93"/>
    <p:sldId id="370" r:id="rId94"/>
    <p:sldId id="262" r:id="rId95"/>
    <p:sldId id="263" r:id="rId96"/>
    <p:sldId id="396" r:id="rId97"/>
    <p:sldId id="518" r:id="rId98"/>
    <p:sldId id="439" r:id="rId99"/>
    <p:sldId id="562" r:id="rId100"/>
    <p:sldId id="340" r:id="rId101"/>
    <p:sldId id="341" r:id="rId102"/>
    <p:sldId id="886" r:id="rId103"/>
    <p:sldId id="633" r:id="rId104"/>
    <p:sldId id="634" r:id="rId105"/>
    <p:sldId id="635" r:id="rId106"/>
    <p:sldId id="636" r:id="rId107"/>
    <p:sldId id="637" r:id="rId108"/>
    <p:sldId id="639" r:id="rId109"/>
    <p:sldId id="395" r:id="rId110"/>
    <p:sldId id="517" r:id="rId111"/>
    <p:sldId id="423" r:id="rId112"/>
    <p:sldId id="546" r:id="rId113"/>
    <p:sldId id="471" r:id="rId114"/>
    <p:sldId id="594" r:id="rId115"/>
    <p:sldId id="422" r:id="rId116"/>
    <p:sldId id="545" r:id="rId117"/>
    <p:sldId id="480" r:id="rId118"/>
    <p:sldId id="603" r:id="rId119"/>
    <p:sldId id="449" r:id="rId120"/>
    <p:sldId id="572" r:id="rId121"/>
    <p:sldId id="477" r:id="rId122"/>
    <p:sldId id="600" r:id="rId123"/>
    <p:sldId id="887" r:id="rId124"/>
    <p:sldId id="433" r:id="rId125"/>
    <p:sldId id="556" r:id="rId126"/>
    <p:sldId id="282" r:id="rId127"/>
    <p:sldId id="283" r:id="rId128"/>
    <p:sldId id="888" r:id="rId129"/>
    <p:sldId id="418" r:id="rId130"/>
    <p:sldId id="541" r:id="rId131"/>
    <p:sldId id="336" r:id="rId132"/>
    <p:sldId id="337" r:id="rId133"/>
    <p:sldId id="348" r:id="rId134"/>
    <p:sldId id="349" r:id="rId135"/>
    <p:sldId id="365" r:id="rId136"/>
    <p:sldId id="366" r:id="rId137"/>
    <p:sldId id="427" r:id="rId138"/>
    <p:sldId id="550" r:id="rId139"/>
    <p:sldId id="485" r:id="rId140"/>
    <p:sldId id="608" r:id="rId141"/>
    <p:sldId id="304" r:id="rId142"/>
    <p:sldId id="305" r:id="rId143"/>
    <p:sldId id="478" r:id="rId144"/>
    <p:sldId id="601" r:id="rId145"/>
    <p:sldId id="497" r:id="rId146"/>
    <p:sldId id="620" r:id="rId147"/>
    <p:sldId id="435" r:id="rId148"/>
    <p:sldId id="558" r:id="rId149"/>
    <p:sldId id="459" r:id="rId150"/>
    <p:sldId id="582" r:id="rId151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A5AF8AA-4CCE-4675-911F-0207925FF82D}" v="6006" dt="2021-09-16T05:14:44.42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91" d="100"/>
          <a:sy n="91" d="100"/>
        </p:scale>
        <p:origin x="178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tableStyles" Target="tableStyle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notesMaster" Target="notesMasters/notes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microsoft.com/office/2015/10/relationships/revisionInfo" Target="revisionInfo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CB1CE4-25E0-4DE6-8912-0C57FA2829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528871-D826-4ACB-9EBE-AC1E6F92EB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E08B51-E75E-4BF5-8701-D864AFE1B3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02572D5-DD7A-4766-8E67-F44E16792D46}" type="slidenum">
              <a:rPr lang="ja-JP" altLang="en-US"/>
              <a:pPr eaLnBrk="1" hangingPunct="1"/>
              <a:t>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95251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2EB84DE-7B8E-4D55-BBF9-CE93239392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6425AA-D4B5-488C-A1E6-55A47BB867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49699C-3F5F-420E-9BE7-4CF983F266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ED7728-23C3-4051-A008-74D36E6623B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0127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7E4BBD-0E54-4DB4-8046-C124C044E0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B925AE-D674-4C21-ACAA-2C105D73B0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BEBF16-D597-4F51-A33C-CAD8772D31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CF99018-7F9D-4626-B295-CD70F8DBA6E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41452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68A8A8-AA03-4ECA-B980-EF7122AC20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AB5C9F-41D5-4559-B174-A00199C46E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6517987-9091-4716-B015-A7FE04645A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887CA4-8453-43BE-9337-15AE9771F05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3842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BE8492-FFBC-4847-8E09-CAB8B7E7DF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83A6E07-DF95-445B-B734-E61BF41CC1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5968FB-20C9-4D6F-BE33-D7C1CE49A1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270A2D-38AF-4DC9-B691-BAE83051351F}" type="slidenum">
              <a:rPr lang="ja-JP" altLang="en-US"/>
              <a:pPr eaLnBrk="1" hangingPunct="1"/>
              <a:t>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2956789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5946B4-914E-4B0D-B0BF-AD80E22296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5A6AA64-1414-4952-B63C-7FFCB0286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2DF466-A381-4832-99DB-ECA3146844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0E1CDA1-90AE-4EC4-9FC5-2D8E5B1167EE}" type="slidenum">
              <a:rPr lang="ja-JP" altLang="en-US"/>
              <a:pPr eaLnBrk="1" hangingPunct="1"/>
              <a:t>32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318363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ED78230-EE6E-44B0-9402-F1B08A2125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BAB71E-85EC-4F1E-8709-CC8828762F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E53D272-264F-43DA-9192-7238AFDE05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C55EB1-702B-4FA0-9A3B-041CB14CE76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689811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354E97E-D7A8-47C8-91C2-9DDAB6D269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8BCC95-E619-4E1D-BC62-76DC6A2DBF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67DEE-A6DB-4895-AFE7-7A5AB9DFA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3304A8-392C-4CC2-8FEA-119AB1D5AD4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64296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28C96F-9E8A-498F-98A2-0A829B8A24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7C25CD-E24B-4BD8-8A1B-1CDF34FE26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7BD3AB-CEB2-4641-ABDB-C98554A05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EEB83E0-0DEA-466F-8140-5DE5B99B14E1}" type="slidenum">
              <a:rPr lang="ja-JP" altLang="en-US"/>
              <a:pPr eaLnBrk="1" hangingPunct="1"/>
              <a:t>39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92218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78476F-685A-4081-8368-239B60BBE1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4684FA-1E3D-47C9-9927-76E8A69C38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A3F3A4-D27F-419A-A5A4-7F234512EA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15EF3F0-C4AF-4BBD-912F-DDC93580ACF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601214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08C3DB2-B145-46B7-97C0-D7734E9B99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9D338BF-2AB3-4A21-B481-6AA74A032C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70BFA2-C24B-4591-9C63-E522F6AEEC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8E2539-81D6-4EB1-8BF5-864E8A8D8F1D}" type="slidenum">
              <a:rPr lang="ja-JP" altLang="en-US"/>
              <a:pPr eaLnBrk="1" hangingPunct="1"/>
              <a:t>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79142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A3AC13D-26CB-46BE-AFAA-A64307181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32E18D-C178-43FB-A754-0D8EE1FD0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DFB1BF-E0E6-4C52-9524-F20941616A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1E01-99AF-4256-BD98-0C0B3D8988E4}" type="slidenum">
              <a:rPr lang="ja-JP" altLang="en-US"/>
              <a:pPr eaLnBrk="1" hangingPunct="1"/>
              <a:t>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5893056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570001A-C994-494D-BF1C-05CA2B2A73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7C6CE6-56D2-4F54-8068-6372065943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93A5D-6E1E-43EE-B96F-66FB03E0D4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ECA92CE-8889-4D00-B980-09FDA6598F7A}" type="slidenum">
              <a:rPr lang="ja-JP" altLang="en-US"/>
              <a:pPr eaLnBrk="1" hangingPunct="1"/>
              <a:t>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7390293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EFD604D-7C2E-4809-872D-B931C4071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6CC375-B2B4-4833-B00B-5A563B8CCC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09195-225C-4526-A8E2-E30B68D923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FF046A-0882-4421-8408-E6B94FE499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19552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2C5066-B0A0-48EB-AAD2-98D0838A16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BCC6AD8-25F9-49BE-8EED-AC671F846A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D50C916-E5F9-45AC-8A85-4251CAD1B8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D6320F3-276C-4548-96F7-D832A54626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866669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839E451-539A-4B20-9565-6C4398265E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0E5389-F4CA-445A-A31F-1314FA77B2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281487-5E2B-4262-944C-E7BDBFFCED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8058-ACF6-40E2-8964-A5856D49A080}" type="slidenum">
              <a:rPr lang="ja-JP" altLang="en-US"/>
              <a:pPr eaLnBrk="1" hangingPunct="1"/>
              <a:t>51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475476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F39A294-09A2-4B8A-A4B8-B6FAC25C9E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E304DF0-54F9-4502-9D9A-5B864053AC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EAF7F0-EEB7-43CC-A992-D555BD6D89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64DE034-AC52-4E1F-B0E8-19B639A7207D}" type="slidenum">
              <a:rPr lang="ja-JP" altLang="en-US"/>
              <a:pPr eaLnBrk="1" hangingPunct="1"/>
              <a:t>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7649361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3C9FCF6-F997-4FD9-A77F-ADE165397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D091D6A-0896-40E5-8A13-C3B2467F89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73D229-DB48-4560-9D1C-2424384CC1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B1E720-1DFC-4206-8A56-A90E2B5C9462}" type="slidenum">
              <a:rPr lang="ja-JP" altLang="en-US"/>
              <a:pPr eaLnBrk="1" hangingPunct="1"/>
              <a:t>55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27347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607BDD-80CA-4E7C-94AC-A3631E7758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620B5A-81F5-4557-B255-49F0D0A7DE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0C5E245-3463-49BE-90D4-7956EBDDD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F5C52CF-9108-45D8-8CFB-5E7DE38A03B6}" type="slidenum">
              <a:rPr lang="ja-JP" altLang="en-US"/>
              <a:pPr eaLnBrk="1" hangingPunct="1"/>
              <a:t>57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010684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8FEE75-2D6C-4C10-A222-4B9E4E24ED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864B6-22E5-4365-A0C1-E08BE02843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23E6593-F3CE-4CD3-9F7E-0F2D559646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7DAA0C-6F42-46A7-BA2F-0299694A1F8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59808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EE115E-37EA-4566-A866-7AE8124294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E0081C-E0D2-4CAE-B164-36AD658083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294877-9D35-49A2-8F2E-38FFD4518E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4947BD-6B72-4394-93B3-04972BF9931B}" type="slidenum">
              <a:rPr lang="ja-JP" altLang="en-US"/>
              <a:pPr eaLnBrk="1" hangingPunct="1"/>
              <a:t>61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7102680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FB9D4F-6582-433C-B403-93CAE149F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2FD7042-812D-437F-B6AB-1FF8EEA871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2605-04BC-4823-B098-8EF0CCDD8F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7D7EDC-6AAF-4A9C-865B-6E7AA0EDD61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7831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6D3241-0C30-4D06-BE02-318D7FE442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9346C1-086B-4F61-81C3-EC46EED298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FB68D8-2DFB-4104-94D5-08960568F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32C0237-6DF2-4865-B9F4-C640A4A52ABD}" type="slidenum">
              <a:rPr lang="ja-JP" altLang="en-US"/>
              <a:pPr eaLnBrk="1" hangingPunct="1"/>
              <a:t>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479412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54811AA-0A62-453E-94D4-68DBBCF57E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6402EA0-3CEE-49DF-A194-13D453E9EC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2A0C372-AD21-4197-8487-EDB49ADF8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85B3255-DC8D-4DF0-AF64-A6681D506375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633009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F98F55-9057-43B1-B098-4494A472E2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5324D3-DA8E-44EC-BC7A-D78479A488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93FC7D-A16B-449E-8332-4CC5C0CDF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CBF8DB5-33F3-4717-A2D4-78EB07434FD7}" type="slidenum">
              <a:rPr lang="ja-JP" altLang="en-US"/>
              <a:pPr eaLnBrk="1" hangingPunct="1"/>
              <a:t>68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6397419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392D58-82ED-4DC1-80C7-981DF22F12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26AA1EC-7CB9-4768-8865-3E8B5F9004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3BBEA4E-055A-4DC3-A52B-5D774FE1E8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6D196A-AD08-4C87-88A9-3F87FCC271D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50558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29531A-E5D2-4D7F-B55C-B27BE71495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154097-DF6F-422F-BC31-E61B0EEE94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AAFA34-5784-4FE5-8C80-D3D6FAB3FE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99D0C73-3D93-4B59-8839-336E1BFE635F}" type="slidenum">
              <a:rPr lang="ja-JP" altLang="en-US"/>
              <a:pPr eaLnBrk="1" hangingPunct="1"/>
              <a:t>72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5200115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8B29545-A5FD-45D5-83AE-5A8F9174E1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878F751-340F-4B02-9C40-C4762D2DC3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1A3F9-EA1A-40B6-AACE-FC0939EBF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058C86-F8D2-4F3B-A89A-BA77ABC9F398}" type="slidenum">
              <a:rPr lang="ja-JP" altLang="en-US"/>
              <a:pPr eaLnBrk="1" hangingPunct="1"/>
              <a:t>74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0407779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23C7A2A-7D09-4AB4-9E34-B83471EE1D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E8E342-1AEE-4622-876F-6304D9C8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E8BAB7E-4A4A-4CF1-BF83-1BF95EDD18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8D9A289-5AC1-49CC-B024-478C4EEA13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93013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58E41F4-A7A5-4160-B2F0-E6BD76F6A2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D776A7E-F0B8-4760-8289-79055E5EBF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9BCDB9C-3F49-40B6-BE47-DC94EBD63F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C3476-D6C3-43F6-94D9-A5C81540C693}" type="slidenum">
              <a:rPr lang="ja-JP" altLang="en-US"/>
              <a:pPr eaLnBrk="1" hangingPunct="1"/>
              <a:t>78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143927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4CE3C00-E8BF-44AC-B769-C8E35FD73A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EFF1576-2144-4152-9163-2A233F0334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547C8A-42CF-478C-908C-DD13FA67B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C480BDB-C929-4509-87F4-3A4CA3077E0D}" type="slidenum">
              <a:rPr lang="ja-JP" altLang="en-US"/>
              <a:pPr eaLnBrk="1" hangingPunct="1"/>
              <a:t>81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262635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CCBDA70-91A6-472E-8100-E2FBA80E9B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6B10BC-5C6D-496D-B5BE-052D2D309B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98525AB-09AC-4D70-9AA2-DA8450FD3E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08476A-C323-477F-9CA0-FC9143D4081F}" type="slidenum">
              <a:rPr lang="ja-JP" altLang="en-US"/>
              <a:pPr eaLnBrk="1" hangingPunct="1"/>
              <a:t>83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3557765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A1543E-2888-42D2-BF34-10D3EDABE0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F427DE-E3EF-4314-9E92-F1067FDEC45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819C00-EFA7-4FCF-8D77-DB09638F5F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4BDCB5D-4547-4AC7-8B63-26F0FCE2E4BD}" type="slidenum">
              <a:rPr lang="ja-JP" altLang="en-US"/>
              <a:pPr eaLnBrk="1" hangingPunct="1"/>
              <a:t>85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565363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4FCA7DC-2C7D-4CAF-9C84-ADDB47AF3D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6B13FD-6F9E-4785-8272-E29D9B2BE3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6BCCEE-8DA0-4B57-8417-29652A410D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045B0F-5784-49AE-82DE-1B995182EAF6}" type="slidenum">
              <a:rPr lang="ja-JP" altLang="en-US"/>
              <a:pPr eaLnBrk="1" hangingPunct="1"/>
              <a:t>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642744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54C635B-1C71-4A02-B2C1-748D00FA8E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50606F-3580-4224-9CA4-C9C1B2E7D8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04185F5-E9F0-4DCE-82A0-EC4300FA09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BC82A3F-0270-4145-BC1E-290413EC33CC}" type="slidenum">
              <a:rPr lang="ja-JP" altLang="en-US"/>
              <a:pPr eaLnBrk="1" hangingPunct="1"/>
              <a:t>87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305089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102CBD9-97C1-42DD-A4DD-EB7ABFF028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E42B324-BF0A-4F22-8E61-C37859217C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9A94036-F6F1-474D-AF88-42DF5297E5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9A8DCEB-9754-4E65-A7CD-D45C59100AF8}" type="slidenum">
              <a:rPr lang="ja-JP" altLang="en-US"/>
              <a:pPr eaLnBrk="1" hangingPunct="1"/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812182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66CD28-9291-413A-A6D6-3CDDAA00D8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65A9BF-F2B9-4E6A-A103-5EFAE3FD8C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B582FF-FAC1-447F-B2AA-E56C3E0BF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D87C78-C32C-4D74-91A2-F2AC8E9014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36361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FFD3A47-A7C9-4AAC-865F-11F6DB1AB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650A62A-6621-402F-8A29-B6FF38F4E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0DD9E68-EF84-4C18-A8E1-FB99491466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BF13C8-EDC9-4067-922A-8AD30BC137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254940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DF5AFD-C038-4AA1-AFC4-C30E90AD58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C90CFD-51DD-49BA-855C-52C4596DB3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53CF6C-C432-4B6E-BA72-33EDE1AFE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7C444B1-E628-42B5-AC81-67A2C7F0B92F}" type="slidenum">
              <a:rPr lang="ja-JP" altLang="en-US"/>
              <a:pPr eaLnBrk="1" hangingPunct="1"/>
              <a:t>96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7639560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517068B-8D93-46D7-B309-633330012D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3BF4849-2DB6-40E4-82AC-3E93C26907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629C5-C9C8-47C9-AB84-65F7E47B56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ACEB16-905A-4E33-AA7E-522954434D38}" type="slidenum">
              <a:rPr lang="ja-JP" altLang="en-US"/>
              <a:pPr eaLnBrk="1" hangingPunct="1"/>
              <a:t>98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190163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D955A14-5E13-416C-9884-09BF5B556C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28394E3-BC53-47F6-A970-6DCF4530D0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C4F7-0A76-4B41-8914-4221D23251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AC0AF8-6B4C-4668-831C-DB93F5F0DF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672416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5A77D-0869-4035-9686-D466C5FEE4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F538C8D-9666-4A7E-A47A-660D30748C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641F9E6-7CE7-4FAA-8C03-64D9BFFCCB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88B1458-E4F9-416F-85FE-0737336C8F06}" type="slidenum">
              <a:rPr lang="ja-JP" altLang="en-US"/>
              <a:pPr eaLnBrk="1" hangingPunct="1"/>
              <a:t>103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8298605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4FFC81-B33E-4564-B018-101273694A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B3F4630-6A5C-4567-90B2-06D62FD16B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BA5AB3D-5DA0-4872-B299-44533808D9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4BD4AE9-1432-4790-BAF8-B238D989A61A}" type="slidenum">
              <a:rPr lang="ja-JP" altLang="en-US"/>
              <a:pPr eaLnBrk="1" hangingPunct="1"/>
              <a:t>105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53479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90A061-EDF3-4933-B44D-EF9CCAD1E4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ADF4B8F-30C2-4F31-A62B-EA265FDD4C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77D2B1-8F19-41D7-972E-6138BE3E3E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46D723F-042A-4EF7-9437-8F624570DB32}" type="slidenum">
              <a:rPr lang="ja-JP" altLang="en-US"/>
              <a:pPr eaLnBrk="1" hangingPunct="1"/>
              <a:t>107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586442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CCF85B-7B28-4D72-9AC2-F635D54C2D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4782D1F-E60A-4460-87B4-8207C4955D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D056D7F-E83F-45A6-B819-2DA86537F5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3D976E-3069-45C8-ADBA-DE19ACFD47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63345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1A7776-3CA1-49A5-A7E1-111D748374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46F6970-8D25-4262-8FCD-FB15C4A038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3312C0-53D8-4006-AB15-CAF85E3F51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CF6380C-F2B1-4EEB-B806-F0CB8C77AC65}" type="slidenum">
              <a:rPr lang="ja-JP" altLang="en-US"/>
              <a:pPr eaLnBrk="1" hangingPunct="1"/>
              <a:t>109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1595712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F15E3CF-9DCB-4A8A-982E-84E8DB40CE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7ED96B3-361E-4A16-B6DE-87F7823786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B145ABA-98B3-4E30-BF87-E2EA87571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D2208A1-8100-4C7D-B29A-39B2535C34AF}" type="slidenum">
              <a:rPr lang="ja-JP" altLang="en-US"/>
              <a:pPr eaLnBrk="1" hangingPunct="1"/>
              <a:t>111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9351342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BB47B60-5336-4940-9EE6-B784F4BC62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D5C832-BAE3-4A2F-957F-AB7E18B5C8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FB8720-AD28-4AF6-94B5-CCCEE013EC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AE092A-86A2-491B-93CA-4E851959860E}" type="slidenum">
              <a:rPr lang="ja-JP" altLang="en-US"/>
              <a:pPr eaLnBrk="1" hangingPunct="1"/>
              <a:t>113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0319320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126C075-691F-468A-BB60-C5886E30D7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B16B024-A230-4921-8A8A-1393288767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8B6A01-745C-4F5D-9EE3-9E4458432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4D6DFB2-7D5B-4510-8633-D941843652E9}" type="slidenum">
              <a:rPr lang="ja-JP" altLang="en-US"/>
              <a:pPr eaLnBrk="1" hangingPunct="1"/>
              <a:t>115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5528385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AEB8F-5F0E-4A5D-AB20-EC2023924C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71BFDF-1E42-40EC-B9A3-5B8D87FA2D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C7F57F4-2281-45C6-8B0F-65658FF897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6DC87E3-7E29-4276-820E-283FC8F69CE0}" type="slidenum">
              <a:rPr lang="ja-JP" altLang="en-US"/>
              <a:pPr eaLnBrk="1" hangingPunct="1"/>
              <a:t>117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369419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76069D3-0CDE-4661-9C98-D80C8E2352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6B5F7D8-DA59-49A9-8818-236001BC8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E35CAF-6385-4700-BCC8-C6FC016B29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640509A-44CF-4564-B662-F422902A90AD}" type="slidenum">
              <a:rPr lang="ja-JP" altLang="en-US"/>
              <a:pPr eaLnBrk="1" hangingPunct="1"/>
              <a:t>119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317872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1F45A85-9C5A-4D8D-A802-FB39197CA4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B89A27-A88B-4F04-A594-872F74F580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1274EBA-D936-4861-89A4-C5AB4F794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613DC8A-3458-4EDF-B08B-70DDD64A5B37}" type="slidenum">
              <a:rPr lang="ja-JP" altLang="en-US"/>
              <a:pPr eaLnBrk="1" hangingPunct="1"/>
              <a:t>121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947084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856F96-2680-478C-B61D-8D2CBA0F92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E447BF-28C1-438F-9EB0-6DD95FEB18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0B42634-5E19-4F72-8B51-655843B51E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2E05AEE-9FFA-462E-A0D6-6850D760E463}" type="slidenum">
              <a:rPr lang="ja-JP" altLang="en-US"/>
              <a:pPr eaLnBrk="1" hangingPunct="1"/>
              <a:t>124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3110387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2BA8A6-AB2C-4663-B57A-893994C79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49A10A-D4FB-4B77-857A-373DE1F06C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D6FA5-C0F5-4BC8-B21C-241FEF3FF2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1A16EC-15CE-4C16-8572-2EBD2E3DC73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063574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22A81AB-1CC3-4AC5-A10F-C00E6E32B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D4DBE1D-57DE-4027-A8BA-88509A8C58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6BB8B70-6D92-48EF-A674-F5B7CCE824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0EAEE61-8789-4159-9185-6BF353ED4F02}" type="slidenum">
              <a:rPr lang="ja-JP" altLang="en-US"/>
              <a:pPr eaLnBrk="1" hangingPunct="1"/>
              <a:t>129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78237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EAFDF4-F318-4503-A802-7DB0468975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328569E-1BC1-46A5-9110-68055CE88C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52A6927-ACDD-473E-A902-63FE2B4822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60F166-9523-45CD-A7A1-45122E3705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5451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E745B0C-1C22-4CF5-9536-0B08A5148E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815263-7AAB-44CA-A67E-F812AD736C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F66DEF-007D-46C3-91CF-7A38905EC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C6792-50DA-4D3A-92CF-67F2225B7CD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344962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36994FA-3553-40EB-BFFC-6BD44D8FC1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EE42B4E-4A9F-4500-8346-4BD4209D86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B87D98-0C66-44A9-A6DC-81E5559F77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9B7266-153C-4D0A-82B8-1BE5319FA3D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30883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9091881-3080-42EF-9EF5-3711FD0B28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B63DF89-7137-4F73-9F77-87A2957CCD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F8AC4E9-4233-4BB9-9775-5CA5A3525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A3223-A033-4F83-B2AF-70894C7F483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808461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F1F3769-725D-477B-B862-300ACE2622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8057BF-83CA-4DAD-919F-99280144EB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8CF987-3654-47F1-8BF2-36D25BBA7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C25E130-3416-48CB-AE9F-670708D922A4}" type="slidenum">
              <a:rPr lang="ja-JP" altLang="en-US"/>
              <a:pPr eaLnBrk="1" hangingPunct="1"/>
              <a:t>137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9820971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D3E05CE-DB22-4D03-BFF1-9FC62E72A7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E4FE23F-8CBE-4114-AE0A-4449760A3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9064A7-2444-418D-8A10-E4C506BD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064CCB6-4E46-41C1-A018-E749416FF49D}" type="slidenum">
              <a:rPr lang="ja-JP" altLang="en-US"/>
              <a:pPr eaLnBrk="1" hangingPunct="1"/>
              <a:t>139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7972962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1B4E194-6076-4BBB-9FC5-6419759940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DDE790-A50A-446C-A086-F3885EE430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378B54-811F-4226-9AB2-78302EAFFE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DC9BEB8-F1D1-410F-84BA-DBF43C43D6D0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581384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DFA38BB-7FF7-413B-BA6B-DFF3239520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469A117-3B53-4CB2-BC9D-FD13BA1A92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080416-89F1-48B5-B1D0-679E241C38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2A32DC0-01CD-4258-A1D9-A145E4A076CB}" type="slidenum">
              <a:rPr lang="ja-JP" altLang="en-US"/>
              <a:pPr eaLnBrk="1" hangingPunct="1"/>
              <a:t>143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3448109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F21A77-8327-4475-A046-BB2CB23AC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91247E-7431-4AB5-BBA6-9B599C0392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C324EA-0202-4E11-AA58-4C344EE389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633781E-A189-4C73-A2F0-B27D3FF989F1}" type="slidenum">
              <a:rPr lang="ja-JP" altLang="en-US"/>
              <a:pPr eaLnBrk="1" hangingPunct="1"/>
              <a:t>145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7251801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18EC7E3-CA80-4F42-9B63-6024B2FBBB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3438F-D2AF-4082-B13C-EC4E873A49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40FB7D-F8E0-4300-A65D-4463471CEF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BAA803A-68AF-4A26-A479-2BDB4F73A82E}" type="slidenum">
              <a:rPr lang="ja-JP" altLang="en-US"/>
              <a:pPr eaLnBrk="1" hangingPunct="1"/>
              <a:t>147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94909230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8926CFF-64FC-4196-BFAD-14B0145AB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5B860E-5AAC-48D8-BEC7-10B2460281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D825F74-A038-4DE9-AD9B-C58540F176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C0733F6-9FF6-44F5-A7AB-699FC76423C9}" type="slidenum">
              <a:rPr lang="ja-JP" altLang="en-US"/>
              <a:pPr eaLnBrk="1" hangingPunct="1"/>
              <a:t>149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331589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AFA118-BFCA-45AF-B3A7-4DB56CF760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9D109C3-FB19-4E07-B80A-D9B00F9275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57AC4C6-525D-4E8B-8E16-9C2AAA3CBD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3E737E-26C6-4625-A897-C0C15F895431}" type="slidenum">
              <a:rPr lang="ja-JP" altLang="en-US"/>
              <a:pPr eaLnBrk="1" hangingPunct="1"/>
              <a:t>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873998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964D37-EB33-4B93-BC22-A2B3480BA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5A83F1-B162-4379-80DE-DB3325A504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F1E2BA1-E34D-47F5-99CA-146DBBA1F2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B13B5A-2302-464E-9345-C5E31B2941DC}" type="slidenum">
              <a:rPr lang="ja-JP" altLang="en-US"/>
              <a:pPr eaLnBrk="1" hangingPunct="1"/>
              <a:t>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252021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6D4EA1-7340-4BF1-BD4F-75B1B05B23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664B2F-9BC0-4374-BBB0-96AB6C24AF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810FA0E-0738-4A8F-9E16-040F6ACF9E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18E2263-7864-4CE4-90AA-E2B435D61B4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7829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276B4B3-3E34-4ABA-9915-C57D502FCC7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" name="フリーフォーム 53">
              <a:extLst>
                <a:ext uri="{FF2B5EF4-FFF2-40B4-BE49-F238E27FC236}">
                  <a16:creationId xmlns:a16="http://schemas.microsoft.com/office/drawing/2014/main" id="{FF214400-73C9-422E-8FF8-2EE6602C4F58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0E0FC60A-6F39-411F-890F-D8ADC917BF21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7">
              <a:extLst>
                <a:ext uri="{FF2B5EF4-FFF2-40B4-BE49-F238E27FC236}">
                  <a16:creationId xmlns:a16="http://schemas.microsoft.com/office/drawing/2014/main" id="{1795D58E-4B83-488D-84A4-88F0844DF56C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6946096C-B5AA-4139-B230-D53982F3EB79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4B23D112-FA51-4EE3-98AA-F65DAEC9C6C3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D3A4FBA5-C9CC-4F56-9F95-E5DD694C4887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9">
              <a:extLst>
                <a:ext uri="{FF2B5EF4-FFF2-40B4-BE49-F238E27FC236}">
                  <a16:creationId xmlns:a16="http://schemas.microsoft.com/office/drawing/2014/main" id="{5E855E59-E141-4EDF-92EC-71030F04CCA3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0">
              <a:extLst>
                <a:ext uri="{FF2B5EF4-FFF2-40B4-BE49-F238E27FC236}">
                  <a16:creationId xmlns:a16="http://schemas.microsoft.com/office/drawing/2014/main" id="{2BF96933-39CA-48D1-86BF-2DFDE01C6229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88E7984C-0192-4A4C-B813-D0294B0C89F5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F19EE6D1-BE49-4239-B888-0F20D561CC60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C13D16E9-874B-4FEF-94A5-BB114D0FDF13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9FCA8296-4A38-48BB-A369-5ACE4941A6BC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29021A65-51CD-4FAD-AF8E-1B56CAF7E20B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CB592166-58C3-4FC8-9862-9C53C1CFD78F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135514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6A60F2-4069-454B-AD88-358B22A39044}"/>
              </a:ext>
            </a:extLst>
          </p:cNvPr>
          <p:cNvSpPr/>
          <p:nvPr/>
        </p:nvSpPr>
        <p:spPr>
          <a:xfrm>
            <a:off x="4456114" y="3411539"/>
            <a:ext cx="649287" cy="1565275"/>
          </a:xfrm>
          <a:custGeom>
            <a:avLst/>
            <a:gdLst>
              <a:gd name="connsiteX0" fmla="*/ 238125 w 650081"/>
              <a:gd name="connsiteY0" fmla="*/ 676275 h 1564482"/>
              <a:gd name="connsiteX1" fmla="*/ 171450 w 650081"/>
              <a:gd name="connsiteY1" fmla="*/ 392907 h 1564482"/>
              <a:gd name="connsiteX2" fmla="*/ 128587 w 650081"/>
              <a:gd name="connsiteY2" fmla="*/ 235744 h 1564482"/>
              <a:gd name="connsiteX3" fmla="*/ 111919 w 650081"/>
              <a:gd name="connsiteY3" fmla="*/ 197644 h 1564482"/>
              <a:gd name="connsiteX4" fmla="*/ 95250 w 650081"/>
              <a:gd name="connsiteY4" fmla="*/ 166688 h 1564482"/>
              <a:gd name="connsiteX5" fmla="*/ 69056 w 650081"/>
              <a:gd name="connsiteY5" fmla="*/ 135732 h 1564482"/>
              <a:gd name="connsiteX6" fmla="*/ 35719 w 650081"/>
              <a:gd name="connsiteY6" fmla="*/ 100013 h 1564482"/>
              <a:gd name="connsiteX7" fmla="*/ 19050 w 650081"/>
              <a:gd name="connsiteY7" fmla="*/ 78582 h 1564482"/>
              <a:gd name="connsiteX8" fmla="*/ 4762 w 650081"/>
              <a:gd name="connsiteY8" fmla="*/ 52388 h 1564482"/>
              <a:gd name="connsiteX9" fmla="*/ 0 w 650081"/>
              <a:gd name="connsiteY9" fmla="*/ 26194 h 1564482"/>
              <a:gd name="connsiteX10" fmla="*/ 2381 w 650081"/>
              <a:gd name="connsiteY10" fmla="*/ 11907 h 1564482"/>
              <a:gd name="connsiteX11" fmla="*/ 9525 w 650081"/>
              <a:gd name="connsiteY11" fmla="*/ 2382 h 1564482"/>
              <a:gd name="connsiteX12" fmla="*/ 21431 w 650081"/>
              <a:gd name="connsiteY12" fmla="*/ 0 h 1564482"/>
              <a:gd name="connsiteX13" fmla="*/ 54769 w 650081"/>
              <a:gd name="connsiteY13" fmla="*/ 7144 h 1564482"/>
              <a:gd name="connsiteX14" fmla="*/ 104775 w 650081"/>
              <a:gd name="connsiteY14" fmla="*/ 30957 h 1564482"/>
              <a:gd name="connsiteX15" fmla="*/ 157162 w 650081"/>
              <a:gd name="connsiteY15" fmla="*/ 59532 h 1564482"/>
              <a:gd name="connsiteX16" fmla="*/ 209550 w 650081"/>
              <a:gd name="connsiteY16" fmla="*/ 90488 h 1564482"/>
              <a:gd name="connsiteX17" fmla="*/ 252412 w 650081"/>
              <a:gd name="connsiteY17" fmla="*/ 119063 h 1564482"/>
              <a:gd name="connsiteX18" fmla="*/ 292894 w 650081"/>
              <a:gd name="connsiteY18" fmla="*/ 150019 h 1564482"/>
              <a:gd name="connsiteX19" fmla="*/ 338137 w 650081"/>
              <a:gd name="connsiteY19" fmla="*/ 192882 h 1564482"/>
              <a:gd name="connsiteX20" fmla="*/ 376237 w 650081"/>
              <a:gd name="connsiteY20" fmla="*/ 297657 h 1564482"/>
              <a:gd name="connsiteX21" fmla="*/ 450056 w 650081"/>
              <a:gd name="connsiteY21" fmla="*/ 590550 h 1564482"/>
              <a:gd name="connsiteX22" fmla="*/ 511969 w 650081"/>
              <a:gd name="connsiteY22" fmla="*/ 809625 h 1564482"/>
              <a:gd name="connsiteX23" fmla="*/ 619125 w 650081"/>
              <a:gd name="connsiteY23" fmla="*/ 1178719 h 1564482"/>
              <a:gd name="connsiteX24" fmla="*/ 647700 w 650081"/>
              <a:gd name="connsiteY24" fmla="*/ 1285875 h 1564482"/>
              <a:gd name="connsiteX25" fmla="*/ 650081 w 650081"/>
              <a:gd name="connsiteY25" fmla="*/ 1352550 h 1564482"/>
              <a:gd name="connsiteX26" fmla="*/ 640556 w 650081"/>
              <a:gd name="connsiteY26" fmla="*/ 1431132 h 1564482"/>
              <a:gd name="connsiteX27" fmla="*/ 623887 w 650081"/>
              <a:gd name="connsiteY27" fmla="*/ 1502569 h 1564482"/>
              <a:gd name="connsiteX28" fmla="*/ 609600 w 650081"/>
              <a:gd name="connsiteY28" fmla="*/ 1540669 h 1564482"/>
              <a:gd name="connsiteX29" fmla="*/ 585787 w 650081"/>
              <a:gd name="connsiteY29" fmla="*/ 1559719 h 1564482"/>
              <a:gd name="connsiteX30" fmla="*/ 564356 w 650081"/>
              <a:gd name="connsiteY30" fmla="*/ 1564482 h 1564482"/>
              <a:gd name="connsiteX31" fmla="*/ 538162 w 650081"/>
              <a:gd name="connsiteY31" fmla="*/ 1552575 h 1564482"/>
              <a:gd name="connsiteX32" fmla="*/ 485775 w 650081"/>
              <a:gd name="connsiteY32" fmla="*/ 1507332 h 1564482"/>
              <a:gd name="connsiteX33" fmla="*/ 416719 w 650081"/>
              <a:gd name="connsiteY33" fmla="*/ 1431132 h 1564482"/>
              <a:gd name="connsiteX34" fmla="*/ 383381 w 650081"/>
              <a:gd name="connsiteY34" fmla="*/ 1381125 h 1564482"/>
              <a:gd name="connsiteX35" fmla="*/ 352425 w 650081"/>
              <a:gd name="connsiteY35" fmla="*/ 1323975 h 1564482"/>
              <a:gd name="connsiteX36" fmla="*/ 338137 w 650081"/>
              <a:gd name="connsiteY36" fmla="*/ 1264444 h 1564482"/>
              <a:gd name="connsiteX37" fmla="*/ 335756 w 650081"/>
              <a:gd name="connsiteY37" fmla="*/ 1176338 h 1564482"/>
              <a:gd name="connsiteX38" fmla="*/ 321469 w 650081"/>
              <a:gd name="connsiteY38" fmla="*/ 1052513 h 1564482"/>
              <a:gd name="connsiteX39" fmla="*/ 238125 w 650081"/>
              <a:gd name="connsiteY39" fmla="*/ 676275 h 156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0081" h="1564482">
                <a:moveTo>
                  <a:pt x="238125" y="676275"/>
                </a:moveTo>
                <a:lnTo>
                  <a:pt x="171450" y="392907"/>
                </a:lnTo>
                <a:lnTo>
                  <a:pt x="128587" y="235744"/>
                </a:lnTo>
                <a:lnTo>
                  <a:pt x="111919" y="197644"/>
                </a:lnTo>
                <a:lnTo>
                  <a:pt x="95250" y="166688"/>
                </a:lnTo>
                <a:lnTo>
                  <a:pt x="69056" y="135732"/>
                </a:lnTo>
                <a:lnTo>
                  <a:pt x="35719" y="100013"/>
                </a:lnTo>
                <a:lnTo>
                  <a:pt x="19050" y="78582"/>
                </a:lnTo>
                <a:lnTo>
                  <a:pt x="4762" y="52388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2382"/>
                </a:lnTo>
                <a:lnTo>
                  <a:pt x="21431" y="0"/>
                </a:lnTo>
                <a:lnTo>
                  <a:pt x="54769" y="7144"/>
                </a:lnTo>
                <a:lnTo>
                  <a:pt x="104775" y="30957"/>
                </a:lnTo>
                <a:lnTo>
                  <a:pt x="157162" y="59532"/>
                </a:lnTo>
                <a:lnTo>
                  <a:pt x="209550" y="90488"/>
                </a:lnTo>
                <a:lnTo>
                  <a:pt x="252412" y="119063"/>
                </a:lnTo>
                <a:lnTo>
                  <a:pt x="292894" y="150019"/>
                </a:lnTo>
                <a:lnTo>
                  <a:pt x="338137" y="192882"/>
                </a:lnTo>
                <a:lnTo>
                  <a:pt x="376237" y="297657"/>
                </a:lnTo>
                <a:lnTo>
                  <a:pt x="450056" y="590550"/>
                </a:lnTo>
                <a:lnTo>
                  <a:pt x="511969" y="809625"/>
                </a:lnTo>
                <a:lnTo>
                  <a:pt x="619125" y="1178719"/>
                </a:lnTo>
                <a:lnTo>
                  <a:pt x="647700" y="1285875"/>
                </a:lnTo>
                <a:cubicBezTo>
                  <a:pt x="648523" y="1308099"/>
                  <a:pt x="650081" y="1330311"/>
                  <a:pt x="650081" y="1352550"/>
                </a:cubicBezTo>
                <a:lnTo>
                  <a:pt x="640556" y="1431132"/>
                </a:lnTo>
                <a:lnTo>
                  <a:pt x="623887" y="1502569"/>
                </a:lnTo>
                <a:lnTo>
                  <a:pt x="609600" y="1540669"/>
                </a:lnTo>
                <a:lnTo>
                  <a:pt x="585787" y="1559719"/>
                </a:lnTo>
                <a:lnTo>
                  <a:pt x="564356" y="1564482"/>
                </a:lnTo>
                <a:lnTo>
                  <a:pt x="538162" y="1552575"/>
                </a:lnTo>
                <a:lnTo>
                  <a:pt x="485775" y="1507332"/>
                </a:lnTo>
                <a:lnTo>
                  <a:pt x="416719" y="1431132"/>
                </a:lnTo>
                <a:lnTo>
                  <a:pt x="383381" y="1381125"/>
                </a:lnTo>
                <a:lnTo>
                  <a:pt x="352425" y="1323975"/>
                </a:lnTo>
                <a:lnTo>
                  <a:pt x="338137" y="1264444"/>
                </a:lnTo>
                <a:cubicBezTo>
                  <a:pt x="337343" y="1235075"/>
                  <a:pt x="336550" y="1205707"/>
                  <a:pt x="335756" y="1176338"/>
                </a:cubicBezTo>
                <a:lnTo>
                  <a:pt x="321469" y="1052513"/>
                </a:lnTo>
                <a:lnTo>
                  <a:pt x="238125" y="676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DD9860-0EAC-4BA8-BFA3-91EE095D1A06}"/>
              </a:ext>
            </a:extLst>
          </p:cNvPr>
          <p:cNvSpPr/>
          <p:nvPr/>
        </p:nvSpPr>
        <p:spPr>
          <a:xfrm rot="16200000">
            <a:off x="3791745" y="1588295"/>
            <a:ext cx="2162175" cy="1662113"/>
          </a:xfrm>
          <a:custGeom>
            <a:avLst/>
            <a:gdLst>
              <a:gd name="connsiteX0" fmla="*/ 1126331 w 2162175"/>
              <a:gd name="connsiteY0" fmla="*/ 1145381 h 1662112"/>
              <a:gd name="connsiteX1" fmla="*/ 940594 w 2162175"/>
              <a:gd name="connsiteY1" fmla="*/ 1009650 h 1662112"/>
              <a:gd name="connsiteX2" fmla="*/ 838200 w 2162175"/>
              <a:gd name="connsiteY2" fmla="*/ 895350 h 1662112"/>
              <a:gd name="connsiteX3" fmla="*/ 685800 w 2162175"/>
              <a:gd name="connsiteY3" fmla="*/ 762000 h 1662112"/>
              <a:gd name="connsiteX4" fmla="*/ 550069 w 2162175"/>
              <a:gd name="connsiteY4" fmla="*/ 638175 h 1662112"/>
              <a:gd name="connsiteX5" fmla="*/ 411956 w 2162175"/>
              <a:gd name="connsiteY5" fmla="*/ 504825 h 1662112"/>
              <a:gd name="connsiteX6" fmla="*/ 285750 w 2162175"/>
              <a:gd name="connsiteY6" fmla="*/ 376237 h 1662112"/>
              <a:gd name="connsiteX7" fmla="*/ 171450 w 2162175"/>
              <a:gd name="connsiteY7" fmla="*/ 252412 h 1662112"/>
              <a:gd name="connsiteX8" fmla="*/ 66675 w 2162175"/>
              <a:gd name="connsiteY8" fmla="*/ 133350 h 1662112"/>
              <a:gd name="connsiteX9" fmla="*/ 26194 w 2162175"/>
              <a:gd name="connsiteY9" fmla="*/ 90487 h 1662112"/>
              <a:gd name="connsiteX10" fmla="*/ 14288 w 2162175"/>
              <a:gd name="connsiteY10" fmla="*/ 71437 h 1662112"/>
              <a:gd name="connsiteX11" fmla="*/ 2381 w 2162175"/>
              <a:gd name="connsiteY11" fmla="*/ 40481 h 1662112"/>
              <a:gd name="connsiteX12" fmla="*/ 0 w 2162175"/>
              <a:gd name="connsiteY12" fmla="*/ 21431 h 1662112"/>
              <a:gd name="connsiteX13" fmla="*/ 2381 w 2162175"/>
              <a:gd name="connsiteY13" fmla="*/ 7143 h 1662112"/>
              <a:gd name="connsiteX14" fmla="*/ 14288 w 2162175"/>
              <a:gd name="connsiteY14" fmla="*/ 0 h 1662112"/>
              <a:gd name="connsiteX15" fmla="*/ 28575 w 2162175"/>
              <a:gd name="connsiteY15" fmla="*/ 4762 h 1662112"/>
              <a:gd name="connsiteX16" fmla="*/ 78581 w 2162175"/>
              <a:gd name="connsiteY16" fmla="*/ 42862 h 1662112"/>
              <a:gd name="connsiteX17" fmla="*/ 185738 w 2162175"/>
              <a:gd name="connsiteY17" fmla="*/ 128587 h 1662112"/>
              <a:gd name="connsiteX18" fmla="*/ 347663 w 2162175"/>
              <a:gd name="connsiteY18" fmla="*/ 259556 h 1662112"/>
              <a:gd name="connsiteX19" fmla="*/ 526256 w 2162175"/>
              <a:gd name="connsiteY19" fmla="*/ 397668 h 1662112"/>
              <a:gd name="connsiteX20" fmla="*/ 652463 w 2162175"/>
              <a:gd name="connsiteY20" fmla="*/ 497681 h 1662112"/>
              <a:gd name="connsiteX21" fmla="*/ 835819 w 2162175"/>
              <a:gd name="connsiteY21" fmla="*/ 633412 h 1662112"/>
              <a:gd name="connsiteX22" fmla="*/ 1066800 w 2162175"/>
              <a:gd name="connsiteY22" fmla="*/ 800100 h 1662112"/>
              <a:gd name="connsiteX23" fmla="*/ 1259681 w 2162175"/>
              <a:gd name="connsiteY23" fmla="*/ 926306 h 1662112"/>
              <a:gd name="connsiteX24" fmla="*/ 1412081 w 2162175"/>
              <a:gd name="connsiteY24" fmla="*/ 1021556 h 1662112"/>
              <a:gd name="connsiteX25" fmla="*/ 1619250 w 2162175"/>
              <a:gd name="connsiteY25" fmla="*/ 1147762 h 1662112"/>
              <a:gd name="connsiteX26" fmla="*/ 1716881 w 2162175"/>
              <a:gd name="connsiteY26" fmla="*/ 1197768 h 1662112"/>
              <a:gd name="connsiteX27" fmla="*/ 1771650 w 2162175"/>
              <a:gd name="connsiteY27" fmla="*/ 1223962 h 1662112"/>
              <a:gd name="connsiteX28" fmla="*/ 1824038 w 2162175"/>
              <a:gd name="connsiteY28" fmla="*/ 1243012 h 1662112"/>
              <a:gd name="connsiteX29" fmla="*/ 1857375 w 2162175"/>
              <a:gd name="connsiteY29" fmla="*/ 1247775 h 1662112"/>
              <a:gd name="connsiteX30" fmla="*/ 1890713 w 2162175"/>
              <a:gd name="connsiteY30" fmla="*/ 1245393 h 1662112"/>
              <a:gd name="connsiteX31" fmla="*/ 1935956 w 2162175"/>
              <a:gd name="connsiteY31" fmla="*/ 1235868 h 1662112"/>
              <a:gd name="connsiteX32" fmla="*/ 1995488 w 2162175"/>
              <a:gd name="connsiteY32" fmla="*/ 1212056 h 1662112"/>
              <a:gd name="connsiteX33" fmla="*/ 2033588 w 2162175"/>
              <a:gd name="connsiteY33" fmla="*/ 1190625 h 1662112"/>
              <a:gd name="connsiteX34" fmla="*/ 2078831 w 2162175"/>
              <a:gd name="connsiteY34" fmla="*/ 1154906 h 1662112"/>
              <a:gd name="connsiteX35" fmla="*/ 2097881 w 2162175"/>
              <a:gd name="connsiteY35" fmla="*/ 1135856 h 1662112"/>
              <a:gd name="connsiteX36" fmla="*/ 2121694 w 2162175"/>
              <a:gd name="connsiteY36" fmla="*/ 1119187 h 1662112"/>
              <a:gd name="connsiteX37" fmla="*/ 2140744 w 2162175"/>
              <a:gd name="connsiteY37" fmla="*/ 1114425 h 1662112"/>
              <a:gd name="connsiteX38" fmla="*/ 2155031 w 2162175"/>
              <a:gd name="connsiteY38" fmla="*/ 1119187 h 1662112"/>
              <a:gd name="connsiteX39" fmla="*/ 2162175 w 2162175"/>
              <a:gd name="connsiteY39" fmla="*/ 1128712 h 1662112"/>
              <a:gd name="connsiteX40" fmla="*/ 2155031 w 2162175"/>
              <a:gd name="connsiteY40" fmla="*/ 1154906 h 1662112"/>
              <a:gd name="connsiteX41" fmla="*/ 2124075 w 2162175"/>
              <a:gd name="connsiteY41" fmla="*/ 1221581 h 1662112"/>
              <a:gd name="connsiteX42" fmla="*/ 2095500 w 2162175"/>
              <a:gd name="connsiteY42" fmla="*/ 1278731 h 1662112"/>
              <a:gd name="connsiteX43" fmla="*/ 2035969 w 2162175"/>
              <a:gd name="connsiteY43" fmla="*/ 1357312 h 1662112"/>
              <a:gd name="connsiteX44" fmla="*/ 1974056 w 2162175"/>
              <a:gd name="connsiteY44" fmla="*/ 1445418 h 1662112"/>
              <a:gd name="connsiteX45" fmla="*/ 1900238 w 2162175"/>
              <a:gd name="connsiteY45" fmla="*/ 1547812 h 1662112"/>
              <a:gd name="connsiteX46" fmla="*/ 1854994 w 2162175"/>
              <a:gd name="connsiteY46" fmla="*/ 1609725 h 1662112"/>
              <a:gd name="connsiteX47" fmla="*/ 1824038 w 2162175"/>
              <a:gd name="connsiteY47" fmla="*/ 1640681 h 1662112"/>
              <a:gd name="connsiteX48" fmla="*/ 1797844 w 2162175"/>
              <a:gd name="connsiteY48" fmla="*/ 1657350 h 1662112"/>
              <a:gd name="connsiteX49" fmla="*/ 1774031 w 2162175"/>
              <a:gd name="connsiteY49" fmla="*/ 1662112 h 1662112"/>
              <a:gd name="connsiteX50" fmla="*/ 1740694 w 2162175"/>
              <a:gd name="connsiteY50" fmla="*/ 1654968 h 1662112"/>
              <a:gd name="connsiteX51" fmla="*/ 1721644 w 2162175"/>
              <a:gd name="connsiteY51" fmla="*/ 1643062 h 1662112"/>
              <a:gd name="connsiteX52" fmla="*/ 1702594 w 2162175"/>
              <a:gd name="connsiteY52" fmla="*/ 1626393 h 1662112"/>
              <a:gd name="connsiteX53" fmla="*/ 1638300 w 2162175"/>
              <a:gd name="connsiteY53" fmla="*/ 1512093 h 1662112"/>
              <a:gd name="connsiteX54" fmla="*/ 1421606 w 2162175"/>
              <a:gd name="connsiteY54" fmla="*/ 1359693 h 1662112"/>
              <a:gd name="connsiteX55" fmla="*/ 1126331 w 2162175"/>
              <a:gd name="connsiteY55" fmla="*/ 1145381 h 1662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662112">
                <a:moveTo>
                  <a:pt x="1126331" y="1145381"/>
                </a:moveTo>
                <a:lnTo>
                  <a:pt x="940594" y="1009650"/>
                </a:lnTo>
                <a:lnTo>
                  <a:pt x="838200" y="895350"/>
                </a:lnTo>
                <a:lnTo>
                  <a:pt x="685800" y="762000"/>
                </a:lnTo>
                <a:lnTo>
                  <a:pt x="550069" y="638175"/>
                </a:lnTo>
                <a:lnTo>
                  <a:pt x="411956" y="504825"/>
                </a:lnTo>
                <a:lnTo>
                  <a:pt x="285750" y="376237"/>
                </a:lnTo>
                <a:lnTo>
                  <a:pt x="171450" y="252412"/>
                </a:lnTo>
                <a:lnTo>
                  <a:pt x="66675" y="133350"/>
                </a:lnTo>
                <a:lnTo>
                  <a:pt x="26194" y="90487"/>
                </a:lnTo>
                <a:lnTo>
                  <a:pt x="14288" y="71437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28575" y="4762"/>
                </a:lnTo>
                <a:lnTo>
                  <a:pt x="78581" y="42862"/>
                </a:lnTo>
                <a:lnTo>
                  <a:pt x="185738" y="128587"/>
                </a:lnTo>
                <a:lnTo>
                  <a:pt x="347663" y="259556"/>
                </a:lnTo>
                <a:lnTo>
                  <a:pt x="526256" y="397668"/>
                </a:lnTo>
                <a:lnTo>
                  <a:pt x="652463" y="497681"/>
                </a:lnTo>
                <a:lnTo>
                  <a:pt x="835819" y="633412"/>
                </a:lnTo>
                <a:lnTo>
                  <a:pt x="1066800" y="800100"/>
                </a:lnTo>
                <a:lnTo>
                  <a:pt x="1259681" y="926306"/>
                </a:lnTo>
                <a:lnTo>
                  <a:pt x="1412081" y="1021556"/>
                </a:lnTo>
                <a:lnTo>
                  <a:pt x="1619250" y="1147762"/>
                </a:lnTo>
                <a:lnTo>
                  <a:pt x="1716881" y="1197768"/>
                </a:lnTo>
                <a:lnTo>
                  <a:pt x="1771650" y="1223962"/>
                </a:lnTo>
                <a:lnTo>
                  <a:pt x="1824038" y="1243012"/>
                </a:lnTo>
                <a:lnTo>
                  <a:pt x="1857375" y="1247775"/>
                </a:lnTo>
                <a:lnTo>
                  <a:pt x="1890713" y="1245393"/>
                </a:lnTo>
                <a:lnTo>
                  <a:pt x="1935956" y="1235868"/>
                </a:lnTo>
                <a:lnTo>
                  <a:pt x="1995488" y="1212056"/>
                </a:lnTo>
                <a:lnTo>
                  <a:pt x="2033588" y="1190625"/>
                </a:lnTo>
                <a:lnTo>
                  <a:pt x="2078831" y="1154906"/>
                </a:lnTo>
                <a:lnTo>
                  <a:pt x="2097881" y="1135856"/>
                </a:lnTo>
                <a:lnTo>
                  <a:pt x="2121694" y="1119187"/>
                </a:lnTo>
                <a:lnTo>
                  <a:pt x="2140744" y="1114425"/>
                </a:lnTo>
                <a:lnTo>
                  <a:pt x="2155031" y="1119187"/>
                </a:lnTo>
                <a:lnTo>
                  <a:pt x="2162175" y="1128712"/>
                </a:lnTo>
                <a:lnTo>
                  <a:pt x="2155031" y="1154906"/>
                </a:lnTo>
                <a:lnTo>
                  <a:pt x="2124075" y="1221581"/>
                </a:lnTo>
                <a:lnTo>
                  <a:pt x="2095500" y="1278731"/>
                </a:lnTo>
                <a:lnTo>
                  <a:pt x="2035969" y="1357312"/>
                </a:lnTo>
                <a:lnTo>
                  <a:pt x="1974056" y="1445418"/>
                </a:lnTo>
                <a:lnTo>
                  <a:pt x="1900238" y="1547812"/>
                </a:lnTo>
                <a:lnTo>
                  <a:pt x="1854994" y="1609725"/>
                </a:lnTo>
                <a:lnTo>
                  <a:pt x="1824038" y="1640681"/>
                </a:lnTo>
                <a:lnTo>
                  <a:pt x="1797844" y="1657350"/>
                </a:lnTo>
                <a:lnTo>
                  <a:pt x="1774031" y="1662112"/>
                </a:lnTo>
                <a:lnTo>
                  <a:pt x="1740694" y="1654968"/>
                </a:lnTo>
                <a:lnTo>
                  <a:pt x="1721644" y="1643062"/>
                </a:lnTo>
                <a:lnTo>
                  <a:pt x="1702594" y="1626393"/>
                </a:lnTo>
                <a:lnTo>
                  <a:pt x="1638300" y="1512093"/>
                </a:lnTo>
                <a:lnTo>
                  <a:pt x="1421606" y="1359693"/>
                </a:lnTo>
                <a:lnTo>
                  <a:pt x="1126331" y="1145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8D4816-8AD4-4603-96F7-FA7D020FFE85}"/>
              </a:ext>
            </a:extLst>
          </p:cNvPr>
          <p:cNvSpPr/>
          <p:nvPr/>
        </p:nvSpPr>
        <p:spPr>
          <a:xfrm>
            <a:off x="4832350" y="2047875"/>
            <a:ext cx="3302000" cy="666750"/>
          </a:xfrm>
          <a:custGeom>
            <a:avLst/>
            <a:gdLst>
              <a:gd name="connsiteX0" fmla="*/ 1898650 w 3302000"/>
              <a:gd name="connsiteY0" fmla="*/ 438150 h 666750"/>
              <a:gd name="connsiteX1" fmla="*/ 1555750 w 3302000"/>
              <a:gd name="connsiteY1" fmla="*/ 504825 h 666750"/>
              <a:gd name="connsiteX2" fmla="*/ 1282700 w 3302000"/>
              <a:gd name="connsiteY2" fmla="*/ 558800 h 666750"/>
              <a:gd name="connsiteX3" fmla="*/ 1028700 w 3302000"/>
              <a:gd name="connsiteY3" fmla="*/ 603250 h 666750"/>
              <a:gd name="connsiteX4" fmla="*/ 771525 w 3302000"/>
              <a:gd name="connsiteY4" fmla="*/ 644525 h 666750"/>
              <a:gd name="connsiteX5" fmla="*/ 609600 w 3302000"/>
              <a:gd name="connsiteY5" fmla="*/ 663575 h 666750"/>
              <a:gd name="connsiteX6" fmla="*/ 552450 w 3302000"/>
              <a:gd name="connsiteY6" fmla="*/ 666750 h 666750"/>
              <a:gd name="connsiteX7" fmla="*/ 358775 w 3302000"/>
              <a:gd name="connsiteY7" fmla="*/ 660400 h 666750"/>
              <a:gd name="connsiteX8" fmla="*/ 149225 w 3302000"/>
              <a:gd name="connsiteY8" fmla="*/ 635000 h 666750"/>
              <a:gd name="connsiteX9" fmla="*/ 0 w 3302000"/>
              <a:gd name="connsiteY9" fmla="*/ 606425 h 666750"/>
              <a:gd name="connsiteX10" fmla="*/ 104775 w 3302000"/>
              <a:gd name="connsiteY10" fmla="*/ 460375 h 666750"/>
              <a:gd name="connsiteX11" fmla="*/ 244475 w 3302000"/>
              <a:gd name="connsiteY11" fmla="*/ 488950 h 666750"/>
              <a:gd name="connsiteX12" fmla="*/ 358775 w 3302000"/>
              <a:gd name="connsiteY12" fmla="*/ 498475 h 666750"/>
              <a:gd name="connsiteX13" fmla="*/ 485775 w 3302000"/>
              <a:gd name="connsiteY13" fmla="*/ 498475 h 666750"/>
              <a:gd name="connsiteX14" fmla="*/ 593725 w 3302000"/>
              <a:gd name="connsiteY14" fmla="*/ 492125 h 666750"/>
              <a:gd name="connsiteX15" fmla="*/ 723900 w 3302000"/>
              <a:gd name="connsiteY15" fmla="*/ 473075 h 666750"/>
              <a:gd name="connsiteX16" fmla="*/ 1050925 w 3302000"/>
              <a:gd name="connsiteY16" fmla="*/ 412750 h 666750"/>
              <a:gd name="connsiteX17" fmla="*/ 1450975 w 3302000"/>
              <a:gd name="connsiteY17" fmla="*/ 333375 h 666750"/>
              <a:gd name="connsiteX18" fmla="*/ 1749425 w 3302000"/>
              <a:gd name="connsiteY18" fmla="*/ 266700 h 666750"/>
              <a:gd name="connsiteX19" fmla="*/ 2092325 w 3302000"/>
              <a:gd name="connsiteY19" fmla="*/ 190500 h 666750"/>
              <a:gd name="connsiteX20" fmla="*/ 2400300 w 3302000"/>
              <a:gd name="connsiteY20" fmla="*/ 123825 h 666750"/>
              <a:gd name="connsiteX21" fmla="*/ 2584450 w 3302000"/>
              <a:gd name="connsiteY21" fmla="*/ 76200 h 666750"/>
              <a:gd name="connsiteX22" fmla="*/ 2730500 w 3302000"/>
              <a:gd name="connsiteY22" fmla="*/ 31750 h 666750"/>
              <a:gd name="connsiteX23" fmla="*/ 2787650 w 3302000"/>
              <a:gd name="connsiteY23" fmla="*/ 0 h 666750"/>
              <a:gd name="connsiteX24" fmla="*/ 2809875 w 3302000"/>
              <a:gd name="connsiteY24" fmla="*/ 0 h 666750"/>
              <a:gd name="connsiteX25" fmla="*/ 2873375 w 3302000"/>
              <a:gd name="connsiteY25" fmla="*/ 34925 h 666750"/>
              <a:gd name="connsiteX26" fmla="*/ 3025775 w 3302000"/>
              <a:gd name="connsiteY26" fmla="*/ 127000 h 666750"/>
              <a:gd name="connsiteX27" fmla="*/ 3165475 w 3302000"/>
              <a:gd name="connsiteY27" fmla="*/ 222250 h 666750"/>
              <a:gd name="connsiteX28" fmla="*/ 3273425 w 3302000"/>
              <a:gd name="connsiteY28" fmla="*/ 314325 h 666750"/>
              <a:gd name="connsiteX29" fmla="*/ 3295650 w 3302000"/>
              <a:gd name="connsiteY29" fmla="*/ 339725 h 666750"/>
              <a:gd name="connsiteX30" fmla="*/ 3302000 w 3302000"/>
              <a:gd name="connsiteY30" fmla="*/ 358775 h 666750"/>
              <a:gd name="connsiteX31" fmla="*/ 3295650 w 3302000"/>
              <a:gd name="connsiteY31" fmla="*/ 393700 h 666750"/>
              <a:gd name="connsiteX32" fmla="*/ 3282950 w 3302000"/>
              <a:gd name="connsiteY32" fmla="*/ 428625 h 666750"/>
              <a:gd name="connsiteX33" fmla="*/ 3248025 w 3302000"/>
              <a:gd name="connsiteY33" fmla="*/ 495300 h 666750"/>
              <a:gd name="connsiteX34" fmla="*/ 3216275 w 3302000"/>
              <a:gd name="connsiteY34" fmla="*/ 539750 h 666750"/>
              <a:gd name="connsiteX35" fmla="*/ 2936875 w 3302000"/>
              <a:gd name="connsiteY35" fmla="*/ 358775 h 666750"/>
              <a:gd name="connsiteX36" fmla="*/ 2876550 w 3302000"/>
              <a:gd name="connsiteY36" fmla="*/ 327025 h 666750"/>
              <a:gd name="connsiteX37" fmla="*/ 2841625 w 3302000"/>
              <a:gd name="connsiteY37" fmla="*/ 301625 h 666750"/>
              <a:gd name="connsiteX38" fmla="*/ 2803525 w 3302000"/>
              <a:gd name="connsiteY38" fmla="*/ 279400 h 666750"/>
              <a:gd name="connsiteX39" fmla="*/ 2759075 w 3302000"/>
              <a:gd name="connsiteY39" fmla="*/ 266700 h 666750"/>
              <a:gd name="connsiteX40" fmla="*/ 2711450 w 3302000"/>
              <a:gd name="connsiteY40" fmla="*/ 266700 h 666750"/>
              <a:gd name="connsiteX41" fmla="*/ 2533650 w 3302000"/>
              <a:gd name="connsiteY41" fmla="*/ 304800 h 666750"/>
              <a:gd name="connsiteX42" fmla="*/ 1898650 w 3302000"/>
              <a:gd name="connsiteY42" fmla="*/ 4381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02000" h="666750">
                <a:moveTo>
                  <a:pt x="1898650" y="438150"/>
                </a:moveTo>
                <a:lnTo>
                  <a:pt x="1555750" y="504825"/>
                </a:lnTo>
                <a:lnTo>
                  <a:pt x="1282700" y="558800"/>
                </a:lnTo>
                <a:lnTo>
                  <a:pt x="1028700" y="603250"/>
                </a:lnTo>
                <a:lnTo>
                  <a:pt x="771525" y="644525"/>
                </a:lnTo>
                <a:lnTo>
                  <a:pt x="609600" y="663575"/>
                </a:lnTo>
                <a:lnTo>
                  <a:pt x="552450" y="666750"/>
                </a:lnTo>
                <a:lnTo>
                  <a:pt x="358775" y="660400"/>
                </a:lnTo>
                <a:lnTo>
                  <a:pt x="149225" y="635000"/>
                </a:lnTo>
                <a:lnTo>
                  <a:pt x="0" y="606425"/>
                </a:lnTo>
                <a:lnTo>
                  <a:pt x="104775" y="460375"/>
                </a:lnTo>
                <a:lnTo>
                  <a:pt x="244475" y="488950"/>
                </a:lnTo>
                <a:lnTo>
                  <a:pt x="358775" y="498475"/>
                </a:lnTo>
                <a:lnTo>
                  <a:pt x="485775" y="498475"/>
                </a:lnTo>
                <a:lnTo>
                  <a:pt x="593725" y="492125"/>
                </a:lnTo>
                <a:lnTo>
                  <a:pt x="723900" y="473075"/>
                </a:lnTo>
                <a:lnTo>
                  <a:pt x="1050925" y="412750"/>
                </a:lnTo>
                <a:lnTo>
                  <a:pt x="1450975" y="333375"/>
                </a:lnTo>
                <a:lnTo>
                  <a:pt x="1749425" y="266700"/>
                </a:lnTo>
                <a:lnTo>
                  <a:pt x="2092325" y="190500"/>
                </a:lnTo>
                <a:lnTo>
                  <a:pt x="2400300" y="123825"/>
                </a:lnTo>
                <a:lnTo>
                  <a:pt x="2584450" y="76200"/>
                </a:lnTo>
                <a:lnTo>
                  <a:pt x="2730500" y="31750"/>
                </a:lnTo>
                <a:lnTo>
                  <a:pt x="2787650" y="0"/>
                </a:lnTo>
                <a:lnTo>
                  <a:pt x="2809875" y="0"/>
                </a:lnTo>
                <a:lnTo>
                  <a:pt x="2873375" y="34925"/>
                </a:lnTo>
                <a:lnTo>
                  <a:pt x="3025775" y="127000"/>
                </a:lnTo>
                <a:lnTo>
                  <a:pt x="3165475" y="222250"/>
                </a:lnTo>
                <a:lnTo>
                  <a:pt x="3273425" y="314325"/>
                </a:lnTo>
                <a:lnTo>
                  <a:pt x="3295650" y="339725"/>
                </a:lnTo>
                <a:lnTo>
                  <a:pt x="3302000" y="358775"/>
                </a:lnTo>
                <a:lnTo>
                  <a:pt x="3295650" y="393700"/>
                </a:lnTo>
                <a:lnTo>
                  <a:pt x="3282950" y="428625"/>
                </a:lnTo>
                <a:lnTo>
                  <a:pt x="3248025" y="495300"/>
                </a:lnTo>
                <a:lnTo>
                  <a:pt x="3216275" y="539750"/>
                </a:lnTo>
                <a:lnTo>
                  <a:pt x="2936875" y="358775"/>
                </a:lnTo>
                <a:lnTo>
                  <a:pt x="2876550" y="327025"/>
                </a:lnTo>
                <a:lnTo>
                  <a:pt x="2841625" y="301625"/>
                </a:lnTo>
                <a:lnTo>
                  <a:pt x="2803525" y="279400"/>
                </a:lnTo>
                <a:lnTo>
                  <a:pt x="2759075" y="266700"/>
                </a:lnTo>
                <a:lnTo>
                  <a:pt x="2711450" y="266700"/>
                </a:lnTo>
                <a:lnTo>
                  <a:pt x="2533650" y="304800"/>
                </a:lnTo>
                <a:lnTo>
                  <a:pt x="18986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F785AE5-BDE6-4F01-84B1-FC26AEFD3805}"/>
              </a:ext>
            </a:extLst>
          </p:cNvPr>
          <p:cNvSpPr/>
          <p:nvPr/>
        </p:nvSpPr>
        <p:spPr>
          <a:xfrm rot="16200000">
            <a:off x="5700714" y="3487739"/>
            <a:ext cx="3578225" cy="1171575"/>
          </a:xfrm>
          <a:custGeom>
            <a:avLst/>
            <a:gdLst>
              <a:gd name="connsiteX0" fmla="*/ 1758950 w 3578225"/>
              <a:gd name="connsiteY0" fmla="*/ 876300 h 1171575"/>
              <a:gd name="connsiteX1" fmla="*/ 1200150 w 3578225"/>
              <a:gd name="connsiteY1" fmla="*/ 736600 h 1171575"/>
              <a:gd name="connsiteX2" fmla="*/ 847725 w 3578225"/>
              <a:gd name="connsiteY2" fmla="*/ 635000 h 1171575"/>
              <a:gd name="connsiteX3" fmla="*/ 590550 w 3578225"/>
              <a:gd name="connsiteY3" fmla="*/ 552450 h 1171575"/>
              <a:gd name="connsiteX4" fmla="*/ 387350 w 3578225"/>
              <a:gd name="connsiteY4" fmla="*/ 473075 h 1171575"/>
              <a:gd name="connsiteX5" fmla="*/ 241300 w 3578225"/>
              <a:gd name="connsiteY5" fmla="*/ 403225 h 1171575"/>
              <a:gd name="connsiteX6" fmla="*/ 139700 w 3578225"/>
              <a:gd name="connsiteY6" fmla="*/ 339725 h 1171575"/>
              <a:gd name="connsiteX7" fmla="*/ 85725 w 3578225"/>
              <a:gd name="connsiteY7" fmla="*/ 301625 h 1171575"/>
              <a:gd name="connsiteX8" fmla="*/ 44450 w 3578225"/>
              <a:gd name="connsiteY8" fmla="*/ 266700 h 1171575"/>
              <a:gd name="connsiteX9" fmla="*/ 22225 w 3578225"/>
              <a:gd name="connsiteY9" fmla="*/ 244475 h 1171575"/>
              <a:gd name="connsiteX10" fmla="*/ 6350 w 3578225"/>
              <a:gd name="connsiteY10" fmla="*/ 215900 h 1171575"/>
              <a:gd name="connsiteX11" fmla="*/ 0 w 3578225"/>
              <a:gd name="connsiteY11" fmla="*/ 184150 h 1171575"/>
              <a:gd name="connsiteX12" fmla="*/ 0 w 3578225"/>
              <a:gd name="connsiteY12" fmla="*/ 161925 h 1171575"/>
              <a:gd name="connsiteX13" fmla="*/ 12700 w 3578225"/>
              <a:gd name="connsiteY13" fmla="*/ 133350 h 1171575"/>
              <a:gd name="connsiteX14" fmla="*/ 57150 w 3578225"/>
              <a:gd name="connsiteY14" fmla="*/ 101600 h 1171575"/>
              <a:gd name="connsiteX15" fmla="*/ 101600 w 3578225"/>
              <a:gd name="connsiteY15" fmla="*/ 69850 h 1171575"/>
              <a:gd name="connsiteX16" fmla="*/ 184150 w 3578225"/>
              <a:gd name="connsiteY16" fmla="*/ 28575 h 1171575"/>
              <a:gd name="connsiteX17" fmla="*/ 238125 w 3578225"/>
              <a:gd name="connsiteY17" fmla="*/ 0 h 1171575"/>
              <a:gd name="connsiteX18" fmla="*/ 574675 w 3578225"/>
              <a:gd name="connsiteY18" fmla="*/ 184150 h 1171575"/>
              <a:gd name="connsiteX19" fmla="*/ 593725 w 3578225"/>
              <a:gd name="connsiteY19" fmla="*/ 206375 h 1171575"/>
              <a:gd name="connsiteX20" fmla="*/ 622300 w 3578225"/>
              <a:gd name="connsiteY20" fmla="*/ 231775 h 1171575"/>
              <a:gd name="connsiteX21" fmla="*/ 657225 w 3578225"/>
              <a:gd name="connsiteY21" fmla="*/ 250825 h 1171575"/>
              <a:gd name="connsiteX22" fmla="*/ 701675 w 3578225"/>
              <a:gd name="connsiteY22" fmla="*/ 273050 h 1171575"/>
              <a:gd name="connsiteX23" fmla="*/ 771525 w 3578225"/>
              <a:gd name="connsiteY23" fmla="*/ 304800 h 1171575"/>
              <a:gd name="connsiteX24" fmla="*/ 962025 w 3578225"/>
              <a:gd name="connsiteY24" fmla="*/ 374650 h 1171575"/>
              <a:gd name="connsiteX25" fmla="*/ 1250950 w 3578225"/>
              <a:gd name="connsiteY25" fmla="*/ 463550 h 1171575"/>
              <a:gd name="connsiteX26" fmla="*/ 1520825 w 3578225"/>
              <a:gd name="connsiteY26" fmla="*/ 539750 h 1171575"/>
              <a:gd name="connsiteX27" fmla="*/ 1870075 w 3578225"/>
              <a:gd name="connsiteY27" fmla="*/ 625475 h 1171575"/>
              <a:gd name="connsiteX28" fmla="*/ 2130425 w 3578225"/>
              <a:gd name="connsiteY28" fmla="*/ 679450 h 1171575"/>
              <a:gd name="connsiteX29" fmla="*/ 2425700 w 3578225"/>
              <a:gd name="connsiteY29" fmla="*/ 736600 h 1171575"/>
              <a:gd name="connsiteX30" fmla="*/ 2686050 w 3578225"/>
              <a:gd name="connsiteY30" fmla="*/ 781050 h 1171575"/>
              <a:gd name="connsiteX31" fmla="*/ 2901950 w 3578225"/>
              <a:gd name="connsiteY31" fmla="*/ 812800 h 1171575"/>
              <a:gd name="connsiteX32" fmla="*/ 3054350 w 3578225"/>
              <a:gd name="connsiteY32" fmla="*/ 831850 h 1171575"/>
              <a:gd name="connsiteX33" fmla="*/ 3267075 w 3578225"/>
              <a:gd name="connsiteY33" fmla="*/ 857250 h 1171575"/>
              <a:gd name="connsiteX34" fmla="*/ 3346450 w 3578225"/>
              <a:gd name="connsiteY34" fmla="*/ 860425 h 1171575"/>
              <a:gd name="connsiteX35" fmla="*/ 3422650 w 3578225"/>
              <a:gd name="connsiteY35" fmla="*/ 844550 h 1171575"/>
              <a:gd name="connsiteX36" fmla="*/ 3578225 w 3578225"/>
              <a:gd name="connsiteY36" fmla="*/ 742950 h 1171575"/>
              <a:gd name="connsiteX37" fmla="*/ 3381375 w 3578225"/>
              <a:gd name="connsiteY37" fmla="*/ 1171575 h 1171575"/>
              <a:gd name="connsiteX38" fmla="*/ 3276600 w 3578225"/>
              <a:gd name="connsiteY38" fmla="*/ 1139825 h 1171575"/>
              <a:gd name="connsiteX39" fmla="*/ 3060700 w 3578225"/>
              <a:gd name="connsiteY39" fmla="*/ 1114425 h 1171575"/>
              <a:gd name="connsiteX40" fmla="*/ 2682875 w 3578225"/>
              <a:gd name="connsiteY40" fmla="*/ 1057275 h 1171575"/>
              <a:gd name="connsiteX41" fmla="*/ 2343150 w 3578225"/>
              <a:gd name="connsiteY41" fmla="*/ 996950 h 1171575"/>
              <a:gd name="connsiteX42" fmla="*/ 2003425 w 3578225"/>
              <a:gd name="connsiteY42" fmla="*/ 930275 h 1171575"/>
              <a:gd name="connsiteX43" fmla="*/ 1758950 w 3578225"/>
              <a:gd name="connsiteY43" fmla="*/ 876300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78225" h="1171575">
                <a:moveTo>
                  <a:pt x="1758950" y="876300"/>
                </a:moveTo>
                <a:lnTo>
                  <a:pt x="1200150" y="736600"/>
                </a:lnTo>
                <a:lnTo>
                  <a:pt x="847725" y="635000"/>
                </a:lnTo>
                <a:lnTo>
                  <a:pt x="590550" y="552450"/>
                </a:lnTo>
                <a:lnTo>
                  <a:pt x="387350" y="473075"/>
                </a:lnTo>
                <a:lnTo>
                  <a:pt x="241300" y="403225"/>
                </a:lnTo>
                <a:lnTo>
                  <a:pt x="139700" y="339725"/>
                </a:lnTo>
                <a:lnTo>
                  <a:pt x="85725" y="301625"/>
                </a:lnTo>
                <a:lnTo>
                  <a:pt x="44450" y="266700"/>
                </a:lnTo>
                <a:lnTo>
                  <a:pt x="22225" y="244475"/>
                </a:lnTo>
                <a:lnTo>
                  <a:pt x="6350" y="215900"/>
                </a:lnTo>
                <a:lnTo>
                  <a:pt x="0" y="184150"/>
                </a:lnTo>
                <a:lnTo>
                  <a:pt x="0" y="161925"/>
                </a:lnTo>
                <a:lnTo>
                  <a:pt x="12700" y="133350"/>
                </a:lnTo>
                <a:lnTo>
                  <a:pt x="57150" y="101600"/>
                </a:lnTo>
                <a:lnTo>
                  <a:pt x="101600" y="69850"/>
                </a:lnTo>
                <a:lnTo>
                  <a:pt x="184150" y="28575"/>
                </a:lnTo>
                <a:lnTo>
                  <a:pt x="238125" y="0"/>
                </a:lnTo>
                <a:lnTo>
                  <a:pt x="574675" y="184150"/>
                </a:lnTo>
                <a:lnTo>
                  <a:pt x="593725" y="206375"/>
                </a:lnTo>
                <a:lnTo>
                  <a:pt x="622300" y="231775"/>
                </a:lnTo>
                <a:lnTo>
                  <a:pt x="657225" y="250825"/>
                </a:lnTo>
                <a:lnTo>
                  <a:pt x="701675" y="273050"/>
                </a:lnTo>
                <a:lnTo>
                  <a:pt x="771525" y="304800"/>
                </a:lnTo>
                <a:lnTo>
                  <a:pt x="962025" y="374650"/>
                </a:lnTo>
                <a:lnTo>
                  <a:pt x="1250950" y="463550"/>
                </a:lnTo>
                <a:lnTo>
                  <a:pt x="1520825" y="539750"/>
                </a:lnTo>
                <a:lnTo>
                  <a:pt x="1870075" y="625475"/>
                </a:lnTo>
                <a:lnTo>
                  <a:pt x="2130425" y="679450"/>
                </a:lnTo>
                <a:lnTo>
                  <a:pt x="2425700" y="736600"/>
                </a:lnTo>
                <a:lnTo>
                  <a:pt x="2686050" y="781050"/>
                </a:lnTo>
                <a:lnTo>
                  <a:pt x="2901950" y="812800"/>
                </a:lnTo>
                <a:lnTo>
                  <a:pt x="3054350" y="831850"/>
                </a:lnTo>
                <a:lnTo>
                  <a:pt x="3267075" y="857250"/>
                </a:lnTo>
                <a:lnTo>
                  <a:pt x="3346450" y="860425"/>
                </a:lnTo>
                <a:lnTo>
                  <a:pt x="3422650" y="844550"/>
                </a:lnTo>
                <a:lnTo>
                  <a:pt x="3578225" y="742950"/>
                </a:lnTo>
                <a:lnTo>
                  <a:pt x="3381375" y="1171575"/>
                </a:lnTo>
                <a:lnTo>
                  <a:pt x="3276600" y="1139825"/>
                </a:lnTo>
                <a:lnTo>
                  <a:pt x="3060700" y="1114425"/>
                </a:lnTo>
                <a:lnTo>
                  <a:pt x="2682875" y="1057275"/>
                </a:lnTo>
                <a:lnTo>
                  <a:pt x="2343150" y="996950"/>
                </a:lnTo>
                <a:lnTo>
                  <a:pt x="2003425" y="930275"/>
                </a:lnTo>
                <a:lnTo>
                  <a:pt x="175895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B4B2A2-FC50-44A0-A504-E7856E98F2CE}"/>
              </a:ext>
            </a:extLst>
          </p:cNvPr>
          <p:cNvSpPr/>
          <p:nvPr/>
        </p:nvSpPr>
        <p:spPr>
          <a:xfrm>
            <a:off x="6296026" y="5106988"/>
            <a:ext cx="866775" cy="588962"/>
          </a:xfrm>
          <a:custGeom>
            <a:avLst/>
            <a:gdLst>
              <a:gd name="connsiteX0" fmla="*/ 266700 w 866775"/>
              <a:gd name="connsiteY0" fmla="*/ 104775 h 588169"/>
              <a:gd name="connsiteX1" fmla="*/ 469106 w 866775"/>
              <a:gd name="connsiteY1" fmla="*/ 176213 h 588169"/>
              <a:gd name="connsiteX2" fmla="*/ 535781 w 866775"/>
              <a:gd name="connsiteY2" fmla="*/ 197644 h 588169"/>
              <a:gd name="connsiteX3" fmla="*/ 583406 w 866775"/>
              <a:gd name="connsiteY3" fmla="*/ 209550 h 588169"/>
              <a:gd name="connsiteX4" fmla="*/ 640556 w 866775"/>
              <a:gd name="connsiteY4" fmla="*/ 219075 h 588169"/>
              <a:gd name="connsiteX5" fmla="*/ 671513 w 866775"/>
              <a:gd name="connsiteY5" fmla="*/ 219075 h 588169"/>
              <a:gd name="connsiteX6" fmla="*/ 707231 w 866775"/>
              <a:gd name="connsiteY6" fmla="*/ 214313 h 588169"/>
              <a:gd name="connsiteX7" fmla="*/ 747713 w 866775"/>
              <a:gd name="connsiteY7" fmla="*/ 204788 h 588169"/>
              <a:gd name="connsiteX8" fmla="*/ 866775 w 866775"/>
              <a:gd name="connsiteY8" fmla="*/ 135732 h 588169"/>
              <a:gd name="connsiteX9" fmla="*/ 673894 w 866775"/>
              <a:gd name="connsiteY9" fmla="*/ 588169 h 588169"/>
              <a:gd name="connsiteX10" fmla="*/ 607219 w 866775"/>
              <a:gd name="connsiteY10" fmla="*/ 514350 h 588169"/>
              <a:gd name="connsiteX11" fmla="*/ 540544 w 866775"/>
              <a:gd name="connsiteY11" fmla="*/ 442913 h 588169"/>
              <a:gd name="connsiteX12" fmla="*/ 481013 w 866775"/>
              <a:gd name="connsiteY12" fmla="*/ 388144 h 588169"/>
              <a:gd name="connsiteX13" fmla="*/ 397669 w 866775"/>
              <a:gd name="connsiteY13" fmla="*/ 314325 h 588169"/>
              <a:gd name="connsiteX14" fmla="*/ 276225 w 866775"/>
              <a:gd name="connsiteY14" fmla="*/ 221457 h 588169"/>
              <a:gd name="connsiteX15" fmla="*/ 159544 w 866775"/>
              <a:gd name="connsiteY15" fmla="*/ 142875 h 588169"/>
              <a:gd name="connsiteX16" fmla="*/ 47625 w 866775"/>
              <a:gd name="connsiteY16" fmla="*/ 73819 h 588169"/>
              <a:gd name="connsiteX17" fmla="*/ 23813 w 866775"/>
              <a:gd name="connsiteY17" fmla="*/ 59532 h 588169"/>
              <a:gd name="connsiteX18" fmla="*/ 7144 w 866775"/>
              <a:gd name="connsiteY18" fmla="*/ 40482 h 588169"/>
              <a:gd name="connsiteX19" fmla="*/ 0 w 866775"/>
              <a:gd name="connsiteY19" fmla="*/ 23813 h 588169"/>
              <a:gd name="connsiteX20" fmla="*/ 0 w 866775"/>
              <a:gd name="connsiteY20" fmla="*/ 11907 h 588169"/>
              <a:gd name="connsiteX21" fmla="*/ 4763 w 866775"/>
              <a:gd name="connsiteY21" fmla="*/ 2382 h 588169"/>
              <a:gd name="connsiteX22" fmla="*/ 26194 w 866775"/>
              <a:gd name="connsiteY22" fmla="*/ 0 h 588169"/>
              <a:gd name="connsiteX23" fmla="*/ 61913 w 866775"/>
              <a:gd name="connsiteY23" fmla="*/ 11907 h 588169"/>
              <a:gd name="connsiteX24" fmla="*/ 266700 w 866775"/>
              <a:gd name="connsiteY24" fmla="*/ 104775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66775" h="588169">
                <a:moveTo>
                  <a:pt x="266700" y="104775"/>
                </a:moveTo>
                <a:lnTo>
                  <a:pt x="469106" y="176213"/>
                </a:lnTo>
                <a:lnTo>
                  <a:pt x="535781" y="197644"/>
                </a:lnTo>
                <a:lnTo>
                  <a:pt x="583406" y="209550"/>
                </a:lnTo>
                <a:lnTo>
                  <a:pt x="640556" y="219075"/>
                </a:lnTo>
                <a:lnTo>
                  <a:pt x="671513" y="219075"/>
                </a:lnTo>
                <a:lnTo>
                  <a:pt x="707231" y="214313"/>
                </a:lnTo>
                <a:lnTo>
                  <a:pt x="747713" y="204788"/>
                </a:lnTo>
                <a:lnTo>
                  <a:pt x="866775" y="135732"/>
                </a:lnTo>
                <a:lnTo>
                  <a:pt x="673894" y="588169"/>
                </a:lnTo>
                <a:lnTo>
                  <a:pt x="607219" y="514350"/>
                </a:lnTo>
                <a:lnTo>
                  <a:pt x="540544" y="442913"/>
                </a:lnTo>
                <a:lnTo>
                  <a:pt x="481013" y="388144"/>
                </a:lnTo>
                <a:lnTo>
                  <a:pt x="397669" y="314325"/>
                </a:lnTo>
                <a:lnTo>
                  <a:pt x="276225" y="221457"/>
                </a:lnTo>
                <a:lnTo>
                  <a:pt x="159544" y="142875"/>
                </a:lnTo>
                <a:lnTo>
                  <a:pt x="47625" y="73819"/>
                </a:lnTo>
                <a:lnTo>
                  <a:pt x="23813" y="59532"/>
                </a:lnTo>
                <a:lnTo>
                  <a:pt x="7144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26194" y="0"/>
                </a:lnTo>
                <a:lnTo>
                  <a:pt x="61913" y="11907"/>
                </a:lnTo>
                <a:lnTo>
                  <a:pt x="26670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684693-412C-46D8-B3A4-BBE421FCEB86}"/>
              </a:ext>
            </a:extLst>
          </p:cNvPr>
          <p:cNvSpPr/>
          <p:nvPr/>
        </p:nvSpPr>
        <p:spPr>
          <a:xfrm>
            <a:off x="4705350" y="3271838"/>
            <a:ext cx="1989138" cy="1395412"/>
          </a:xfrm>
          <a:custGeom>
            <a:avLst/>
            <a:gdLst>
              <a:gd name="connsiteX0" fmla="*/ 709613 w 1988344"/>
              <a:gd name="connsiteY0" fmla="*/ 376237 h 1395412"/>
              <a:gd name="connsiteX1" fmla="*/ 88106 w 1988344"/>
              <a:gd name="connsiteY1" fmla="*/ 481012 h 1395412"/>
              <a:gd name="connsiteX2" fmla="*/ 0 w 1988344"/>
              <a:gd name="connsiteY2" fmla="*/ 323850 h 1395412"/>
              <a:gd name="connsiteX3" fmla="*/ 364331 w 1988344"/>
              <a:gd name="connsiteY3" fmla="*/ 269081 h 1395412"/>
              <a:gd name="connsiteX4" fmla="*/ 666750 w 1988344"/>
              <a:gd name="connsiteY4" fmla="*/ 214312 h 1395412"/>
              <a:gd name="connsiteX5" fmla="*/ 923925 w 1988344"/>
              <a:gd name="connsiteY5" fmla="*/ 169068 h 1395412"/>
              <a:gd name="connsiteX6" fmla="*/ 1147763 w 1988344"/>
              <a:gd name="connsiteY6" fmla="*/ 126206 h 1395412"/>
              <a:gd name="connsiteX7" fmla="*/ 1290638 w 1988344"/>
              <a:gd name="connsiteY7" fmla="*/ 92868 h 1395412"/>
              <a:gd name="connsiteX8" fmla="*/ 1323975 w 1988344"/>
              <a:gd name="connsiteY8" fmla="*/ 80962 h 1395412"/>
              <a:gd name="connsiteX9" fmla="*/ 1407319 w 1988344"/>
              <a:gd name="connsiteY9" fmla="*/ 50006 h 1395412"/>
              <a:gd name="connsiteX10" fmla="*/ 1478756 w 1988344"/>
              <a:gd name="connsiteY10" fmla="*/ 21431 h 1395412"/>
              <a:gd name="connsiteX11" fmla="*/ 1516856 w 1988344"/>
              <a:gd name="connsiteY11" fmla="*/ 0 h 1395412"/>
              <a:gd name="connsiteX12" fmla="*/ 1533525 w 1988344"/>
              <a:gd name="connsiteY12" fmla="*/ 0 h 1395412"/>
              <a:gd name="connsiteX13" fmla="*/ 1571625 w 1988344"/>
              <a:gd name="connsiteY13" fmla="*/ 7143 h 1395412"/>
              <a:gd name="connsiteX14" fmla="*/ 1609725 w 1988344"/>
              <a:gd name="connsiteY14" fmla="*/ 21431 h 1395412"/>
              <a:gd name="connsiteX15" fmla="*/ 1657350 w 1988344"/>
              <a:gd name="connsiteY15" fmla="*/ 45243 h 1395412"/>
              <a:gd name="connsiteX16" fmla="*/ 1724025 w 1988344"/>
              <a:gd name="connsiteY16" fmla="*/ 83343 h 1395412"/>
              <a:gd name="connsiteX17" fmla="*/ 1785938 w 1988344"/>
              <a:gd name="connsiteY17" fmla="*/ 126206 h 1395412"/>
              <a:gd name="connsiteX18" fmla="*/ 1845469 w 1988344"/>
              <a:gd name="connsiteY18" fmla="*/ 173831 h 1395412"/>
              <a:gd name="connsiteX19" fmla="*/ 1895475 w 1988344"/>
              <a:gd name="connsiteY19" fmla="*/ 216693 h 1395412"/>
              <a:gd name="connsiteX20" fmla="*/ 1940719 w 1988344"/>
              <a:gd name="connsiteY20" fmla="*/ 257175 h 1395412"/>
              <a:gd name="connsiteX21" fmla="*/ 1964531 w 1988344"/>
              <a:gd name="connsiteY21" fmla="*/ 283368 h 1395412"/>
              <a:gd name="connsiteX22" fmla="*/ 1981200 w 1988344"/>
              <a:gd name="connsiteY22" fmla="*/ 309562 h 1395412"/>
              <a:gd name="connsiteX23" fmla="*/ 1988344 w 1988344"/>
              <a:gd name="connsiteY23" fmla="*/ 333375 h 1395412"/>
              <a:gd name="connsiteX24" fmla="*/ 1985963 w 1988344"/>
              <a:gd name="connsiteY24" fmla="*/ 357187 h 1395412"/>
              <a:gd name="connsiteX25" fmla="*/ 1976438 w 1988344"/>
              <a:gd name="connsiteY25" fmla="*/ 381000 h 1395412"/>
              <a:gd name="connsiteX26" fmla="*/ 1943100 w 1988344"/>
              <a:gd name="connsiteY26" fmla="*/ 419100 h 1395412"/>
              <a:gd name="connsiteX27" fmla="*/ 1914525 w 1988344"/>
              <a:gd name="connsiteY27" fmla="*/ 450056 h 1395412"/>
              <a:gd name="connsiteX28" fmla="*/ 1897856 w 1988344"/>
              <a:gd name="connsiteY28" fmla="*/ 471487 h 1395412"/>
              <a:gd name="connsiteX29" fmla="*/ 1869281 w 1988344"/>
              <a:gd name="connsiteY29" fmla="*/ 533400 h 1395412"/>
              <a:gd name="connsiteX30" fmla="*/ 1807369 w 1988344"/>
              <a:gd name="connsiteY30" fmla="*/ 709612 h 1395412"/>
              <a:gd name="connsiteX31" fmla="*/ 1752600 w 1988344"/>
              <a:gd name="connsiteY31" fmla="*/ 873918 h 1395412"/>
              <a:gd name="connsiteX32" fmla="*/ 1714500 w 1988344"/>
              <a:gd name="connsiteY32" fmla="*/ 1014412 h 1395412"/>
              <a:gd name="connsiteX33" fmla="*/ 1671638 w 1988344"/>
              <a:gd name="connsiteY33" fmla="*/ 1143000 h 1395412"/>
              <a:gd name="connsiteX34" fmla="*/ 1635919 w 1988344"/>
              <a:gd name="connsiteY34" fmla="*/ 1240631 h 1395412"/>
              <a:gd name="connsiteX35" fmla="*/ 1609725 w 1988344"/>
              <a:gd name="connsiteY35" fmla="*/ 1309687 h 1395412"/>
              <a:gd name="connsiteX36" fmla="*/ 1585913 w 1988344"/>
              <a:gd name="connsiteY36" fmla="*/ 1359693 h 1395412"/>
              <a:gd name="connsiteX37" fmla="*/ 1571625 w 1988344"/>
              <a:gd name="connsiteY37" fmla="*/ 1383506 h 1395412"/>
              <a:gd name="connsiteX38" fmla="*/ 1557338 w 1988344"/>
              <a:gd name="connsiteY38" fmla="*/ 1393031 h 1395412"/>
              <a:gd name="connsiteX39" fmla="*/ 1533525 w 1988344"/>
              <a:gd name="connsiteY39" fmla="*/ 1395412 h 1395412"/>
              <a:gd name="connsiteX40" fmla="*/ 1504950 w 1988344"/>
              <a:gd name="connsiteY40" fmla="*/ 1388268 h 1395412"/>
              <a:gd name="connsiteX41" fmla="*/ 1478756 w 1988344"/>
              <a:gd name="connsiteY41" fmla="*/ 1376362 h 1395412"/>
              <a:gd name="connsiteX42" fmla="*/ 1450181 w 1988344"/>
              <a:gd name="connsiteY42" fmla="*/ 1357312 h 1395412"/>
              <a:gd name="connsiteX43" fmla="*/ 1414463 w 1988344"/>
              <a:gd name="connsiteY43" fmla="*/ 1326356 h 1395412"/>
              <a:gd name="connsiteX44" fmla="*/ 1388269 w 1988344"/>
              <a:gd name="connsiteY44" fmla="*/ 1295400 h 1395412"/>
              <a:gd name="connsiteX45" fmla="*/ 1402556 w 1988344"/>
              <a:gd name="connsiteY45" fmla="*/ 1107281 h 1395412"/>
              <a:gd name="connsiteX46" fmla="*/ 1488281 w 1988344"/>
              <a:gd name="connsiteY46" fmla="*/ 785812 h 1395412"/>
              <a:gd name="connsiteX47" fmla="*/ 1540669 w 1988344"/>
              <a:gd name="connsiteY47" fmla="*/ 542925 h 1395412"/>
              <a:gd name="connsiteX48" fmla="*/ 1583531 w 1988344"/>
              <a:gd name="connsiteY48" fmla="*/ 335756 h 1395412"/>
              <a:gd name="connsiteX49" fmla="*/ 1583531 w 1988344"/>
              <a:gd name="connsiteY49" fmla="*/ 307181 h 1395412"/>
              <a:gd name="connsiteX50" fmla="*/ 1581150 w 1988344"/>
              <a:gd name="connsiteY50" fmla="*/ 280987 h 1395412"/>
              <a:gd name="connsiteX51" fmla="*/ 1571625 w 1988344"/>
              <a:gd name="connsiteY51" fmla="*/ 259556 h 1395412"/>
              <a:gd name="connsiteX52" fmla="*/ 1557338 w 1988344"/>
              <a:gd name="connsiteY52" fmla="*/ 250031 h 1395412"/>
              <a:gd name="connsiteX53" fmla="*/ 1533525 w 1988344"/>
              <a:gd name="connsiteY53" fmla="*/ 245268 h 1395412"/>
              <a:gd name="connsiteX54" fmla="*/ 1485900 w 1988344"/>
              <a:gd name="connsiteY54" fmla="*/ 247650 h 1395412"/>
              <a:gd name="connsiteX55" fmla="*/ 1090613 w 1988344"/>
              <a:gd name="connsiteY55" fmla="*/ 311943 h 1395412"/>
              <a:gd name="connsiteX56" fmla="*/ 709613 w 1988344"/>
              <a:gd name="connsiteY56" fmla="*/ 376237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8344" h="1395412">
                <a:moveTo>
                  <a:pt x="709613" y="376237"/>
                </a:moveTo>
                <a:lnTo>
                  <a:pt x="88106" y="481012"/>
                </a:lnTo>
                <a:lnTo>
                  <a:pt x="0" y="323850"/>
                </a:lnTo>
                <a:lnTo>
                  <a:pt x="364331" y="269081"/>
                </a:lnTo>
                <a:lnTo>
                  <a:pt x="666750" y="214312"/>
                </a:lnTo>
                <a:lnTo>
                  <a:pt x="923925" y="169068"/>
                </a:lnTo>
                <a:lnTo>
                  <a:pt x="1147763" y="126206"/>
                </a:lnTo>
                <a:lnTo>
                  <a:pt x="1290638" y="92868"/>
                </a:lnTo>
                <a:lnTo>
                  <a:pt x="1323975" y="80962"/>
                </a:lnTo>
                <a:lnTo>
                  <a:pt x="1407319" y="50006"/>
                </a:lnTo>
                <a:lnTo>
                  <a:pt x="1478756" y="21431"/>
                </a:lnTo>
                <a:lnTo>
                  <a:pt x="1516856" y="0"/>
                </a:lnTo>
                <a:lnTo>
                  <a:pt x="1533525" y="0"/>
                </a:lnTo>
                <a:lnTo>
                  <a:pt x="1571625" y="7143"/>
                </a:lnTo>
                <a:lnTo>
                  <a:pt x="1609725" y="21431"/>
                </a:lnTo>
                <a:lnTo>
                  <a:pt x="1657350" y="45243"/>
                </a:lnTo>
                <a:lnTo>
                  <a:pt x="1724025" y="83343"/>
                </a:lnTo>
                <a:lnTo>
                  <a:pt x="1785938" y="126206"/>
                </a:lnTo>
                <a:lnTo>
                  <a:pt x="1845469" y="173831"/>
                </a:lnTo>
                <a:lnTo>
                  <a:pt x="1895475" y="216693"/>
                </a:lnTo>
                <a:lnTo>
                  <a:pt x="1940719" y="257175"/>
                </a:lnTo>
                <a:lnTo>
                  <a:pt x="1964531" y="283368"/>
                </a:lnTo>
                <a:lnTo>
                  <a:pt x="1981200" y="309562"/>
                </a:lnTo>
                <a:lnTo>
                  <a:pt x="1988344" y="333375"/>
                </a:lnTo>
                <a:lnTo>
                  <a:pt x="1985963" y="357187"/>
                </a:lnTo>
                <a:lnTo>
                  <a:pt x="1976438" y="381000"/>
                </a:lnTo>
                <a:lnTo>
                  <a:pt x="1943100" y="419100"/>
                </a:lnTo>
                <a:lnTo>
                  <a:pt x="1914525" y="450056"/>
                </a:lnTo>
                <a:lnTo>
                  <a:pt x="1897856" y="471487"/>
                </a:lnTo>
                <a:lnTo>
                  <a:pt x="1869281" y="533400"/>
                </a:lnTo>
                <a:lnTo>
                  <a:pt x="1807369" y="709612"/>
                </a:lnTo>
                <a:lnTo>
                  <a:pt x="1752600" y="873918"/>
                </a:lnTo>
                <a:lnTo>
                  <a:pt x="1714500" y="1014412"/>
                </a:lnTo>
                <a:lnTo>
                  <a:pt x="1671638" y="1143000"/>
                </a:lnTo>
                <a:lnTo>
                  <a:pt x="1635919" y="1240631"/>
                </a:lnTo>
                <a:lnTo>
                  <a:pt x="1609725" y="1309687"/>
                </a:lnTo>
                <a:lnTo>
                  <a:pt x="1585913" y="1359693"/>
                </a:lnTo>
                <a:lnTo>
                  <a:pt x="1571625" y="1383506"/>
                </a:lnTo>
                <a:lnTo>
                  <a:pt x="1557338" y="1393031"/>
                </a:lnTo>
                <a:lnTo>
                  <a:pt x="1533525" y="1395412"/>
                </a:lnTo>
                <a:lnTo>
                  <a:pt x="1504950" y="1388268"/>
                </a:lnTo>
                <a:lnTo>
                  <a:pt x="1478756" y="1376362"/>
                </a:lnTo>
                <a:lnTo>
                  <a:pt x="1450181" y="1357312"/>
                </a:lnTo>
                <a:lnTo>
                  <a:pt x="1414463" y="1326356"/>
                </a:lnTo>
                <a:lnTo>
                  <a:pt x="1388269" y="1295400"/>
                </a:lnTo>
                <a:lnTo>
                  <a:pt x="1402556" y="1107281"/>
                </a:lnTo>
                <a:lnTo>
                  <a:pt x="1488281" y="785812"/>
                </a:lnTo>
                <a:lnTo>
                  <a:pt x="1540669" y="542925"/>
                </a:lnTo>
                <a:lnTo>
                  <a:pt x="1583531" y="335756"/>
                </a:lnTo>
                <a:lnTo>
                  <a:pt x="1583531" y="307181"/>
                </a:lnTo>
                <a:lnTo>
                  <a:pt x="1581150" y="280987"/>
                </a:lnTo>
                <a:lnTo>
                  <a:pt x="1571625" y="259556"/>
                </a:lnTo>
                <a:lnTo>
                  <a:pt x="1557338" y="250031"/>
                </a:lnTo>
                <a:lnTo>
                  <a:pt x="1533525" y="245268"/>
                </a:lnTo>
                <a:lnTo>
                  <a:pt x="1485900" y="247650"/>
                </a:lnTo>
                <a:lnTo>
                  <a:pt x="1090613" y="311943"/>
                </a:lnTo>
                <a:lnTo>
                  <a:pt x="709613" y="376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9874BD-128B-4EDB-A0B4-25A3E0A94D5A}"/>
              </a:ext>
            </a:extLst>
          </p:cNvPr>
          <p:cNvSpPr/>
          <p:nvPr/>
        </p:nvSpPr>
        <p:spPr>
          <a:xfrm>
            <a:off x="4994276" y="4319589"/>
            <a:ext cx="1190625" cy="415925"/>
          </a:xfrm>
          <a:custGeom>
            <a:avLst/>
            <a:gdLst>
              <a:gd name="connsiteX0" fmla="*/ 561975 w 1190625"/>
              <a:gd name="connsiteY0" fmla="*/ 288131 h 416718"/>
              <a:gd name="connsiteX1" fmla="*/ 69057 w 1190625"/>
              <a:gd name="connsiteY1" fmla="*/ 416718 h 416718"/>
              <a:gd name="connsiteX2" fmla="*/ 0 w 1190625"/>
              <a:gd name="connsiteY2" fmla="*/ 269081 h 416718"/>
              <a:gd name="connsiteX3" fmla="*/ 309563 w 1190625"/>
              <a:gd name="connsiteY3" fmla="*/ 173831 h 416718"/>
              <a:gd name="connsiteX4" fmla="*/ 564357 w 1190625"/>
              <a:gd name="connsiteY4" fmla="*/ 97631 h 416718"/>
              <a:gd name="connsiteX5" fmla="*/ 776288 w 1190625"/>
              <a:gd name="connsiteY5" fmla="*/ 40481 h 416718"/>
              <a:gd name="connsiteX6" fmla="*/ 912019 w 1190625"/>
              <a:gd name="connsiteY6" fmla="*/ 11906 h 416718"/>
              <a:gd name="connsiteX7" fmla="*/ 964407 w 1190625"/>
              <a:gd name="connsiteY7" fmla="*/ 2381 h 416718"/>
              <a:gd name="connsiteX8" fmla="*/ 1014413 w 1190625"/>
              <a:gd name="connsiteY8" fmla="*/ 0 h 416718"/>
              <a:gd name="connsiteX9" fmla="*/ 1052513 w 1190625"/>
              <a:gd name="connsiteY9" fmla="*/ 4762 h 416718"/>
              <a:gd name="connsiteX10" fmla="*/ 1090613 w 1190625"/>
              <a:gd name="connsiteY10" fmla="*/ 11906 h 416718"/>
              <a:gd name="connsiteX11" fmla="*/ 1178719 w 1190625"/>
              <a:gd name="connsiteY11" fmla="*/ 47625 h 416718"/>
              <a:gd name="connsiteX12" fmla="*/ 1190625 w 1190625"/>
              <a:gd name="connsiteY12" fmla="*/ 302418 h 416718"/>
              <a:gd name="connsiteX13" fmla="*/ 1097757 w 1190625"/>
              <a:gd name="connsiteY13" fmla="*/ 245268 h 416718"/>
              <a:gd name="connsiteX14" fmla="*/ 1059657 w 1190625"/>
              <a:gd name="connsiteY14" fmla="*/ 223837 h 416718"/>
              <a:gd name="connsiteX15" fmla="*/ 1033463 w 1190625"/>
              <a:gd name="connsiteY15" fmla="*/ 211931 h 416718"/>
              <a:gd name="connsiteX16" fmla="*/ 992982 w 1190625"/>
              <a:gd name="connsiteY16" fmla="*/ 204787 h 416718"/>
              <a:gd name="connsiteX17" fmla="*/ 907257 w 1190625"/>
              <a:gd name="connsiteY17" fmla="*/ 216693 h 416718"/>
              <a:gd name="connsiteX18" fmla="*/ 561975 w 1190625"/>
              <a:gd name="connsiteY18" fmla="*/ 288131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90625" h="416718">
                <a:moveTo>
                  <a:pt x="561975" y="288131"/>
                </a:moveTo>
                <a:lnTo>
                  <a:pt x="69057" y="416718"/>
                </a:lnTo>
                <a:lnTo>
                  <a:pt x="0" y="269081"/>
                </a:lnTo>
                <a:lnTo>
                  <a:pt x="309563" y="173831"/>
                </a:lnTo>
                <a:lnTo>
                  <a:pt x="564357" y="97631"/>
                </a:lnTo>
                <a:lnTo>
                  <a:pt x="776288" y="40481"/>
                </a:lnTo>
                <a:lnTo>
                  <a:pt x="912019" y="11906"/>
                </a:lnTo>
                <a:lnTo>
                  <a:pt x="964407" y="2381"/>
                </a:lnTo>
                <a:lnTo>
                  <a:pt x="1014413" y="0"/>
                </a:lnTo>
                <a:lnTo>
                  <a:pt x="1052513" y="4762"/>
                </a:lnTo>
                <a:lnTo>
                  <a:pt x="1090613" y="11906"/>
                </a:lnTo>
                <a:lnTo>
                  <a:pt x="1178719" y="47625"/>
                </a:lnTo>
                <a:lnTo>
                  <a:pt x="1190625" y="302418"/>
                </a:lnTo>
                <a:lnTo>
                  <a:pt x="1097757" y="245268"/>
                </a:lnTo>
                <a:lnTo>
                  <a:pt x="1059657" y="223837"/>
                </a:lnTo>
                <a:lnTo>
                  <a:pt x="1033463" y="211931"/>
                </a:lnTo>
                <a:lnTo>
                  <a:pt x="992982" y="204787"/>
                </a:lnTo>
                <a:lnTo>
                  <a:pt x="907257" y="216693"/>
                </a:lnTo>
                <a:lnTo>
                  <a:pt x="56197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C09AB569-7C19-42DB-9F34-3DDDB8A3E54F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6642C3C-0122-48F0-A1EA-9E63A2FC24F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0D94FC-377F-486C-98C4-154744BD3806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94FD832F-9793-42DC-8776-8C73462FB625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F900426A-DF14-4113-9F07-AFE33CF7BF69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FD5F04C-B2E1-404E-8965-188CEF4B29FB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F20C107-62AA-432B-AA17-40B6712DF8F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AFD6910-2801-44D7-A294-73AFDED3EBDE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29D1FED-69BA-4D81-9F7D-F35EE2C761B1}"/>
              </a:ext>
            </a:extLst>
          </p:cNvPr>
          <p:cNvGrpSpPr/>
          <p:nvPr/>
        </p:nvGrpSpPr>
        <p:grpSpPr>
          <a:xfrm>
            <a:off x="4049713" y="1338263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3123727-987E-4991-8162-372704823246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2A67D7C4-37CC-48BD-B0E4-12C149F55C7F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74277D8-9709-4096-B718-261B830CED99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180ECFE-96A9-4BCA-BCB7-AB17990D53E5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4B6329FA-FA72-468F-BF2B-D59848039C76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AEC43B20-FF77-431C-B1C5-51436B6C48A2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2801147-8D62-4B94-BD9B-E5E0F29154D4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4463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550A2-8456-439A-85C2-BE205A52B257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63A2837-6829-41DE-BE41-8772876CD7A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800AF4F-2F50-4CA7-9160-26EF4FF6C06C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643C8992-4A89-490C-88ED-19E20D862E0E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E27731-BE20-4165-BAA7-D4A36F9463C4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8CDD7DCF-BE37-477C-A42C-C12317FCC83E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9653A4-8F0F-4852-B8EB-2AB448B5044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419967C-91A2-4D3E-A966-6E00268B0AD1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417704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世界でいちばんやかましい音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歴 史 喜 賛 職 比 織 布 貸 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0024658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9858044-B6BF-4205-B73F-CF5578C776CF}"/>
              </a:ext>
            </a:extLst>
          </p:cNvPr>
          <p:cNvSpPr/>
          <p:nvPr/>
        </p:nvSpPr>
        <p:spPr>
          <a:xfrm>
            <a:off x="4490732" y="1603376"/>
            <a:ext cx="3349625" cy="593725"/>
          </a:xfrm>
          <a:custGeom>
            <a:avLst/>
            <a:gdLst>
              <a:gd name="connsiteX0" fmla="*/ 1730375 w 3349625"/>
              <a:gd name="connsiteY0" fmla="*/ 174625 h 593725"/>
              <a:gd name="connsiteX1" fmla="*/ 2101850 w 3349625"/>
              <a:gd name="connsiteY1" fmla="*/ 130175 h 593725"/>
              <a:gd name="connsiteX2" fmla="*/ 2508250 w 3349625"/>
              <a:gd name="connsiteY2" fmla="*/ 85725 h 593725"/>
              <a:gd name="connsiteX3" fmla="*/ 2736850 w 3349625"/>
              <a:gd name="connsiteY3" fmla="*/ 63500 h 593725"/>
              <a:gd name="connsiteX4" fmla="*/ 2832100 w 3349625"/>
              <a:gd name="connsiteY4" fmla="*/ 34925 h 593725"/>
              <a:gd name="connsiteX5" fmla="*/ 2927350 w 3349625"/>
              <a:gd name="connsiteY5" fmla="*/ 0 h 593725"/>
              <a:gd name="connsiteX6" fmla="*/ 2943225 w 3349625"/>
              <a:gd name="connsiteY6" fmla="*/ 0 h 593725"/>
              <a:gd name="connsiteX7" fmla="*/ 3000375 w 3349625"/>
              <a:gd name="connsiteY7" fmla="*/ 6350 h 593725"/>
              <a:gd name="connsiteX8" fmla="*/ 3076575 w 3349625"/>
              <a:gd name="connsiteY8" fmla="*/ 25400 h 593725"/>
              <a:gd name="connsiteX9" fmla="*/ 3133725 w 3349625"/>
              <a:gd name="connsiteY9" fmla="*/ 44450 h 593725"/>
              <a:gd name="connsiteX10" fmla="*/ 3178175 w 3349625"/>
              <a:gd name="connsiteY10" fmla="*/ 63500 h 593725"/>
              <a:gd name="connsiteX11" fmla="*/ 3235325 w 3349625"/>
              <a:gd name="connsiteY11" fmla="*/ 92075 h 593725"/>
              <a:gd name="connsiteX12" fmla="*/ 3289300 w 3349625"/>
              <a:gd name="connsiteY12" fmla="*/ 133350 h 593725"/>
              <a:gd name="connsiteX13" fmla="*/ 3314700 w 3349625"/>
              <a:gd name="connsiteY13" fmla="*/ 155575 h 593725"/>
              <a:gd name="connsiteX14" fmla="*/ 3340100 w 3349625"/>
              <a:gd name="connsiteY14" fmla="*/ 184150 h 593725"/>
              <a:gd name="connsiteX15" fmla="*/ 3346450 w 3349625"/>
              <a:gd name="connsiteY15" fmla="*/ 196850 h 593725"/>
              <a:gd name="connsiteX16" fmla="*/ 3349625 w 3349625"/>
              <a:gd name="connsiteY16" fmla="*/ 215900 h 593725"/>
              <a:gd name="connsiteX17" fmla="*/ 3340100 w 3349625"/>
              <a:gd name="connsiteY17" fmla="*/ 234950 h 593725"/>
              <a:gd name="connsiteX18" fmla="*/ 3321050 w 3349625"/>
              <a:gd name="connsiteY18" fmla="*/ 254000 h 593725"/>
              <a:gd name="connsiteX19" fmla="*/ 3282950 w 3349625"/>
              <a:gd name="connsiteY19" fmla="*/ 266700 h 593725"/>
              <a:gd name="connsiteX20" fmla="*/ 3241675 w 3349625"/>
              <a:gd name="connsiteY20" fmla="*/ 276225 h 593725"/>
              <a:gd name="connsiteX21" fmla="*/ 3194050 w 3349625"/>
              <a:gd name="connsiteY21" fmla="*/ 282575 h 593725"/>
              <a:gd name="connsiteX22" fmla="*/ 3124200 w 3349625"/>
              <a:gd name="connsiteY22" fmla="*/ 285750 h 593725"/>
              <a:gd name="connsiteX23" fmla="*/ 3028950 w 3349625"/>
              <a:gd name="connsiteY23" fmla="*/ 285750 h 593725"/>
              <a:gd name="connsiteX24" fmla="*/ 2822575 w 3349625"/>
              <a:gd name="connsiteY24" fmla="*/ 288925 h 593725"/>
              <a:gd name="connsiteX25" fmla="*/ 2466975 w 3349625"/>
              <a:gd name="connsiteY25" fmla="*/ 304800 h 593725"/>
              <a:gd name="connsiteX26" fmla="*/ 2127250 w 3349625"/>
              <a:gd name="connsiteY26" fmla="*/ 323850 h 593725"/>
              <a:gd name="connsiteX27" fmla="*/ 1863725 w 3349625"/>
              <a:gd name="connsiteY27" fmla="*/ 342900 h 593725"/>
              <a:gd name="connsiteX28" fmla="*/ 1498600 w 3349625"/>
              <a:gd name="connsiteY28" fmla="*/ 381000 h 593725"/>
              <a:gd name="connsiteX29" fmla="*/ 1092200 w 3349625"/>
              <a:gd name="connsiteY29" fmla="*/ 428625 h 593725"/>
              <a:gd name="connsiteX30" fmla="*/ 733425 w 3349625"/>
              <a:gd name="connsiteY30" fmla="*/ 476250 h 593725"/>
              <a:gd name="connsiteX31" fmla="*/ 390525 w 3349625"/>
              <a:gd name="connsiteY31" fmla="*/ 530225 h 593725"/>
              <a:gd name="connsiteX32" fmla="*/ 187325 w 3349625"/>
              <a:gd name="connsiteY32" fmla="*/ 561975 h 593725"/>
              <a:gd name="connsiteX33" fmla="*/ 79375 w 3349625"/>
              <a:gd name="connsiteY33" fmla="*/ 581025 h 593725"/>
              <a:gd name="connsiteX34" fmla="*/ 0 w 3349625"/>
              <a:gd name="connsiteY34" fmla="*/ 593725 h 593725"/>
              <a:gd name="connsiteX35" fmla="*/ 6350 w 3349625"/>
              <a:gd name="connsiteY35" fmla="*/ 387350 h 593725"/>
              <a:gd name="connsiteX36" fmla="*/ 314325 w 3349625"/>
              <a:gd name="connsiteY36" fmla="*/ 349250 h 593725"/>
              <a:gd name="connsiteX37" fmla="*/ 663575 w 3349625"/>
              <a:gd name="connsiteY37" fmla="*/ 304800 h 593725"/>
              <a:gd name="connsiteX38" fmla="*/ 1016000 w 3349625"/>
              <a:gd name="connsiteY38" fmla="*/ 260350 h 593725"/>
              <a:gd name="connsiteX39" fmla="*/ 1381125 w 3349625"/>
              <a:gd name="connsiteY39" fmla="*/ 215900 h 593725"/>
              <a:gd name="connsiteX40" fmla="*/ 1730375 w 3349625"/>
              <a:gd name="connsiteY40" fmla="*/ 174625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349625" h="593725">
                <a:moveTo>
                  <a:pt x="1730375" y="174625"/>
                </a:moveTo>
                <a:lnTo>
                  <a:pt x="2101850" y="130175"/>
                </a:lnTo>
                <a:lnTo>
                  <a:pt x="2508250" y="85725"/>
                </a:lnTo>
                <a:lnTo>
                  <a:pt x="2736850" y="63500"/>
                </a:lnTo>
                <a:lnTo>
                  <a:pt x="2832100" y="34925"/>
                </a:lnTo>
                <a:lnTo>
                  <a:pt x="2927350" y="0"/>
                </a:lnTo>
                <a:lnTo>
                  <a:pt x="2943225" y="0"/>
                </a:lnTo>
                <a:lnTo>
                  <a:pt x="3000375" y="6350"/>
                </a:lnTo>
                <a:lnTo>
                  <a:pt x="3076575" y="25400"/>
                </a:lnTo>
                <a:lnTo>
                  <a:pt x="3133725" y="44450"/>
                </a:lnTo>
                <a:lnTo>
                  <a:pt x="3178175" y="63500"/>
                </a:lnTo>
                <a:lnTo>
                  <a:pt x="3235325" y="92075"/>
                </a:lnTo>
                <a:lnTo>
                  <a:pt x="3289300" y="133350"/>
                </a:lnTo>
                <a:lnTo>
                  <a:pt x="3314700" y="155575"/>
                </a:lnTo>
                <a:lnTo>
                  <a:pt x="3340100" y="184150"/>
                </a:lnTo>
                <a:lnTo>
                  <a:pt x="3346450" y="196850"/>
                </a:lnTo>
                <a:lnTo>
                  <a:pt x="3349625" y="215900"/>
                </a:lnTo>
                <a:lnTo>
                  <a:pt x="3340100" y="234950"/>
                </a:lnTo>
                <a:lnTo>
                  <a:pt x="3321050" y="254000"/>
                </a:lnTo>
                <a:lnTo>
                  <a:pt x="3282950" y="266700"/>
                </a:lnTo>
                <a:lnTo>
                  <a:pt x="3241675" y="276225"/>
                </a:lnTo>
                <a:lnTo>
                  <a:pt x="3194050" y="282575"/>
                </a:lnTo>
                <a:lnTo>
                  <a:pt x="3124200" y="285750"/>
                </a:lnTo>
                <a:lnTo>
                  <a:pt x="3028950" y="285750"/>
                </a:lnTo>
                <a:lnTo>
                  <a:pt x="2822575" y="288925"/>
                </a:lnTo>
                <a:lnTo>
                  <a:pt x="2466975" y="304800"/>
                </a:lnTo>
                <a:lnTo>
                  <a:pt x="2127250" y="323850"/>
                </a:lnTo>
                <a:lnTo>
                  <a:pt x="1863725" y="342900"/>
                </a:lnTo>
                <a:lnTo>
                  <a:pt x="1498600" y="381000"/>
                </a:lnTo>
                <a:lnTo>
                  <a:pt x="1092200" y="428625"/>
                </a:lnTo>
                <a:lnTo>
                  <a:pt x="733425" y="476250"/>
                </a:lnTo>
                <a:lnTo>
                  <a:pt x="390525" y="530225"/>
                </a:lnTo>
                <a:lnTo>
                  <a:pt x="187325" y="561975"/>
                </a:lnTo>
                <a:lnTo>
                  <a:pt x="79375" y="581025"/>
                </a:lnTo>
                <a:lnTo>
                  <a:pt x="0" y="593725"/>
                </a:lnTo>
                <a:lnTo>
                  <a:pt x="6350" y="387350"/>
                </a:lnTo>
                <a:lnTo>
                  <a:pt x="314325" y="349250"/>
                </a:lnTo>
                <a:lnTo>
                  <a:pt x="663575" y="304800"/>
                </a:lnTo>
                <a:lnTo>
                  <a:pt x="1016000" y="260350"/>
                </a:lnTo>
                <a:lnTo>
                  <a:pt x="1381125" y="215900"/>
                </a:lnTo>
                <a:lnTo>
                  <a:pt x="1730375" y="1746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C9347E5-FBFA-45D1-A732-F0BB74F3D7D3}"/>
              </a:ext>
            </a:extLst>
          </p:cNvPr>
          <p:cNvSpPr/>
          <p:nvPr/>
        </p:nvSpPr>
        <p:spPr>
          <a:xfrm>
            <a:off x="4787595" y="2628900"/>
            <a:ext cx="1265237" cy="357188"/>
          </a:xfrm>
          <a:custGeom>
            <a:avLst/>
            <a:gdLst>
              <a:gd name="connsiteX0" fmla="*/ 483394 w 1264444"/>
              <a:gd name="connsiteY0" fmla="*/ 138113 h 357188"/>
              <a:gd name="connsiteX1" fmla="*/ 640557 w 1264444"/>
              <a:gd name="connsiteY1" fmla="*/ 104775 h 357188"/>
              <a:gd name="connsiteX2" fmla="*/ 907257 w 1264444"/>
              <a:gd name="connsiteY2" fmla="*/ 50006 h 357188"/>
              <a:gd name="connsiteX3" fmla="*/ 1064419 w 1264444"/>
              <a:gd name="connsiteY3" fmla="*/ 7144 h 357188"/>
              <a:gd name="connsiteX4" fmla="*/ 1097757 w 1264444"/>
              <a:gd name="connsiteY4" fmla="*/ 0 h 357188"/>
              <a:gd name="connsiteX5" fmla="*/ 1107282 w 1264444"/>
              <a:gd name="connsiteY5" fmla="*/ 0 h 357188"/>
              <a:gd name="connsiteX6" fmla="*/ 1123950 w 1264444"/>
              <a:gd name="connsiteY6" fmla="*/ 2381 h 357188"/>
              <a:gd name="connsiteX7" fmla="*/ 1169194 w 1264444"/>
              <a:gd name="connsiteY7" fmla="*/ 16669 h 357188"/>
              <a:gd name="connsiteX8" fmla="*/ 1212057 w 1264444"/>
              <a:gd name="connsiteY8" fmla="*/ 33338 h 357188"/>
              <a:gd name="connsiteX9" fmla="*/ 1235869 w 1264444"/>
              <a:gd name="connsiteY9" fmla="*/ 47625 h 357188"/>
              <a:gd name="connsiteX10" fmla="*/ 1250157 w 1264444"/>
              <a:gd name="connsiteY10" fmla="*/ 59531 h 357188"/>
              <a:gd name="connsiteX11" fmla="*/ 1262063 w 1264444"/>
              <a:gd name="connsiteY11" fmla="*/ 76200 h 357188"/>
              <a:gd name="connsiteX12" fmla="*/ 1264444 w 1264444"/>
              <a:gd name="connsiteY12" fmla="*/ 90488 h 357188"/>
              <a:gd name="connsiteX13" fmla="*/ 1257300 w 1264444"/>
              <a:gd name="connsiteY13" fmla="*/ 111919 h 357188"/>
              <a:gd name="connsiteX14" fmla="*/ 1233488 w 1264444"/>
              <a:gd name="connsiteY14" fmla="*/ 142875 h 357188"/>
              <a:gd name="connsiteX15" fmla="*/ 1202532 w 1264444"/>
              <a:gd name="connsiteY15" fmla="*/ 157163 h 357188"/>
              <a:gd name="connsiteX16" fmla="*/ 1102519 w 1264444"/>
              <a:gd name="connsiteY16" fmla="*/ 183356 h 357188"/>
              <a:gd name="connsiteX17" fmla="*/ 983457 w 1264444"/>
              <a:gd name="connsiteY17" fmla="*/ 211931 h 357188"/>
              <a:gd name="connsiteX18" fmla="*/ 807244 w 1264444"/>
              <a:gd name="connsiteY18" fmla="*/ 247650 h 357188"/>
              <a:gd name="connsiteX19" fmla="*/ 466725 w 1264444"/>
              <a:gd name="connsiteY19" fmla="*/ 323850 h 357188"/>
              <a:gd name="connsiteX20" fmla="*/ 373857 w 1264444"/>
              <a:gd name="connsiteY20" fmla="*/ 342900 h 357188"/>
              <a:gd name="connsiteX21" fmla="*/ 319088 w 1264444"/>
              <a:gd name="connsiteY21" fmla="*/ 350044 h 357188"/>
              <a:gd name="connsiteX22" fmla="*/ 283369 w 1264444"/>
              <a:gd name="connsiteY22" fmla="*/ 354806 h 357188"/>
              <a:gd name="connsiteX23" fmla="*/ 247650 w 1264444"/>
              <a:gd name="connsiteY23" fmla="*/ 357188 h 357188"/>
              <a:gd name="connsiteX24" fmla="*/ 221457 w 1264444"/>
              <a:gd name="connsiteY24" fmla="*/ 354806 h 357188"/>
              <a:gd name="connsiteX25" fmla="*/ 180975 w 1264444"/>
              <a:gd name="connsiteY25" fmla="*/ 345281 h 357188"/>
              <a:gd name="connsiteX26" fmla="*/ 133350 w 1264444"/>
              <a:gd name="connsiteY26" fmla="*/ 326231 h 357188"/>
              <a:gd name="connsiteX27" fmla="*/ 104775 w 1264444"/>
              <a:gd name="connsiteY27" fmla="*/ 309563 h 357188"/>
              <a:gd name="connsiteX28" fmla="*/ 78582 w 1264444"/>
              <a:gd name="connsiteY28" fmla="*/ 292894 h 357188"/>
              <a:gd name="connsiteX29" fmla="*/ 38100 w 1264444"/>
              <a:gd name="connsiteY29" fmla="*/ 252413 h 357188"/>
              <a:gd name="connsiteX30" fmla="*/ 14288 w 1264444"/>
              <a:gd name="connsiteY30" fmla="*/ 221456 h 357188"/>
              <a:gd name="connsiteX31" fmla="*/ 2382 w 1264444"/>
              <a:gd name="connsiteY31" fmla="*/ 202406 h 357188"/>
              <a:gd name="connsiteX32" fmla="*/ 0 w 1264444"/>
              <a:gd name="connsiteY32" fmla="*/ 192881 h 357188"/>
              <a:gd name="connsiteX33" fmla="*/ 0 w 1264444"/>
              <a:gd name="connsiteY33" fmla="*/ 180975 h 357188"/>
              <a:gd name="connsiteX34" fmla="*/ 7144 w 1264444"/>
              <a:gd name="connsiteY34" fmla="*/ 173831 h 357188"/>
              <a:gd name="connsiteX35" fmla="*/ 16669 w 1264444"/>
              <a:gd name="connsiteY35" fmla="*/ 171450 h 357188"/>
              <a:gd name="connsiteX36" fmla="*/ 47625 w 1264444"/>
              <a:gd name="connsiteY36" fmla="*/ 173831 h 357188"/>
              <a:gd name="connsiteX37" fmla="*/ 114300 w 1264444"/>
              <a:gd name="connsiteY37" fmla="*/ 185738 h 357188"/>
              <a:gd name="connsiteX38" fmla="*/ 185738 w 1264444"/>
              <a:gd name="connsiteY38" fmla="*/ 188119 h 357188"/>
              <a:gd name="connsiteX39" fmla="*/ 242888 w 1264444"/>
              <a:gd name="connsiteY39" fmla="*/ 185738 h 357188"/>
              <a:gd name="connsiteX40" fmla="*/ 426244 w 1264444"/>
              <a:gd name="connsiteY40" fmla="*/ 152400 h 357188"/>
              <a:gd name="connsiteX41" fmla="*/ 483394 w 1264444"/>
              <a:gd name="connsiteY41" fmla="*/ 13811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357188">
                <a:moveTo>
                  <a:pt x="483394" y="138113"/>
                </a:moveTo>
                <a:lnTo>
                  <a:pt x="640557" y="104775"/>
                </a:lnTo>
                <a:lnTo>
                  <a:pt x="907257" y="50006"/>
                </a:lnTo>
                <a:lnTo>
                  <a:pt x="1064419" y="7144"/>
                </a:lnTo>
                <a:lnTo>
                  <a:pt x="1097757" y="0"/>
                </a:lnTo>
                <a:lnTo>
                  <a:pt x="1107282" y="0"/>
                </a:lnTo>
                <a:lnTo>
                  <a:pt x="1123950" y="2381"/>
                </a:lnTo>
                <a:lnTo>
                  <a:pt x="1169194" y="16669"/>
                </a:lnTo>
                <a:lnTo>
                  <a:pt x="1212057" y="33338"/>
                </a:lnTo>
                <a:lnTo>
                  <a:pt x="1235869" y="47625"/>
                </a:lnTo>
                <a:lnTo>
                  <a:pt x="1250157" y="59531"/>
                </a:lnTo>
                <a:lnTo>
                  <a:pt x="1262063" y="76200"/>
                </a:lnTo>
                <a:lnTo>
                  <a:pt x="1264444" y="90488"/>
                </a:lnTo>
                <a:lnTo>
                  <a:pt x="1257300" y="111919"/>
                </a:lnTo>
                <a:lnTo>
                  <a:pt x="1233488" y="142875"/>
                </a:lnTo>
                <a:lnTo>
                  <a:pt x="1202532" y="157163"/>
                </a:lnTo>
                <a:lnTo>
                  <a:pt x="1102519" y="183356"/>
                </a:lnTo>
                <a:lnTo>
                  <a:pt x="983457" y="211931"/>
                </a:lnTo>
                <a:lnTo>
                  <a:pt x="807244" y="247650"/>
                </a:lnTo>
                <a:lnTo>
                  <a:pt x="466725" y="323850"/>
                </a:lnTo>
                <a:lnTo>
                  <a:pt x="373857" y="342900"/>
                </a:lnTo>
                <a:lnTo>
                  <a:pt x="319088" y="350044"/>
                </a:lnTo>
                <a:lnTo>
                  <a:pt x="283369" y="354806"/>
                </a:lnTo>
                <a:lnTo>
                  <a:pt x="247650" y="357188"/>
                </a:lnTo>
                <a:lnTo>
                  <a:pt x="221457" y="354806"/>
                </a:lnTo>
                <a:lnTo>
                  <a:pt x="180975" y="345281"/>
                </a:lnTo>
                <a:lnTo>
                  <a:pt x="133350" y="326231"/>
                </a:lnTo>
                <a:lnTo>
                  <a:pt x="104775" y="309563"/>
                </a:lnTo>
                <a:lnTo>
                  <a:pt x="78582" y="292894"/>
                </a:lnTo>
                <a:lnTo>
                  <a:pt x="38100" y="252413"/>
                </a:lnTo>
                <a:lnTo>
                  <a:pt x="14288" y="221456"/>
                </a:lnTo>
                <a:lnTo>
                  <a:pt x="2382" y="202406"/>
                </a:lnTo>
                <a:lnTo>
                  <a:pt x="0" y="192881"/>
                </a:lnTo>
                <a:lnTo>
                  <a:pt x="0" y="180975"/>
                </a:lnTo>
                <a:lnTo>
                  <a:pt x="7144" y="173831"/>
                </a:lnTo>
                <a:lnTo>
                  <a:pt x="16669" y="171450"/>
                </a:lnTo>
                <a:lnTo>
                  <a:pt x="47625" y="173831"/>
                </a:lnTo>
                <a:lnTo>
                  <a:pt x="114300" y="185738"/>
                </a:lnTo>
                <a:lnTo>
                  <a:pt x="185738" y="188119"/>
                </a:lnTo>
                <a:lnTo>
                  <a:pt x="242888" y="185738"/>
                </a:lnTo>
                <a:lnTo>
                  <a:pt x="426244" y="152400"/>
                </a:lnTo>
                <a:lnTo>
                  <a:pt x="4833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6F0D522-236C-4DE6-A8F7-DC751102E163}"/>
              </a:ext>
            </a:extLst>
          </p:cNvPr>
          <p:cNvSpPr/>
          <p:nvPr/>
        </p:nvSpPr>
        <p:spPr>
          <a:xfrm>
            <a:off x="6324295" y="2493964"/>
            <a:ext cx="1689100" cy="422275"/>
          </a:xfrm>
          <a:custGeom>
            <a:avLst/>
            <a:gdLst>
              <a:gd name="connsiteX0" fmla="*/ 997744 w 1688307"/>
              <a:gd name="connsiteY0" fmla="*/ 297656 h 423862"/>
              <a:gd name="connsiteX1" fmla="*/ 1238250 w 1688307"/>
              <a:gd name="connsiteY1" fmla="*/ 273844 h 423862"/>
              <a:gd name="connsiteX2" fmla="*/ 1423988 w 1688307"/>
              <a:gd name="connsiteY2" fmla="*/ 257175 h 423862"/>
              <a:gd name="connsiteX3" fmla="*/ 1569244 w 1688307"/>
              <a:gd name="connsiteY3" fmla="*/ 245269 h 423862"/>
              <a:gd name="connsiteX4" fmla="*/ 1602582 w 1688307"/>
              <a:gd name="connsiteY4" fmla="*/ 240506 h 423862"/>
              <a:gd name="connsiteX5" fmla="*/ 1640682 w 1688307"/>
              <a:gd name="connsiteY5" fmla="*/ 228600 h 423862"/>
              <a:gd name="connsiteX6" fmla="*/ 1666875 w 1688307"/>
              <a:gd name="connsiteY6" fmla="*/ 214312 h 423862"/>
              <a:gd name="connsiteX7" fmla="*/ 1683544 w 1688307"/>
              <a:gd name="connsiteY7" fmla="*/ 202406 h 423862"/>
              <a:gd name="connsiteX8" fmla="*/ 1688307 w 1688307"/>
              <a:gd name="connsiteY8" fmla="*/ 190500 h 423862"/>
              <a:gd name="connsiteX9" fmla="*/ 1688307 w 1688307"/>
              <a:gd name="connsiteY9" fmla="*/ 173831 h 423862"/>
              <a:gd name="connsiteX10" fmla="*/ 1678782 w 1688307"/>
              <a:gd name="connsiteY10" fmla="*/ 150019 h 423862"/>
              <a:gd name="connsiteX11" fmla="*/ 1657350 w 1688307"/>
              <a:gd name="connsiteY11" fmla="*/ 123825 h 423862"/>
              <a:gd name="connsiteX12" fmla="*/ 1609725 w 1688307"/>
              <a:gd name="connsiteY12" fmla="*/ 90487 h 423862"/>
              <a:gd name="connsiteX13" fmla="*/ 1552575 w 1688307"/>
              <a:gd name="connsiteY13" fmla="*/ 59531 h 423862"/>
              <a:gd name="connsiteX14" fmla="*/ 1462088 w 1688307"/>
              <a:gd name="connsiteY14" fmla="*/ 21431 h 423862"/>
              <a:gd name="connsiteX15" fmla="*/ 1395413 w 1688307"/>
              <a:gd name="connsiteY15" fmla="*/ 2381 h 423862"/>
              <a:gd name="connsiteX16" fmla="*/ 1378744 w 1688307"/>
              <a:gd name="connsiteY16" fmla="*/ 0 h 423862"/>
              <a:gd name="connsiteX17" fmla="*/ 1352550 w 1688307"/>
              <a:gd name="connsiteY17" fmla="*/ 16669 h 423862"/>
              <a:gd name="connsiteX18" fmla="*/ 1302544 w 1688307"/>
              <a:gd name="connsiteY18" fmla="*/ 42862 h 423862"/>
              <a:gd name="connsiteX19" fmla="*/ 1214438 w 1688307"/>
              <a:gd name="connsiteY19" fmla="*/ 71437 h 423862"/>
              <a:gd name="connsiteX20" fmla="*/ 1088232 w 1688307"/>
              <a:gd name="connsiteY20" fmla="*/ 97631 h 423862"/>
              <a:gd name="connsiteX21" fmla="*/ 928688 w 1688307"/>
              <a:gd name="connsiteY21" fmla="*/ 126206 h 423862"/>
              <a:gd name="connsiteX22" fmla="*/ 642938 w 1688307"/>
              <a:gd name="connsiteY22" fmla="*/ 183356 h 423862"/>
              <a:gd name="connsiteX23" fmla="*/ 504825 w 1688307"/>
              <a:gd name="connsiteY23" fmla="*/ 216694 h 423862"/>
              <a:gd name="connsiteX24" fmla="*/ 445294 w 1688307"/>
              <a:gd name="connsiteY24" fmla="*/ 228600 h 423862"/>
              <a:gd name="connsiteX25" fmla="*/ 366713 w 1688307"/>
              <a:gd name="connsiteY25" fmla="*/ 238125 h 423862"/>
              <a:gd name="connsiteX26" fmla="*/ 302419 w 1688307"/>
              <a:gd name="connsiteY26" fmla="*/ 242887 h 423862"/>
              <a:gd name="connsiteX27" fmla="*/ 252413 w 1688307"/>
              <a:gd name="connsiteY27" fmla="*/ 242887 h 423862"/>
              <a:gd name="connsiteX28" fmla="*/ 183357 w 1688307"/>
              <a:gd name="connsiteY28" fmla="*/ 242887 h 423862"/>
              <a:gd name="connsiteX29" fmla="*/ 123825 w 1688307"/>
              <a:gd name="connsiteY29" fmla="*/ 233362 h 423862"/>
              <a:gd name="connsiteX30" fmla="*/ 78582 w 1688307"/>
              <a:gd name="connsiteY30" fmla="*/ 219075 h 423862"/>
              <a:gd name="connsiteX31" fmla="*/ 33338 w 1688307"/>
              <a:gd name="connsiteY31" fmla="*/ 209550 h 423862"/>
              <a:gd name="connsiteX32" fmla="*/ 19050 w 1688307"/>
              <a:gd name="connsiteY32" fmla="*/ 209550 h 423862"/>
              <a:gd name="connsiteX33" fmla="*/ 7144 w 1688307"/>
              <a:gd name="connsiteY33" fmla="*/ 214312 h 423862"/>
              <a:gd name="connsiteX34" fmla="*/ 0 w 1688307"/>
              <a:gd name="connsiteY34" fmla="*/ 228600 h 423862"/>
              <a:gd name="connsiteX35" fmla="*/ 4763 w 1688307"/>
              <a:gd name="connsiteY35" fmla="*/ 254794 h 423862"/>
              <a:gd name="connsiteX36" fmla="*/ 16669 w 1688307"/>
              <a:gd name="connsiteY36" fmla="*/ 283369 h 423862"/>
              <a:gd name="connsiteX37" fmla="*/ 30957 w 1688307"/>
              <a:gd name="connsiteY37" fmla="*/ 300037 h 423862"/>
              <a:gd name="connsiteX38" fmla="*/ 54769 w 1688307"/>
              <a:gd name="connsiteY38" fmla="*/ 319087 h 423862"/>
              <a:gd name="connsiteX39" fmla="*/ 102394 w 1688307"/>
              <a:gd name="connsiteY39" fmla="*/ 352425 h 423862"/>
              <a:gd name="connsiteX40" fmla="*/ 157163 w 1688307"/>
              <a:gd name="connsiteY40" fmla="*/ 383381 h 423862"/>
              <a:gd name="connsiteX41" fmla="*/ 200025 w 1688307"/>
              <a:gd name="connsiteY41" fmla="*/ 402431 h 423862"/>
              <a:gd name="connsiteX42" fmla="*/ 240507 w 1688307"/>
              <a:gd name="connsiteY42" fmla="*/ 411956 h 423862"/>
              <a:gd name="connsiteX43" fmla="*/ 285750 w 1688307"/>
              <a:gd name="connsiteY43" fmla="*/ 421481 h 423862"/>
              <a:gd name="connsiteX44" fmla="*/ 333375 w 1688307"/>
              <a:gd name="connsiteY44" fmla="*/ 423862 h 423862"/>
              <a:gd name="connsiteX45" fmla="*/ 402432 w 1688307"/>
              <a:gd name="connsiteY45" fmla="*/ 407194 h 423862"/>
              <a:gd name="connsiteX46" fmla="*/ 481013 w 1688307"/>
              <a:gd name="connsiteY46" fmla="*/ 378619 h 423862"/>
              <a:gd name="connsiteX47" fmla="*/ 550069 w 1688307"/>
              <a:gd name="connsiteY47" fmla="*/ 345281 h 423862"/>
              <a:gd name="connsiteX48" fmla="*/ 997744 w 1688307"/>
              <a:gd name="connsiteY48" fmla="*/ 297656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8307" h="423862">
                <a:moveTo>
                  <a:pt x="997744" y="297656"/>
                </a:moveTo>
                <a:lnTo>
                  <a:pt x="1238250" y="273844"/>
                </a:lnTo>
                <a:lnTo>
                  <a:pt x="1423988" y="257175"/>
                </a:lnTo>
                <a:lnTo>
                  <a:pt x="1569244" y="245269"/>
                </a:lnTo>
                <a:lnTo>
                  <a:pt x="1602582" y="240506"/>
                </a:lnTo>
                <a:lnTo>
                  <a:pt x="1640682" y="228600"/>
                </a:lnTo>
                <a:lnTo>
                  <a:pt x="1666875" y="214312"/>
                </a:lnTo>
                <a:lnTo>
                  <a:pt x="1683544" y="202406"/>
                </a:lnTo>
                <a:lnTo>
                  <a:pt x="1688307" y="190500"/>
                </a:lnTo>
                <a:lnTo>
                  <a:pt x="1688307" y="173831"/>
                </a:lnTo>
                <a:lnTo>
                  <a:pt x="1678782" y="150019"/>
                </a:lnTo>
                <a:lnTo>
                  <a:pt x="1657350" y="123825"/>
                </a:lnTo>
                <a:lnTo>
                  <a:pt x="1609725" y="90487"/>
                </a:lnTo>
                <a:lnTo>
                  <a:pt x="1552575" y="59531"/>
                </a:lnTo>
                <a:lnTo>
                  <a:pt x="1462088" y="21431"/>
                </a:lnTo>
                <a:lnTo>
                  <a:pt x="1395413" y="2381"/>
                </a:lnTo>
                <a:lnTo>
                  <a:pt x="1378744" y="0"/>
                </a:lnTo>
                <a:lnTo>
                  <a:pt x="1352550" y="16669"/>
                </a:lnTo>
                <a:lnTo>
                  <a:pt x="1302544" y="42862"/>
                </a:lnTo>
                <a:lnTo>
                  <a:pt x="1214438" y="71437"/>
                </a:lnTo>
                <a:lnTo>
                  <a:pt x="1088232" y="97631"/>
                </a:lnTo>
                <a:lnTo>
                  <a:pt x="928688" y="126206"/>
                </a:lnTo>
                <a:lnTo>
                  <a:pt x="642938" y="183356"/>
                </a:lnTo>
                <a:lnTo>
                  <a:pt x="504825" y="216694"/>
                </a:lnTo>
                <a:lnTo>
                  <a:pt x="445294" y="228600"/>
                </a:lnTo>
                <a:lnTo>
                  <a:pt x="366713" y="238125"/>
                </a:lnTo>
                <a:lnTo>
                  <a:pt x="302419" y="242887"/>
                </a:lnTo>
                <a:lnTo>
                  <a:pt x="252413" y="242887"/>
                </a:lnTo>
                <a:lnTo>
                  <a:pt x="183357" y="242887"/>
                </a:lnTo>
                <a:lnTo>
                  <a:pt x="123825" y="233362"/>
                </a:lnTo>
                <a:lnTo>
                  <a:pt x="78582" y="219075"/>
                </a:lnTo>
                <a:lnTo>
                  <a:pt x="33338" y="209550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28600"/>
                </a:lnTo>
                <a:lnTo>
                  <a:pt x="4763" y="254794"/>
                </a:lnTo>
                <a:lnTo>
                  <a:pt x="16669" y="283369"/>
                </a:lnTo>
                <a:lnTo>
                  <a:pt x="30957" y="300037"/>
                </a:lnTo>
                <a:lnTo>
                  <a:pt x="54769" y="319087"/>
                </a:lnTo>
                <a:lnTo>
                  <a:pt x="102394" y="352425"/>
                </a:lnTo>
                <a:lnTo>
                  <a:pt x="157163" y="383381"/>
                </a:lnTo>
                <a:lnTo>
                  <a:pt x="200025" y="402431"/>
                </a:lnTo>
                <a:lnTo>
                  <a:pt x="240507" y="411956"/>
                </a:lnTo>
                <a:lnTo>
                  <a:pt x="285750" y="421481"/>
                </a:lnTo>
                <a:lnTo>
                  <a:pt x="333375" y="423862"/>
                </a:lnTo>
                <a:lnTo>
                  <a:pt x="402432" y="407194"/>
                </a:lnTo>
                <a:lnTo>
                  <a:pt x="481013" y="378619"/>
                </a:lnTo>
                <a:lnTo>
                  <a:pt x="550069" y="345281"/>
                </a:lnTo>
                <a:lnTo>
                  <a:pt x="9977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C773BB8-B9B5-48F2-8801-D36099F1BD8A}"/>
              </a:ext>
            </a:extLst>
          </p:cNvPr>
          <p:cNvSpPr/>
          <p:nvPr/>
        </p:nvSpPr>
        <p:spPr>
          <a:xfrm>
            <a:off x="5876926" y="4097338"/>
            <a:ext cx="493713" cy="1427162"/>
          </a:xfrm>
          <a:custGeom>
            <a:avLst/>
            <a:gdLst>
              <a:gd name="connsiteX0" fmla="*/ 183356 w 492919"/>
              <a:gd name="connsiteY0" fmla="*/ 895350 h 1426369"/>
              <a:gd name="connsiteX1" fmla="*/ 171450 w 492919"/>
              <a:gd name="connsiteY1" fmla="*/ 559594 h 1426369"/>
              <a:gd name="connsiteX2" fmla="*/ 166688 w 492919"/>
              <a:gd name="connsiteY2" fmla="*/ 347663 h 1426369"/>
              <a:gd name="connsiteX3" fmla="*/ 164306 w 492919"/>
              <a:gd name="connsiteY3" fmla="*/ 283369 h 1426369"/>
              <a:gd name="connsiteX4" fmla="*/ 154781 w 492919"/>
              <a:gd name="connsiteY4" fmla="*/ 233363 h 1426369"/>
              <a:gd name="connsiteX5" fmla="*/ 138113 w 492919"/>
              <a:gd name="connsiteY5" fmla="*/ 185738 h 1426369"/>
              <a:gd name="connsiteX6" fmla="*/ 123825 w 492919"/>
              <a:gd name="connsiteY6" fmla="*/ 154782 h 1426369"/>
              <a:gd name="connsiteX7" fmla="*/ 102394 w 492919"/>
              <a:gd name="connsiteY7" fmla="*/ 130969 h 1426369"/>
              <a:gd name="connsiteX8" fmla="*/ 78581 w 492919"/>
              <a:gd name="connsiteY8" fmla="*/ 114300 h 1426369"/>
              <a:gd name="connsiteX9" fmla="*/ 42863 w 492919"/>
              <a:gd name="connsiteY9" fmla="*/ 90488 h 1426369"/>
              <a:gd name="connsiteX10" fmla="*/ 19050 w 492919"/>
              <a:gd name="connsiteY10" fmla="*/ 71438 h 1426369"/>
              <a:gd name="connsiteX11" fmla="*/ 4763 w 492919"/>
              <a:gd name="connsiteY11" fmla="*/ 54769 h 1426369"/>
              <a:gd name="connsiteX12" fmla="*/ 0 w 492919"/>
              <a:gd name="connsiteY12" fmla="*/ 42863 h 1426369"/>
              <a:gd name="connsiteX13" fmla="*/ 0 w 492919"/>
              <a:gd name="connsiteY13" fmla="*/ 35719 h 1426369"/>
              <a:gd name="connsiteX14" fmla="*/ 2381 w 492919"/>
              <a:gd name="connsiteY14" fmla="*/ 23813 h 1426369"/>
              <a:gd name="connsiteX15" fmla="*/ 14288 w 492919"/>
              <a:gd name="connsiteY15" fmla="*/ 11907 h 1426369"/>
              <a:gd name="connsiteX16" fmla="*/ 38100 w 492919"/>
              <a:gd name="connsiteY16" fmla="*/ 4763 h 1426369"/>
              <a:gd name="connsiteX17" fmla="*/ 80963 w 492919"/>
              <a:gd name="connsiteY17" fmla="*/ 0 h 1426369"/>
              <a:gd name="connsiteX18" fmla="*/ 123825 w 492919"/>
              <a:gd name="connsiteY18" fmla="*/ 0 h 1426369"/>
              <a:gd name="connsiteX19" fmla="*/ 173831 w 492919"/>
              <a:gd name="connsiteY19" fmla="*/ 9525 h 1426369"/>
              <a:gd name="connsiteX20" fmla="*/ 228600 w 492919"/>
              <a:gd name="connsiteY20" fmla="*/ 23813 h 1426369"/>
              <a:gd name="connsiteX21" fmla="*/ 280988 w 492919"/>
              <a:gd name="connsiteY21" fmla="*/ 42863 h 1426369"/>
              <a:gd name="connsiteX22" fmla="*/ 347663 w 492919"/>
              <a:gd name="connsiteY22" fmla="*/ 73819 h 1426369"/>
              <a:gd name="connsiteX23" fmla="*/ 404813 w 492919"/>
              <a:gd name="connsiteY23" fmla="*/ 104775 h 1426369"/>
              <a:gd name="connsiteX24" fmla="*/ 433388 w 492919"/>
              <a:gd name="connsiteY24" fmla="*/ 121444 h 1426369"/>
              <a:gd name="connsiteX25" fmla="*/ 459581 w 492919"/>
              <a:gd name="connsiteY25" fmla="*/ 140494 h 1426369"/>
              <a:gd name="connsiteX26" fmla="*/ 476250 w 492919"/>
              <a:gd name="connsiteY26" fmla="*/ 154782 h 1426369"/>
              <a:gd name="connsiteX27" fmla="*/ 488156 w 492919"/>
              <a:gd name="connsiteY27" fmla="*/ 173832 h 1426369"/>
              <a:gd name="connsiteX28" fmla="*/ 492919 w 492919"/>
              <a:gd name="connsiteY28" fmla="*/ 192882 h 1426369"/>
              <a:gd name="connsiteX29" fmla="*/ 492919 w 492919"/>
              <a:gd name="connsiteY29" fmla="*/ 209550 h 1426369"/>
              <a:gd name="connsiteX30" fmla="*/ 490538 w 492919"/>
              <a:gd name="connsiteY30" fmla="*/ 235744 h 1426369"/>
              <a:gd name="connsiteX31" fmla="*/ 473869 w 492919"/>
              <a:gd name="connsiteY31" fmla="*/ 266700 h 1426369"/>
              <a:gd name="connsiteX32" fmla="*/ 454819 w 492919"/>
              <a:gd name="connsiteY32" fmla="*/ 300038 h 1426369"/>
              <a:gd name="connsiteX33" fmla="*/ 440531 w 492919"/>
              <a:gd name="connsiteY33" fmla="*/ 352425 h 1426369"/>
              <a:gd name="connsiteX34" fmla="*/ 433388 w 492919"/>
              <a:gd name="connsiteY34" fmla="*/ 447675 h 1426369"/>
              <a:gd name="connsiteX35" fmla="*/ 435769 w 492919"/>
              <a:gd name="connsiteY35" fmla="*/ 1416844 h 1426369"/>
              <a:gd name="connsiteX36" fmla="*/ 197644 w 492919"/>
              <a:gd name="connsiteY36" fmla="*/ 1426369 h 1426369"/>
              <a:gd name="connsiteX37" fmla="*/ 183356 w 492919"/>
              <a:gd name="connsiteY37" fmla="*/ 895350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426369">
                <a:moveTo>
                  <a:pt x="183356" y="895350"/>
                </a:moveTo>
                <a:lnTo>
                  <a:pt x="171450" y="559594"/>
                </a:lnTo>
                <a:lnTo>
                  <a:pt x="166688" y="347663"/>
                </a:lnTo>
                <a:lnTo>
                  <a:pt x="164306" y="283369"/>
                </a:lnTo>
                <a:lnTo>
                  <a:pt x="154781" y="233363"/>
                </a:lnTo>
                <a:lnTo>
                  <a:pt x="138113" y="185738"/>
                </a:lnTo>
                <a:lnTo>
                  <a:pt x="123825" y="154782"/>
                </a:lnTo>
                <a:lnTo>
                  <a:pt x="102394" y="130969"/>
                </a:lnTo>
                <a:lnTo>
                  <a:pt x="78581" y="114300"/>
                </a:lnTo>
                <a:lnTo>
                  <a:pt x="42863" y="90488"/>
                </a:lnTo>
                <a:lnTo>
                  <a:pt x="19050" y="71438"/>
                </a:lnTo>
                <a:lnTo>
                  <a:pt x="4763" y="54769"/>
                </a:lnTo>
                <a:lnTo>
                  <a:pt x="0" y="42863"/>
                </a:lnTo>
                <a:lnTo>
                  <a:pt x="0" y="35719"/>
                </a:lnTo>
                <a:lnTo>
                  <a:pt x="2381" y="23813"/>
                </a:lnTo>
                <a:lnTo>
                  <a:pt x="14288" y="11907"/>
                </a:lnTo>
                <a:lnTo>
                  <a:pt x="38100" y="4763"/>
                </a:lnTo>
                <a:lnTo>
                  <a:pt x="80963" y="0"/>
                </a:lnTo>
                <a:lnTo>
                  <a:pt x="123825" y="0"/>
                </a:lnTo>
                <a:lnTo>
                  <a:pt x="173831" y="9525"/>
                </a:lnTo>
                <a:lnTo>
                  <a:pt x="228600" y="23813"/>
                </a:lnTo>
                <a:lnTo>
                  <a:pt x="280988" y="42863"/>
                </a:lnTo>
                <a:lnTo>
                  <a:pt x="347663" y="73819"/>
                </a:lnTo>
                <a:lnTo>
                  <a:pt x="404813" y="104775"/>
                </a:lnTo>
                <a:lnTo>
                  <a:pt x="433388" y="121444"/>
                </a:lnTo>
                <a:lnTo>
                  <a:pt x="459581" y="140494"/>
                </a:lnTo>
                <a:lnTo>
                  <a:pt x="476250" y="154782"/>
                </a:lnTo>
                <a:lnTo>
                  <a:pt x="488156" y="173832"/>
                </a:lnTo>
                <a:lnTo>
                  <a:pt x="492919" y="192882"/>
                </a:lnTo>
                <a:lnTo>
                  <a:pt x="492919" y="209550"/>
                </a:lnTo>
                <a:lnTo>
                  <a:pt x="490538" y="235744"/>
                </a:lnTo>
                <a:lnTo>
                  <a:pt x="473869" y="266700"/>
                </a:lnTo>
                <a:lnTo>
                  <a:pt x="454819" y="300038"/>
                </a:lnTo>
                <a:lnTo>
                  <a:pt x="440531" y="352425"/>
                </a:lnTo>
                <a:lnTo>
                  <a:pt x="433388" y="447675"/>
                </a:lnTo>
                <a:cubicBezTo>
                  <a:pt x="434182" y="770731"/>
                  <a:pt x="434975" y="1093788"/>
                  <a:pt x="435769" y="1416844"/>
                </a:cubicBezTo>
                <a:lnTo>
                  <a:pt x="197644" y="1426369"/>
                </a:lnTo>
                <a:lnTo>
                  <a:pt x="183356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3B63E17-60FA-429E-A409-AEE7AB9ADDF3}"/>
              </a:ext>
            </a:extLst>
          </p:cNvPr>
          <p:cNvSpPr/>
          <p:nvPr/>
        </p:nvSpPr>
        <p:spPr>
          <a:xfrm>
            <a:off x="4895851" y="4619626"/>
            <a:ext cx="481013" cy="1027113"/>
          </a:xfrm>
          <a:custGeom>
            <a:avLst/>
            <a:gdLst>
              <a:gd name="connsiteX0" fmla="*/ 411956 w 481013"/>
              <a:gd name="connsiteY0" fmla="*/ 716756 h 1026319"/>
              <a:gd name="connsiteX1" fmla="*/ 411956 w 481013"/>
              <a:gd name="connsiteY1" fmla="*/ 621506 h 1026319"/>
              <a:gd name="connsiteX2" fmla="*/ 416719 w 481013"/>
              <a:gd name="connsiteY2" fmla="*/ 533400 h 1026319"/>
              <a:gd name="connsiteX3" fmla="*/ 423863 w 481013"/>
              <a:gd name="connsiteY3" fmla="*/ 471488 h 1026319"/>
              <a:gd name="connsiteX4" fmla="*/ 431006 w 481013"/>
              <a:gd name="connsiteY4" fmla="*/ 438150 h 1026319"/>
              <a:gd name="connsiteX5" fmla="*/ 442913 w 481013"/>
              <a:gd name="connsiteY5" fmla="*/ 407194 h 1026319"/>
              <a:gd name="connsiteX6" fmla="*/ 454819 w 481013"/>
              <a:gd name="connsiteY6" fmla="*/ 397669 h 1026319"/>
              <a:gd name="connsiteX7" fmla="*/ 469106 w 481013"/>
              <a:gd name="connsiteY7" fmla="*/ 364331 h 1026319"/>
              <a:gd name="connsiteX8" fmla="*/ 478631 w 481013"/>
              <a:gd name="connsiteY8" fmla="*/ 326231 h 1026319"/>
              <a:gd name="connsiteX9" fmla="*/ 481013 w 481013"/>
              <a:gd name="connsiteY9" fmla="*/ 302419 h 1026319"/>
              <a:gd name="connsiteX10" fmla="*/ 476250 w 481013"/>
              <a:gd name="connsiteY10" fmla="*/ 271463 h 1026319"/>
              <a:gd name="connsiteX11" fmla="*/ 469106 w 481013"/>
              <a:gd name="connsiteY11" fmla="*/ 252413 h 1026319"/>
              <a:gd name="connsiteX12" fmla="*/ 454819 w 481013"/>
              <a:gd name="connsiteY12" fmla="*/ 226219 h 1026319"/>
              <a:gd name="connsiteX13" fmla="*/ 438150 w 481013"/>
              <a:gd name="connsiteY13" fmla="*/ 209550 h 1026319"/>
              <a:gd name="connsiteX14" fmla="*/ 400050 w 481013"/>
              <a:gd name="connsiteY14" fmla="*/ 183356 h 1026319"/>
              <a:gd name="connsiteX15" fmla="*/ 338138 w 481013"/>
              <a:gd name="connsiteY15" fmla="*/ 135731 h 1026319"/>
              <a:gd name="connsiteX16" fmla="*/ 273844 w 481013"/>
              <a:gd name="connsiteY16" fmla="*/ 95250 h 1026319"/>
              <a:gd name="connsiteX17" fmla="*/ 207169 w 481013"/>
              <a:gd name="connsiteY17" fmla="*/ 59531 h 1026319"/>
              <a:gd name="connsiteX18" fmla="*/ 138113 w 481013"/>
              <a:gd name="connsiteY18" fmla="*/ 30956 h 1026319"/>
              <a:gd name="connsiteX19" fmla="*/ 76200 w 481013"/>
              <a:gd name="connsiteY19" fmla="*/ 14288 h 1026319"/>
              <a:gd name="connsiteX20" fmla="*/ 19050 w 481013"/>
              <a:gd name="connsiteY20" fmla="*/ 0 h 1026319"/>
              <a:gd name="connsiteX21" fmla="*/ 4763 w 481013"/>
              <a:gd name="connsiteY21" fmla="*/ 2381 h 1026319"/>
              <a:gd name="connsiteX22" fmla="*/ 0 w 481013"/>
              <a:gd name="connsiteY22" fmla="*/ 19050 h 1026319"/>
              <a:gd name="connsiteX23" fmla="*/ 4763 w 481013"/>
              <a:gd name="connsiteY23" fmla="*/ 35719 h 1026319"/>
              <a:gd name="connsiteX24" fmla="*/ 19050 w 481013"/>
              <a:gd name="connsiteY24" fmla="*/ 61913 h 1026319"/>
              <a:gd name="connsiteX25" fmla="*/ 50006 w 481013"/>
              <a:gd name="connsiteY25" fmla="*/ 95250 h 1026319"/>
              <a:gd name="connsiteX26" fmla="*/ 69056 w 481013"/>
              <a:gd name="connsiteY26" fmla="*/ 111919 h 1026319"/>
              <a:gd name="connsiteX27" fmla="*/ 102394 w 481013"/>
              <a:gd name="connsiteY27" fmla="*/ 150019 h 1026319"/>
              <a:gd name="connsiteX28" fmla="*/ 128588 w 481013"/>
              <a:gd name="connsiteY28" fmla="*/ 185738 h 1026319"/>
              <a:gd name="connsiteX29" fmla="*/ 147638 w 481013"/>
              <a:gd name="connsiteY29" fmla="*/ 226219 h 1026319"/>
              <a:gd name="connsiteX30" fmla="*/ 161925 w 481013"/>
              <a:gd name="connsiteY30" fmla="*/ 288131 h 1026319"/>
              <a:gd name="connsiteX31" fmla="*/ 171450 w 481013"/>
              <a:gd name="connsiteY31" fmla="*/ 395288 h 1026319"/>
              <a:gd name="connsiteX32" fmla="*/ 180975 w 481013"/>
              <a:gd name="connsiteY32" fmla="*/ 526256 h 1026319"/>
              <a:gd name="connsiteX33" fmla="*/ 188119 w 481013"/>
              <a:gd name="connsiteY33" fmla="*/ 1026319 h 1026319"/>
              <a:gd name="connsiteX34" fmla="*/ 414338 w 481013"/>
              <a:gd name="connsiteY34" fmla="*/ 973931 h 1026319"/>
              <a:gd name="connsiteX35" fmla="*/ 411956 w 481013"/>
              <a:gd name="connsiteY35" fmla="*/ 71675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026319">
                <a:moveTo>
                  <a:pt x="411956" y="716756"/>
                </a:moveTo>
                <a:lnTo>
                  <a:pt x="411956" y="621506"/>
                </a:lnTo>
                <a:lnTo>
                  <a:pt x="416719" y="533400"/>
                </a:lnTo>
                <a:lnTo>
                  <a:pt x="423863" y="471488"/>
                </a:lnTo>
                <a:lnTo>
                  <a:pt x="431006" y="438150"/>
                </a:lnTo>
                <a:lnTo>
                  <a:pt x="442913" y="407194"/>
                </a:lnTo>
                <a:lnTo>
                  <a:pt x="454819" y="397669"/>
                </a:lnTo>
                <a:lnTo>
                  <a:pt x="469106" y="364331"/>
                </a:lnTo>
                <a:lnTo>
                  <a:pt x="478631" y="326231"/>
                </a:lnTo>
                <a:lnTo>
                  <a:pt x="481013" y="302419"/>
                </a:lnTo>
                <a:lnTo>
                  <a:pt x="476250" y="271463"/>
                </a:lnTo>
                <a:lnTo>
                  <a:pt x="469106" y="252413"/>
                </a:lnTo>
                <a:lnTo>
                  <a:pt x="454819" y="226219"/>
                </a:lnTo>
                <a:lnTo>
                  <a:pt x="438150" y="209550"/>
                </a:lnTo>
                <a:lnTo>
                  <a:pt x="400050" y="183356"/>
                </a:lnTo>
                <a:lnTo>
                  <a:pt x="338138" y="135731"/>
                </a:lnTo>
                <a:lnTo>
                  <a:pt x="273844" y="95250"/>
                </a:lnTo>
                <a:lnTo>
                  <a:pt x="207169" y="59531"/>
                </a:lnTo>
                <a:lnTo>
                  <a:pt x="138113" y="30956"/>
                </a:lnTo>
                <a:lnTo>
                  <a:pt x="76200" y="14288"/>
                </a:lnTo>
                <a:lnTo>
                  <a:pt x="19050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35719"/>
                </a:lnTo>
                <a:lnTo>
                  <a:pt x="19050" y="61913"/>
                </a:lnTo>
                <a:lnTo>
                  <a:pt x="50006" y="95250"/>
                </a:lnTo>
                <a:lnTo>
                  <a:pt x="69056" y="111919"/>
                </a:lnTo>
                <a:lnTo>
                  <a:pt x="102394" y="150019"/>
                </a:lnTo>
                <a:lnTo>
                  <a:pt x="128588" y="185738"/>
                </a:lnTo>
                <a:lnTo>
                  <a:pt x="147638" y="226219"/>
                </a:lnTo>
                <a:lnTo>
                  <a:pt x="161925" y="288131"/>
                </a:lnTo>
                <a:lnTo>
                  <a:pt x="171450" y="395288"/>
                </a:lnTo>
                <a:lnTo>
                  <a:pt x="180975" y="526256"/>
                </a:lnTo>
                <a:lnTo>
                  <a:pt x="188119" y="1026319"/>
                </a:lnTo>
                <a:lnTo>
                  <a:pt x="414338" y="973931"/>
                </a:lnTo>
                <a:lnTo>
                  <a:pt x="411956" y="716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89569D29-C809-4819-8B09-9FFD83798F85}"/>
              </a:ext>
            </a:extLst>
          </p:cNvPr>
          <p:cNvSpPr/>
          <p:nvPr/>
        </p:nvSpPr>
        <p:spPr>
          <a:xfrm>
            <a:off x="3576331" y="1806575"/>
            <a:ext cx="1054100" cy="3341688"/>
          </a:xfrm>
          <a:custGeom>
            <a:avLst/>
            <a:gdLst>
              <a:gd name="connsiteX0" fmla="*/ 1005407 w 1053077"/>
              <a:gd name="connsiteY0" fmla="*/ 593710 h 3341243"/>
              <a:gd name="connsiteX1" fmla="*/ 1022741 w 1053077"/>
              <a:gd name="connsiteY1" fmla="*/ 355359 h 3341243"/>
              <a:gd name="connsiteX2" fmla="*/ 1053077 w 1053077"/>
              <a:gd name="connsiteY2" fmla="*/ 173346 h 3341243"/>
              <a:gd name="connsiteX3" fmla="*/ 888398 w 1053077"/>
              <a:gd name="connsiteY3" fmla="*/ 104007 h 3341243"/>
              <a:gd name="connsiteX4" fmla="*/ 762722 w 1053077"/>
              <a:gd name="connsiteY4" fmla="*/ 47670 h 3341243"/>
              <a:gd name="connsiteX5" fmla="*/ 676049 w 1053077"/>
              <a:gd name="connsiteY5" fmla="*/ 8667 h 3341243"/>
              <a:gd name="connsiteX6" fmla="*/ 641380 w 1053077"/>
              <a:gd name="connsiteY6" fmla="*/ 0 h 3341243"/>
              <a:gd name="connsiteX7" fmla="*/ 628379 w 1053077"/>
              <a:gd name="connsiteY7" fmla="*/ 0 h 3341243"/>
              <a:gd name="connsiteX8" fmla="*/ 619712 w 1053077"/>
              <a:gd name="connsiteY8" fmla="*/ 4333 h 3341243"/>
              <a:gd name="connsiteX9" fmla="*/ 624045 w 1053077"/>
              <a:gd name="connsiteY9" fmla="*/ 21668 h 3341243"/>
              <a:gd name="connsiteX10" fmla="*/ 645714 w 1053077"/>
              <a:gd name="connsiteY10" fmla="*/ 56337 h 3341243"/>
              <a:gd name="connsiteX11" fmla="*/ 697718 w 1053077"/>
              <a:gd name="connsiteY11" fmla="*/ 121342 h 3341243"/>
              <a:gd name="connsiteX12" fmla="*/ 715052 w 1053077"/>
              <a:gd name="connsiteY12" fmla="*/ 151677 h 3341243"/>
              <a:gd name="connsiteX13" fmla="*/ 736720 w 1053077"/>
              <a:gd name="connsiteY13" fmla="*/ 195014 h 3341243"/>
              <a:gd name="connsiteX14" fmla="*/ 749721 w 1053077"/>
              <a:gd name="connsiteY14" fmla="*/ 242684 h 3341243"/>
              <a:gd name="connsiteX15" fmla="*/ 754055 w 1053077"/>
              <a:gd name="connsiteY15" fmla="*/ 333691 h 3341243"/>
              <a:gd name="connsiteX16" fmla="*/ 745388 w 1053077"/>
              <a:gd name="connsiteY16" fmla="*/ 615378 h 3341243"/>
              <a:gd name="connsiteX17" fmla="*/ 723719 w 1053077"/>
              <a:gd name="connsiteY17" fmla="*/ 871063 h 3341243"/>
              <a:gd name="connsiteX18" fmla="*/ 697718 w 1053077"/>
              <a:gd name="connsiteY18" fmla="*/ 1109414 h 3341243"/>
              <a:gd name="connsiteX19" fmla="*/ 658715 w 1053077"/>
              <a:gd name="connsiteY19" fmla="*/ 1365099 h 3341243"/>
              <a:gd name="connsiteX20" fmla="*/ 615378 w 1053077"/>
              <a:gd name="connsiteY20" fmla="*/ 1590449 h 3341243"/>
              <a:gd name="connsiteX21" fmla="*/ 559041 w 1053077"/>
              <a:gd name="connsiteY21" fmla="*/ 1841801 h 3341243"/>
              <a:gd name="connsiteX22" fmla="*/ 498370 w 1053077"/>
              <a:gd name="connsiteY22" fmla="*/ 2071484 h 3341243"/>
              <a:gd name="connsiteX23" fmla="*/ 411697 w 1053077"/>
              <a:gd name="connsiteY23" fmla="*/ 2357505 h 3341243"/>
              <a:gd name="connsiteX24" fmla="*/ 329357 w 1053077"/>
              <a:gd name="connsiteY24" fmla="*/ 2591522 h 3341243"/>
              <a:gd name="connsiteX25" fmla="*/ 238351 w 1053077"/>
              <a:gd name="connsiteY25" fmla="*/ 2816872 h 3341243"/>
              <a:gd name="connsiteX26" fmla="*/ 138677 w 1053077"/>
              <a:gd name="connsiteY26" fmla="*/ 3042222 h 3341243"/>
              <a:gd name="connsiteX27" fmla="*/ 26002 w 1053077"/>
              <a:gd name="connsiteY27" fmla="*/ 3254570 h 3341243"/>
              <a:gd name="connsiteX28" fmla="*/ 0 w 1053077"/>
              <a:gd name="connsiteY28" fmla="*/ 3310908 h 3341243"/>
              <a:gd name="connsiteX29" fmla="*/ 0 w 1053077"/>
              <a:gd name="connsiteY29" fmla="*/ 3328242 h 3341243"/>
              <a:gd name="connsiteX30" fmla="*/ 13001 w 1053077"/>
              <a:gd name="connsiteY30" fmla="*/ 3341243 h 3341243"/>
              <a:gd name="connsiteX31" fmla="*/ 30336 w 1053077"/>
              <a:gd name="connsiteY31" fmla="*/ 3341243 h 3341243"/>
              <a:gd name="connsiteX32" fmla="*/ 65005 w 1053077"/>
              <a:gd name="connsiteY32" fmla="*/ 3319575 h 3341243"/>
              <a:gd name="connsiteX33" fmla="*/ 112675 w 1053077"/>
              <a:gd name="connsiteY33" fmla="*/ 3254570 h 3341243"/>
              <a:gd name="connsiteX34" fmla="*/ 225350 w 1053077"/>
              <a:gd name="connsiteY34" fmla="*/ 3107226 h 3341243"/>
              <a:gd name="connsiteX35" fmla="*/ 316356 w 1053077"/>
              <a:gd name="connsiteY35" fmla="*/ 2977217 h 3341243"/>
              <a:gd name="connsiteX36" fmla="*/ 398696 w 1053077"/>
              <a:gd name="connsiteY36" fmla="*/ 2847207 h 3341243"/>
              <a:gd name="connsiteX37" fmla="*/ 472368 w 1053077"/>
              <a:gd name="connsiteY37" fmla="*/ 2725865 h 3341243"/>
              <a:gd name="connsiteX38" fmla="*/ 528705 w 1053077"/>
              <a:gd name="connsiteY38" fmla="*/ 2626191 h 3341243"/>
              <a:gd name="connsiteX39" fmla="*/ 585043 w 1053077"/>
              <a:gd name="connsiteY39" fmla="*/ 2509183 h 3341243"/>
              <a:gd name="connsiteX40" fmla="*/ 632713 w 1053077"/>
              <a:gd name="connsiteY40" fmla="*/ 2409509 h 3341243"/>
              <a:gd name="connsiteX41" fmla="*/ 680383 w 1053077"/>
              <a:gd name="connsiteY41" fmla="*/ 2288167 h 3341243"/>
              <a:gd name="connsiteX42" fmla="*/ 723719 w 1053077"/>
              <a:gd name="connsiteY42" fmla="*/ 2153823 h 3341243"/>
              <a:gd name="connsiteX43" fmla="*/ 771390 w 1053077"/>
              <a:gd name="connsiteY43" fmla="*/ 2002146 h 3341243"/>
              <a:gd name="connsiteX44" fmla="*/ 810392 w 1053077"/>
              <a:gd name="connsiteY44" fmla="*/ 1850468 h 3341243"/>
              <a:gd name="connsiteX45" fmla="*/ 836394 w 1053077"/>
              <a:gd name="connsiteY45" fmla="*/ 1742127 h 3341243"/>
              <a:gd name="connsiteX46" fmla="*/ 866730 w 1053077"/>
              <a:gd name="connsiteY46" fmla="*/ 1603450 h 3341243"/>
              <a:gd name="connsiteX47" fmla="*/ 888398 w 1053077"/>
              <a:gd name="connsiteY47" fmla="*/ 1503776 h 3341243"/>
              <a:gd name="connsiteX48" fmla="*/ 910066 w 1053077"/>
              <a:gd name="connsiteY48" fmla="*/ 1373767 h 3341243"/>
              <a:gd name="connsiteX49" fmla="*/ 940402 w 1053077"/>
              <a:gd name="connsiteY49" fmla="*/ 1187420 h 3341243"/>
              <a:gd name="connsiteX50" fmla="*/ 962070 w 1053077"/>
              <a:gd name="connsiteY50" fmla="*/ 1040076 h 3341243"/>
              <a:gd name="connsiteX51" fmla="*/ 988072 w 1053077"/>
              <a:gd name="connsiteY51" fmla="*/ 797391 h 3341243"/>
              <a:gd name="connsiteX52" fmla="*/ 1005407 w 1053077"/>
              <a:gd name="connsiteY52" fmla="*/ 593710 h 3341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3077" h="3341243">
                <a:moveTo>
                  <a:pt x="1005407" y="593710"/>
                </a:moveTo>
                <a:lnTo>
                  <a:pt x="1022741" y="355359"/>
                </a:lnTo>
                <a:lnTo>
                  <a:pt x="1053077" y="173346"/>
                </a:lnTo>
                <a:lnTo>
                  <a:pt x="888398" y="104007"/>
                </a:lnTo>
                <a:lnTo>
                  <a:pt x="762722" y="47670"/>
                </a:lnTo>
                <a:lnTo>
                  <a:pt x="676049" y="8667"/>
                </a:lnTo>
                <a:lnTo>
                  <a:pt x="641380" y="0"/>
                </a:lnTo>
                <a:lnTo>
                  <a:pt x="628379" y="0"/>
                </a:lnTo>
                <a:lnTo>
                  <a:pt x="619712" y="4333"/>
                </a:lnTo>
                <a:lnTo>
                  <a:pt x="624045" y="21668"/>
                </a:lnTo>
                <a:lnTo>
                  <a:pt x="645714" y="56337"/>
                </a:lnTo>
                <a:lnTo>
                  <a:pt x="697718" y="121342"/>
                </a:lnTo>
                <a:lnTo>
                  <a:pt x="715052" y="151677"/>
                </a:lnTo>
                <a:lnTo>
                  <a:pt x="736720" y="195014"/>
                </a:lnTo>
                <a:lnTo>
                  <a:pt x="749721" y="242684"/>
                </a:lnTo>
                <a:lnTo>
                  <a:pt x="754055" y="333691"/>
                </a:lnTo>
                <a:lnTo>
                  <a:pt x="745388" y="615378"/>
                </a:lnTo>
                <a:lnTo>
                  <a:pt x="723719" y="871063"/>
                </a:lnTo>
                <a:lnTo>
                  <a:pt x="697718" y="1109414"/>
                </a:lnTo>
                <a:lnTo>
                  <a:pt x="658715" y="1365099"/>
                </a:lnTo>
                <a:lnTo>
                  <a:pt x="615378" y="1590449"/>
                </a:lnTo>
                <a:lnTo>
                  <a:pt x="559041" y="1841801"/>
                </a:lnTo>
                <a:lnTo>
                  <a:pt x="498370" y="2071484"/>
                </a:lnTo>
                <a:lnTo>
                  <a:pt x="411697" y="2357505"/>
                </a:lnTo>
                <a:lnTo>
                  <a:pt x="329357" y="2591522"/>
                </a:lnTo>
                <a:lnTo>
                  <a:pt x="238351" y="2816872"/>
                </a:lnTo>
                <a:lnTo>
                  <a:pt x="138677" y="3042222"/>
                </a:lnTo>
                <a:lnTo>
                  <a:pt x="26002" y="3254570"/>
                </a:lnTo>
                <a:lnTo>
                  <a:pt x="0" y="3310908"/>
                </a:lnTo>
                <a:lnTo>
                  <a:pt x="0" y="3328242"/>
                </a:lnTo>
                <a:lnTo>
                  <a:pt x="13001" y="3341243"/>
                </a:lnTo>
                <a:lnTo>
                  <a:pt x="30336" y="3341243"/>
                </a:lnTo>
                <a:lnTo>
                  <a:pt x="65005" y="3319575"/>
                </a:lnTo>
                <a:lnTo>
                  <a:pt x="112675" y="3254570"/>
                </a:lnTo>
                <a:lnTo>
                  <a:pt x="225350" y="3107226"/>
                </a:lnTo>
                <a:lnTo>
                  <a:pt x="316356" y="2977217"/>
                </a:lnTo>
                <a:lnTo>
                  <a:pt x="398696" y="2847207"/>
                </a:lnTo>
                <a:lnTo>
                  <a:pt x="472368" y="2725865"/>
                </a:lnTo>
                <a:lnTo>
                  <a:pt x="528705" y="2626191"/>
                </a:lnTo>
                <a:lnTo>
                  <a:pt x="585043" y="2509183"/>
                </a:lnTo>
                <a:lnTo>
                  <a:pt x="632713" y="2409509"/>
                </a:lnTo>
                <a:lnTo>
                  <a:pt x="680383" y="2288167"/>
                </a:lnTo>
                <a:lnTo>
                  <a:pt x="723719" y="2153823"/>
                </a:lnTo>
                <a:lnTo>
                  <a:pt x="771390" y="2002146"/>
                </a:lnTo>
                <a:lnTo>
                  <a:pt x="810392" y="1850468"/>
                </a:lnTo>
                <a:lnTo>
                  <a:pt x="836394" y="1742127"/>
                </a:lnTo>
                <a:lnTo>
                  <a:pt x="866730" y="1603450"/>
                </a:lnTo>
                <a:lnTo>
                  <a:pt x="888398" y="1503776"/>
                </a:lnTo>
                <a:lnTo>
                  <a:pt x="910066" y="1373767"/>
                </a:lnTo>
                <a:lnTo>
                  <a:pt x="940402" y="1187420"/>
                </a:lnTo>
                <a:lnTo>
                  <a:pt x="962070" y="1040076"/>
                </a:lnTo>
                <a:lnTo>
                  <a:pt x="988072" y="797391"/>
                </a:lnTo>
                <a:lnTo>
                  <a:pt x="1005407" y="5937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32D96F0C-4728-4FCA-B1DA-8630B1C902F3}"/>
              </a:ext>
            </a:extLst>
          </p:cNvPr>
          <p:cNvSpPr/>
          <p:nvPr/>
        </p:nvSpPr>
        <p:spPr>
          <a:xfrm>
            <a:off x="5259082" y="2308225"/>
            <a:ext cx="411163" cy="1993900"/>
          </a:xfrm>
          <a:custGeom>
            <a:avLst/>
            <a:gdLst>
              <a:gd name="connsiteX0" fmla="*/ 342579 w 412124"/>
              <a:gd name="connsiteY0" fmla="*/ 1148796 h 1993650"/>
              <a:gd name="connsiteX1" fmla="*/ 345154 w 412124"/>
              <a:gd name="connsiteY1" fmla="*/ 808793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  <a:gd name="connsiteX0" fmla="*/ 342579 w 412124"/>
              <a:gd name="connsiteY0" fmla="*/ 1148796 h 1993650"/>
              <a:gd name="connsiteX1" fmla="*/ 345154 w 412124"/>
              <a:gd name="connsiteY1" fmla="*/ 951628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2124" h="1993650">
                <a:moveTo>
                  <a:pt x="342579" y="1148796"/>
                </a:moveTo>
                <a:cubicBezTo>
                  <a:pt x="343437" y="1035462"/>
                  <a:pt x="344296" y="1064962"/>
                  <a:pt x="345154" y="951628"/>
                </a:cubicBezTo>
                <a:lnTo>
                  <a:pt x="363185" y="783036"/>
                </a:lnTo>
                <a:cubicBezTo>
                  <a:pt x="364043" y="707480"/>
                  <a:pt x="364902" y="631923"/>
                  <a:pt x="365760" y="556367"/>
                </a:cubicBezTo>
                <a:cubicBezTo>
                  <a:pt x="364902" y="499700"/>
                  <a:pt x="364043" y="443033"/>
                  <a:pt x="363185" y="386366"/>
                </a:cubicBezTo>
                <a:lnTo>
                  <a:pt x="365760" y="337427"/>
                </a:lnTo>
                <a:lnTo>
                  <a:pt x="370912" y="298790"/>
                </a:lnTo>
                <a:lnTo>
                  <a:pt x="378639" y="255002"/>
                </a:lnTo>
                <a:lnTo>
                  <a:pt x="388942" y="221517"/>
                </a:lnTo>
                <a:lnTo>
                  <a:pt x="404397" y="193183"/>
                </a:lnTo>
                <a:lnTo>
                  <a:pt x="412124" y="180304"/>
                </a:lnTo>
                <a:lnTo>
                  <a:pt x="412124" y="170001"/>
                </a:lnTo>
                <a:lnTo>
                  <a:pt x="401821" y="144243"/>
                </a:lnTo>
                <a:lnTo>
                  <a:pt x="383791" y="118486"/>
                </a:lnTo>
                <a:lnTo>
                  <a:pt x="365760" y="103031"/>
                </a:lnTo>
                <a:lnTo>
                  <a:pt x="334851" y="82425"/>
                </a:lnTo>
                <a:lnTo>
                  <a:pt x="293639" y="61819"/>
                </a:lnTo>
                <a:lnTo>
                  <a:pt x="234396" y="38637"/>
                </a:lnTo>
                <a:lnTo>
                  <a:pt x="144244" y="12879"/>
                </a:lnTo>
                <a:lnTo>
                  <a:pt x="85001" y="2576"/>
                </a:lnTo>
                <a:lnTo>
                  <a:pt x="41213" y="0"/>
                </a:lnTo>
                <a:lnTo>
                  <a:pt x="20607" y="0"/>
                </a:lnTo>
                <a:lnTo>
                  <a:pt x="7728" y="5152"/>
                </a:lnTo>
                <a:lnTo>
                  <a:pt x="0" y="15455"/>
                </a:lnTo>
                <a:lnTo>
                  <a:pt x="2576" y="28334"/>
                </a:lnTo>
                <a:lnTo>
                  <a:pt x="12879" y="48940"/>
                </a:lnTo>
                <a:lnTo>
                  <a:pt x="38637" y="77273"/>
                </a:lnTo>
                <a:lnTo>
                  <a:pt x="61819" y="103031"/>
                </a:lnTo>
                <a:lnTo>
                  <a:pt x="90153" y="144243"/>
                </a:lnTo>
                <a:lnTo>
                  <a:pt x="105607" y="172577"/>
                </a:lnTo>
                <a:lnTo>
                  <a:pt x="118486" y="203486"/>
                </a:lnTo>
                <a:lnTo>
                  <a:pt x="131365" y="236971"/>
                </a:lnTo>
                <a:lnTo>
                  <a:pt x="141668" y="280760"/>
                </a:lnTo>
                <a:lnTo>
                  <a:pt x="146820" y="345154"/>
                </a:lnTo>
                <a:lnTo>
                  <a:pt x="146820" y="399245"/>
                </a:lnTo>
                <a:cubicBezTo>
                  <a:pt x="145958" y="625913"/>
                  <a:pt x="144244" y="852580"/>
                  <a:pt x="144244" y="1079250"/>
                </a:cubicBezTo>
                <a:lnTo>
                  <a:pt x="139092" y="1334251"/>
                </a:lnTo>
                <a:lnTo>
                  <a:pt x="131365" y="1511980"/>
                </a:lnTo>
                <a:lnTo>
                  <a:pt x="126213" y="1604708"/>
                </a:lnTo>
                <a:lnTo>
                  <a:pt x="121062" y="1653647"/>
                </a:lnTo>
                <a:lnTo>
                  <a:pt x="121062" y="1694860"/>
                </a:lnTo>
                <a:lnTo>
                  <a:pt x="123638" y="1746375"/>
                </a:lnTo>
                <a:lnTo>
                  <a:pt x="131365" y="1795315"/>
                </a:lnTo>
                <a:lnTo>
                  <a:pt x="144244" y="1846831"/>
                </a:lnTo>
                <a:lnTo>
                  <a:pt x="157123" y="1885467"/>
                </a:lnTo>
                <a:lnTo>
                  <a:pt x="172577" y="1911225"/>
                </a:lnTo>
                <a:lnTo>
                  <a:pt x="193184" y="1939558"/>
                </a:lnTo>
                <a:lnTo>
                  <a:pt x="218941" y="1965316"/>
                </a:lnTo>
                <a:lnTo>
                  <a:pt x="236972" y="1980771"/>
                </a:lnTo>
                <a:lnTo>
                  <a:pt x="252426" y="1988498"/>
                </a:lnTo>
                <a:lnTo>
                  <a:pt x="267881" y="1993650"/>
                </a:lnTo>
                <a:lnTo>
                  <a:pt x="283336" y="1993650"/>
                </a:lnTo>
                <a:lnTo>
                  <a:pt x="301366" y="1985922"/>
                </a:lnTo>
                <a:lnTo>
                  <a:pt x="316821" y="1970468"/>
                </a:lnTo>
                <a:lnTo>
                  <a:pt x="327124" y="1942134"/>
                </a:lnTo>
                <a:lnTo>
                  <a:pt x="337427" y="1882891"/>
                </a:lnTo>
                <a:lnTo>
                  <a:pt x="342579" y="1826224"/>
                </a:lnTo>
                <a:cubicBezTo>
                  <a:pt x="343437" y="1802184"/>
                  <a:pt x="344296" y="1778143"/>
                  <a:pt x="345154" y="1754103"/>
                </a:cubicBezTo>
                <a:lnTo>
                  <a:pt x="345154" y="1604708"/>
                </a:lnTo>
                <a:cubicBezTo>
                  <a:pt x="344296" y="1458747"/>
                  <a:pt x="343437" y="1312787"/>
                  <a:pt x="342579" y="11487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213E644-66B6-4217-92B4-615E454D6E82}"/>
              </a:ext>
            </a:extLst>
          </p:cNvPr>
          <p:cNvSpPr/>
          <p:nvPr/>
        </p:nvSpPr>
        <p:spPr>
          <a:xfrm>
            <a:off x="4555819" y="2874963"/>
            <a:ext cx="882650" cy="1289050"/>
          </a:xfrm>
          <a:custGeom>
            <a:avLst/>
            <a:gdLst>
              <a:gd name="connsiteX0" fmla="*/ 628650 w 883444"/>
              <a:gd name="connsiteY0" fmla="*/ 321469 h 1290637"/>
              <a:gd name="connsiteX1" fmla="*/ 661987 w 883444"/>
              <a:gd name="connsiteY1" fmla="*/ 259556 h 1290637"/>
              <a:gd name="connsiteX2" fmla="*/ 695325 w 883444"/>
              <a:gd name="connsiteY2" fmla="*/ 195262 h 1290637"/>
              <a:gd name="connsiteX3" fmla="*/ 719137 w 883444"/>
              <a:gd name="connsiteY3" fmla="*/ 147637 h 1290637"/>
              <a:gd name="connsiteX4" fmla="*/ 752475 w 883444"/>
              <a:gd name="connsiteY4" fmla="*/ 73819 h 1290637"/>
              <a:gd name="connsiteX5" fmla="*/ 781050 w 883444"/>
              <a:gd name="connsiteY5" fmla="*/ 2381 h 1290637"/>
              <a:gd name="connsiteX6" fmla="*/ 883444 w 883444"/>
              <a:gd name="connsiteY6" fmla="*/ 0 h 1290637"/>
              <a:gd name="connsiteX7" fmla="*/ 871537 w 883444"/>
              <a:gd name="connsiteY7" fmla="*/ 357187 h 1290637"/>
              <a:gd name="connsiteX8" fmla="*/ 795337 w 883444"/>
              <a:gd name="connsiteY8" fmla="*/ 452437 h 1290637"/>
              <a:gd name="connsiteX9" fmla="*/ 726281 w 883444"/>
              <a:gd name="connsiteY9" fmla="*/ 552450 h 1290637"/>
              <a:gd name="connsiteX10" fmla="*/ 654844 w 883444"/>
              <a:gd name="connsiteY10" fmla="*/ 650081 h 1290637"/>
              <a:gd name="connsiteX11" fmla="*/ 585787 w 883444"/>
              <a:gd name="connsiteY11" fmla="*/ 745331 h 1290637"/>
              <a:gd name="connsiteX12" fmla="*/ 481012 w 883444"/>
              <a:gd name="connsiteY12" fmla="*/ 869156 h 1290637"/>
              <a:gd name="connsiteX13" fmla="*/ 373856 w 883444"/>
              <a:gd name="connsiteY13" fmla="*/ 988219 h 1290637"/>
              <a:gd name="connsiteX14" fmla="*/ 247650 w 883444"/>
              <a:gd name="connsiteY14" fmla="*/ 1116806 h 1290637"/>
              <a:gd name="connsiteX15" fmla="*/ 154781 w 883444"/>
              <a:gd name="connsiteY15" fmla="*/ 1200150 h 1290637"/>
              <a:gd name="connsiteX16" fmla="*/ 66675 w 883444"/>
              <a:gd name="connsiteY16" fmla="*/ 1269206 h 1290637"/>
              <a:gd name="connsiteX17" fmla="*/ 30956 w 883444"/>
              <a:gd name="connsiteY17" fmla="*/ 1288256 h 1290637"/>
              <a:gd name="connsiteX18" fmla="*/ 21431 w 883444"/>
              <a:gd name="connsiteY18" fmla="*/ 1290637 h 1290637"/>
              <a:gd name="connsiteX19" fmla="*/ 2381 w 883444"/>
              <a:gd name="connsiteY19" fmla="*/ 1288256 h 1290637"/>
              <a:gd name="connsiteX20" fmla="*/ 0 w 883444"/>
              <a:gd name="connsiteY20" fmla="*/ 1276350 h 1290637"/>
              <a:gd name="connsiteX21" fmla="*/ 7144 w 883444"/>
              <a:gd name="connsiteY21" fmla="*/ 1247775 h 1290637"/>
              <a:gd name="connsiteX22" fmla="*/ 26194 w 883444"/>
              <a:gd name="connsiteY22" fmla="*/ 1212056 h 1290637"/>
              <a:gd name="connsiteX23" fmla="*/ 88106 w 883444"/>
              <a:gd name="connsiteY23" fmla="*/ 1131094 h 1290637"/>
              <a:gd name="connsiteX24" fmla="*/ 161925 w 883444"/>
              <a:gd name="connsiteY24" fmla="*/ 1038225 h 1290637"/>
              <a:gd name="connsiteX25" fmla="*/ 242887 w 883444"/>
              <a:gd name="connsiteY25" fmla="*/ 923925 h 1290637"/>
              <a:gd name="connsiteX26" fmla="*/ 388144 w 883444"/>
              <a:gd name="connsiteY26" fmla="*/ 714375 h 1290637"/>
              <a:gd name="connsiteX27" fmla="*/ 531019 w 883444"/>
              <a:gd name="connsiteY27" fmla="*/ 490537 h 1290637"/>
              <a:gd name="connsiteX28" fmla="*/ 628650 w 883444"/>
              <a:gd name="connsiteY28" fmla="*/ 321469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3444" h="1290637">
                <a:moveTo>
                  <a:pt x="628650" y="321469"/>
                </a:moveTo>
                <a:lnTo>
                  <a:pt x="661987" y="259556"/>
                </a:lnTo>
                <a:lnTo>
                  <a:pt x="695325" y="195262"/>
                </a:lnTo>
                <a:lnTo>
                  <a:pt x="719137" y="147637"/>
                </a:lnTo>
                <a:lnTo>
                  <a:pt x="752475" y="73819"/>
                </a:lnTo>
                <a:lnTo>
                  <a:pt x="781050" y="2381"/>
                </a:lnTo>
                <a:lnTo>
                  <a:pt x="883444" y="0"/>
                </a:lnTo>
                <a:lnTo>
                  <a:pt x="871537" y="357187"/>
                </a:lnTo>
                <a:lnTo>
                  <a:pt x="795337" y="452437"/>
                </a:lnTo>
                <a:lnTo>
                  <a:pt x="726281" y="552450"/>
                </a:lnTo>
                <a:lnTo>
                  <a:pt x="654844" y="650081"/>
                </a:lnTo>
                <a:lnTo>
                  <a:pt x="585787" y="745331"/>
                </a:lnTo>
                <a:lnTo>
                  <a:pt x="481012" y="869156"/>
                </a:lnTo>
                <a:lnTo>
                  <a:pt x="373856" y="988219"/>
                </a:lnTo>
                <a:lnTo>
                  <a:pt x="247650" y="1116806"/>
                </a:lnTo>
                <a:lnTo>
                  <a:pt x="154781" y="1200150"/>
                </a:lnTo>
                <a:lnTo>
                  <a:pt x="66675" y="1269206"/>
                </a:lnTo>
                <a:lnTo>
                  <a:pt x="30956" y="1288256"/>
                </a:lnTo>
                <a:lnTo>
                  <a:pt x="21431" y="1290637"/>
                </a:lnTo>
                <a:lnTo>
                  <a:pt x="2381" y="1288256"/>
                </a:lnTo>
                <a:lnTo>
                  <a:pt x="0" y="1276350"/>
                </a:lnTo>
                <a:lnTo>
                  <a:pt x="7144" y="1247775"/>
                </a:lnTo>
                <a:lnTo>
                  <a:pt x="26194" y="1212056"/>
                </a:lnTo>
                <a:lnTo>
                  <a:pt x="88106" y="1131094"/>
                </a:lnTo>
                <a:lnTo>
                  <a:pt x="161925" y="1038225"/>
                </a:lnTo>
                <a:lnTo>
                  <a:pt x="242887" y="923925"/>
                </a:lnTo>
                <a:lnTo>
                  <a:pt x="388144" y="714375"/>
                </a:lnTo>
                <a:lnTo>
                  <a:pt x="531019" y="490537"/>
                </a:lnTo>
                <a:lnTo>
                  <a:pt x="628650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D3E49E4-771B-4F52-A050-3E6645D9F82D}"/>
              </a:ext>
            </a:extLst>
          </p:cNvPr>
          <p:cNvSpPr/>
          <p:nvPr/>
        </p:nvSpPr>
        <p:spPr>
          <a:xfrm>
            <a:off x="5609920" y="3067051"/>
            <a:ext cx="552450" cy="409575"/>
          </a:xfrm>
          <a:custGeom>
            <a:avLst/>
            <a:gdLst>
              <a:gd name="connsiteX0" fmla="*/ 178594 w 552450"/>
              <a:gd name="connsiteY0" fmla="*/ 188119 h 409663"/>
              <a:gd name="connsiteX1" fmla="*/ 69057 w 552450"/>
              <a:gd name="connsiteY1" fmla="*/ 95250 h 409663"/>
              <a:gd name="connsiteX2" fmla="*/ 0 w 552450"/>
              <a:gd name="connsiteY2" fmla="*/ 30956 h 409663"/>
              <a:gd name="connsiteX3" fmla="*/ 14288 w 552450"/>
              <a:gd name="connsiteY3" fmla="*/ 0 h 409663"/>
              <a:gd name="connsiteX4" fmla="*/ 114300 w 552450"/>
              <a:gd name="connsiteY4" fmla="*/ 16669 h 409663"/>
              <a:gd name="connsiteX5" fmla="*/ 204788 w 552450"/>
              <a:gd name="connsiteY5" fmla="*/ 42863 h 409663"/>
              <a:gd name="connsiteX6" fmla="*/ 280988 w 552450"/>
              <a:gd name="connsiteY6" fmla="*/ 71438 h 409663"/>
              <a:gd name="connsiteX7" fmla="*/ 326232 w 552450"/>
              <a:gd name="connsiteY7" fmla="*/ 88106 h 409663"/>
              <a:gd name="connsiteX8" fmla="*/ 366713 w 552450"/>
              <a:gd name="connsiteY8" fmla="*/ 107156 h 409663"/>
              <a:gd name="connsiteX9" fmla="*/ 411957 w 552450"/>
              <a:gd name="connsiteY9" fmla="*/ 133350 h 409663"/>
              <a:gd name="connsiteX10" fmla="*/ 454819 w 552450"/>
              <a:gd name="connsiteY10" fmla="*/ 164306 h 409663"/>
              <a:gd name="connsiteX11" fmla="*/ 500063 w 552450"/>
              <a:gd name="connsiteY11" fmla="*/ 202406 h 409663"/>
              <a:gd name="connsiteX12" fmla="*/ 523875 w 552450"/>
              <a:gd name="connsiteY12" fmla="*/ 230981 h 409663"/>
              <a:gd name="connsiteX13" fmla="*/ 535782 w 552450"/>
              <a:gd name="connsiteY13" fmla="*/ 259556 h 409663"/>
              <a:gd name="connsiteX14" fmla="*/ 545307 w 552450"/>
              <a:gd name="connsiteY14" fmla="*/ 297656 h 409663"/>
              <a:gd name="connsiteX15" fmla="*/ 552450 w 552450"/>
              <a:gd name="connsiteY15" fmla="*/ 342900 h 409663"/>
              <a:gd name="connsiteX16" fmla="*/ 552450 w 552450"/>
              <a:gd name="connsiteY16" fmla="*/ 373856 h 409663"/>
              <a:gd name="connsiteX17" fmla="*/ 545307 w 552450"/>
              <a:gd name="connsiteY17" fmla="*/ 395288 h 409663"/>
              <a:gd name="connsiteX18" fmla="*/ 526257 w 552450"/>
              <a:gd name="connsiteY18" fmla="*/ 407194 h 409663"/>
              <a:gd name="connsiteX19" fmla="*/ 502444 w 552450"/>
              <a:gd name="connsiteY19" fmla="*/ 409575 h 409663"/>
              <a:gd name="connsiteX20" fmla="*/ 471488 w 552450"/>
              <a:gd name="connsiteY20" fmla="*/ 407194 h 409663"/>
              <a:gd name="connsiteX21" fmla="*/ 426244 w 552450"/>
              <a:gd name="connsiteY21" fmla="*/ 390525 h 409663"/>
              <a:gd name="connsiteX22" fmla="*/ 376238 w 552450"/>
              <a:gd name="connsiteY22" fmla="*/ 350044 h 409663"/>
              <a:gd name="connsiteX23" fmla="*/ 178594 w 552450"/>
              <a:gd name="connsiteY23" fmla="*/ 188119 h 4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2450" h="409663">
                <a:moveTo>
                  <a:pt x="178594" y="188119"/>
                </a:moveTo>
                <a:lnTo>
                  <a:pt x="69057" y="95250"/>
                </a:lnTo>
                <a:lnTo>
                  <a:pt x="0" y="30956"/>
                </a:lnTo>
                <a:lnTo>
                  <a:pt x="14288" y="0"/>
                </a:lnTo>
                <a:lnTo>
                  <a:pt x="114300" y="16669"/>
                </a:lnTo>
                <a:lnTo>
                  <a:pt x="204788" y="42863"/>
                </a:lnTo>
                <a:lnTo>
                  <a:pt x="280988" y="71438"/>
                </a:lnTo>
                <a:lnTo>
                  <a:pt x="326232" y="88106"/>
                </a:lnTo>
                <a:lnTo>
                  <a:pt x="366713" y="107156"/>
                </a:lnTo>
                <a:lnTo>
                  <a:pt x="411957" y="133350"/>
                </a:lnTo>
                <a:lnTo>
                  <a:pt x="454819" y="164306"/>
                </a:lnTo>
                <a:lnTo>
                  <a:pt x="500063" y="202406"/>
                </a:lnTo>
                <a:lnTo>
                  <a:pt x="523875" y="230981"/>
                </a:lnTo>
                <a:lnTo>
                  <a:pt x="535782" y="259556"/>
                </a:lnTo>
                <a:lnTo>
                  <a:pt x="545307" y="297656"/>
                </a:lnTo>
                <a:lnTo>
                  <a:pt x="552450" y="342900"/>
                </a:lnTo>
                <a:lnTo>
                  <a:pt x="552450" y="373856"/>
                </a:lnTo>
                <a:lnTo>
                  <a:pt x="545307" y="395288"/>
                </a:lnTo>
                <a:lnTo>
                  <a:pt x="526257" y="407194"/>
                </a:lnTo>
                <a:cubicBezTo>
                  <a:pt x="504036" y="409663"/>
                  <a:pt x="512013" y="409575"/>
                  <a:pt x="502444" y="409575"/>
                </a:cubicBezTo>
                <a:lnTo>
                  <a:pt x="471488" y="407194"/>
                </a:lnTo>
                <a:lnTo>
                  <a:pt x="426244" y="390525"/>
                </a:lnTo>
                <a:lnTo>
                  <a:pt x="376238" y="350044"/>
                </a:lnTo>
                <a:lnTo>
                  <a:pt x="1785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F53FB6-EB9F-4C3A-B277-5771295B0C1B}"/>
              </a:ext>
            </a:extLst>
          </p:cNvPr>
          <p:cNvSpPr/>
          <p:nvPr/>
        </p:nvSpPr>
        <p:spPr>
          <a:xfrm>
            <a:off x="6786257" y="2114550"/>
            <a:ext cx="476250" cy="2147888"/>
          </a:xfrm>
          <a:custGeom>
            <a:avLst/>
            <a:gdLst>
              <a:gd name="connsiteX0" fmla="*/ 429985 w 476250"/>
              <a:gd name="connsiteY0" fmla="*/ 1162050 h 2147207"/>
              <a:gd name="connsiteX1" fmla="*/ 429985 w 476250"/>
              <a:gd name="connsiteY1" fmla="*/ 680357 h 2147207"/>
              <a:gd name="connsiteX2" fmla="*/ 429985 w 476250"/>
              <a:gd name="connsiteY2" fmla="*/ 514350 h 2147207"/>
              <a:gd name="connsiteX3" fmla="*/ 424542 w 476250"/>
              <a:gd name="connsiteY3" fmla="*/ 438150 h 2147207"/>
              <a:gd name="connsiteX4" fmla="*/ 421821 w 476250"/>
              <a:gd name="connsiteY4" fmla="*/ 383721 h 2147207"/>
              <a:gd name="connsiteX5" fmla="*/ 424542 w 476250"/>
              <a:gd name="connsiteY5" fmla="*/ 351064 h 2147207"/>
              <a:gd name="connsiteX6" fmla="*/ 432707 w 476250"/>
              <a:gd name="connsiteY6" fmla="*/ 299357 h 2147207"/>
              <a:gd name="connsiteX7" fmla="*/ 446314 w 476250"/>
              <a:gd name="connsiteY7" fmla="*/ 255814 h 2147207"/>
              <a:gd name="connsiteX8" fmla="*/ 454478 w 476250"/>
              <a:gd name="connsiteY8" fmla="*/ 239486 h 2147207"/>
              <a:gd name="connsiteX9" fmla="*/ 468085 w 476250"/>
              <a:gd name="connsiteY9" fmla="*/ 220436 h 2147207"/>
              <a:gd name="connsiteX10" fmla="*/ 476250 w 476250"/>
              <a:gd name="connsiteY10" fmla="*/ 201386 h 2147207"/>
              <a:gd name="connsiteX11" fmla="*/ 476250 w 476250"/>
              <a:gd name="connsiteY11" fmla="*/ 187779 h 2147207"/>
              <a:gd name="connsiteX12" fmla="*/ 470807 w 476250"/>
              <a:gd name="connsiteY12" fmla="*/ 168729 h 2147207"/>
              <a:gd name="connsiteX13" fmla="*/ 451757 w 476250"/>
              <a:gd name="connsiteY13" fmla="*/ 141514 h 2147207"/>
              <a:gd name="connsiteX14" fmla="*/ 424542 w 476250"/>
              <a:gd name="connsiteY14" fmla="*/ 119743 h 2147207"/>
              <a:gd name="connsiteX15" fmla="*/ 381000 w 476250"/>
              <a:gd name="connsiteY15" fmla="*/ 95250 h 2147207"/>
              <a:gd name="connsiteX16" fmla="*/ 321128 w 476250"/>
              <a:gd name="connsiteY16" fmla="*/ 68036 h 2147207"/>
              <a:gd name="connsiteX17" fmla="*/ 253092 w 476250"/>
              <a:gd name="connsiteY17" fmla="*/ 38100 h 2147207"/>
              <a:gd name="connsiteX18" fmla="*/ 182335 w 476250"/>
              <a:gd name="connsiteY18" fmla="*/ 16329 h 2147207"/>
              <a:gd name="connsiteX19" fmla="*/ 87085 w 476250"/>
              <a:gd name="connsiteY19" fmla="*/ 0 h 2147207"/>
              <a:gd name="connsiteX20" fmla="*/ 51707 w 476250"/>
              <a:gd name="connsiteY20" fmla="*/ 0 h 2147207"/>
              <a:gd name="connsiteX21" fmla="*/ 19050 w 476250"/>
              <a:gd name="connsiteY21" fmla="*/ 2721 h 2147207"/>
              <a:gd name="connsiteX22" fmla="*/ 5442 w 476250"/>
              <a:gd name="connsiteY22" fmla="*/ 10886 h 2147207"/>
              <a:gd name="connsiteX23" fmla="*/ 0 w 476250"/>
              <a:gd name="connsiteY23" fmla="*/ 29936 h 2147207"/>
              <a:gd name="connsiteX24" fmla="*/ 10885 w 476250"/>
              <a:gd name="connsiteY24" fmla="*/ 54429 h 2147207"/>
              <a:gd name="connsiteX25" fmla="*/ 29935 w 476250"/>
              <a:gd name="connsiteY25" fmla="*/ 73479 h 2147207"/>
              <a:gd name="connsiteX26" fmla="*/ 57150 w 476250"/>
              <a:gd name="connsiteY26" fmla="*/ 89807 h 2147207"/>
              <a:gd name="connsiteX27" fmla="*/ 81642 w 476250"/>
              <a:gd name="connsiteY27" fmla="*/ 100693 h 2147207"/>
              <a:gd name="connsiteX28" fmla="*/ 122464 w 476250"/>
              <a:gd name="connsiteY28" fmla="*/ 125186 h 2147207"/>
              <a:gd name="connsiteX29" fmla="*/ 146957 w 476250"/>
              <a:gd name="connsiteY29" fmla="*/ 149679 h 2147207"/>
              <a:gd name="connsiteX30" fmla="*/ 168728 w 476250"/>
              <a:gd name="connsiteY30" fmla="*/ 182336 h 2147207"/>
              <a:gd name="connsiteX31" fmla="*/ 187778 w 476250"/>
              <a:gd name="connsiteY31" fmla="*/ 225879 h 2147207"/>
              <a:gd name="connsiteX32" fmla="*/ 201385 w 476250"/>
              <a:gd name="connsiteY32" fmla="*/ 277586 h 2147207"/>
              <a:gd name="connsiteX33" fmla="*/ 206828 w 476250"/>
              <a:gd name="connsiteY33" fmla="*/ 332014 h 2147207"/>
              <a:gd name="connsiteX34" fmla="*/ 206828 w 476250"/>
              <a:gd name="connsiteY34" fmla="*/ 1015093 h 2147207"/>
              <a:gd name="connsiteX35" fmla="*/ 212271 w 476250"/>
              <a:gd name="connsiteY35" fmla="*/ 1151164 h 2147207"/>
              <a:gd name="connsiteX36" fmla="*/ 212271 w 476250"/>
              <a:gd name="connsiteY36" fmla="*/ 1281793 h 2147207"/>
              <a:gd name="connsiteX37" fmla="*/ 209550 w 476250"/>
              <a:gd name="connsiteY37" fmla="*/ 1404257 h 2147207"/>
              <a:gd name="connsiteX38" fmla="*/ 204107 w 476250"/>
              <a:gd name="connsiteY38" fmla="*/ 1499507 h 2147207"/>
              <a:gd name="connsiteX39" fmla="*/ 193221 w 476250"/>
              <a:gd name="connsiteY39" fmla="*/ 1589314 h 2147207"/>
              <a:gd name="connsiteX40" fmla="*/ 174171 w 476250"/>
              <a:gd name="connsiteY40" fmla="*/ 1706336 h 2147207"/>
              <a:gd name="connsiteX41" fmla="*/ 160564 w 476250"/>
              <a:gd name="connsiteY41" fmla="*/ 1763486 h 2147207"/>
              <a:gd name="connsiteX42" fmla="*/ 163285 w 476250"/>
              <a:gd name="connsiteY42" fmla="*/ 1798864 h 2147207"/>
              <a:gd name="connsiteX43" fmla="*/ 166007 w 476250"/>
              <a:gd name="connsiteY43" fmla="*/ 1831521 h 2147207"/>
              <a:gd name="connsiteX44" fmla="*/ 187778 w 476250"/>
              <a:gd name="connsiteY44" fmla="*/ 1918607 h 2147207"/>
              <a:gd name="connsiteX45" fmla="*/ 212271 w 476250"/>
              <a:gd name="connsiteY45" fmla="*/ 1981200 h 2147207"/>
              <a:gd name="connsiteX46" fmla="*/ 242207 w 476250"/>
              <a:gd name="connsiteY46" fmla="*/ 2041071 h 2147207"/>
              <a:gd name="connsiteX47" fmla="*/ 255814 w 476250"/>
              <a:gd name="connsiteY47" fmla="*/ 2068286 h 2147207"/>
              <a:gd name="connsiteX48" fmla="*/ 263978 w 476250"/>
              <a:gd name="connsiteY48" fmla="*/ 2087336 h 2147207"/>
              <a:gd name="connsiteX49" fmla="*/ 288471 w 476250"/>
              <a:gd name="connsiteY49" fmla="*/ 2128157 h 2147207"/>
              <a:gd name="connsiteX50" fmla="*/ 296635 w 476250"/>
              <a:gd name="connsiteY50" fmla="*/ 2136321 h 2147207"/>
              <a:gd name="connsiteX51" fmla="*/ 302078 w 476250"/>
              <a:gd name="connsiteY51" fmla="*/ 2141764 h 2147207"/>
              <a:gd name="connsiteX52" fmla="*/ 315685 w 476250"/>
              <a:gd name="connsiteY52" fmla="*/ 2147207 h 2147207"/>
              <a:gd name="connsiteX53" fmla="*/ 334735 w 476250"/>
              <a:gd name="connsiteY53" fmla="*/ 2139043 h 2147207"/>
              <a:gd name="connsiteX54" fmla="*/ 353785 w 476250"/>
              <a:gd name="connsiteY54" fmla="*/ 2117271 h 2147207"/>
              <a:gd name="connsiteX55" fmla="*/ 372835 w 476250"/>
              <a:gd name="connsiteY55" fmla="*/ 2081893 h 2147207"/>
              <a:gd name="connsiteX56" fmla="*/ 389164 w 476250"/>
              <a:gd name="connsiteY56" fmla="*/ 2038350 h 2147207"/>
              <a:gd name="connsiteX57" fmla="*/ 402771 w 476250"/>
              <a:gd name="connsiteY57" fmla="*/ 1986643 h 2147207"/>
              <a:gd name="connsiteX58" fmla="*/ 416378 w 476250"/>
              <a:gd name="connsiteY58" fmla="*/ 1915886 h 2147207"/>
              <a:gd name="connsiteX59" fmla="*/ 424542 w 476250"/>
              <a:gd name="connsiteY59" fmla="*/ 1864179 h 2147207"/>
              <a:gd name="connsiteX60" fmla="*/ 429985 w 476250"/>
              <a:gd name="connsiteY60" fmla="*/ 1787979 h 2147207"/>
              <a:gd name="connsiteX61" fmla="*/ 429985 w 476250"/>
              <a:gd name="connsiteY61" fmla="*/ 1559379 h 2147207"/>
              <a:gd name="connsiteX62" fmla="*/ 429985 w 476250"/>
              <a:gd name="connsiteY62" fmla="*/ 1162050 h 214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76250" h="2147207">
                <a:moveTo>
                  <a:pt x="429985" y="1162050"/>
                </a:moveTo>
                <a:lnTo>
                  <a:pt x="429985" y="680357"/>
                </a:lnTo>
                <a:lnTo>
                  <a:pt x="429985" y="514350"/>
                </a:lnTo>
                <a:lnTo>
                  <a:pt x="424542" y="438150"/>
                </a:lnTo>
                <a:lnTo>
                  <a:pt x="421821" y="383721"/>
                </a:lnTo>
                <a:lnTo>
                  <a:pt x="424542" y="351064"/>
                </a:lnTo>
                <a:lnTo>
                  <a:pt x="432707" y="299357"/>
                </a:lnTo>
                <a:lnTo>
                  <a:pt x="446314" y="255814"/>
                </a:lnTo>
                <a:lnTo>
                  <a:pt x="454478" y="239486"/>
                </a:lnTo>
                <a:lnTo>
                  <a:pt x="468085" y="220436"/>
                </a:lnTo>
                <a:lnTo>
                  <a:pt x="476250" y="201386"/>
                </a:lnTo>
                <a:lnTo>
                  <a:pt x="476250" y="187779"/>
                </a:lnTo>
                <a:lnTo>
                  <a:pt x="470807" y="168729"/>
                </a:lnTo>
                <a:lnTo>
                  <a:pt x="451757" y="141514"/>
                </a:lnTo>
                <a:lnTo>
                  <a:pt x="424542" y="119743"/>
                </a:lnTo>
                <a:lnTo>
                  <a:pt x="381000" y="95250"/>
                </a:lnTo>
                <a:lnTo>
                  <a:pt x="321128" y="68036"/>
                </a:lnTo>
                <a:lnTo>
                  <a:pt x="253092" y="38100"/>
                </a:lnTo>
                <a:lnTo>
                  <a:pt x="182335" y="16329"/>
                </a:lnTo>
                <a:lnTo>
                  <a:pt x="87085" y="0"/>
                </a:lnTo>
                <a:lnTo>
                  <a:pt x="51707" y="0"/>
                </a:lnTo>
                <a:lnTo>
                  <a:pt x="19050" y="2721"/>
                </a:lnTo>
                <a:lnTo>
                  <a:pt x="5442" y="10886"/>
                </a:lnTo>
                <a:lnTo>
                  <a:pt x="0" y="29936"/>
                </a:lnTo>
                <a:lnTo>
                  <a:pt x="10885" y="54429"/>
                </a:lnTo>
                <a:lnTo>
                  <a:pt x="29935" y="73479"/>
                </a:lnTo>
                <a:lnTo>
                  <a:pt x="57150" y="89807"/>
                </a:lnTo>
                <a:lnTo>
                  <a:pt x="81642" y="100693"/>
                </a:lnTo>
                <a:lnTo>
                  <a:pt x="122464" y="125186"/>
                </a:lnTo>
                <a:lnTo>
                  <a:pt x="146957" y="149679"/>
                </a:lnTo>
                <a:lnTo>
                  <a:pt x="168728" y="182336"/>
                </a:lnTo>
                <a:lnTo>
                  <a:pt x="187778" y="225879"/>
                </a:lnTo>
                <a:lnTo>
                  <a:pt x="201385" y="277586"/>
                </a:lnTo>
                <a:lnTo>
                  <a:pt x="206828" y="332014"/>
                </a:lnTo>
                <a:lnTo>
                  <a:pt x="206828" y="1015093"/>
                </a:lnTo>
                <a:lnTo>
                  <a:pt x="212271" y="1151164"/>
                </a:lnTo>
                <a:lnTo>
                  <a:pt x="212271" y="1281793"/>
                </a:lnTo>
                <a:lnTo>
                  <a:pt x="209550" y="1404257"/>
                </a:lnTo>
                <a:lnTo>
                  <a:pt x="204107" y="1499507"/>
                </a:lnTo>
                <a:lnTo>
                  <a:pt x="193221" y="1589314"/>
                </a:lnTo>
                <a:lnTo>
                  <a:pt x="174171" y="1706336"/>
                </a:lnTo>
                <a:lnTo>
                  <a:pt x="160564" y="1763486"/>
                </a:lnTo>
                <a:lnTo>
                  <a:pt x="163285" y="1798864"/>
                </a:lnTo>
                <a:lnTo>
                  <a:pt x="166007" y="1831521"/>
                </a:lnTo>
                <a:lnTo>
                  <a:pt x="187778" y="1918607"/>
                </a:lnTo>
                <a:lnTo>
                  <a:pt x="212271" y="1981200"/>
                </a:lnTo>
                <a:lnTo>
                  <a:pt x="242207" y="2041071"/>
                </a:lnTo>
                <a:lnTo>
                  <a:pt x="255814" y="2068286"/>
                </a:lnTo>
                <a:lnTo>
                  <a:pt x="263978" y="2087336"/>
                </a:lnTo>
                <a:lnTo>
                  <a:pt x="288471" y="2128157"/>
                </a:lnTo>
                <a:lnTo>
                  <a:pt x="296635" y="2136321"/>
                </a:lnTo>
                <a:lnTo>
                  <a:pt x="302078" y="2141764"/>
                </a:lnTo>
                <a:lnTo>
                  <a:pt x="315685" y="2147207"/>
                </a:lnTo>
                <a:lnTo>
                  <a:pt x="334735" y="2139043"/>
                </a:lnTo>
                <a:lnTo>
                  <a:pt x="353785" y="2117271"/>
                </a:lnTo>
                <a:lnTo>
                  <a:pt x="372835" y="2081893"/>
                </a:lnTo>
                <a:lnTo>
                  <a:pt x="389164" y="2038350"/>
                </a:lnTo>
                <a:lnTo>
                  <a:pt x="402771" y="1986643"/>
                </a:lnTo>
                <a:lnTo>
                  <a:pt x="416378" y="1915886"/>
                </a:lnTo>
                <a:lnTo>
                  <a:pt x="424542" y="1864179"/>
                </a:lnTo>
                <a:lnTo>
                  <a:pt x="429985" y="1787979"/>
                </a:lnTo>
                <a:lnTo>
                  <a:pt x="429985" y="1559379"/>
                </a:lnTo>
                <a:lnTo>
                  <a:pt x="429985" y="1162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5FAEF4-8E4C-48AC-8821-AF160F1CA47D}"/>
              </a:ext>
            </a:extLst>
          </p:cNvPr>
          <p:cNvSpPr/>
          <p:nvPr/>
        </p:nvSpPr>
        <p:spPr>
          <a:xfrm>
            <a:off x="6102045" y="2781301"/>
            <a:ext cx="939800" cy="1019175"/>
          </a:xfrm>
          <a:custGeom>
            <a:avLst/>
            <a:gdLst>
              <a:gd name="connsiteX0" fmla="*/ 585787 w 940594"/>
              <a:gd name="connsiteY0" fmla="*/ 604838 h 1019175"/>
              <a:gd name="connsiteX1" fmla="*/ 700087 w 940594"/>
              <a:gd name="connsiteY1" fmla="*/ 500063 h 1019175"/>
              <a:gd name="connsiteX2" fmla="*/ 854869 w 940594"/>
              <a:gd name="connsiteY2" fmla="*/ 352425 h 1019175"/>
              <a:gd name="connsiteX3" fmla="*/ 935831 w 940594"/>
              <a:gd name="connsiteY3" fmla="*/ 269081 h 1019175"/>
              <a:gd name="connsiteX4" fmla="*/ 940594 w 940594"/>
              <a:gd name="connsiteY4" fmla="*/ 0 h 1019175"/>
              <a:gd name="connsiteX5" fmla="*/ 776287 w 940594"/>
              <a:gd name="connsiteY5" fmla="*/ 14288 h 1019175"/>
              <a:gd name="connsiteX6" fmla="*/ 721519 w 940594"/>
              <a:gd name="connsiteY6" fmla="*/ 128588 h 1019175"/>
              <a:gd name="connsiteX7" fmla="*/ 642937 w 940594"/>
              <a:gd name="connsiteY7" fmla="*/ 247650 h 1019175"/>
              <a:gd name="connsiteX8" fmla="*/ 526256 w 940594"/>
              <a:gd name="connsiteY8" fmla="*/ 404813 h 1019175"/>
              <a:gd name="connsiteX9" fmla="*/ 421481 w 940594"/>
              <a:gd name="connsiteY9" fmla="*/ 538163 h 1019175"/>
              <a:gd name="connsiteX10" fmla="*/ 280987 w 940594"/>
              <a:gd name="connsiteY10" fmla="*/ 697706 h 1019175"/>
              <a:gd name="connsiteX11" fmla="*/ 80962 w 940594"/>
              <a:gd name="connsiteY11" fmla="*/ 904875 h 1019175"/>
              <a:gd name="connsiteX12" fmla="*/ 11906 w 940594"/>
              <a:gd name="connsiteY12" fmla="*/ 971550 h 1019175"/>
              <a:gd name="connsiteX13" fmla="*/ 0 w 940594"/>
              <a:gd name="connsiteY13" fmla="*/ 990600 h 1019175"/>
              <a:gd name="connsiteX14" fmla="*/ 0 w 940594"/>
              <a:gd name="connsiteY14" fmla="*/ 1004888 h 1019175"/>
              <a:gd name="connsiteX15" fmla="*/ 4762 w 940594"/>
              <a:gd name="connsiteY15" fmla="*/ 1014413 h 1019175"/>
              <a:gd name="connsiteX16" fmla="*/ 21431 w 940594"/>
              <a:gd name="connsiteY16" fmla="*/ 1019175 h 1019175"/>
              <a:gd name="connsiteX17" fmla="*/ 47625 w 940594"/>
              <a:gd name="connsiteY17" fmla="*/ 1014413 h 1019175"/>
              <a:gd name="connsiteX18" fmla="*/ 92869 w 940594"/>
              <a:gd name="connsiteY18" fmla="*/ 988219 h 1019175"/>
              <a:gd name="connsiteX19" fmla="*/ 214312 w 940594"/>
              <a:gd name="connsiteY19" fmla="*/ 907256 h 1019175"/>
              <a:gd name="connsiteX20" fmla="*/ 371475 w 940594"/>
              <a:gd name="connsiteY20" fmla="*/ 788194 h 1019175"/>
              <a:gd name="connsiteX21" fmla="*/ 523875 w 940594"/>
              <a:gd name="connsiteY21" fmla="*/ 659606 h 1019175"/>
              <a:gd name="connsiteX22" fmla="*/ 585787 w 940594"/>
              <a:gd name="connsiteY22" fmla="*/ 604838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0594" h="1019175">
                <a:moveTo>
                  <a:pt x="585787" y="604838"/>
                </a:moveTo>
                <a:lnTo>
                  <a:pt x="700087" y="500063"/>
                </a:lnTo>
                <a:lnTo>
                  <a:pt x="854869" y="352425"/>
                </a:lnTo>
                <a:lnTo>
                  <a:pt x="935831" y="269081"/>
                </a:lnTo>
                <a:cubicBezTo>
                  <a:pt x="937419" y="179387"/>
                  <a:pt x="939006" y="89694"/>
                  <a:pt x="940594" y="0"/>
                </a:cubicBezTo>
                <a:lnTo>
                  <a:pt x="776287" y="14288"/>
                </a:lnTo>
                <a:lnTo>
                  <a:pt x="721519" y="128588"/>
                </a:lnTo>
                <a:lnTo>
                  <a:pt x="642937" y="247650"/>
                </a:lnTo>
                <a:lnTo>
                  <a:pt x="526256" y="404813"/>
                </a:lnTo>
                <a:lnTo>
                  <a:pt x="421481" y="538163"/>
                </a:lnTo>
                <a:lnTo>
                  <a:pt x="280987" y="697706"/>
                </a:lnTo>
                <a:lnTo>
                  <a:pt x="80962" y="904875"/>
                </a:lnTo>
                <a:lnTo>
                  <a:pt x="11906" y="971550"/>
                </a:lnTo>
                <a:lnTo>
                  <a:pt x="0" y="990600"/>
                </a:lnTo>
                <a:lnTo>
                  <a:pt x="0" y="1004888"/>
                </a:lnTo>
                <a:lnTo>
                  <a:pt x="4762" y="1014413"/>
                </a:lnTo>
                <a:lnTo>
                  <a:pt x="21431" y="1019175"/>
                </a:lnTo>
                <a:lnTo>
                  <a:pt x="47625" y="1014413"/>
                </a:lnTo>
                <a:lnTo>
                  <a:pt x="92869" y="988219"/>
                </a:lnTo>
                <a:lnTo>
                  <a:pt x="214312" y="907256"/>
                </a:lnTo>
                <a:lnTo>
                  <a:pt x="371475" y="788194"/>
                </a:lnTo>
                <a:lnTo>
                  <a:pt x="523875" y="659606"/>
                </a:lnTo>
                <a:lnTo>
                  <a:pt x="585787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305A69-2D0E-4591-B389-1B5EDAD3B07A}"/>
              </a:ext>
            </a:extLst>
          </p:cNvPr>
          <p:cNvSpPr/>
          <p:nvPr/>
        </p:nvSpPr>
        <p:spPr>
          <a:xfrm>
            <a:off x="7183439" y="2855914"/>
            <a:ext cx="1362075" cy="1089025"/>
          </a:xfrm>
          <a:custGeom>
            <a:avLst/>
            <a:gdLst>
              <a:gd name="connsiteX0" fmla="*/ 340519 w 1362075"/>
              <a:gd name="connsiteY0" fmla="*/ 559594 h 1090612"/>
              <a:gd name="connsiteX1" fmla="*/ 226219 w 1362075"/>
              <a:gd name="connsiteY1" fmla="*/ 402431 h 1090612"/>
              <a:gd name="connsiteX2" fmla="*/ 140494 w 1362075"/>
              <a:gd name="connsiteY2" fmla="*/ 285750 h 1090612"/>
              <a:gd name="connsiteX3" fmla="*/ 80963 w 1362075"/>
              <a:gd name="connsiteY3" fmla="*/ 204787 h 1090612"/>
              <a:gd name="connsiteX4" fmla="*/ 4763 w 1362075"/>
              <a:gd name="connsiteY4" fmla="*/ 97631 h 1090612"/>
              <a:gd name="connsiteX5" fmla="*/ 0 w 1362075"/>
              <a:gd name="connsiteY5" fmla="*/ 0 h 1090612"/>
              <a:gd name="connsiteX6" fmla="*/ 109538 w 1362075"/>
              <a:gd name="connsiteY6" fmla="*/ 104775 h 1090612"/>
              <a:gd name="connsiteX7" fmla="*/ 211932 w 1362075"/>
              <a:gd name="connsiteY7" fmla="*/ 200025 h 1090612"/>
              <a:gd name="connsiteX8" fmla="*/ 309563 w 1362075"/>
              <a:gd name="connsiteY8" fmla="*/ 290512 h 1090612"/>
              <a:gd name="connsiteX9" fmla="*/ 440532 w 1362075"/>
              <a:gd name="connsiteY9" fmla="*/ 400050 h 1090612"/>
              <a:gd name="connsiteX10" fmla="*/ 581025 w 1362075"/>
              <a:gd name="connsiteY10" fmla="*/ 511969 h 1090612"/>
              <a:gd name="connsiteX11" fmla="*/ 731044 w 1362075"/>
              <a:gd name="connsiteY11" fmla="*/ 621506 h 1090612"/>
              <a:gd name="connsiteX12" fmla="*/ 852488 w 1362075"/>
              <a:gd name="connsiteY12" fmla="*/ 709612 h 1090612"/>
              <a:gd name="connsiteX13" fmla="*/ 985838 w 1362075"/>
              <a:gd name="connsiteY13" fmla="*/ 797719 h 1090612"/>
              <a:gd name="connsiteX14" fmla="*/ 1140619 w 1362075"/>
              <a:gd name="connsiteY14" fmla="*/ 895350 h 1090612"/>
              <a:gd name="connsiteX15" fmla="*/ 1319213 w 1362075"/>
              <a:gd name="connsiteY15" fmla="*/ 1002506 h 1090612"/>
              <a:gd name="connsiteX16" fmla="*/ 1350169 w 1362075"/>
              <a:gd name="connsiteY16" fmla="*/ 1016794 h 1090612"/>
              <a:gd name="connsiteX17" fmla="*/ 1354932 w 1362075"/>
              <a:gd name="connsiteY17" fmla="*/ 1021556 h 1090612"/>
              <a:gd name="connsiteX18" fmla="*/ 1362075 w 1362075"/>
              <a:gd name="connsiteY18" fmla="*/ 1031081 h 1090612"/>
              <a:gd name="connsiteX19" fmla="*/ 1362075 w 1362075"/>
              <a:gd name="connsiteY19" fmla="*/ 1040606 h 1090612"/>
              <a:gd name="connsiteX20" fmla="*/ 1347788 w 1362075"/>
              <a:gd name="connsiteY20" fmla="*/ 1057275 h 1090612"/>
              <a:gd name="connsiteX21" fmla="*/ 1319213 w 1362075"/>
              <a:gd name="connsiteY21" fmla="*/ 1064419 h 1090612"/>
              <a:gd name="connsiteX22" fmla="*/ 1235869 w 1362075"/>
              <a:gd name="connsiteY22" fmla="*/ 1071562 h 1090612"/>
              <a:gd name="connsiteX23" fmla="*/ 1095375 w 1362075"/>
              <a:gd name="connsiteY23" fmla="*/ 1081087 h 1090612"/>
              <a:gd name="connsiteX24" fmla="*/ 940594 w 1362075"/>
              <a:gd name="connsiteY24" fmla="*/ 1088231 h 1090612"/>
              <a:gd name="connsiteX25" fmla="*/ 814388 w 1362075"/>
              <a:gd name="connsiteY25" fmla="*/ 1090612 h 1090612"/>
              <a:gd name="connsiteX26" fmla="*/ 769144 w 1362075"/>
              <a:gd name="connsiteY26" fmla="*/ 1083469 h 1090612"/>
              <a:gd name="connsiteX27" fmla="*/ 745332 w 1362075"/>
              <a:gd name="connsiteY27" fmla="*/ 1073944 h 1090612"/>
              <a:gd name="connsiteX28" fmla="*/ 719138 w 1362075"/>
              <a:gd name="connsiteY28" fmla="*/ 1054894 h 1090612"/>
              <a:gd name="connsiteX29" fmla="*/ 697707 w 1362075"/>
              <a:gd name="connsiteY29" fmla="*/ 1033462 h 1090612"/>
              <a:gd name="connsiteX30" fmla="*/ 650082 w 1362075"/>
              <a:gd name="connsiteY30" fmla="*/ 969169 h 1090612"/>
              <a:gd name="connsiteX31" fmla="*/ 535782 w 1362075"/>
              <a:gd name="connsiteY31" fmla="*/ 819150 h 1090612"/>
              <a:gd name="connsiteX32" fmla="*/ 402432 w 1362075"/>
              <a:gd name="connsiteY32" fmla="*/ 642937 h 1090612"/>
              <a:gd name="connsiteX33" fmla="*/ 340519 w 1362075"/>
              <a:gd name="connsiteY33" fmla="*/ 559594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2075" h="1090612">
                <a:moveTo>
                  <a:pt x="340519" y="559594"/>
                </a:moveTo>
                <a:lnTo>
                  <a:pt x="226219" y="402431"/>
                </a:lnTo>
                <a:lnTo>
                  <a:pt x="140494" y="285750"/>
                </a:lnTo>
                <a:lnTo>
                  <a:pt x="80963" y="204787"/>
                </a:lnTo>
                <a:lnTo>
                  <a:pt x="4763" y="97631"/>
                </a:lnTo>
                <a:lnTo>
                  <a:pt x="0" y="0"/>
                </a:lnTo>
                <a:lnTo>
                  <a:pt x="109538" y="104775"/>
                </a:lnTo>
                <a:lnTo>
                  <a:pt x="211932" y="200025"/>
                </a:lnTo>
                <a:lnTo>
                  <a:pt x="309563" y="290512"/>
                </a:lnTo>
                <a:lnTo>
                  <a:pt x="440532" y="400050"/>
                </a:lnTo>
                <a:lnTo>
                  <a:pt x="581025" y="511969"/>
                </a:lnTo>
                <a:lnTo>
                  <a:pt x="731044" y="621506"/>
                </a:lnTo>
                <a:lnTo>
                  <a:pt x="852488" y="709612"/>
                </a:lnTo>
                <a:lnTo>
                  <a:pt x="985838" y="797719"/>
                </a:lnTo>
                <a:lnTo>
                  <a:pt x="1140619" y="895350"/>
                </a:lnTo>
                <a:lnTo>
                  <a:pt x="1319213" y="1002506"/>
                </a:lnTo>
                <a:lnTo>
                  <a:pt x="1350169" y="1016794"/>
                </a:lnTo>
                <a:lnTo>
                  <a:pt x="1354932" y="1021556"/>
                </a:lnTo>
                <a:lnTo>
                  <a:pt x="1362075" y="1031081"/>
                </a:lnTo>
                <a:lnTo>
                  <a:pt x="1362075" y="1040606"/>
                </a:lnTo>
                <a:lnTo>
                  <a:pt x="1347788" y="1057275"/>
                </a:lnTo>
                <a:lnTo>
                  <a:pt x="1319213" y="1064419"/>
                </a:lnTo>
                <a:lnTo>
                  <a:pt x="1235869" y="1071562"/>
                </a:lnTo>
                <a:lnTo>
                  <a:pt x="1095375" y="1081087"/>
                </a:lnTo>
                <a:lnTo>
                  <a:pt x="940594" y="1088231"/>
                </a:lnTo>
                <a:lnTo>
                  <a:pt x="814388" y="1090612"/>
                </a:lnTo>
                <a:lnTo>
                  <a:pt x="769144" y="1083469"/>
                </a:lnTo>
                <a:lnTo>
                  <a:pt x="745332" y="1073944"/>
                </a:lnTo>
                <a:lnTo>
                  <a:pt x="719138" y="1054894"/>
                </a:lnTo>
                <a:lnTo>
                  <a:pt x="697707" y="1033462"/>
                </a:lnTo>
                <a:lnTo>
                  <a:pt x="650082" y="969169"/>
                </a:lnTo>
                <a:lnTo>
                  <a:pt x="535782" y="819150"/>
                </a:lnTo>
                <a:lnTo>
                  <a:pt x="402432" y="642937"/>
                </a:lnTo>
                <a:lnTo>
                  <a:pt x="340519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7E5D649-3E92-4BD2-8507-8BA53EB57DE8}"/>
              </a:ext>
            </a:extLst>
          </p:cNvPr>
          <p:cNvSpPr/>
          <p:nvPr/>
        </p:nvSpPr>
        <p:spPr>
          <a:xfrm>
            <a:off x="6272214" y="4522788"/>
            <a:ext cx="1214437" cy="315912"/>
          </a:xfrm>
          <a:custGeom>
            <a:avLst/>
            <a:gdLst>
              <a:gd name="connsiteX0" fmla="*/ 426243 w 1214437"/>
              <a:gd name="connsiteY0" fmla="*/ 123825 h 316706"/>
              <a:gd name="connsiteX1" fmla="*/ 571500 w 1214437"/>
              <a:gd name="connsiteY1" fmla="*/ 90487 h 316706"/>
              <a:gd name="connsiteX2" fmla="*/ 657225 w 1214437"/>
              <a:gd name="connsiteY2" fmla="*/ 64294 h 316706"/>
              <a:gd name="connsiteX3" fmla="*/ 745331 w 1214437"/>
              <a:gd name="connsiteY3" fmla="*/ 30956 h 316706"/>
              <a:gd name="connsiteX4" fmla="*/ 792956 w 1214437"/>
              <a:gd name="connsiteY4" fmla="*/ 2381 h 316706"/>
              <a:gd name="connsiteX5" fmla="*/ 800100 w 1214437"/>
              <a:gd name="connsiteY5" fmla="*/ 0 h 316706"/>
              <a:gd name="connsiteX6" fmla="*/ 840581 w 1214437"/>
              <a:gd name="connsiteY6" fmla="*/ 0 h 316706"/>
              <a:gd name="connsiteX7" fmla="*/ 888206 w 1214437"/>
              <a:gd name="connsiteY7" fmla="*/ 2381 h 316706"/>
              <a:gd name="connsiteX8" fmla="*/ 947737 w 1214437"/>
              <a:gd name="connsiteY8" fmla="*/ 11906 h 316706"/>
              <a:gd name="connsiteX9" fmla="*/ 1014412 w 1214437"/>
              <a:gd name="connsiteY9" fmla="*/ 26194 h 316706"/>
              <a:gd name="connsiteX10" fmla="*/ 1069181 w 1214437"/>
              <a:gd name="connsiteY10" fmla="*/ 45244 h 316706"/>
              <a:gd name="connsiteX11" fmla="*/ 1114425 w 1214437"/>
              <a:gd name="connsiteY11" fmla="*/ 59531 h 316706"/>
              <a:gd name="connsiteX12" fmla="*/ 1169193 w 1214437"/>
              <a:gd name="connsiteY12" fmla="*/ 83344 h 316706"/>
              <a:gd name="connsiteX13" fmla="*/ 1193006 w 1214437"/>
              <a:gd name="connsiteY13" fmla="*/ 97631 h 316706"/>
              <a:gd name="connsiteX14" fmla="*/ 1212056 w 1214437"/>
              <a:gd name="connsiteY14" fmla="*/ 119062 h 316706"/>
              <a:gd name="connsiteX15" fmla="*/ 1214437 w 1214437"/>
              <a:gd name="connsiteY15" fmla="*/ 130969 h 316706"/>
              <a:gd name="connsiteX16" fmla="*/ 1204912 w 1214437"/>
              <a:gd name="connsiteY16" fmla="*/ 145256 h 316706"/>
              <a:gd name="connsiteX17" fmla="*/ 1185862 w 1214437"/>
              <a:gd name="connsiteY17" fmla="*/ 161925 h 316706"/>
              <a:gd name="connsiteX18" fmla="*/ 1119187 w 1214437"/>
              <a:gd name="connsiteY18" fmla="*/ 185737 h 316706"/>
              <a:gd name="connsiteX19" fmla="*/ 1007268 w 1214437"/>
              <a:gd name="connsiteY19" fmla="*/ 214312 h 316706"/>
              <a:gd name="connsiteX20" fmla="*/ 888206 w 1214437"/>
              <a:gd name="connsiteY20" fmla="*/ 240506 h 316706"/>
              <a:gd name="connsiteX21" fmla="*/ 738187 w 1214437"/>
              <a:gd name="connsiteY21" fmla="*/ 264319 h 316706"/>
              <a:gd name="connsiteX22" fmla="*/ 547687 w 1214437"/>
              <a:gd name="connsiteY22" fmla="*/ 285750 h 316706"/>
              <a:gd name="connsiteX23" fmla="*/ 342900 w 1214437"/>
              <a:gd name="connsiteY23" fmla="*/ 300037 h 316706"/>
              <a:gd name="connsiteX24" fmla="*/ 0 w 1214437"/>
              <a:gd name="connsiteY24" fmla="*/ 316706 h 316706"/>
              <a:gd name="connsiteX25" fmla="*/ 0 w 1214437"/>
              <a:gd name="connsiteY25" fmla="*/ 185737 h 316706"/>
              <a:gd name="connsiteX26" fmla="*/ 223837 w 1214437"/>
              <a:gd name="connsiteY26" fmla="*/ 157162 h 316706"/>
              <a:gd name="connsiteX27" fmla="*/ 426243 w 1214437"/>
              <a:gd name="connsiteY27" fmla="*/ 123825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4437" h="316706">
                <a:moveTo>
                  <a:pt x="426243" y="123825"/>
                </a:moveTo>
                <a:lnTo>
                  <a:pt x="571500" y="90487"/>
                </a:lnTo>
                <a:lnTo>
                  <a:pt x="657225" y="64294"/>
                </a:lnTo>
                <a:lnTo>
                  <a:pt x="745331" y="30956"/>
                </a:lnTo>
                <a:lnTo>
                  <a:pt x="792956" y="2381"/>
                </a:lnTo>
                <a:lnTo>
                  <a:pt x="800100" y="0"/>
                </a:lnTo>
                <a:lnTo>
                  <a:pt x="840581" y="0"/>
                </a:lnTo>
                <a:lnTo>
                  <a:pt x="888206" y="2381"/>
                </a:lnTo>
                <a:lnTo>
                  <a:pt x="947737" y="11906"/>
                </a:lnTo>
                <a:lnTo>
                  <a:pt x="1014412" y="26194"/>
                </a:lnTo>
                <a:lnTo>
                  <a:pt x="1069181" y="45244"/>
                </a:lnTo>
                <a:lnTo>
                  <a:pt x="1114425" y="59531"/>
                </a:lnTo>
                <a:lnTo>
                  <a:pt x="1169193" y="83344"/>
                </a:lnTo>
                <a:lnTo>
                  <a:pt x="1193006" y="97631"/>
                </a:lnTo>
                <a:lnTo>
                  <a:pt x="1212056" y="119062"/>
                </a:lnTo>
                <a:lnTo>
                  <a:pt x="1214437" y="130969"/>
                </a:lnTo>
                <a:lnTo>
                  <a:pt x="1204912" y="145256"/>
                </a:lnTo>
                <a:lnTo>
                  <a:pt x="1185862" y="161925"/>
                </a:lnTo>
                <a:lnTo>
                  <a:pt x="1119187" y="185737"/>
                </a:lnTo>
                <a:lnTo>
                  <a:pt x="1007268" y="214312"/>
                </a:lnTo>
                <a:lnTo>
                  <a:pt x="888206" y="240506"/>
                </a:lnTo>
                <a:lnTo>
                  <a:pt x="738187" y="264319"/>
                </a:lnTo>
                <a:lnTo>
                  <a:pt x="547687" y="285750"/>
                </a:lnTo>
                <a:lnTo>
                  <a:pt x="342900" y="300037"/>
                </a:lnTo>
                <a:lnTo>
                  <a:pt x="0" y="316706"/>
                </a:lnTo>
                <a:lnTo>
                  <a:pt x="0" y="185737"/>
                </a:lnTo>
                <a:lnTo>
                  <a:pt x="223837" y="157162"/>
                </a:lnTo>
                <a:lnTo>
                  <a:pt x="426243" y="1238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614D03E-1DE0-4838-8F50-8E4846D59FB7}"/>
              </a:ext>
            </a:extLst>
          </p:cNvPr>
          <p:cNvSpPr/>
          <p:nvPr/>
        </p:nvSpPr>
        <p:spPr>
          <a:xfrm>
            <a:off x="4402138" y="5330826"/>
            <a:ext cx="3651250" cy="492125"/>
          </a:xfrm>
          <a:custGeom>
            <a:avLst/>
            <a:gdLst>
              <a:gd name="connsiteX0" fmla="*/ 2108779 w 3651643"/>
              <a:gd name="connsiteY0" fmla="*/ 77441 h 491453"/>
              <a:gd name="connsiteX1" fmla="*/ 2442371 w 3651643"/>
              <a:gd name="connsiteY1" fmla="*/ 62548 h 491453"/>
              <a:gd name="connsiteX2" fmla="*/ 2728307 w 3651643"/>
              <a:gd name="connsiteY2" fmla="*/ 47656 h 491453"/>
              <a:gd name="connsiteX3" fmla="*/ 2907017 w 3651643"/>
              <a:gd name="connsiteY3" fmla="*/ 38720 h 491453"/>
              <a:gd name="connsiteX4" fmla="*/ 3014243 w 3651643"/>
              <a:gd name="connsiteY4" fmla="*/ 23828 h 491453"/>
              <a:gd name="connsiteX5" fmla="*/ 3178061 w 3651643"/>
              <a:gd name="connsiteY5" fmla="*/ 0 h 491453"/>
              <a:gd name="connsiteX6" fmla="*/ 3201889 w 3651643"/>
              <a:gd name="connsiteY6" fmla="*/ 0 h 491453"/>
              <a:gd name="connsiteX7" fmla="*/ 3234653 w 3651643"/>
              <a:gd name="connsiteY7" fmla="*/ 5957 h 491453"/>
              <a:gd name="connsiteX8" fmla="*/ 3297201 w 3651643"/>
              <a:gd name="connsiteY8" fmla="*/ 23828 h 491453"/>
              <a:gd name="connsiteX9" fmla="*/ 3392513 w 3651643"/>
              <a:gd name="connsiteY9" fmla="*/ 56591 h 491453"/>
              <a:gd name="connsiteX10" fmla="*/ 3514632 w 3651643"/>
              <a:gd name="connsiteY10" fmla="*/ 110204 h 491453"/>
              <a:gd name="connsiteX11" fmla="*/ 3565266 w 3651643"/>
              <a:gd name="connsiteY11" fmla="*/ 137011 h 491453"/>
              <a:gd name="connsiteX12" fmla="*/ 3586116 w 3651643"/>
              <a:gd name="connsiteY12" fmla="*/ 151903 h 491453"/>
              <a:gd name="connsiteX13" fmla="*/ 3606965 w 3651643"/>
              <a:gd name="connsiteY13" fmla="*/ 175732 h 491453"/>
              <a:gd name="connsiteX14" fmla="*/ 3630793 w 3651643"/>
              <a:gd name="connsiteY14" fmla="*/ 211474 h 491453"/>
              <a:gd name="connsiteX15" fmla="*/ 3645686 w 3651643"/>
              <a:gd name="connsiteY15" fmla="*/ 241259 h 491453"/>
              <a:gd name="connsiteX16" fmla="*/ 3651643 w 3651643"/>
              <a:gd name="connsiteY16" fmla="*/ 262108 h 491453"/>
              <a:gd name="connsiteX17" fmla="*/ 3651643 w 3651643"/>
              <a:gd name="connsiteY17" fmla="*/ 279979 h 491453"/>
              <a:gd name="connsiteX18" fmla="*/ 3639729 w 3651643"/>
              <a:gd name="connsiteY18" fmla="*/ 303807 h 491453"/>
              <a:gd name="connsiteX19" fmla="*/ 3621858 w 3651643"/>
              <a:gd name="connsiteY19" fmla="*/ 315721 h 491453"/>
              <a:gd name="connsiteX20" fmla="*/ 3592073 w 3651643"/>
              <a:gd name="connsiteY20" fmla="*/ 327635 h 491453"/>
              <a:gd name="connsiteX21" fmla="*/ 3550374 w 3651643"/>
              <a:gd name="connsiteY21" fmla="*/ 330614 h 491453"/>
              <a:gd name="connsiteX22" fmla="*/ 3490804 w 3651643"/>
              <a:gd name="connsiteY22" fmla="*/ 324657 h 491453"/>
              <a:gd name="connsiteX23" fmla="*/ 3359750 w 3651643"/>
              <a:gd name="connsiteY23" fmla="*/ 303807 h 491453"/>
              <a:gd name="connsiteX24" fmla="*/ 3139340 w 3651643"/>
              <a:gd name="connsiteY24" fmla="*/ 279979 h 491453"/>
              <a:gd name="connsiteX25" fmla="*/ 2927867 w 3651643"/>
              <a:gd name="connsiteY25" fmla="*/ 268065 h 491453"/>
              <a:gd name="connsiteX26" fmla="*/ 2621081 w 3651643"/>
              <a:gd name="connsiteY26" fmla="*/ 265087 h 491453"/>
              <a:gd name="connsiteX27" fmla="*/ 2198134 w 3651643"/>
              <a:gd name="connsiteY27" fmla="*/ 265087 h 491453"/>
              <a:gd name="connsiteX28" fmla="*/ 1897305 w 3651643"/>
              <a:gd name="connsiteY28" fmla="*/ 282958 h 491453"/>
              <a:gd name="connsiteX29" fmla="*/ 1629240 w 3651643"/>
              <a:gd name="connsiteY29" fmla="*/ 303807 h 491453"/>
              <a:gd name="connsiteX30" fmla="*/ 1376068 w 3651643"/>
              <a:gd name="connsiteY30" fmla="*/ 336571 h 491453"/>
              <a:gd name="connsiteX31" fmla="*/ 1191400 w 3651643"/>
              <a:gd name="connsiteY31" fmla="*/ 363377 h 491453"/>
              <a:gd name="connsiteX32" fmla="*/ 1006733 w 3651643"/>
              <a:gd name="connsiteY32" fmla="*/ 396141 h 491453"/>
              <a:gd name="connsiteX33" fmla="*/ 786324 w 3651643"/>
              <a:gd name="connsiteY33" fmla="*/ 440818 h 491453"/>
              <a:gd name="connsiteX34" fmla="*/ 673141 w 3651643"/>
              <a:gd name="connsiteY34" fmla="*/ 467625 h 491453"/>
              <a:gd name="connsiteX35" fmla="*/ 598679 w 3651643"/>
              <a:gd name="connsiteY35" fmla="*/ 488474 h 491453"/>
              <a:gd name="connsiteX36" fmla="*/ 580808 w 3651643"/>
              <a:gd name="connsiteY36" fmla="*/ 491453 h 491453"/>
              <a:gd name="connsiteX37" fmla="*/ 518259 w 3651643"/>
              <a:gd name="connsiteY37" fmla="*/ 491453 h 491453"/>
              <a:gd name="connsiteX38" fmla="*/ 473582 w 3651643"/>
              <a:gd name="connsiteY38" fmla="*/ 485496 h 491453"/>
              <a:gd name="connsiteX39" fmla="*/ 411033 w 3651643"/>
              <a:gd name="connsiteY39" fmla="*/ 464646 h 491453"/>
              <a:gd name="connsiteX40" fmla="*/ 357420 w 3651643"/>
              <a:gd name="connsiteY40" fmla="*/ 440818 h 491453"/>
              <a:gd name="connsiteX41" fmla="*/ 300828 w 3651643"/>
              <a:gd name="connsiteY41" fmla="*/ 408055 h 491453"/>
              <a:gd name="connsiteX42" fmla="*/ 226366 w 3651643"/>
              <a:gd name="connsiteY42" fmla="*/ 363377 h 491453"/>
              <a:gd name="connsiteX43" fmla="*/ 137011 w 3651643"/>
              <a:gd name="connsiteY43" fmla="*/ 300829 h 491453"/>
              <a:gd name="connsiteX44" fmla="*/ 77441 w 3651643"/>
              <a:gd name="connsiteY44" fmla="*/ 247216 h 491453"/>
              <a:gd name="connsiteX45" fmla="*/ 29785 w 3651643"/>
              <a:gd name="connsiteY45" fmla="*/ 196581 h 491453"/>
              <a:gd name="connsiteX46" fmla="*/ 8935 w 3651643"/>
              <a:gd name="connsiteY46" fmla="*/ 163818 h 491453"/>
              <a:gd name="connsiteX47" fmla="*/ 0 w 3651643"/>
              <a:gd name="connsiteY47" fmla="*/ 137011 h 491453"/>
              <a:gd name="connsiteX48" fmla="*/ 0 w 3651643"/>
              <a:gd name="connsiteY48" fmla="*/ 125097 h 491453"/>
              <a:gd name="connsiteX49" fmla="*/ 5957 w 3651643"/>
              <a:gd name="connsiteY49" fmla="*/ 119140 h 491453"/>
              <a:gd name="connsiteX50" fmla="*/ 20849 w 3651643"/>
              <a:gd name="connsiteY50" fmla="*/ 119140 h 491453"/>
              <a:gd name="connsiteX51" fmla="*/ 47656 w 3651643"/>
              <a:gd name="connsiteY51" fmla="*/ 128075 h 491453"/>
              <a:gd name="connsiteX52" fmla="*/ 104247 w 3651643"/>
              <a:gd name="connsiteY52" fmla="*/ 151903 h 491453"/>
              <a:gd name="connsiteX53" fmla="*/ 172753 w 3651643"/>
              <a:gd name="connsiteY53" fmla="*/ 181689 h 491453"/>
              <a:gd name="connsiteX54" fmla="*/ 241258 w 3651643"/>
              <a:gd name="connsiteY54" fmla="*/ 202538 h 491453"/>
              <a:gd name="connsiteX55" fmla="*/ 291893 w 3651643"/>
              <a:gd name="connsiteY55" fmla="*/ 214452 h 491453"/>
              <a:gd name="connsiteX56" fmla="*/ 402098 w 3651643"/>
              <a:gd name="connsiteY56" fmla="*/ 223388 h 491453"/>
              <a:gd name="connsiteX57" fmla="*/ 691012 w 3651643"/>
              <a:gd name="connsiteY57" fmla="*/ 199560 h 491453"/>
              <a:gd name="connsiteX58" fmla="*/ 902486 w 3651643"/>
              <a:gd name="connsiteY58" fmla="*/ 175732 h 491453"/>
              <a:gd name="connsiteX59" fmla="*/ 1194379 w 3651643"/>
              <a:gd name="connsiteY59" fmla="*/ 151903 h 491453"/>
              <a:gd name="connsiteX60" fmla="*/ 1676896 w 3651643"/>
              <a:gd name="connsiteY60" fmla="*/ 110204 h 491453"/>
              <a:gd name="connsiteX61" fmla="*/ 1903262 w 3651643"/>
              <a:gd name="connsiteY61" fmla="*/ 86376 h 491453"/>
              <a:gd name="connsiteX62" fmla="*/ 2108779 w 3651643"/>
              <a:gd name="connsiteY62" fmla="*/ 77441 h 49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51643" h="491453">
                <a:moveTo>
                  <a:pt x="2108779" y="77441"/>
                </a:moveTo>
                <a:lnTo>
                  <a:pt x="2442371" y="62548"/>
                </a:lnTo>
                <a:lnTo>
                  <a:pt x="2728307" y="47656"/>
                </a:lnTo>
                <a:lnTo>
                  <a:pt x="2907017" y="38720"/>
                </a:lnTo>
                <a:lnTo>
                  <a:pt x="3014243" y="23828"/>
                </a:lnTo>
                <a:lnTo>
                  <a:pt x="3178061" y="0"/>
                </a:lnTo>
                <a:lnTo>
                  <a:pt x="3201889" y="0"/>
                </a:lnTo>
                <a:lnTo>
                  <a:pt x="3234653" y="5957"/>
                </a:lnTo>
                <a:lnTo>
                  <a:pt x="3297201" y="23828"/>
                </a:lnTo>
                <a:lnTo>
                  <a:pt x="3392513" y="56591"/>
                </a:lnTo>
                <a:lnTo>
                  <a:pt x="3514632" y="110204"/>
                </a:lnTo>
                <a:lnTo>
                  <a:pt x="3565266" y="137011"/>
                </a:lnTo>
                <a:lnTo>
                  <a:pt x="3586116" y="151903"/>
                </a:lnTo>
                <a:lnTo>
                  <a:pt x="3606965" y="175732"/>
                </a:lnTo>
                <a:lnTo>
                  <a:pt x="3630793" y="211474"/>
                </a:lnTo>
                <a:lnTo>
                  <a:pt x="3645686" y="241259"/>
                </a:lnTo>
                <a:lnTo>
                  <a:pt x="3651643" y="262108"/>
                </a:lnTo>
                <a:lnTo>
                  <a:pt x="3651643" y="279979"/>
                </a:lnTo>
                <a:lnTo>
                  <a:pt x="3639729" y="303807"/>
                </a:lnTo>
                <a:lnTo>
                  <a:pt x="3621858" y="315721"/>
                </a:lnTo>
                <a:lnTo>
                  <a:pt x="3592073" y="327635"/>
                </a:lnTo>
                <a:lnTo>
                  <a:pt x="3550374" y="330614"/>
                </a:lnTo>
                <a:lnTo>
                  <a:pt x="3490804" y="324657"/>
                </a:lnTo>
                <a:lnTo>
                  <a:pt x="3359750" y="303807"/>
                </a:lnTo>
                <a:lnTo>
                  <a:pt x="3139340" y="279979"/>
                </a:lnTo>
                <a:lnTo>
                  <a:pt x="2927867" y="268065"/>
                </a:lnTo>
                <a:lnTo>
                  <a:pt x="2621081" y="265087"/>
                </a:lnTo>
                <a:lnTo>
                  <a:pt x="2198134" y="265087"/>
                </a:lnTo>
                <a:lnTo>
                  <a:pt x="1897305" y="282958"/>
                </a:lnTo>
                <a:lnTo>
                  <a:pt x="1629240" y="303807"/>
                </a:lnTo>
                <a:lnTo>
                  <a:pt x="1376068" y="336571"/>
                </a:lnTo>
                <a:lnTo>
                  <a:pt x="1191400" y="363377"/>
                </a:lnTo>
                <a:lnTo>
                  <a:pt x="1006733" y="396141"/>
                </a:lnTo>
                <a:lnTo>
                  <a:pt x="786324" y="440818"/>
                </a:lnTo>
                <a:lnTo>
                  <a:pt x="673141" y="467625"/>
                </a:lnTo>
                <a:lnTo>
                  <a:pt x="598679" y="488474"/>
                </a:lnTo>
                <a:lnTo>
                  <a:pt x="580808" y="491453"/>
                </a:lnTo>
                <a:lnTo>
                  <a:pt x="518259" y="491453"/>
                </a:lnTo>
                <a:lnTo>
                  <a:pt x="473582" y="485496"/>
                </a:lnTo>
                <a:lnTo>
                  <a:pt x="411033" y="464646"/>
                </a:lnTo>
                <a:lnTo>
                  <a:pt x="357420" y="440818"/>
                </a:lnTo>
                <a:lnTo>
                  <a:pt x="300828" y="408055"/>
                </a:lnTo>
                <a:lnTo>
                  <a:pt x="226366" y="363377"/>
                </a:lnTo>
                <a:lnTo>
                  <a:pt x="137011" y="300829"/>
                </a:lnTo>
                <a:lnTo>
                  <a:pt x="77441" y="247216"/>
                </a:lnTo>
                <a:lnTo>
                  <a:pt x="29785" y="196581"/>
                </a:lnTo>
                <a:lnTo>
                  <a:pt x="8935" y="163818"/>
                </a:lnTo>
                <a:lnTo>
                  <a:pt x="0" y="137011"/>
                </a:lnTo>
                <a:lnTo>
                  <a:pt x="0" y="125097"/>
                </a:lnTo>
                <a:lnTo>
                  <a:pt x="5957" y="119140"/>
                </a:lnTo>
                <a:lnTo>
                  <a:pt x="20849" y="119140"/>
                </a:lnTo>
                <a:lnTo>
                  <a:pt x="47656" y="128075"/>
                </a:lnTo>
                <a:lnTo>
                  <a:pt x="104247" y="151903"/>
                </a:lnTo>
                <a:lnTo>
                  <a:pt x="172753" y="181689"/>
                </a:lnTo>
                <a:lnTo>
                  <a:pt x="241258" y="202538"/>
                </a:lnTo>
                <a:lnTo>
                  <a:pt x="291893" y="214452"/>
                </a:lnTo>
                <a:lnTo>
                  <a:pt x="402098" y="223388"/>
                </a:lnTo>
                <a:lnTo>
                  <a:pt x="691012" y="199560"/>
                </a:lnTo>
                <a:lnTo>
                  <a:pt x="902486" y="175732"/>
                </a:lnTo>
                <a:lnTo>
                  <a:pt x="1194379" y="151903"/>
                </a:lnTo>
                <a:lnTo>
                  <a:pt x="1676896" y="110204"/>
                </a:lnTo>
                <a:lnTo>
                  <a:pt x="1903262" y="86376"/>
                </a:lnTo>
                <a:lnTo>
                  <a:pt x="2108779" y="774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8CB86B9-1F56-4416-AE2F-3C478E2D1FB1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</p:grpSpPr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7647B4E5-3E6F-4FA2-B1AB-64EA34A69422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9ED43C7E-AB81-44BA-890E-C705DF23A64A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2A6FDB5D-493A-41EA-B030-3FEFDE0F113E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01875B49-849F-4F81-9C0A-4D1BFD81B9A6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9">
              <a:extLst>
                <a:ext uri="{FF2B5EF4-FFF2-40B4-BE49-F238E27FC236}">
                  <a16:creationId xmlns:a16="http://schemas.microsoft.com/office/drawing/2014/main" id="{D7ED4175-D2C5-4DC4-8376-0CC50842855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87524426-26CF-4EF4-9568-5312AD2B073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C03EE333-B52F-479D-9A40-36806EF124F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D6F706D6-3751-42B1-B2CF-43778649A11E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EF4E0A14-4211-4B20-98B3-471AA5F140A7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436BEC87-F62A-4102-8531-7F044EF2AF7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3ABF64C8-E2FA-46D1-B648-C756E18AF251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410091BB-05FF-4A63-8795-372E17D9F9C3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52D1631C-C539-4A23-9C4C-35ABF48146BE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1">
              <a:extLst>
                <a:ext uri="{FF2B5EF4-FFF2-40B4-BE49-F238E27FC236}">
                  <a16:creationId xmlns:a16="http://schemas.microsoft.com/office/drawing/2014/main" id="{1C95B1BA-B730-410C-A26F-65227E14484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9314716-E090-45DE-B131-1ECB76A11194}"/>
              </a:ext>
            </a:extLst>
          </p:cNvPr>
          <p:cNvGrpSpPr/>
          <p:nvPr/>
        </p:nvGrpSpPr>
        <p:grpSpPr>
          <a:xfrm>
            <a:off x="3568240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438BF785-2C6F-443E-8784-89B36844F537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87BDDFA8-C855-4E5D-A33E-B726B9797C87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FE06C10C-4926-4812-9373-12B113B440B8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B31C8CDC-4E50-4476-BC53-A99BA10AF96E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9">
              <a:extLst>
                <a:ext uri="{FF2B5EF4-FFF2-40B4-BE49-F238E27FC236}">
                  <a16:creationId xmlns:a16="http://schemas.microsoft.com/office/drawing/2014/main" id="{A3918DDC-508A-4A3B-9CC3-9AB2F65C5DC8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FB9DC69B-2A69-4E7D-A02F-CFE8FA9BF59D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70B23772-50E9-45E6-8503-C56278626534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2">
              <a:extLst>
                <a:ext uri="{FF2B5EF4-FFF2-40B4-BE49-F238E27FC236}">
                  <a16:creationId xmlns:a16="http://schemas.microsoft.com/office/drawing/2014/main" id="{8534A826-9841-4C00-B87C-66F613E0ED9D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AB45F6DB-8D1A-4D3D-B802-D6B2CEE9ABDE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6FFB1668-A250-4C5D-8FA1-92AA70ABC30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E9D559F4-8A91-47DB-95F6-31003E1CB45D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7A402C3A-699E-43D8-B97A-C90B0594E00C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8">
              <a:extLst>
                <a:ext uri="{FF2B5EF4-FFF2-40B4-BE49-F238E27FC236}">
                  <a16:creationId xmlns:a16="http://schemas.microsoft.com/office/drawing/2014/main" id="{2F278260-1945-44A0-B606-92946D90716F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4AEF9DB-3410-409F-AD4F-10BCF33A6433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417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8" grpId="0" animBg="1"/>
      <p:bldP spid="70" grpId="0" animBg="1"/>
      <p:bldP spid="58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9" grpId="0" animBg="1"/>
      <p:bldP spid="72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8516AC21-92CA-4268-B34C-2667E1FD8F72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" name="フリーフォーム 56">
              <a:extLst>
                <a:ext uri="{FF2B5EF4-FFF2-40B4-BE49-F238E27FC236}">
                  <a16:creationId xmlns:a16="http://schemas.microsoft.com/office/drawing/2014/main" id="{00D219F6-3194-481B-B9AE-3A9BB8A5E31A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8">
              <a:extLst>
                <a:ext uri="{FF2B5EF4-FFF2-40B4-BE49-F238E27FC236}">
                  <a16:creationId xmlns:a16="http://schemas.microsoft.com/office/drawing/2014/main" id="{96EE98BD-D844-4F0C-9185-7C9B5C1EACDD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F8728C68-68B8-4EB3-B960-07CACA19A47C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7">
              <a:extLst>
                <a:ext uri="{FF2B5EF4-FFF2-40B4-BE49-F238E27FC236}">
                  <a16:creationId xmlns:a16="http://schemas.microsoft.com/office/drawing/2014/main" id="{1C626A9F-C20D-44EC-83F3-6E7282504DED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9">
              <a:extLst>
                <a:ext uri="{FF2B5EF4-FFF2-40B4-BE49-F238E27FC236}">
                  <a16:creationId xmlns:a16="http://schemas.microsoft.com/office/drawing/2014/main" id="{B44F48B6-A583-4A54-B99C-7773E613E9D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70B6549C-097F-4048-8388-33E03BAD3BD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ED54C6E-4CAF-4898-B193-E194D30EA93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EB82C20B-F78E-4EAC-BC5E-F985F2694F04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3">
              <a:extLst>
                <a:ext uri="{FF2B5EF4-FFF2-40B4-BE49-F238E27FC236}">
                  <a16:creationId xmlns:a16="http://schemas.microsoft.com/office/drawing/2014/main" id="{DD66419B-4D03-46BB-939C-9C535F4D3FE8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7FFE6448-35CC-421B-B0B2-8DBB3A3ACA1D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0C2FCFAE-B73D-491A-BB5D-1A98247941FE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362626DE-10FF-44A1-8247-157F5A3C656B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84E1FD51-5009-4509-BEC2-686B61735A24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3E6B7378-ADDB-4785-A5C3-7663AF52F5D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634504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0C55593-F1E6-42A4-96A3-15BA7117EF0E}"/>
              </a:ext>
            </a:extLst>
          </p:cNvPr>
          <p:cNvSpPr/>
          <p:nvPr/>
        </p:nvSpPr>
        <p:spPr>
          <a:xfrm>
            <a:off x="4427539" y="2484438"/>
            <a:ext cx="544512" cy="1458912"/>
          </a:xfrm>
          <a:custGeom>
            <a:avLst/>
            <a:gdLst>
              <a:gd name="connsiteX0" fmla="*/ 295275 w 545306"/>
              <a:gd name="connsiteY0" fmla="*/ 966787 h 1459706"/>
              <a:gd name="connsiteX1" fmla="*/ 297656 w 545306"/>
              <a:gd name="connsiteY1" fmla="*/ 721519 h 1459706"/>
              <a:gd name="connsiteX2" fmla="*/ 290512 w 545306"/>
              <a:gd name="connsiteY2" fmla="*/ 635794 h 1459706"/>
              <a:gd name="connsiteX3" fmla="*/ 269081 w 545306"/>
              <a:gd name="connsiteY3" fmla="*/ 521494 h 1459706"/>
              <a:gd name="connsiteX4" fmla="*/ 242887 w 545306"/>
              <a:gd name="connsiteY4" fmla="*/ 416719 h 1459706"/>
              <a:gd name="connsiteX5" fmla="*/ 209550 w 545306"/>
              <a:gd name="connsiteY5" fmla="*/ 321469 h 1459706"/>
              <a:gd name="connsiteX6" fmla="*/ 180975 w 545306"/>
              <a:gd name="connsiteY6" fmla="*/ 264319 h 1459706"/>
              <a:gd name="connsiteX7" fmla="*/ 154781 w 545306"/>
              <a:gd name="connsiteY7" fmla="*/ 226219 h 1459706"/>
              <a:gd name="connsiteX8" fmla="*/ 111919 w 545306"/>
              <a:gd name="connsiteY8" fmla="*/ 176212 h 1459706"/>
              <a:gd name="connsiteX9" fmla="*/ 61912 w 545306"/>
              <a:gd name="connsiteY9" fmla="*/ 128587 h 1459706"/>
              <a:gd name="connsiteX10" fmla="*/ 30956 w 545306"/>
              <a:gd name="connsiteY10" fmla="*/ 102394 h 1459706"/>
              <a:gd name="connsiteX11" fmla="*/ 14287 w 545306"/>
              <a:gd name="connsiteY11" fmla="*/ 78581 h 1459706"/>
              <a:gd name="connsiteX12" fmla="*/ 0 w 545306"/>
              <a:gd name="connsiteY12" fmla="*/ 45244 h 1459706"/>
              <a:gd name="connsiteX13" fmla="*/ 0 w 545306"/>
              <a:gd name="connsiteY13" fmla="*/ 21431 h 1459706"/>
              <a:gd name="connsiteX14" fmla="*/ 9525 w 545306"/>
              <a:gd name="connsiteY14" fmla="*/ 4762 h 1459706"/>
              <a:gd name="connsiteX15" fmla="*/ 28575 w 545306"/>
              <a:gd name="connsiteY15" fmla="*/ 0 h 1459706"/>
              <a:gd name="connsiteX16" fmla="*/ 54769 w 545306"/>
              <a:gd name="connsiteY16" fmla="*/ 2381 h 1459706"/>
              <a:gd name="connsiteX17" fmla="*/ 92869 w 545306"/>
              <a:gd name="connsiteY17" fmla="*/ 19050 h 1459706"/>
              <a:gd name="connsiteX18" fmla="*/ 190500 w 545306"/>
              <a:gd name="connsiteY18" fmla="*/ 61912 h 1459706"/>
              <a:gd name="connsiteX19" fmla="*/ 259556 w 545306"/>
              <a:gd name="connsiteY19" fmla="*/ 95250 h 1459706"/>
              <a:gd name="connsiteX20" fmla="*/ 330994 w 545306"/>
              <a:gd name="connsiteY20" fmla="*/ 135731 h 1459706"/>
              <a:gd name="connsiteX21" fmla="*/ 395287 w 545306"/>
              <a:gd name="connsiteY21" fmla="*/ 183356 h 1459706"/>
              <a:gd name="connsiteX22" fmla="*/ 478631 w 545306"/>
              <a:gd name="connsiteY22" fmla="*/ 252412 h 1459706"/>
              <a:gd name="connsiteX23" fmla="*/ 502444 w 545306"/>
              <a:gd name="connsiteY23" fmla="*/ 411956 h 1459706"/>
              <a:gd name="connsiteX24" fmla="*/ 523875 w 545306"/>
              <a:gd name="connsiteY24" fmla="*/ 595312 h 1459706"/>
              <a:gd name="connsiteX25" fmla="*/ 535781 w 545306"/>
              <a:gd name="connsiteY25" fmla="*/ 745331 h 1459706"/>
              <a:gd name="connsiteX26" fmla="*/ 542925 w 545306"/>
              <a:gd name="connsiteY26" fmla="*/ 933450 h 1459706"/>
              <a:gd name="connsiteX27" fmla="*/ 542925 w 545306"/>
              <a:gd name="connsiteY27" fmla="*/ 1173956 h 1459706"/>
              <a:gd name="connsiteX28" fmla="*/ 545306 w 545306"/>
              <a:gd name="connsiteY28" fmla="*/ 1364456 h 1459706"/>
              <a:gd name="connsiteX29" fmla="*/ 533400 w 545306"/>
              <a:gd name="connsiteY29" fmla="*/ 1414462 h 1459706"/>
              <a:gd name="connsiteX30" fmla="*/ 519112 w 545306"/>
              <a:gd name="connsiteY30" fmla="*/ 1438275 h 1459706"/>
              <a:gd name="connsiteX31" fmla="*/ 500062 w 545306"/>
              <a:gd name="connsiteY31" fmla="*/ 1452562 h 1459706"/>
              <a:gd name="connsiteX32" fmla="*/ 466725 w 545306"/>
              <a:gd name="connsiteY32" fmla="*/ 1459706 h 1459706"/>
              <a:gd name="connsiteX33" fmla="*/ 435769 w 545306"/>
              <a:gd name="connsiteY33" fmla="*/ 1457325 h 1459706"/>
              <a:gd name="connsiteX34" fmla="*/ 400050 w 545306"/>
              <a:gd name="connsiteY34" fmla="*/ 1447800 h 1459706"/>
              <a:gd name="connsiteX35" fmla="*/ 381000 w 545306"/>
              <a:gd name="connsiteY35" fmla="*/ 1431131 h 1459706"/>
              <a:gd name="connsiteX36" fmla="*/ 364331 w 545306"/>
              <a:gd name="connsiteY36" fmla="*/ 1414462 h 1459706"/>
              <a:gd name="connsiteX37" fmla="*/ 338137 w 545306"/>
              <a:gd name="connsiteY37" fmla="*/ 1378744 h 1459706"/>
              <a:gd name="connsiteX38" fmla="*/ 321469 w 545306"/>
              <a:gd name="connsiteY38" fmla="*/ 1331119 h 1459706"/>
              <a:gd name="connsiteX39" fmla="*/ 309562 w 545306"/>
              <a:gd name="connsiteY39" fmla="*/ 1264444 h 1459706"/>
              <a:gd name="connsiteX40" fmla="*/ 304800 w 545306"/>
              <a:gd name="connsiteY40" fmla="*/ 1181100 h 1459706"/>
              <a:gd name="connsiteX41" fmla="*/ 302419 w 545306"/>
              <a:gd name="connsiteY41" fmla="*/ 1104900 h 1459706"/>
              <a:gd name="connsiteX42" fmla="*/ 295275 w 545306"/>
              <a:gd name="connsiteY42" fmla="*/ 9667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45306" h="1459706">
                <a:moveTo>
                  <a:pt x="295275" y="966787"/>
                </a:moveTo>
                <a:cubicBezTo>
                  <a:pt x="296069" y="885031"/>
                  <a:pt x="296862" y="803275"/>
                  <a:pt x="297656" y="721519"/>
                </a:cubicBezTo>
                <a:lnTo>
                  <a:pt x="290512" y="635794"/>
                </a:lnTo>
                <a:lnTo>
                  <a:pt x="269081" y="521494"/>
                </a:lnTo>
                <a:lnTo>
                  <a:pt x="242887" y="416719"/>
                </a:lnTo>
                <a:lnTo>
                  <a:pt x="209550" y="321469"/>
                </a:lnTo>
                <a:lnTo>
                  <a:pt x="180975" y="264319"/>
                </a:lnTo>
                <a:lnTo>
                  <a:pt x="154781" y="226219"/>
                </a:lnTo>
                <a:lnTo>
                  <a:pt x="111919" y="176212"/>
                </a:lnTo>
                <a:lnTo>
                  <a:pt x="61912" y="128587"/>
                </a:lnTo>
                <a:lnTo>
                  <a:pt x="30956" y="102394"/>
                </a:lnTo>
                <a:lnTo>
                  <a:pt x="14287" y="78581"/>
                </a:lnTo>
                <a:lnTo>
                  <a:pt x="0" y="45244"/>
                </a:lnTo>
                <a:lnTo>
                  <a:pt x="0" y="21431"/>
                </a:lnTo>
                <a:lnTo>
                  <a:pt x="9525" y="4762"/>
                </a:lnTo>
                <a:lnTo>
                  <a:pt x="28575" y="0"/>
                </a:lnTo>
                <a:lnTo>
                  <a:pt x="54769" y="2381"/>
                </a:lnTo>
                <a:lnTo>
                  <a:pt x="92869" y="19050"/>
                </a:lnTo>
                <a:lnTo>
                  <a:pt x="190500" y="61912"/>
                </a:lnTo>
                <a:lnTo>
                  <a:pt x="259556" y="95250"/>
                </a:lnTo>
                <a:lnTo>
                  <a:pt x="330994" y="135731"/>
                </a:lnTo>
                <a:lnTo>
                  <a:pt x="395287" y="183356"/>
                </a:lnTo>
                <a:lnTo>
                  <a:pt x="478631" y="252412"/>
                </a:lnTo>
                <a:lnTo>
                  <a:pt x="502444" y="411956"/>
                </a:lnTo>
                <a:lnTo>
                  <a:pt x="523875" y="595312"/>
                </a:lnTo>
                <a:lnTo>
                  <a:pt x="535781" y="745331"/>
                </a:lnTo>
                <a:lnTo>
                  <a:pt x="542925" y="933450"/>
                </a:lnTo>
                <a:lnTo>
                  <a:pt x="542925" y="1173956"/>
                </a:lnTo>
                <a:cubicBezTo>
                  <a:pt x="543719" y="1237456"/>
                  <a:pt x="544512" y="1300956"/>
                  <a:pt x="545306" y="1364456"/>
                </a:cubicBezTo>
                <a:lnTo>
                  <a:pt x="533400" y="1414462"/>
                </a:lnTo>
                <a:lnTo>
                  <a:pt x="519112" y="1438275"/>
                </a:lnTo>
                <a:lnTo>
                  <a:pt x="500062" y="1452562"/>
                </a:lnTo>
                <a:lnTo>
                  <a:pt x="466725" y="1459706"/>
                </a:lnTo>
                <a:lnTo>
                  <a:pt x="435769" y="1457325"/>
                </a:lnTo>
                <a:lnTo>
                  <a:pt x="400050" y="1447800"/>
                </a:lnTo>
                <a:lnTo>
                  <a:pt x="381000" y="1431131"/>
                </a:lnTo>
                <a:lnTo>
                  <a:pt x="364331" y="1414462"/>
                </a:lnTo>
                <a:lnTo>
                  <a:pt x="338137" y="1378744"/>
                </a:lnTo>
                <a:lnTo>
                  <a:pt x="321469" y="1331119"/>
                </a:lnTo>
                <a:lnTo>
                  <a:pt x="309562" y="1264444"/>
                </a:lnTo>
                <a:lnTo>
                  <a:pt x="304800" y="1181100"/>
                </a:lnTo>
                <a:cubicBezTo>
                  <a:pt x="304006" y="1155700"/>
                  <a:pt x="303213" y="1130300"/>
                  <a:pt x="302419" y="1104900"/>
                </a:cubicBezTo>
                <a:lnTo>
                  <a:pt x="295275" y="966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F4EB3C4-7516-4D05-A0A3-0B678C9FD5B5}"/>
              </a:ext>
            </a:extLst>
          </p:cNvPr>
          <p:cNvSpPr/>
          <p:nvPr/>
        </p:nvSpPr>
        <p:spPr>
          <a:xfrm>
            <a:off x="4808539" y="2420938"/>
            <a:ext cx="2882900" cy="1263650"/>
          </a:xfrm>
          <a:custGeom>
            <a:avLst/>
            <a:gdLst>
              <a:gd name="connsiteX0" fmla="*/ 783431 w 2883694"/>
              <a:gd name="connsiteY0" fmla="*/ 357188 h 1262063"/>
              <a:gd name="connsiteX1" fmla="*/ 47625 w 2883694"/>
              <a:gd name="connsiteY1" fmla="*/ 459582 h 1262063"/>
              <a:gd name="connsiteX2" fmla="*/ 0 w 2883694"/>
              <a:gd name="connsiteY2" fmla="*/ 300038 h 1262063"/>
              <a:gd name="connsiteX3" fmla="*/ 173831 w 2883694"/>
              <a:gd name="connsiteY3" fmla="*/ 283369 h 1262063"/>
              <a:gd name="connsiteX4" fmla="*/ 602456 w 2883694"/>
              <a:gd name="connsiteY4" fmla="*/ 228600 h 1262063"/>
              <a:gd name="connsiteX5" fmla="*/ 1109662 w 2883694"/>
              <a:gd name="connsiteY5" fmla="*/ 157163 h 1262063"/>
              <a:gd name="connsiteX6" fmla="*/ 1376362 w 2883694"/>
              <a:gd name="connsiteY6" fmla="*/ 133350 h 1262063"/>
              <a:gd name="connsiteX7" fmla="*/ 1781175 w 2883694"/>
              <a:gd name="connsiteY7" fmla="*/ 90488 h 1262063"/>
              <a:gd name="connsiteX8" fmla="*/ 2128837 w 2883694"/>
              <a:gd name="connsiteY8" fmla="*/ 64294 h 1262063"/>
              <a:gd name="connsiteX9" fmla="*/ 2428875 w 2883694"/>
              <a:gd name="connsiteY9" fmla="*/ 47625 h 1262063"/>
              <a:gd name="connsiteX10" fmla="*/ 2459831 w 2883694"/>
              <a:gd name="connsiteY10" fmla="*/ 33338 h 1262063"/>
              <a:gd name="connsiteX11" fmla="*/ 2509837 w 2883694"/>
              <a:gd name="connsiteY11" fmla="*/ 19050 h 1262063"/>
              <a:gd name="connsiteX12" fmla="*/ 2564606 w 2883694"/>
              <a:gd name="connsiteY12" fmla="*/ 7144 h 1262063"/>
              <a:gd name="connsiteX13" fmla="*/ 2643187 w 2883694"/>
              <a:gd name="connsiteY13" fmla="*/ 0 h 1262063"/>
              <a:gd name="connsiteX14" fmla="*/ 2659856 w 2883694"/>
              <a:gd name="connsiteY14" fmla="*/ 4763 h 1262063"/>
              <a:gd name="connsiteX15" fmla="*/ 2712244 w 2883694"/>
              <a:gd name="connsiteY15" fmla="*/ 42863 h 1262063"/>
              <a:gd name="connsiteX16" fmla="*/ 2769394 w 2883694"/>
              <a:gd name="connsiteY16" fmla="*/ 88107 h 1262063"/>
              <a:gd name="connsiteX17" fmla="*/ 2821781 w 2883694"/>
              <a:gd name="connsiteY17" fmla="*/ 133350 h 1262063"/>
              <a:gd name="connsiteX18" fmla="*/ 2857500 w 2883694"/>
              <a:gd name="connsiteY18" fmla="*/ 169069 h 1262063"/>
              <a:gd name="connsiteX19" fmla="*/ 2878931 w 2883694"/>
              <a:gd name="connsiteY19" fmla="*/ 202407 h 1262063"/>
              <a:gd name="connsiteX20" fmla="*/ 2883694 w 2883694"/>
              <a:gd name="connsiteY20" fmla="*/ 228600 h 1262063"/>
              <a:gd name="connsiteX21" fmla="*/ 2876550 w 2883694"/>
              <a:gd name="connsiteY21" fmla="*/ 257175 h 1262063"/>
              <a:gd name="connsiteX22" fmla="*/ 2859881 w 2883694"/>
              <a:gd name="connsiteY22" fmla="*/ 271463 h 1262063"/>
              <a:gd name="connsiteX23" fmla="*/ 2836069 w 2883694"/>
              <a:gd name="connsiteY23" fmla="*/ 288132 h 1262063"/>
              <a:gd name="connsiteX24" fmla="*/ 2809875 w 2883694"/>
              <a:gd name="connsiteY24" fmla="*/ 316707 h 1262063"/>
              <a:gd name="connsiteX25" fmla="*/ 2788444 w 2883694"/>
              <a:gd name="connsiteY25" fmla="*/ 359569 h 1262063"/>
              <a:gd name="connsiteX26" fmla="*/ 2752725 w 2883694"/>
              <a:gd name="connsiteY26" fmla="*/ 450057 h 1262063"/>
              <a:gd name="connsiteX27" fmla="*/ 2657475 w 2883694"/>
              <a:gd name="connsiteY27" fmla="*/ 728663 h 1262063"/>
              <a:gd name="connsiteX28" fmla="*/ 2595562 w 2883694"/>
              <a:gd name="connsiteY28" fmla="*/ 916782 h 1262063"/>
              <a:gd name="connsiteX29" fmla="*/ 2574131 w 2883694"/>
              <a:gd name="connsiteY29" fmla="*/ 1014413 h 1262063"/>
              <a:gd name="connsiteX30" fmla="*/ 2526506 w 2883694"/>
              <a:gd name="connsiteY30" fmla="*/ 1126332 h 1262063"/>
              <a:gd name="connsiteX31" fmla="*/ 2464594 w 2883694"/>
              <a:gd name="connsiteY31" fmla="*/ 1250157 h 1262063"/>
              <a:gd name="connsiteX32" fmla="*/ 2450306 w 2883694"/>
              <a:gd name="connsiteY32" fmla="*/ 1259682 h 1262063"/>
              <a:gd name="connsiteX33" fmla="*/ 2424112 w 2883694"/>
              <a:gd name="connsiteY33" fmla="*/ 1262063 h 1262063"/>
              <a:gd name="connsiteX34" fmla="*/ 2400300 w 2883694"/>
              <a:gd name="connsiteY34" fmla="*/ 1257300 h 1262063"/>
              <a:gd name="connsiteX35" fmla="*/ 2374106 w 2883694"/>
              <a:gd name="connsiteY35" fmla="*/ 1245394 h 1262063"/>
              <a:gd name="connsiteX36" fmla="*/ 2338387 w 2883694"/>
              <a:gd name="connsiteY36" fmla="*/ 1219200 h 1262063"/>
              <a:gd name="connsiteX37" fmla="*/ 2312194 w 2883694"/>
              <a:gd name="connsiteY37" fmla="*/ 1181100 h 1262063"/>
              <a:gd name="connsiteX38" fmla="*/ 2355056 w 2883694"/>
              <a:gd name="connsiteY38" fmla="*/ 1026319 h 1262063"/>
              <a:gd name="connsiteX39" fmla="*/ 2431256 w 2883694"/>
              <a:gd name="connsiteY39" fmla="*/ 654844 h 1262063"/>
              <a:gd name="connsiteX40" fmla="*/ 2474119 w 2883694"/>
              <a:gd name="connsiteY40" fmla="*/ 376238 h 1262063"/>
              <a:gd name="connsiteX41" fmla="*/ 2488406 w 2883694"/>
              <a:gd name="connsiteY41" fmla="*/ 280988 h 1262063"/>
              <a:gd name="connsiteX42" fmla="*/ 2488406 w 2883694"/>
              <a:gd name="connsiteY42" fmla="*/ 254794 h 1262063"/>
              <a:gd name="connsiteX43" fmla="*/ 2483644 w 2883694"/>
              <a:gd name="connsiteY43" fmla="*/ 238125 h 1262063"/>
              <a:gd name="connsiteX44" fmla="*/ 2478881 w 2883694"/>
              <a:gd name="connsiteY44" fmla="*/ 228600 h 1262063"/>
              <a:gd name="connsiteX45" fmla="*/ 2469356 w 2883694"/>
              <a:gd name="connsiteY45" fmla="*/ 221457 h 1262063"/>
              <a:gd name="connsiteX46" fmla="*/ 2457450 w 2883694"/>
              <a:gd name="connsiteY46" fmla="*/ 214313 h 1262063"/>
              <a:gd name="connsiteX47" fmla="*/ 2421731 w 2883694"/>
              <a:gd name="connsiteY47" fmla="*/ 204788 h 1262063"/>
              <a:gd name="connsiteX48" fmla="*/ 2340769 w 2883694"/>
              <a:gd name="connsiteY48" fmla="*/ 207169 h 1262063"/>
              <a:gd name="connsiteX49" fmla="*/ 2055019 w 2883694"/>
              <a:gd name="connsiteY49" fmla="*/ 230982 h 1262063"/>
              <a:gd name="connsiteX50" fmla="*/ 1674019 w 2883694"/>
              <a:gd name="connsiteY50" fmla="*/ 266700 h 1262063"/>
              <a:gd name="connsiteX51" fmla="*/ 1364456 w 2883694"/>
              <a:gd name="connsiteY51" fmla="*/ 295275 h 1262063"/>
              <a:gd name="connsiteX52" fmla="*/ 1088231 w 2883694"/>
              <a:gd name="connsiteY52" fmla="*/ 319088 h 1262063"/>
              <a:gd name="connsiteX53" fmla="*/ 783431 w 2883694"/>
              <a:gd name="connsiteY53" fmla="*/ 35718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83694" h="1262063">
                <a:moveTo>
                  <a:pt x="783431" y="357188"/>
                </a:moveTo>
                <a:lnTo>
                  <a:pt x="47625" y="459582"/>
                </a:lnTo>
                <a:lnTo>
                  <a:pt x="0" y="300038"/>
                </a:lnTo>
                <a:lnTo>
                  <a:pt x="173831" y="283369"/>
                </a:lnTo>
                <a:lnTo>
                  <a:pt x="602456" y="228600"/>
                </a:lnTo>
                <a:lnTo>
                  <a:pt x="1109662" y="157163"/>
                </a:lnTo>
                <a:lnTo>
                  <a:pt x="1376362" y="133350"/>
                </a:lnTo>
                <a:lnTo>
                  <a:pt x="1781175" y="90488"/>
                </a:lnTo>
                <a:lnTo>
                  <a:pt x="2128837" y="64294"/>
                </a:lnTo>
                <a:lnTo>
                  <a:pt x="2428875" y="47625"/>
                </a:lnTo>
                <a:lnTo>
                  <a:pt x="2459831" y="33338"/>
                </a:lnTo>
                <a:lnTo>
                  <a:pt x="2509837" y="19050"/>
                </a:lnTo>
                <a:lnTo>
                  <a:pt x="2564606" y="7144"/>
                </a:lnTo>
                <a:lnTo>
                  <a:pt x="2643187" y="0"/>
                </a:lnTo>
                <a:lnTo>
                  <a:pt x="2659856" y="4763"/>
                </a:lnTo>
                <a:lnTo>
                  <a:pt x="2712244" y="42863"/>
                </a:lnTo>
                <a:lnTo>
                  <a:pt x="2769394" y="88107"/>
                </a:lnTo>
                <a:lnTo>
                  <a:pt x="2821781" y="133350"/>
                </a:lnTo>
                <a:lnTo>
                  <a:pt x="2857500" y="169069"/>
                </a:lnTo>
                <a:lnTo>
                  <a:pt x="2878931" y="202407"/>
                </a:lnTo>
                <a:lnTo>
                  <a:pt x="2883694" y="228600"/>
                </a:lnTo>
                <a:lnTo>
                  <a:pt x="2876550" y="257175"/>
                </a:lnTo>
                <a:lnTo>
                  <a:pt x="2859881" y="271463"/>
                </a:lnTo>
                <a:lnTo>
                  <a:pt x="2836069" y="288132"/>
                </a:lnTo>
                <a:lnTo>
                  <a:pt x="2809875" y="316707"/>
                </a:lnTo>
                <a:lnTo>
                  <a:pt x="2788444" y="359569"/>
                </a:lnTo>
                <a:lnTo>
                  <a:pt x="2752725" y="450057"/>
                </a:lnTo>
                <a:lnTo>
                  <a:pt x="2657475" y="728663"/>
                </a:lnTo>
                <a:lnTo>
                  <a:pt x="2595562" y="916782"/>
                </a:lnTo>
                <a:lnTo>
                  <a:pt x="2574131" y="1014413"/>
                </a:lnTo>
                <a:lnTo>
                  <a:pt x="2526506" y="1126332"/>
                </a:lnTo>
                <a:lnTo>
                  <a:pt x="2464594" y="1250157"/>
                </a:lnTo>
                <a:lnTo>
                  <a:pt x="2450306" y="1259682"/>
                </a:lnTo>
                <a:lnTo>
                  <a:pt x="2424112" y="1262063"/>
                </a:lnTo>
                <a:lnTo>
                  <a:pt x="2400300" y="1257300"/>
                </a:lnTo>
                <a:lnTo>
                  <a:pt x="2374106" y="1245394"/>
                </a:lnTo>
                <a:lnTo>
                  <a:pt x="2338387" y="1219200"/>
                </a:lnTo>
                <a:lnTo>
                  <a:pt x="2312194" y="1181100"/>
                </a:lnTo>
                <a:lnTo>
                  <a:pt x="2355056" y="1026319"/>
                </a:lnTo>
                <a:lnTo>
                  <a:pt x="2431256" y="654844"/>
                </a:lnTo>
                <a:lnTo>
                  <a:pt x="2474119" y="376238"/>
                </a:lnTo>
                <a:lnTo>
                  <a:pt x="2488406" y="280988"/>
                </a:lnTo>
                <a:lnTo>
                  <a:pt x="2488406" y="254794"/>
                </a:lnTo>
                <a:lnTo>
                  <a:pt x="2483644" y="238125"/>
                </a:lnTo>
                <a:lnTo>
                  <a:pt x="2478881" y="228600"/>
                </a:lnTo>
                <a:lnTo>
                  <a:pt x="2469356" y="221457"/>
                </a:lnTo>
                <a:lnTo>
                  <a:pt x="2457450" y="214313"/>
                </a:lnTo>
                <a:lnTo>
                  <a:pt x="2421731" y="204788"/>
                </a:lnTo>
                <a:lnTo>
                  <a:pt x="2340769" y="207169"/>
                </a:lnTo>
                <a:lnTo>
                  <a:pt x="2055019" y="230982"/>
                </a:lnTo>
                <a:lnTo>
                  <a:pt x="1674019" y="266700"/>
                </a:lnTo>
                <a:lnTo>
                  <a:pt x="1364456" y="295275"/>
                </a:lnTo>
                <a:lnTo>
                  <a:pt x="1088231" y="319088"/>
                </a:lnTo>
                <a:lnTo>
                  <a:pt x="783431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1322491-E541-4756-A415-766986B4CA47}"/>
              </a:ext>
            </a:extLst>
          </p:cNvPr>
          <p:cNvSpPr/>
          <p:nvPr/>
        </p:nvSpPr>
        <p:spPr>
          <a:xfrm>
            <a:off x="4903790" y="3448051"/>
            <a:ext cx="2320925" cy="398463"/>
          </a:xfrm>
          <a:custGeom>
            <a:avLst/>
            <a:gdLst>
              <a:gd name="connsiteX0" fmla="*/ 438150 w 2321719"/>
              <a:gd name="connsiteY0" fmla="*/ 309563 h 397669"/>
              <a:gd name="connsiteX1" fmla="*/ 240506 w 2321719"/>
              <a:gd name="connsiteY1" fmla="*/ 345281 h 397669"/>
              <a:gd name="connsiteX2" fmla="*/ 16669 w 2321719"/>
              <a:gd name="connsiteY2" fmla="*/ 397669 h 397669"/>
              <a:gd name="connsiteX3" fmla="*/ 0 w 2321719"/>
              <a:gd name="connsiteY3" fmla="*/ 214313 h 397669"/>
              <a:gd name="connsiteX4" fmla="*/ 247650 w 2321719"/>
              <a:gd name="connsiteY4" fmla="*/ 176213 h 397669"/>
              <a:gd name="connsiteX5" fmla="*/ 500062 w 2321719"/>
              <a:gd name="connsiteY5" fmla="*/ 138113 h 397669"/>
              <a:gd name="connsiteX6" fmla="*/ 723900 w 2321719"/>
              <a:gd name="connsiteY6" fmla="*/ 104775 h 397669"/>
              <a:gd name="connsiteX7" fmla="*/ 985837 w 2321719"/>
              <a:gd name="connsiteY7" fmla="*/ 69056 h 397669"/>
              <a:gd name="connsiteX8" fmla="*/ 1264444 w 2321719"/>
              <a:gd name="connsiteY8" fmla="*/ 47625 h 397669"/>
              <a:gd name="connsiteX9" fmla="*/ 1597819 w 2321719"/>
              <a:gd name="connsiteY9" fmla="*/ 23813 h 397669"/>
              <a:gd name="connsiteX10" fmla="*/ 1895475 w 2321719"/>
              <a:gd name="connsiteY10" fmla="*/ 9525 h 397669"/>
              <a:gd name="connsiteX11" fmla="*/ 2095500 w 2321719"/>
              <a:gd name="connsiteY11" fmla="*/ 4763 h 397669"/>
              <a:gd name="connsiteX12" fmla="*/ 2297906 w 2321719"/>
              <a:gd name="connsiteY12" fmla="*/ 0 h 397669"/>
              <a:gd name="connsiteX13" fmla="*/ 2321719 w 2321719"/>
              <a:gd name="connsiteY13" fmla="*/ 183356 h 397669"/>
              <a:gd name="connsiteX14" fmla="*/ 2090737 w 2321719"/>
              <a:gd name="connsiteY14" fmla="*/ 178594 h 397669"/>
              <a:gd name="connsiteX15" fmla="*/ 1774031 w 2321719"/>
              <a:gd name="connsiteY15" fmla="*/ 173831 h 397669"/>
              <a:gd name="connsiteX16" fmla="*/ 1578769 w 2321719"/>
              <a:gd name="connsiteY16" fmla="*/ 180975 h 397669"/>
              <a:gd name="connsiteX17" fmla="*/ 1238250 w 2321719"/>
              <a:gd name="connsiteY17" fmla="*/ 204788 h 397669"/>
              <a:gd name="connsiteX18" fmla="*/ 952500 w 2321719"/>
              <a:gd name="connsiteY18" fmla="*/ 230981 h 397669"/>
              <a:gd name="connsiteX19" fmla="*/ 688181 w 2321719"/>
              <a:gd name="connsiteY19" fmla="*/ 266700 h 397669"/>
              <a:gd name="connsiteX20" fmla="*/ 438150 w 2321719"/>
              <a:gd name="connsiteY20" fmla="*/ 30956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21719" h="397669">
                <a:moveTo>
                  <a:pt x="438150" y="309563"/>
                </a:moveTo>
                <a:lnTo>
                  <a:pt x="240506" y="345281"/>
                </a:lnTo>
                <a:lnTo>
                  <a:pt x="16669" y="397669"/>
                </a:lnTo>
                <a:lnTo>
                  <a:pt x="0" y="214313"/>
                </a:lnTo>
                <a:lnTo>
                  <a:pt x="247650" y="176213"/>
                </a:lnTo>
                <a:lnTo>
                  <a:pt x="500062" y="138113"/>
                </a:lnTo>
                <a:lnTo>
                  <a:pt x="723900" y="104775"/>
                </a:lnTo>
                <a:lnTo>
                  <a:pt x="985837" y="69056"/>
                </a:lnTo>
                <a:lnTo>
                  <a:pt x="1264444" y="47625"/>
                </a:lnTo>
                <a:lnTo>
                  <a:pt x="1597819" y="23813"/>
                </a:lnTo>
                <a:lnTo>
                  <a:pt x="1895475" y="9525"/>
                </a:lnTo>
                <a:lnTo>
                  <a:pt x="2095500" y="4763"/>
                </a:lnTo>
                <a:lnTo>
                  <a:pt x="2297906" y="0"/>
                </a:lnTo>
                <a:lnTo>
                  <a:pt x="2321719" y="183356"/>
                </a:lnTo>
                <a:lnTo>
                  <a:pt x="2090737" y="178594"/>
                </a:lnTo>
                <a:lnTo>
                  <a:pt x="1774031" y="173831"/>
                </a:lnTo>
                <a:lnTo>
                  <a:pt x="1578769" y="180975"/>
                </a:lnTo>
                <a:lnTo>
                  <a:pt x="1238250" y="204788"/>
                </a:lnTo>
                <a:lnTo>
                  <a:pt x="952500" y="230981"/>
                </a:lnTo>
                <a:lnTo>
                  <a:pt x="688181" y="266700"/>
                </a:lnTo>
                <a:lnTo>
                  <a:pt x="438150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DB0855-6061-46D6-8429-963D20FB06D5}"/>
              </a:ext>
            </a:extLst>
          </p:cNvPr>
          <p:cNvSpPr/>
          <p:nvPr/>
        </p:nvSpPr>
        <p:spPr>
          <a:xfrm rot="16200000">
            <a:off x="3205958" y="2640807"/>
            <a:ext cx="4073525" cy="2065338"/>
          </a:xfrm>
          <a:custGeom>
            <a:avLst/>
            <a:gdLst>
              <a:gd name="connsiteX0" fmla="*/ 2573736 w 4074200"/>
              <a:gd name="connsiteY0" fmla="*/ 1959428 h 2065343"/>
              <a:gd name="connsiteX1" fmla="*/ 2199503 w 4074200"/>
              <a:gd name="connsiteY1" fmla="*/ 1945306 h 2065343"/>
              <a:gd name="connsiteX2" fmla="*/ 2065344 w 4074200"/>
              <a:gd name="connsiteY2" fmla="*/ 1924123 h 2065343"/>
              <a:gd name="connsiteX3" fmla="*/ 1853514 w 4074200"/>
              <a:gd name="connsiteY3" fmla="*/ 1902940 h 2065343"/>
              <a:gd name="connsiteX4" fmla="*/ 1694641 w 4074200"/>
              <a:gd name="connsiteY4" fmla="*/ 1881757 h 2065343"/>
              <a:gd name="connsiteX5" fmla="*/ 1581665 w 4074200"/>
              <a:gd name="connsiteY5" fmla="*/ 1864105 h 2065343"/>
              <a:gd name="connsiteX6" fmla="*/ 1461628 w 4074200"/>
              <a:gd name="connsiteY6" fmla="*/ 1839391 h 2065343"/>
              <a:gd name="connsiteX7" fmla="*/ 1338061 w 4074200"/>
              <a:gd name="connsiteY7" fmla="*/ 1811147 h 2065343"/>
              <a:gd name="connsiteX8" fmla="*/ 1263920 w 4074200"/>
              <a:gd name="connsiteY8" fmla="*/ 1789964 h 2065343"/>
              <a:gd name="connsiteX9" fmla="*/ 1119170 w 4074200"/>
              <a:gd name="connsiteY9" fmla="*/ 1719354 h 2065343"/>
              <a:gd name="connsiteX10" fmla="*/ 981480 w 4074200"/>
              <a:gd name="connsiteY10" fmla="*/ 1648744 h 2065343"/>
              <a:gd name="connsiteX11" fmla="*/ 879095 w 4074200"/>
              <a:gd name="connsiteY11" fmla="*/ 1581665 h 2065343"/>
              <a:gd name="connsiteX12" fmla="*/ 773180 w 4074200"/>
              <a:gd name="connsiteY12" fmla="*/ 1503994 h 2065343"/>
              <a:gd name="connsiteX13" fmla="*/ 670796 w 4074200"/>
              <a:gd name="connsiteY13" fmla="*/ 1412201 h 2065343"/>
              <a:gd name="connsiteX14" fmla="*/ 593125 w 4074200"/>
              <a:gd name="connsiteY14" fmla="*/ 1334530 h 2065343"/>
              <a:gd name="connsiteX15" fmla="*/ 518984 w 4074200"/>
              <a:gd name="connsiteY15" fmla="*/ 1253328 h 2065343"/>
              <a:gd name="connsiteX16" fmla="*/ 441313 w 4074200"/>
              <a:gd name="connsiteY16" fmla="*/ 1154474 h 2065343"/>
              <a:gd name="connsiteX17" fmla="*/ 363642 w 4074200"/>
              <a:gd name="connsiteY17" fmla="*/ 1037967 h 2065343"/>
              <a:gd name="connsiteX18" fmla="*/ 282441 w 4074200"/>
              <a:gd name="connsiteY18" fmla="*/ 903808 h 2065343"/>
              <a:gd name="connsiteX19" fmla="*/ 211831 w 4074200"/>
              <a:gd name="connsiteY19" fmla="*/ 762588 h 2065343"/>
              <a:gd name="connsiteX20" fmla="*/ 162404 w 4074200"/>
              <a:gd name="connsiteY20" fmla="*/ 646082 h 2065343"/>
              <a:gd name="connsiteX21" fmla="*/ 109446 w 4074200"/>
              <a:gd name="connsiteY21" fmla="*/ 494270 h 2065343"/>
              <a:gd name="connsiteX22" fmla="*/ 63549 w 4074200"/>
              <a:gd name="connsiteY22" fmla="*/ 345989 h 2065343"/>
              <a:gd name="connsiteX23" fmla="*/ 28244 w 4074200"/>
              <a:gd name="connsiteY23" fmla="*/ 204769 h 2065343"/>
              <a:gd name="connsiteX24" fmla="*/ 3531 w 4074200"/>
              <a:gd name="connsiteY24" fmla="*/ 74140 h 2065343"/>
              <a:gd name="connsiteX25" fmla="*/ 0 w 4074200"/>
              <a:gd name="connsiteY25" fmla="*/ 31774 h 2065343"/>
              <a:gd name="connsiteX26" fmla="*/ 3531 w 4074200"/>
              <a:gd name="connsiteY26" fmla="*/ 17652 h 2065343"/>
              <a:gd name="connsiteX27" fmla="*/ 10592 w 4074200"/>
              <a:gd name="connsiteY27" fmla="*/ 3530 h 2065343"/>
              <a:gd name="connsiteX28" fmla="*/ 17653 w 4074200"/>
              <a:gd name="connsiteY28" fmla="*/ 0 h 2065343"/>
              <a:gd name="connsiteX29" fmla="*/ 31775 w 4074200"/>
              <a:gd name="connsiteY29" fmla="*/ 0 h 2065343"/>
              <a:gd name="connsiteX30" fmla="*/ 45897 w 4074200"/>
              <a:gd name="connsiteY30" fmla="*/ 17652 h 2065343"/>
              <a:gd name="connsiteX31" fmla="*/ 70610 w 4074200"/>
              <a:gd name="connsiteY31" fmla="*/ 102384 h 2065343"/>
              <a:gd name="connsiteX32" fmla="*/ 123568 w 4074200"/>
              <a:gd name="connsiteY32" fmla="*/ 243604 h 2065343"/>
              <a:gd name="connsiteX33" fmla="*/ 190648 w 4074200"/>
              <a:gd name="connsiteY33" fmla="*/ 398947 h 2065343"/>
              <a:gd name="connsiteX34" fmla="*/ 257727 w 4074200"/>
              <a:gd name="connsiteY34" fmla="*/ 529575 h 2065343"/>
              <a:gd name="connsiteX35" fmla="*/ 338929 w 4074200"/>
              <a:gd name="connsiteY35" fmla="*/ 670795 h 2065343"/>
              <a:gd name="connsiteX36" fmla="*/ 444844 w 4074200"/>
              <a:gd name="connsiteY36" fmla="*/ 833198 h 2065343"/>
              <a:gd name="connsiteX37" fmla="*/ 533106 w 4074200"/>
              <a:gd name="connsiteY37" fmla="*/ 956766 h 2065343"/>
              <a:gd name="connsiteX38" fmla="*/ 593125 w 4074200"/>
              <a:gd name="connsiteY38" fmla="*/ 1034437 h 2065343"/>
              <a:gd name="connsiteX39" fmla="*/ 699040 w 4074200"/>
              <a:gd name="connsiteY39" fmla="*/ 1143882 h 2065343"/>
              <a:gd name="connsiteX40" fmla="*/ 776711 w 4074200"/>
              <a:gd name="connsiteY40" fmla="*/ 1214492 h 2065343"/>
              <a:gd name="connsiteX41" fmla="*/ 879095 w 4074200"/>
              <a:gd name="connsiteY41" fmla="*/ 1295694 h 2065343"/>
              <a:gd name="connsiteX42" fmla="*/ 999132 w 4074200"/>
              <a:gd name="connsiteY42" fmla="*/ 1380426 h 2065343"/>
              <a:gd name="connsiteX43" fmla="*/ 1115639 w 4074200"/>
              <a:gd name="connsiteY43" fmla="*/ 1443975 h 2065343"/>
              <a:gd name="connsiteX44" fmla="*/ 1256859 w 4074200"/>
              <a:gd name="connsiteY44" fmla="*/ 1507524 h 2065343"/>
              <a:gd name="connsiteX45" fmla="*/ 1348652 w 4074200"/>
              <a:gd name="connsiteY45" fmla="*/ 1542829 h 2065343"/>
              <a:gd name="connsiteX46" fmla="*/ 1553421 w 4074200"/>
              <a:gd name="connsiteY46" fmla="*/ 1599317 h 2065343"/>
              <a:gd name="connsiteX47" fmla="*/ 1751129 w 4074200"/>
              <a:gd name="connsiteY47" fmla="*/ 1634622 h 2065343"/>
              <a:gd name="connsiteX48" fmla="*/ 1864105 w 4074200"/>
              <a:gd name="connsiteY48" fmla="*/ 1648744 h 2065343"/>
              <a:gd name="connsiteX49" fmla="*/ 2033570 w 4074200"/>
              <a:gd name="connsiteY49" fmla="*/ 1659336 h 2065343"/>
              <a:gd name="connsiteX50" fmla="*/ 2192442 w 4074200"/>
              <a:gd name="connsiteY50" fmla="*/ 1680519 h 2065343"/>
              <a:gd name="connsiteX51" fmla="*/ 2654938 w 4074200"/>
              <a:gd name="connsiteY51" fmla="*/ 1698171 h 2065343"/>
              <a:gd name="connsiteX52" fmla="*/ 2965622 w 4074200"/>
              <a:gd name="connsiteY52" fmla="*/ 1698171 h 2065343"/>
              <a:gd name="connsiteX53" fmla="*/ 3131556 w 4074200"/>
              <a:gd name="connsiteY53" fmla="*/ 1701702 h 2065343"/>
              <a:gd name="connsiteX54" fmla="*/ 3530502 w 4074200"/>
              <a:gd name="connsiteY54" fmla="*/ 1701702 h 2065343"/>
              <a:gd name="connsiteX55" fmla="*/ 3699966 w 4074200"/>
              <a:gd name="connsiteY55" fmla="*/ 1701702 h 2065343"/>
              <a:gd name="connsiteX56" fmla="*/ 3745863 w 4074200"/>
              <a:gd name="connsiteY56" fmla="*/ 1698171 h 2065343"/>
              <a:gd name="connsiteX57" fmla="*/ 3798821 w 4074200"/>
              <a:gd name="connsiteY57" fmla="*/ 1680519 h 2065343"/>
              <a:gd name="connsiteX58" fmla="*/ 3858839 w 4074200"/>
              <a:gd name="connsiteY58" fmla="*/ 1652275 h 2065343"/>
              <a:gd name="connsiteX59" fmla="*/ 3918858 w 4074200"/>
              <a:gd name="connsiteY59" fmla="*/ 1599317 h 2065343"/>
              <a:gd name="connsiteX60" fmla="*/ 3964754 w 4074200"/>
              <a:gd name="connsiteY60" fmla="*/ 1542829 h 2065343"/>
              <a:gd name="connsiteX61" fmla="*/ 4007120 w 4074200"/>
              <a:gd name="connsiteY61" fmla="*/ 1493402 h 2065343"/>
              <a:gd name="connsiteX62" fmla="*/ 4035364 w 4074200"/>
              <a:gd name="connsiteY62" fmla="*/ 1468689 h 2065343"/>
              <a:gd name="connsiteX63" fmla="*/ 4060078 w 4074200"/>
              <a:gd name="connsiteY63" fmla="*/ 1465158 h 2065343"/>
              <a:gd name="connsiteX64" fmla="*/ 4074200 w 4074200"/>
              <a:gd name="connsiteY64" fmla="*/ 1472219 h 2065343"/>
              <a:gd name="connsiteX65" fmla="*/ 4074200 w 4074200"/>
              <a:gd name="connsiteY65" fmla="*/ 1493402 h 2065343"/>
              <a:gd name="connsiteX66" fmla="*/ 4060078 w 4074200"/>
              <a:gd name="connsiteY66" fmla="*/ 1631092 h 2065343"/>
              <a:gd name="connsiteX67" fmla="*/ 4049486 w 4074200"/>
              <a:gd name="connsiteY67" fmla="*/ 1719354 h 2065343"/>
              <a:gd name="connsiteX68" fmla="*/ 4021242 w 4074200"/>
              <a:gd name="connsiteY68" fmla="*/ 1800556 h 2065343"/>
              <a:gd name="connsiteX69" fmla="*/ 4000059 w 4074200"/>
              <a:gd name="connsiteY69" fmla="*/ 1857044 h 2065343"/>
              <a:gd name="connsiteX70" fmla="*/ 3943571 w 4074200"/>
              <a:gd name="connsiteY70" fmla="*/ 1948837 h 2065343"/>
              <a:gd name="connsiteX71" fmla="*/ 3862370 w 4074200"/>
              <a:gd name="connsiteY71" fmla="*/ 2044160 h 2065343"/>
              <a:gd name="connsiteX72" fmla="*/ 3841187 w 4074200"/>
              <a:gd name="connsiteY72" fmla="*/ 2061813 h 2065343"/>
              <a:gd name="connsiteX73" fmla="*/ 3820004 w 4074200"/>
              <a:gd name="connsiteY73" fmla="*/ 2065343 h 2065343"/>
              <a:gd name="connsiteX74" fmla="*/ 3784699 w 4074200"/>
              <a:gd name="connsiteY74" fmla="*/ 2054752 h 2065343"/>
              <a:gd name="connsiteX75" fmla="*/ 3763515 w 4074200"/>
              <a:gd name="connsiteY75" fmla="*/ 2037099 h 2065343"/>
              <a:gd name="connsiteX76" fmla="*/ 3745863 w 4074200"/>
              <a:gd name="connsiteY76" fmla="*/ 2008855 h 2065343"/>
              <a:gd name="connsiteX77" fmla="*/ 3714088 w 4074200"/>
              <a:gd name="connsiteY77" fmla="*/ 1991203 h 2065343"/>
              <a:gd name="connsiteX78" fmla="*/ 3650539 w 4074200"/>
              <a:gd name="connsiteY78" fmla="*/ 1973550 h 2065343"/>
              <a:gd name="connsiteX79" fmla="*/ 3558746 w 4074200"/>
              <a:gd name="connsiteY79" fmla="*/ 1966489 h 2065343"/>
              <a:gd name="connsiteX80" fmla="*/ 3152739 w 4074200"/>
              <a:gd name="connsiteY80" fmla="*/ 1966489 h 2065343"/>
              <a:gd name="connsiteX81" fmla="*/ 2976214 w 4074200"/>
              <a:gd name="connsiteY81" fmla="*/ 1966489 h 2065343"/>
              <a:gd name="connsiteX82" fmla="*/ 2573736 w 4074200"/>
              <a:gd name="connsiteY82" fmla="*/ 1959428 h 206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74200" h="2065343">
                <a:moveTo>
                  <a:pt x="2573736" y="1959428"/>
                </a:moveTo>
                <a:lnTo>
                  <a:pt x="2199503" y="1945306"/>
                </a:lnTo>
                <a:lnTo>
                  <a:pt x="2065344" y="1924123"/>
                </a:lnTo>
                <a:lnTo>
                  <a:pt x="1853514" y="1902940"/>
                </a:lnTo>
                <a:lnTo>
                  <a:pt x="1694641" y="1881757"/>
                </a:lnTo>
                <a:lnTo>
                  <a:pt x="1581665" y="1864105"/>
                </a:lnTo>
                <a:lnTo>
                  <a:pt x="1461628" y="1839391"/>
                </a:lnTo>
                <a:lnTo>
                  <a:pt x="1338061" y="1811147"/>
                </a:lnTo>
                <a:lnTo>
                  <a:pt x="1263920" y="1789964"/>
                </a:lnTo>
                <a:lnTo>
                  <a:pt x="1119170" y="1719354"/>
                </a:lnTo>
                <a:lnTo>
                  <a:pt x="981480" y="1648744"/>
                </a:lnTo>
                <a:lnTo>
                  <a:pt x="879095" y="1581665"/>
                </a:lnTo>
                <a:lnTo>
                  <a:pt x="773180" y="1503994"/>
                </a:lnTo>
                <a:lnTo>
                  <a:pt x="670796" y="1412201"/>
                </a:lnTo>
                <a:lnTo>
                  <a:pt x="593125" y="1334530"/>
                </a:lnTo>
                <a:lnTo>
                  <a:pt x="518984" y="1253328"/>
                </a:lnTo>
                <a:lnTo>
                  <a:pt x="441313" y="1154474"/>
                </a:lnTo>
                <a:lnTo>
                  <a:pt x="363642" y="1037967"/>
                </a:lnTo>
                <a:lnTo>
                  <a:pt x="282441" y="903808"/>
                </a:lnTo>
                <a:lnTo>
                  <a:pt x="211831" y="762588"/>
                </a:lnTo>
                <a:lnTo>
                  <a:pt x="162404" y="646082"/>
                </a:lnTo>
                <a:lnTo>
                  <a:pt x="109446" y="494270"/>
                </a:lnTo>
                <a:lnTo>
                  <a:pt x="63549" y="345989"/>
                </a:lnTo>
                <a:lnTo>
                  <a:pt x="28244" y="204769"/>
                </a:lnTo>
                <a:lnTo>
                  <a:pt x="3531" y="74140"/>
                </a:lnTo>
                <a:lnTo>
                  <a:pt x="0" y="31774"/>
                </a:lnTo>
                <a:lnTo>
                  <a:pt x="3531" y="17652"/>
                </a:lnTo>
                <a:lnTo>
                  <a:pt x="10592" y="3530"/>
                </a:lnTo>
                <a:lnTo>
                  <a:pt x="17653" y="0"/>
                </a:lnTo>
                <a:lnTo>
                  <a:pt x="31775" y="0"/>
                </a:lnTo>
                <a:lnTo>
                  <a:pt x="45897" y="17652"/>
                </a:lnTo>
                <a:lnTo>
                  <a:pt x="70610" y="102384"/>
                </a:lnTo>
                <a:lnTo>
                  <a:pt x="123568" y="243604"/>
                </a:lnTo>
                <a:lnTo>
                  <a:pt x="190648" y="398947"/>
                </a:lnTo>
                <a:lnTo>
                  <a:pt x="257727" y="529575"/>
                </a:lnTo>
                <a:lnTo>
                  <a:pt x="338929" y="670795"/>
                </a:lnTo>
                <a:lnTo>
                  <a:pt x="444844" y="833198"/>
                </a:lnTo>
                <a:lnTo>
                  <a:pt x="533106" y="956766"/>
                </a:lnTo>
                <a:lnTo>
                  <a:pt x="593125" y="1034437"/>
                </a:lnTo>
                <a:lnTo>
                  <a:pt x="699040" y="1143882"/>
                </a:lnTo>
                <a:lnTo>
                  <a:pt x="776711" y="1214492"/>
                </a:lnTo>
                <a:lnTo>
                  <a:pt x="879095" y="1295694"/>
                </a:lnTo>
                <a:lnTo>
                  <a:pt x="999132" y="1380426"/>
                </a:lnTo>
                <a:lnTo>
                  <a:pt x="1115639" y="1443975"/>
                </a:lnTo>
                <a:lnTo>
                  <a:pt x="1256859" y="1507524"/>
                </a:lnTo>
                <a:lnTo>
                  <a:pt x="1348652" y="1542829"/>
                </a:lnTo>
                <a:lnTo>
                  <a:pt x="1553421" y="1599317"/>
                </a:lnTo>
                <a:lnTo>
                  <a:pt x="1751129" y="1634622"/>
                </a:lnTo>
                <a:lnTo>
                  <a:pt x="1864105" y="1648744"/>
                </a:lnTo>
                <a:lnTo>
                  <a:pt x="2033570" y="1659336"/>
                </a:lnTo>
                <a:lnTo>
                  <a:pt x="2192442" y="1680519"/>
                </a:lnTo>
                <a:lnTo>
                  <a:pt x="2654938" y="1698171"/>
                </a:lnTo>
                <a:lnTo>
                  <a:pt x="2965622" y="1698171"/>
                </a:lnTo>
                <a:lnTo>
                  <a:pt x="3131556" y="1701702"/>
                </a:lnTo>
                <a:lnTo>
                  <a:pt x="3530502" y="1701702"/>
                </a:lnTo>
                <a:lnTo>
                  <a:pt x="3699966" y="1701702"/>
                </a:lnTo>
                <a:lnTo>
                  <a:pt x="3745863" y="1698171"/>
                </a:lnTo>
                <a:lnTo>
                  <a:pt x="3798821" y="1680519"/>
                </a:lnTo>
                <a:lnTo>
                  <a:pt x="3858839" y="1652275"/>
                </a:lnTo>
                <a:lnTo>
                  <a:pt x="3918858" y="1599317"/>
                </a:lnTo>
                <a:lnTo>
                  <a:pt x="3964754" y="1542829"/>
                </a:lnTo>
                <a:lnTo>
                  <a:pt x="4007120" y="1493402"/>
                </a:lnTo>
                <a:lnTo>
                  <a:pt x="4035364" y="1468689"/>
                </a:lnTo>
                <a:lnTo>
                  <a:pt x="4060078" y="1465158"/>
                </a:lnTo>
                <a:lnTo>
                  <a:pt x="4074200" y="1472219"/>
                </a:lnTo>
                <a:lnTo>
                  <a:pt x="4074200" y="1493402"/>
                </a:lnTo>
                <a:lnTo>
                  <a:pt x="4060078" y="1631092"/>
                </a:lnTo>
                <a:lnTo>
                  <a:pt x="4049486" y="1719354"/>
                </a:lnTo>
                <a:lnTo>
                  <a:pt x="4021242" y="1800556"/>
                </a:lnTo>
                <a:lnTo>
                  <a:pt x="4000059" y="1857044"/>
                </a:lnTo>
                <a:lnTo>
                  <a:pt x="3943571" y="1948837"/>
                </a:lnTo>
                <a:lnTo>
                  <a:pt x="3862370" y="2044160"/>
                </a:lnTo>
                <a:lnTo>
                  <a:pt x="3841187" y="2061813"/>
                </a:lnTo>
                <a:lnTo>
                  <a:pt x="3820004" y="2065343"/>
                </a:lnTo>
                <a:lnTo>
                  <a:pt x="3784699" y="2054752"/>
                </a:lnTo>
                <a:lnTo>
                  <a:pt x="3763515" y="2037099"/>
                </a:lnTo>
                <a:lnTo>
                  <a:pt x="3745863" y="2008855"/>
                </a:lnTo>
                <a:lnTo>
                  <a:pt x="3714088" y="1991203"/>
                </a:lnTo>
                <a:lnTo>
                  <a:pt x="3650539" y="1973550"/>
                </a:lnTo>
                <a:lnTo>
                  <a:pt x="3558746" y="1966489"/>
                </a:lnTo>
                <a:lnTo>
                  <a:pt x="3152739" y="1966489"/>
                </a:lnTo>
                <a:lnTo>
                  <a:pt x="2976214" y="1966489"/>
                </a:lnTo>
                <a:lnTo>
                  <a:pt x="2573736" y="19594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6AC656-A7A7-4876-AB1C-ECDB3FE60629}"/>
              </a:ext>
            </a:extLst>
          </p:cNvPr>
          <p:cNvSpPr/>
          <p:nvPr/>
        </p:nvSpPr>
        <p:spPr>
          <a:xfrm>
            <a:off x="4999039" y="4046539"/>
            <a:ext cx="3406775" cy="1704975"/>
          </a:xfrm>
          <a:custGeom>
            <a:avLst/>
            <a:gdLst>
              <a:gd name="connsiteX0" fmla="*/ 1517270 w 3406645"/>
              <a:gd name="connsiteY0" fmla="*/ 983629 h 1704765"/>
              <a:gd name="connsiteX1" fmla="*/ 1352851 w 3406645"/>
              <a:gd name="connsiteY1" fmla="*/ 850940 h 1704765"/>
              <a:gd name="connsiteX2" fmla="*/ 1199970 w 3406645"/>
              <a:gd name="connsiteY2" fmla="*/ 735559 h 1704765"/>
              <a:gd name="connsiteX3" fmla="*/ 1070166 w 3406645"/>
              <a:gd name="connsiteY3" fmla="*/ 637484 h 1704765"/>
              <a:gd name="connsiteX4" fmla="*/ 931708 w 3406645"/>
              <a:gd name="connsiteY4" fmla="*/ 545179 h 1704765"/>
              <a:gd name="connsiteX5" fmla="*/ 700944 w 3406645"/>
              <a:gd name="connsiteY5" fmla="*/ 426913 h 1704765"/>
              <a:gd name="connsiteX6" fmla="*/ 499026 w 3406645"/>
              <a:gd name="connsiteY6" fmla="*/ 308646 h 1704765"/>
              <a:gd name="connsiteX7" fmla="*/ 383645 w 3406645"/>
              <a:gd name="connsiteY7" fmla="*/ 245186 h 1704765"/>
              <a:gd name="connsiteX8" fmla="*/ 282686 w 3406645"/>
              <a:gd name="connsiteY8" fmla="*/ 190380 h 1704765"/>
              <a:gd name="connsiteX9" fmla="*/ 187496 w 3406645"/>
              <a:gd name="connsiteY9" fmla="*/ 147112 h 1704765"/>
              <a:gd name="connsiteX10" fmla="*/ 40384 w 3406645"/>
              <a:gd name="connsiteY10" fmla="*/ 80767 h 1704765"/>
              <a:gd name="connsiteX11" fmla="*/ 14423 w 3406645"/>
              <a:gd name="connsiteY11" fmla="*/ 60576 h 1704765"/>
              <a:gd name="connsiteX12" fmla="*/ 0 w 3406645"/>
              <a:gd name="connsiteY12" fmla="*/ 37499 h 1704765"/>
              <a:gd name="connsiteX13" fmla="*/ 0 w 3406645"/>
              <a:gd name="connsiteY13" fmla="*/ 20192 h 1704765"/>
              <a:gd name="connsiteX14" fmla="*/ 5770 w 3406645"/>
              <a:gd name="connsiteY14" fmla="*/ 8654 h 1704765"/>
              <a:gd name="connsiteX15" fmla="*/ 28846 w 3406645"/>
              <a:gd name="connsiteY15" fmla="*/ 0 h 1704765"/>
              <a:gd name="connsiteX16" fmla="*/ 77883 w 3406645"/>
              <a:gd name="connsiteY16" fmla="*/ 8654 h 1704765"/>
              <a:gd name="connsiteX17" fmla="*/ 222110 w 3406645"/>
              <a:gd name="connsiteY17" fmla="*/ 63460 h 1704765"/>
              <a:gd name="connsiteX18" fmla="*/ 429797 w 3406645"/>
              <a:gd name="connsiteY18" fmla="*/ 147112 h 1704765"/>
              <a:gd name="connsiteX19" fmla="*/ 599985 w 3406645"/>
              <a:gd name="connsiteY19" fmla="*/ 219225 h 1704765"/>
              <a:gd name="connsiteX20" fmla="*/ 764404 w 3406645"/>
              <a:gd name="connsiteY20" fmla="*/ 297108 h 1704765"/>
              <a:gd name="connsiteX21" fmla="*/ 995168 w 3406645"/>
              <a:gd name="connsiteY21" fmla="*/ 389413 h 1704765"/>
              <a:gd name="connsiteX22" fmla="*/ 1254776 w 3406645"/>
              <a:gd name="connsiteY22" fmla="*/ 545179 h 1704765"/>
              <a:gd name="connsiteX23" fmla="*/ 1600922 w 3406645"/>
              <a:gd name="connsiteY23" fmla="*/ 770173 h 1704765"/>
              <a:gd name="connsiteX24" fmla="*/ 1915337 w 3406645"/>
              <a:gd name="connsiteY24" fmla="*/ 974976 h 1704765"/>
              <a:gd name="connsiteX25" fmla="*/ 2125908 w 3406645"/>
              <a:gd name="connsiteY25" fmla="*/ 1113434 h 1704765"/>
              <a:gd name="connsiteX26" fmla="*/ 2428785 w 3406645"/>
              <a:gd name="connsiteY26" fmla="*/ 1295160 h 1704765"/>
              <a:gd name="connsiteX27" fmla="*/ 2616281 w 3406645"/>
              <a:gd name="connsiteY27" fmla="*/ 1396119 h 1704765"/>
              <a:gd name="connsiteX28" fmla="*/ 2717240 w 3406645"/>
              <a:gd name="connsiteY28" fmla="*/ 1448041 h 1704765"/>
              <a:gd name="connsiteX29" fmla="*/ 2887428 w 3406645"/>
              <a:gd name="connsiteY29" fmla="*/ 1514385 h 1704765"/>
              <a:gd name="connsiteX30" fmla="*/ 3095115 w 3406645"/>
              <a:gd name="connsiteY30" fmla="*/ 1572076 h 1704765"/>
              <a:gd name="connsiteX31" fmla="*/ 3291264 w 3406645"/>
              <a:gd name="connsiteY31" fmla="*/ 1606690 h 1704765"/>
              <a:gd name="connsiteX32" fmla="*/ 3357608 w 3406645"/>
              <a:gd name="connsiteY32" fmla="*/ 1618229 h 1704765"/>
              <a:gd name="connsiteX33" fmla="*/ 3383569 w 3406645"/>
              <a:gd name="connsiteY33" fmla="*/ 1626882 h 1704765"/>
              <a:gd name="connsiteX34" fmla="*/ 3400876 w 3406645"/>
              <a:gd name="connsiteY34" fmla="*/ 1635536 h 1704765"/>
              <a:gd name="connsiteX35" fmla="*/ 3406645 w 3406645"/>
              <a:gd name="connsiteY35" fmla="*/ 1649959 h 1704765"/>
              <a:gd name="connsiteX36" fmla="*/ 3397992 w 3406645"/>
              <a:gd name="connsiteY36" fmla="*/ 1673035 h 1704765"/>
              <a:gd name="connsiteX37" fmla="*/ 3383569 w 3406645"/>
              <a:gd name="connsiteY37" fmla="*/ 1687458 h 1704765"/>
              <a:gd name="connsiteX38" fmla="*/ 3360493 w 3406645"/>
              <a:gd name="connsiteY38" fmla="*/ 1698996 h 1704765"/>
              <a:gd name="connsiteX39" fmla="*/ 3265303 w 3406645"/>
              <a:gd name="connsiteY39" fmla="*/ 1704765 h 1704765"/>
              <a:gd name="connsiteX40" fmla="*/ 3043193 w 3406645"/>
              <a:gd name="connsiteY40" fmla="*/ 1701880 h 1704765"/>
              <a:gd name="connsiteX41" fmla="*/ 2772046 w 3406645"/>
              <a:gd name="connsiteY41" fmla="*/ 1701880 h 1704765"/>
              <a:gd name="connsiteX42" fmla="*/ 2561474 w 3406645"/>
              <a:gd name="connsiteY42" fmla="*/ 1704765 h 1704765"/>
              <a:gd name="connsiteX43" fmla="*/ 2477823 w 3406645"/>
              <a:gd name="connsiteY43" fmla="*/ 1701880 h 1704765"/>
              <a:gd name="connsiteX44" fmla="*/ 2431670 w 3406645"/>
              <a:gd name="connsiteY44" fmla="*/ 1693227 h 1704765"/>
              <a:gd name="connsiteX45" fmla="*/ 2382633 w 3406645"/>
              <a:gd name="connsiteY45" fmla="*/ 1673035 h 1704765"/>
              <a:gd name="connsiteX46" fmla="*/ 2296096 w 3406645"/>
              <a:gd name="connsiteY46" fmla="*/ 1621113 h 1704765"/>
              <a:gd name="connsiteX47" fmla="*/ 2192253 w 3406645"/>
              <a:gd name="connsiteY47" fmla="*/ 1540346 h 1704765"/>
              <a:gd name="connsiteX48" fmla="*/ 2036488 w 3406645"/>
              <a:gd name="connsiteY48" fmla="*/ 1407657 h 1704765"/>
              <a:gd name="connsiteX49" fmla="*/ 1782648 w 3406645"/>
              <a:gd name="connsiteY49" fmla="*/ 1202855 h 1704765"/>
              <a:gd name="connsiteX50" fmla="*/ 1517270 w 3406645"/>
              <a:gd name="connsiteY50" fmla="*/ 983629 h 170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406645" h="1704765">
                <a:moveTo>
                  <a:pt x="1517270" y="983629"/>
                </a:moveTo>
                <a:lnTo>
                  <a:pt x="1352851" y="850940"/>
                </a:lnTo>
                <a:lnTo>
                  <a:pt x="1199970" y="735559"/>
                </a:lnTo>
                <a:lnTo>
                  <a:pt x="1070166" y="637484"/>
                </a:lnTo>
                <a:lnTo>
                  <a:pt x="931708" y="545179"/>
                </a:lnTo>
                <a:lnTo>
                  <a:pt x="700944" y="426913"/>
                </a:lnTo>
                <a:lnTo>
                  <a:pt x="499026" y="308646"/>
                </a:lnTo>
                <a:lnTo>
                  <a:pt x="383645" y="245186"/>
                </a:lnTo>
                <a:lnTo>
                  <a:pt x="282686" y="190380"/>
                </a:lnTo>
                <a:lnTo>
                  <a:pt x="187496" y="147112"/>
                </a:lnTo>
                <a:lnTo>
                  <a:pt x="40384" y="80767"/>
                </a:lnTo>
                <a:lnTo>
                  <a:pt x="14423" y="60576"/>
                </a:lnTo>
                <a:lnTo>
                  <a:pt x="0" y="37499"/>
                </a:lnTo>
                <a:lnTo>
                  <a:pt x="0" y="20192"/>
                </a:lnTo>
                <a:lnTo>
                  <a:pt x="5770" y="8654"/>
                </a:lnTo>
                <a:lnTo>
                  <a:pt x="28846" y="0"/>
                </a:lnTo>
                <a:lnTo>
                  <a:pt x="77883" y="8654"/>
                </a:lnTo>
                <a:lnTo>
                  <a:pt x="222110" y="63460"/>
                </a:lnTo>
                <a:lnTo>
                  <a:pt x="429797" y="147112"/>
                </a:lnTo>
                <a:lnTo>
                  <a:pt x="599985" y="219225"/>
                </a:lnTo>
                <a:lnTo>
                  <a:pt x="764404" y="297108"/>
                </a:lnTo>
                <a:lnTo>
                  <a:pt x="995168" y="389413"/>
                </a:lnTo>
                <a:lnTo>
                  <a:pt x="1254776" y="545179"/>
                </a:lnTo>
                <a:lnTo>
                  <a:pt x="1600922" y="770173"/>
                </a:lnTo>
                <a:lnTo>
                  <a:pt x="1915337" y="974976"/>
                </a:lnTo>
                <a:lnTo>
                  <a:pt x="2125908" y="1113434"/>
                </a:lnTo>
                <a:lnTo>
                  <a:pt x="2428785" y="1295160"/>
                </a:lnTo>
                <a:lnTo>
                  <a:pt x="2616281" y="1396119"/>
                </a:lnTo>
                <a:lnTo>
                  <a:pt x="2717240" y="1448041"/>
                </a:lnTo>
                <a:lnTo>
                  <a:pt x="2887428" y="1514385"/>
                </a:lnTo>
                <a:lnTo>
                  <a:pt x="3095115" y="1572076"/>
                </a:lnTo>
                <a:lnTo>
                  <a:pt x="3291264" y="1606690"/>
                </a:lnTo>
                <a:lnTo>
                  <a:pt x="3357608" y="1618229"/>
                </a:lnTo>
                <a:lnTo>
                  <a:pt x="3383569" y="1626882"/>
                </a:lnTo>
                <a:lnTo>
                  <a:pt x="3400876" y="1635536"/>
                </a:lnTo>
                <a:lnTo>
                  <a:pt x="3406645" y="1649959"/>
                </a:lnTo>
                <a:lnTo>
                  <a:pt x="3397992" y="1673035"/>
                </a:lnTo>
                <a:lnTo>
                  <a:pt x="3383569" y="1687458"/>
                </a:lnTo>
                <a:lnTo>
                  <a:pt x="3360493" y="1698996"/>
                </a:lnTo>
                <a:lnTo>
                  <a:pt x="3265303" y="1704765"/>
                </a:lnTo>
                <a:lnTo>
                  <a:pt x="3043193" y="1701880"/>
                </a:lnTo>
                <a:lnTo>
                  <a:pt x="2772046" y="1701880"/>
                </a:lnTo>
                <a:lnTo>
                  <a:pt x="2561474" y="1704765"/>
                </a:lnTo>
                <a:lnTo>
                  <a:pt x="2477823" y="1701880"/>
                </a:lnTo>
                <a:lnTo>
                  <a:pt x="2431670" y="1693227"/>
                </a:lnTo>
                <a:lnTo>
                  <a:pt x="2382633" y="1673035"/>
                </a:lnTo>
                <a:lnTo>
                  <a:pt x="2296096" y="1621113"/>
                </a:lnTo>
                <a:lnTo>
                  <a:pt x="2192253" y="1540346"/>
                </a:lnTo>
                <a:lnTo>
                  <a:pt x="2036488" y="1407657"/>
                </a:lnTo>
                <a:lnTo>
                  <a:pt x="1782648" y="1202855"/>
                </a:lnTo>
                <a:lnTo>
                  <a:pt x="1517270" y="98362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274A9BE-82A1-466F-84FD-A08EEA13C83D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773846D-42EC-4577-A9C5-5F1D1745EE06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A59AEB0B-9B05-48D4-8745-A74B620C29F3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E2FB703E-A405-4ED5-902F-39347B710F86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4A4BB786-B8FB-422B-952C-5ABFA6F4FD3D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C1FB3B2-0615-405B-BF50-44DC681D1FFC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D1F6538-6B3A-41F6-9563-8F2644726FB9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AD50D8E7-E2C3-428E-9A7C-DDDD6AA5A6EF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45552714-232A-44EA-9228-BB6A51911018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EB47AF0-C25A-4BB9-A5AA-993529023F92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512CDA-E3A1-4174-AB86-376EBBD7EB2E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49D98AF-3D49-458F-BF5B-C2798B96761D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591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18D6795-7E43-4FD7-BF09-1E1F7BB996F2}"/>
              </a:ext>
            </a:extLst>
          </p:cNvPr>
          <p:cNvGrpSpPr/>
          <p:nvPr/>
        </p:nvGrpSpPr>
        <p:grpSpPr>
          <a:xfrm>
            <a:off x="4184652" y="1647825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7830F48-B834-4AF1-9850-F17831D97ADD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1C798EE-D022-4B68-AACB-26AE8CA97CB6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8DBBB2C-8E83-4D58-9D3E-4592A84E0480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0867D2AD-3DE6-4AD2-BE09-9BB3D6B546EC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AF226D8-488B-4C91-B536-B23D7FC8A1B2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601243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570488-80B3-4048-B368-3FCFCB631B2A}"/>
              </a:ext>
            </a:extLst>
          </p:cNvPr>
          <p:cNvSpPr/>
          <p:nvPr/>
        </p:nvSpPr>
        <p:spPr>
          <a:xfrm>
            <a:off x="4535488" y="1776413"/>
            <a:ext cx="2901950" cy="533400"/>
          </a:xfrm>
          <a:custGeom>
            <a:avLst/>
            <a:gdLst>
              <a:gd name="connsiteX0" fmla="*/ 2121694 w 2900363"/>
              <a:gd name="connsiteY0" fmla="*/ 295275 h 533400"/>
              <a:gd name="connsiteX1" fmla="*/ 1666875 w 2900363"/>
              <a:gd name="connsiteY1" fmla="*/ 335756 h 533400"/>
              <a:gd name="connsiteX2" fmla="*/ 1404938 w 2900363"/>
              <a:gd name="connsiteY2" fmla="*/ 359568 h 533400"/>
              <a:gd name="connsiteX3" fmla="*/ 1035844 w 2900363"/>
              <a:gd name="connsiteY3" fmla="*/ 419100 h 533400"/>
              <a:gd name="connsiteX4" fmla="*/ 854869 w 2900363"/>
              <a:gd name="connsiteY4" fmla="*/ 447675 h 533400"/>
              <a:gd name="connsiteX5" fmla="*/ 752475 w 2900363"/>
              <a:gd name="connsiteY5" fmla="*/ 473868 h 533400"/>
              <a:gd name="connsiteX6" fmla="*/ 531019 w 2900363"/>
              <a:gd name="connsiteY6" fmla="*/ 533400 h 533400"/>
              <a:gd name="connsiteX7" fmla="*/ 495300 w 2900363"/>
              <a:gd name="connsiteY7" fmla="*/ 531018 h 533400"/>
              <a:gd name="connsiteX8" fmla="*/ 435769 w 2900363"/>
              <a:gd name="connsiteY8" fmla="*/ 521493 h 533400"/>
              <a:gd name="connsiteX9" fmla="*/ 378619 w 2900363"/>
              <a:gd name="connsiteY9" fmla="*/ 504825 h 533400"/>
              <a:gd name="connsiteX10" fmla="*/ 323850 w 2900363"/>
              <a:gd name="connsiteY10" fmla="*/ 485775 h 533400"/>
              <a:gd name="connsiteX11" fmla="*/ 245269 w 2900363"/>
              <a:gd name="connsiteY11" fmla="*/ 447675 h 533400"/>
              <a:gd name="connsiteX12" fmla="*/ 180975 w 2900363"/>
              <a:gd name="connsiteY12" fmla="*/ 409575 h 533400"/>
              <a:gd name="connsiteX13" fmla="*/ 102394 w 2900363"/>
              <a:gd name="connsiteY13" fmla="*/ 357187 h 533400"/>
              <a:gd name="connsiteX14" fmla="*/ 40482 w 2900363"/>
              <a:gd name="connsiteY14" fmla="*/ 304800 h 533400"/>
              <a:gd name="connsiteX15" fmla="*/ 11907 w 2900363"/>
              <a:gd name="connsiteY15" fmla="*/ 273843 h 533400"/>
              <a:gd name="connsiteX16" fmla="*/ 0 w 2900363"/>
              <a:gd name="connsiteY16" fmla="*/ 242887 h 533400"/>
              <a:gd name="connsiteX17" fmla="*/ 0 w 2900363"/>
              <a:gd name="connsiteY17" fmla="*/ 223837 h 533400"/>
              <a:gd name="connsiteX18" fmla="*/ 7144 w 2900363"/>
              <a:gd name="connsiteY18" fmla="*/ 216693 h 533400"/>
              <a:gd name="connsiteX19" fmla="*/ 21432 w 2900363"/>
              <a:gd name="connsiteY19" fmla="*/ 209550 h 533400"/>
              <a:gd name="connsiteX20" fmla="*/ 52388 w 2900363"/>
              <a:gd name="connsiteY20" fmla="*/ 211931 h 533400"/>
              <a:gd name="connsiteX21" fmla="*/ 121444 w 2900363"/>
              <a:gd name="connsiteY21" fmla="*/ 242887 h 533400"/>
              <a:gd name="connsiteX22" fmla="*/ 202407 w 2900363"/>
              <a:gd name="connsiteY22" fmla="*/ 266700 h 533400"/>
              <a:gd name="connsiteX23" fmla="*/ 264319 w 2900363"/>
              <a:gd name="connsiteY23" fmla="*/ 283368 h 533400"/>
              <a:gd name="connsiteX24" fmla="*/ 350044 w 2900363"/>
              <a:gd name="connsiteY24" fmla="*/ 290512 h 533400"/>
              <a:gd name="connsiteX25" fmla="*/ 438150 w 2900363"/>
              <a:gd name="connsiteY25" fmla="*/ 290512 h 533400"/>
              <a:gd name="connsiteX26" fmla="*/ 609600 w 2900363"/>
              <a:gd name="connsiteY26" fmla="*/ 280987 h 533400"/>
              <a:gd name="connsiteX27" fmla="*/ 940594 w 2900363"/>
              <a:gd name="connsiteY27" fmla="*/ 254793 h 533400"/>
              <a:gd name="connsiteX28" fmla="*/ 1407319 w 2900363"/>
              <a:gd name="connsiteY28" fmla="*/ 202406 h 533400"/>
              <a:gd name="connsiteX29" fmla="*/ 1693069 w 2900363"/>
              <a:gd name="connsiteY29" fmla="*/ 157162 h 533400"/>
              <a:gd name="connsiteX30" fmla="*/ 1912144 w 2900363"/>
              <a:gd name="connsiteY30" fmla="*/ 147637 h 533400"/>
              <a:gd name="connsiteX31" fmla="*/ 2005013 w 2900363"/>
              <a:gd name="connsiteY31" fmla="*/ 138112 h 533400"/>
              <a:gd name="connsiteX32" fmla="*/ 2112169 w 2900363"/>
              <a:gd name="connsiteY32" fmla="*/ 123825 h 533400"/>
              <a:gd name="connsiteX33" fmla="*/ 2174082 w 2900363"/>
              <a:gd name="connsiteY33" fmla="*/ 109537 h 533400"/>
              <a:gd name="connsiteX34" fmla="*/ 2352675 w 2900363"/>
              <a:gd name="connsiteY34" fmla="*/ 42862 h 533400"/>
              <a:gd name="connsiteX35" fmla="*/ 2447925 w 2900363"/>
              <a:gd name="connsiteY35" fmla="*/ 0 h 533400"/>
              <a:gd name="connsiteX36" fmla="*/ 2555082 w 2900363"/>
              <a:gd name="connsiteY36" fmla="*/ 21431 h 533400"/>
              <a:gd name="connsiteX37" fmla="*/ 2645569 w 2900363"/>
              <a:gd name="connsiteY37" fmla="*/ 50006 h 533400"/>
              <a:gd name="connsiteX38" fmla="*/ 2745582 w 2900363"/>
              <a:gd name="connsiteY38" fmla="*/ 95250 h 533400"/>
              <a:gd name="connsiteX39" fmla="*/ 2833688 w 2900363"/>
              <a:gd name="connsiteY39" fmla="*/ 147637 h 533400"/>
              <a:gd name="connsiteX40" fmla="*/ 2874169 w 2900363"/>
              <a:gd name="connsiteY40" fmla="*/ 183356 h 533400"/>
              <a:gd name="connsiteX41" fmla="*/ 2890838 w 2900363"/>
              <a:gd name="connsiteY41" fmla="*/ 219075 h 533400"/>
              <a:gd name="connsiteX42" fmla="*/ 2900363 w 2900363"/>
              <a:gd name="connsiteY42" fmla="*/ 269081 h 533400"/>
              <a:gd name="connsiteX43" fmla="*/ 2893219 w 2900363"/>
              <a:gd name="connsiteY43" fmla="*/ 290512 h 533400"/>
              <a:gd name="connsiteX44" fmla="*/ 2874169 w 2900363"/>
              <a:gd name="connsiteY44" fmla="*/ 304800 h 533400"/>
              <a:gd name="connsiteX45" fmla="*/ 2850357 w 2900363"/>
              <a:gd name="connsiteY45" fmla="*/ 311943 h 533400"/>
              <a:gd name="connsiteX46" fmla="*/ 2807494 w 2900363"/>
              <a:gd name="connsiteY46" fmla="*/ 311943 h 533400"/>
              <a:gd name="connsiteX47" fmla="*/ 2736057 w 2900363"/>
              <a:gd name="connsiteY47" fmla="*/ 302418 h 533400"/>
              <a:gd name="connsiteX48" fmla="*/ 2614613 w 2900363"/>
              <a:gd name="connsiteY48" fmla="*/ 290512 h 533400"/>
              <a:gd name="connsiteX49" fmla="*/ 2488407 w 2900363"/>
              <a:gd name="connsiteY49" fmla="*/ 283368 h 533400"/>
              <a:gd name="connsiteX50" fmla="*/ 2121694 w 2900363"/>
              <a:gd name="connsiteY50" fmla="*/ 2952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00363" h="533400">
                <a:moveTo>
                  <a:pt x="2121694" y="295275"/>
                </a:moveTo>
                <a:lnTo>
                  <a:pt x="1666875" y="335756"/>
                </a:lnTo>
                <a:lnTo>
                  <a:pt x="1404938" y="359568"/>
                </a:lnTo>
                <a:lnTo>
                  <a:pt x="1035844" y="419100"/>
                </a:lnTo>
                <a:lnTo>
                  <a:pt x="854869" y="447675"/>
                </a:lnTo>
                <a:lnTo>
                  <a:pt x="752475" y="473868"/>
                </a:lnTo>
                <a:lnTo>
                  <a:pt x="531019" y="533400"/>
                </a:lnTo>
                <a:lnTo>
                  <a:pt x="495300" y="531018"/>
                </a:lnTo>
                <a:lnTo>
                  <a:pt x="435769" y="521493"/>
                </a:lnTo>
                <a:lnTo>
                  <a:pt x="378619" y="504825"/>
                </a:lnTo>
                <a:lnTo>
                  <a:pt x="323850" y="485775"/>
                </a:lnTo>
                <a:lnTo>
                  <a:pt x="245269" y="447675"/>
                </a:lnTo>
                <a:lnTo>
                  <a:pt x="180975" y="409575"/>
                </a:lnTo>
                <a:lnTo>
                  <a:pt x="102394" y="357187"/>
                </a:lnTo>
                <a:lnTo>
                  <a:pt x="40482" y="304800"/>
                </a:lnTo>
                <a:lnTo>
                  <a:pt x="11907" y="273843"/>
                </a:lnTo>
                <a:lnTo>
                  <a:pt x="0" y="242887"/>
                </a:lnTo>
                <a:lnTo>
                  <a:pt x="0" y="223837"/>
                </a:lnTo>
                <a:lnTo>
                  <a:pt x="7144" y="216693"/>
                </a:lnTo>
                <a:lnTo>
                  <a:pt x="21432" y="209550"/>
                </a:lnTo>
                <a:lnTo>
                  <a:pt x="52388" y="211931"/>
                </a:lnTo>
                <a:lnTo>
                  <a:pt x="121444" y="242887"/>
                </a:lnTo>
                <a:lnTo>
                  <a:pt x="202407" y="266700"/>
                </a:lnTo>
                <a:lnTo>
                  <a:pt x="264319" y="283368"/>
                </a:lnTo>
                <a:lnTo>
                  <a:pt x="350044" y="290512"/>
                </a:lnTo>
                <a:lnTo>
                  <a:pt x="438150" y="290512"/>
                </a:lnTo>
                <a:lnTo>
                  <a:pt x="609600" y="280987"/>
                </a:lnTo>
                <a:lnTo>
                  <a:pt x="940594" y="254793"/>
                </a:lnTo>
                <a:lnTo>
                  <a:pt x="1407319" y="202406"/>
                </a:lnTo>
                <a:lnTo>
                  <a:pt x="1693069" y="157162"/>
                </a:lnTo>
                <a:lnTo>
                  <a:pt x="1912144" y="147637"/>
                </a:lnTo>
                <a:lnTo>
                  <a:pt x="2005013" y="138112"/>
                </a:lnTo>
                <a:lnTo>
                  <a:pt x="2112169" y="123825"/>
                </a:lnTo>
                <a:lnTo>
                  <a:pt x="2174082" y="109537"/>
                </a:lnTo>
                <a:lnTo>
                  <a:pt x="2352675" y="42862"/>
                </a:lnTo>
                <a:lnTo>
                  <a:pt x="2447925" y="0"/>
                </a:lnTo>
                <a:lnTo>
                  <a:pt x="2555082" y="21431"/>
                </a:lnTo>
                <a:lnTo>
                  <a:pt x="2645569" y="50006"/>
                </a:lnTo>
                <a:lnTo>
                  <a:pt x="2745582" y="95250"/>
                </a:lnTo>
                <a:lnTo>
                  <a:pt x="2833688" y="147637"/>
                </a:lnTo>
                <a:lnTo>
                  <a:pt x="2874169" y="183356"/>
                </a:lnTo>
                <a:lnTo>
                  <a:pt x="2890838" y="219075"/>
                </a:lnTo>
                <a:lnTo>
                  <a:pt x="2900363" y="269081"/>
                </a:lnTo>
                <a:lnTo>
                  <a:pt x="2893219" y="290512"/>
                </a:lnTo>
                <a:lnTo>
                  <a:pt x="2874169" y="304800"/>
                </a:lnTo>
                <a:lnTo>
                  <a:pt x="2850357" y="311943"/>
                </a:lnTo>
                <a:lnTo>
                  <a:pt x="2807494" y="311943"/>
                </a:lnTo>
                <a:lnTo>
                  <a:pt x="2736057" y="302418"/>
                </a:lnTo>
                <a:lnTo>
                  <a:pt x="2614613" y="290512"/>
                </a:lnTo>
                <a:lnTo>
                  <a:pt x="2488407" y="283368"/>
                </a:lnTo>
                <a:lnTo>
                  <a:pt x="2121694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7ED27CA-4C1A-422F-91A8-321AD6D27DBA}"/>
              </a:ext>
            </a:extLst>
          </p:cNvPr>
          <p:cNvSpPr/>
          <p:nvPr/>
        </p:nvSpPr>
        <p:spPr>
          <a:xfrm>
            <a:off x="4924425" y="3067050"/>
            <a:ext cx="515938" cy="857250"/>
          </a:xfrm>
          <a:custGeom>
            <a:avLst/>
            <a:gdLst>
              <a:gd name="connsiteX0" fmla="*/ 188119 w 516731"/>
              <a:gd name="connsiteY0" fmla="*/ 547688 h 857250"/>
              <a:gd name="connsiteX1" fmla="*/ 116681 w 516731"/>
              <a:gd name="connsiteY1" fmla="*/ 257175 h 857250"/>
              <a:gd name="connsiteX2" fmla="*/ 109538 w 516731"/>
              <a:gd name="connsiteY2" fmla="*/ 233363 h 857250"/>
              <a:gd name="connsiteX3" fmla="*/ 85725 w 516731"/>
              <a:gd name="connsiteY3" fmla="*/ 190500 h 857250"/>
              <a:gd name="connsiteX4" fmla="*/ 40481 w 516731"/>
              <a:gd name="connsiteY4" fmla="*/ 119063 h 857250"/>
              <a:gd name="connsiteX5" fmla="*/ 4763 w 516731"/>
              <a:gd name="connsiteY5" fmla="*/ 80963 h 857250"/>
              <a:gd name="connsiteX6" fmla="*/ 0 w 516731"/>
              <a:gd name="connsiteY6" fmla="*/ 64294 h 857250"/>
              <a:gd name="connsiteX7" fmla="*/ 0 w 516731"/>
              <a:gd name="connsiteY7" fmla="*/ 38100 h 857250"/>
              <a:gd name="connsiteX8" fmla="*/ 7144 w 516731"/>
              <a:gd name="connsiteY8" fmla="*/ 9525 h 857250"/>
              <a:gd name="connsiteX9" fmla="*/ 23813 w 516731"/>
              <a:gd name="connsiteY9" fmla="*/ 0 h 857250"/>
              <a:gd name="connsiteX10" fmla="*/ 57150 w 516731"/>
              <a:gd name="connsiteY10" fmla="*/ 0 h 857250"/>
              <a:gd name="connsiteX11" fmla="*/ 78581 w 516731"/>
              <a:gd name="connsiteY11" fmla="*/ 7144 h 857250"/>
              <a:gd name="connsiteX12" fmla="*/ 109538 w 516731"/>
              <a:gd name="connsiteY12" fmla="*/ 21431 h 857250"/>
              <a:gd name="connsiteX13" fmla="*/ 159544 w 516731"/>
              <a:gd name="connsiteY13" fmla="*/ 40481 h 857250"/>
              <a:gd name="connsiteX14" fmla="*/ 204788 w 516731"/>
              <a:gd name="connsiteY14" fmla="*/ 50006 h 857250"/>
              <a:gd name="connsiteX15" fmla="*/ 283369 w 516731"/>
              <a:gd name="connsiteY15" fmla="*/ 54769 h 857250"/>
              <a:gd name="connsiteX16" fmla="*/ 335756 w 516731"/>
              <a:gd name="connsiteY16" fmla="*/ 238125 h 857250"/>
              <a:gd name="connsiteX17" fmla="*/ 428625 w 516731"/>
              <a:gd name="connsiteY17" fmla="*/ 566738 h 857250"/>
              <a:gd name="connsiteX18" fmla="*/ 516731 w 516731"/>
              <a:gd name="connsiteY18" fmla="*/ 764381 h 857250"/>
              <a:gd name="connsiteX19" fmla="*/ 492919 w 516731"/>
              <a:gd name="connsiteY19" fmla="*/ 812006 h 857250"/>
              <a:gd name="connsiteX20" fmla="*/ 471488 w 516731"/>
              <a:gd name="connsiteY20" fmla="*/ 842963 h 857250"/>
              <a:gd name="connsiteX21" fmla="*/ 450056 w 516731"/>
              <a:gd name="connsiteY21" fmla="*/ 854869 h 857250"/>
              <a:gd name="connsiteX22" fmla="*/ 419100 w 516731"/>
              <a:gd name="connsiteY22" fmla="*/ 857250 h 857250"/>
              <a:gd name="connsiteX23" fmla="*/ 390525 w 516731"/>
              <a:gd name="connsiteY23" fmla="*/ 857250 h 857250"/>
              <a:gd name="connsiteX24" fmla="*/ 352425 w 516731"/>
              <a:gd name="connsiteY24" fmla="*/ 845344 h 857250"/>
              <a:gd name="connsiteX25" fmla="*/ 326231 w 516731"/>
              <a:gd name="connsiteY25" fmla="*/ 826294 h 857250"/>
              <a:gd name="connsiteX26" fmla="*/ 285750 w 516731"/>
              <a:gd name="connsiteY26" fmla="*/ 778669 h 857250"/>
              <a:gd name="connsiteX27" fmla="*/ 226219 w 516731"/>
              <a:gd name="connsiteY27" fmla="*/ 685800 h 857250"/>
              <a:gd name="connsiteX28" fmla="*/ 188119 w 516731"/>
              <a:gd name="connsiteY28" fmla="*/ 54768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6731" h="857250">
                <a:moveTo>
                  <a:pt x="188119" y="547688"/>
                </a:moveTo>
                <a:lnTo>
                  <a:pt x="116681" y="257175"/>
                </a:lnTo>
                <a:lnTo>
                  <a:pt x="109538" y="233363"/>
                </a:lnTo>
                <a:lnTo>
                  <a:pt x="85725" y="190500"/>
                </a:lnTo>
                <a:lnTo>
                  <a:pt x="40481" y="119063"/>
                </a:lnTo>
                <a:lnTo>
                  <a:pt x="4763" y="80963"/>
                </a:lnTo>
                <a:lnTo>
                  <a:pt x="0" y="64294"/>
                </a:lnTo>
                <a:lnTo>
                  <a:pt x="0" y="38100"/>
                </a:lnTo>
                <a:lnTo>
                  <a:pt x="7144" y="9525"/>
                </a:lnTo>
                <a:lnTo>
                  <a:pt x="23813" y="0"/>
                </a:lnTo>
                <a:lnTo>
                  <a:pt x="57150" y="0"/>
                </a:lnTo>
                <a:lnTo>
                  <a:pt x="78581" y="7144"/>
                </a:lnTo>
                <a:lnTo>
                  <a:pt x="109538" y="21431"/>
                </a:lnTo>
                <a:lnTo>
                  <a:pt x="159544" y="40481"/>
                </a:lnTo>
                <a:lnTo>
                  <a:pt x="204788" y="50006"/>
                </a:lnTo>
                <a:lnTo>
                  <a:pt x="283369" y="54769"/>
                </a:lnTo>
                <a:lnTo>
                  <a:pt x="335756" y="238125"/>
                </a:lnTo>
                <a:lnTo>
                  <a:pt x="428625" y="566738"/>
                </a:lnTo>
                <a:lnTo>
                  <a:pt x="516731" y="764381"/>
                </a:lnTo>
                <a:lnTo>
                  <a:pt x="492919" y="812006"/>
                </a:lnTo>
                <a:lnTo>
                  <a:pt x="471488" y="842963"/>
                </a:lnTo>
                <a:lnTo>
                  <a:pt x="450056" y="854869"/>
                </a:lnTo>
                <a:lnTo>
                  <a:pt x="419100" y="857250"/>
                </a:lnTo>
                <a:lnTo>
                  <a:pt x="390525" y="857250"/>
                </a:lnTo>
                <a:lnTo>
                  <a:pt x="352425" y="845344"/>
                </a:lnTo>
                <a:lnTo>
                  <a:pt x="326231" y="826294"/>
                </a:lnTo>
                <a:lnTo>
                  <a:pt x="285750" y="778669"/>
                </a:lnTo>
                <a:lnTo>
                  <a:pt x="226219" y="685800"/>
                </a:lnTo>
                <a:lnTo>
                  <a:pt x="188119" y="547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CA4027-5403-4C97-A4C8-C9441A572D6E}"/>
              </a:ext>
            </a:extLst>
          </p:cNvPr>
          <p:cNvSpPr/>
          <p:nvPr/>
        </p:nvSpPr>
        <p:spPr>
          <a:xfrm>
            <a:off x="4824414" y="3840163"/>
            <a:ext cx="676275" cy="703262"/>
          </a:xfrm>
          <a:custGeom>
            <a:avLst/>
            <a:gdLst>
              <a:gd name="connsiteX0" fmla="*/ 359568 w 676275"/>
              <a:gd name="connsiteY0" fmla="*/ 411957 h 702469"/>
              <a:gd name="connsiteX1" fmla="*/ 261937 w 676275"/>
              <a:gd name="connsiteY1" fmla="*/ 300038 h 702469"/>
              <a:gd name="connsiteX2" fmla="*/ 152400 w 676275"/>
              <a:gd name="connsiteY2" fmla="*/ 190500 h 702469"/>
              <a:gd name="connsiteX3" fmla="*/ 14287 w 676275"/>
              <a:gd name="connsiteY3" fmla="*/ 64294 h 702469"/>
              <a:gd name="connsiteX4" fmla="*/ 4762 w 676275"/>
              <a:gd name="connsiteY4" fmla="*/ 40482 h 702469"/>
              <a:gd name="connsiteX5" fmla="*/ 0 w 676275"/>
              <a:gd name="connsiteY5" fmla="*/ 19050 h 702469"/>
              <a:gd name="connsiteX6" fmla="*/ 4762 w 676275"/>
              <a:gd name="connsiteY6" fmla="*/ 4763 h 702469"/>
              <a:gd name="connsiteX7" fmla="*/ 16668 w 676275"/>
              <a:gd name="connsiteY7" fmla="*/ 0 h 702469"/>
              <a:gd name="connsiteX8" fmla="*/ 47625 w 676275"/>
              <a:gd name="connsiteY8" fmla="*/ 7144 h 702469"/>
              <a:gd name="connsiteX9" fmla="*/ 166687 w 676275"/>
              <a:gd name="connsiteY9" fmla="*/ 45244 h 702469"/>
              <a:gd name="connsiteX10" fmla="*/ 316706 w 676275"/>
              <a:gd name="connsiteY10" fmla="*/ 102394 h 702469"/>
              <a:gd name="connsiteX11" fmla="*/ 433387 w 676275"/>
              <a:gd name="connsiteY11" fmla="*/ 159544 h 702469"/>
              <a:gd name="connsiteX12" fmla="*/ 502443 w 676275"/>
              <a:gd name="connsiteY12" fmla="*/ 202407 h 702469"/>
              <a:gd name="connsiteX13" fmla="*/ 576262 w 676275"/>
              <a:gd name="connsiteY13" fmla="*/ 269082 h 702469"/>
              <a:gd name="connsiteX14" fmla="*/ 652462 w 676275"/>
              <a:gd name="connsiteY14" fmla="*/ 352425 h 702469"/>
              <a:gd name="connsiteX15" fmla="*/ 669131 w 676275"/>
              <a:gd name="connsiteY15" fmla="*/ 385763 h 702469"/>
              <a:gd name="connsiteX16" fmla="*/ 676275 w 676275"/>
              <a:gd name="connsiteY16" fmla="*/ 423863 h 702469"/>
              <a:gd name="connsiteX17" fmla="*/ 676275 w 676275"/>
              <a:gd name="connsiteY17" fmla="*/ 466725 h 702469"/>
              <a:gd name="connsiteX18" fmla="*/ 661987 w 676275"/>
              <a:gd name="connsiteY18" fmla="*/ 519113 h 702469"/>
              <a:gd name="connsiteX19" fmla="*/ 604837 w 676275"/>
              <a:gd name="connsiteY19" fmla="*/ 695325 h 702469"/>
              <a:gd name="connsiteX20" fmla="*/ 533400 w 676275"/>
              <a:gd name="connsiteY20" fmla="*/ 702469 h 702469"/>
              <a:gd name="connsiteX21" fmla="*/ 359568 w 676275"/>
              <a:gd name="connsiteY21" fmla="*/ 411957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76275" h="702469">
                <a:moveTo>
                  <a:pt x="359568" y="411957"/>
                </a:moveTo>
                <a:lnTo>
                  <a:pt x="261937" y="300038"/>
                </a:lnTo>
                <a:lnTo>
                  <a:pt x="152400" y="190500"/>
                </a:lnTo>
                <a:lnTo>
                  <a:pt x="14287" y="64294"/>
                </a:lnTo>
                <a:lnTo>
                  <a:pt x="4762" y="40482"/>
                </a:lnTo>
                <a:lnTo>
                  <a:pt x="0" y="19050"/>
                </a:lnTo>
                <a:lnTo>
                  <a:pt x="4762" y="4763"/>
                </a:lnTo>
                <a:lnTo>
                  <a:pt x="16668" y="0"/>
                </a:lnTo>
                <a:lnTo>
                  <a:pt x="47625" y="7144"/>
                </a:lnTo>
                <a:lnTo>
                  <a:pt x="166687" y="45244"/>
                </a:lnTo>
                <a:lnTo>
                  <a:pt x="316706" y="102394"/>
                </a:lnTo>
                <a:lnTo>
                  <a:pt x="433387" y="159544"/>
                </a:lnTo>
                <a:lnTo>
                  <a:pt x="502443" y="202407"/>
                </a:lnTo>
                <a:lnTo>
                  <a:pt x="576262" y="269082"/>
                </a:lnTo>
                <a:lnTo>
                  <a:pt x="652462" y="352425"/>
                </a:lnTo>
                <a:lnTo>
                  <a:pt x="669131" y="385763"/>
                </a:lnTo>
                <a:lnTo>
                  <a:pt x="676275" y="423863"/>
                </a:lnTo>
                <a:lnTo>
                  <a:pt x="676275" y="466725"/>
                </a:lnTo>
                <a:lnTo>
                  <a:pt x="661987" y="519113"/>
                </a:lnTo>
                <a:lnTo>
                  <a:pt x="604837" y="695325"/>
                </a:lnTo>
                <a:lnTo>
                  <a:pt x="533400" y="702469"/>
                </a:lnTo>
                <a:lnTo>
                  <a:pt x="359568" y="4119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66D0E11-E39D-4954-85F5-805395352CD8}"/>
              </a:ext>
            </a:extLst>
          </p:cNvPr>
          <p:cNvSpPr/>
          <p:nvPr/>
        </p:nvSpPr>
        <p:spPr>
          <a:xfrm>
            <a:off x="4808539" y="5010151"/>
            <a:ext cx="561975" cy="1058863"/>
          </a:xfrm>
          <a:custGeom>
            <a:avLst/>
            <a:gdLst>
              <a:gd name="connsiteX0" fmla="*/ 292894 w 561975"/>
              <a:gd name="connsiteY0" fmla="*/ 678656 h 1059656"/>
              <a:gd name="connsiteX1" fmla="*/ 252412 w 561975"/>
              <a:gd name="connsiteY1" fmla="*/ 381000 h 1059656"/>
              <a:gd name="connsiteX2" fmla="*/ 226219 w 561975"/>
              <a:gd name="connsiteY2" fmla="*/ 307181 h 1059656"/>
              <a:gd name="connsiteX3" fmla="*/ 178594 w 561975"/>
              <a:gd name="connsiteY3" fmla="*/ 223838 h 1059656"/>
              <a:gd name="connsiteX4" fmla="*/ 126206 w 561975"/>
              <a:gd name="connsiteY4" fmla="*/ 164306 h 1059656"/>
              <a:gd name="connsiteX5" fmla="*/ 64294 w 561975"/>
              <a:gd name="connsiteY5" fmla="*/ 104775 h 1059656"/>
              <a:gd name="connsiteX6" fmla="*/ 7144 w 561975"/>
              <a:gd name="connsiteY6" fmla="*/ 73819 h 1059656"/>
              <a:gd name="connsiteX7" fmla="*/ 0 w 561975"/>
              <a:gd name="connsiteY7" fmla="*/ 50006 h 1059656"/>
              <a:gd name="connsiteX8" fmla="*/ 9525 w 561975"/>
              <a:gd name="connsiteY8" fmla="*/ 23813 h 1059656"/>
              <a:gd name="connsiteX9" fmla="*/ 33337 w 561975"/>
              <a:gd name="connsiteY9" fmla="*/ 4763 h 1059656"/>
              <a:gd name="connsiteX10" fmla="*/ 71437 w 561975"/>
              <a:gd name="connsiteY10" fmla="*/ 0 h 1059656"/>
              <a:gd name="connsiteX11" fmla="*/ 157162 w 561975"/>
              <a:gd name="connsiteY11" fmla="*/ 9525 h 1059656"/>
              <a:gd name="connsiteX12" fmla="*/ 242887 w 561975"/>
              <a:gd name="connsiteY12" fmla="*/ 23813 h 1059656"/>
              <a:gd name="connsiteX13" fmla="*/ 383381 w 561975"/>
              <a:gd name="connsiteY13" fmla="*/ 69056 h 1059656"/>
              <a:gd name="connsiteX14" fmla="*/ 431006 w 561975"/>
              <a:gd name="connsiteY14" fmla="*/ 235744 h 1059656"/>
              <a:gd name="connsiteX15" fmla="*/ 540544 w 561975"/>
              <a:gd name="connsiteY15" fmla="*/ 711994 h 1059656"/>
              <a:gd name="connsiteX16" fmla="*/ 561975 w 561975"/>
              <a:gd name="connsiteY16" fmla="*/ 881063 h 1059656"/>
              <a:gd name="connsiteX17" fmla="*/ 521494 w 561975"/>
              <a:gd name="connsiteY17" fmla="*/ 1035844 h 1059656"/>
              <a:gd name="connsiteX18" fmla="*/ 504825 w 561975"/>
              <a:gd name="connsiteY18" fmla="*/ 1052513 h 1059656"/>
              <a:gd name="connsiteX19" fmla="*/ 481012 w 561975"/>
              <a:gd name="connsiteY19" fmla="*/ 1059656 h 1059656"/>
              <a:gd name="connsiteX20" fmla="*/ 457200 w 561975"/>
              <a:gd name="connsiteY20" fmla="*/ 1052513 h 1059656"/>
              <a:gd name="connsiteX21" fmla="*/ 416719 w 561975"/>
              <a:gd name="connsiteY21" fmla="*/ 1023938 h 1059656"/>
              <a:gd name="connsiteX22" fmla="*/ 366712 w 561975"/>
              <a:gd name="connsiteY22" fmla="*/ 976313 h 1059656"/>
              <a:gd name="connsiteX23" fmla="*/ 340519 w 561975"/>
              <a:gd name="connsiteY23" fmla="*/ 940594 h 1059656"/>
              <a:gd name="connsiteX24" fmla="*/ 323850 w 561975"/>
              <a:gd name="connsiteY24" fmla="*/ 885825 h 1059656"/>
              <a:gd name="connsiteX25" fmla="*/ 316706 w 561975"/>
              <a:gd name="connsiteY25" fmla="*/ 828675 h 1059656"/>
              <a:gd name="connsiteX26" fmla="*/ 292894 w 561975"/>
              <a:gd name="connsiteY26" fmla="*/ 6786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1975" h="1059656">
                <a:moveTo>
                  <a:pt x="292894" y="678656"/>
                </a:moveTo>
                <a:lnTo>
                  <a:pt x="252412" y="381000"/>
                </a:lnTo>
                <a:lnTo>
                  <a:pt x="226219" y="307181"/>
                </a:lnTo>
                <a:lnTo>
                  <a:pt x="178594" y="223838"/>
                </a:lnTo>
                <a:lnTo>
                  <a:pt x="126206" y="164306"/>
                </a:lnTo>
                <a:lnTo>
                  <a:pt x="64294" y="104775"/>
                </a:lnTo>
                <a:lnTo>
                  <a:pt x="7144" y="73819"/>
                </a:lnTo>
                <a:lnTo>
                  <a:pt x="0" y="50006"/>
                </a:lnTo>
                <a:lnTo>
                  <a:pt x="9525" y="23813"/>
                </a:lnTo>
                <a:lnTo>
                  <a:pt x="33337" y="4763"/>
                </a:lnTo>
                <a:lnTo>
                  <a:pt x="71437" y="0"/>
                </a:lnTo>
                <a:lnTo>
                  <a:pt x="157162" y="9525"/>
                </a:lnTo>
                <a:lnTo>
                  <a:pt x="242887" y="23813"/>
                </a:lnTo>
                <a:lnTo>
                  <a:pt x="383381" y="69056"/>
                </a:lnTo>
                <a:lnTo>
                  <a:pt x="431006" y="235744"/>
                </a:lnTo>
                <a:lnTo>
                  <a:pt x="540544" y="711994"/>
                </a:lnTo>
                <a:lnTo>
                  <a:pt x="561975" y="881063"/>
                </a:lnTo>
                <a:lnTo>
                  <a:pt x="521494" y="1035844"/>
                </a:lnTo>
                <a:lnTo>
                  <a:pt x="504825" y="1052513"/>
                </a:lnTo>
                <a:lnTo>
                  <a:pt x="481012" y="1059656"/>
                </a:lnTo>
                <a:lnTo>
                  <a:pt x="457200" y="1052513"/>
                </a:lnTo>
                <a:lnTo>
                  <a:pt x="416719" y="1023938"/>
                </a:lnTo>
                <a:lnTo>
                  <a:pt x="366712" y="976313"/>
                </a:lnTo>
                <a:lnTo>
                  <a:pt x="340519" y="940594"/>
                </a:lnTo>
                <a:lnTo>
                  <a:pt x="323850" y="885825"/>
                </a:lnTo>
                <a:lnTo>
                  <a:pt x="316706" y="828675"/>
                </a:lnTo>
                <a:lnTo>
                  <a:pt x="292894" y="678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55FF2EE-5E31-43C7-AFF7-B176664AFD1D}"/>
              </a:ext>
            </a:extLst>
          </p:cNvPr>
          <p:cNvSpPr/>
          <p:nvPr/>
        </p:nvSpPr>
        <p:spPr>
          <a:xfrm>
            <a:off x="5719764" y="1373189"/>
            <a:ext cx="555625" cy="1184275"/>
          </a:xfrm>
          <a:custGeom>
            <a:avLst/>
            <a:gdLst>
              <a:gd name="connsiteX0" fmla="*/ 235743 w 554831"/>
              <a:gd name="connsiteY0" fmla="*/ 878682 h 1183482"/>
              <a:gd name="connsiteX1" fmla="*/ 233362 w 554831"/>
              <a:gd name="connsiteY1" fmla="*/ 373857 h 1183482"/>
              <a:gd name="connsiteX2" fmla="*/ 223837 w 554831"/>
              <a:gd name="connsiteY2" fmla="*/ 316707 h 1183482"/>
              <a:gd name="connsiteX3" fmla="*/ 209550 w 554831"/>
              <a:gd name="connsiteY3" fmla="*/ 254794 h 1183482"/>
              <a:gd name="connsiteX4" fmla="*/ 190500 w 554831"/>
              <a:gd name="connsiteY4" fmla="*/ 209550 h 1183482"/>
              <a:gd name="connsiteX5" fmla="*/ 169068 w 554831"/>
              <a:gd name="connsiteY5" fmla="*/ 173832 h 1183482"/>
              <a:gd name="connsiteX6" fmla="*/ 133350 w 554831"/>
              <a:gd name="connsiteY6" fmla="*/ 133350 h 1183482"/>
              <a:gd name="connsiteX7" fmla="*/ 92868 w 554831"/>
              <a:gd name="connsiteY7" fmla="*/ 100013 h 1183482"/>
              <a:gd name="connsiteX8" fmla="*/ 35718 w 554831"/>
              <a:gd name="connsiteY8" fmla="*/ 71438 h 1183482"/>
              <a:gd name="connsiteX9" fmla="*/ 9525 w 554831"/>
              <a:gd name="connsiteY9" fmla="*/ 47625 h 1183482"/>
              <a:gd name="connsiteX10" fmla="*/ 0 w 554831"/>
              <a:gd name="connsiteY10" fmla="*/ 28575 h 1183482"/>
              <a:gd name="connsiteX11" fmla="*/ 4762 w 554831"/>
              <a:gd name="connsiteY11" fmla="*/ 14288 h 1183482"/>
              <a:gd name="connsiteX12" fmla="*/ 11906 w 554831"/>
              <a:gd name="connsiteY12" fmla="*/ 4763 h 1183482"/>
              <a:gd name="connsiteX13" fmla="*/ 33337 w 554831"/>
              <a:gd name="connsiteY13" fmla="*/ 0 h 1183482"/>
              <a:gd name="connsiteX14" fmla="*/ 90487 w 554831"/>
              <a:gd name="connsiteY14" fmla="*/ 0 h 1183482"/>
              <a:gd name="connsiteX15" fmla="*/ 171450 w 554831"/>
              <a:gd name="connsiteY15" fmla="*/ 7144 h 1183482"/>
              <a:gd name="connsiteX16" fmla="*/ 250031 w 554831"/>
              <a:gd name="connsiteY16" fmla="*/ 19050 h 1183482"/>
              <a:gd name="connsiteX17" fmla="*/ 316706 w 554831"/>
              <a:gd name="connsiteY17" fmla="*/ 40482 h 1183482"/>
              <a:gd name="connsiteX18" fmla="*/ 400050 w 554831"/>
              <a:gd name="connsiteY18" fmla="*/ 76200 h 1183482"/>
              <a:gd name="connsiteX19" fmla="*/ 476250 w 554831"/>
              <a:gd name="connsiteY19" fmla="*/ 121444 h 1183482"/>
              <a:gd name="connsiteX20" fmla="*/ 545306 w 554831"/>
              <a:gd name="connsiteY20" fmla="*/ 176213 h 1183482"/>
              <a:gd name="connsiteX21" fmla="*/ 554831 w 554831"/>
              <a:gd name="connsiteY21" fmla="*/ 195263 h 1183482"/>
              <a:gd name="connsiteX22" fmla="*/ 554831 w 554831"/>
              <a:gd name="connsiteY22" fmla="*/ 216694 h 1183482"/>
              <a:gd name="connsiteX23" fmla="*/ 550068 w 554831"/>
              <a:gd name="connsiteY23" fmla="*/ 247650 h 1183482"/>
              <a:gd name="connsiteX24" fmla="*/ 540543 w 554831"/>
              <a:gd name="connsiteY24" fmla="*/ 269082 h 1183482"/>
              <a:gd name="connsiteX25" fmla="*/ 526256 w 554831"/>
              <a:gd name="connsiteY25" fmla="*/ 292894 h 1183482"/>
              <a:gd name="connsiteX26" fmla="*/ 514350 w 554831"/>
              <a:gd name="connsiteY26" fmla="*/ 319088 h 1183482"/>
              <a:gd name="connsiteX27" fmla="*/ 502443 w 554831"/>
              <a:gd name="connsiteY27" fmla="*/ 366713 h 1183482"/>
              <a:gd name="connsiteX28" fmla="*/ 502443 w 554831"/>
              <a:gd name="connsiteY28" fmla="*/ 588169 h 1183482"/>
              <a:gd name="connsiteX29" fmla="*/ 481012 w 554831"/>
              <a:gd name="connsiteY29" fmla="*/ 759619 h 1183482"/>
              <a:gd name="connsiteX30" fmla="*/ 452437 w 554831"/>
              <a:gd name="connsiteY30" fmla="*/ 1157288 h 1183482"/>
              <a:gd name="connsiteX31" fmla="*/ 238125 w 554831"/>
              <a:gd name="connsiteY31" fmla="*/ 1183482 h 1183482"/>
              <a:gd name="connsiteX32" fmla="*/ 235743 w 554831"/>
              <a:gd name="connsiteY32" fmla="*/ 878682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4831" h="1183482">
                <a:moveTo>
                  <a:pt x="235743" y="878682"/>
                </a:moveTo>
                <a:cubicBezTo>
                  <a:pt x="234949" y="710407"/>
                  <a:pt x="234156" y="542132"/>
                  <a:pt x="233362" y="373857"/>
                </a:cubicBezTo>
                <a:lnTo>
                  <a:pt x="223837" y="316707"/>
                </a:lnTo>
                <a:lnTo>
                  <a:pt x="209550" y="254794"/>
                </a:lnTo>
                <a:lnTo>
                  <a:pt x="190500" y="209550"/>
                </a:lnTo>
                <a:lnTo>
                  <a:pt x="169068" y="173832"/>
                </a:lnTo>
                <a:lnTo>
                  <a:pt x="133350" y="133350"/>
                </a:lnTo>
                <a:lnTo>
                  <a:pt x="92868" y="100013"/>
                </a:lnTo>
                <a:lnTo>
                  <a:pt x="35718" y="71438"/>
                </a:lnTo>
                <a:lnTo>
                  <a:pt x="9525" y="47625"/>
                </a:lnTo>
                <a:lnTo>
                  <a:pt x="0" y="28575"/>
                </a:lnTo>
                <a:lnTo>
                  <a:pt x="4762" y="14288"/>
                </a:lnTo>
                <a:lnTo>
                  <a:pt x="11906" y="4763"/>
                </a:lnTo>
                <a:lnTo>
                  <a:pt x="33337" y="0"/>
                </a:lnTo>
                <a:lnTo>
                  <a:pt x="90487" y="0"/>
                </a:lnTo>
                <a:lnTo>
                  <a:pt x="171450" y="7144"/>
                </a:lnTo>
                <a:lnTo>
                  <a:pt x="250031" y="19050"/>
                </a:lnTo>
                <a:lnTo>
                  <a:pt x="316706" y="40482"/>
                </a:lnTo>
                <a:lnTo>
                  <a:pt x="400050" y="76200"/>
                </a:lnTo>
                <a:lnTo>
                  <a:pt x="476250" y="121444"/>
                </a:lnTo>
                <a:lnTo>
                  <a:pt x="545306" y="176213"/>
                </a:lnTo>
                <a:lnTo>
                  <a:pt x="554831" y="195263"/>
                </a:lnTo>
                <a:lnTo>
                  <a:pt x="554831" y="216694"/>
                </a:lnTo>
                <a:lnTo>
                  <a:pt x="550068" y="247650"/>
                </a:lnTo>
                <a:lnTo>
                  <a:pt x="540543" y="269082"/>
                </a:lnTo>
                <a:lnTo>
                  <a:pt x="526256" y="292894"/>
                </a:lnTo>
                <a:lnTo>
                  <a:pt x="514350" y="319088"/>
                </a:lnTo>
                <a:lnTo>
                  <a:pt x="502443" y="366713"/>
                </a:lnTo>
                <a:lnTo>
                  <a:pt x="502443" y="588169"/>
                </a:lnTo>
                <a:lnTo>
                  <a:pt x="481012" y="759619"/>
                </a:lnTo>
                <a:lnTo>
                  <a:pt x="452437" y="1157288"/>
                </a:lnTo>
                <a:lnTo>
                  <a:pt x="238125" y="1183482"/>
                </a:lnTo>
                <a:lnTo>
                  <a:pt x="235743" y="8786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0ED494-0113-4FA6-8EA0-35C99F9F40A0}"/>
              </a:ext>
            </a:extLst>
          </p:cNvPr>
          <p:cNvSpPr/>
          <p:nvPr/>
        </p:nvSpPr>
        <p:spPr>
          <a:xfrm>
            <a:off x="4789489" y="2312988"/>
            <a:ext cx="2409825" cy="514350"/>
          </a:xfrm>
          <a:custGeom>
            <a:avLst/>
            <a:gdLst>
              <a:gd name="connsiteX0" fmla="*/ 1235869 w 2409825"/>
              <a:gd name="connsiteY0" fmla="*/ 338137 h 514350"/>
              <a:gd name="connsiteX1" fmla="*/ 912019 w 2409825"/>
              <a:gd name="connsiteY1" fmla="*/ 388144 h 514350"/>
              <a:gd name="connsiteX2" fmla="*/ 728662 w 2409825"/>
              <a:gd name="connsiteY2" fmla="*/ 423862 h 514350"/>
              <a:gd name="connsiteX3" fmla="*/ 661987 w 2409825"/>
              <a:gd name="connsiteY3" fmla="*/ 440531 h 514350"/>
              <a:gd name="connsiteX4" fmla="*/ 583406 w 2409825"/>
              <a:gd name="connsiteY4" fmla="*/ 461962 h 514350"/>
              <a:gd name="connsiteX5" fmla="*/ 431006 w 2409825"/>
              <a:gd name="connsiteY5" fmla="*/ 514350 h 514350"/>
              <a:gd name="connsiteX6" fmla="*/ 416719 w 2409825"/>
              <a:gd name="connsiteY6" fmla="*/ 514350 h 514350"/>
              <a:gd name="connsiteX7" fmla="*/ 352425 w 2409825"/>
              <a:gd name="connsiteY7" fmla="*/ 502444 h 514350"/>
              <a:gd name="connsiteX8" fmla="*/ 295275 w 2409825"/>
              <a:gd name="connsiteY8" fmla="*/ 485775 h 514350"/>
              <a:gd name="connsiteX9" fmla="*/ 240506 w 2409825"/>
              <a:gd name="connsiteY9" fmla="*/ 464344 h 514350"/>
              <a:gd name="connsiteX10" fmla="*/ 178594 w 2409825"/>
              <a:gd name="connsiteY10" fmla="*/ 433387 h 514350"/>
              <a:gd name="connsiteX11" fmla="*/ 123825 w 2409825"/>
              <a:gd name="connsiteY11" fmla="*/ 400050 h 514350"/>
              <a:gd name="connsiteX12" fmla="*/ 59531 w 2409825"/>
              <a:gd name="connsiteY12" fmla="*/ 352425 h 514350"/>
              <a:gd name="connsiteX13" fmla="*/ 21431 w 2409825"/>
              <a:gd name="connsiteY13" fmla="*/ 314325 h 514350"/>
              <a:gd name="connsiteX14" fmla="*/ 4762 w 2409825"/>
              <a:gd name="connsiteY14" fmla="*/ 290512 h 514350"/>
              <a:gd name="connsiteX15" fmla="*/ 0 w 2409825"/>
              <a:gd name="connsiteY15" fmla="*/ 266700 h 514350"/>
              <a:gd name="connsiteX16" fmla="*/ 7144 w 2409825"/>
              <a:gd name="connsiteY16" fmla="*/ 247650 h 514350"/>
              <a:gd name="connsiteX17" fmla="*/ 23812 w 2409825"/>
              <a:gd name="connsiteY17" fmla="*/ 240506 h 514350"/>
              <a:gd name="connsiteX18" fmla="*/ 54769 w 2409825"/>
              <a:gd name="connsiteY18" fmla="*/ 240506 h 514350"/>
              <a:gd name="connsiteX19" fmla="*/ 83344 w 2409825"/>
              <a:gd name="connsiteY19" fmla="*/ 247650 h 514350"/>
              <a:gd name="connsiteX20" fmla="*/ 119062 w 2409825"/>
              <a:gd name="connsiteY20" fmla="*/ 264319 h 514350"/>
              <a:gd name="connsiteX21" fmla="*/ 176212 w 2409825"/>
              <a:gd name="connsiteY21" fmla="*/ 280987 h 514350"/>
              <a:gd name="connsiteX22" fmla="*/ 230981 w 2409825"/>
              <a:gd name="connsiteY22" fmla="*/ 288131 h 514350"/>
              <a:gd name="connsiteX23" fmla="*/ 300037 w 2409825"/>
              <a:gd name="connsiteY23" fmla="*/ 290512 h 514350"/>
              <a:gd name="connsiteX24" fmla="*/ 364331 w 2409825"/>
              <a:gd name="connsiteY24" fmla="*/ 290512 h 514350"/>
              <a:gd name="connsiteX25" fmla="*/ 447675 w 2409825"/>
              <a:gd name="connsiteY25" fmla="*/ 283369 h 514350"/>
              <a:gd name="connsiteX26" fmla="*/ 654844 w 2409825"/>
              <a:gd name="connsiteY26" fmla="*/ 252412 h 514350"/>
              <a:gd name="connsiteX27" fmla="*/ 992981 w 2409825"/>
              <a:gd name="connsiteY27" fmla="*/ 204787 h 514350"/>
              <a:gd name="connsiteX28" fmla="*/ 1173956 w 2409825"/>
              <a:gd name="connsiteY28" fmla="*/ 178594 h 514350"/>
              <a:gd name="connsiteX29" fmla="*/ 1388269 w 2409825"/>
              <a:gd name="connsiteY29" fmla="*/ 140494 h 514350"/>
              <a:gd name="connsiteX30" fmla="*/ 1512094 w 2409825"/>
              <a:gd name="connsiteY30" fmla="*/ 121444 h 514350"/>
              <a:gd name="connsiteX31" fmla="*/ 1752600 w 2409825"/>
              <a:gd name="connsiteY31" fmla="*/ 88106 h 514350"/>
              <a:gd name="connsiteX32" fmla="*/ 1957387 w 2409825"/>
              <a:gd name="connsiteY32" fmla="*/ 50006 h 514350"/>
              <a:gd name="connsiteX33" fmla="*/ 2045494 w 2409825"/>
              <a:gd name="connsiteY33" fmla="*/ 21431 h 514350"/>
              <a:gd name="connsiteX34" fmla="*/ 2105025 w 2409825"/>
              <a:gd name="connsiteY34" fmla="*/ 0 h 514350"/>
              <a:gd name="connsiteX35" fmla="*/ 2126456 w 2409825"/>
              <a:gd name="connsiteY35" fmla="*/ 2381 h 514350"/>
              <a:gd name="connsiteX36" fmla="*/ 2197894 w 2409825"/>
              <a:gd name="connsiteY36" fmla="*/ 23812 h 514350"/>
              <a:gd name="connsiteX37" fmla="*/ 2245519 w 2409825"/>
              <a:gd name="connsiteY37" fmla="*/ 50006 h 514350"/>
              <a:gd name="connsiteX38" fmla="*/ 2286000 w 2409825"/>
              <a:gd name="connsiteY38" fmla="*/ 73819 h 514350"/>
              <a:gd name="connsiteX39" fmla="*/ 2321719 w 2409825"/>
              <a:gd name="connsiteY39" fmla="*/ 104775 h 514350"/>
              <a:gd name="connsiteX40" fmla="*/ 2357437 w 2409825"/>
              <a:gd name="connsiteY40" fmla="*/ 138112 h 514350"/>
              <a:gd name="connsiteX41" fmla="*/ 2383631 w 2409825"/>
              <a:gd name="connsiteY41" fmla="*/ 164306 h 514350"/>
              <a:gd name="connsiteX42" fmla="*/ 2405062 w 2409825"/>
              <a:gd name="connsiteY42" fmla="*/ 195262 h 514350"/>
              <a:gd name="connsiteX43" fmla="*/ 2409825 w 2409825"/>
              <a:gd name="connsiteY43" fmla="*/ 216694 h 514350"/>
              <a:gd name="connsiteX44" fmla="*/ 2409825 w 2409825"/>
              <a:gd name="connsiteY44" fmla="*/ 240506 h 514350"/>
              <a:gd name="connsiteX45" fmla="*/ 2402681 w 2409825"/>
              <a:gd name="connsiteY45" fmla="*/ 259556 h 514350"/>
              <a:gd name="connsiteX46" fmla="*/ 2386012 w 2409825"/>
              <a:gd name="connsiteY46" fmla="*/ 273844 h 514350"/>
              <a:gd name="connsiteX47" fmla="*/ 2357437 w 2409825"/>
              <a:gd name="connsiteY47" fmla="*/ 283369 h 514350"/>
              <a:gd name="connsiteX48" fmla="*/ 2321719 w 2409825"/>
              <a:gd name="connsiteY48" fmla="*/ 288131 h 514350"/>
              <a:gd name="connsiteX49" fmla="*/ 2257425 w 2409825"/>
              <a:gd name="connsiteY49" fmla="*/ 285750 h 514350"/>
              <a:gd name="connsiteX50" fmla="*/ 2166937 w 2409825"/>
              <a:gd name="connsiteY50" fmla="*/ 273844 h 514350"/>
              <a:gd name="connsiteX51" fmla="*/ 2033587 w 2409825"/>
              <a:gd name="connsiteY51" fmla="*/ 266700 h 514350"/>
              <a:gd name="connsiteX52" fmla="*/ 1883569 w 2409825"/>
              <a:gd name="connsiteY52" fmla="*/ 269081 h 514350"/>
              <a:gd name="connsiteX53" fmla="*/ 1666875 w 2409825"/>
              <a:gd name="connsiteY53" fmla="*/ 288131 h 514350"/>
              <a:gd name="connsiteX54" fmla="*/ 1235869 w 2409825"/>
              <a:gd name="connsiteY54" fmla="*/ 33813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9825" h="514350">
                <a:moveTo>
                  <a:pt x="1235869" y="338137"/>
                </a:moveTo>
                <a:lnTo>
                  <a:pt x="912019" y="388144"/>
                </a:lnTo>
                <a:lnTo>
                  <a:pt x="728662" y="423862"/>
                </a:lnTo>
                <a:lnTo>
                  <a:pt x="661987" y="440531"/>
                </a:lnTo>
                <a:lnTo>
                  <a:pt x="583406" y="461962"/>
                </a:lnTo>
                <a:lnTo>
                  <a:pt x="431006" y="514350"/>
                </a:lnTo>
                <a:lnTo>
                  <a:pt x="416719" y="514350"/>
                </a:lnTo>
                <a:lnTo>
                  <a:pt x="352425" y="502444"/>
                </a:lnTo>
                <a:lnTo>
                  <a:pt x="295275" y="485775"/>
                </a:lnTo>
                <a:lnTo>
                  <a:pt x="240506" y="464344"/>
                </a:lnTo>
                <a:lnTo>
                  <a:pt x="178594" y="433387"/>
                </a:lnTo>
                <a:lnTo>
                  <a:pt x="123825" y="400050"/>
                </a:lnTo>
                <a:lnTo>
                  <a:pt x="59531" y="352425"/>
                </a:lnTo>
                <a:lnTo>
                  <a:pt x="21431" y="314325"/>
                </a:lnTo>
                <a:lnTo>
                  <a:pt x="4762" y="290512"/>
                </a:lnTo>
                <a:lnTo>
                  <a:pt x="0" y="266700"/>
                </a:lnTo>
                <a:lnTo>
                  <a:pt x="7144" y="247650"/>
                </a:lnTo>
                <a:lnTo>
                  <a:pt x="23812" y="240506"/>
                </a:lnTo>
                <a:lnTo>
                  <a:pt x="54769" y="240506"/>
                </a:lnTo>
                <a:lnTo>
                  <a:pt x="83344" y="247650"/>
                </a:lnTo>
                <a:lnTo>
                  <a:pt x="119062" y="264319"/>
                </a:lnTo>
                <a:lnTo>
                  <a:pt x="176212" y="280987"/>
                </a:lnTo>
                <a:lnTo>
                  <a:pt x="230981" y="288131"/>
                </a:lnTo>
                <a:lnTo>
                  <a:pt x="300037" y="290512"/>
                </a:lnTo>
                <a:lnTo>
                  <a:pt x="364331" y="290512"/>
                </a:lnTo>
                <a:lnTo>
                  <a:pt x="447675" y="283369"/>
                </a:lnTo>
                <a:lnTo>
                  <a:pt x="654844" y="252412"/>
                </a:lnTo>
                <a:lnTo>
                  <a:pt x="992981" y="204787"/>
                </a:lnTo>
                <a:lnTo>
                  <a:pt x="1173956" y="178594"/>
                </a:lnTo>
                <a:lnTo>
                  <a:pt x="1388269" y="140494"/>
                </a:lnTo>
                <a:lnTo>
                  <a:pt x="1512094" y="121444"/>
                </a:lnTo>
                <a:lnTo>
                  <a:pt x="1752600" y="88106"/>
                </a:lnTo>
                <a:lnTo>
                  <a:pt x="1957387" y="50006"/>
                </a:lnTo>
                <a:lnTo>
                  <a:pt x="2045494" y="21431"/>
                </a:lnTo>
                <a:lnTo>
                  <a:pt x="2105025" y="0"/>
                </a:lnTo>
                <a:lnTo>
                  <a:pt x="2126456" y="2381"/>
                </a:lnTo>
                <a:lnTo>
                  <a:pt x="2197894" y="23812"/>
                </a:lnTo>
                <a:lnTo>
                  <a:pt x="2245519" y="50006"/>
                </a:lnTo>
                <a:lnTo>
                  <a:pt x="2286000" y="73819"/>
                </a:lnTo>
                <a:lnTo>
                  <a:pt x="2321719" y="104775"/>
                </a:lnTo>
                <a:lnTo>
                  <a:pt x="2357437" y="138112"/>
                </a:lnTo>
                <a:lnTo>
                  <a:pt x="2383631" y="164306"/>
                </a:lnTo>
                <a:lnTo>
                  <a:pt x="2405062" y="195262"/>
                </a:lnTo>
                <a:lnTo>
                  <a:pt x="2409825" y="216694"/>
                </a:lnTo>
                <a:lnTo>
                  <a:pt x="2409825" y="240506"/>
                </a:lnTo>
                <a:lnTo>
                  <a:pt x="2402681" y="259556"/>
                </a:lnTo>
                <a:lnTo>
                  <a:pt x="2386012" y="273844"/>
                </a:lnTo>
                <a:lnTo>
                  <a:pt x="2357437" y="283369"/>
                </a:lnTo>
                <a:lnTo>
                  <a:pt x="2321719" y="288131"/>
                </a:lnTo>
                <a:lnTo>
                  <a:pt x="2257425" y="285750"/>
                </a:lnTo>
                <a:lnTo>
                  <a:pt x="2166937" y="273844"/>
                </a:lnTo>
                <a:lnTo>
                  <a:pt x="2033587" y="266700"/>
                </a:lnTo>
                <a:lnTo>
                  <a:pt x="1883569" y="269081"/>
                </a:lnTo>
                <a:lnTo>
                  <a:pt x="1666875" y="288131"/>
                </a:lnTo>
                <a:lnTo>
                  <a:pt x="123586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821448A-C87D-45B6-BEA3-6A944B79235C}"/>
              </a:ext>
            </a:extLst>
          </p:cNvPr>
          <p:cNvSpPr/>
          <p:nvPr/>
        </p:nvSpPr>
        <p:spPr>
          <a:xfrm>
            <a:off x="5062539" y="2868613"/>
            <a:ext cx="2219325" cy="920750"/>
          </a:xfrm>
          <a:custGeom>
            <a:avLst/>
            <a:gdLst>
              <a:gd name="connsiteX0" fmla="*/ 983579 w 2219448"/>
              <a:gd name="connsiteY0" fmla="*/ 309563 h 919163"/>
              <a:gd name="connsiteX1" fmla="*/ 138235 w 2219448"/>
              <a:gd name="connsiteY1" fmla="*/ 438150 h 919163"/>
              <a:gd name="connsiteX2" fmla="*/ 64416 w 2219448"/>
              <a:gd name="connsiteY2" fmla="*/ 259557 h 919163"/>
              <a:gd name="connsiteX3" fmla="*/ 195385 w 2219448"/>
              <a:gd name="connsiteY3" fmla="*/ 247650 h 919163"/>
              <a:gd name="connsiteX4" fmla="*/ 462085 w 2219448"/>
              <a:gd name="connsiteY4" fmla="*/ 214313 h 919163"/>
              <a:gd name="connsiteX5" fmla="*/ 859754 w 2219448"/>
              <a:gd name="connsiteY5" fmla="*/ 164307 h 919163"/>
              <a:gd name="connsiteX6" fmla="*/ 1228848 w 2219448"/>
              <a:gd name="connsiteY6" fmla="*/ 114300 h 919163"/>
              <a:gd name="connsiteX7" fmla="*/ 1762248 w 2219448"/>
              <a:gd name="connsiteY7" fmla="*/ 47625 h 919163"/>
              <a:gd name="connsiteX8" fmla="*/ 1797966 w 2219448"/>
              <a:gd name="connsiteY8" fmla="*/ 26194 h 919163"/>
              <a:gd name="connsiteX9" fmla="*/ 1833685 w 2219448"/>
              <a:gd name="connsiteY9" fmla="*/ 9525 h 919163"/>
              <a:gd name="connsiteX10" fmla="*/ 1857498 w 2219448"/>
              <a:gd name="connsiteY10" fmla="*/ 4763 h 919163"/>
              <a:gd name="connsiteX11" fmla="*/ 1907504 w 2219448"/>
              <a:gd name="connsiteY11" fmla="*/ 0 h 919163"/>
              <a:gd name="connsiteX12" fmla="*/ 1959891 w 2219448"/>
              <a:gd name="connsiteY12" fmla="*/ 9525 h 919163"/>
              <a:gd name="connsiteX13" fmla="*/ 2017041 w 2219448"/>
              <a:gd name="connsiteY13" fmla="*/ 47625 h 919163"/>
              <a:gd name="connsiteX14" fmla="*/ 2155154 w 2219448"/>
              <a:gd name="connsiteY14" fmla="*/ 154782 h 919163"/>
              <a:gd name="connsiteX15" fmla="*/ 2205160 w 2219448"/>
              <a:gd name="connsiteY15" fmla="*/ 195263 h 919163"/>
              <a:gd name="connsiteX16" fmla="*/ 2219448 w 2219448"/>
              <a:gd name="connsiteY16" fmla="*/ 216694 h 919163"/>
              <a:gd name="connsiteX17" fmla="*/ 2219448 w 2219448"/>
              <a:gd name="connsiteY17" fmla="*/ 242888 h 919163"/>
              <a:gd name="connsiteX18" fmla="*/ 2209923 w 2219448"/>
              <a:gd name="connsiteY18" fmla="*/ 278607 h 919163"/>
              <a:gd name="connsiteX19" fmla="*/ 2186110 w 2219448"/>
              <a:gd name="connsiteY19" fmla="*/ 316707 h 919163"/>
              <a:gd name="connsiteX20" fmla="*/ 2140866 w 2219448"/>
              <a:gd name="connsiteY20" fmla="*/ 364332 h 919163"/>
              <a:gd name="connsiteX21" fmla="*/ 2064666 w 2219448"/>
              <a:gd name="connsiteY21" fmla="*/ 533400 h 919163"/>
              <a:gd name="connsiteX22" fmla="*/ 1978941 w 2219448"/>
              <a:gd name="connsiteY22" fmla="*/ 723900 h 919163"/>
              <a:gd name="connsiteX23" fmla="*/ 1962273 w 2219448"/>
              <a:gd name="connsiteY23" fmla="*/ 804863 h 919163"/>
              <a:gd name="connsiteX24" fmla="*/ 1959891 w 2219448"/>
              <a:gd name="connsiteY24" fmla="*/ 866775 h 919163"/>
              <a:gd name="connsiteX25" fmla="*/ 1952748 w 2219448"/>
              <a:gd name="connsiteY25" fmla="*/ 883444 h 919163"/>
              <a:gd name="connsiteX26" fmla="*/ 1912266 w 2219448"/>
              <a:gd name="connsiteY26" fmla="*/ 916782 h 919163"/>
              <a:gd name="connsiteX27" fmla="*/ 1878929 w 2219448"/>
              <a:gd name="connsiteY27" fmla="*/ 919163 h 919163"/>
              <a:gd name="connsiteX28" fmla="*/ 1845591 w 2219448"/>
              <a:gd name="connsiteY28" fmla="*/ 904875 h 919163"/>
              <a:gd name="connsiteX29" fmla="*/ 1826541 w 2219448"/>
              <a:gd name="connsiteY29" fmla="*/ 892969 h 919163"/>
              <a:gd name="connsiteX30" fmla="*/ 1809873 w 2219448"/>
              <a:gd name="connsiteY30" fmla="*/ 878682 h 919163"/>
              <a:gd name="connsiteX31" fmla="*/ 1795585 w 2219448"/>
              <a:gd name="connsiteY31" fmla="*/ 857250 h 919163"/>
              <a:gd name="connsiteX32" fmla="*/ 1786060 w 2219448"/>
              <a:gd name="connsiteY32" fmla="*/ 831057 h 919163"/>
              <a:gd name="connsiteX33" fmla="*/ 1786060 w 2219448"/>
              <a:gd name="connsiteY33" fmla="*/ 809625 h 919163"/>
              <a:gd name="connsiteX34" fmla="*/ 1788441 w 2219448"/>
              <a:gd name="connsiteY34" fmla="*/ 623888 h 919163"/>
              <a:gd name="connsiteX35" fmla="*/ 1831304 w 2219448"/>
              <a:gd name="connsiteY35" fmla="*/ 378619 h 919163"/>
              <a:gd name="connsiteX36" fmla="*/ 1847973 w 2219448"/>
              <a:gd name="connsiteY36" fmla="*/ 285750 h 919163"/>
              <a:gd name="connsiteX37" fmla="*/ 1852735 w 2219448"/>
              <a:gd name="connsiteY37" fmla="*/ 245269 h 919163"/>
              <a:gd name="connsiteX38" fmla="*/ 1845591 w 2219448"/>
              <a:gd name="connsiteY38" fmla="*/ 226219 h 919163"/>
              <a:gd name="connsiteX39" fmla="*/ 1826541 w 2219448"/>
              <a:gd name="connsiteY39" fmla="*/ 214313 h 919163"/>
              <a:gd name="connsiteX40" fmla="*/ 1795585 w 2219448"/>
              <a:gd name="connsiteY40" fmla="*/ 204788 h 919163"/>
              <a:gd name="connsiteX41" fmla="*/ 1719385 w 2219448"/>
              <a:gd name="connsiteY41" fmla="*/ 209550 h 919163"/>
              <a:gd name="connsiteX42" fmla="*/ 983579 w 2219448"/>
              <a:gd name="connsiteY42" fmla="*/ 309563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9448" h="919163">
                <a:moveTo>
                  <a:pt x="983579" y="309563"/>
                </a:moveTo>
                <a:lnTo>
                  <a:pt x="138235" y="438150"/>
                </a:lnTo>
                <a:cubicBezTo>
                  <a:pt x="112956" y="378902"/>
                  <a:pt x="0" y="259557"/>
                  <a:pt x="64416" y="259557"/>
                </a:cubicBezTo>
                <a:lnTo>
                  <a:pt x="195385" y="247650"/>
                </a:lnTo>
                <a:lnTo>
                  <a:pt x="462085" y="214313"/>
                </a:lnTo>
                <a:lnTo>
                  <a:pt x="859754" y="164307"/>
                </a:lnTo>
                <a:lnTo>
                  <a:pt x="1228848" y="114300"/>
                </a:lnTo>
                <a:lnTo>
                  <a:pt x="1762248" y="47625"/>
                </a:lnTo>
                <a:lnTo>
                  <a:pt x="1797966" y="26194"/>
                </a:lnTo>
                <a:lnTo>
                  <a:pt x="1833685" y="9525"/>
                </a:lnTo>
                <a:lnTo>
                  <a:pt x="1857498" y="4763"/>
                </a:lnTo>
                <a:lnTo>
                  <a:pt x="1907504" y="0"/>
                </a:lnTo>
                <a:lnTo>
                  <a:pt x="1959891" y="9525"/>
                </a:lnTo>
                <a:lnTo>
                  <a:pt x="2017041" y="47625"/>
                </a:lnTo>
                <a:lnTo>
                  <a:pt x="2155154" y="154782"/>
                </a:lnTo>
                <a:lnTo>
                  <a:pt x="2205160" y="195263"/>
                </a:lnTo>
                <a:lnTo>
                  <a:pt x="2219448" y="216694"/>
                </a:lnTo>
                <a:lnTo>
                  <a:pt x="2219448" y="242888"/>
                </a:lnTo>
                <a:lnTo>
                  <a:pt x="2209923" y="278607"/>
                </a:lnTo>
                <a:lnTo>
                  <a:pt x="2186110" y="316707"/>
                </a:lnTo>
                <a:lnTo>
                  <a:pt x="2140866" y="364332"/>
                </a:lnTo>
                <a:lnTo>
                  <a:pt x="2064666" y="533400"/>
                </a:lnTo>
                <a:lnTo>
                  <a:pt x="1978941" y="723900"/>
                </a:lnTo>
                <a:lnTo>
                  <a:pt x="1962273" y="804863"/>
                </a:lnTo>
                <a:lnTo>
                  <a:pt x="1959891" y="866775"/>
                </a:lnTo>
                <a:lnTo>
                  <a:pt x="1952748" y="883444"/>
                </a:lnTo>
                <a:lnTo>
                  <a:pt x="1912266" y="916782"/>
                </a:lnTo>
                <a:lnTo>
                  <a:pt x="1878929" y="919163"/>
                </a:lnTo>
                <a:lnTo>
                  <a:pt x="1845591" y="904875"/>
                </a:lnTo>
                <a:lnTo>
                  <a:pt x="1826541" y="892969"/>
                </a:lnTo>
                <a:lnTo>
                  <a:pt x="1809873" y="878682"/>
                </a:lnTo>
                <a:lnTo>
                  <a:pt x="1795585" y="857250"/>
                </a:lnTo>
                <a:lnTo>
                  <a:pt x="1786060" y="831057"/>
                </a:lnTo>
                <a:lnTo>
                  <a:pt x="1786060" y="809625"/>
                </a:lnTo>
                <a:cubicBezTo>
                  <a:pt x="1786854" y="747713"/>
                  <a:pt x="1787647" y="685800"/>
                  <a:pt x="1788441" y="623888"/>
                </a:cubicBezTo>
                <a:lnTo>
                  <a:pt x="1831304" y="378619"/>
                </a:lnTo>
                <a:lnTo>
                  <a:pt x="1847973" y="285750"/>
                </a:lnTo>
                <a:lnTo>
                  <a:pt x="1852735" y="245269"/>
                </a:lnTo>
                <a:lnTo>
                  <a:pt x="1845591" y="226219"/>
                </a:lnTo>
                <a:lnTo>
                  <a:pt x="1826541" y="214313"/>
                </a:lnTo>
                <a:lnTo>
                  <a:pt x="1795585" y="204788"/>
                </a:lnTo>
                <a:lnTo>
                  <a:pt x="1719385" y="209550"/>
                </a:lnTo>
                <a:lnTo>
                  <a:pt x="983579" y="3095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7FEFF7-D73B-4742-BAEB-880423FCCF79}"/>
              </a:ext>
            </a:extLst>
          </p:cNvPr>
          <p:cNvSpPr/>
          <p:nvPr/>
        </p:nvSpPr>
        <p:spPr>
          <a:xfrm>
            <a:off x="5287963" y="3475039"/>
            <a:ext cx="1600200" cy="365125"/>
          </a:xfrm>
          <a:custGeom>
            <a:avLst/>
            <a:gdLst>
              <a:gd name="connsiteX0" fmla="*/ 697707 w 1600200"/>
              <a:gd name="connsiteY0" fmla="*/ 292894 h 366712"/>
              <a:gd name="connsiteX1" fmla="*/ 119063 w 1600200"/>
              <a:gd name="connsiteY1" fmla="*/ 366712 h 366712"/>
              <a:gd name="connsiteX2" fmla="*/ 0 w 1600200"/>
              <a:gd name="connsiteY2" fmla="*/ 157162 h 366712"/>
              <a:gd name="connsiteX3" fmla="*/ 381000 w 1600200"/>
              <a:gd name="connsiteY3" fmla="*/ 154781 h 366712"/>
              <a:gd name="connsiteX4" fmla="*/ 576263 w 1600200"/>
              <a:gd name="connsiteY4" fmla="*/ 126206 h 366712"/>
              <a:gd name="connsiteX5" fmla="*/ 888207 w 1600200"/>
              <a:gd name="connsiteY5" fmla="*/ 78581 h 366712"/>
              <a:gd name="connsiteX6" fmla="*/ 1400175 w 1600200"/>
              <a:gd name="connsiteY6" fmla="*/ 0 h 366712"/>
              <a:gd name="connsiteX7" fmla="*/ 1595438 w 1600200"/>
              <a:gd name="connsiteY7" fmla="*/ 28575 h 366712"/>
              <a:gd name="connsiteX8" fmla="*/ 1600200 w 1600200"/>
              <a:gd name="connsiteY8" fmla="*/ 197644 h 366712"/>
              <a:gd name="connsiteX9" fmla="*/ 1231107 w 1600200"/>
              <a:gd name="connsiteY9" fmla="*/ 233362 h 366712"/>
              <a:gd name="connsiteX10" fmla="*/ 697707 w 1600200"/>
              <a:gd name="connsiteY10" fmla="*/ 29289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0200" h="366712">
                <a:moveTo>
                  <a:pt x="697707" y="292894"/>
                </a:moveTo>
                <a:lnTo>
                  <a:pt x="119063" y="366712"/>
                </a:lnTo>
                <a:lnTo>
                  <a:pt x="0" y="157162"/>
                </a:lnTo>
                <a:lnTo>
                  <a:pt x="381000" y="154781"/>
                </a:lnTo>
                <a:lnTo>
                  <a:pt x="576263" y="126206"/>
                </a:lnTo>
                <a:lnTo>
                  <a:pt x="888207" y="78581"/>
                </a:lnTo>
                <a:lnTo>
                  <a:pt x="1400175" y="0"/>
                </a:lnTo>
                <a:lnTo>
                  <a:pt x="1595438" y="28575"/>
                </a:lnTo>
                <a:lnTo>
                  <a:pt x="1600200" y="197644"/>
                </a:lnTo>
                <a:lnTo>
                  <a:pt x="1231107" y="233362"/>
                </a:lnTo>
                <a:lnTo>
                  <a:pt x="697707" y="292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CACC51-4468-4911-BC70-1B3409895F01}"/>
              </a:ext>
            </a:extLst>
          </p:cNvPr>
          <p:cNvSpPr/>
          <p:nvPr/>
        </p:nvSpPr>
        <p:spPr>
          <a:xfrm>
            <a:off x="6542088" y="3678239"/>
            <a:ext cx="781050" cy="750887"/>
          </a:xfrm>
          <a:custGeom>
            <a:avLst/>
            <a:gdLst>
              <a:gd name="connsiteX0" fmla="*/ 240506 w 781050"/>
              <a:gd name="connsiteY0" fmla="*/ 404813 h 750094"/>
              <a:gd name="connsiteX1" fmla="*/ 309562 w 781050"/>
              <a:gd name="connsiteY1" fmla="*/ 285750 h 750094"/>
              <a:gd name="connsiteX2" fmla="*/ 404812 w 781050"/>
              <a:gd name="connsiteY2" fmla="*/ 80963 h 750094"/>
              <a:gd name="connsiteX3" fmla="*/ 419100 w 781050"/>
              <a:gd name="connsiteY3" fmla="*/ 0 h 750094"/>
              <a:gd name="connsiteX4" fmla="*/ 542925 w 781050"/>
              <a:gd name="connsiteY4" fmla="*/ 33338 h 750094"/>
              <a:gd name="connsiteX5" fmla="*/ 623887 w 781050"/>
              <a:gd name="connsiteY5" fmla="*/ 66675 h 750094"/>
              <a:gd name="connsiteX6" fmla="*/ 695325 w 781050"/>
              <a:gd name="connsiteY6" fmla="*/ 104775 h 750094"/>
              <a:gd name="connsiteX7" fmla="*/ 740569 w 781050"/>
              <a:gd name="connsiteY7" fmla="*/ 138113 h 750094"/>
              <a:gd name="connsiteX8" fmla="*/ 766762 w 781050"/>
              <a:gd name="connsiteY8" fmla="*/ 166688 h 750094"/>
              <a:gd name="connsiteX9" fmla="*/ 778669 w 781050"/>
              <a:gd name="connsiteY9" fmla="*/ 185738 h 750094"/>
              <a:gd name="connsiteX10" fmla="*/ 781050 w 781050"/>
              <a:gd name="connsiteY10" fmla="*/ 211932 h 750094"/>
              <a:gd name="connsiteX11" fmla="*/ 766762 w 781050"/>
              <a:gd name="connsiteY11" fmla="*/ 254794 h 750094"/>
              <a:gd name="connsiteX12" fmla="*/ 740569 w 781050"/>
              <a:gd name="connsiteY12" fmla="*/ 266700 h 750094"/>
              <a:gd name="connsiteX13" fmla="*/ 628650 w 781050"/>
              <a:gd name="connsiteY13" fmla="*/ 304800 h 750094"/>
              <a:gd name="connsiteX14" fmla="*/ 602456 w 781050"/>
              <a:gd name="connsiteY14" fmla="*/ 319088 h 750094"/>
              <a:gd name="connsiteX15" fmla="*/ 97631 w 781050"/>
              <a:gd name="connsiteY15" fmla="*/ 747713 h 750094"/>
              <a:gd name="connsiteX16" fmla="*/ 0 w 781050"/>
              <a:gd name="connsiteY16" fmla="*/ 750094 h 750094"/>
              <a:gd name="connsiteX17" fmla="*/ 57150 w 781050"/>
              <a:gd name="connsiteY17" fmla="*/ 652463 h 750094"/>
              <a:gd name="connsiteX18" fmla="*/ 240506 w 781050"/>
              <a:gd name="connsiteY18" fmla="*/ 4048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1050" h="750094">
                <a:moveTo>
                  <a:pt x="240506" y="404813"/>
                </a:moveTo>
                <a:lnTo>
                  <a:pt x="309562" y="285750"/>
                </a:lnTo>
                <a:lnTo>
                  <a:pt x="404812" y="80963"/>
                </a:lnTo>
                <a:lnTo>
                  <a:pt x="419100" y="0"/>
                </a:lnTo>
                <a:lnTo>
                  <a:pt x="542925" y="33338"/>
                </a:lnTo>
                <a:lnTo>
                  <a:pt x="623887" y="66675"/>
                </a:lnTo>
                <a:lnTo>
                  <a:pt x="695325" y="104775"/>
                </a:lnTo>
                <a:lnTo>
                  <a:pt x="740569" y="138113"/>
                </a:lnTo>
                <a:lnTo>
                  <a:pt x="766762" y="166688"/>
                </a:lnTo>
                <a:lnTo>
                  <a:pt x="778669" y="185738"/>
                </a:lnTo>
                <a:lnTo>
                  <a:pt x="781050" y="211932"/>
                </a:lnTo>
                <a:lnTo>
                  <a:pt x="766762" y="254794"/>
                </a:lnTo>
                <a:lnTo>
                  <a:pt x="740569" y="266700"/>
                </a:lnTo>
                <a:lnTo>
                  <a:pt x="628650" y="304800"/>
                </a:lnTo>
                <a:lnTo>
                  <a:pt x="602456" y="319088"/>
                </a:lnTo>
                <a:lnTo>
                  <a:pt x="97631" y="747713"/>
                </a:lnTo>
                <a:lnTo>
                  <a:pt x="0" y="750094"/>
                </a:lnTo>
                <a:lnTo>
                  <a:pt x="57150" y="652463"/>
                </a:lnTo>
                <a:lnTo>
                  <a:pt x="240506" y="4048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074699F-2CF5-4BCB-91D2-139D277A01B6}"/>
              </a:ext>
            </a:extLst>
          </p:cNvPr>
          <p:cNvSpPr/>
          <p:nvPr/>
        </p:nvSpPr>
        <p:spPr>
          <a:xfrm>
            <a:off x="3863976" y="4160838"/>
            <a:ext cx="4479925" cy="762000"/>
          </a:xfrm>
          <a:custGeom>
            <a:avLst/>
            <a:gdLst>
              <a:gd name="connsiteX0" fmla="*/ 1912620 w 4480560"/>
              <a:gd name="connsiteY0" fmla="*/ 445770 h 762000"/>
              <a:gd name="connsiteX1" fmla="*/ 1584960 w 4480560"/>
              <a:gd name="connsiteY1" fmla="*/ 502920 h 762000"/>
              <a:gd name="connsiteX2" fmla="*/ 1253490 w 4480560"/>
              <a:gd name="connsiteY2" fmla="*/ 567690 h 762000"/>
              <a:gd name="connsiteX3" fmla="*/ 925830 w 4480560"/>
              <a:gd name="connsiteY3" fmla="*/ 643890 h 762000"/>
              <a:gd name="connsiteX4" fmla="*/ 815340 w 4480560"/>
              <a:gd name="connsiteY4" fmla="*/ 674370 h 762000"/>
              <a:gd name="connsiteX5" fmla="*/ 681990 w 4480560"/>
              <a:gd name="connsiteY5" fmla="*/ 723900 h 762000"/>
              <a:gd name="connsiteX6" fmla="*/ 582930 w 4480560"/>
              <a:gd name="connsiteY6" fmla="*/ 762000 h 762000"/>
              <a:gd name="connsiteX7" fmla="*/ 541020 w 4480560"/>
              <a:gd name="connsiteY7" fmla="*/ 762000 h 762000"/>
              <a:gd name="connsiteX8" fmla="*/ 457200 w 4480560"/>
              <a:gd name="connsiteY8" fmla="*/ 739140 h 762000"/>
              <a:gd name="connsiteX9" fmla="*/ 346710 w 4480560"/>
              <a:gd name="connsiteY9" fmla="*/ 697230 h 762000"/>
              <a:gd name="connsiteX10" fmla="*/ 232410 w 4480560"/>
              <a:gd name="connsiteY10" fmla="*/ 632460 h 762000"/>
              <a:gd name="connsiteX11" fmla="*/ 160020 w 4480560"/>
              <a:gd name="connsiteY11" fmla="*/ 575310 h 762000"/>
              <a:gd name="connsiteX12" fmla="*/ 76200 w 4480560"/>
              <a:gd name="connsiteY12" fmla="*/ 499110 h 762000"/>
              <a:gd name="connsiteX13" fmla="*/ 15240 w 4480560"/>
              <a:gd name="connsiteY13" fmla="*/ 422910 h 762000"/>
              <a:gd name="connsiteX14" fmla="*/ 0 w 4480560"/>
              <a:gd name="connsiteY14" fmla="*/ 384810 h 762000"/>
              <a:gd name="connsiteX15" fmla="*/ 0 w 4480560"/>
              <a:gd name="connsiteY15" fmla="*/ 358140 h 762000"/>
              <a:gd name="connsiteX16" fmla="*/ 11430 w 4480560"/>
              <a:gd name="connsiteY16" fmla="*/ 350520 h 762000"/>
              <a:gd name="connsiteX17" fmla="*/ 30480 w 4480560"/>
              <a:gd name="connsiteY17" fmla="*/ 350520 h 762000"/>
              <a:gd name="connsiteX18" fmla="*/ 102870 w 4480560"/>
              <a:gd name="connsiteY18" fmla="*/ 384810 h 762000"/>
              <a:gd name="connsiteX19" fmla="*/ 156210 w 4480560"/>
              <a:gd name="connsiteY19" fmla="*/ 411480 h 762000"/>
              <a:gd name="connsiteX20" fmla="*/ 217170 w 4480560"/>
              <a:gd name="connsiteY20" fmla="*/ 434340 h 762000"/>
              <a:gd name="connsiteX21" fmla="*/ 274320 w 4480560"/>
              <a:gd name="connsiteY21" fmla="*/ 453390 h 762000"/>
              <a:gd name="connsiteX22" fmla="*/ 346710 w 4480560"/>
              <a:gd name="connsiteY22" fmla="*/ 461010 h 762000"/>
              <a:gd name="connsiteX23" fmla="*/ 415290 w 4480560"/>
              <a:gd name="connsiteY23" fmla="*/ 464820 h 762000"/>
              <a:gd name="connsiteX24" fmla="*/ 521970 w 4480560"/>
              <a:gd name="connsiteY24" fmla="*/ 461010 h 762000"/>
              <a:gd name="connsiteX25" fmla="*/ 701040 w 4480560"/>
              <a:gd name="connsiteY25" fmla="*/ 441960 h 762000"/>
              <a:gd name="connsiteX26" fmla="*/ 1036320 w 4480560"/>
              <a:gd name="connsiteY26" fmla="*/ 400050 h 762000"/>
              <a:gd name="connsiteX27" fmla="*/ 1474470 w 4480560"/>
              <a:gd name="connsiteY27" fmla="*/ 331470 h 762000"/>
              <a:gd name="connsiteX28" fmla="*/ 1722120 w 4480560"/>
              <a:gd name="connsiteY28" fmla="*/ 297180 h 762000"/>
              <a:gd name="connsiteX29" fmla="*/ 2251710 w 4480560"/>
              <a:gd name="connsiteY29" fmla="*/ 228600 h 762000"/>
              <a:gd name="connsiteX30" fmla="*/ 2735580 w 4480560"/>
              <a:gd name="connsiteY30" fmla="*/ 186690 h 762000"/>
              <a:gd name="connsiteX31" fmla="*/ 2910840 w 4480560"/>
              <a:gd name="connsiteY31" fmla="*/ 160020 h 762000"/>
              <a:gd name="connsiteX32" fmla="*/ 3310890 w 4480560"/>
              <a:gd name="connsiteY32" fmla="*/ 129540 h 762000"/>
              <a:gd name="connsiteX33" fmla="*/ 3649980 w 4480560"/>
              <a:gd name="connsiteY33" fmla="*/ 99060 h 762000"/>
              <a:gd name="connsiteX34" fmla="*/ 3996690 w 4480560"/>
              <a:gd name="connsiteY34" fmla="*/ 49530 h 762000"/>
              <a:gd name="connsiteX35" fmla="*/ 4038600 w 4480560"/>
              <a:gd name="connsiteY35" fmla="*/ 15240 h 762000"/>
              <a:gd name="connsiteX36" fmla="*/ 4065270 w 4480560"/>
              <a:gd name="connsiteY36" fmla="*/ 0 h 762000"/>
              <a:gd name="connsiteX37" fmla="*/ 4099560 w 4480560"/>
              <a:gd name="connsiteY37" fmla="*/ 0 h 762000"/>
              <a:gd name="connsiteX38" fmla="*/ 4168140 w 4480560"/>
              <a:gd name="connsiteY38" fmla="*/ 15240 h 762000"/>
              <a:gd name="connsiteX39" fmla="*/ 4267200 w 4480560"/>
              <a:gd name="connsiteY39" fmla="*/ 57150 h 762000"/>
              <a:gd name="connsiteX40" fmla="*/ 4370070 w 4480560"/>
              <a:gd name="connsiteY40" fmla="*/ 118110 h 762000"/>
              <a:gd name="connsiteX41" fmla="*/ 4423410 w 4480560"/>
              <a:gd name="connsiteY41" fmla="*/ 148590 h 762000"/>
              <a:gd name="connsiteX42" fmla="*/ 4453890 w 4480560"/>
              <a:gd name="connsiteY42" fmla="*/ 182880 h 762000"/>
              <a:gd name="connsiteX43" fmla="*/ 4476750 w 4480560"/>
              <a:gd name="connsiteY43" fmla="*/ 209550 h 762000"/>
              <a:gd name="connsiteX44" fmla="*/ 4480560 w 4480560"/>
              <a:gd name="connsiteY44" fmla="*/ 236220 h 762000"/>
              <a:gd name="connsiteX45" fmla="*/ 4472940 w 4480560"/>
              <a:gd name="connsiteY45" fmla="*/ 274320 h 762000"/>
              <a:gd name="connsiteX46" fmla="*/ 4453890 w 4480560"/>
              <a:gd name="connsiteY46" fmla="*/ 300990 h 762000"/>
              <a:gd name="connsiteX47" fmla="*/ 4419600 w 4480560"/>
              <a:gd name="connsiteY47" fmla="*/ 316230 h 762000"/>
              <a:gd name="connsiteX48" fmla="*/ 4358640 w 4480560"/>
              <a:gd name="connsiteY48" fmla="*/ 320040 h 762000"/>
              <a:gd name="connsiteX49" fmla="*/ 4133850 w 4480560"/>
              <a:gd name="connsiteY49" fmla="*/ 312420 h 762000"/>
              <a:gd name="connsiteX50" fmla="*/ 3863340 w 4480560"/>
              <a:gd name="connsiteY50" fmla="*/ 293370 h 762000"/>
              <a:gd name="connsiteX51" fmla="*/ 3569970 w 4480560"/>
              <a:gd name="connsiteY51" fmla="*/ 300990 h 762000"/>
              <a:gd name="connsiteX52" fmla="*/ 3089910 w 4480560"/>
              <a:gd name="connsiteY52" fmla="*/ 320040 h 762000"/>
              <a:gd name="connsiteX53" fmla="*/ 2514600 w 4480560"/>
              <a:gd name="connsiteY53" fmla="*/ 373380 h 762000"/>
              <a:gd name="connsiteX54" fmla="*/ 1912620 w 4480560"/>
              <a:gd name="connsiteY54" fmla="*/ 44577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80560" h="762000">
                <a:moveTo>
                  <a:pt x="1912620" y="445770"/>
                </a:moveTo>
                <a:lnTo>
                  <a:pt x="1584960" y="502920"/>
                </a:lnTo>
                <a:lnTo>
                  <a:pt x="1253490" y="567690"/>
                </a:lnTo>
                <a:lnTo>
                  <a:pt x="925830" y="643890"/>
                </a:lnTo>
                <a:lnTo>
                  <a:pt x="815340" y="674370"/>
                </a:lnTo>
                <a:lnTo>
                  <a:pt x="681990" y="723900"/>
                </a:lnTo>
                <a:lnTo>
                  <a:pt x="582930" y="762000"/>
                </a:lnTo>
                <a:lnTo>
                  <a:pt x="541020" y="762000"/>
                </a:lnTo>
                <a:lnTo>
                  <a:pt x="457200" y="739140"/>
                </a:lnTo>
                <a:lnTo>
                  <a:pt x="346710" y="697230"/>
                </a:lnTo>
                <a:lnTo>
                  <a:pt x="232410" y="632460"/>
                </a:lnTo>
                <a:lnTo>
                  <a:pt x="160020" y="575310"/>
                </a:lnTo>
                <a:lnTo>
                  <a:pt x="76200" y="499110"/>
                </a:lnTo>
                <a:lnTo>
                  <a:pt x="15240" y="422910"/>
                </a:lnTo>
                <a:lnTo>
                  <a:pt x="0" y="384810"/>
                </a:lnTo>
                <a:lnTo>
                  <a:pt x="0" y="358140"/>
                </a:lnTo>
                <a:lnTo>
                  <a:pt x="11430" y="350520"/>
                </a:lnTo>
                <a:lnTo>
                  <a:pt x="30480" y="350520"/>
                </a:lnTo>
                <a:lnTo>
                  <a:pt x="102870" y="384810"/>
                </a:lnTo>
                <a:lnTo>
                  <a:pt x="156210" y="411480"/>
                </a:lnTo>
                <a:lnTo>
                  <a:pt x="217170" y="434340"/>
                </a:lnTo>
                <a:lnTo>
                  <a:pt x="274320" y="453390"/>
                </a:lnTo>
                <a:lnTo>
                  <a:pt x="346710" y="461010"/>
                </a:lnTo>
                <a:cubicBezTo>
                  <a:pt x="412748" y="464895"/>
                  <a:pt x="389853" y="464820"/>
                  <a:pt x="415290" y="464820"/>
                </a:cubicBezTo>
                <a:lnTo>
                  <a:pt x="521970" y="461010"/>
                </a:lnTo>
                <a:lnTo>
                  <a:pt x="701040" y="441960"/>
                </a:lnTo>
                <a:lnTo>
                  <a:pt x="1036320" y="400050"/>
                </a:lnTo>
                <a:lnTo>
                  <a:pt x="1474470" y="331470"/>
                </a:lnTo>
                <a:lnTo>
                  <a:pt x="1722120" y="297180"/>
                </a:lnTo>
                <a:lnTo>
                  <a:pt x="2251710" y="228600"/>
                </a:lnTo>
                <a:lnTo>
                  <a:pt x="2735580" y="186690"/>
                </a:lnTo>
                <a:lnTo>
                  <a:pt x="2910840" y="160020"/>
                </a:lnTo>
                <a:lnTo>
                  <a:pt x="3310890" y="129540"/>
                </a:lnTo>
                <a:lnTo>
                  <a:pt x="3649980" y="99060"/>
                </a:lnTo>
                <a:lnTo>
                  <a:pt x="3996690" y="49530"/>
                </a:lnTo>
                <a:lnTo>
                  <a:pt x="4038600" y="15240"/>
                </a:lnTo>
                <a:lnTo>
                  <a:pt x="4065270" y="0"/>
                </a:lnTo>
                <a:lnTo>
                  <a:pt x="4099560" y="0"/>
                </a:lnTo>
                <a:lnTo>
                  <a:pt x="4168140" y="15240"/>
                </a:lnTo>
                <a:lnTo>
                  <a:pt x="4267200" y="57150"/>
                </a:lnTo>
                <a:lnTo>
                  <a:pt x="4370070" y="118110"/>
                </a:lnTo>
                <a:lnTo>
                  <a:pt x="4423410" y="148590"/>
                </a:lnTo>
                <a:lnTo>
                  <a:pt x="4453890" y="182880"/>
                </a:lnTo>
                <a:lnTo>
                  <a:pt x="4476750" y="209550"/>
                </a:lnTo>
                <a:lnTo>
                  <a:pt x="4480560" y="236220"/>
                </a:lnTo>
                <a:lnTo>
                  <a:pt x="4472940" y="274320"/>
                </a:lnTo>
                <a:lnTo>
                  <a:pt x="4453890" y="300990"/>
                </a:lnTo>
                <a:lnTo>
                  <a:pt x="4419600" y="316230"/>
                </a:lnTo>
                <a:lnTo>
                  <a:pt x="4358640" y="320040"/>
                </a:lnTo>
                <a:lnTo>
                  <a:pt x="4133850" y="312420"/>
                </a:lnTo>
                <a:lnTo>
                  <a:pt x="3863340" y="293370"/>
                </a:lnTo>
                <a:lnTo>
                  <a:pt x="3569970" y="300990"/>
                </a:lnTo>
                <a:lnTo>
                  <a:pt x="3089910" y="320040"/>
                </a:lnTo>
                <a:lnTo>
                  <a:pt x="2514600" y="373380"/>
                </a:lnTo>
                <a:lnTo>
                  <a:pt x="1912620" y="44577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C25F727-FBED-4892-826E-4F988E66E929}"/>
              </a:ext>
            </a:extLst>
          </p:cNvPr>
          <p:cNvSpPr/>
          <p:nvPr/>
        </p:nvSpPr>
        <p:spPr>
          <a:xfrm>
            <a:off x="5119689" y="4811713"/>
            <a:ext cx="2384425" cy="1104900"/>
          </a:xfrm>
          <a:custGeom>
            <a:avLst/>
            <a:gdLst>
              <a:gd name="connsiteX0" fmla="*/ 504825 w 2383631"/>
              <a:gd name="connsiteY0" fmla="*/ 369094 h 1104900"/>
              <a:gd name="connsiteX1" fmla="*/ 59531 w 2383631"/>
              <a:gd name="connsiteY1" fmla="*/ 435769 h 1104900"/>
              <a:gd name="connsiteX2" fmla="*/ 0 w 2383631"/>
              <a:gd name="connsiteY2" fmla="*/ 276225 h 1104900"/>
              <a:gd name="connsiteX3" fmla="*/ 130968 w 2383631"/>
              <a:gd name="connsiteY3" fmla="*/ 257175 h 1104900"/>
              <a:gd name="connsiteX4" fmla="*/ 597693 w 2383631"/>
              <a:gd name="connsiteY4" fmla="*/ 200025 h 1104900"/>
              <a:gd name="connsiteX5" fmla="*/ 1221581 w 2383631"/>
              <a:gd name="connsiteY5" fmla="*/ 130969 h 1104900"/>
              <a:gd name="connsiteX6" fmla="*/ 1626393 w 2383631"/>
              <a:gd name="connsiteY6" fmla="*/ 92869 h 1104900"/>
              <a:gd name="connsiteX7" fmla="*/ 1912143 w 2383631"/>
              <a:gd name="connsiteY7" fmla="*/ 66675 h 1104900"/>
              <a:gd name="connsiteX8" fmla="*/ 1943100 w 2383631"/>
              <a:gd name="connsiteY8" fmla="*/ 47625 h 1104900"/>
              <a:gd name="connsiteX9" fmla="*/ 1988343 w 2383631"/>
              <a:gd name="connsiteY9" fmla="*/ 23813 h 1104900"/>
              <a:gd name="connsiteX10" fmla="*/ 2062162 w 2383631"/>
              <a:gd name="connsiteY10" fmla="*/ 0 h 1104900"/>
              <a:gd name="connsiteX11" fmla="*/ 2081212 w 2383631"/>
              <a:gd name="connsiteY11" fmla="*/ 7144 h 1104900"/>
              <a:gd name="connsiteX12" fmla="*/ 2181225 w 2383631"/>
              <a:gd name="connsiteY12" fmla="*/ 80963 h 1104900"/>
              <a:gd name="connsiteX13" fmla="*/ 2307431 w 2383631"/>
              <a:gd name="connsiteY13" fmla="*/ 188119 h 1104900"/>
              <a:gd name="connsiteX14" fmla="*/ 2374106 w 2383631"/>
              <a:gd name="connsiteY14" fmla="*/ 266700 h 1104900"/>
              <a:gd name="connsiteX15" fmla="*/ 2383631 w 2383631"/>
              <a:gd name="connsiteY15" fmla="*/ 302419 h 1104900"/>
              <a:gd name="connsiteX16" fmla="*/ 2378868 w 2383631"/>
              <a:gd name="connsiteY16" fmla="*/ 347663 h 1104900"/>
              <a:gd name="connsiteX17" fmla="*/ 2357437 w 2383631"/>
              <a:gd name="connsiteY17" fmla="*/ 376238 h 1104900"/>
              <a:gd name="connsiteX18" fmla="*/ 2326481 w 2383631"/>
              <a:gd name="connsiteY18" fmla="*/ 411957 h 1104900"/>
              <a:gd name="connsiteX19" fmla="*/ 2302668 w 2383631"/>
              <a:gd name="connsiteY19" fmla="*/ 454819 h 1104900"/>
              <a:gd name="connsiteX20" fmla="*/ 2243137 w 2383631"/>
              <a:gd name="connsiteY20" fmla="*/ 628650 h 1104900"/>
              <a:gd name="connsiteX21" fmla="*/ 2143125 w 2383631"/>
              <a:gd name="connsiteY21" fmla="*/ 916782 h 1104900"/>
              <a:gd name="connsiteX22" fmla="*/ 2097881 w 2383631"/>
              <a:gd name="connsiteY22" fmla="*/ 1038225 h 1104900"/>
              <a:gd name="connsiteX23" fmla="*/ 2066925 w 2383631"/>
              <a:gd name="connsiteY23" fmla="*/ 1085850 h 1104900"/>
              <a:gd name="connsiteX24" fmla="*/ 2031206 w 2383631"/>
              <a:gd name="connsiteY24" fmla="*/ 1104900 h 1104900"/>
              <a:gd name="connsiteX25" fmla="*/ 1995487 w 2383631"/>
              <a:gd name="connsiteY25" fmla="*/ 1102519 h 1104900"/>
              <a:gd name="connsiteX26" fmla="*/ 1947862 w 2383631"/>
              <a:gd name="connsiteY26" fmla="*/ 1081088 h 1104900"/>
              <a:gd name="connsiteX27" fmla="*/ 1909762 w 2383631"/>
              <a:gd name="connsiteY27" fmla="*/ 1057275 h 1104900"/>
              <a:gd name="connsiteX28" fmla="*/ 1933575 w 2383631"/>
              <a:gd name="connsiteY28" fmla="*/ 797719 h 1104900"/>
              <a:gd name="connsiteX29" fmla="*/ 2002631 w 2383631"/>
              <a:gd name="connsiteY29" fmla="*/ 433388 h 1104900"/>
              <a:gd name="connsiteX30" fmla="*/ 2024062 w 2383631"/>
              <a:gd name="connsiteY30" fmla="*/ 319088 h 1104900"/>
              <a:gd name="connsiteX31" fmla="*/ 2021681 w 2383631"/>
              <a:gd name="connsiteY31" fmla="*/ 295275 h 1104900"/>
              <a:gd name="connsiteX32" fmla="*/ 2014537 w 2383631"/>
              <a:gd name="connsiteY32" fmla="*/ 278607 h 1104900"/>
              <a:gd name="connsiteX33" fmla="*/ 2000250 w 2383631"/>
              <a:gd name="connsiteY33" fmla="*/ 266700 h 1104900"/>
              <a:gd name="connsiteX34" fmla="*/ 1978818 w 2383631"/>
              <a:gd name="connsiteY34" fmla="*/ 257175 h 1104900"/>
              <a:gd name="connsiteX35" fmla="*/ 1938337 w 2383631"/>
              <a:gd name="connsiteY35" fmla="*/ 250032 h 1104900"/>
              <a:gd name="connsiteX36" fmla="*/ 1795462 w 2383631"/>
              <a:gd name="connsiteY36" fmla="*/ 257175 h 1104900"/>
              <a:gd name="connsiteX37" fmla="*/ 1207293 w 2383631"/>
              <a:gd name="connsiteY37" fmla="*/ 304800 h 1104900"/>
              <a:gd name="connsiteX38" fmla="*/ 504825 w 2383631"/>
              <a:gd name="connsiteY38" fmla="*/ 369094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3631" h="1104900">
                <a:moveTo>
                  <a:pt x="504825" y="369094"/>
                </a:moveTo>
                <a:lnTo>
                  <a:pt x="59531" y="435769"/>
                </a:lnTo>
                <a:lnTo>
                  <a:pt x="0" y="276225"/>
                </a:lnTo>
                <a:lnTo>
                  <a:pt x="130968" y="257175"/>
                </a:lnTo>
                <a:lnTo>
                  <a:pt x="597693" y="200025"/>
                </a:lnTo>
                <a:lnTo>
                  <a:pt x="1221581" y="130969"/>
                </a:lnTo>
                <a:lnTo>
                  <a:pt x="1626393" y="92869"/>
                </a:lnTo>
                <a:lnTo>
                  <a:pt x="1912143" y="66675"/>
                </a:lnTo>
                <a:lnTo>
                  <a:pt x="1943100" y="47625"/>
                </a:lnTo>
                <a:lnTo>
                  <a:pt x="1988343" y="23813"/>
                </a:lnTo>
                <a:lnTo>
                  <a:pt x="2062162" y="0"/>
                </a:lnTo>
                <a:lnTo>
                  <a:pt x="2081212" y="7144"/>
                </a:lnTo>
                <a:lnTo>
                  <a:pt x="2181225" y="80963"/>
                </a:lnTo>
                <a:lnTo>
                  <a:pt x="2307431" y="188119"/>
                </a:lnTo>
                <a:lnTo>
                  <a:pt x="2374106" y="266700"/>
                </a:lnTo>
                <a:lnTo>
                  <a:pt x="2383631" y="302419"/>
                </a:lnTo>
                <a:lnTo>
                  <a:pt x="2378868" y="347663"/>
                </a:lnTo>
                <a:lnTo>
                  <a:pt x="2357437" y="376238"/>
                </a:lnTo>
                <a:lnTo>
                  <a:pt x="2326481" y="411957"/>
                </a:lnTo>
                <a:lnTo>
                  <a:pt x="2302668" y="454819"/>
                </a:lnTo>
                <a:lnTo>
                  <a:pt x="2243137" y="628650"/>
                </a:lnTo>
                <a:lnTo>
                  <a:pt x="2143125" y="916782"/>
                </a:lnTo>
                <a:lnTo>
                  <a:pt x="2097881" y="1038225"/>
                </a:lnTo>
                <a:lnTo>
                  <a:pt x="2066925" y="1085850"/>
                </a:lnTo>
                <a:lnTo>
                  <a:pt x="2031206" y="1104900"/>
                </a:lnTo>
                <a:lnTo>
                  <a:pt x="1995487" y="1102519"/>
                </a:lnTo>
                <a:lnTo>
                  <a:pt x="1947862" y="1081088"/>
                </a:lnTo>
                <a:lnTo>
                  <a:pt x="1909762" y="1057275"/>
                </a:lnTo>
                <a:lnTo>
                  <a:pt x="1933575" y="797719"/>
                </a:lnTo>
                <a:lnTo>
                  <a:pt x="2002631" y="433388"/>
                </a:lnTo>
                <a:lnTo>
                  <a:pt x="2024062" y="319088"/>
                </a:lnTo>
                <a:lnTo>
                  <a:pt x="2021681" y="295275"/>
                </a:lnTo>
                <a:lnTo>
                  <a:pt x="2014537" y="278607"/>
                </a:lnTo>
                <a:lnTo>
                  <a:pt x="2000250" y="266700"/>
                </a:lnTo>
                <a:lnTo>
                  <a:pt x="1978818" y="257175"/>
                </a:lnTo>
                <a:lnTo>
                  <a:pt x="1938337" y="250032"/>
                </a:lnTo>
                <a:lnTo>
                  <a:pt x="1795462" y="257175"/>
                </a:lnTo>
                <a:lnTo>
                  <a:pt x="1207293" y="304800"/>
                </a:lnTo>
                <a:lnTo>
                  <a:pt x="504825" y="3690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DA135C2-1F64-4FAC-A967-E11F984D7C33}"/>
              </a:ext>
            </a:extLst>
          </p:cNvPr>
          <p:cNvSpPr/>
          <p:nvPr/>
        </p:nvSpPr>
        <p:spPr>
          <a:xfrm>
            <a:off x="5276851" y="5611813"/>
            <a:ext cx="1795463" cy="284162"/>
          </a:xfrm>
          <a:custGeom>
            <a:avLst/>
            <a:gdLst>
              <a:gd name="connsiteX0" fmla="*/ 528638 w 1795463"/>
              <a:gd name="connsiteY0" fmla="*/ 252413 h 283369"/>
              <a:gd name="connsiteX1" fmla="*/ 38100 w 1795463"/>
              <a:gd name="connsiteY1" fmla="*/ 283369 h 283369"/>
              <a:gd name="connsiteX2" fmla="*/ 0 w 1795463"/>
              <a:gd name="connsiteY2" fmla="*/ 119063 h 283369"/>
              <a:gd name="connsiteX3" fmla="*/ 357188 w 1795463"/>
              <a:gd name="connsiteY3" fmla="*/ 114300 h 283369"/>
              <a:gd name="connsiteX4" fmla="*/ 735806 w 1795463"/>
              <a:gd name="connsiteY4" fmla="*/ 83344 h 283369"/>
              <a:gd name="connsiteX5" fmla="*/ 1400175 w 1795463"/>
              <a:gd name="connsiteY5" fmla="*/ 33338 h 283369"/>
              <a:gd name="connsiteX6" fmla="*/ 1790700 w 1795463"/>
              <a:gd name="connsiteY6" fmla="*/ 0 h 283369"/>
              <a:gd name="connsiteX7" fmla="*/ 1795463 w 1795463"/>
              <a:gd name="connsiteY7" fmla="*/ 269082 h 283369"/>
              <a:gd name="connsiteX8" fmla="*/ 1750219 w 1795463"/>
              <a:gd name="connsiteY8" fmla="*/ 257175 h 283369"/>
              <a:gd name="connsiteX9" fmla="*/ 1709738 w 1795463"/>
              <a:gd name="connsiteY9" fmla="*/ 228600 h 283369"/>
              <a:gd name="connsiteX10" fmla="*/ 1662113 w 1795463"/>
              <a:gd name="connsiteY10" fmla="*/ 188119 h 283369"/>
              <a:gd name="connsiteX11" fmla="*/ 1069181 w 1795463"/>
              <a:gd name="connsiteY11" fmla="*/ 214313 h 283369"/>
              <a:gd name="connsiteX12" fmla="*/ 528638 w 1795463"/>
              <a:gd name="connsiteY12" fmla="*/ 252413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95463" h="283369">
                <a:moveTo>
                  <a:pt x="528638" y="252413"/>
                </a:moveTo>
                <a:lnTo>
                  <a:pt x="38100" y="283369"/>
                </a:lnTo>
                <a:lnTo>
                  <a:pt x="0" y="119063"/>
                </a:lnTo>
                <a:lnTo>
                  <a:pt x="357188" y="114300"/>
                </a:lnTo>
                <a:lnTo>
                  <a:pt x="735806" y="83344"/>
                </a:lnTo>
                <a:lnTo>
                  <a:pt x="1400175" y="33338"/>
                </a:lnTo>
                <a:lnTo>
                  <a:pt x="1790700" y="0"/>
                </a:lnTo>
                <a:cubicBezTo>
                  <a:pt x="1792288" y="89694"/>
                  <a:pt x="1793875" y="179388"/>
                  <a:pt x="1795463" y="269082"/>
                </a:cubicBezTo>
                <a:lnTo>
                  <a:pt x="1750219" y="257175"/>
                </a:lnTo>
                <a:lnTo>
                  <a:pt x="1709738" y="228600"/>
                </a:lnTo>
                <a:lnTo>
                  <a:pt x="1662113" y="188119"/>
                </a:lnTo>
                <a:lnTo>
                  <a:pt x="1069181" y="214313"/>
                </a:lnTo>
                <a:lnTo>
                  <a:pt x="528638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EEFAF7D-0F16-4B59-9701-864352EF7345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6E8F5ABB-0ED8-4BF3-B54D-9E9A6154E695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6F89500-6361-4B72-8A70-B1F95E108DB7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5DD845CD-D9CE-4C99-B2FA-A57D0CE594CE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2BA9C9E-E69A-403B-A6D9-00772F318B05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A541A23-45B7-4884-B031-629C5983E2DA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9CD7CDC-E2B8-4A6E-A399-8AA527B956E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CF26FAF-94D5-4E63-A60B-0F650F8E0CDC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F68CD11-E0EC-4DAE-BE56-BE10B394EE94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FCEAAEC-46B2-4768-933A-495EA3C1633F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C2D4BF84-78B8-4BF6-971F-7A3CE64CF675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C2B9CF4F-AC17-4493-BE2A-C2ADA017B7B5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BAA90E9-F1CF-46B0-941A-672F63072842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6753C08-7D1E-41F4-B4F8-503CAA5678E5}"/>
              </a:ext>
            </a:extLst>
          </p:cNvPr>
          <p:cNvGrpSpPr/>
          <p:nvPr/>
        </p:nvGrpSpPr>
        <p:grpSpPr>
          <a:xfrm>
            <a:off x="3856037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9C86361-9E23-41CF-A1BA-5FA232B75808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60EB05B-8EDF-476B-A1A8-14D46FE9F915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C87E24A-E126-462A-B1F6-D6CFB3FE17C5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C5678A3-C80D-4D8A-A845-46BBB93ED27B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2EDC09A7-F10C-4706-BB26-31503C99D665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F25F2017-03F4-4431-B029-89769F638BC0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E24C6B3F-D5E3-44DE-9E98-9DF2FB48336A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3A54E0BC-96D0-42E7-91A4-8CD081A5EEB3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A20F66AD-6796-4C45-8734-C5DB6CBF3085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B7BC9DFB-0F49-4D58-9A8A-0774249288AC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41B65A9F-D0EB-49BA-9B6D-1F9706F14ED7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D8EE2B37-0F17-43E3-9867-20C0A3A2D64F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0864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3" grpId="0" animBg="1"/>
      <p:bldP spid="24" grpId="0" animBg="1"/>
      <p:bldP spid="8" grpId="0" animBg="1"/>
      <p:bldP spid="9" grpId="0" animBg="1"/>
      <p:bldP spid="13" grpId="0" animBg="1"/>
      <p:bldP spid="14" grpId="0" animBg="1"/>
      <p:bldP spid="20" grpId="0" animBg="1"/>
      <p:bldP spid="22" grpId="0" animBg="1"/>
      <p:bldP spid="25" grpId="0" animBg="1"/>
      <p:bldP spid="26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24AD4BA-3B63-46B6-9C47-98DB4479B559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890158-1AC3-4192-89E9-585C45862B40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CDC3F3A-1703-4276-B6BF-88653DE0E64E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06A1A280-1ACC-4673-B9B9-46CA4036D276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21BAAD64-D814-4058-98B8-DBDBAC09951D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AAAF633-12E4-4CDC-8ACE-FE695ED3BC71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313540B-AFA2-4013-B516-13C4EA3F9A0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19242939-33C9-4D20-BDB1-E0D2459CA20F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26BFC3A1-F6B6-4A58-B291-C3806B36E4F8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D3CDCBC7-A189-4F63-BD0C-F3D7A4D68CA0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240CFB91-523B-4F6A-8EAB-7A6386A8F45E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69ADC5CF-C275-446D-8004-6ACBA421034C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1977BA2-DDFE-43B3-A5FF-85C14E248B38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008004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455255-E713-4918-91E9-AB5545612536}"/>
              </a:ext>
            </a:extLst>
          </p:cNvPr>
          <p:cNvSpPr/>
          <p:nvPr/>
        </p:nvSpPr>
        <p:spPr>
          <a:xfrm>
            <a:off x="4241802" y="1687513"/>
            <a:ext cx="1495425" cy="469900"/>
          </a:xfrm>
          <a:custGeom>
            <a:avLst/>
            <a:gdLst>
              <a:gd name="connsiteX0" fmla="*/ 1209675 w 1495425"/>
              <a:gd name="connsiteY0" fmla="*/ 280988 h 469107"/>
              <a:gd name="connsiteX1" fmla="*/ 900113 w 1495425"/>
              <a:gd name="connsiteY1" fmla="*/ 340519 h 469107"/>
              <a:gd name="connsiteX2" fmla="*/ 742950 w 1495425"/>
              <a:gd name="connsiteY2" fmla="*/ 376238 h 469107"/>
              <a:gd name="connsiteX3" fmla="*/ 440532 w 1495425"/>
              <a:gd name="connsiteY3" fmla="*/ 435769 h 469107"/>
              <a:gd name="connsiteX4" fmla="*/ 285750 w 1495425"/>
              <a:gd name="connsiteY4" fmla="*/ 466725 h 469107"/>
              <a:gd name="connsiteX5" fmla="*/ 254794 w 1495425"/>
              <a:gd name="connsiteY5" fmla="*/ 469107 h 469107"/>
              <a:gd name="connsiteX6" fmla="*/ 216694 w 1495425"/>
              <a:gd name="connsiteY6" fmla="*/ 459582 h 469107"/>
              <a:gd name="connsiteX7" fmla="*/ 185738 w 1495425"/>
              <a:gd name="connsiteY7" fmla="*/ 442913 h 469107"/>
              <a:gd name="connsiteX8" fmla="*/ 154782 w 1495425"/>
              <a:gd name="connsiteY8" fmla="*/ 419100 h 469107"/>
              <a:gd name="connsiteX9" fmla="*/ 126207 w 1495425"/>
              <a:gd name="connsiteY9" fmla="*/ 392907 h 469107"/>
              <a:gd name="connsiteX10" fmla="*/ 88107 w 1495425"/>
              <a:gd name="connsiteY10" fmla="*/ 350044 h 469107"/>
              <a:gd name="connsiteX11" fmla="*/ 50007 w 1495425"/>
              <a:gd name="connsiteY11" fmla="*/ 295275 h 469107"/>
              <a:gd name="connsiteX12" fmla="*/ 16669 w 1495425"/>
              <a:gd name="connsiteY12" fmla="*/ 238125 h 469107"/>
              <a:gd name="connsiteX13" fmla="*/ 7144 w 1495425"/>
              <a:gd name="connsiteY13" fmla="*/ 207169 h 469107"/>
              <a:gd name="connsiteX14" fmla="*/ 0 w 1495425"/>
              <a:gd name="connsiteY14" fmla="*/ 180975 h 469107"/>
              <a:gd name="connsiteX15" fmla="*/ 2382 w 1495425"/>
              <a:gd name="connsiteY15" fmla="*/ 166688 h 469107"/>
              <a:gd name="connsiteX16" fmla="*/ 14288 w 1495425"/>
              <a:gd name="connsiteY16" fmla="*/ 157163 h 469107"/>
              <a:gd name="connsiteX17" fmla="*/ 38100 w 1495425"/>
              <a:gd name="connsiteY17" fmla="*/ 161925 h 469107"/>
              <a:gd name="connsiteX18" fmla="*/ 90488 w 1495425"/>
              <a:gd name="connsiteY18" fmla="*/ 190500 h 469107"/>
              <a:gd name="connsiteX19" fmla="*/ 166688 w 1495425"/>
              <a:gd name="connsiteY19" fmla="*/ 216694 h 469107"/>
              <a:gd name="connsiteX20" fmla="*/ 219075 w 1495425"/>
              <a:gd name="connsiteY20" fmla="*/ 233363 h 469107"/>
              <a:gd name="connsiteX21" fmla="*/ 273844 w 1495425"/>
              <a:gd name="connsiteY21" fmla="*/ 242888 h 469107"/>
              <a:gd name="connsiteX22" fmla="*/ 333375 w 1495425"/>
              <a:gd name="connsiteY22" fmla="*/ 247650 h 469107"/>
              <a:gd name="connsiteX23" fmla="*/ 404813 w 1495425"/>
              <a:gd name="connsiteY23" fmla="*/ 242888 h 469107"/>
              <a:gd name="connsiteX24" fmla="*/ 564357 w 1495425"/>
              <a:gd name="connsiteY24" fmla="*/ 214313 h 469107"/>
              <a:gd name="connsiteX25" fmla="*/ 733425 w 1495425"/>
              <a:gd name="connsiteY25" fmla="*/ 173832 h 469107"/>
              <a:gd name="connsiteX26" fmla="*/ 931069 w 1495425"/>
              <a:gd name="connsiteY26" fmla="*/ 119063 h 469107"/>
              <a:gd name="connsiteX27" fmla="*/ 1012032 w 1495425"/>
              <a:gd name="connsiteY27" fmla="*/ 107157 h 469107"/>
              <a:gd name="connsiteX28" fmla="*/ 1073944 w 1495425"/>
              <a:gd name="connsiteY28" fmla="*/ 92869 h 469107"/>
              <a:gd name="connsiteX29" fmla="*/ 1123950 w 1495425"/>
              <a:gd name="connsiteY29" fmla="*/ 73819 h 469107"/>
              <a:gd name="connsiteX30" fmla="*/ 1181100 w 1495425"/>
              <a:gd name="connsiteY30" fmla="*/ 45244 h 469107"/>
              <a:gd name="connsiteX31" fmla="*/ 1245394 w 1495425"/>
              <a:gd name="connsiteY31" fmla="*/ 0 h 469107"/>
              <a:gd name="connsiteX32" fmla="*/ 1278732 w 1495425"/>
              <a:gd name="connsiteY32" fmla="*/ 4763 h 469107"/>
              <a:gd name="connsiteX33" fmla="*/ 1323975 w 1495425"/>
              <a:gd name="connsiteY33" fmla="*/ 16669 h 469107"/>
              <a:gd name="connsiteX34" fmla="*/ 1366838 w 1495425"/>
              <a:gd name="connsiteY34" fmla="*/ 35719 h 469107"/>
              <a:gd name="connsiteX35" fmla="*/ 1404938 w 1495425"/>
              <a:gd name="connsiteY35" fmla="*/ 59532 h 469107"/>
              <a:gd name="connsiteX36" fmla="*/ 1445419 w 1495425"/>
              <a:gd name="connsiteY36" fmla="*/ 90488 h 469107"/>
              <a:gd name="connsiteX37" fmla="*/ 1473994 w 1495425"/>
              <a:gd name="connsiteY37" fmla="*/ 114300 h 469107"/>
              <a:gd name="connsiteX38" fmla="*/ 1485900 w 1495425"/>
              <a:gd name="connsiteY38" fmla="*/ 130969 h 469107"/>
              <a:gd name="connsiteX39" fmla="*/ 1495425 w 1495425"/>
              <a:gd name="connsiteY39" fmla="*/ 150019 h 469107"/>
              <a:gd name="connsiteX40" fmla="*/ 1495425 w 1495425"/>
              <a:gd name="connsiteY40" fmla="*/ 166688 h 469107"/>
              <a:gd name="connsiteX41" fmla="*/ 1485900 w 1495425"/>
              <a:gd name="connsiteY41" fmla="*/ 192882 h 469107"/>
              <a:gd name="connsiteX42" fmla="*/ 1469232 w 1495425"/>
              <a:gd name="connsiteY42" fmla="*/ 209550 h 469107"/>
              <a:gd name="connsiteX43" fmla="*/ 1421607 w 1495425"/>
              <a:gd name="connsiteY43" fmla="*/ 226219 h 469107"/>
              <a:gd name="connsiteX44" fmla="*/ 1209675 w 1495425"/>
              <a:gd name="connsiteY44" fmla="*/ 280988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69107">
                <a:moveTo>
                  <a:pt x="1209675" y="280988"/>
                </a:moveTo>
                <a:lnTo>
                  <a:pt x="900113" y="340519"/>
                </a:lnTo>
                <a:lnTo>
                  <a:pt x="742950" y="376238"/>
                </a:lnTo>
                <a:lnTo>
                  <a:pt x="440532" y="435769"/>
                </a:lnTo>
                <a:lnTo>
                  <a:pt x="285750" y="466725"/>
                </a:lnTo>
                <a:lnTo>
                  <a:pt x="254794" y="469107"/>
                </a:lnTo>
                <a:lnTo>
                  <a:pt x="216694" y="459582"/>
                </a:lnTo>
                <a:lnTo>
                  <a:pt x="185738" y="442913"/>
                </a:lnTo>
                <a:lnTo>
                  <a:pt x="154782" y="419100"/>
                </a:lnTo>
                <a:lnTo>
                  <a:pt x="126207" y="392907"/>
                </a:lnTo>
                <a:lnTo>
                  <a:pt x="88107" y="350044"/>
                </a:lnTo>
                <a:lnTo>
                  <a:pt x="50007" y="295275"/>
                </a:lnTo>
                <a:lnTo>
                  <a:pt x="16669" y="238125"/>
                </a:lnTo>
                <a:lnTo>
                  <a:pt x="7144" y="207169"/>
                </a:lnTo>
                <a:lnTo>
                  <a:pt x="0" y="180975"/>
                </a:lnTo>
                <a:lnTo>
                  <a:pt x="2382" y="166688"/>
                </a:lnTo>
                <a:lnTo>
                  <a:pt x="14288" y="157163"/>
                </a:lnTo>
                <a:lnTo>
                  <a:pt x="38100" y="161925"/>
                </a:lnTo>
                <a:lnTo>
                  <a:pt x="90488" y="190500"/>
                </a:lnTo>
                <a:lnTo>
                  <a:pt x="166688" y="216694"/>
                </a:lnTo>
                <a:lnTo>
                  <a:pt x="219075" y="233363"/>
                </a:lnTo>
                <a:lnTo>
                  <a:pt x="273844" y="242888"/>
                </a:lnTo>
                <a:lnTo>
                  <a:pt x="333375" y="247650"/>
                </a:lnTo>
                <a:lnTo>
                  <a:pt x="404813" y="242888"/>
                </a:lnTo>
                <a:lnTo>
                  <a:pt x="564357" y="214313"/>
                </a:lnTo>
                <a:lnTo>
                  <a:pt x="733425" y="173832"/>
                </a:lnTo>
                <a:lnTo>
                  <a:pt x="931069" y="119063"/>
                </a:lnTo>
                <a:lnTo>
                  <a:pt x="1012032" y="107157"/>
                </a:lnTo>
                <a:lnTo>
                  <a:pt x="1073944" y="92869"/>
                </a:lnTo>
                <a:lnTo>
                  <a:pt x="1123950" y="73819"/>
                </a:lnTo>
                <a:lnTo>
                  <a:pt x="1181100" y="45244"/>
                </a:lnTo>
                <a:lnTo>
                  <a:pt x="1245394" y="0"/>
                </a:lnTo>
                <a:lnTo>
                  <a:pt x="1278732" y="4763"/>
                </a:lnTo>
                <a:lnTo>
                  <a:pt x="1323975" y="16669"/>
                </a:lnTo>
                <a:lnTo>
                  <a:pt x="1366838" y="35719"/>
                </a:lnTo>
                <a:lnTo>
                  <a:pt x="1404938" y="59532"/>
                </a:lnTo>
                <a:lnTo>
                  <a:pt x="1445419" y="90488"/>
                </a:lnTo>
                <a:lnTo>
                  <a:pt x="1473994" y="114300"/>
                </a:lnTo>
                <a:lnTo>
                  <a:pt x="1485900" y="130969"/>
                </a:lnTo>
                <a:lnTo>
                  <a:pt x="1495425" y="150019"/>
                </a:lnTo>
                <a:lnTo>
                  <a:pt x="1495425" y="166688"/>
                </a:lnTo>
                <a:lnTo>
                  <a:pt x="1485900" y="192882"/>
                </a:lnTo>
                <a:lnTo>
                  <a:pt x="1469232" y="209550"/>
                </a:lnTo>
                <a:lnTo>
                  <a:pt x="1421607" y="226219"/>
                </a:lnTo>
                <a:lnTo>
                  <a:pt x="120967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A22FA68-13E9-4D70-AD0B-2004602BC1AC}"/>
              </a:ext>
            </a:extLst>
          </p:cNvPr>
          <p:cNvSpPr/>
          <p:nvPr/>
        </p:nvSpPr>
        <p:spPr>
          <a:xfrm>
            <a:off x="4041777" y="2243139"/>
            <a:ext cx="1852613" cy="517525"/>
          </a:xfrm>
          <a:custGeom>
            <a:avLst/>
            <a:gdLst>
              <a:gd name="connsiteX0" fmla="*/ 1312069 w 1852613"/>
              <a:gd name="connsiteY0" fmla="*/ 278606 h 516731"/>
              <a:gd name="connsiteX1" fmla="*/ 1016794 w 1852613"/>
              <a:gd name="connsiteY1" fmla="*/ 342900 h 516731"/>
              <a:gd name="connsiteX2" fmla="*/ 823913 w 1852613"/>
              <a:gd name="connsiteY2" fmla="*/ 397668 h 516731"/>
              <a:gd name="connsiteX3" fmla="*/ 604838 w 1852613"/>
              <a:gd name="connsiteY3" fmla="*/ 450056 h 516731"/>
              <a:gd name="connsiteX4" fmla="*/ 404813 w 1852613"/>
              <a:gd name="connsiteY4" fmla="*/ 502443 h 516731"/>
              <a:gd name="connsiteX5" fmla="*/ 354807 w 1852613"/>
              <a:gd name="connsiteY5" fmla="*/ 516731 h 516731"/>
              <a:gd name="connsiteX6" fmla="*/ 335757 w 1852613"/>
              <a:gd name="connsiteY6" fmla="*/ 516731 h 516731"/>
              <a:gd name="connsiteX7" fmla="*/ 302419 w 1852613"/>
              <a:gd name="connsiteY7" fmla="*/ 509587 h 516731"/>
              <a:gd name="connsiteX8" fmla="*/ 252413 w 1852613"/>
              <a:gd name="connsiteY8" fmla="*/ 490537 h 516731"/>
              <a:gd name="connsiteX9" fmla="*/ 145257 w 1852613"/>
              <a:gd name="connsiteY9" fmla="*/ 426243 h 516731"/>
              <a:gd name="connsiteX10" fmla="*/ 80963 w 1852613"/>
              <a:gd name="connsiteY10" fmla="*/ 376237 h 516731"/>
              <a:gd name="connsiteX11" fmla="*/ 33338 w 1852613"/>
              <a:gd name="connsiteY11" fmla="*/ 335756 h 516731"/>
              <a:gd name="connsiteX12" fmla="*/ 16669 w 1852613"/>
              <a:gd name="connsiteY12" fmla="*/ 319087 h 516731"/>
              <a:gd name="connsiteX13" fmla="*/ 4763 w 1852613"/>
              <a:gd name="connsiteY13" fmla="*/ 300037 h 516731"/>
              <a:gd name="connsiteX14" fmla="*/ 0 w 1852613"/>
              <a:gd name="connsiteY14" fmla="*/ 280987 h 516731"/>
              <a:gd name="connsiteX15" fmla="*/ 0 w 1852613"/>
              <a:gd name="connsiteY15" fmla="*/ 269081 h 516731"/>
              <a:gd name="connsiteX16" fmla="*/ 9525 w 1852613"/>
              <a:gd name="connsiteY16" fmla="*/ 259556 h 516731"/>
              <a:gd name="connsiteX17" fmla="*/ 28575 w 1852613"/>
              <a:gd name="connsiteY17" fmla="*/ 252412 h 516731"/>
              <a:gd name="connsiteX18" fmla="*/ 78582 w 1852613"/>
              <a:gd name="connsiteY18" fmla="*/ 266700 h 516731"/>
              <a:gd name="connsiteX19" fmla="*/ 150019 w 1852613"/>
              <a:gd name="connsiteY19" fmla="*/ 292893 h 516731"/>
              <a:gd name="connsiteX20" fmla="*/ 207169 w 1852613"/>
              <a:gd name="connsiteY20" fmla="*/ 307181 h 516731"/>
              <a:gd name="connsiteX21" fmla="*/ 264319 w 1852613"/>
              <a:gd name="connsiteY21" fmla="*/ 314325 h 516731"/>
              <a:gd name="connsiteX22" fmla="*/ 328613 w 1852613"/>
              <a:gd name="connsiteY22" fmla="*/ 319087 h 516731"/>
              <a:gd name="connsiteX23" fmla="*/ 402432 w 1852613"/>
              <a:gd name="connsiteY23" fmla="*/ 316706 h 516731"/>
              <a:gd name="connsiteX24" fmla="*/ 523875 w 1852613"/>
              <a:gd name="connsiteY24" fmla="*/ 300037 h 516731"/>
              <a:gd name="connsiteX25" fmla="*/ 704850 w 1852613"/>
              <a:gd name="connsiteY25" fmla="*/ 261937 h 516731"/>
              <a:gd name="connsiteX26" fmla="*/ 871538 w 1852613"/>
              <a:gd name="connsiteY26" fmla="*/ 221456 h 516731"/>
              <a:gd name="connsiteX27" fmla="*/ 1042988 w 1852613"/>
              <a:gd name="connsiteY27" fmla="*/ 188118 h 516731"/>
              <a:gd name="connsiteX28" fmla="*/ 1209675 w 1852613"/>
              <a:gd name="connsiteY28" fmla="*/ 152400 h 516731"/>
              <a:gd name="connsiteX29" fmla="*/ 1343025 w 1852613"/>
              <a:gd name="connsiteY29" fmla="*/ 119062 h 516731"/>
              <a:gd name="connsiteX30" fmla="*/ 1476375 w 1852613"/>
              <a:gd name="connsiteY30" fmla="*/ 76200 h 516731"/>
              <a:gd name="connsiteX31" fmla="*/ 1597819 w 1852613"/>
              <a:gd name="connsiteY31" fmla="*/ 0 h 516731"/>
              <a:gd name="connsiteX32" fmla="*/ 1616869 w 1852613"/>
              <a:gd name="connsiteY32" fmla="*/ 0 h 516731"/>
              <a:gd name="connsiteX33" fmla="*/ 1671638 w 1852613"/>
              <a:gd name="connsiteY33" fmla="*/ 14287 h 516731"/>
              <a:gd name="connsiteX34" fmla="*/ 1726407 w 1852613"/>
              <a:gd name="connsiteY34" fmla="*/ 30956 h 516731"/>
              <a:gd name="connsiteX35" fmla="*/ 1778794 w 1852613"/>
              <a:gd name="connsiteY35" fmla="*/ 59531 h 516731"/>
              <a:gd name="connsiteX36" fmla="*/ 1814513 w 1852613"/>
              <a:gd name="connsiteY36" fmla="*/ 80962 h 516731"/>
              <a:gd name="connsiteX37" fmla="*/ 1840707 w 1852613"/>
              <a:gd name="connsiteY37" fmla="*/ 104775 h 516731"/>
              <a:gd name="connsiteX38" fmla="*/ 1852613 w 1852613"/>
              <a:gd name="connsiteY38" fmla="*/ 128587 h 516731"/>
              <a:gd name="connsiteX39" fmla="*/ 1852613 w 1852613"/>
              <a:gd name="connsiteY39" fmla="*/ 152400 h 516731"/>
              <a:gd name="connsiteX40" fmla="*/ 1840707 w 1852613"/>
              <a:gd name="connsiteY40" fmla="*/ 178593 h 516731"/>
              <a:gd name="connsiteX41" fmla="*/ 1814513 w 1852613"/>
              <a:gd name="connsiteY41" fmla="*/ 197643 h 516731"/>
              <a:gd name="connsiteX42" fmla="*/ 1759744 w 1852613"/>
              <a:gd name="connsiteY42" fmla="*/ 207168 h 516731"/>
              <a:gd name="connsiteX43" fmla="*/ 1621632 w 1852613"/>
              <a:gd name="connsiteY43" fmla="*/ 219075 h 516731"/>
              <a:gd name="connsiteX44" fmla="*/ 1312069 w 1852613"/>
              <a:gd name="connsiteY44" fmla="*/ 2786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2613" h="516731">
                <a:moveTo>
                  <a:pt x="1312069" y="278606"/>
                </a:moveTo>
                <a:lnTo>
                  <a:pt x="1016794" y="342900"/>
                </a:lnTo>
                <a:lnTo>
                  <a:pt x="823913" y="397668"/>
                </a:lnTo>
                <a:lnTo>
                  <a:pt x="604838" y="450056"/>
                </a:lnTo>
                <a:lnTo>
                  <a:pt x="404813" y="502443"/>
                </a:lnTo>
                <a:lnTo>
                  <a:pt x="354807" y="516731"/>
                </a:lnTo>
                <a:lnTo>
                  <a:pt x="335757" y="516731"/>
                </a:lnTo>
                <a:lnTo>
                  <a:pt x="302419" y="509587"/>
                </a:lnTo>
                <a:lnTo>
                  <a:pt x="252413" y="490537"/>
                </a:lnTo>
                <a:lnTo>
                  <a:pt x="145257" y="426243"/>
                </a:lnTo>
                <a:lnTo>
                  <a:pt x="80963" y="376237"/>
                </a:lnTo>
                <a:lnTo>
                  <a:pt x="33338" y="335756"/>
                </a:lnTo>
                <a:lnTo>
                  <a:pt x="16669" y="319087"/>
                </a:lnTo>
                <a:lnTo>
                  <a:pt x="4763" y="300037"/>
                </a:lnTo>
                <a:lnTo>
                  <a:pt x="0" y="280987"/>
                </a:lnTo>
                <a:lnTo>
                  <a:pt x="0" y="269081"/>
                </a:lnTo>
                <a:lnTo>
                  <a:pt x="9525" y="259556"/>
                </a:lnTo>
                <a:lnTo>
                  <a:pt x="28575" y="252412"/>
                </a:lnTo>
                <a:lnTo>
                  <a:pt x="78582" y="266700"/>
                </a:lnTo>
                <a:lnTo>
                  <a:pt x="150019" y="292893"/>
                </a:lnTo>
                <a:lnTo>
                  <a:pt x="207169" y="307181"/>
                </a:lnTo>
                <a:lnTo>
                  <a:pt x="264319" y="314325"/>
                </a:lnTo>
                <a:lnTo>
                  <a:pt x="328613" y="319087"/>
                </a:lnTo>
                <a:lnTo>
                  <a:pt x="402432" y="316706"/>
                </a:lnTo>
                <a:lnTo>
                  <a:pt x="523875" y="300037"/>
                </a:lnTo>
                <a:lnTo>
                  <a:pt x="704850" y="261937"/>
                </a:lnTo>
                <a:lnTo>
                  <a:pt x="871538" y="221456"/>
                </a:lnTo>
                <a:lnTo>
                  <a:pt x="1042988" y="188118"/>
                </a:lnTo>
                <a:lnTo>
                  <a:pt x="1209675" y="152400"/>
                </a:lnTo>
                <a:lnTo>
                  <a:pt x="1343025" y="119062"/>
                </a:lnTo>
                <a:lnTo>
                  <a:pt x="1476375" y="76200"/>
                </a:lnTo>
                <a:lnTo>
                  <a:pt x="1597819" y="0"/>
                </a:lnTo>
                <a:lnTo>
                  <a:pt x="1616869" y="0"/>
                </a:lnTo>
                <a:lnTo>
                  <a:pt x="1671638" y="14287"/>
                </a:lnTo>
                <a:lnTo>
                  <a:pt x="1726407" y="30956"/>
                </a:lnTo>
                <a:lnTo>
                  <a:pt x="1778794" y="59531"/>
                </a:lnTo>
                <a:lnTo>
                  <a:pt x="1814513" y="80962"/>
                </a:lnTo>
                <a:lnTo>
                  <a:pt x="1840707" y="104775"/>
                </a:lnTo>
                <a:lnTo>
                  <a:pt x="1852613" y="128587"/>
                </a:lnTo>
                <a:lnTo>
                  <a:pt x="1852613" y="152400"/>
                </a:lnTo>
                <a:lnTo>
                  <a:pt x="1840707" y="178593"/>
                </a:lnTo>
                <a:lnTo>
                  <a:pt x="1814513" y="197643"/>
                </a:lnTo>
                <a:lnTo>
                  <a:pt x="1759744" y="207168"/>
                </a:lnTo>
                <a:lnTo>
                  <a:pt x="1621632" y="219075"/>
                </a:lnTo>
                <a:lnTo>
                  <a:pt x="1312069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C5F416-A644-4CF3-8797-595DE1B9AE50}"/>
              </a:ext>
            </a:extLst>
          </p:cNvPr>
          <p:cNvSpPr/>
          <p:nvPr/>
        </p:nvSpPr>
        <p:spPr>
          <a:xfrm>
            <a:off x="6208713" y="1639889"/>
            <a:ext cx="1377950" cy="407987"/>
          </a:xfrm>
          <a:custGeom>
            <a:avLst/>
            <a:gdLst>
              <a:gd name="connsiteX0" fmla="*/ 1002506 w 1378744"/>
              <a:gd name="connsiteY0" fmla="*/ 261938 h 407194"/>
              <a:gd name="connsiteX1" fmla="*/ 788194 w 1378744"/>
              <a:gd name="connsiteY1" fmla="*/ 297657 h 407194"/>
              <a:gd name="connsiteX2" fmla="*/ 619125 w 1378744"/>
              <a:gd name="connsiteY2" fmla="*/ 333375 h 407194"/>
              <a:gd name="connsiteX3" fmla="*/ 395287 w 1378744"/>
              <a:gd name="connsiteY3" fmla="*/ 388144 h 407194"/>
              <a:gd name="connsiteX4" fmla="*/ 326231 w 1378744"/>
              <a:gd name="connsiteY4" fmla="*/ 400050 h 407194"/>
              <a:gd name="connsiteX5" fmla="*/ 278606 w 1378744"/>
              <a:gd name="connsiteY5" fmla="*/ 407194 h 407194"/>
              <a:gd name="connsiteX6" fmla="*/ 245269 w 1378744"/>
              <a:gd name="connsiteY6" fmla="*/ 402432 h 407194"/>
              <a:gd name="connsiteX7" fmla="*/ 202406 w 1378744"/>
              <a:gd name="connsiteY7" fmla="*/ 381000 h 407194"/>
              <a:gd name="connsiteX8" fmla="*/ 114300 w 1378744"/>
              <a:gd name="connsiteY8" fmla="*/ 311944 h 407194"/>
              <a:gd name="connsiteX9" fmla="*/ 42862 w 1378744"/>
              <a:gd name="connsiteY9" fmla="*/ 240507 h 407194"/>
              <a:gd name="connsiteX10" fmla="*/ 14287 w 1378744"/>
              <a:gd name="connsiteY10" fmla="*/ 211932 h 407194"/>
              <a:gd name="connsiteX11" fmla="*/ 4762 w 1378744"/>
              <a:gd name="connsiteY11" fmla="*/ 190500 h 407194"/>
              <a:gd name="connsiteX12" fmla="*/ 0 w 1378744"/>
              <a:gd name="connsiteY12" fmla="*/ 173832 h 407194"/>
              <a:gd name="connsiteX13" fmla="*/ 0 w 1378744"/>
              <a:gd name="connsiteY13" fmla="*/ 157163 h 407194"/>
              <a:gd name="connsiteX14" fmla="*/ 7144 w 1378744"/>
              <a:gd name="connsiteY14" fmla="*/ 145257 h 407194"/>
              <a:gd name="connsiteX15" fmla="*/ 23812 w 1378744"/>
              <a:gd name="connsiteY15" fmla="*/ 140494 h 407194"/>
              <a:gd name="connsiteX16" fmla="*/ 59531 w 1378744"/>
              <a:gd name="connsiteY16" fmla="*/ 154782 h 407194"/>
              <a:gd name="connsiteX17" fmla="*/ 111919 w 1378744"/>
              <a:gd name="connsiteY17" fmla="*/ 173832 h 407194"/>
              <a:gd name="connsiteX18" fmla="*/ 190500 w 1378744"/>
              <a:gd name="connsiteY18" fmla="*/ 195263 h 407194"/>
              <a:gd name="connsiteX19" fmla="*/ 230981 w 1378744"/>
              <a:gd name="connsiteY19" fmla="*/ 202407 h 407194"/>
              <a:gd name="connsiteX20" fmla="*/ 283369 w 1378744"/>
              <a:gd name="connsiteY20" fmla="*/ 202407 h 407194"/>
              <a:gd name="connsiteX21" fmla="*/ 383381 w 1378744"/>
              <a:gd name="connsiteY21" fmla="*/ 185738 h 407194"/>
              <a:gd name="connsiteX22" fmla="*/ 623887 w 1378744"/>
              <a:gd name="connsiteY22" fmla="*/ 130969 h 407194"/>
              <a:gd name="connsiteX23" fmla="*/ 847725 w 1378744"/>
              <a:gd name="connsiteY23" fmla="*/ 95250 h 407194"/>
              <a:gd name="connsiteX24" fmla="*/ 940594 w 1378744"/>
              <a:gd name="connsiteY24" fmla="*/ 83344 h 407194"/>
              <a:gd name="connsiteX25" fmla="*/ 992981 w 1378744"/>
              <a:gd name="connsiteY25" fmla="*/ 73819 h 407194"/>
              <a:gd name="connsiteX26" fmla="*/ 1054894 w 1378744"/>
              <a:gd name="connsiteY26" fmla="*/ 52388 h 407194"/>
              <a:gd name="connsiteX27" fmla="*/ 1116806 w 1378744"/>
              <a:gd name="connsiteY27" fmla="*/ 23813 h 407194"/>
              <a:gd name="connsiteX28" fmla="*/ 1154906 w 1378744"/>
              <a:gd name="connsiteY28" fmla="*/ 0 h 407194"/>
              <a:gd name="connsiteX29" fmla="*/ 1202531 w 1378744"/>
              <a:gd name="connsiteY29" fmla="*/ 14288 h 407194"/>
              <a:gd name="connsiteX30" fmla="*/ 1245394 w 1378744"/>
              <a:gd name="connsiteY30" fmla="*/ 33338 h 407194"/>
              <a:gd name="connsiteX31" fmla="*/ 1293019 w 1378744"/>
              <a:gd name="connsiteY31" fmla="*/ 54769 h 407194"/>
              <a:gd name="connsiteX32" fmla="*/ 1326356 w 1378744"/>
              <a:gd name="connsiteY32" fmla="*/ 78582 h 407194"/>
              <a:gd name="connsiteX33" fmla="*/ 1350169 w 1378744"/>
              <a:gd name="connsiteY33" fmla="*/ 104775 h 407194"/>
              <a:gd name="connsiteX34" fmla="*/ 1366837 w 1378744"/>
              <a:gd name="connsiteY34" fmla="*/ 135732 h 407194"/>
              <a:gd name="connsiteX35" fmla="*/ 1378744 w 1378744"/>
              <a:gd name="connsiteY35" fmla="*/ 173832 h 407194"/>
              <a:gd name="connsiteX36" fmla="*/ 1371600 w 1378744"/>
              <a:gd name="connsiteY36" fmla="*/ 197644 h 407194"/>
              <a:gd name="connsiteX37" fmla="*/ 1359694 w 1378744"/>
              <a:gd name="connsiteY37" fmla="*/ 214313 h 407194"/>
              <a:gd name="connsiteX38" fmla="*/ 1316831 w 1378744"/>
              <a:gd name="connsiteY38" fmla="*/ 223838 h 407194"/>
              <a:gd name="connsiteX39" fmla="*/ 1002506 w 1378744"/>
              <a:gd name="connsiteY39" fmla="*/ 261938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78744" h="407194">
                <a:moveTo>
                  <a:pt x="1002506" y="261938"/>
                </a:moveTo>
                <a:lnTo>
                  <a:pt x="788194" y="297657"/>
                </a:lnTo>
                <a:lnTo>
                  <a:pt x="619125" y="333375"/>
                </a:lnTo>
                <a:lnTo>
                  <a:pt x="395287" y="388144"/>
                </a:lnTo>
                <a:lnTo>
                  <a:pt x="326231" y="400050"/>
                </a:lnTo>
                <a:lnTo>
                  <a:pt x="278606" y="407194"/>
                </a:lnTo>
                <a:lnTo>
                  <a:pt x="245269" y="402432"/>
                </a:lnTo>
                <a:lnTo>
                  <a:pt x="202406" y="381000"/>
                </a:lnTo>
                <a:lnTo>
                  <a:pt x="114300" y="311944"/>
                </a:lnTo>
                <a:lnTo>
                  <a:pt x="42862" y="240507"/>
                </a:lnTo>
                <a:lnTo>
                  <a:pt x="14287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0" y="157163"/>
                </a:lnTo>
                <a:lnTo>
                  <a:pt x="7144" y="145257"/>
                </a:lnTo>
                <a:lnTo>
                  <a:pt x="23812" y="140494"/>
                </a:lnTo>
                <a:lnTo>
                  <a:pt x="59531" y="154782"/>
                </a:lnTo>
                <a:lnTo>
                  <a:pt x="111919" y="173832"/>
                </a:lnTo>
                <a:lnTo>
                  <a:pt x="190500" y="195263"/>
                </a:lnTo>
                <a:lnTo>
                  <a:pt x="230981" y="202407"/>
                </a:lnTo>
                <a:lnTo>
                  <a:pt x="283369" y="202407"/>
                </a:lnTo>
                <a:lnTo>
                  <a:pt x="383381" y="185738"/>
                </a:lnTo>
                <a:lnTo>
                  <a:pt x="623887" y="130969"/>
                </a:lnTo>
                <a:lnTo>
                  <a:pt x="847725" y="95250"/>
                </a:lnTo>
                <a:lnTo>
                  <a:pt x="940594" y="83344"/>
                </a:lnTo>
                <a:lnTo>
                  <a:pt x="992981" y="73819"/>
                </a:lnTo>
                <a:lnTo>
                  <a:pt x="1054894" y="52388"/>
                </a:lnTo>
                <a:lnTo>
                  <a:pt x="1116806" y="23813"/>
                </a:lnTo>
                <a:lnTo>
                  <a:pt x="1154906" y="0"/>
                </a:lnTo>
                <a:lnTo>
                  <a:pt x="1202531" y="14288"/>
                </a:lnTo>
                <a:lnTo>
                  <a:pt x="1245394" y="33338"/>
                </a:lnTo>
                <a:lnTo>
                  <a:pt x="1293019" y="54769"/>
                </a:lnTo>
                <a:lnTo>
                  <a:pt x="1326356" y="78582"/>
                </a:lnTo>
                <a:lnTo>
                  <a:pt x="1350169" y="104775"/>
                </a:lnTo>
                <a:lnTo>
                  <a:pt x="1366837" y="135732"/>
                </a:lnTo>
                <a:lnTo>
                  <a:pt x="1378744" y="173832"/>
                </a:lnTo>
                <a:lnTo>
                  <a:pt x="1371600" y="197644"/>
                </a:lnTo>
                <a:lnTo>
                  <a:pt x="1359694" y="214313"/>
                </a:lnTo>
                <a:lnTo>
                  <a:pt x="1316831" y="223838"/>
                </a:lnTo>
                <a:lnTo>
                  <a:pt x="1002506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4921721-6A17-4A6A-906C-F7F658A22FE2}"/>
              </a:ext>
            </a:extLst>
          </p:cNvPr>
          <p:cNvSpPr/>
          <p:nvPr/>
        </p:nvSpPr>
        <p:spPr>
          <a:xfrm>
            <a:off x="5970588" y="2157413"/>
            <a:ext cx="1930400" cy="469900"/>
          </a:xfrm>
          <a:custGeom>
            <a:avLst/>
            <a:gdLst>
              <a:gd name="connsiteX0" fmla="*/ 1383506 w 1931194"/>
              <a:gd name="connsiteY0" fmla="*/ 259556 h 469106"/>
              <a:gd name="connsiteX1" fmla="*/ 1000125 w 1931194"/>
              <a:gd name="connsiteY1" fmla="*/ 316706 h 469106"/>
              <a:gd name="connsiteX2" fmla="*/ 742950 w 1931194"/>
              <a:gd name="connsiteY2" fmla="*/ 347662 h 469106"/>
              <a:gd name="connsiteX3" fmla="*/ 452437 w 1931194"/>
              <a:gd name="connsiteY3" fmla="*/ 423862 h 469106"/>
              <a:gd name="connsiteX4" fmla="*/ 407194 w 1931194"/>
              <a:gd name="connsiteY4" fmla="*/ 450056 h 469106"/>
              <a:gd name="connsiteX5" fmla="*/ 373856 w 1931194"/>
              <a:gd name="connsiteY5" fmla="*/ 461962 h 469106"/>
              <a:gd name="connsiteX6" fmla="*/ 333375 w 1931194"/>
              <a:gd name="connsiteY6" fmla="*/ 469106 h 469106"/>
              <a:gd name="connsiteX7" fmla="*/ 271462 w 1931194"/>
              <a:gd name="connsiteY7" fmla="*/ 469106 h 469106"/>
              <a:gd name="connsiteX8" fmla="*/ 238125 w 1931194"/>
              <a:gd name="connsiteY8" fmla="*/ 466725 h 469106"/>
              <a:gd name="connsiteX9" fmla="*/ 188119 w 1931194"/>
              <a:gd name="connsiteY9" fmla="*/ 445293 h 469106"/>
              <a:gd name="connsiteX10" fmla="*/ 102394 w 1931194"/>
              <a:gd name="connsiteY10" fmla="*/ 385762 h 469106"/>
              <a:gd name="connsiteX11" fmla="*/ 57150 w 1931194"/>
              <a:gd name="connsiteY11" fmla="*/ 342900 h 469106"/>
              <a:gd name="connsiteX12" fmla="*/ 21431 w 1931194"/>
              <a:gd name="connsiteY12" fmla="*/ 311943 h 469106"/>
              <a:gd name="connsiteX13" fmla="*/ 9525 w 1931194"/>
              <a:gd name="connsiteY13" fmla="*/ 295275 h 469106"/>
              <a:gd name="connsiteX14" fmla="*/ 0 w 1931194"/>
              <a:gd name="connsiteY14" fmla="*/ 266700 h 469106"/>
              <a:gd name="connsiteX15" fmla="*/ 0 w 1931194"/>
              <a:gd name="connsiteY15" fmla="*/ 240506 h 469106"/>
              <a:gd name="connsiteX16" fmla="*/ 2381 w 1931194"/>
              <a:gd name="connsiteY16" fmla="*/ 219075 h 469106"/>
              <a:gd name="connsiteX17" fmla="*/ 11906 w 1931194"/>
              <a:gd name="connsiteY17" fmla="*/ 209550 h 469106"/>
              <a:gd name="connsiteX18" fmla="*/ 33337 w 1931194"/>
              <a:gd name="connsiteY18" fmla="*/ 209550 h 469106"/>
              <a:gd name="connsiteX19" fmla="*/ 64294 w 1931194"/>
              <a:gd name="connsiteY19" fmla="*/ 226218 h 469106"/>
              <a:gd name="connsiteX20" fmla="*/ 100012 w 1931194"/>
              <a:gd name="connsiteY20" fmla="*/ 242887 h 469106"/>
              <a:gd name="connsiteX21" fmla="*/ 152400 w 1931194"/>
              <a:gd name="connsiteY21" fmla="*/ 259556 h 469106"/>
              <a:gd name="connsiteX22" fmla="*/ 190500 w 1931194"/>
              <a:gd name="connsiteY22" fmla="*/ 266700 h 469106"/>
              <a:gd name="connsiteX23" fmla="*/ 247650 w 1931194"/>
              <a:gd name="connsiteY23" fmla="*/ 269081 h 469106"/>
              <a:gd name="connsiteX24" fmla="*/ 300037 w 1931194"/>
              <a:gd name="connsiteY24" fmla="*/ 264318 h 469106"/>
              <a:gd name="connsiteX25" fmla="*/ 450056 w 1931194"/>
              <a:gd name="connsiteY25" fmla="*/ 250031 h 469106"/>
              <a:gd name="connsiteX26" fmla="*/ 609600 w 1931194"/>
              <a:gd name="connsiteY26" fmla="*/ 221456 h 469106"/>
              <a:gd name="connsiteX27" fmla="*/ 816769 w 1931194"/>
              <a:gd name="connsiteY27" fmla="*/ 173831 h 469106"/>
              <a:gd name="connsiteX28" fmla="*/ 985837 w 1931194"/>
              <a:gd name="connsiteY28" fmla="*/ 138112 h 469106"/>
              <a:gd name="connsiteX29" fmla="*/ 1152525 w 1931194"/>
              <a:gd name="connsiteY29" fmla="*/ 109537 h 469106"/>
              <a:gd name="connsiteX30" fmla="*/ 1447800 w 1931194"/>
              <a:gd name="connsiteY30" fmla="*/ 66675 h 469106"/>
              <a:gd name="connsiteX31" fmla="*/ 1497806 w 1931194"/>
              <a:gd name="connsiteY31" fmla="*/ 50006 h 469106"/>
              <a:gd name="connsiteX32" fmla="*/ 1626394 w 1931194"/>
              <a:gd name="connsiteY32" fmla="*/ 0 h 469106"/>
              <a:gd name="connsiteX33" fmla="*/ 1652587 w 1931194"/>
              <a:gd name="connsiteY33" fmla="*/ 0 h 469106"/>
              <a:gd name="connsiteX34" fmla="*/ 1716881 w 1931194"/>
              <a:gd name="connsiteY34" fmla="*/ 11906 h 469106"/>
              <a:gd name="connsiteX35" fmla="*/ 1804987 w 1931194"/>
              <a:gd name="connsiteY35" fmla="*/ 38100 h 469106"/>
              <a:gd name="connsiteX36" fmla="*/ 1857375 w 1931194"/>
              <a:gd name="connsiteY36" fmla="*/ 59531 h 469106"/>
              <a:gd name="connsiteX37" fmla="*/ 1897856 w 1931194"/>
              <a:gd name="connsiteY37" fmla="*/ 83343 h 469106"/>
              <a:gd name="connsiteX38" fmla="*/ 1914525 w 1931194"/>
              <a:gd name="connsiteY38" fmla="*/ 95250 h 469106"/>
              <a:gd name="connsiteX39" fmla="*/ 1926431 w 1931194"/>
              <a:gd name="connsiteY39" fmla="*/ 114300 h 469106"/>
              <a:gd name="connsiteX40" fmla="*/ 1931194 w 1931194"/>
              <a:gd name="connsiteY40" fmla="*/ 130968 h 469106"/>
              <a:gd name="connsiteX41" fmla="*/ 1928812 w 1931194"/>
              <a:gd name="connsiteY41" fmla="*/ 164306 h 469106"/>
              <a:gd name="connsiteX42" fmla="*/ 1919287 w 1931194"/>
              <a:gd name="connsiteY42" fmla="*/ 180975 h 469106"/>
              <a:gd name="connsiteX43" fmla="*/ 1888331 w 1931194"/>
              <a:gd name="connsiteY43" fmla="*/ 202406 h 469106"/>
              <a:gd name="connsiteX44" fmla="*/ 1835944 w 1931194"/>
              <a:gd name="connsiteY44" fmla="*/ 216693 h 469106"/>
              <a:gd name="connsiteX45" fmla="*/ 1764506 w 1931194"/>
              <a:gd name="connsiteY45" fmla="*/ 226218 h 469106"/>
              <a:gd name="connsiteX46" fmla="*/ 1383506 w 1931194"/>
              <a:gd name="connsiteY46" fmla="*/ 2595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31194" h="469106">
                <a:moveTo>
                  <a:pt x="1383506" y="259556"/>
                </a:moveTo>
                <a:lnTo>
                  <a:pt x="1000125" y="316706"/>
                </a:lnTo>
                <a:lnTo>
                  <a:pt x="742950" y="347662"/>
                </a:lnTo>
                <a:lnTo>
                  <a:pt x="452437" y="423862"/>
                </a:lnTo>
                <a:lnTo>
                  <a:pt x="407194" y="450056"/>
                </a:lnTo>
                <a:lnTo>
                  <a:pt x="373856" y="461962"/>
                </a:lnTo>
                <a:lnTo>
                  <a:pt x="333375" y="469106"/>
                </a:lnTo>
                <a:lnTo>
                  <a:pt x="271462" y="469106"/>
                </a:lnTo>
                <a:lnTo>
                  <a:pt x="238125" y="466725"/>
                </a:lnTo>
                <a:lnTo>
                  <a:pt x="188119" y="445293"/>
                </a:lnTo>
                <a:lnTo>
                  <a:pt x="102394" y="385762"/>
                </a:lnTo>
                <a:lnTo>
                  <a:pt x="57150" y="342900"/>
                </a:lnTo>
                <a:lnTo>
                  <a:pt x="21431" y="311943"/>
                </a:lnTo>
                <a:lnTo>
                  <a:pt x="9525" y="295275"/>
                </a:lnTo>
                <a:lnTo>
                  <a:pt x="0" y="266700"/>
                </a:lnTo>
                <a:lnTo>
                  <a:pt x="0" y="240506"/>
                </a:lnTo>
                <a:lnTo>
                  <a:pt x="2381" y="219075"/>
                </a:lnTo>
                <a:lnTo>
                  <a:pt x="11906" y="209550"/>
                </a:lnTo>
                <a:lnTo>
                  <a:pt x="33337" y="209550"/>
                </a:lnTo>
                <a:lnTo>
                  <a:pt x="64294" y="226218"/>
                </a:lnTo>
                <a:lnTo>
                  <a:pt x="100012" y="242887"/>
                </a:lnTo>
                <a:lnTo>
                  <a:pt x="152400" y="259556"/>
                </a:lnTo>
                <a:lnTo>
                  <a:pt x="190500" y="266700"/>
                </a:lnTo>
                <a:lnTo>
                  <a:pt x="247650" y="269081"/>
                </a:lnTo>
                <a:lnTo>
                  <a:pt x="300037" y="264318"/>
                </a:lnTo>
                <a:lnTo>
                  <a:pt x="450056" y="250031"/>
                </a:lnTo>
                <a:lnTo>
                  <a:pt x="609600" y="221456"/>
                </a:lnTo>
                <a:lnTo>
                  <a:pt x="816769" y="173831"/>
                </a:lnTo>
                <a:lnTo>
                  <a:pt x="985837" y="138112"/>
                </a:lnTo>
                <a:lnTo>
                  <a:pt x="1152525" y="109537"/>
                </a:lnTo>
                <a:lnTo>
                  <a:pt x="1447800" y="66675"/>
                </a:lnTo>
                <a:lnTo>
                  <a:pt x="1497806" y="50006"/>
                </a:lnTo>
                <a:lnTo>
                  <a:pt x="1626394" y="0"/>
                </a:lnTo>
                <a:lnTo>
                  <a:pt x="1652587" y="0"/>
                </a:lnTo>
                <a:lnTo>
                  <a:pt x="1716881" y="11906"/>
                </a:lnTo>
                <a:lnTo>
                  <a:pt x="1804987" y="38100"/>
                </a:lnTo>
                <a:lnTo>
                  <a:pt x="1857375" y="59531"/>
                </a:lnTo>
                <a:lnTo>
                  <a:pt x="1897856" y="83343"/>
                </a:lnTo>
                <a:lnTo>
                  <a:pt x="1914525" y="95250"/>
                </a:lnTo>
                <a:lnTo>
                  <a:pt x="1926431" y="114300"/>
                </a:lnTo>
                <a:lnTo>
                  <a:pt x="1931194" y="130968"/>
                </a:lnTo>
                <a:lnTo>
                  <a:pt x="1928812" y="164306"/>
                </a:lnTo>
                <a:lnTo>
                  <a:pt x="1919287" y="180975"/>
                </a:lnTo>
                <a:lnTo>
                  <a:pt x="1888331" y="202406"/>
                </a:lnTo>
                <a:lnTo>
                  <a:pt x="1835944" y="216693"/>
                </a:lnTo>
                <a:lnTo>
                  <a:pt x="1764506" y="226218"/>
                </a:lnTo>
                <a:lnTo>
                  <a:pt x="1383506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090F067-69ED-498C-9926-08080605DA6B}"/>
              </a:ext>
            </a:extLst>
          </p:cNvPr>
          <p:cNvSpPr/>
          <p:nvPr/>
        </p:nvSpPr>
        <p:spPr>
          <a:xfrm>
            <a:off x="4873626" y="3422650"/>
            <a:ext cx="347663" cy="1936750"/>
          </a:xfrm>
          <a:custGeom>
            <a:avLst/>
            <a:gdLst>
              <a:gd name="connsiteX0" fmla="*/ 110229 w 348224"/>
              <a:gd name="connsiteY0" fmla="*/ 696447 h 1936524"/>
              <a:gd name="connsiteX1" fmla="*/ 100208 w 348224"/>
              <a:gd name="connsiteY1" fmla="*/ 310645 h 1936524"/>
              <a:gd name="connsiteX2" fmla="*/ 95198 w 348224"/>
              <a:gd name="connsiteY2" fmla="*/ 220458 h 1936524"/>
              <a:gd name="connsiteX3" fmla="*/ 82672 w 348224"/>
              <a:gd name="connsiteY3" fmla="*/ 175364 h 1936524"/>
              <a:gd name="connsiteX4" fmla="*/ 55114 w 348224"/>
              <a:gd name="connsiteY4" fmla="*/ 120250 h 1936524"/>
              <a:gd name="connsiteX5" fmla="*/ 20042 w 348224"/>
              <a:gd name="connsiteY5" fmla="*/ 75156 h 1936524"/>
              <a:gd name="connsiteX6" fmla="*/ 7516 w 348224"/>
              <a:gd name="connsiteY6" fmla="*/ 55114 h 1936524"/>
              <a:gd name="connsiteX7" fmla="*/ 0 w 348224"/>
              <a:gd name="connsiteY7" fmla="*/ 37578 h 1936524"/>
              <a:gd name="connsiteX8" fmla="*/ 2505 w 348224"/>
              <a:gd name="connsiteY8" fmla="*/ 17536 h 1936524"/>
              <a:gd name="connsiteX9" fmla="*/ 7516 w 348224"/>
              <a:gd name="connsiteY9" fmla="*/ 5010 h 1936524"/>
              <a:gd name="connsiteX10" fmla="*/ 20042 w 348224"/>
              <a:gd name="connsiteY10" fmla="*/ 0 h 1936524"/>
              <a:gd name="connsiteX11" fmla="*/ 72651 w 348224"/>
              <a:gd name="connsiteY11" fmla="*/ 10021 h 1936524"/>
              <a:gd name="connsiteX12" fmla="*/ 142797 w 348224"/>
              <a:gd name="connsiteY12" fmla="*/ 30062 h 1936524"/>
              <a:gd name="connsiteX13" fmla="*/ 222963 w 348224"/>
              <a:gd name="connsiteY13" fmla="*/ 52609 h 1936524"/>
              <a:gd name="connsiteX14" fmla="*/ 278078 w 348224"/>
              <a:gd name="connsiteY14" fmla="*/ 72651 h 1936524"/>
              <a:gd name="connsiteX15" fmla="*/ 310645 w 348224"/>
              <a:gd name="connsiteY15" fmla="*/ 97703 h 1936524"/>
              <a:gd name="connsiteX16" fmla="*/ 320666 w 348224"/>
              <a:gd name="connsiteY16" fmla="*/ 225468 h 1936524"/>
              <a:gd name="connsiteX17" fmla="*/ 333192 w 348224"/>
              <a:gd name="connsiteY17" fmla="*/ 408348 h 1936524"/>
              <a:gd name="connsiteX18" fmla="*/ 348224 w 348224"/>
              <a:gd name="connsiteY18" fmla="*/ 623796 h 1936524"/>
              <a:gd name="connsiteX19" fmla="*/ 340708 w 348224"/>
              <a:gd name="connsiteY19" fmla="*/ 754067 h 1936524"/>
              <a:gd name="connsiteX20" fmla="*/ 345718 w 348224"/>
              <a:gd name="connsiteY20" fmla="*/ 1144879 h 1936524"/>
              <a:gd name="connsiteX21" fmla="*/ 340708 w 348224"/>
              <a:gd name="connsiteY21" fmla="*/ 1290181 h 1936524"/>
              <a:gd name="connsiteX22" fmla="*/ 343213 w 348224"/>
              <a:gd name="connsiteY22" fmla="*/ 1688508 h 1936524"/>
              <a:gd name="connsiteX23" fmla="*/ 345718 w 348224"/>
              <a:gd name="connsiteY23" fmla="*/ 1811263 h 1936524"/>
              <a:gd name="connsiteX24" fmla="*/ 310645 w 348224"/>
              <a:gd name="connsiteY24" fmla="*/ 1863873 h 1936524"/>
              <a:gd name="connsiteX25" fmla="*/ 245510 w 348224"/>
              <a:gd name="connsiteY25" fmla="*/ 1916482 h 1936524"/>
              <a:gd name="connsiteX26" fmla="*/ 202922 w 348224"/>
              <a:gd name="connsiteY26" fmla="*/ 1936524 h 1936524"/>
              <a:gd name="connsiteX27" fmla="*/ 182880 w 348224"/>
              <a:gd name="connsiteY27" fmla="*/ 1936524 h 1936524"/>
              <a:gd name="connsiteX28" fmla="*/ 157828 w 348224"/>
              <a:gd name="connsiteY28" fmla="*/ 1931513 h 1936524"/>
              <a:gd name="connsiteX29" fmla="*/ 135281 w 348224"/>
              <a:gd name="connsiteY29" fmla="*/ 1916482 h 1936524"/>
              <a:gd name="connsiteX30" fmla="*/ 120250 w 348224"/>
              <a:gd name="connsiteY30" fmla="*/ 1891430 h 1936524"/>
              <a:gd name="connsiteX31" fmla="*/ 90187 w 348224"/>
              <a:gd name="connsiteY31" fmla="*/ 1796232 h 1936524"/>
              <a:gd name="connsiteX32" fmla="*/ 65135 w 348224"/>
              <a:gd name="connsiteY32" fmla="*/ 1688508 h 1936524"/>
              <a:gd name="connsiteX33" fmla="*/ 52609 w 348224"/>
              <a:gd name="connsiteY33" fmla="*/ 1565753 h 1936524"/>
              <a:gd name="connsiteX34" fmla="*/ 60125 w 348224"/>
              <a:gd name="connsiteY34" fmla="*/ 1503123 h 1936524"/>
              <a:gd name="connsiteX35" fmla="*/ 85177 w 348224"/>
              <a:gd name="connsiteY35" fmla="*/ 1265128 h 1936524"/>
              <a:gd name="connsiteX36" fmla="*/ 107724 w 348224"/>
              <a:gd name="connsiteY36" fmla="*/ 972019 h 1936524"/>
              <a:gd name="connsiteX37" fmla="*/ 110229 w 348224"/>
              <a:gd name="connsiteY37" fmla="*/ 696447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8224" h="1936524">
                <a:moveTo>
                  <a:pt x="110229" y="696447"/>
                </a:moveTo>
                <a:lnTo>
                  <a:pt x="100208" y="310645"/>
                </a:lnTo>
                <a:lnTo>
                  <a:pt x="95198" y="220458"/>
                </a:lnTo>
                <a:lnTo>
                  <a:pt x="82672" y="175364"/>
                </a:lnTo>
                <a:lnTo>
                  <a:pt x="55114" y="120250"/>
                </a:lnTo>
                <a:lnTo>
                  <a:pt x="20042" y="75156"/>
                </a:lnTo>
                <a:lnTo>
                  <a:pt x="7516" y="55114"/>
                </a:lnTo>
                <a:lnTo>
                  <a:pt x="0" y="37578"/>
                </a:lnTo>
                <a:lnTo>
                  <a:pt x="2505" y="17536"/>
                </a:lnTo>
                <a:lnTo>
                  <a:pt x="7516" y="5010"/>
                </a:lnTo>
                <a:lnTo>
                  <a:pt x="20042" y="0"/>
                </a:lnTo>
                <a:lnTo>
                  <a:pt x="72651" y="10021"/>
                </a:lnTo>
                <a:lnTo>
                  <a:pt x="142797" y="30062"/>
                </a:lnTo>
                <a:lnTo>
                  <a:pt x="222963" y="52609"/>
                </a:lnTo>
                <a:lnTo>
                  <a:pt x="278078" y="72651"/>
                </a:lnTo>
                <a:lnTo>
                  <a:pt x="310645" y="97703"/>
                </a:lnTo>
                <a:lnTo>
                  <a:pt x="320666" y="225468"/>
                </a:lnTo>
                <a:lnTo>
                  <a:pt x="333192" y="408348"/>
                </a:lnTo>
                <a:lnTo>
                  <a:pt x="348224" y="623796"/>
                </a:lnTo>
                <a:lnTo>
                  <a:pt x="340708" y="754067"/>
                </a:lnTo>
                <a:lnTo>
                  <a:pt x="345718" y="1144879"/>
                </a:lnTo>
                <a:lnTo>
                  <a:pt x="340708" y="1290181"/>
                </a:lnTo>
                <a:lnTo>
                  <a:pt x="343213" y="1688508"/>
                </a:lnTo>
                <a:lnTo>
                  <a:pt x="345718" y="1811263"/>
                </a:lnTo>
                <a:lnTo>
                  <a:pt x="310645" y="1863873"/>
                </a:lnTo>
                <a:lnTo>
                  <a:pt x="245510" y="1916482"/>
                </a:lnTo>
                <a:lnTo>
                  <a:pt x="202922" y="1936524"/>
                </a:lnTo>
                <a:lnTo>
                  <a:pt x="182880" y="1936524"/>
                </a:lnTo>
                <a:lnTo>
                  <a:pt x="157828" y="1931513"/>
                </a:lnTo>
                <a:lnTo>
                  <a:pt x="135281" y="1916482"/>
                </a:lnTo>
                <a:lnTo>
                  <a:pt x="120250" y="1891430"/>
                </a:lnTo>
                <a:lnTo>
                  <a:pt x="90187" y="1796232"/>
                </a:lnTo>
                <a:lnTo>
                  <a:pt x="65135" y="1688508"/>
                </a:lnTo>
                <a:lnTo>
                  <a:pt x="52609" y="1565753"/>
                </a:lnTo>
                <a:lnTo>
                  <a:pt x="60125" y="1503123"/>
                </a:lnTo>
                <a:lnTo>
                  <a:pt x="85177" y="1265128"/>
                </a:lnTo>
                <a:lnTo>
                  <a:pt x="107724" y="972019"/>
                </a:lnTo>
                <a:lnTo>
                  <a:pt x="110229" y="69644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8FAA52-825A-4CDF-994B-1415D8074775}"/>
              </a:ext>
            </a:extLst>
          </p:cNvPr>
          <p:cNvSpPr/>
          <p:nvPr/>
        </p:nvSpPr>
        <p:spPr>
          <a:xfrm>
            <a:off x="6591300" y="5300663"/>
            <a:ext cx="1104900" cy="819150"/>
          </a:xfrm>
          <a:custGeom>
            <a:avLst/>
            <a:gdLst>
              <a:gd name="connsiteX0" fmla="*/ 690563 w 1104900"/>
              <a:gd name="connsiteY0" fmla="*/ 621506 h 819150"/>
              <a:gd name="connsiteX1" fmla="*/ 581025 w 1104900"/>
              <a:gd name="connsiteY1" fmla="*/ 502443 h 819150"/>
              <a:gd name="connsiteX2" fmla="*/ 516731 w 1104900"/>
              <a:gd name="connsiteY2" fmla="*/ 426243 h 819150"/>
              <a:gd name="connsiteX3" fmla="*/ 481013 w 1104900"/>
              <a:gd name="connsiteY3" fmla="*/ 390525 h 819150"/>
              <a:gd name="connsiteX4" fmla="*/ 326231 w 1104900"/>
              <a:gd name="connsiteY4" fmla="*/ 273843 h 819150"/>
              <a:gd name="connsiteX5" fmla="*/ 180975 w 1104900"/>
              <a:gd name="connsiteY5" fmla="*/ 173831 h 819150"/>
              <a:gd name="connsiteX6" fmla="*/ 38100 w 1104900"/>
              <a:gd name="connsiteY6" fmla="*/ 76200 h 819150"/>
              <a:gd name="connsiteX7" fmla="*/ 16669 w 1104900"/>
              <a:gd name="connsiteY7" fmla="*/ 61912 h 819150"/>
              <a:gd name="connsiteX8" fmla="*/ 2381 w 1104900"/>
              <a:gd name="connsiteY8" fmla="*/ 40481 h 819150"/>
              <a:gd name="connsiteX9" fmla="*/ 0 w 1104900"/>
              <a:gd name="connsiteY9" fmla="*/ 21431 h 819150"/>
              <a:gd name="connsiteX10" fmla="*/ 7144 w 1104900"/>
              <a:gd name="connsiteY10" fmla="*/ 7143 h 819150"/>
              <a:gd name="connsiteX11" fmla="*/ 35719 w 1104900"/>
              <a:gd name="connsiteY11" fmla="*/ 0 h 819150"/>
              <a:gd name="connsiteX12" fmla="*/ 57150 w 1104900"/>
              <a:gd name="connsiteY12" fmla="*/ 0 h 819150"/>
              <a:gd name="connsiteX13" fmla="*/ 159544 w 1104900"/>
              <a:gd name="connsiteY13" fmla="*/ 42862 h 819150"/>
              <a:gd name="connsiteX14" fmla="*/ 385763 w 1104900"/>
              <a:gd name="connsiteY14" fmla="*/ 140493 h 819150"/>
              <a:gd name="connsiteX15" fmla="*/ 564356 w 1104900"/>
              <a:gd name="connsiteY15" fmla="*/ 219075 h 819150"/>
              <a:gd name="connsiteX16" fmla="*/ 683419 w 1104900"/>
              <a:gd name="connsiteY16" fmla="*/ 273843 h 819150"/>
              <a:gd name="connsiteX17" fmla="*/ 864394 w 1104900"/>
              <a:gd name="connsiteY17" fmla="*/ 361950 h 819150"/>
              <a:gd name="connsiteX18" fmla="*/ 950119 w 1104900"/>
              <a:gd name="connsiteY18" fmla="*/ 411956 h 819150"/>
              <a:gd name="connsiteX19" fmla="*/ 981075 w 1104900"/>
              <a:gd name="connsiteY19" fmla="*/ 431006 h 819150"/>
              <a:gd name="connsiteX20" fmla="*/ 997744 w 1104900"/>
              <a:gd name="connsiteY20" fmla="*/ 447675 h 819150"/>
              <a:gd name="connsiteX21" fmla="*/ 1026319 w 1104900"/>
              <a:gd name="connsiteY21" fmla="*/ 490537 h 819150"/>
              <a:gd name="connsiteX22" fmla="*/ 1052513 w 1104900"/>
              <a:gd name="connsiteY22" fmla="*/ 538162 h 819150"/>
              <a:gd name="connsiteX23" fmla="*/ 1076325 w 1104900"/>
              <a:gd name="connsiteY23" fmla="*/ 592931 h 819150"/>
              <a:gd name="connsiteX24" fmla="*/ 1092994 w 1104900"/>
              <a:gd name="connsiteY24" fmla="*/ 647700 h 819150"/>
              <a:gd name="connsiteX25" fmla="*/ 1104900 w 1104900"/>
              <a:gd name="connsiteY25" fmla="*/ 685800 h 819150"/>
              <a:gd name="connsiteX26" fmla="*/ 1104900 w 1104900"/>
              <a:gd name="connsiteY26" fmla="*/ 709612 h 819150"/>
              <a:gd name="connsiteX27" fmla="*/ 1092994 w 1104900"/>
              <a:gd name="connsiteY27" fmla="*/ 742950 h 819150"/>
              <a:gd name="connsiteX28" fmla="*/ 1069181 w 1104900"/>
              <a:gd name="connsiteY28" fmla="*/ 778668 h 819150"/>
              <a:gd name="connsiteX29" fmla="*/ 1035844 w 1104900"/>
              <a:gd name="connsiteY29" fmla="*/ 802481 h 819150"/>
              <a:gd name="connsiteX30" fmla="*/ 997744 w 1104900"/>
              <a:gd name="connsiteY30" fmla="*/ 816768 h 819150"/>
              <a:gd name="connsiteX31" fmla="*/ 940594 w 1104900"/>
              <a:gd name="connsiteY31" fmla="*/ 819150 h 819150"/>
              <a:gd name="connsiteX32" fmla="*/ 883444 w 1104900"/>
              <a:gd name="connsiteY32" fmla="*/ 809625 h 819150"/>
              <a:gd name="connsiteX33" fmla="*/ 850106 w 1104900"/>
              <a:gd name="connsiteY33" fmla="*/ 785812 h 819150"/>
              <a:gd name="connsiteX34" fmla="*/ 690563 w 1104900"/>
              <a:gd name="connsiteY34" fmla="*/ 6215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04900" h="819150">
                <a:moveTo>
                  <a:pt x="690563" y="621506"/>
                </a:moveTo>
                <a:lnTo>
                  <a:pt x="581025" y="502443"/>
                </a:lnTo>
                <a:lnTo>
                  <a:pt x="516731" y="426243"/>
                </a:lnTo>
                <a:lnTo>
                  <a:pt x="481013" y="390525"/>
                </a:lnTo>
                <a:lnTo>
                  <a:pt x="326231" y="273843"/>
                </a:lnTo>
                <a:lnTo>
                  <a:pt x="180975" y="173831"/>
                </a:lnTo>
                <a:lnTo>
                  <a:pt x="38100" y="76200"/>
                </a:lnTo>
                <a:lnTo>
                  <a:pt x="16669" y="61912"/>
                </a:lnTo>
                <a:lnTo>
                  <a:pt x="2381" y="40481"/>
                </a:lnTo>
                <a:lnTo>
                  <a:pt x="0" y="21431"/>
                </a:lnTo>
                <a:lnTo>
                  <a:pt x="7144" y="7143"/>
                </a:lnTo>
                <a:lnTo>
                  <a:pt x="35719" y="0"/>
                </a:lnTo>
                <a:lnTo>
                  <a:pt x="57150" y="0"/>
                </a:lnTo>
                <a:lnTo>
                  <a:pt x="159544" y="42862"/>
                </a:lnTo>
                <a:lnTo>
                  <a:pt x="385763" y="140493"/>
                </a:lnTo>
                <a:lnTo>
                  <a:pt x="564356" y="219075"/>
                </a:lnTo>
                <a:lnTo>
                  <a:pt x="683419" y="273843"/>
                </a:lnTo>
                <a:lnTo>
                  <a:pt x="864394" y="361950"/>
                </a:lnTo>
                <a:lnTo>
                  <a:pt x="950119" y="411956"/>
                </a:lnTo>
                <a:lnTo>
                  <a:pt x="981075" y="431006"/>
                </a:lnTo>
                <a:lnTo>
                  <a:pt x="997744" y="447675"/>
                </a:lnTo>
                <a:lnTo>
                  <a:pt x="1026319" y="490537"/>
                </a:lnTo>
                <a:lnTo>
                  <a:pt x="1052513" y="538162"/>
                </a:lnTo>
                <a:lnTo>
                  <a:pt x="1076325" y="592931"/>
                </a:lnTo>
                <a:lnTo>
                  <a:pt x="1092994" y="647700"/>
                </a:lnTo>
                <a:lnTo>
                  <a:pt x="1104900" y="685800"/>
                </a:lnTo>
                <a:lnTo>
                  <a:pt x="1104900" y="709612"/>
                </a:lnTo>
                <a:lnTo>
                  <a:pt x="1092994" y="742950"/>
                </a:lnTo>
                <a:lnTo>
                  <a:pt x="1069181" y="778668"/>
                </a:lnTo>
                <a:lnTo>
                  <a:pt x="1035844" y="802481"/>
                </a:lnTo>
                <a:lnTo>
                  <a:pt x="997744" y="816768"/>
                </a:lnTo>
                <a:lnTo>
                  <a:pt x="940594" y="819150"/>
                </a:lnTo>
                <a:lnTo>
                  <a:pt x="883444" y="809625"/>
                </a:lnTo>
                <a:lnTo>
                  <a:pt x="850106" y="785812"/>
                </a:lnTo>
                <a:lnTo>
                  <a:pt x="690563" y="621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CF9D9B2-BEAC-4A59-B3AD-2006CEA0CDF1}"/>
              </a:ext>
            </a:extLst>
          </p:cNvPr>
          <p:cNvSpPr/>
          <p:nvPr/>
        </p:nvSpPr>
        <p:spPr>
          <a:xfrm rot="16200000">
            <a:off x="3557589" y="1889126"/>
            <a:ext cx="2233613" cy="1160462"/>
          </a:xfrm>
          <a:custGeom>
            <a:avLst/>
            <a:gdLst>
              <a:gd name="connsiteX0" fmla="*/ 1343025 w 2233613"/>
              <a:gd name="connsiteY0" fmla="*/ 1050131 h 1159669"/>
              <a:gd name="connsiteX1" fmla="*/ 1135856 w 2233613"/>
              <a:gd name="connsiteY1" fmla="*/ 1012031 h 1159669"/>
              <a:gd name="connsiteX2" fmla="*/ 892969 w 2233613"/>
              <a:gd name="connsiteY2" fmla="*/ 945356 h 1159669"/>
              <a:gd name="connsiteX3" fmla="*/ 804863 w 2233613"/>
              <a:gd name="connsiteY3" fmla="*/ 904875 h 1159669"/>
              <a:gd name="connsiteX4" fmla="*/ 678656 w 2233613"/>
              <a:gd name="connsiteY4" fmla="*/ 831056 h 1159669"/>
              <a:gd name="connsiteX5" fmla="*/ 554831 w 2233613"/>
              <a:gd name="connsiteY5" fmla="*/ 747713 h 1159669"/>
              <a:gd name="connsiteX6" fmla="*/ 469106 w 2233613"/>
              <a:gd name="connsiteY6" fmla="*/ 678656 h 1159669"/>
              <a:gd name="connsiteX7" fmla="*/ 407194 w 2233613"/>
              <a:gd name="connsiteY7" fmla="*/ 621506 h 1159669"/>
              <a:gd name="connsiteX8" fmla="*/ 352425 w 2233613"/>
              <a:gd name="connsiteY8" fmla="*/ 566738 h 1159669"/>
              <a:gd name="connsiteX9" fmla="*/ 280988 w 2233613"/>
              <a:gd name="connsiteY9" fmla="*/ 481013 h 1159669"/>
              <a:gd name="connsiteX10" fmla="*/ 192881 w 2233613"/>
              <a:gd name="connsiteY10" fmla="*/ 369094 h 1159669"/>
              <a:gd name="connsiteX11" fmla="*/ 114300 w 2233613"/>
              <a:gd name="connsiteY11" fmla="*/ 259556 h 1159669"/>
              <a:gd name="connsiteX12" fmla="*/ 50006 w 2233613"/>
              <a:gd name="connsiteY12" fmla="*/ 152400 h 1159669"/>
              <a:gd name="connsiteX13" fmla="*/ 7144 w 2233613"/>
              <a:gd name="connsiteY13" fmla="*/ 71438 h 1159669"/>
              <a:gd name="connsiteX14" fmla="*/ 0 w 2233613"/>
              <a:gd name="connsiteY14" fmla="*/ 50006 h 1159669"/>
              <a:gd name="connsiteX15" fmla="*/ 0 w 2233613"/>
              <a:gd name="connsiteY15" fmla="*/ 26194 h 1159669"/>
              <a:gd name="connsiteX16" fmla="*/ 7144 w 2233613"/>
              <a:gd name="connsiteY16" fmla="*/ 9525 h 1159669"/>
              <a:gd name="connsiteX17" fmla="*/ 14288 w 2233613"/>
              <a:gd name="connsiteY17" fmla="*/ 0 h 1159669"/>
              <a:gd name="connsiteX18" fmla="*/ 23813 w 2233613"/>
              <a:gd name="connsiteY18" fmla="*/ 0 h 1159669"/>
              <a:gd name="connsiteX19" fmla="*/ 47625 w 2233613"/>
              <a:gd name="connsiteY19" fmla="*/ 7144 h 1159669"/>
              <a:gd name="connsiteX20" fmla="*/ 71438 w 2233613"/>
              <a:gd name="connsiteY20" fmla="*/ 30956 h 1159669"/>
              <a:gd name="connsiteX21" fmla="*/ 128588 w 2233613"/>
              <a:gd name="connsiteY21" fmla="*/ 116681 h 1159669"/>
              <a:gd name="connsiteX22" fmla="*/ 190500 w 2233613"/>
              <a:gd name="connsiteY22" fmla="*/ 202406 h 1159669"/>
              <a:gd name="connsiteX23" fmla="*/ 257175 w 2233613"/>
              <a:gd name="connsiteY23" fmla="*/ 283369 h 1159669"/>
              <a:gd name="connsiteX24" fmla="*/ 319088 w 2233613"/>
              <a:gd name="connsiteY24" fmla="*/ 359569 h 1159669"/>
              <a:gd name="connsiteX25" fmla="*/ 397669 w 2233613"/>
              <a:gd name="connsiteY25" fmla="*/ 440531 h 1159669"/>
              <a:gd name="connsiteX26" fmla="*/ 471488 w 2233613"/>
              <a:gd name="connsiteY26" fmla="*/ 504825 h 1159669"/>
              <a:gd name="connsiteX27" fmla="*/ 566738 w 2233613"/>
              <a:gd name="connsiteY27" fmla="*/ 576263 h 1159669"/>
              <a:gd name="connsiteX28" fmla="*/ 659606 w 2233613"/>
              <a:gd name="connsiteY28" fmla="*/ 633413 h 1159669"/>
              <a:gd name="connsiteX29" fmla="*/ 759619 w 2233613"/>
              <a:gd name="connsiteY29" fmla="*/ 683419 h 1159669"/>
              <a:gd name="connsiteX30" fmla="*/ 862013 w 2233613"/>
              <a:gd name="connsiteY30" fmla="*/ 723900 h 1159669"/>
              <a:gd name="connsiteX31" fmla="*/ 945356 w 2233613"/>
              <a:gd name="connsiteY31" fmla="*/ 750094 h 1159669"/>
              <a:gd name="connsiteX32" fmla="*/ 1095375 w 2233613"/>
              <a:gd name="connsiteY32" fmla="*/ 783431 h 1159669"/>
              <a:gd name="connsiteX33" fmla="*/ 1257300 w 2233613"/>
              <a:gd name="connsiteY33" fmla="*/ 816769 h 1159669"/>
              <a:gd name="connsiteX34" fmla="*/ 1400175 w 2233613"/>
              <a:gd name="connsiteY34" fmla="*/ 842963 h 1159669"/>
              <a:gd name="connsiteX35" fmla="*/ 1531144 w 2233613"/>
              <a:gd name="connsiteY35" fmla="*/ 859631 h 1159669"/>
              <a:gd name="connsiteX36" fmla="*/ 1695450 w 2233613"/>
              <a:gd name="connsiteY36" fmla="*/ 857250 h 1159669"/>
              <a:gd name="connsiteX37" fmla="*/ 1919288 w 2233613"/>
              <a:gd name="connsiteY37" fmla="*/ 857250 h 1159669"/>
              <a:gd name="connsiteX38" fmla="*/ 2007394 w 2233613"/>
              <a:gd name="connsiteY38" fmla="*/ 850106 h 1159669"/>
              <a:gd name="connsiteX39" fmla="*/ 2052638 w 2233613"/>
              <a:gd name="connsiteY39" fmla="*/ 838200 h 1159669"/>
              <a:gd name="connsiteX40" fmla="*/ 2093119 w 2233613"/>
              <a:gd name="connsiteY40" fmla="*/ 814388 h 1159669"/>
              <a:gd name="connsiteX41" fmla="*/ 2155031 w 2233613"/>
              <a:gd name="connsiteY41" fmla="*/ 766763 h 1159669"/>
              <a:gd name="connsiteX42" fmla="*/ 2174081 w 2233613"/>
              <a:gd name="connsiteY42" fmla="*/ 750094 h 1159669"/>
              <a:gd name="connsiteX43" fmla="*/ 2195513 w 2233613"/>
              <a:gd name="connsiteY43" fmla="*/ 738188 h 1159669"/>
              <a:gd name="connsiteX44" fmla="*/ 2214563 w 2233613"/>
              <a:gd name="connsiteY44" fmla="*/ 735806 h 1159669"/>
              <a:gd name="connsiteX45" fmla="*/ 2228850 w 2233613"/>
              <a:gd name="connsiteY45" fmla="*/ 742950 h 1159669"/>
              <a:gd name="connsiteX46" fmla="*/ 2233613 w 2233613"/>
              <a:gd name="connsiteY46" fmla="*/ 771525 h 1159669"/>
              <a:gd name="connsiteX47" fmla="*/ 2228850 w 2233613"/>
              <a:gd name="connsiteY47" fmla="*/ 823913 h 1159669"/>
              <a:gd name="connsiteX48" fmla="*/ 2207419 w 2233613"/>
              <a:gd name="connsiteY48" fmla="*/ 897731 h 1159669"/>
              <a:gd name="connsiteX49" fmla="*/ 2164556 w 2233613"/>
              <a:gd name="connsiteY49" fmla="*/ 1004888 h 1159669"/>
              <a:gd name="connsiteX50" fmla="*/ 2131219 w 2233613"/>
              <a:gd name="connsiteY50" fmla="*/ 1071563 h 1159669"/>
              <a:gd name="connsiteX51" fmla="*/ 2085975 w 2233613"/>
              <a:gd name="connsiteY51" fmla="*/ 1143000 h 1159669"/>
              <a:gd name="connsiteX52" fmla="*/ 2069306 w 2233613"/>
              <a:gd name="connsiteY52" fmla="*/ 1157288 h 1159669"/>
              <a:gd name="connsiteX53" fmla="*/ 2043113 w 2233613"/>
              <a:gd name="connsiteY53" fmla="*/ 1159669 h 1159669"/>
              <a:gd name="connsiteX54" fmla="*/ 2005013 w 2233613"/>
              <a:gd name="connsiteY54" fmla="*/ 1150144 h 1159669"/>
              <a:gd name="connsiteX55" fmla="*/ 1969294 w 2233613"/>
              <a:gd name="connsiteY55" fmla="*/ 1123950 h 1159669"/>
              <a:gd name="connsiteX56" fmla="*/ 1938338 w 2233613"/>
              <a:gd name="connsiteY56" fmla="*/ 1112044 h 1159669"/>
              <a:gd name="connsiteX57" fmla="*/ 1897856 w 2233613"/>
              <a:gd name="connsiteY57" fmla="*/ 1102519 h 1159669"/>
              <a:gd name="connsiteX58" fmla="*/ 1854994 w 2233613"/>
              <a:gd name="connsiteY58" fmla="*/ 1095375 h 1159669"/>
              <a:gd name="connsiteX59" fmla="*/ 1819275 w 2233613"/>
              <a:gd name="connsiteY59" fmla="*/ 1095375 h 1159669"/>
              <a:gd name="connsiteX60" fmla="*/ 1762125 w 2233613"/>
              <a:gd name="connsiteY60" fmla="*/ 1104900 h 1159669"/>
              <a:gd name="connsiteX61" fmla="*/ 1574006 w 2233613"/>
              <a:gd name="connsiteY61" fmla="*/ 1076325 h 1159669"/>
              <a:gd name="connsiteX62" fmla="*/ 1476375 w 2233613"/>
              <a:gd name="connsiteY62" fmla="*/ 1066800 h 1159669"/>
              <a:gd name="connsiteX63" fmla="*/ 1343025 w 2233613"/>
              <a:gd name="connsiteY63" fmla="*/ 1050131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233613" h="1159669">
                <a:moveTo>
                  <a:pt x="1343025" y="1050131"/>
                </a:moveTo>
                <a:lnTo>
                  <a:pt x="1135856" y="1012031"/>
                </a:lnTo>
                <a:lnTo>
                  <a:pt x="892969" y="945356"/>
                </a:lnTo>
                <a:lnTo>
                  <a:pt x="804863" y="904875"/>
                </a:lnTo>
                <a:lnTo>
                  <a:pt x="678656" y="831056"/>
                </a:lnTo>
                <a:lnTo>
                  <a:pt x="554831" y="747713"/>
                </a:lnTo>
                <a:lnTo>
                  <a:pt x="469106" y="678656"/>
                </a:lnTo>
                <a:lnTo>
                  <a:pt x="407194" y="621506"/>
                </a:lnTo>
                <a:lnTo>
                  <a:pt x="352425" y="566738"/>
                </a:lnTo>
                <a:lnTo>
                  <a:pt x="280988" y="481013"/>
                </a:lnTo>
                <a:lnTo>
                  <a:pt x="192881" y="369094"/>
                </a:lnTo>
                <a:lnTo>
                  <a:pt x="114300" y="259556"/>
                </a:lnTo>
                <a:lnTo>
                  <a:pt x="50006" y="152400"/>
                </a:lnTo>
                <a:lnTo>
                  <a:pt x="7144" y="71438"/>
                </a:lnTo>
                <a:lnTo>
                  <a:pt x="0" y="50006"/>
                </a:lnTo>
                <a:lnTo>
                  <a:pt x="0" y="26194"/>
                </a:lnTo>
                <a:lnTo>
                  <a:pt x="7144" y="9525"/>
                </a:lnTo>
                <a:lnTo>
                  <a:pt x="14288" y="0"/>
                </a:lnTo>
                <a:lnTo>
                  <a:pt x="23813" y="0"/>
                </a:lnTo>
                <a:lnTo>
                  <a:pt x="47625" y="7144"/>
                </a:lnTo>
                <a:lnTo>
                  <a:pt x="71438" y="30956"/>
                </a:lnTo>
                <a:lnTo>
                  <a:pt x="128588" y="116681"/>
                </a:lnTo>
                <a:lnTo>
                  <a:pt x="190500" y="202406"/>
                </a:lnTo>
                <a:lnTo>
                  <a:pt x="257175" y="283369"/>
                </a:lnTo>
                <a:lnTo>
                  <a:pt x="319088" y="359569"/>
                </a:lnTo>
                <a:lnTo>
                  <a:pt x="397669" y="440531"/>
                </a:lnTo>
                <a:lnTo>
                  <a:pt x="471488" y="504825"/>
                </a:lnTo>
                <a:lnTo>
                  <a:pt x="566738" y="576263"/>
                </a:lnTo>
                <a:lnTo>
                  <a:pt x="659606" y="633413"/>
                </a:lnTo>
                <a:lnTo>
                  <a:pt x="759619" y="683419"/>
                </a:lnTo>
                <a:lnTo>
                  <a:pt x="862013" y="723900"/>
                </a:lnTo>
                <a:lnTo>
                  <a:pt x="945356" y="750094"/>
                </a:lnTo>
                <a:lnTo>
                  <a:pt x="1095375" y="783431"/>
                </a:lnTo>
                <a:lnTo>
                  <a:pt x="1257300" y="816769"/>
                </a:lnTo>
                <a:lnTo>
                  <a:pt x="1400175" y="842963"/>
                </a:lnTo>
                <a:lnTo>
                  <a:pt x="1531144" y="859631"/>
                </a:lnTo>
                <a:lnTo>
                  <a:pt x="1695450" y="857250"/>
                </a:lnTo>
                <a:lnTo>
                  <a:pt x="1919288" y="857250"/>
                </a:lnTo>
                <a:lnTo>
                  <a:pt x="2007394" y="850106"/>
                </a:lnTo>
                <a:lnTo>
                  <a:pt x="2052638" y="838200"/>
                </a:lnTo>
                <a:lnTo>
                  <a:pt x="2093119" y="814388"/>
                </a:lnTo>
                <a:lnTo>
                  <a:pt x="2155031" y="766763"/>
                </a:lnTo>
                <a:lnTo>
                  <a:pt x="2174081" y="750094"/>
                </a:lnTo>
                <a:lnTo>
                  <a:pt x="2195513" y="738188"/>
                </a:lnTo>
                <a:lnTo>
                  <a:pt x="2214563" y="735806"/>
                </a:lnTo>
                <a:lnTo>
                  <a:pt x="2228850" y="742950"/>
                </a:lnTo>
                <a:lnTo>
                  <a:pt x="2233613" y="771525"/>
                </a:lnTo>
                <a:lnTo>
                  <a:pt x="2228850" y="823913"/>
                </a:lnTo>
                <a:lnTo>
                  <a:pt x="2207419" y="897731"/>
                </a:lnTo>
                <a:lnTo>
                  <a:pt x="2164556" y="1004888"/>
                </a:lnTo>
                <a:lnTo>
                  <a:pt x="2131219" y="1071563"/>
                </a:lnTo>
                <a:lnTo>
                  <a:pt x="2085975" y="1143000"/>
                </a:lnTo>
                <a:lnTo>
                  <a:pt x="2069306" y="1157288"/>
                </a:lnTo>
                <a:lnTo>
                  <a:pt x="2043113" y="1159669"/>
                </a:lnTo>
                <a:lnTo>
                  <a:pt x="2005013" y="1150144"/>
                </a:lnTo>
                <a:lnTo>
                  <a:pt x="1969294" y="1123950"/>
                </a:lnTo>
                <a:lnTo>
                  <a:pt x="1938338" y="1112044"/>
                </a:lnTo>
                <a:lnTo>
                  <a:pt x="1897856" y="1102519"/>
                </a:lnTo>
                <a:lnTo>
                  <a:pt x="1854994" y="1095375"/>
                </a:lnTo>
                <a:lnTo>
                  <a:pt x="1819275" y="1095375"/>
                </a:lnTo>
                <a:lnTo>
                  <a:pt x="1762125" y="1104900"/>
                </a:lnTo>
                <a:lnTo>
                  <a:pt x="1574006" y="1076325"/>
                </a:lnTo>
                <a:lnTo>
                  <a:pt x="1476375" y="1066800"/>
                </a:lnTo>
                <a:lnTo>
                  <a:pt x="1343025" y="1050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491FDE-CB1B-4F3D-8F6B-82351527E76D}"/>
              </a:ext>
            </a:extLst>
          </p:cNvPr>
          <p:cNvSpPr/>
          <p:nvPr/>
        </p:nvSpPr>
        <p:spPr>
          <a:xfrm>
            <a:off x="4981575" y="2543175"/>
            <a:ext cx="769938" cy="757238"/>
          </a:xfrm>
          <a:custGeom>
            <a:avLst/>
            <a:gdLst>
              <a:gd name="connsiteX0" fmla="*/ 202406 w 769144"/>
              <a:gd name="connsiteY0" fmla="*/ 264319 h 757238"/>
              <a:gd name="connsiteX1" fmla="*/ 0 w 769144"/>
              <a:gd name="connsiteY1" fmla="*/ 114300 h 757238"/>
              <a:gd name="connsiteX2" fmla="*/ 45244 w 769144"/>
              <a:gd name="connsiteY2" fmla="*/ 0 h 757238"/>
              <a:gd name="connsiteX3" fmla="*/ 138113 w 769144"/>
              <a:gd name="connsiteY3" fmla="*/ 61913 h 757238"/>
              <a:gd name="connsiteX4" fmla="*/ 311944 w 769144"/>
              <a:gd name="connsiteY4" fmla="*/ 159544 h 757238"/>
              <a:gd name="connsiteX5" fmla="*/ 428625 w 769144"/>
              <a:gd name="connsiteY5" fmla="*/ 221456 h 757238"/>
              <a:gd name="connsiteX6" fmla="*/ 631031 w 769144"/>
              <a:gd name="connsiteY6" fmla="*/ 321469 h 757238"/>
              <a:gd name="connsiteX7" fmla="*/ 650081 w 769144"/>
              <a:gd name="connsiteY7" fmla="*/ 333375 h 757238"/>
              <a:gd name="connsiteX8" fmla="*/ 671513 w 769144"/>
              <a:gd name="connsiteY8" fmla="*/ 352425 h 757238"/>
              <a:gd name="connsiteX9" fmla="*/ 709613 w 769144"/>
              <a:gd name="connsiteY9" fmla="*/ 395288 h 757238"/>
              <a:gd name="connsiteX10" fmla="*/ 733425 w 769144"/>
              <a:gd name="connsiteY10" fmla="*/ 431006 h 757238"/>
              <a:gd name="connsiteX11" fmla="*/ 750094 w 769144"/>
              <a:gd name="connsiteY11" fmla="*/ 466725 h 757238"/>
              <a:gd name="connsiteX12" fmla="*/ 762000 w 769144"/>
              <a:gd name="connsiteY12" fmla="*/ 507206 h 757238"/>
              <a:gd name="connsiteX13" fmla="*/ 769144 w 769144"/>
              <a:gd name="connsiteY13" fmla="*/ 554831 h 757238"/>
              <a:gd name="connsiteX14" fmla="*/ 769144 w 769144"/>
              <a:gd name="connsiteY14" fmla="*/ 592931 h 757238"/>
              <a:gd name="connsiteX15" fmla="*/ 762000 w 769144"/>
              <a:gd name="connsiteY15" fmla="*/ 633413 h 757238"/>
              <a:gd name="connsiteX16" fmla="*/ 740569 w 769144"/>
              <a:gd name="connsiteY16" fmla="*/ 678656 h 757238"/>
              <a:gd name="connsiteX17" fmla="*/ 709613 w 769144"/>
              <a:gd name="connsiteY17" fmla="*/ 728663 h 757238"/>
              <a:gd name="connsiteX18" fmla="*/ 685800 w 769144"/>
              <a:gd name="connsiteY18" fmla="*/ 750094 h 757238"/>
              <a:gd name="connsiteX19" fmla="*/ 659606 w 769144"/>
              <a:gd name="connsiteY19" fmla="*/ 757238 h 757238"/>
              <a:gd name="connsiteX20" fmla="*/ 616744 w 769144"/>
              <a:gd name="connsiteY20" fmla="*/ 754856 h 757238"/>
              <a:gd name="connsiteX21" fmla="*/ 592931 w 769144"/>
              <a:gd name="connsiteY21" fmla="*/ 747713 h 757238"/>
              <a:gd name="connsiteX22" fmla="*/ 559594 w 769144"/>
              <a:gd name="connsiteY22" fmla="*/ 714375 h 757238"/>
              <a:gd name="connsiteX23" fmla="*/ 476250 w 769144"/>
              <a:gd name="connsiteY23" fmla="*/ 600075 h 757238"/>
              <a:gd name="connsiteX24" fmla="*/ 414338 w 769144"/>
              <a:gd name="connsiteY24" fmla="*/ 497681 h 757238"/>
              <a:gd name="connsiteX25" fmla="*/ 378619 w 769144"/>
              <a:gd name="connsiteY25" fmla="*/ 445294 h 757238"/>
              <a:gd name="connsiteX26" fmla="*/ 338138 w 769144"/>
              <a:gd name="connsiteY26" fmla="*/ 392906 h 757238"/>
              <a:gd name="connsiteX27" fmla="*/ 297656 w 769144"/>
              <a:gd name="connsiteY27" fmla="*/ 350044 h 757238"/>
              <a:gd name="connsiteX28" fmla="*/ 202406 w 769144"/>
              <a:gd name="connsiteY28" fmla="*/ 264319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9144" h="757238">
                <a:moveTo>
                  <a:pt x="202406" y="264319"/>
                </a:moveTo>
                <a:lnTo>
                  <a:pt x="0" y="114300"/>
                </a:lnTo>
                <a:lnTo>
                  <a:pt x="45244" y="0"/>
                </a:lnTo>
                <a:lnTo>
                  <a:pt x="138113" y="61913"/>
                </a:lnTo>
                <a:lnTo>
                  <a:pt x="311944" y="159544"/>
                </a:lnTo>
                <a:lnTo>
                  <a:pt x="428625" y="221456"/>
                </a:lnTo>
                <a:lnTo>
                  <a:pt x="631031" y="321469"/>
                </a:lnTo>
                <a:lnTo>
                  <a:pt x="650081" y="333375"/>
                </a:lnTo>
                <a:lnTo>
                  <a:pt x="671513" y="352425"/>
                </a:lnTo>
                <a:lnTo>
                  <a:pt x="709613" y="395288"/>
                </a:lnTo>
                <a:lnTo>
                  <a:pt x="733425" y="431006"/>
                </a:lnTo>
                <a:lnTo>
                  <a:pt x="750094" y="466725"/>
                </a:lnTo>
                <a:lnTo>
                  <a:pt x="762000" y="507206"/>
                </a:lnTo>
                <a:lnTo>
                  <a:pt x="769144" y="554831"/>
                </a:lnTo>
                <a:lnTo>
                  <a:pt x="769144" y="592931"/>
                </a:lnTo>
                <a:lnTo>
                  <a:pt x="762000" y="633413"/>
                </a:lnTo>
                <a:lnTo>
                  <a:pt x="740569" y="678656"/>
                </a:lnTo>
                <a:lnTo>
                  <a:pt x="709613" y="728663"/>
                </a:lnTo>
                <a:lnTo>
                  <a:pt x="685800" y="750094"/>
                </a:lnTo>
                <a:lnTo>
                  <a:pt x="659606" y="757238"/>
                </a:lnTo>
                <a:lnTo>
                  <a:pt x="616744" y="754856"/>
                </a:lnTo>
                <a:lnTo>
                  <a:pt x="592931" y="747713"/>
                </a:lnTo>
                <a:lnTo>
                  <a:pt x="559594" y="714375"/>
                </a:lnTo>
                <a:lnTo>
                  <a:pt x="476250" y="600075"/>
                </a:lnTo>
                <a:lnTo>
                  <a:pt x="414338" y="497681"/>
                </a:lnTo>
                <a:lnTo>
                  <a:pt x="378619" y="445294"/>
                </a:lnTo>
                <a:lnTo>
                  <a:pt x="338138" y="392906"/>
                </a:lnTo>
                <a:lnTo>
                  <a:pt x="297656" y="350044"/>
                </a:lnTo>
                <a:lnTo>
                  <a:pt x="202406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E906B4B-EC5D-417B-A29F-587311C6B1C3}"/>
              </a:ext>
            </a:extLst>
          </p:cNvPr>
          <p:cNvSpPr/>
          <p:nvPr/>
        </p:nvSpPr>
        <p:spPr>
          <a:xfrm rot="16200000">
            <a:off x="5468145" y="1720058"/>
            <a:ext cx="2022475" cy="1182687"/>
          </a:xfrm>
          <a:custGeom>
            <a:avLst/>
            <a:gdLst>
              <a:gd name="connsiteX0" fmla="*/ 1209675 w 2021681"/>
              <a:gd name="connsiteY0" fmla="*/ 1114425 h 1183482"/>
              <a:gd name="connsiteX1" fmla="*/ 1000125 w 2021681"/>
              <a:gd name="connsiteY1" fmla="*/ 1095375 h 1183482"/>
              <a:gd name="connsiteX2" fmla="*/ 766762 w 2021681"/>
              <a:gd name="connsiteY2" fmla="*/ 1007269 h 1183482"/>
              <a:gd name="connsiteX3" fmla="*/ 690562 w 2021681"/>
              <a:gd name="connsiteY3" fmla="*/ 966788 h 1183482"/>
              <a:gd name="connsiteX4" fmla="*/ 611981 w 2021681"/>
              <a:gd name="connsiteY4" fmla="*/ 916782 h 1183482"/>
              <a:gd name="connsiteX5" fmla="*/ 547687 w 2021681"/>
              <a:gd name="connsiteY5" fmla="*/ 871538 h 1183482"/>
              <a:gd name="connsiteX6" fmla="*/ 469106 w 2021681"/>
              <a:gd name="connsiteY6" fmla="*/ 812007 h 1183482"/>
              <a:gd name="connsiteX7" fmla="*/ 395287 w 2021681"/>
              <a:gd name="connsiteY7" fmla="*/ 750094 h 1183482"/>
              <a:gd name="connsiteX8" fmla="*/ 323850 w 2021681"/>
              <a:gd name="connsiteY8" fmla="*/ 673894 h 1183482"/>
              <a:gd name="connsiteX9" fmla="*/ 271462 w 2021681"/>
              <a:gd name="connsiteY9" fmla="*/ 611982 h 1183482"/>
              <a:gd name="connsiteX10" fmla="*/ 204787 w 2021681"/>
              <a:gd name="connsiteY10" fmla="*/ 526257 h 1183482"/>
              <a:gd name="connsiteX11" fmla="*/ 157162 w 2021681"/>
              <a:gd name="connsiteY11" fmla="*/ 450057 h 1183482"/>
              <a:gd name="connsiteX12" fmla="*/ 111919 w 2021681"/>
              <a:gd name="connsiteY12" fmla="*/ 361950 h 1183482"/>
              <a:gd name="connsiteX13" fmla="*/ 57150 w 2021681"/>
              <a:gd name="connsiteY13" fmla="*/ 233363 h 1183482"/>
              <a:gd name="connsiteX14" fmla="*/ 21431 w 2021681"/>
              <a:gd name="connsiteY14" fmla="*/ 123825 h 1183482"/>
              <a:gd name="connsiteX15" fmla="*/ 2381 w 2021681"/>
              <a:gd name="connsiteY15" fmla="*/ 54769 h 1183482"/>
              <a:gd name="connsiteX16" fmla="*/ 0 w 2021681"/>
              <a:gd name="connsiteY16" fmla="*/ 33338 h 1183482"/>
              <a:gd name="connsiteX17" fmla="*/ 4762 w 2021681"/>
              <a:gd name="connsiteY17" fmla="*/ 9525 h 1183482"/>
              <a:gd name="connsiteX18" fmla="*/ 14287 w 2021681"/>
              <a:gd name="connsiteY18" fmla="*/ 0 h 1183482"/>
              <a:gd name="connsiteX19" fmla="*/ 26194 w 2021681"/>
              <a:gd name="connsiteY19" fmla="*/ 0 h 1183482"/>
              <a:gd name="connsiteX20" fmla="*/ 45244 w 2021681"/>
              <a:gd name="connsiteY20" fmla="*/ 9525 h 1183482"/>
              <a:gd name="connsiteX21" fmla="*/ 71437 w 2021681"/>
              <a:gd name="connsiteY21" fmla="*/ 40482 h 1183482"/>
              <a:gd name="connsiteX22" fmla="*/ 104775 w 2021681"/>
              <a:gd name="connsiteY22" fmla="*/ 104775 h 1183482"/>
              <a:gd name="connsiteX23" fmla="*/ 150019 w 2021681"/>
              <a:gd name="connsiteY23" fmla="*/ 183357 h 1183482"/>
              <a:gd name="connsiteX24" fmla="*/ 192881 w 2021681"/>
              <a:gd name="connsiteY24" fmla="*/ 252413 h 1183482"/>
              <a:gd name="connsiteX25" fmla="*/ 252412 w 2021681"/>
              <a:gd name="connsiteY25" fmla="*/ 335757 h 1183482"/>
              <a:gd name="connsiteX26" fmla="*/ 335756 w 2021681"/>
              <a:gd name="connsiteY26" fmla="*/ 433388 h 1183482"/>
              <a:gd name="connsiteX27" fmla="*/ 397669 w 2021681"/>
              <a:gd name="connsiteY27" fmla="*/ 500063 h 1183482"/>
              <a:gd name="connsiteX28" fmla="*/ 476250 w 2021681"/>
              <a:gd name="connsiteY28" fmla="*/ 573882 h 1183482"/>
              <a:gd name="connsiteX29" fmla="*/ 559594 w 2021681"/>
              <a:gd name="connsiteY29" fmla="*/ 645319 h 1183482"/>
              <a:gd name="connsiteX30" fmla="*/ 659606 w 2021681"/>
              <a:gd name="connsiteY30" fmla="*/ 716757 h 1183482"/>
              <a:gd name="connsiteX31" fmla="*/ 757237 w 2021681"/>
              <a:gd name="connsiteY31" fmla="*/ 778669 h 1183482"/>
              <a:gd name="connsiteX32" fmla="*/ 845344 w 2021681"/>
              <a:gd name="connsiteY32" fmla="*/ 823913 h 1183482"/>
              <a:gd name="connsiteX33" fmla="*/ 959644 w 2021681"/>
              <a:gd name="connsiteY33" fmla="*/ 864394 h 1183482"/>
              <a:gd name="connsiteX34" fmla="*/ 1069181 w 2021681"/>
              <a:gd name="connsiteY34" fmla="*/ 885825 h 1183482"/>
              <a:gd name="connsiteX35" fmla="*/ 1150144 w 2021681"/>
              <a:gd name="connsiteY35" fmla="*/ 900113 h 1183482"/>
              <a:gd name="connsiteX36" fmla="*/ 1226344 w 2021681"/>
              <a:gd name="connsiteY36" fmla="*/ 912019 h 1183482"/>
              <a:gd name="connsiteX37" fmla="*/ 1352550 w 2021681"/>
              <a:gd name="connsiteY37" fmla="*/ 916782 h 1183482"/>
              <a:gd name="connsiteX38" fmla="*/ 1538287 w 2021681"/>
              <a:gd name="connsiteY38" fmla="*/ 919163 h 1183482"/>
              <a:gd name="connsiteX39" fmla="*/ 1709737 w 2021681"/>
              <a:gd name="connsiteY39" fmla="*/ 919163 h 1183482"/>
              <a:gd name="connsiteX40" fmla="*/ 1769269 w 2021681"/>
              <a:gd name="connsiteY40" fmla="*/ 914400 h 1183482"/>
              <a:gd name="connsiteX41" fmla="*/ 1807369 w 2021681"/>
              <a:gd name="connsiteY41" fmla="*/ 902494 h 1183482"/>
              <a:gd name="connsiteX42" fmla="*/ 1847850 w 2021681"/>
              <a:gd name="connsiteY42" fmla="*/ 878682 h 1183482"/>
              <a:gd name="connsiteX43" fmla="*/ 1888331 w 2021681"/>
              <a:gd name="connsiteY43" fmla="*/ 845344 h 1183482"/>
              <a:gd name="connsiteX44" fmla="*/ 1926431 w 2021681"/>
              <a:gd name="connsiteY44" fmla="*/ 790575 h 1183482"/>
              <a:gd name="connsiteX45" fmla="*/ 1955006 w 2021681"/>
              <a:gd name="connsiteY45" fmla="*/ 740569 h 1183482"/>
              <a:gd name="connsiteX46" fmla="*/ 1966912 w 2021681"/>
              <a:gd name="connsiteY46" fmla="*/ 723900 h 1183482"/>
              <a:gd name="connsiteX47" fmla="*/ 1983581 w 2021681"/>
              <a:gd name="connsiteY47" fmla="*/ 711994 h 1183482"/>
              <a:gd name="connsiteX48" fmla="*/ 1995487 w 2021681"/>
              <a:gd name="connsiteY48" fmla="*/ 716757 h 1183482"/>
              <a:gd name="connsiteX49" fmla="*/ 2005012 w 2021681"/>
              <a:gd name="connsiteY49" fmla="*/ 731044 h 1183482"/>
              <a:gd name="connsiteX50" fmla="*/ 2016919 w 2021681"/>
              <a:gd name="connsiteY50" fmla="*/ 764382 h 1183482"/>
              <a:gd name="connsiteX51" fmla="*/ 2021681 w 2021681"/>
              <a:gd name="connsiteY51" fmla="*/ 804863 h 1183482"/>
              <a:gd name="connsiteX52" fmla="*/ 2021681 w 2021681"/>
              <a:gd name="connsiteY52" fmla="*/ 854869 h 1183482"/>
              <a:gd name="connsiteX53" fmla="*/ 2012156 w 2021681"/>
              <a:gd name="connsiteY53" fmla="*/ 914400 h 1183482"/>
              <a:gd name="connsiteX54" fmla="*/ 1985962 w 2021681"/>
              <a:gd name="connsiteY54" fmla="*/ 1014413 h 1183482"/>
              <a:gd name="connsiteX55" fmla="*/ 1962150 w 2021681"/>
              <a:gd name="connsiteY55" fmla="*/ 1090613 h 1183482"/>
              <a:gd name="connsiteX56" fmla="*/ 1940719 w 2021681"/>
              <a:gd name="connsiteY56" fmla="*/ 1123950 h 1183482"/>
              <a:gd name="connsiteX57" fmla="*/ 1916906 w 2021681"/>
              <a:gd name="connsiteY57" fmla="*/ 1147763 h 1183482"/>
              <a:gd name="connsiteX58" fmla="*/ 1890712 w 2021681"/>
              <a:gd name="connsiteY58" fmla="*/ 1171575 h 1183482"/>
              <a:gd name="connsiteX59" fmla="*/ 1869281 w 2021681"/>
              <a:gd name="connsiteY59" fmla="*/ 1183482 h 1183482"/>
              <a:gd name="connsiteX60" fmla="*/ 1843087 w 2021681"/>
              <a:gd name="connsiteY60" fmla="*/ 1183482 h 1183482"/>
              <a:gd name="connsiteX61" fmla="*/ 1802606 w 2021681"/>
              <a:gd name="connsiteY61" fmla="*/ 1176338 h 1183482"/>
              <a:gd name="connsiteX62" fmla="*/ 1754981 w 2021681"/>
              <a:gd name="connsiteY62" fmla="*/ 1162050 h 1183482"/>
              <a:gd name="connsiteX63" fmla="*/ 1559719 w 2021681"/>
              <a:gd name="connsiteY63" fmla="*/ 1162050 h 1183482"/>
              <a:gd name="connsiteX64" fmla="*/ 1393031 w 2021681"/>
              <a:gd name="connsiteY64" fmla="*/ 1140619 h 1183482"/>
              <a:gd name="connsiteX65" fmla="*/ 1209675 w 2021681"/>
              <a:gd name="connsiteY65" fmla="*/ 1114425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1681" h="1183482">
                <a:moveTo>
                  <a:pt x="1209675" y="1114425"/>
                </a:moveTo>
                <a:lnTo>
                  <a:pt x="1000125" y="1095375"/>
                </a:lnTo>
                <a:lnTo>
                  <a:pt x="766762" y="1007269"/>
                </a:lnTo>
                <a:lnTo>
                  <a:pt x="690562" y="966788"/>
                </a:lnTo>
                <a:lnTo>
                  <a:pt x="611981" y="916782"/>
                </a:lnTo>
                <a:lnTo>
                  <a:pt x="547687" y="871538"/>
                </a:lnTo>
                <a:lnTo>
                  <a:pt x="469106" y="812007"/>
                </a:lnTo>
                <a:lnTo>
                  <a:pt x="395287" y="750094"/>
                </a:lnTo>
                <a:lnTo>
                  <a:pt x="323850" y="673894"/>
                </a:lnTo>
                <a:lnTo>
                  <a:pt x="271462" y="611982"/>
                </a:lnTo>
                <a:lnTo>
                  <a:pt x="204787" y="526257"/>
                </a:lnTo>
                <a:lnTo>
                  <a:pt x="157162" y="450057"/>
                </a:lnTo>
                <a:lnTo>
                  <a:pt x="111919" y="361950"/>
                </a:lnTo>
                <a:lnTo>
                  <a:pt x="57150" y="233363"/>
                </a:lnTo>
                <a:lnTo>
                  <a:pt x="21431" y="123825"/>
                </a:lnTo>
                <a:lnTo>
                  <a:pt x="2381" y="54769"/>
                </a:lnTo>
                <a:lnTo>
                  <a:pt x="0" y="33338"/>
                </a:lnTo>
                <a:lnTo>
                  <a:pt x="4762" y="9525"/>
                </a:lnTo>
                <a:lnTo>
                  <a:pt x="14287" y="0"/>
                </a:lnTo>
                <a:lnTo>
                  <a:pt x="26194" y="0"/>
                </a:lnTo>
                <a:lnTo>
                  <a:pt x="45244" y="9525"/>
                </a:lnTo>
                <a:lnTo>
                  <a:pt x="71437" y="40482"/>
                </a:lnTo>
                <a:lnTo>
                  <a:pt x="104775" y="104775"/>
                </a:lnTo>
                <a:lnTo>
                  <a:pt x="150019" y="183357"/>
                </a:lnTo>
                <a:lnTo>
                  <a:pt x="192881" y="252413"/>
                </a:lnTo>
                <a:lnTo>
                  <a:pt x="252412" y="335757"/>
                </a:lnTo>
                <a:lnTo>
                  <a:pt x="335756" y="433388"/>
                </a:lnTo>
                <a:lnTo>
                  <a:pt x="397669" y="500063"/>
                </a:lnTo>
                <a:lnTo>
                  <a:pt x="476250" y="573882"/>
                </a:lnTo>
                <a:lnTo>
                  <a:pt x="559594" y="645319"/>
                </a:lnTo>
                <a:lnTo>
                  <a:pt x="659606" y="716757"/>
                </a:lnTo>
                <a:lnTo>
                  <a:pt x="757237" y="778669"/>
                </a:lnTo>
                <a:lnTo>
                  <a:pt x="845344" y="823913"/>
                </a:lnTo>
                <a:lnTo>
                  <a:pt x="959644" y="864394"/>
                </a:lnTo>
                <a:lnTo>
                  <a:pt x="1069181" y="885825"/>
                </a:lnTo>
                <a:lnTo>
                  <a:pt x="1150144" y="900113"/>
                </a:lnTo>
                <a:lnTo>
                  <a:pt x="1226344" y="912019"/>
                </a:lnTo>
                <a:lnTo>
                  <a:pt x="1352550" y="916782"/>
                </a:lnTo>
                <a:lnTo>
                  <a:pt x="1538287" y="919163"/>
                </a:lnTo>
                <a:lnTo>
                  <a:pt x="1709737" y="919163"/>
                </a:lnTo>
                <a:lnTo>
                  <a:pt x="1769269" y="914400"/>
                </a:lnTo>
                <a:lnTo>
                  <a:pt x="1807369" y="902494"/>
                </a:lnTo>
                <a:lnTo>
                  <a:pt x="1847850" y="878682"/>
                </a:lnTo>
                <a:lnTo>
                  <a:pt x="1888331" y="845344"/>
                </a:lnTo>
                <a:lnTo>
                  <a:pt x="1926431" y="790575"/>
                </a:lnTo>
                <a:lnTo>
                  <a:pt x="1955006" y="740569"/>
                </a:lnTo>
                <a:lnTo>
                  <a:pt x="1966912" y="723900"/>
                </a:lnTo>
                <a:lnTo>
                  <a:pt x="1983581" y="711994"/>
                </a:lnTo>
                <a:lnTo>
                  <a:pt x="1995487" y="716757"/>
                </a:lnTo>
                <a:lnTo>
                  <a:pt x="2005012" y="731044"/>
                </a:lnTo>
                <a:lnTo>
                  <a:pt x="2016919" y="764382"/>
                </a:lnTo>
                <a:lnTo>
                  <a:pt x="2021681" y="804863"/>
                </a:lnTo>
                <a:lnTo>
                  <a:pt x="2021681" y="854869"/>
                </a:lnTo>
                <a:lnTo>
                  <a:pt x="2012156" y="914400"/>
                </a:lnTo>
                <a:lnTo>
                  <a:pt x="1985962" y="1014413"/>
                </a:lnTo>
                <a:lnTo>
                  <a:pt x="1962150" y="1090613"/>
                </a:lnTo>
                <a:lnTo>
                  <a:pt x="1940719" y="1123950"/>
                </a:lnTo>
                <a:lnTo>
                  <a:pt x="1916906" y="1147763"/>
                </a:lnTo>
                <a:lnTo>
                  <a:pt x="1890712" y="1171575"/>
                </a:lnTo>
                <a:lnTo>
                  <a:pt x="1869281" y="1183482"/>
                </a:lnTo>
                <a:lnTo>
                  <a:pt x="1843087" y="1183482"/>
                </a:lnTo>
                <a:lnTo>
                  <a:pt x="1802606" y="1176338"/>
                </a:lnTo>
                <a:lnTo>
                  <a:pt x="1754981" y="1162050"/>
                </a:lnTo>
                <a:lnTo>
                  <a:pt x="1559719" y="1162050"/>
                </a:lnTo>
                <a:lnTo>
                  <a:pt x="1393031" y="1140619"/>
                </a:lnTo>
                <a:lnTo>
                  <a:pt x="1209675" y="1114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64D6A95-DDBE-4F4D-9900-D6D6DD754A0F}"/>
              </a:ext>
            </a:extLst>
          </p:cNvPr>
          <p:cNvSpPr/>
          <p:nvPr/>
        </p:nvSpPr>
        <p:spPr>
          <a:xfrm>
            <a:off x="6848476" y="2427288"/>
            <a:ext cx="1452563" cy="914400"/>
          </a:xfrm>
          <a:custGeom>
            <a:avLst/>
            <a:gdLst>
              <a:gd name="connsiteX0" fmla="*/ 469106 w 1452563"/>
              <a:gd name="connsiteY0" fmla="*/ 545306 h 914400"/>
              <a:gd name="connsiteX1" fmla="*/ 238125 w 1452563"/>
              <a:gd name="connsiteY1" fmla="*/ 314325 h 914400"/>
              <a:gd name="connsiteX2" fmla="*/ 0 w 1452563"/>
              <a:gd name="connsiteY2" fmla="*/ 92869 h 914400"/>
              <a:gd name="connsiteX3" fmla="*/ 92869 w 1452563"/>
              <a:gd name="connsiteY3" fmla="*/ 0 h 914400"/>
              <a:gd name="connsiteX4" fmla="*/ 245269 w 1452563"/>
              <a:gd name="connsiteY4" fmla="*/ 111919 h 914400"/>
              <a:gd name="connsiteX5" fmla="*/ 481013 w 1452563"/>
              <a:gd name="connsiteY5" fmla="*/ 280987 h 914400"/>
              <a:gd name="connsiteX6" fmla="*/ 654844 w 1452563"/>
              <a:gd name="connsiteY6" fmla="*/ 407194 h 914400"/>
              <a:gd name="connsiteX7" fmla="*/ 795338 w 1452563"/>
              <a:gd name="connsiteY7" fmla="*/ 507206 h 914400"/>
              <a:gd name="connsiteX8" fmla="*/ 904875 w 1452563"/>
              <a:gd name="connsiteY8" fmla="*/ 578644 h 914400"/>
              <a:gd name="connsiteX9" fmla="*/ 1016794 w 1452563"/>
              <a:gd name="connsiteY9" fmla="*/ 640556 h 914400"/>
              <a:gd name="connsiteX10" fmla="*/ 1164431 w 1452563"/>
              <a:gd name="connsiteY10" fmla="*/ 709612 h 914400"/>
              <a:gd name="connsiteX11" fmla="*/ 1400175 w 1452563"/>
              <a:gd name="connsiteY11" fmla="*/ 809625 h 914400"/>
              <a:gd name="connsiteX12" fmla="*/ 1423988 w 1452563"/>
              <a:gd name="connsiteY12" fmla="*/ 819150 h 914400"/>
              <a:gd name="connsiteX13" fmla="*/ 1445419 w 1452563"/>
              <a:gd name="connsiteY13" fmla="*/ 833437 h 914400"/>
              <a:gd name="connsiteX14" fmla="*/ 1452563 w 1452563"/>
              <a:gd name="connsiteY14" fmla="*/ 845344 h 914400"/>
              <a:gd name="connsiteX15" fmla="*/ 1447800 w 1452563"/>
              <a:gd name="connsiteY15" fmla="*/ 862012 h 914400"/>
              <a:gd name="connsiteX16" fmla="*/ 1423988 w 1452563"/>
              <a:gd name="connsiteY16" fmla="*/ 876300 h 914400"/>
              <a:gd name="connsiteX17" fmla="*/ 1390650 w 1452563"/>
              <a:gd name="connsiteY17" fmla="*/ 890587 h 914400"/>
              <a:gd name="connsiteX18" fmla="*/ 1335881 w 1452563"/>
              <a:gd name="connsiteY18" fmla="*/ 895350 h 914400"/>
              <a:gd name="connsiteX19" fmla="*/ 1059656 w 1452563"/>
              <a:gd name="connsiteY19" fmla="*/ 904875 h 914400"/>
              <a:gd name="connsiteX20" fmla="*/ 842963 w 1452563"/>
              <a:gd name="connsiteY20" fmla="*/ 914400 h 914400"/>
              <a:gd name="connsiteX21" fmla="*/ 812006 w 1452563"/>
              <a:gd name="connsiteY21" fmla="*/ 912019 h 914400"/>
              <a:gd name="connsiteX22" fmla="*/ 788194 w 1452563"/>
              <a:gd name="connsiteY22" fmla="*/ 902494 h 914400"/>
              <a:gd name="connsiteX23" fmla="*/ 745331 w 1452563"/>
              <a:gd name="connsiteY23" fmla="*/ 869156 h 914400"/>
              <a:gd name="connsiteX24" fmla="*/ 709613 w 1452563"/>
              <a:gd name="connsiteY24" fmla="*/ 835819 h 914400"/>
              <a:gd name="connsiteX25" fmla="*/ 650081 w 1452563"/>
              <a:gd name="connsiteY25" fmla="*/ 764381 h 914400"/>
              <a:gd name="connsiteX26" fmla="*/ 554831 w 1452563"/>
              <a:gd name="connsiteY26" fmla="*/ 642937 h 914400"/>
              <a:gd name="connsiteX27" fmla="*/ 469106 w 1452563"/>
              <a:gd name="connsiteY27" fmla="*/ 545306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52563" h="914400">
                <a:moveTo>
                  <a:pt x="469106" y="545306"/>
                </a:moveTo>
                <a:lnTo>
                  <a:pt x="238125" y="314325"/>
                </a:lnTo>
                <a:lnTo>
                  <a:pt x="0" y="92869"/>
                </a:lnTo>
                <a:lnTo>
                  <a:pt x="92869" y="0"/>
                </a:lnTo>
                <a:lnTo>
                  <a:pt x="245269" y="111919"/>
                </a:lnTo>
                <a:lnTo>
                  <a:pt x="481013" y="280987"/>
                </a:lnTo>
                <a:lnTo>
                  <a:pt x="654844" y="407194"/>
                </a:lnTo>
                <a:lnTo>
                  <a:pt x="795338" y="507206"/>
                </a:lnTo>
                <a:lnTo>
                  <a:pt x="904875" y="578644"/>
                </a:lnTo>
                <a:lnTo>
                  <a:pt x="1016794" y="640556"/>
                </a:lnTo>
                <a:lnTo>
                  <a:pt x="1164431" y="709612"/>
                </a:lnTo>
                <a:lnTo>
                  <a:pt x="1400175" y="809625"/>
                </a:lnTo>
                <a:lnTo>
                  <a:pt x="1423988" y="819150"/>
                </a:lnTo>
                <a:lnTo>
                  <a:pt x="1445419" y="833437"/>
                </a:lnTo>
                <a:lnTo>
                  <a:pt x="1452563" y="845344"/>
                </a:lnTo>
                <a:lnTo>
                  <a:pt x="1447800" y="862012"/>
                </a:lnTo>
                <a:lnTo>
                  <a:pt x="1423988" y="876300"/>
                </a:lnTo>
                <a:lnTo>
                  <a:pt x="1390650" y="890587"/>
                </a:lnTo>
                <a:lnTo>
                  <a:pt x="1335881" y="895350"/>
                </a:lnTo>
                <a:lnTo>
                  <a:pt x="1059656" y="904875"/>
                </a:lnTo>
                <a:lnTo>
                  <a:pt x="842963" y="914400"/>
                </a:lnTo>
                <a:lnTo>
                  <a:pt x="812006" y="912019"/>
                </a:lnTo>
                <a:lnTo>
                  <a:pt x="788194" y="902494"/>
                </a:lnTo>
                <a:lnTo>
                  <a:pt x="745331" y="869156"/>
                </a:lnTo>
                <a:lnTo>
                  <a:pt x="709613" y="835819"/>
                </a:lnTo>
                <a:lnTo>
                  <a:pt x="650081" y="764381"/>
                </a:lnTo>
                <a:lnTo>
                  <a:pt x="554831" y="642937"/>
                </a:lnTo>
                <a:lnTo>
                  <a:pt x="469106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8B13F40-27B0-4E57-A7F8-FE44298E7FF5}"/>
              </a:ext>
            </a:extLst>
          </p:cNvPr>
          <p:cNvSpPr/>
          <p:nvPr/>
        </p:nvSpPr>
        <p:spPr>
          <a:xfrm>
            <a:off x="5076826" y="3271838"/>
            <a:ext cx="2176463" cy="1936750"/>
          </a:xfrm>
          <a:custGeom>
            <a:avLst/>
            <a:gdLst>
              <a:gd name="connsiteX0" fmla="*/ 901874 w 2177023"/>
              <a:gd name="connsiteY0" fmla="*/ 308141 h 1936524"/>
              <a:gd name="connsiteX1" fmla="*/ 45093 w 2177023"/>
              <a:gd name="connsiteY1" fmla="*/ 413359 h 1936524"/>
              <a:gd name="connsiteX2" fmla="*/ 0 w 2177023"/>
              <a:gd name="connsiteY2" fmla="*/ 235490 h 1936524"/>
              <a:gd name="connsiteX3" fmla="*/ 438411 w 2177023"/>
              <a:gd name="connsiteY3" fmla="*/ 190396 h 1936524"/>
              <a:gd name="connsiteX4" fmla="*/ 891853 w 2177023"/>
              <a:gd name="connsiteY4" fmla="*/ 140292 h 1936524"/>
              <a:gd name="connsiteX5" fmla="*/ 1207509 w 2177023"/>
              <a:gd name="connsiteY5" fmla="*/ 105219 h 1936524"/>
              <a:gd name="connsiteX6" fmla="*/ 1675982 w 2177023"/>
              <a:gd name="connsiteY6" fmla="*/ 45094 h 1936524"/>
              <a:gd name="connsiteX7" fmla="*/ 1821284 w 2177023"/>
              <a:gd name="connsiteY7" fmla="*/ 0 h 1936524"/>
              <a:gd name="connsiteX8" fmla="*/ 1901451 w 2177023"/>
              <a:gd name="connsiteY8" fmla="*/ 45094 h 1936524"/>
              <a:gd name="connsiteX9" fmla="*/ 1994143 w 2177023"/>
              <a:gd name="connsiteY9" fmla="*/ 100209 h 1936524"/>
              <a:gd name="connsiteX10" fmla="*/ 2086836 w 2177023"/>
              <a:gd name="connsiteY10" fmla="*/ 165344 h 1936524"/>
              <a:gd name="connsiteX11" fmla="*/ 2149466 w 2177023"/>
              <a:gd name="connsiteY11" fmla="*/ 217953 h 1936524"/>
              <a:gd name="connsiteX12" fmla="*/ 2167002 w 2177023"/>
              <a:gd name="connsiteY12" fmla="*/ 240500 h 1936524"/>
              <a:gd name="connsiteX13" fmla="*/ 2174518 w 2177023"/>
              <a:gd name="connsiteY13" fmla="*/ 255531 h 1936524"/>
              <a:gd name="connsiteX14" fmla="*/ 2177023 w 2177023"/>
              <a:gd name="connsiteY14" fmla="*/ 273068 h 1936524"/>
              <a:gd name="connsiteX15" fmla="*/ 2159487 w 2177023"/>
              <a:gd name="connsiteY15" fmla="*/ 303130 h 1936524"/>
              <a:gd name="connsiteX16" fmla="*/ 2134435 w 2177023"/>
              <a:gd name="connsiteY16" fmla="*/ 338203 h 1936524"/>
              <a:gd name="connsiteX17" fmla="*/ 2116898 w 2177023"/>
              <a:gd name="connsiteY17" fmla="*/ 378286 h 1936524"/>
              <a:gd name="connsiteX18" fmla="*/ 2109383 w 2177023"/>
              <a:gd name="connsiteY18" fmla="*/ 418370 h 1936524"/>
              <a:gd name="connsiteX19" fmla="*/ 2109383 w 2177023"/>
              <a:gd name="connsiteY19" fmla="*/ 475989 h 1936524"/>
              <a:gd name="connsiteX20" fmla="*/ 2104372 w 2177023"/>
              <a:gd name="connsiteY20" fmla="*/ 746552 h 1936524"/>
              <a:gd name="connsiteX21" fmla="*/ 2104372 w 2177023"/>
              <a:gd name="connsiteY21" fmla="*/ 1139869 h 1936524"/>
              <a:gd name="connsiteX22" fmla="*/ 2106877 w 2177023"/>
              <a:gd name="connsiteY22" fmla="*/ 1382874 h 1936524"/>
              <a:gd name="connsiteX23" fmla="*/ 2104372 w 2177023"/>
              <a:gd name="connsiteY23" fmla="*/ 1553228 h 1936524"/>
              <a:gd name="connsiteX24" fmla="*/ 2106877 w 2177023"/>
              <a:gd name="connsiteY24" fmla="*/ 1635900 h 1936524"/>
              <a:gd name="connsiteX25" fmla="*/ 2104372 w 2177023"/>
              <a:gd name="connsiteY25" fmla="*/ 1703540 h 1936524"/>
              <a:gd name="connsiteX26" fmla="*/ 2094351 w 2177023"/>
              <a:gd name="connsiteY26" fmla="*/ 1756149 h 1936524"/>
              <a:gd name="connsiteX27" fmla="*/ 2079320 w 2177023"/>
              <a:gd name="connsiteY27" fmla="*/ 1811264 h 1936524"/>
              <a:gd name="connsiteX28" fmla="*/ 2061784 w 2177023"/>
              <a:gd name="connsiteY28" fmla="*/ 1851347 h 1936524"/>
              <a:gd name="connsiteX29" fmla="*/ 2041742 w 2177023"/>
              <a:gd name="connsiteY29" fmla="*/ 1878904 h 1936524"/>
              <a:gd name="connsiteX30" fmla="*/ 2009174 w 2177023"/>
              <a:gd name="connsiteY30" fmla="*/ 1906462 h 1936524"/>
              <a:gd name="connsiteX31" fmla="*/ 1949049 w 2177023"/>
              <a:gd name="connsiteY31" fmla="*/ 1936524 h 1936524"/>
              <a:gd name="connsiteX32" fmla="*/ 1923997 w 2177023"/>
              <a:gd name="connsiteY32" fmla="*/ 1934019 h 1936524"/>
              <a:gd name="connsiteX33" fmla="*/ 1901451 w 2177023"/>
              <a:gd name="connsiteY33" fmla="*/ 1916483 h 1936524"/>
              <a:gd name="connsiteX34" fmla="*/ 1878904 w 2177023"/>
              <a:gd name="connsiteY34" fmla="*/ 1871389 h 1936524"/>
              <a:gd name="connsiteX35" fmla="*/ 1853852 w 2177023"/>
              <a:gd name="connsiteY35" fmla="*/ 1796233 h 1936524"/>
              <a:gd name="connsiteX36" fmla="*/ 1858862 w 2177023"/>
              <a:gd name="connsiteY36" fmla="*/ 1630889 h 1936524"/>
              <a:gd name="connsiteX37" fmla="*/ 1861367 w 2177023"/>
              <a:gd name="connsiteY37" fmla="*/ 1282666 h 1936524"/>
              <a:gd name="connsiteX38" fmla="*/ 1861367 w 2177023"/>
              <a:gd name="connsiteY38" fmla="*/ 1094775 h 1936524"/>
              <a:gd name="connsiteX39" fmla="*/ 1858862 w 2177023"/>
              <a:gd name="connsiteY39" fmla="*/ 698953 h 1936524"/>
              <a:gd name="connsiteX40" fmla="*/ 1863872 w 2177023"/>
              <a:gd name="connsiteY40" fmla="*/ 533609 h 1936524"/>
              <a:gd name="connsiteX41" fmla="*/ 1861367 w 2177023"/>
              <a:gd name="connsiteY41" fmla="*/ 358245 h 1936524"/>
              <a:gd name="connsiteX42" fmla="*/ 1863872 w 2177023"/>
              <a:gd name="connsiteY42" fmla="*/ 310646 h 1936524"/>
              <a:gd name="connsiteX43" fmla="*/ 1858862 w 2177023"/>
              <a:gd name="connsiteY43" fmla="*/ 273068 h 1936524"/>
              <a:gd name="connsiteX44" fmla="*/ 1848841 w 2177023"/>
              <a:gd name="connsiteY44" fmla="*/ 253026 h 1936524"/>
              <a:gd name="connsiteX45" fmla="*/ 1831305 w 2177023"/>
              <a:gd name="connsiteY45" fmla="*/ 232984 h 1936524"/>
              <a:gd name="connsiteX46" fmla="*/ 1811263 w 2177023"/>
              <a:gd name="connsiteY46" fmla="*/ 220458 h 1936524"/>
              <a:gd name="connsiteX47" fmla="*/ 1786211 w 2177023"/>
              <a:gd name="connsiteY47" fmla="*/ 210438 h 1936524"/>
              <a:gd name="connsiteX48" fmla="*/ 1728591 w 2177023"/>
              <a:gd name="connsiteY48" fmla="*/ 205427 h 1936524"/>
              <a:gd name="connsiteX49" fmla="*/ 1560743 w 2177023"/>
              <a:gd name="connsiteY49" fmla="*/ 227974 h 1936524"/>
              <a:gd name="connsiteX50" fmla="*/ 901874 w 2177023"/>
              <a:gd name="connsiteY50" fmla="*/ 308141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7023" h="1936524">
                <a:moveTo>
                  <a:pt x="901874" y="308141"/>
                </a:moveTo>
                <a:lnTo>
                  <a:pt x="45093" y="413359"/>
                </a:lnTo>
                <a:lnTo>
                  <a:pt x="0" y="235490"/>
                </a:lnTo>
                <a:lnTo>
                  <a:pt x="438411" y="190396"/>
                </a:lnTo>
                <a:lnTo>
                  <a:pt x="891853" y="140292"/>
                </a:lnTo>
                <a:lnTo>
                  <a:pt x="1207509" y="105219"/>
                </a:lnTo>
                <a:lnTo>
                  <a:pt x="1675982" y="45094"/>
                </a:lnTo>
                <a:lnTo>
                  <a:pt x="1821284" y="0"/>
                </a:lnTo>
                <a:lnTo>
                  <a:pt x="1901451" y="45094"/>
                </a:lnTo>
                <a:lnTo>
                  <a:pt x="1994143" y="100209"/>
                </a:lnTo>
                <a:lnTo>
                  <a:pt x="2086836" y="165344"/>
                </a:lnTo>
                <a:lnTo>
                  <a:pt x="2149466" y="217953"/>
                </a:lnTo>
                <a:lnTo>
                  <a:pt x="2167002" y="240500"/>
                </a:lnTo>
                <a:lnTo>
                  <a:pt x="2174518" y="255531"/>
                </a:lnTo>
                <a:lnTo>
                  <a:pt x="2177023" y="273068"/>
                </a:lnTo>
                <a:lnTo>
                  <a:pt x="2159487" y="303130"/>
                </a:lnTo>
                <a:lnTo>
                  <a:pt x="2134435" y="338203"/>
                </a:lnTo>
                <a:lnTo>
                  <a:pt x="2116898" y="378286"/>
                </a:lnTo>
                <a:lnTo>
                  <a:pt x="2109383" y="418370"/>
                </a:lnTo>
                <a:lnTo>
                  <a:pt x="2109383" y="475989"/>
                </a:lnTo>
                <a:cubicBezTo>
                  <a:pt x="2107713" y="566177"/>
                  <a:pt x="2106042" y="656364"/>
                  <a:pt x="2104372" y="746552"/>
                </a:cubicBezTo>
                <a:lnTo>
                  <a:pt x="2104372" y="1139869"/>
                </a:lnTo>
                <a:lnTo>
                  <a:pt x="2106877" y="1382874"/>
                </a:lnTo>
                <a:lnTo>
                  <a:pt x="2104372" y="1553228"/>
                </a:lnTo>
                <a:lnTo>
                  <a:pt x="2106877" y="1635900"/>
                </a:lnTo>
                <a:lnTo>
                  <a:pt x="2104372" y="1703540"/>
                </a:lnTo>
                <a:lnTo>
                  <a:pt x="2094351" y="1756149"/>
                </a:lnTo>
                <a:lnTo>
                  <a:pt x="2079320" y="1811264"/>
                </a:lnTo>
                <a:lnTo>
                  <a:pt x="2061784" y="1851347"/>
                </a:lnTo>
                <a:lnTo>
                  <a:pt x="2041742" y="1878904"/>
                </a:lnTo>
                <a:lnTo>
                  <a:pt x="2009174" y="1906462"/>
                </a:lnTo>
                <a:lnTo>
                  <a:pt x="1949049" y="1936524"/>
                </a:lnTo>
                <a:lnTo>
                  <a:pt x="1923997" y="1934019"/>
                </a:lnTo>
                <a:lnTo>
                  <a:pt x="1901451" y="1916483"/>
                </a:lnTo>
                <a:lnTo>
                  <a:pt x="1878904" y="1871389"/>
                </a:lnTo>
                <a:lnTo>
                  <a:pt x="1853852" y="1796233"/>
                </a:lnTo>
                <a:lnTo>
                  <a:pt x="1858862" y="1630889"/>
                </a:lnTo>
                <a:lnTo>
                  <a:pt x="1861367" y="1282666"/>
                </a:lnTo>
                <a:lnTo>
                  <a:pt x="1861367" y="1094775"/>
                </a:lnTo>
                <a:lnTo>
                  <a:pt x="1858862" y="698953"/>
                </a:lnTo>
                <a:lnTo>
                  <a:pt x="1863872" y="533609"/>
                </a:lnTo>
                <a:lnTo>
                  <a:pt x="1861367" y="358245"/>
                </a:lnTo>
                <a:lnTo>
                  <a:pt x="1863872" y="310646"/>
                </a:lnTo>
                <a:lnTo>
                  <a:pt x="1858862" y="273068"/>
                </a:lnTo>
                <a:lnTo>
                  <a:pt x="1848841" y="253026"/>
                </a:lnTo>
                <a:lnTo>
                  <a:pt x="1831305" y="232984"/>
                </a:lnTo>
                <a:lnTo>
                  <a:pt x="1811263" y="220458"/>
                </a:lnTo>
                <a:lnTo>
                  <a:pt x="1786211" y="210438"/>
                </a:lnTo>
                <a:lnTo>
                  <a:pt x="1728591" y="205427"/>
                </a:lnTo>
                <a:lnTo>
                  <a:pt x="1560743" y="227974"/>
                </a:lnTo>
                <a:lnTo>
                  <a:pt x="901874" y="30814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A5AE34-2F56-4763-BABD-E1A2260B839F}"/>
              </a:ext>
            </a:extLst>
          </p:cNvPr>
          <p:cNvSpPr/>
          <p:nvPr/>
        </p:nvSpPr>
        <p:spPr>
          <a:xfrm>
            <a:off x="5103814" y="3795713"/>
            <a:ext cx="1933575" cy="412750"/>
          </a:xfrm>
          <a:custGeom>
            <a:avLst/>
            <a:gdLst>
              <a:gd name="connsiteX0" fmla="*/ 1095375 w 1933575"/>
              <a:gd name="connsiteY0" fmla="*/ 83343 h 411956"/>
              <a:gd name="connsiteX1" fmla="*/ 483394 w 1933575"/>
              <a:gd name="connsiteY1" fmla="*/ 171450 h 411956"/>
              <a:gd name="connsiteX2" fmla="*/ 2381 w 1933575"/>
              <a:gd name="connsiteY2" fmla="*/ 257175 h 411956"/>
              <a:gd name="connsiteX3" fmla="*/ 0 w 1933575"/>
              <a:gd name="connsiteY3" fmla="*/ 411956 h 411956"/>
              <a:gd name="connsiteX4" fmla="*/ 223837 w 1933575"/>
              <a:gd name="connsiteY4" fmla="*/ 371475 h 411956"/>
              <a:gd name="connsiteX5" fmla="*/ 464344 w 1933575"/>
              <a:gd name="connsiteY5" fmla="*/ 330993 h 411956"/>
              <a:gd name="connsiteX6" fmla="*/ 742950 w 1933575"/>
              <a:gd name="connsiteY6" fmla="*/ 288131 h 411956"/>
              <a:gd name="connsiteX7" fmla="*/ 1081087 w 1933575"/>
              <a:gd name="connsiteY7" fmla="*/ 247650 h 411956"/>
              <a:gd name="connsiteX8" fmla="*/ 1271587 w 1933575"/>
              <a:gd name="connsiteY8" fmla="*/ 226218 h 411956"/>
              <a:gd name="connsiteX9" fmla="*/ 1533525 w 1933575"/>
              <a:gd name="connsiteY9" fmla="*/ 204787 h 411956"/>
              <a:gd name="connsiteX10" fmla="*/ 1738312 w 1933575"/>
              <a:gd name="connsiteY10" fmla="*/ 192881 h 411956"/>
              <a:gd name="connsiteX11" fmla="*/ 1933575 w 1933575"/>
              <a:gd name="connsiteY11" fmla="*/ 192881 h 411956"/>
              <a:gd name="connsiteX12" fmla="*/ 1914525 w 1933575"/>
              <a:gd name="connsiteY12" fmla="*/ 0 h 411956"/>
              <a:gd name="connsiteX13" fmla="*/ 1562100 w 1933575"/>
              <a:gd name="connsiteY13" fmla="*/ 35718 h 411956"/>
              <a:gd name="connsiteX14" fmla="*/ 1095375 w 1933575"/>
              <a:gd name="connsiteY14" fmla="*/ 833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33575" h="411956">
                <a:moveTo>
                  <a:pt x="1095375" y="83343"/>
                </a:moveTo>
                <a:lnTo>
                  <a:pt x="483394" y="171450"/>
                </a:lnTo>
                <a:lnTo>
                  <a:pt x="2381" y="257175"/>
                </a:lnTo>
                <a:cubicBezTo>
                  <a:pt x="1587" y="308769"/>
                  <a:pt x="794" y="360362"/>
                  <a:pt x="0" y="411956"/>
                </a:cubicBezTo>
                <a:lnTo>
                  <a:pt x="223837" y="371475"/>
                </a:lnTo>
                <a:lnTo>
                  <a:pt x="464344" y="330993"/>
                </a:lnTo>
                <a:lnTo>
                  <a:pt x="742950" y="288131"/>
                </a:lnTo>
                <a:lnTo>
                  <a:pt x="1081087" y="247650"/>
                </a:lnTo>
                <a:lnTo>
                  <a:pt x="1271587" y="226218"/>
                </a:lnTo>
                <a:lnTo>
                  <a:pt x="1533525" y="204787"/>
                </a:lnTo>
                <a:lnTo>
                  <a:pt x="1738312" y="192881"/>
                </a:lnTo>
                <a:lnTo>
                  <a:pt x="1933575" y="192881"/>
                </a:lnTo>
                <a:lnTo>
                  <a:pt x="1914525" y="0"/>
                </a:lnTo>
                <a:lnTo>
                  <a:pt x="1562100" y="35718"/>
                </a:lnTo>
                <a:lnTo>
                  <a:pt x="1095375" y="833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826E44-D722-4266-8B2E-96DA2EE18202}"/>
              </a:ext>
            </a:extLst>
          </p:cNvPr>
          <p:cNvSpPr/>
          <p:nvPr/>
        </p:nvSpPr>
        <p:spPr>
          <a:xfrm>
            <a:off x="5129214" y="4360864"/>
            <a:ext cx="1893887" cy="377825"/>
          </a:xfrm>
          <a:custGeom>
            <a:avLst/>
            <a:gdLst>
              <a:gd name="connsiteX0" fmla="*/ 1152525 w 1893093"/>
              <a:gd name="connsiteY0" fmla="*/ 233362 h 378619"/>
              <a:gd name="connsiteX1" fmla="*/ 583406 w 1893093"/>
              <a:gd name="connsiteY1" fmla="*/ 292894 h 378619"/>
              <a:gd name="connsiteX2" fmla="*/ 0 w 1893093"/>
              <a:gd name="connsiteY2" fmla="*/ 378619 h 378619"/>
              <a:gd name="connsiteX3" fmla="*/ 0 w 1893093"/>
              <a:gd name="connsiteY3" fmla="*/ 200025 h 378619"/>
              <a:gd name="connsiteX4" fmla="*/ 161925 w 1893093"/>
              <a:gd name="connsiteY4" fmla="*/ 176212 h 378619"/>
              <a:gd name="connsiteX5" fmla="*/ 459581 w 1893093"/>
              <a:gd name="connsiteY5" fmla="*/ 133350 h 378619"/>
              <a:gd name="connsiteX6" fmla="*/ 776287 w 1893093"/>
              <a:gd name="connsiteY6" fmla="*/ 92869 h 378619"/>
              <a:gd name="connsiteX7" fmla="*/ 1109662 w 1893093"/>
              <a:gd name="connsiteY7" fmla="*/ 59531 h 378619"/>
              <a:gd name="connsiteX8" fmla="*/ 1402556 w 1893093"/>
              <a:gd name="connsiteY8" fmla="*/ 33337 h 378619"/>
              <a:gd name="connsiteX9" fmla="*/ 1893093 w 1893093"/>
              <a:gd name="connsiteY9" fmla="*/ 0 h 378619"/>
              <a:gd name="connsiteX10" fmla="*/ 1893093 w 1893093"/>
              <a:gd name="connsiteY10" fmla="*/ 221456 h 378619"/>
              <a:gd name="connsiteX11" fmla="*/ 1757362 w 1893093"/>
              <a:gd name="connsiteY11" fmla="*/ 202406 h 378619"/>
              <a:gd name="connsiteX12" fmla="*/ 1664493 w 1893093"/>
              <a:gd name="connsiteY12" fmla="*/ 195262 h 378619"/>
              <a:gd name="connsiteX13" fmla="*/ 1550193 w 1893093"/>
              <a:gd name="connsiteY13" fmla="*/ 200025 h 378619"/>
              <a:gd name="connsiteX14" fmla="*/ 1376362 w 1893093"/>
              <a:gd name="connsiteY14" fmla="*/ 216694 h 378619"/>
              <a:gd name="connsiteX15" fmla="*/ 1152525 w 1893093"/>
              <a:gd name="connsiteY15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3093" h="378619">
                <a:moveTo>
                  <a:pt x="1152525" y="233362"/>
                </a:moveTo>
                <a:lnTo>
                  <a:pt x="583406" y="292894"/>
                </a:lnTo>
                <a:lnTo>
                  <a:pt x="0" y="378619"/>
                </a:lnTo>
                <a:lnTo>
                  <a:pt x="0" y="200025"/>
                </a:lnTo>
                <a:lnTo>
                  <a:pt x="161925" y="176212"/>
                </a:lnTo>
                <a:lnTo>
                  <a:pt x="459581" y="133350"/>
                </a:lnTo>
                <a:lnTo>
                  <a:pt x="776287" y="92869"/>
                </a:lnTo>
                <a:lnTo>
                  <a:pt x="1109662" y="59531"/>
                </a:lnTo>
                <a:lnTo>
                  <a:pt x="1402556" y="33337"/>
                </a:lnTo>
                <a:lnTo>
                  <a:pt x="1893093" y="0"/>
                </a:lnTo>
                <a:lnTo>
                  <a:pt x="1893093" y="221456"/>
                </a:lnTo>
                <a:lnTo>
                  <a:pt x="1757362" y="202406"/>
                </a:lnTo>
                <a:lnTo>
                  <a:pt x="1664493" y="195262"/>
                </a:lnTo>
                <a:lnTo>
                  <a:pt x="1550193" y="200025"/>
                </a:lnTo>
                <a:lnTo>
                  <a:pt x="1376362" y="216694"/>
                </a:lnTo>
                <a:lnTo>
                  <a:pt x="1152525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265EE0-8EBB-4226-833A-4D722C8C50A9}"/>
              </a:ext>
            </a:extLst>
          </p:cNvPr>
          <p:cNvSpPr/>
          <p:nvPr/>
        </p:nvSpPr>
        <p:spPr>
          <a:xfrm>
            <a:off x="5137151" y="4897439"/>
            <a:ext cx="1878013" cy="346075"/>
          </a:xfrm>
          <a:custGeom>
            <a:avLst/>
            <a:gdLst>
              <a:gd name="connsiteX0" fmla="*/ 1135857 w 1878807"/>
              <a:gd name="connsiteY0" fmla="*/ 235744 h 345282"/>
              <a:gd name="connsiteX1" fmla="*/ 621507 w 1878807"/>
              <a:gd name="connsiteY1" fmla="*/ 280988 h 345282"/>
              <a:gd name="connsiteX2" fmla="*/ 226219 w 1878807"/>
              <a:gd name="connsiteY2" fmla="*/ 321469 h 345282"/>
              <a:gd name="connsiteX3" fmla="*/ 21432 w 1878807"/>
              <a:gd name="connsiteY3" fmla="*/ 345282 h 345282"/>
              <a:gd name="connsiteX4" fmla="*/ 0 w 1878807"/>
              <a:gd name="connsiteY4" fmla="*/ 221457 h 345282"/>
              <a:gd name="connsiteX5" fmla="*/ 164307 w 1878807"/>
              <a:gd name="connsiteY5" fmla="*/ 192882 h 345282"/>
              <a:gd name="connsiteX6" fmla="*/ 602457 w 1878807"/>
              <a:gd name="connsiteY6" fmla="*/ 126207 h 345282"/>
              <a:gd name="connsiteX7" fmla="*/ 1002507 w 1878807"/>
              <a:gd name="connsiteY7" fmla="*/ 76200 h 345282"/>
              <a:gd name="connsiteX8" fmla="*/ 1469232 w 1878807"/>
              <a:gd name="connsiteY8" fmla="*/ 30957 h 345282"/>
              <a:gd name="connsiteX9" fmla="*/ 1859757 w 1878807"/>
              <a:gd name="connsiteY9" fmla="*/ 0 h 345282"/>
              <a:gd name="connsiteX10" fmla="*/ 1878807 w 1878807"/>
              <a:gd name="connsiteY10" fmla="*/ 183357 h 345282"/>
              <a:gd name="connsiteX11" fmla="*/ 1552575 w 1878807"/>
              <a:gd name="connsiteY11" fmla="*/ 202407 h 345282"/>
              <a:gd name="connsiteX12" fmla="*/ 1135857 w 1878807"/>
              <a:gd name="connsiteY12" fmla="*/ 235744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8807" h="345282">
                <a:moveTo>
                  <a:pt x="1135857" y="235744"/>
                </a:moveTo>
                <a:lnTo>
                  <a:pt x="621507" y="280988"/>
                </a:lnTo>
                <a:lnTo>
                  <a:pt x="226219" y="321469"/>
                </a:lnTo>
                <a:lnTo>
                  <a:pt x="21432" y="345282"/>
                </a:lnTo>
                <a:lnTo>
                  <a:pt x="0" y="221457"/>
                </a:lnTo>
                <a:lnTo>
                  <a:pt x="164307" y="192882"/>
                </a:lnTo>
                <a:lnTo>
                  <a:pt x="602457" y="126207"/>
                </a:lnTo>
                <a:lnTo>
                  <a:pt x="1002507" y="76200"/>
                </a:lnTo>
                <a:lnTo>
                  <a:pt x="1469232" y="30957"/>
                </a:lnTo>
                <a:lnTo>
                  <a:pt x="1859757" y="0"/>
                </a:lnTo>
                <a:lnTo>
                  <a:pt x="1878807" y="183357"/>
                </a:lnTo>
                <a:lnTo>
                  <a:pt x="1552575" y="202407"/>
                </a:lnTo>
                <a:lnTo>
                  <a:pt x="1135857" y="2357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188A220-3B02-4E64-9312-4D4A9866A2A6}"/>
              </a:ext>
            </a:extLst>
          </p:cNvPr>
          <p:cNvSpPr/>
          <p:nvPr/>
        </p:nvSpPr>
        <p:spPr>
          <a:xfrm>
            <a:off x="4227513" y="5151438"/>
            <a:ext cx="1573212" cy="868362"/>
          </a:xfrm>
          <a:custGeom>
            <a:avLst/>
            <a:gdLst>
              <a:gd name="connsiteX0" fmla="*/ 873919 w 1574006"/>
              <a:gd name="connsiteY0" fmla="*/ 642937 h 869156"/>
              <a:gd name="connsiteX1" fmla="*/ 516731 w 1574006"/>
              <a:gd name="connsiteY1" fmla="*/ 752475 h 869156"/>
              <a:gd name="connsiteX2" fmla="*/ 340519 w 1574006"/>
              <a:gd name="connsiteY2" fmla="*/ 804862 h 869156"/>
              <a:gd name="connsiteX3" fmla="*/ 159544 w 1574006"/>
              <a:gd name="connsiteY3" fmla="*/ 847725 h 869156"/>
              <a:gd name="connsiteX4" fmla="*/ 92869 w 1574006"/>
              <a:gd name="connsiteY4" fmla="*/ 864394 h 869156"/>
              <a:gd name="connsiteX5" fmla="*/ 57150 w 1574006"/>
              <a:gd name="connsiteY5" fmla="*/ 869156 h 869156"/>
              <a:gd name="connsiteX6" fmla="*/ 35719 w 1574006"/>
              <a:gd name="connsiteY6" fmla="*/ 869156 h 869156"/>
              <a:gd name="connsiteX7" fmla="*/ 16669 w 1574006"/>
              <a:gd name="connsiteY7" fmla="*/ 866775 h 869156"/>
              <a:gd name="connsiteX8" fmla="*/ 2381 w 1574006"/>
              <a:gd name="connsiteY8" fmla="*/ 862012 h 869156"/>
              <a:gd name="connsiteX9" fmla="*/ 0 w 1574006"/>
              <a:gd name="connsiteY9" fmla="*/ 852487 h 869156"/>
              <a:gd name="connsiteX10" fmla="*/ 4762 w 1574006"/>
              <a:gd name="connsiteY10" fmla="*/ 833437 h 869156"/>
              <a:gd name="connsiteX11" fmla="*/ 28575 w 1574006"/>
              <a:gd name="connsiteY11" fmla="*/ 804862 h 869156"/>
              <a:gd name="connsiteX12" fmla="*/ 73819 w 1574006"/>
              <a:gd name="connsiteY12" fmla="*/ 783431 h 869156"/>
              <a:gd name="connsiteX13" fmla="*/ 254794 w 1574006"/>
              <a:gd name="connsiteY13" fmla="*/ 714375 h 869156"/>
              <a:gd name="connsiteX14" fmla="*/ 461962 w 1574006"/>
              <a:gd name="connsiteY14" fmla="*/ 626269 h 869156"/>
              <a:gd name="connsiteX15" fmla="*/ 628650 w 1574006"/>
              <a:gd name="connsiteY15" fmla="*/ 552450 h 869156"/>
              <a:gd name="connsiteX16" fmla="*/ 750094 w 1574006"/>
              <a:gd name="connsiteY16" fmla="*/ 495300 h 869156"/>
              <a:gd name="connsiteX17" fmla="*/ 878681 w 1574006"/>
              <a:gd name="connsiteY17" fmla="*/ 426244 h 869156"/>
              <a:gd name="connsiteX18" fmla="*/ 981075 w 1574006"/>
              <a:gd name="connsiteY18" fmla="*/ 364331 h 869156"/>
              <a:gd name="connsiteX19" fmla="*/ 1050131 w 1574006"/>
              <a:gd name="connsiteY19" fmla="*/ 314325 h 869156"/>
              <a:gd name="connsiteX20" fmla="*/ 1088231 w 1574006"/>
              <a:gd name="connsiteY20" fmla="*/ 276225 h 869156"/>
              <a:gd name="connsiteX21" fmla="*/ 1107281 w 1574006"/>
              <a:gd name="connsiteY21" fmla="*/ 245269 h 869156"/>
              <a:gd name="connsiteX22" fmla="*/ 1114425 w 1574006"/>
              <a:gd name="connsiteY22" fmla="*/ 223837 h 869156"/>
              <a:gd name="connsiteX23" fmla="*/ 1114425 w 1574006"/>
              <a:gd name="connsiteY23" fmla="*/ 202406 h 869156"/>
              <a:gd name="connsiteX24" fmla="*/ 1109662 w 1574006"/>
              <a:gd name="connsiteY24" fmla="*/ 188119 h 869156"/>
              <a:gd name="connsiteX25" fmla="*/ 1095375 w 1574006"/>
              <a:gd name="connsiteY25" fmla="*/ 164306 h 869156"/>
              <a:gd name="connsiteX26" fmla="*/ 1050131 w 1574006"/>
              <a:gd name="connsiteY26" fmla="*/ 126206 h 869156"/>
              <a:gd name="connsiteX27" fmla="*/ 931069 w 1574006"/>
              <a:gd name="connsiteY27" fmla="*/ 50006 h 869156"/>
              <a:gd name="connsiteX28" fmla="*/ 1059656 w 1574006"/>
              <a:gd name="connsiteY28" fmla="*/ 0 h 869156"/>
              <a:gd name="connsiteX29" fmla="*/ 1257300 w 1574006"/>
              <a:gd name="connsiteY29" fmla="*/ 104775 h 869156"/>
              <a:gd name="connsiteX30" fmla="*/ 1343025 w 1574006"/>
              <a:gd name="connsiteY30" fmla="*/ 150019 h 869156"/>
              <a:gd name="connsiteX31" fmla="*/ 1454944 w 1574006"/>
              <a:gd name="connsiteY31" fmla="*/ 219075 h 869156"/>
              <a:gd name="connsiteX32" fmla="*/ 1521619 w 1574006"/>
              <a:gd name="connsiteY32" fmla="*/ 264319 h 869156"/>
              <a:gd name="connsiteX33" fmla="*/ 1550194 w 1574006"/>
              <a:gd name="connsiteY33" fmla="*/ 283369 h 869156"/>
              <a:gd name="connsiteX34" fmla="*/ 1564481 w 1574006"/>
              <a:gd name="connsiteY34" fmla="*/ 302419 h 869156"/>
              <a:gd name="connsiteX35" fmla="*/ 1571625 w 1574006"/>
              <a:gd name="connsiteY35" fmla="*/ 323850 h 869156"/>
              <a:gd name="connsiteX36" fmla="*/ 1574006 w 1574006"/>
              <a:gd name="connsiteY36" fmla="*/ 347662 h 869156"/>
              <a:gd name="connsiteX37" fmla="*/ 1559719 w 1574006"/>
              <a:gd name="connsiteY37" fmla="*/ 388144 h 869156"/>
              <a:gd name="connsiteX38" fmla="*/ 1535906 w 1574006"/>
              <a:gd name="connsiteY38" fmla="*/ 407194 h 869156"/>
              <a:gd name="connsiteX39" fmla="*/ 1462087 w 1574006"/>
              <a:gd name="connsiteY39" fmla="*/ 421481 h 869156"/>
              <a:gd name="connsiteX40" fmla="*/ 1395412 w 1574006"/>
              <a:gd name="connsiteY40" fmla="*/ 438150 h 869156"/>
              <a:gd name="connsiteX41" fmla="*/ 1302544 w 1574006"/>
              <a:gd name="connsiteY41" fmla="*/ 478631 h 869156"/>
              <a:gd name="connsiteX42" fmla="*/ 1107281 w 1574006"/>
              <a:gd name="connsiteY42" fmla="*/ 559594 h 869156"/>
              <a:gd name="connsiteX43" fmla="*/ 873919 w 1574006"/>
              <a:gd name="connsiteY43" fmla="*/ 642937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4006" h="869156">
                <a:moveTo>
                  <a:pt x="873919" y="642937"/>
                </a:moveTo>
                <a:lnTo>
                  <a:pt x="516731" y="752475"/>
                </a:lnTo>
                <a:lnTo>
                  <a:pt x="340519" y="804862"/>
                </a:lnTo>
                <a:lnTo>
                  <a:pt x="159544" y="847725"/>
                </a:lnTo>
                <a:lnTo>
                  <a:pt x="92869" y="864394"/>
                </a:lnTo>
                <a:lnTo>
                  <a:pt x="57150" y="869156"/>
                </a:lnTo>
                <a:lnTo>
                  <a:pt x="35719" y="869156"/>
                </a:lnTo>
                <a:lnTo>
                  <a:pt x="16669" y="866775"/>
                </a:lnTo>
                <a:lnTo>
                  <a:pt x="2381" y="862012"/>
                </a:lnTo>
                <a:lnTo>
                  <a:pt x="0" y="852487"/>
                </a:lnTo>
                <a:lnTo>
                  <a:pt x="4762" y="833437"/>
                </a:lnTo>
                <a:lnTo>
                  <a:pt x="28575" y="804862"/>
                </a:lnTo>
                <a:lnTo>
                  <a:pt x="73819" y="783431"/>
                </a:lnTo>
                <a:lnTo>
                  <a:pt x="254794" y="714375"/>
                </a:lnTo>
                <a:lnTo>
                  <a:pt x="461962" y="626269"/>
                </a:lnTo>
                <a:lnTo>
                  <a:pt x="628650" y="552450"/>
                </a:lnTo>
                <a:lnTo>
                  <a:pt x="750094" y="495300"/>
                </a:lnTo>
                <a:lnTo>
                  <a:pt x="878681" y="426244"/>
                </a:lnTo>
                <a:lnTo>
                  <a:pt x="981075" y="364331"/>
                </a:lnTo>
                <a:lnTo>
                  <a:pt x="1050131" y="314325"/>
                </a:lnTo>
                <a:lnTo>
                  <a:pt x="1088231" y="276225"/>
                </a:lnTo>
                <a:lnTo>
                  <a:pt x="1107281" y="245269"/>
                </a:lnTo>
                <a:lnTo>
                  <a:pt x="1114425" y="223837"/>
                </a:lnTo>
                <a:lnTo>
                  <a:pt x="1114425" y="202406"/>
                </a:lnTo>
                <a:lnTo>
                  <a:pt x="1109662" y="188119"/>
                </a:lnTo>
                <a:lnTo>
                  <a:pt x="1095375" y="164306"/>
                </a:lnTo>
                <a:lnTo>
                  <a:pt x="1050131" y="126206"/>
                </a:lnTo>
                <a:lnTo>
                  <a:pt x="931069" y="50006"/>
                </a:lnTo>
                <a:lnTo>
                  <a:pt x="1059656" y="0"/>
                </a:lnTo>
                <a:lnTo>
                  <a:pt x="1257300" y="104775"/>
                </a:lnTo>
                <a:lnTo>
                  <a:pt x="1343025" y="150019"/>
                </a:lnTo>
                <a:lnTo>
                  <a:pt x="1454944" y="219075"/>
                </a:lnTo>
                <a:lnTo>
                  <a:pt x="1521619" y="264319"/>
                </a:lnTo>
                <a:lnTo>
                  <a:pt x="1550194" y="283369"/>
                </a:lnTo>
                <a:lnTo>
                  <a:pt x="1564481" y="302419"/>
                </a:lnTo>
                <a:lnTo>
                  <a:pt x="1571625" y="323850"/>
                </a:lnTo>
                <a:lnTo>
                  <a:pt x="1574006" y="347662"/>
                </a:lnTo>
                <a:lnTo>
                  <a:pt x="1559719" y="388144"/>
                </a:lnTo>
                <a:lnTo>
                  <a:pt x="1535906" y="407194"/>
                </a:lnTo>
                <a:lnTo>
                  <a:pt x="1462087" y="421481"/>
                </a:lnTo>
                <a:lnTo>
                  <a:pt x="1395412" y="438150"/>
                </a:lnTo>
                <a:lnTo>
                  <a:pt x="1302544" y="478631"/>
                </a:lnTo>
                <a:lnTo>
                  <a:pt x="1107281" y="559594"/>
                </a:lnTo>
                <a:lnTo>
                  <a:pt x="873919" y="642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7915CE-59BF-457E-A8A0-D9DC8AC56D01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51185CDB-2E61-40A4-A6C1-6364F61B1704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4C71394-C9DE-443A-B25C-CD1191C47CF6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3144B6E3-E340-467A-9CB4-5D820AF185EF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DABA6BB-8150-4517-A735-DCA27E85152B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0E6247C5-70FF-4F7C-964C-E78A88C96826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BE817AF2-6FBB-4320-9260-8FA9655F3B3E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E9E3DFBC-3C19-44F1-B21B-2BF4C4D6DC09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386528C-6B28-43F9-B3F4-E17E3FBC3DAE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7A1B5FB-30B6-4BAA-9EC7-0DD2E6C512C2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F37B9ECB-2975-4CF7-8631-3E24EE974B3E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F3D3D0D7-33BE-49E3-A1F8-9628AB7FC78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CC5C6410-80FF-40B7-8E84-6C10150F3A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88C937C-3468-4A78-A1E4-51111B0E6049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41585C9-CDF0-447D-81F3-CA2B44E909B6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59FC88B0-D66F-49A5-93CE-5A28033F73C6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5179765F-D32D-4F0F-A79D-248308390F74}"/>
              </a:ext>
            </a:extLst>
          </p:cNvPr>
          <p:cNvGrpSpPr/>
          <p:nvPr/>
        </p:nvGrpSpPr>
        <p:grpSpPr>
          <a:xfrm>
            <a:off x="4035426" y="1299087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046C2E8-0650-41CA-98E7-CAE088C9C727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8C142A8-EC2E-465E-9B45-35FA2A118EC4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017213FA-B2D0-413C-8A05-B7257E7A3C0B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7BA39095-9ACA-48BC-A95A-0637A7FFBFF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B1206FDF-CD60-4E32-866D-97204411A6E7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BE677D10-A0D6-4C10-936E-287C9FB5FFFC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6">
              <a:extLst>
                <a:ext uri="{FF2B5EF4-FFF2-40B4-BE49-F238E27FC236}">
                  <a16:creationId xmlns:a16="http://schemas.microsoft.com/office/drawing/2014/main" id="{F8B69602-699B-4448-88F9-1445BCFE0111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1E71F03A-3224-449B-85BA-8E472EB0BD23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B20786FE-C4F8-4DC4-9480-077343720371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C6198CC0-35D4-438C-BDC3-CF0D03B72440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BE5D6A7E-0C4E-441D-B60A-04B73D44C33D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32D74C28-FD6F-44D7-8EA5-576B48D6AB4D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EB6C7C16-3C38-406E-A788-87001F17434D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46624EC4-8E57-4ADB-983C-56B6476328B7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2">
              <a:extLst>
                <a:ext uri="{FF2B5EF4-FFF2-40B4-BE49-F238E27FC236}">
                  <a16:creationId xmlns:a16="http://schemas.microsoft.com/office/drawing/2014/main" id="{A80D081F-1E58-4A87-ACB2-E11661455A40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5170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24" grpId="0" animBg="1"/>
      <p:bldP spid="27" grpId="0" animBg="1"/>
      <p:bldP spid="9" grpId="0" animBg="1"/>
      <p:bldP spid="26" grpId="0" animBg="1"/>
      <p:bldP spid="12" grpId="0" animBg="1"/>
      <p:bldP spid="22" grpId="0" animBg="1"/>
      <p:bldP spid="13" grpId="0" animBg="1"/>
      <p:bldP spid="14" grpId="0" animBg="1"/>
      <p:bldP spid="19" grpId="0" animBg="1"/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3925A9F-46C3-4D56-849D-A9451DBEE542}"/>
              </a:ext>
            </a:extLst>
          </p:cNvPr>
          <p:cNvSpPr/>
          <p:nvPr/>
        </p:nvSpPr>
        <p:spPr>
          <a:xfrm>
            <a:off x="3651250" y="1708150"/>
            <a:ext cx="1371600" cy="2317750"/>
          </a:xfrm>
          <a:custGeom>
            <a:avLst/>
            <a:gdLst>
              <a:gd name="connsiteX0" fmla="*/ 768350 w 1371600"/>
              <a:gd name="connsiteY0" fmla="*/ 901700 h 2317750"/>
              <a:gd name="connsiteX1" fmla="*/ 831850 w 1371600"/>
              <a:gd name="connsiteY1" fmla="*/ 752475 h 2317750"/>
              <a:gd name="connsiteX2" fmla="*/ 908050 w 1371600"/>
              <a:gd name="connsiteY2" fmla="*/ 565150 h 2317750"/>
              <a:gd name="connsiteX3" fmla="*/ 965200 w 1371600"/>
              <a:gd name="connsiteY3" fmla="*/ 409575 h 2317750"/>
              <a:gd name="connsiteX4" fmla="*/ 996950 w 1371600"/>
              <a:gd name="connsiteY4" fmla="*/ 304800 h 2317750"/>
              <a:gd name="connsiteX5" fmla="*/ 1006475 w 1371600"/>
              <a:gd name="connsiteY5" fmla="*/ 266700 h 2317750"/>
              <a:gd name="connsiteX6" fmla="*/ 1012825 w 1371600"/>
              <a:gd name="connsiteY6" fmla="*/ 225425 h 2317750"/>
              <a:gd name="connsiteX7" fmla="*/ 1009650 w 1371600"/>
              <a:gd name="connsiteY7" fmla="*/ 203200 h 2317750"/>
              <a:gd name="connsiteX8" fmla="*/ 996950 w 1371600"/>
              <a:gd name="connsiteY8" fmla="*/ 168275 h 2317750"/>
              <a:gd name="connsiteX9" fmla="*/ 965200 w 1371600"/>
              <a:gd name="connsiteY9" fmla="*/ 111125 h 2317750"/>
              <a:gd name="connsiteX10" fmla="*/ 930275 w 1371600"/>
              <a:gd name="connsiteY10" fmla="*/ 63500 h 2317750"/>
              <a:gd name="connsiteX11" fmla="*/ 904875 w 1371600"/>
              <a:gd name="connsiteY11" fmla="*/ 31750 h 2317750"/>
              <a:gd name="connsiteX12" fmla="*/ 901700 w 1371600"/>
              <a:gd name="connsiteY12" fmla="*/ 19050 h 2317750"/>
              <a:gd name="connsiteX13" fmla="*/ 911225 w 1371600"/>
              <a:gd name="connsiteY13" fmla="*/ 6350 h 2317750"/>
              <a:gd name="connsiteX14" fmla="*/ 942975 w 1371600"/>
              <a:gd name="connsiteY14" fmla="*/ 0 h 2317750"/>
              <a:gd name="connsiteX15" fmla="*/ 1003300 w 1371600"/>
              <a:gd name="connsiteY15" fmla="*/ 9525 h 2317750"/>
              <a:gd name="connsiteX16" fmla="*/ 1041400 w 1371600"/>
              <a:gd name="connsiteY16" fmla="*/ 22225 h 2317750"/>
              <a:gd name="connsiteX17" fmla="*/ 1095375 w 1371600"/>
              <a:gd name="connsiteY17" fmla="*/ 47625 h 2317750"/>
              <a:gd name="connsiteX18" fmla="*/ 1149350 w 1371600"/>
              <a:gd name="connsiteY18" fmla="*/ 85725 h 2317750"/>
              <a:gd name="connsiteX19" fmla="*/ 1209675 w 1371600"/>
              <a:gd name="connsiteY19" fmla="*/ 136525 h 2317750"/>
              <a:gd name="connsiteX20" fmla="*/ 1250950 w 1371600"/>
              <a:gd name="connsiteY20" fmla="*/ 177800 h 2317750"/>
              <a:gd name="connsiteX21" fmla="*/ 1317625 w 1371600"/>
              <a:gd name="connsiteY21" fmla="*/ 254000 h 2317750"/>
              <a:gd name="connsiteX22" fmla="*/ 1349375 w 1371600"/>
              <a:gd name="connsiteY22" fmla="*/ 298450 h 2317750"/>
              <a:gd name="connsiteX23" fmla="*/ 1368425 w 1371600"/>
              <a:gd name="connsiteY23" fmla="*/ 333375 h 2317750"/>
              <a:gd name="connsiteX24" fmla="*/ 1371600 w 1371600"/>
              <a:gd name="connsiteY24" fmla="*/ 355600 h 2317750"/>
              <a:gd name="connsiteX25" fmla="*/ 1365250 w 1371600"/>
              <a:gd name="connsiteY25" fmla="*/ 368300 h 2317750"/>
              <a:gd name="connsiteX26" fmla="*/ 1346200 w 1371600"/>
              <a:gd name="connsiteY26" fmla="*/ 377825 h 2317750"/>
              <a:gd name="connsiteX27" fmla="*/ 1323975 w 1371600"/>
              <a:gd name="connsiteY27" fmla="*/ 384175 h 2317750"/>
              <a:gd name="connsiteX28" fmla="*/ 1282700 w 1371600"/>
              <a:gd name="connsiteY28" fmla="*/ 463550 h 2317750"/>
              <a:gd name="connsiteX29" fmla="*/ 1174750 w 1371600"/>
              <a:gd name="connsiteY29" fmla="*/ 669925 h 2317750"/>
              <a:gd name="connsiteX30" fmla="*/ 1041400 w 1371600"/>
              <a:gd name="connsiteY30" fmla="*/ 914400 h 2317750"/>
              <a:gd name="connsiteX31" fmla="*/ 908050 w 1371600"/>
              <a:gd name="connsiteY31" fmla="*/ 1152525 h 2317750"/>
              <a:gd name="connsiteX32" fmla="*/ 809625 w 1371600"/>
              <a:gd name="connsiteY32" fmla="*/ 1327150 h 2317750"/>
              <a:gd name="connsiteX33" fmla="*/ 777875 w 1371600"/>
              <a:gd name="connsiteY33" fmla="*/ 1384300 h 2317750"/>
              <a:gd name="connsiteX34" fmla="*/ 650875 w 1371600"/>
              <a:gd name="connsiteY34" fmla="*/ 1574800 h 2317750"/>
              <a:gd name="connsiteX35" fmla="*/ 555625 w 1371600"/>
              <a:gd name="connsiteY35" fmla="*/ 1704975 h 2317750"/>
              <a:gd name="connsiteX36" fmla="*/ 371475 w 1371600"/>
              <a:gd name="connsiteY36" fmla="*/ 1939925 h 2317750"/>
              <a:gd name="connsiteX37" fmla="*/ 174625 w 1371600"/>
              <a:gd name="connsiteY37" fmla="*/ 2165350 h 2317750"/>
              <a:gd name="connsiteX38" fmla="*/ 53975 w 1371600"/>
              <a:gd name="connsiteY38" fmla="*/ 2298700 h 2317750"/>
              <a:gd name="connsiteX39" fmla="*/ 28575 w 1371600"/>
              <a:gd name="connsiteY39" fmla="*/ 2317750 h 2317750"/>
              <a:gd name="connsiteX40" fmla="*/ 15875 w 1371600"/>
              <a:gd name="connsiteY40" fmla="*/ 2317750 h 2317750"/>
              <a:gd name="connsiteX41" fmla="*/ 9525 w 1371600"/>
              <a:gd name="connsiteY41" fmla="*/ 2314575 h 2317750"/>
              <a:gd name="connsiteX42" fmla="*/ 0 w 1371600"/>
              <a:gd name="connsiteY42" fmla="*/ 2301875 h 2317750"/>
              <a:gd name="connsiteX43" fmla="*/ 6350 w 1371600"/>
              <a:gd name="connsiteY43" fmla="*/ 2279650 h 2317750"/>
              <a:gd name="connsiteX44" fmla="*/ 50800 w 1371600"/>
              <a:gd name="connsiteY44" fmla="*/ 2206625 h 2317750"/>
              <a:gd name="connsiteX45" fmla="*/ 161925 w 1371600"/>
              <a:gd name="connsiteY45" fmla="*/ 2028825 h 2317750"/>
              <a:gd name="connsiteX46" fmla="*/ 279400 w 1371600"/>
              <a:gd name="connsiteY46" fmla="*/ 1831975 h 2317750"/>
              <a:gd name="connsiteX47" fmla="*/ 365125 w 1371600"/>
              <a:gd name="connsiteY47" fmla="*/ 1685925 h 2317750"/>
              <a:gd name="connsiteX48" fmla="*/ 469900 w 1371600"/>
              <a:gd name="connsiteY48" fmla="*/ 1504950 h 2317750"/>
              <a:gd name="connsiteX49" fmla="*/ 533400 w 1371600"/>
              <a:gd name="connsiteY49" fmla="*/ 1387475 h 2317750"/>
              <a:gd name="connsiteX50" fmla="*/ 625475 w 1371600"/>
              <a:gd name="connsiteY50" fmla="*/ 1212850 h 2317750"/>
              <a:gd name="connsiteX51" fmla="*/ 727075 w 1371600"/>
              <a:gd name="connsiteY51" fmla="*/ 1003300 h 2317750"/>
              <a:gd name="connsiteX52" fmla="*/ 768350 w 1371600"/>
              <a:gd name="connsiteY52" fmla="*/ 901700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71600" h="2317750">
                <a:moveTo>
                  <a:pt x="768350" y="901700"/>
                </a:moveTo>
                <a:lnTo>
                  <a:pt x="831850" y="752475"/>
                </a:lnTo>
                <a:lnTo>
                  <a:pt x="908050" y="565150"/>
                </a:lnTo>
                <a:lnTo>
                  <a:pt x="965200" y="409575"/>
                </a:lnTo>
                <a:lnTo>
                  <a:pt x="996950" y="304800"/>
                </a:lnTo>
                <a:lnTo>
                  <a:pt x="1006475" y="266700"/>
                </a:lnTo>
                <a:lnTo>
                  <a:pt x="1012825" y="225425"/>
                </a:lnTo>
                <a:lnTo>
                  <a:pt x="1009650" y="203200"/>
                </a:lnTo>
                <a:lnTo>
                  <a:pt x="996950" y="168275"/>
                </a:lnTo>
                <a:lnTo>
                  <a:pt x="965200" y="111125"/>
                </a:lnTo>
                <a:lnTo>
                  <a:pt x="930275" y="63500"/>
                </a:lnTo>
                <a:lnTo>
                  <a:pt x="904875" y="31750"/>
                </a:lnTo>
                <a:lnTo>
                  <a:pt x="901700" y="19050"/>
                </a:lnTo>
                <a:lnTo>
                  <a:pt x="911225" y="6350"/>
                </a:lnTo>
                <a:lnTo>
                  <a:pt x="942975" y="0"/>
                </a:lnTo>
                <a:lnTo>
                  <a:pt x="1003300" y="9525"/>
                </a:lnTo>
                <a:lnTo>
                  <a:pt x="1041400" y="22225"/>
                </a:lnTo>
                <a:lnTo>
                  <a:pt x="1095375" y="47625"/>
                </a:lnTo>
                <a:lnTo>
                  <a:pt x="1149350" y="85725"/>
                </a:lnTo>
                <a:lnTo>
                  <a:pt x="1209675" y="136525"/>
                </a:lnTo>
                <a:lnTo>
                  <a:pt x="1250950" y="177800"/>
                </a:lnTo>
                <a:lnTo>
                  <a:pt x="1317625" y="254000"/>
                </a:lnTo>
                <a:lnTo>
                  <a:pt x="1349375" y="298450"/>
                </a:lnTo>
                <a:lnTo>
                  <a:pt x="1368425" y="333375"/>
                </a:lnTo>
                <a:lnTo>
                  <a:pt x="1371600" y="355600"/>
                </a:lnTo>
                <a:lnTo>
                  <a:pt x="1365250" y="368300"/>
                </a:lnTo>
                <a:lnTo>
                  <a:pt x="1346200" y="377825"/>
                </a:lnTo>
                <a:lnTo>
                  <a:pt x="1323975" y="384175"/>
                </a:lnTo>
                <a:lnTo>
                  <a:pt x="1282700" y="463550"/>
                </a:lnTo>
                <a:lnTo>
                  <a:pt x="1174750" y="669925"/>
                </a:lnTo>
                <a:lnTo>
                  <a:pt x="1041400" y="914400"/>
                </a:lnTo>
                <a:lnTo>
                  <a:pt x="908050" y="1152525"/>
                </a:lnTo>
                <a:lnTo>
                  <a:pt x="809625" y="1327150"/>
                </a:lnTo>
                <a:lnTo>
                  <a:pt x="777875" y="1384300"/>
                </a:lnTo>
                <a:lnTo>
                  <a:pt x="650875" y="1574800"/>
                </a:lnTo>
                <a:lnTo>
                  <a:pt x="555625" y="1704975"/>
                </a:lnTo>
                <a:lnTo>
                  <a:pt x="371475" y="1939925"/>
                </a:lnTo>
                <a:lnTo>
                  <a:pt x="174625" y="2165350"/>
                </a:lnTo>
                <a:lnTo>
                  <a:pt x="53975" y="2298700"/>
                </a:lnTo>
                <a:lnTo>
                  <a:pt x="28575" y="2317750"/>
                </a:lnTo>
                <a:lnTo>
                  <a:pt x="15875" y="2317750"/>
                </a:lnTo>
                <a:lnTo>
                  <a:pt x="9525" y="2314575"/>
                </a:lnTo>
                <a:lnTo>
                  <a:pt x="0" y="2301875"/>
                </a:lnTo>
                <a:lnTo>
                  <a:pt x="6350" y="2279650"/>
                </a:lnTo>
                <a:lnTo>
                  <a:pt x="50800" y="2206625"/>
                </a:lnTo>
                <a:lnTo>
                  <a:pt x="161925" y="2028825"/>
                </a:lnTo>
                <a:lnTo>
                  <a:pt x="279400" y="1831975"/>
                </a:lnTo>
                <a:lnTo>
                  <a:pt x="365125" y="1685925"/>
                </a:lnTo>
                <a:lnTo>
                  <a:pt x="469900" y="1504950"/>
                </a:lnTo>
                <a:lnTo>
                  <a:pt x="533400" y="1387475"/>
                </a:lnTo>
                <a:lnTo>
                  <a:pt x="625475" y="1212850"/>
                </a:lnTo>
                <a:lnTo>
                  <a:pt x="727075" y="1003300"/>
                </a:lnTo>
                <a:lnTo>
                  <a:pt x="768350" y="901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91B5EF-CA17-40D1-B30F-7D2BC36E3E7E}"/>
              </a:ext>
            </a:extLst>
          </p:cNvPr>
          <p:cNvSpPr/>
          <p:nvPr/>
        </p:nvSpPr>
        <p:spPr>
          <a:xfrm>
            <a:off x="5167314" y="2649538"/>
            <a:ext cx="498475" cy="889000"/>
          </a:xfrm>
          <a:custGeom>
            <a:avLst/>
            <a:gdLst>
              <a:gd name="connsiteX0" fmla="*/ 250031 w 497681"/>
              <a:gd name="connsiteY0" fmla="*/ 521494 h 888207"/>
              <a:gd name="connsiteX1" fmla="*/ 240506 w 497681"/>
              <a:gd name="connsiteY1" fmla="*/ 459582 h 888207"/>
              <a:gd name="connsiteX2" fmla="*/ 226218 w 497681"/>
              <a:gd name="connsiteY2" fmla="*/ 385763 h 888207"/>
              <a:gd name="connsiteX3" fmla="*/ 216693 w 497681"/>
              <a:gd name="connsiteY3" fmla="*/ 342900 h 888207"/>
              <a:gd name="connsiteX4" fmla="*/ 207168 w 497681"/>
              <a:gd name="connsiteY4" fmla="*/ 309563 h 888207"/>
              <a:gd name="connsiteX5" fmla="*/ 195262 w 497681"/>
              <a:gd name="connsiteY5" fmla="*/ 278607 h 888207"/>
              <a:gd name="connsiteX6" fmla="*/ 180975 w 497681"/>
              <a:gd name="connsiteY6" fmla="*/ 254794 h 888207"/>
              <a:gd name="connsiteX7" fmla="*/ 157162 w 497681"/>
              <a:gd name="connsiteY7" fmla="*/ 214313 h 888207"/>
              <a:gd name="connsiteX8" fmla="*/ 119062 w 497681"/>
              <a:gd name="connsiteY8" fmla="*/ 164307 h 888207"/>
              <a:gd name="connsiteX9" fmla="*/ 104775 w 497681"/>
              <a:gd name="connsiteY9" fmla="*/ 147638 h 888207"/>
              <a:gd name="connsiteX10" fmla="*/ 66675 w 497681"/>
              <a:gd name="connsiteY10" fmla="*/ 102394 h 888207"/>
              <a:gd name="connsiteX11" fmla="*/ 33337 w 497681"/>
              <a:gd name="connsiteY11" fmla="*/ 71438 h 888207"/>
              <a:gd name="connsiteX12" fmla="*/ 11906 w 497681"/>
              <a:gd name="connsiteY12" fmla="*/ 50007 h 888207"/>
              <a:gd name="connsiteX13" fmla="*/ 2381 w 497681"/>
              <a:gd name="connsiteY13" fmla="*/ 35719 h 888207"/>
              <a:gd name="connsiteX14" fmla="*/ 0 w 497681"/>
              <a:gd name="connsiteY14" fmla="*/ 19050 h 888207"/>
              <a:gd name="connsiteX15" fmla="*/ 4762 w 497681"/>
              <a:gd name="connsiteY15" fmla="*/ 9525 h 888207"/>
              <a:gd name="connsiteX16" fmla="*/ 21431 w 497681"/>
              <a:gd name="connsiteY16" fmla="*/ 0 h 888207"/>
              <a:gd name="connsiteX17" fmla="*/ 47625 w 497681"/>
              <a:gd name="connsiteY17" fmla="*/ 0 h 888207"/>
              <a:gd name="connsiteX18" fmla="*/ 92868 w 497681"/>
              <a:gd name="connsiteY18" fmla="*/ 7144 h 888207"/>
              <a:gd name="connsiteX19" fmla="*/ 209550 w 497681"/>
              <a:gd name="connsiteY19" fmla="*/ 35719 h 888207"/>
              <a:gd name="connsiteX20" fmla="*/ 340518 w 497681"/>
              <a:gd name="connsiteY20" fmla="*/ 61913 h 888207"/>
              <a:gd name="connsiteX21" fmla="*/ 373856 w 497681"/>
              <a:gd name="connsiteY21" fmla="*/ 66675 h 888207"/>
              <a:gd name="connsiteX22" fmla="*/ 409575 w 497681"/>
              <a:gd name="connsiteY22" fmla="*/ 200025 h 888207"/>
              <a:gd name="connsiteX23" fmla="*/ 409575 w 497681"/>
              <a:gd name="connsiteY23" fmla="*/ 285750 h 888207"/>
              <a:gd name="connsiteX24" fmla="*/ 414337 w 497681"/>
              <a:gd name="connsiteY24" fmla="*/ 357188 h 888207"/>
              <a:gd name="connsiteX25" fmla="*/ 426243 w 497681"/>
              <a:gd name="connsiteY25" fmla="*/ 442913 h 888207"/>
              <a:gd name="connsiteX26" fmla="*/ 438150 w 497681"/>
              <a:gd name="connsiteY26" fmla="*/ 504825 h 888207"/>
              <a:gd name="connsiteX27" fmla="*/ 457200 w 497681"/>
              <a:gd name="connsiteY27" fmla="*/ 583407 h 888207"/>
              <a:gd name="connsiteX28" fmla="*/ 483393 w 497681"/>
              <a:gd name="connsiteY28" fmla="*/ 666750 h 888207"/>
              <a:gd name="connsiteX29" fmla="*/ 497681 w 497681"/>
              <a:gd name="connsiteY29" fmla="*/ 795338 h 888207"/>
              <a:gd name="connsiteX30" fmla="*/ 481012 w 497681"/>
              <a:gd name="connsiteY30" fmla="*/ 826294 h 888207"/>
              <a:gd name="connsiteX31" fmla="*/ 452437 w 497681"/>
              <a:gd name="connsiteY31" fmla="*/ 859632 h 888207"/>
              <a:gd name="connsiteX32" fmla="*/ 421481 w 497681"/>
              <a:gd name="connsiteY32" fmla="*/ 883444 h 888207"/>
              <a:gd name="connsiteX33" fmla="*/ 409575 w 497681"/>
              <a:gd name="connsiteY33" fmla="*/ 888207 h 888207"/>
              <a:gd name="connsiteX34" fmla="*/ 388143 w 497681"/>
              <a:gd name="connsiteY34" fmla="*/ 883444 h 888207"/>
              <a:gd name="connsiteX35" fmla="*/ 366712 w 497681"/>
              <a:gd name="connsiteY35" fmla="*/ 871538 h 888207"/>
              <a:gd name="connsiteX36" fmla="*/ 342900 w 497681"/>
              <a:gd name="connsiteY36" fmla="*/ 850107 h 888207"/>
              <a:gd name="connsiteX37" fmla="*/ 323850 w 497681"/>
              <a:gd name="connsiteY37" fmla="*/ 826294 h 888207"/>
              <a:gd name="connsiteX38" fmla="*/ 302418 w 497681"/>
              <a:gd name="connsiteY38" fmla="*/ 792957 h 888207"/>
              <a:gd name="connsiteX39" fmla="*/ 295275 w 497681"/>
              <a:gd name="connsiteY39" fmla="*/ 771525 h 888207"/>
              <a:gd name="connsiteX40" fmla="*/ 283368 w 497681"/>
              <a:gd name="connsiteY40" fmla="*/ 702469 h 888207"/>
              <a:gd name="connsiteX41" fmla="*/ 250031 w 497681"/>
              <a:gd name="connsiteY41" fmla="*/ 521494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97681" h="888207">
                <a:moveTo>
                  <a:pt x="250031" y="521494"/>
                </a:moveTo>
                <a:lnTo>
                  <a:pt x="240506" y="459582"/>
                </a:lnTo>
                <a:lnTo>
                  <a:pt x="226218" y="385763"/>
                </a:lnTo>
                <a:lnTo>
                  <a:pt x="216693" y="342900"/>
                </a:lnTo>
                <a:lnTo>
                  <a:pt x="207168" y="309563"/>
                </a:lnTo>
                <a:lnTo>
                  <a:pt x="195262" y="278607"/>
                </a:lnTo>
                <a:lnTo>
                  <a:pt x="180975" y="254794"/>
                </a:lnTo>
                <a:lnTo>
                  <a:pt x="157162" y="214313"/>
                </a:lnTo>
                <a:lnTo>
                  <a:pt x="119062" y="164307"/>
                </a:lnTo>
                <a:lnTo>
                  <a:pt x="104775" y="147638"/>
                </a:lnTo>
                <a:lnTo>
                  <a:pt x="66675" y="102394"/>
                </a:lnTo>
                <a:lnTo>
                  <a:pt x="33337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0"/>
                </a:lnTo>
                <a:lnTo>
                  <a:pt x="92868" y="7144"/>
                </a:lnTo>
                <a:lnTo>
                  <a:pt x="209550" y="35719"/>
                </a:lnTo>
                <a:lnTo>
                  <a:pt x="340518" y="61913"/>
                </a:lnTo>
                <a:lnTo>
                  <a:pt x="373856" y="66675"/>
                </a:lnTo>
                <a:lnTo>
                  <a:pt x="409575" y="200025"/>
                </a:lnTo>
                <a:lnTo>
                  <a:pt x="409575" y="285750"/>
                </a:lnTo>
                <a:lnTo>
                  <a:pt x="414337" y="357188"/>
                </a:lnTo>
                <a:lnTo>
                  <a:pt x="426243" y="442913"/>
                </a:lnTo>
                <a:lnTo>
                  <a:pt x="438150" y="504825"/>
                </a:lnTo>
                <a:lnTo>
                  <a:pt x="457200" y="583407"/>
                </a:lnTo>
                <a:lnTo>
                  <a:pt x="483393" y="666750"/>
                </a:lnTo>
                <a:lnTo>
                  <a:pt x="497681" y="795338"/>
                </a:lnTo>
                <a:lnTo>
                  <a:pt x="481012" y="826294"/>
                </a:lnTo>
                <a:lnTo>
                  <a:pt x="452437" y="859632"/>
                </a:lnTo>
                <a:lnTo>
                  <a:pt x="421481" y="883444"/>
                </a:lnTo>
                <a:lnTo>
                  <a:pt x="409575" y="888207"/>
                </a:lnTo>
                <a:lnTo>
                  <a:pt x="388143" y="883444"/>
                </a:lnTo>
                <a:lnTo>
                  <a:pt x="366712" y="871538"/>
                </a:lnTo>
                <a:lnTo>
                  <a:pt x="342900" y="850107"/>
                </a:lnTo>
                <a:lnTo>
                  <a:pt x="323850" y="826294"/>
                </a:lnTo>
                <a:lnTo>
                  <a:pt x="302418" y="792957"/>
                </a:lnTo>
                <a:lnTo>
                  <a:pt x="295275" y="771525"/>
                </a:lnTo>
                <a:lnTo>
                  <a:pt x="283368" y="702469"/>
                </a:lnTo>
                <a:lnTo>
                  <a:pt x="250031" y="521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72A5A9D-F4AD-4997-9BB0-A300D1C68708}"/>
              </a:ext>
            </a:extLst>
          </p:cNvPr>
          <p:cNvSpPr/>
          <p:nvPr/>
        </p:nvSpPr>
        <p:spPr>
          <a:xfrm>
            <a:off x="4237039" y="3044825"/>
            <a:ext cx="357187" cy="3005138"/>
          </a:xfrm>
          <a:custGeom>
            <a:avLst/>
            <a:gdLst>
              <a:gd name="connsiteX0" fmla="*/ 354330 w 358140"/>
              <a:gd name="connsiteY0" fmla="*/ 937260 h 3006090"/>
              <a:gd name="connsiteX1" fmla="*/ 358140 w 358140"/>
              <a:gd name="connsiteY1" fmla="*/ 510540 h 3006090"/>
              <a:gd name="connsiteX2" fmla="*/ 358140 w 358140"/>
              <a:gd name="connsiteY2" fmla="*/ 327660 h 3006090"/>
              <a:gd name="connsiteX3" fmla="*/ 358140 w 358140"/>
              <a:gd name="connsiteY3" fmla="*/ 209550 h 3006090"/>
              <a:gd name="connsiteX4" fmla="*/ 354330 w 358140"/>
              <a:gd name="connsiteY4" fmla="*/ 186690 h 3006090"/>
              <a:gd name="connsiteX5" fmla="*/ 346710 w 358140"/>
              <a:gd name="connsiteY5" fmla="*/ 167640 h 3006090"/>
              <a:gd name="connsiteX6" fmla="*/ 320040 w 358140"/>
              <a:gd name="connsiteY6" fmla="*/ 133350 h 3006090"/>
              <a:gd name="connsiteX7" fmla="*/ 300990 w 358140"/>
              <a:gd name="connsiteY7" fmla="*/ 114300 h 3006090"/>
              <a:gd name="connsiteX8" fmla="*/ 274320 w 358140"/>
              <a:gd name="connsiteY8" fmla="*/ 87630 h 3006090"/>
              <a:gd name="connsiteX9" fmla="*/ 259080 w 358140"/>
              <a:gd name="connsiteY9" fmla="*/ 72390 h 3006090"/>
              <a:gd name="connsiteX10" fmla="*/ 236220 w 358140"/>
              <a:gd name="connsiteY10" fmla="*/ 57150 h 3006090"/>
              <a:gd name="connsiteX11" fmla="*/ 194310 w 358140"/>
              <a:gd name="connsiteY11" fmla="*/ 26670 h 3006090"/>
              <a:gd name="connsiteX12" fmla="*/ 152400 w 358140"/>
              <a:gd name="connsiteY12" fmla="*/ 0 h 3006090"/>
              <a:gd name="connsiteX13" fmla="*/ 41910 w 358140"/>
              <a:gd name="connsiteY13" fmla="*/ 182880 h 3006090"/>
              <a:gd name="connsiteX14" fmla="*/ 106680 w 358140"/>
              <a:gd name="connsiteY14" fmla="*/ 217170 h 3006090"/>
              <a:gd name="connsiteX15" fmla="*/ 125730 w 358140"/>
              <a:gd name="connsiteY15" fmla="*/ 236220 h 3006090"/>
              <a:gd name="connsiteX16" fmla="*/ 137160 w 358140"/>
              <a:gd name="connsiteY16" fmla="*/ 266700 h 3006090"/>
              <a:gd name="connsiteX17" fmla="*/ 148590 w 358140"/>
              <a:gd name="connsiteY17" fmla="*/ 308610 h 3006090"/>
              <a:gd name="connsiteX18" fmla="*/ 156210 w 358140"/>
              <a:gd name="connsiteY18" fmla="*/ 381000 h 3006090"/>
              <a:gd name="connsiteX19" fmla="*/ 156210 w 358140"/>
              <a:gd name="connsiteY19" fmla="*/ 529590 h 3006090"/>
              <a:gd name="connsiteX20" fmla="*/ 148590 w 358140"/>
              <a:gd name="connsiteY20" fmla="*/ 792480 h 3006090"/>
              <a:gd name="connsiteX21" fmla="*/ 125730 w 358140"/>
              <a:gd name="connsiteY21" fmla="*/ 1181100 h 3006090"/>
              <a:gd name="connsiteX22" fmla="*/ 102870 w 358140"/>
              <a:gd name="connsiteY22" fmla="*/ 1508760 h 3006090"/>
              <a:gd name="connsiteX23" fmla="*/ 80010 w 358140"/>
              <a:gd name="connsiteY23" fmla="*/ 1813560 h 3006090"/>
              <a:gd name="connsiteX24" fmla="*/ 41910 w 358140"/>
              <a:gd name="connsiteY24" fmla="*/ 2205990 h 3006090"/>
              <a:gd name="connsiteX25" fmla="*/ 7620 w 358140"/>
              <a:gd name="connsiteY25" fmla="*/ 2518410 h 3006090"/>
              <a:gd name="connsiteX26" fmla="*/ 0 w 358140"/>
              <a:gd name="connsiteY26" fmla="*/ 2567940 h 3006090"/>
              <a:gd name="connsiteX27" fmla="*/ 11430 w 358140"/>
              <a:gd name="connsiteY27" fmla="*/ 2636520 h 3006090"/>
              <a:gd name="connsiteX28" fmla="*/ 41910 w 358140"/>
              <a:gd name="connsiteY28" fmla="*/ 2743200 h 3006090"/>
              <a:gd name="connsiteX29" fmla="*/ 68580 w 358140"/>
              <a:gd name="connsiteY29" fmla="*/ 2819400 h 3006090"/>
              <a:gd name="connsiteX30" fmla="*/ 102870 w 358140"/>
              <a:gd name="connsiteY30" fmla="*/ 2899410 h 3006090"/>
              <a:gd name="connsiteX31" fmla="*/ 125730 w 358140"/>
              <a:gd name="connsiteY31" fmla="*/ 2945130 h 3006090"/>
              <a:gd name="connsiteX32" fmla="*/ 144780 w 358140"/>
              <a:gd name="connsiteY32" fmla="*/ 2971800 h 3006090"/>
              <a:gd name="connsiteX33" fmla="*/ 179070 w 358140"/>
              <a:gd name="connsiteY33" fmla="*/ 2998470 h 3006090"/>
              <a:gd name="connsiteX34" fmla="*/ 205740 w 358140"/>
              <a:gd name="connsiteY34" fmla="*/ 3006090 h 3006090"/>
              <a:gd name="connsiteX35" fmla="*/ 224790 w 358140"/>
              <a:gd name="connsiteY35" fmla="*/ 3002280 h 3006090"/>
              <a:gd name="connsiteX36" fmla="*/ 243840 w 358140"/>
              <a:gd name="connsiteY36" fmla="*/ 2990850 h 3006090"/>
              <a:gd name="connsiteX37" fmla="*/ 259080 w 358140"/>
              <a:gd name="connsiteY37" fmla="*/ 2967990 h 3006090"/>
              <a:gd name="connsiteX38" fmla="*/ 274320 w 358140"/>
              <a:gd name="connsiteY38" fmla="*/ 2933700 h 3006090"/>
              <a:gd name="connsiteX39" fmla="*/ 289560 w 358140"/>
              <a:gd name="connsiteY39" fmla="*/ 2880360 h 3006090"/>
              <a:gd name="connsiteX40" fmla="*/ 300990 w 358140"/>
              <a:gd name="connsiteY40" fmla="*/ 2807970 h 3006090"/>
              <a:gd name="connsiteX41" fmla="*/ 312420 w 358140"/>
              <a:gd name="connsiteY41" fmla="*/ 2689860 h 3006090"/>
              <a:gd name="connsiteX42" fmla="*/ 323850 w 358140"/>
              <a:gd name="connsiteY42" fmla="*/ 2514600 h 3006090"/>
              <a:gd name="connsiteX43" fmla="*/ 335280 w 358140"/>
              <a:gd name="connsiteY43" fmla="*/ 2225040 h 3006090"/>
              <a:gd name="connsiteX44" fmla="*/ 335280 w 358140"/>
              <a:gd name="connsiteY44" fmla="*/ 1969770 h 3006090"/>
              <a:gd name="connsiteX45" fmla="*/ 335280 w 358140"/>
              <a:gd name="connsiteY45" fmla="*/ 1786890 h 3006090"/>
              <a:gd name="connsiteX46" fmla="*/ 342900 w 358140"/>
              <a:gd name="connsiteY46" fmla="*/ 1546860 h 3006090"/>
              <a:gd name="connsiteX47" fmla="*/ 350520 w 358140"/>
              <a:gd name="connsiteY47" fmla="*/ 1234440 h 3006090"/>
              <a:gd name="connsiteX48" fmla="*/ 354330 w 358140"/>
              <a:gd name="connsiteY48" fmla="*/ 93726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8140" h="3006090">
                <a:moveTo>
                  <a:pt x="354330" y="937260"/>
                </a:moveTo>
                <a:lnTo>
                  <a:pt x="358140" y="510540"/>
                </a:lnTo>
                <a:lnTo>
                  <a:pt x="358140" y="327660"/>
                </a:lnTo>
                <a:lnTo>
                  <a:pt x="358140" y="209550"/>
                </a:lnTo>
                <a:lnTo>
                  <a:pt x="354330" y="186690"/>
                </a:lnTo>
                <a:lnTo>
                  <a:pt x="346710" y="167640"/>
                </a:lnTo>
                <a:lnTo>
                  <a:pt x="320040" y="133350"/>
                </a:lnTo>
                <a:lnTo>
                  <a:pt x="300990" y="114300"/>
                </a:lnTo>
                <a:lnTo>
                  <a:pt x="274320" y="87630"/>
                </a:lnTo>
                <a:lnTo>
                  <a:pt x="259080" y="72390"/>
                </a:lnTo>
                <a:lnTo>
                  <a:pt x="236220" y="57150"/>
                </a:lnTo>
                <a:lnTo>
                  <a:pt x="194310" y="26670"/>
                </a:lnTo>
                <a:lnTo>
                  <a:pt x="152400" y="0"/>
                </a:lnTo>
                <a:lnTo>
                  <a:pt x="41910" y="182880"/>
                </a:lnTo>
                <a:lnTo>
                  <a:pt x="106680" y="217170"/>
                </a:lnTo>
                <a:lnTo>
                  <a:pt x="125730" y="236220"/>
                </a:lnTo>
                <a:lnTo>
                  <a:pt x="137160" y="266700"/>
                </a:lnTo>
                <a:lnTo>
                  <a:pt x="148590" y="308610"/>
                </a:lnTo>
                <a:lnTo>
                  <a:pt x="156210" y="381000"/>
                </a:lnTo>
                <a:lnTo>
                  <a:pt x="156210" y="529590"/>
                </a:lnTo>
                <a:lnTo>
                  <a:pt x="148590" y="792480"/>
                </a:lnTo>
                <a:lnTo>
                  <a:pt x="125730" y="1181100"/>
                </a:lnTo>
                <a:lnTo>
                  <a:pt x="102870" y="1508760"/>
                </a:lnTo>
                <a:lnTo>
                  <a:pt x="80010" y="1813560"/>
                </a:lnTo>
                <a:lnTo>
                  <a:pt x="41910" y="2205990"/>
                </a:lnTo>
                <a:lnTo>
                  <a:pt x="7620" y="2518410"/>
                </a:lnTo>
                <a:lnTo>
                  <a:pt x="0" y="2567940"/>
                </a:lnTo>
                <a:lnTo>
                  <a:pt x="11430" y="2636520"/>
                </a:lnTo>
                <a:lnTo>
                  <a:pt x="41910" y="2743200"/>
                </a:lnTo>
                <a:lnTo>
                  <a:pt x="68580" y="2819400"/>
                </a:lnTo>
                <a:lnTo>
                  <a:pt x="102870" y="2899410"/>
                </a:lnTo>
                <a:lnTo>
                  <a:pt x="125730" y="2945130"/>
                </a:lnTo>
                <a:lnTo>
                  <a:pt x="144780" y="2971800"/>
                </a:lnTo>
                <a:lnTo>
                  <a:pt x="179070" y="2998470"/>
                </a:lnTo>
                <a:lnTo>
                  <a:pt x="205740" y="3006090"/>
                </a:lnTo>
                <a:lnTo>
                  <a:pt x="224790" y="3002280"/>
                </a:lnTo>
                <a:lnTo>
                  <a:pt x="243840" y="2990850"/>
                </a:lnTo>
                <a:lnTo>
                  <a:pt x="259080" y="2967990"/>
                </a:lnTo>
                <a:lnTo>
                  <a:pt x="274320" y="2933700"/>
                </a:lnTo>
                <a:lnTo>
                  <a:pt x="289560" y="2880360"/>
                </a:lnTo>
                <a:lnTo>
                  <a:pt x="300990" y="2807970"/>
                </a:lnTo>
                <a:lnTo>
                  <a:pt x="312420" y="2689860"/>
                </a:lnTo>
                <a:lnTo>
                  <a:pt x="323850" y="2514600"/>
                </a:lnTo>
                <a:lnTo>
                  <a:pt x="335280" y="2225040"/>
                </a:lnTo>
                <a:lnTo>
                  <a:pt x="335280" y="1969770"/>
                </a:lnTo>
                <a:lnTo>
                  <a:pt x="335280" y="1786890"/>
                </a:lnTo>
                <a:lnTo>
                  <a:pt x="342900" y="1546860"/>
                </a:lnTo>
                <a:lnTo>
                  <a:pt x="350520" y="1234440"/>
                </a:lnTo>
                <a:lnTo>
                  <a:pt x="354330" y="9372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FE5C7FEE-DACC-4CF7-87A9-92F06BBD3EC6}"/>
              </a:ext>
            </a:extLst>
          </p:cNvPr>
          <p:cNvSpPr/>
          <p:nvPr/>
        </p:nvSpPr>
        <p:spPr>
          <a:xfrm>
            <a:off x="5160963" y="1560514"/>
            <a:ext cx="1192212" cy="1011237"/>
          </a:xfrm>
          <a:custGeom>
            <a:avLst/>
            <a:gdLst>
              <a:gd name="connsiteX0" fmla="*/ 581025 w 1193006"/>
              <a:gd name="connsiteY0" fmla="*/ 509587 h 1012031"/>
              <a:gd name="connsiteX1" fmla="*/ 661987 w 1193006"/>
              <a:gd name="connsiteY1" fmla="*/ 435769 h 1012031"/>
              <a:gd name="connsiteX2" fmla="*/ 721519 w 1193006"/>
              <a:gd name="connsiteY2" fmla="*/ 373856 h 1012031"/>
              <a:gd name="connsiteX3" fmla="*/ 778669 w 1193006"/>
              <a:gd name="connsiteY3" fmla="*/ 311944 h 1012031"/>
              <a:gd name="connsiteX4" fmla="*/ 833437 w 1193006"/>
              <a:gd name="connsiteY4" fmla="*/ 240506 h 1012031"/>
              <a:gd name="connsiteX5" fmla="*/ 859631 w 1193006"/>
              <a:gd name="connsiteY5" fmla="*/ 200025 h 1012031"/>
              <a:gd name="connsiteX6" fmla="*/ 862012 w 1193006"/>
              <a:gd name="connsiteY6" fmla="*/ 188119 h 1012031"/>
              <a:gd name="connsiteX7" fmla="*/ 859631 w 1193006"/>
              <a:gd name="connsiteY7" fmla="*/ 171450 h 1012031"/>
              <a:gd name="connsiteX8" fmla="*/ 852487 w 1193006"/>
              <a:gd name="connsiteY8" fmla="*/ 150019 h 1012031"/>
              <a:gd name="connsiteX9" fmla="*/ 840581 w 1193006"/>
              <a:gd name="connsiteY9" fmla="*/ 128587 h 1012031"/>
              <a:gd name="connsiteX10" fmla="*/ 821531 w 1193006"/>
              <a:gd name="connsiteY10" fmla="*/ 104775 h 1012031"/>
              <a:gd name="connsiteX11" fmla="*/ 795337 w 1193006"/>
              <a:gd name="connsiteY11" fmla="*/ 80962 h 1012031"/>
              <a:gd name="connsiteX12" fmla="*/ 778669 w 1193006"/>
              <a:gd name="connsiteY12" fmla="*/ 66675 h 1012031"/>
              <a:gd name="connsiteX13" fmla="*/ 769144 w 1193006"/>
              <a:gd name="connsiteY13" fmla="*/ 59531 h 1012031"/>
              <a:gd name="connsiteX14" fmla="*/ 757237 w 1193006"/>
              <a:gd name="connsiteY14" fmla="*/ 33337 h 1012031"/>
              <a:gd name="connsiteX15" fmla="*/ 754856 w 1193006"/>
              <a:gd name="connsiteY15" fmla="*/ 16669 h 1012031"/>
              <a:gd name="connsiteX16" fmla="*/ 759619 w 1193006"/>
              <a:gd name="connsiteY16" fmla="*/ 4762 h 1012031"/>
              <a:gd name="connsiteX17" fmla="*/ 769144 w 1193006"/>
              <a:gd name="connsiteY17" fmla="*/ 0 h 1012031"/>
              <a:gd name="connsiteX18" fmla="*/ 785812 w 1193006"/>
              <a:gd name="connsiteY18" fmla="*/ 4762 h 1012031"/>
              <a:gd name="connsiteX19" fmla="*/ 807244 w 1193006"/>
              <a:gd name="connsiteY19" fmla="*/ 14287 h 1012031"/>
              <a:gd name="connsiteX20" fmla="*/ 869156 w 1193006"/>
              <a:gd name="connsiteY20" fmla="*/ 26194 h 1012031"/>
              <a:gd name="connsiteX21" fmla="*/ 969169 w 1193006"/>
              <a:gd name="connsiteY21" fmla="*/ 52387 h 1012031"/>
              <a:gd name="connsiteX22" fmla="*/ 1028700 w 1193006"/>
              <a:gd name="connsiteY22" fmla="*/ 76200 h 1012031"/>
              <a:gd name="connsiteX23" fmla="*/ 1081087 w 1193006"/>
              <a:gd name="connsiteY23" fmla="*/ 102394 h 1012031"/>
              <a:gd name="connsiteX24" fmla="*/ 1112044 w 1193006"/>
              <a:gd name="connsiteY24" fmla="*/ 119062 h 1012031"/>
              <a:gd name="connsiteX25" fmla="*/ 1135856 w 1193006"/>
              <a:gd name="connsiteY25" fmla="*/ 135731 h 1012031"/>
              <a:gd name="connsiteX26" fmla="*/ 1164431 w 1193006"/>
              <a:gd name="connsiteY26" fmla="*/ 159544 h 1012031"/>
              <a:gd name="connsiteX27" fmla="*/ 1176337 w 1193006"/>
              <a:gd name="connsiteY27" fmla="*/ 169069 h 1012031"/>
              <a:gd name="connsiteX28" fmla="*/ 1183481 w 1193006"/>
              <a:gd name="connsiteY28" fmla="*/ 180975 h 1012031"/>
              <a:gd name="connsiteX29" fmla="*/ 1190625 w 1193006"/>
              <a:gd name="connsiteY29" fmla="*/ 204787 h 1012031"/>
              <a:gd name="connsiteX30" fmla="*/ 1193006 w 1193006"/>
              <a:gd name="connsiteY30" fmla="*/ 228600 h 1012031"/>
              <a:gd name="connsiteX31" fmla="*/ 1188244 w 1193006"/>
              <a:gd name="connsiteY31" fmla="*/ 257175 h 1012031"/>
              <a:gd name="connsiteX32" fmla="*/ 1173956 w 1193006"/>
              <a:gd name="connsiteY32" fmla="*/ 283369 h 1012031"/>
              <a:gd name="connsiteX33" fmla="*/ 1152525 w 1193006"/>
              <a:gd name="connsiteY33" fmla="*/ 307181 h 1012031"/>
              <a:gd name="connsiteX34" fmla="*/ 940594 w 1193006"/>
              <a:gd name="connsiteY34" fmla="*/ 450056 h 1012031"/>
              <a:gd name="connsiteX35" fmla="*/ 838200 w 1193006"/>
              <a:gd name="connsiteY35" fmla="*/ 531019 h 1012031"/>
              <a:gd name="connsiteX36" fmla="*/ 747712 w 1193006"/>
              <a:gd name="connsiteY36" fmla="*/ 597694 h 1012031"/>
              <a:gd name="connsiteX37" fmla="*/ 666750 w 1193006"/>
              <a:gd name="connsiteY37" fmla="*/ 654844 h 1012031"/>
              <a:gd name="connsiteX38" fmla="*/ 578644 w 1193006"/>
              <a:gd name="connsiteY38" fmla="*/ 714375 h 1012031"/>
              <a:gd name="connsiteX39" fmla="*/ 490537 w 1193006"/>
              <a:gd name="connsiteY39" fmla="*/ 771525 h 1012031"/>
              <a:gd name="connsiteX40" fmla="*/ 357187 w 1193006"/>
              <a:gd name="connsiteY40" fmla="*/ 847725 h 1012031"/>
              <a:gd name="connsiteX41" fmla="*/ 202406 w 1193006"/>
              <a:gd name="connsiteY41" fmla="*/ 933450 h 1012031"/>
              <a:gd name="connsiteX42" fmla="*/ 47625 w 1193006"/>
              <a:gd name="connsiteY42" fmla="*/ 1004887 h 1012031"/>
              <a:gd name="connsiteX43" fmla="*/ 21431 w 1193006"/>
              <a:gd name="connsiteY43" fmla="*/ 1012031 h 1012031"/>
              <a:gd name="connsiteX44" fmla="*/ 9525 w 1193006"/>
              <a:gd name="connsiteY44" fmla="*/ 1012031 h 1012031"/>
              <a:gd name="connsiteX45" fmla="*/ 0 w 1193006"/>
              <a:gd name="connsiteY45" fmla="*/ 1004887 h 1012031"/>
              <a:gd name="connsiteX46" fmla="*/ 0 w 1193006"/>
              <a:gd name="connsiteY46" fmla="*/ 995362 h 1012031"/>
              <a:gd name="connsiteX47" fmla="*/ 2381 w 1193006"/>
              <a:gd name="connsiteY47" fmla="*/ 976312 h 1012031"/>
              <a:gd name="connsiteX48" fmla="*/ 14287 w 1193006"/>
              <a:gd name="connsiteY48" fmla="*/ 954881 h 1012031"/>
              <a:gd name="connsiteX49" fmla="*/ 59531 w 1193006"/>
              <a:gd name="connsiteY49" fmla="*/ 921544 h 1012031"/>
              <a:gd name="connsiteX50" fmla="*/ 188119 w 1193006"/>
              <a:gd name="connsiteY50" fmla="*/ 826294 h 1012031"/>
              <a:gd name="connsiteX51" fmla="*/ 350044 w 1193006"/>
              <a:gd name="connsiteY51" fmla="*/ 702469 h 1012031"/>
              <a:gd name="connsiteX52" fmla="*/ 504825 w 1193006"/>
              <a:gd name="connsiteY52" fmla="*/ 581025 h 1012031"/>
              <a:gd name="connsiteX53" fmla="*/ 581025 w 1193006"/>
              <a:gd name="connsiteY53" fmla="*/ 509587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3006" h="1012031">
                <a:moveTo>
                  <a:pt x="581025" y="509587"/>
                </a:moveTo>
                <a:lnTo>
                  <a:pt x="661987" y="435769"/>
                </a:lnTo>
                <a:lnTo>
                  <a:pt x="721519" y="373856"/>
                </a:lnTo>
                <a:lnTo>
                  <a:pt x="778669" y="311944"/>
                </a:lnTo>
                <a:lnTo>
                  <a:pt x="833437" y="240506"/>
                </a:lnTo>
                <a:lnTo>
                  <a:pt x="859631" y="200025"/>
                </a:lnTo>
                <a:lnTo>
                  <a:pt x="862012" y="188119"/>
                </a:lnTo>
                <a:lnTo>
                  <a:pt x="859631" y="171450"/>
                </a:lnTo>
                <a:lnTo>
                  <a:pt x="852487" y="150019"/>
                </a:lnTo>
                <a:lnTo>
                  <a:pt x="840581" y="128587"/>
                </a:lnTo>
                <a:lnTo>
                  <a:pt x="821531" y="104775"/>
                </a:lnTo>
                <a:lnTo>
                  <a:pt x="795337" y="80962"/>
                </a:lnTo>
                <a:lnTo>
                  <a:pt x="778669" y="66675"/>
                </a:lnTo>
                <a:lnTo>
                  <a:pt x="769144" y="59531"/>
                </a:lnTo>
                <a:lnTo>
                  <a:pt x="757237" y="33337"/>
                </a:lnTo>
                <a:lnTo>
                  <a:pt x="754856" y="16669"/>
                </a:lnTo>
                <a:lnTo>
                  <a:pt x="759619" y="4762"/>
                </a:lnTo>
                <a:lnTo>
                  <a:pt x="769144" y="0"/>
                </a:lnTo>
                <a:lnTo>
                  <a:pt x="785812" y="4762"/>
                </a:lnTo>
                <a:lnTo>
                  <a:pt x="807244" y="14287"/>
                </a:lnTo>
                <a:lnTo>
                  <a:pt x="869156" y="26194"/>
                </a:lnTo>
                <a:lnTo>
                  <a:pt x="969169" y="52387"/>
                </a:lnTo>
                <a:lnTo>
                  <a:pt x="1028700" y="76200"/>
                </a:lnTo>
                <a:lnTo>
                  <a:pt x="1081087" y="102394"/>
                </a:lnTo>
                <a:lnTo>
                  <a:pt x="1112044" y="119062"/>
                </a:lnTo>
                <a:lnTo>
                  <a:pt x="1135856" y="135731"/>
                </a:lnTo>
                <a:lnTo>
                  <a:pt x="1164431" y="159544"/>
                </a:lnTo>
                <a:lnTo>
                  <a:pt x="1176337" y="169069"/>
                </a:lnTo>
                <a:lnTo>
                  <a:pt x="1183481" y="180975"/>
                </a:lnTo>
                <a:lnTo>
                  <a:pt x="1190625" y="204787"/>
                </a:lnTo>
                <a:lnTo>
                  <a:pt x="1193006" y="228600"/>
                </a:lnTo>
                <a:lnTo>
                  <a:pt x="1188244" y="257175"/>
                </a:lnTo>
                <a:lnTo>
                  <a:pt x="1173956" y="283369"/>
                </a:lnTo>
                <a:lnTo>
                  <a:pt x="1152525" y="307181"/>
                </a:lnTo>
                <a:lnTo>
                  <a:pt x="940594" y="450056"/>
                </a:lnTo>
                <a:lnTo>
                  <a:pt x="838200" y="531019"/>
                </a:lnTo>
                <a:lnTo>
                  <a:pt x="747712" y="597694"/>
                </a:lnTo>
                <a:lnTo>
                  <a:pt x="666750" y="654844"/>
                </a:lnTo>
                <a:lnTo>
                  <a:pt x="578644" y="714375"/>
                </a:lnTo>
                <a:lnTo>
                  <a:pt x="490537" y="771525"/>
                </a:lnTo>
                <a:lnTo>
                  <a:pt x="357187" y="847725"/>
                </a:lnTo>
                <a:lnTo>
                  <a:pt x="202406" y="933450"/>
                </a:lnTo>
                <a:lnTo>
                  <a:pt x="47625" y="1004887"/>
                </a:lnTo>
                <a:lnTo>
                  <a:pt x="21431" y="1012031"/>
                </a:lnTo>
                <a:lnTo>
                  <a:pt x="9525" y="1012031"/>
                </a:lnTo>
                <a:lnTo>
                  <a:pt x="0" y="1004887"/>
                </a:lnTo>
                <a:lnTo>
                  <a:pt x="0" y="995362"/>
                </a:lnTo>
                <a:lnTo>
                  <a:pt x="2381" y="976312"/>
                </a:lnTo>
                <a:lnTo>
                  <a:pt x="14287" y="954881"/>
                </a:lnTo>
                <a:lnTo>
                  <a:pt x="59531" y="921544"/>
                </a:lnTo>
                <a:lnTo>
                  <a:pt x="188119" y="826294"/>
                </a:lnTo>
                <a:lnTo>
                  <a:pt x="350044" y="702469"/>
                </a:lnTo>
                <a:lnTo>
                  <a:pt x="504825" y="581025"/>
                </a:lnTo>
                <a:lnTo>
                  <a:pt x="581025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B30FFB-5FB8-4111-AD88-6821FE8E6917}"/>
              </a:ext>
            </a:extLst>
          </p:cNvPr>
          <p:cNvSpPr/>
          <p:nvPr/>
        </p:nvSpPr>
        <p:spPr>
          <a:xfrm>
            <a:off x="6062663" y="1687513"/>
            <a:ext cx="1231900" cy="355600"/>
          </a:xfrm>
          <a:custGeom>
            <a:avLst/>
            <a:gdLst>
              <a:gd name="connsiteX0" fmla="*/ 516731 w 1231106"/>
              <a:gd name="connsiteY0" fmla="*/ 295275 h 354807"/>
              <a:gd name="connsiteX1" fmla="*/ 361950 w 1231106"/>
              <a:gd name="connsiteY1" fmla="*/ 319088 h 354807"/>
              <a:gd name="connsiteX2" fmla="*/ 228600 w 1231106"/>
              <a:gd name="connsiteY2" fmla="*/ 342900 h 354807"/>
              <a:gd name="connsiteX3" fmla="*/ 161925 w 1231106"/>
              <a:gd name="connsiteY3" fmla="*/ 354807 h 354807"/>
              <a:gd name="connsiteX4" fmla="*/ 140493 w 1231106"/>
              <a:gd name="connsiteY4" fmla="*/ 350044 h 354807"/>
              <a:gd name="connsiteX5" fmla="*/ 78581 w 1231106"/>
              <a:gd name="connsiteY5" fmla="*/ 323850 h 354807"/>
              <a:gd name="connsiteX6" fmla="*/ 7143 w 1231106"/>
              <a:gd name="connsiteY6" fmla="*/ 292894 h 354807"/>
              <a:gd name="connsiteX7" fmla="*/ 0 w 1231106"/>
              <a:gd name="connsiteY7" fmla="*/ 285750 h 354807"/>
              <a:gd name="connsiteX8" fmla="*/ 169068 w 1231106"/>
              <a:gd name="connsiteY8" fmla="*/ 173832 h 354807"/>
              <a:gd name="connsiteX9" fmla="*/ 278606 w 1231106"/>
              <a:gd name="connsiteY9" fmla="*/ 173832 h 354807"/>
              <a:gd name="connsiteX10" fmla="*/ 416718 w 1231106"/>
              <a:gd name="connsiteY10" fmla="*/ 154782 h 354807"/>
              <a:gd name="connsiteX11" fmla="*/ 542925 w 1231106"/>
              <a:gd name="connsiteY11" fmla="*/ 133350 h 354807"/>
              <a:gd name="connsiteX12" fmla="*/ 664368 w 1231106"/>
              <a:gd name="connsiteY12" fmla="*/ 107157 h 354807"/>
              <a:gd name="connsiteX13" fmla="*/ 781050 w 1231106"/>
              <a:gd name="connsiteY13" fmla="*/ 76200 h 354807"/>
              <a:gd name="connsiteX14" fmla="*/ 809625 w 1231106"/>
              <a:gd name="connsiteY14" fmla="*/ 64294 h 354807"/>
              <a:gd name="connsiteX15" fmla="*/ 852487 w 1231106"/>
              <a:gd name="connsiteY15" fmla="*/ 42863 h 354807"/>
              <a:gd name="connsiteX16" fmla="*/ 892968 w 1231106"/>
              <a:gd name="connsiteY16" fmla="*/ 26194 h 354807"/>
              <a:gd name="connsiteX17" fmla="*/ 945356 w 1231106"/>
              <a:gd name="connsiteY17" fmla="*/ 7144 h 354807"/>
              <a:gd name="connsiteX18" fmla="*/ 978693 w 1231106"/>
              <a:gd name="connsiteY18" fmla="*/ 0 h 354807"/>
              <a:gd name="connsiteX19" fmla="*/ 995362 w 1231106"/>
              <a:gd name="connsiteY19" fmla="*/ 2382 h 354807"/>
              <a:gd name="connsiteX20" fmla="*/ 1026318 w 1231106"/>
              <a:gd name="connsiteY20" fmla="*/ 11907 h 354807"/>
              <a:gd name="connsiteX21" fmla="*/ 1090612 w 1231106"/>
              <a:gd name="connsiteY21" fmla="*/ 45244 h 354807"/>
              <a:gd name="connsiteX22" fmla="*/ 1164431 w 1231106"/>
              <a:gd name="connsiteY22" fmla="*/ 88107 h 354807"/>
              <a:gd name="connsiteX23" fmla="*/ 1214437 w 1231106"/>
              <a:gd name="connsiteY23" fmla="*/ 119063 h 354807"/>
              <a:gd name="connsiteX24" fmla="*/ 1226343 w 1231106"/>
              <a:gd name="connsiteY24" fmla="*/ 128588 h 354807"/>
              <a:gd name="connsiteX25" fmla="*/ 1231106 w 1231106"/>
              <a:gd name="connsiteY25" fmla="*/ 133350 h 354807"/>
              <a:gd name="connsiteX26" fmla="*/ 1231106 w 1231106"/>
              <a:gd name="connsiteY26" fmla="*/ 147638 h 354807"/>
              <a:gd name="connsiteX27" fmla="*/ 1223962 w 1231106"/>
              <a:gd name="connsiteY27" fmla="*/ 178594 h 354807"/>
              <a:gd name="connsiteX28" fmla="*/ 1207293 w 1231106"/>
              <a:gd name="connsiteY28" fmla="*/ 211932 h 354807"/>
              <a:gd name="connsiteX29" fmla="*/ 1185862 w 1231106"/>
              <a:gd name="connsiteY29" fmla="*/ 233363 h 354807"/>
              <a:gd name="connsiteX30" fmla="*/ 1152525 w 1231106"/>
              <a:gd name="connsiteY30" fmla="*/ 252413 h 354807"/>
              <a:gd name="connsiteX31" fmla="*/ 1112043 w 1231106"/>
              <a:gd name="connsiteY31" fmla="*/ 273844 h 354807"/>
              <a:gd name="connsiteX32" fmla="*/ 757237 w 1231106"/>
              <a:gd name="connsiteY32" fmla="*/ 269082 h 354807"/>
              <a:gd name="connsiteX33" fmla="*/ 516731 w 1231106"/>
              <a:gd name="connsiteY33" fmla="*/ 295275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1106" h="354807">
                <a:moveTo>
                  <a:pt x="516731" y="295275"/>
                </a:moveTo>
                <a:lnTo>
                  <a:pt x="361950" y="319088"/>
                </a:lnTo>
                <a:lnTo>
                  <a:pt x="228600" y="342900"/>
                </a:lnTo>
                <a:lnTo>
                  <a:pt x="161925" y="354807"/>
                </a:lnTo>
                <a:lnTo>
                  <a:pt x="140493" y="350044"/>
                </a:lnTo>
                <a:lnTo>
                  <a:pt x="78581" y="323850"/>
                </a:lnTo>
                <a:lnTo>
                  <a:pt x="7143" y="292894"/>
                </a:lnTo>
                <a:lnTo>
                  <a:pt x="0" y="285750"/>
                </a:lnTo>
                <a:lnTo>
                  <a:pt x="169068" y="173832"/>
                </a:lnTo>
                <a:lnTo>
                  <a:pt x="278606" y="173832"/>
                </a:lnTo>
                <a:lnTo>
                  <a:pt x="416718" y="154782"/>
                </a:lnTo>
                <a:lnTo>
                  <a:pt x="542925" y="133350"/>
                </a:lnTo>
                <a:lnTo>
                  <a:pt x="664368" y="107157"/>
                </a:lnTo>
                <a:lnTo>
                  <a:pt x="781050" y="76200"/>
                </a:lnTo>
                <a:lnTo>
                  <a:pt x="809625" y="64294"/>
                </a:lnTo>
                <a:lnTo>
                  <a:pt x="852487" y="42863"/>
                </a:lnTo>
                <a:lnTo>
                  <a:pt x="892968" y="26194"/>
                </a:lnTo>
                <a:lnTo>
                  <a:pt x="945356" y="7144"/>
                </a:lnTo>
                <a:lnTo>
                  <a:pt x="978693" y="0"/>
                </a:lnTo>
                <a:lnTo>
                  <a:pt x="995362" y="2382"/>
                </a:lnTo>
                <a:lnTo>
                  <a:pt x="1026318" y="11907"/>
                </a:lnTo>
                <a:lnTo>
                  <a:pt x="1090612" y="45244"/>
                </a:lnTo>
                <a:lnTo>
                  <a:pt x="1164431" y="88107"/>
                </a:lnTo>
                <a:lnTo>
                  <a:pt x="1214437" y="119063"/>
                </a:lnTo>
                <a:lnTo>
                  <a:pt x="1226343" y="128588"/>
                </a:lnTo>
                <a:lnTo>
                  <a:pt x="1231106" y="133350"/>
                </a:lnTo>
                <a:lnTo>
                  <a:pt x="1231106" y="147638"/>
                </a:lnTo>
                <a:lnTo>
                  <a:pt x="1223962" y="178594"/>
                </a:lnTo>
                <a:lnTo>
                  <a:pt x="1207293" y="211932"/>
                </a:lnTo>
                <a:lnTo>
                  <a:pt x="1185862" y="233363"/>
                </a:lnTo>
                <a:lnTo>
                  <a:pt x="1152525" y="252413"/>
                </a:lnTo>
                <a:lnTo>
                  <a:pt x="1112043" y="273844"/>
                </a:lnTo>
                <a:lnTo>
                  <a:pt x="757237" y="269082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0F5328F-61C2-4D62-BB35-FCD7EA93165F}"/>
              </a:ext>
            </a:extLst>
          </p:cNvPr>
          <p:cNvSpPr/>
          <p:nvPr/>
        </p:nvSpPr>
        <p:spPr>
          <a:xfrm>
            <a:off x="6342063" y="1906589"/>
            <a:ext cx="882650" cy="771525"/>
          </a:xfrm>
          <a:custGeom>
            <a:avLst/>
            <a:gdLst>
              <a:gd name="connsiteX0" fmla="*/ 259556 w 883444"/>
              <a:gd name="connsiteY0" fmla="*/ 359569 h 771525"/>
              <a:gd name="connsiteX1" fmla="*/ 354806 w 883444"/>
              <a:gd name="connsiteY1" fmla="*/ 216694 h 771525"/>
              <a:gd name="connsiteX2" fmla="*/ 423862 w 883444"/>
              <a:gd name="connsiteY2" fmla="*/ 111919 h 771525"/>
              <a:gd name="connsiteX3" fmla="*/ 452437 w 883444"/>
              <a:gd name="connsiteY3" fmla="*/ 61913 h 771525"/>
              <a:gd name="connsiteX4" fmla="*/ 488156 w 883444"/>
              <a:gd name="connsiteY4" fmla="*/ 0 h 771525"/>
              <a:gd name="connsiteX5" fmla="*/ 883444 w 883444"/>
              <a:gd name="connsiteY5" fmla="*/ 23813 h 771525"/>
              <a:gd name="connsiteX6" fmla="*/ 828675 w 883444"/>
              <a:gd name="connsiteY6" fmla="*/ 59532 h 771525"/>
              <a:gd name="connsiteX7" fmla="*/ 707231 w 883444"/>
              <a:gd name="connsiteY7" fmla="*/ 169069 h 771525"/>
              <a:gd name="connsiteX8" fmla="*/ 540544 w 883444"/>
              <a:gd name="connsiteY8" fmla="*/ 319088 h 771525"/>
              <a:gd name="connsiteX9" fmla="*/ 335756 w 883444"/>
              <a:gd name="connsiteY9" fmla="*/ 502444 h 771525"/>
              <a:gd name="connsiteX10" fmla="*/ 145256 w 883444"/>
              <a:gd name="connsiteY10" fmla="*/ 676275 h 771525"/>
              <a:gd name="connsiteX11" fmla="*/ 40481 w 883444"/>
              <a:gd name="connsiteY11" fmla="*/ 771525 h 771525"/>
              <a:gd name="connsiteX12" fmla="*/ 0 w 883444"/>
              <a:gd name="connsiteY12" fmla="*/ 771525 h 771525"/>
              <a:gd name="connsiteX13" fmla="*/ 40481 w 883444"/>
              <a:gd name="connsiteY13" fmla="*/ 669132 h 771525"/>
              <a:gd name="connsiteX14" fmla="*/ 90487 w 883444"/>
              <a:gd name="connsiteY14" fmla="*/ 597694 h 771525"/>
              <a:gd name="connsiteX15" fmla="*/ 259556 w 883444"/>
              <a:gd name="connsiteY15" fmla="*/ 359569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3444" h="771525">
                <a:moveTo>
                  <a:pt x="259556" y="359569"/>
                </a:moveTo>
                <a:lnTo>
                  <a:pt x="354806" y="216694"/>
                </a:lnTo>
                <a:lnTo>
                  <a:pt x="423862" y="111919"/>
                </a:lnTo>
                <a:lnTo>
                  <a:pt x="452437" y="61913"/>
                </a:lnTo>
                <a:lnTo>
                  <a:pt x="488156" y="0"/>
                </a:lnTo>
                <a:lnTo>
                  <a:pt x="883444" y="23813"/>
                </a:lnTo>
                <a:lnTo>
                  <a:pt x="828675" y="59532"/>
                </a:lnTo>
                <a:lnTo>
                  <a:pt x="707231" y="169069"/>
                </a:lnTo>
                <a:lnTo>
                  <a:pt x="540544" y="319088"/>
                </a:lnTo>
                <a:lnTo>
                  <a:pt x="335756" y="502444"/>
                </a:lnTo>
                <a:lnTo>
                  <a:pt x="145256" y="676275"/>
                </a:lnTo>
                <a:lnTo>
                  <a:pt x="40481" y="771525"/>
                </a:lnTo>
                <a:lnTo>
                  <a:pt x="0" y="771525"/>
                </a:lnTo>
                <a:lnTo>
                  <a:pt x="40481" y="669132"/>
                </a:lnTo>
                <a:lnTo>
                  <a:pt x="90487" y="597694"/>
                </a:lnTo>
                <a:lnTo>
                  <a:pt x="259556" y="3595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29388F-7954-4BDF-A0A7-8981D930AE1F}"/>
              </a:ext>
            </a:extLst>
          </p:cNvPr>
          <p:cNvSpPr/>
          <p:nvPr/>
        </p:nvSpPr>
        <p:spPr>
          <a:xfrm>
            <a:off x="5475289" y="2420939"/>
            <a:ext cx="2422525" cy="860425"/>
          </a:xfrm>
          <a:custGeom>
            <a:avLst/>
            <a:gdLst>
              <a:gd name="connsiteX0" fmla="*/ 664369 w 2424112"/>
              <a:gd name="connsiteY0" fmla="*/ 200025 h 859632"/>
              <a:gd name="connsiteX1" fmla="*/ 371475 w 2424112"/>
              <a:gd name="connsiteY1" fmla="*/ 247650 h 859632"/>
              <a:gd name="connsiteX2" fmla="*/ 78581 w 2424112"/>
              <a:gd name="connsiteY2" fmla="*/ 295275 h 859632"/>
              <a:gd name="connsiteX3" fmla="*/ 0 w 2424112"/>
              <a:gd name="connsiteY3" fmla="*/ 304800 h 859632"/>
              <a:gd name="connsiteX4" fmla="*/ 45244 w 2424112"/>
              <a:gd name="connsiteY4" fmla="*/ 457200 h 859632"/>
              <a:gd name="connsiteX5" fmla="*/ 309562 w 2424112"/>
              <a:gd name="connsiteY5" fmla="*/ 419100 h 859632"/>
              <a:gd name="connsiteX6" fmla="*/ 623887 w 2424112"/>
              <a:gd name="connsiteY6" fmla="*/ 369094 h 859632"/>
              <a:gd name="connsiteX7" fmla="*/ 859631 w 2424112"/>
              <a:gd name="connsiteY7" fmla="*/ 330994 h 859632"/>
              <a:gd name="connsiteX8" fmla="*/ 973931 w 2424112"/>
              <a:gd name="connsiteY8" fmla="*/ 314325 h 859632"/>
              <a:gd name="connsiteX9" fmla="*/ 1190625 w 2424112"/>
              <a:gd name="connsiteY9" fmla="*/ 285750 h 859632"/>
              <a:gd name="connsiteX10" fmla="*/ 1400175 w 2424112"/>
              <a:gd name="connsiteY10" fmla="*/ 257175 h 859632"/>
              <a:gd name="connsiteX11" fmla="*/ 1574006 w 2424112"/>
              <a:gd name="connsiteY11" fmla="*/ 235744 h 859632"/>
              <a:gd name="connsiteX12" fmla="*/ 1716881 w 2424112"/>
              <a:gd name="connsiteY12" fmla="*/ 221457 h 859632"/>
              <a:gd name="connsiteX13" fmla="*/ 1893094 w 2424112"/>
              <a:gd name="connsiteY13" fmla="*/ 207169 h 859632"/>
              <a:gd name="connsiteX14" fmla="*/ 1969294 w 2424112"/>
              <a:gd name="connsiteY14" fmla="*/ 204788 h 859632"/>
              <a:gd name="connsiteX15" fmla="*/ 2012156 w 2424112"/>
              <a:gd name="connsiteY15" fmla="*/ 211932 h 859632"/>
              <a:gd name="connsiteX16" fmla="*/ 2043112 w 2424112"/>
              <a:gd name="connsiteY16" fmla="*/ 223838 h 859632"/>
              <a:gd name="connsiteX17" fmla="*/ 2062162 w 2424112"/>
              <a:gd name="connsiteY17" fmla="*/ 238125 h 859632"/>
              <a:gd name="connsiteX18" fmla="*/ 2071687 w 2424112"/>
              <a:gd name="connsiteY18" fmla="*/ 254794 h 859632"/>
              <a:gd name="connsiteX19" fmla="*/ 2076450 w 2424112"/>
              <a:gd name="connsiteY19" fmla="*/ 271463 h 859632"/>
              <a:gd name="connsiteX20" fmla="*/ 2076450 w 2424112"/>
              <a:gd name="connsiteY20" fmla="*/ 297657 h 859632"/>
              <a:gd name="connsiteX21" fmla="*/ 2066925 w 2424112"/>
              <a:gd name="connsiteY21" fmla="*/ 340519 h 859632"/>
              <a:gd name="connsiteX22" fmla="*/ 2057400 w 2424112"/>
              <a:gd name="connsiteY22" fmla="*/ 388144 h 859632"/>
              <a:gd name="connsiteX23" fmla="*/ 2043112 w 2424112"/>
              <a:gd name="connsiteY23" fmla="*/ 454819 h 859632"/>
              <a:gd name="connsiteX24" fmla="*/ 2019300 w 2424112"/>
              <a:gd name="connsiteY24" fmla="*/ 526257 h 859632"/>
              <a:gd name="connsiteX25" fmla="*/ 2002631 w 2424112"/>
              <a:gd name="connsiteY25" fmla="*/ 571500 h 859632"/>
              <a:gd name="connsiteX26" fmla="*/ 1966912 w 2424112"/>
              <a:gd name="connsiteY26" fmla="*/ 650082 h 859632"/>
              <a:gd name="connsiteX27" fmla="*/ 1947862 w 2424112"/>
              <a:gd name="connsiteY27" fmla="*/ 850107 h 859632"/>
              <a:gd name="connsiteX28" fmla="*/ 1981200 w 2424112"/>
              <a:gd name="connsiteY28" fmla="*/ 859632 h 859632"/>
              <a:gd name="connsiteX29" fmla="*/ 2009775 w 2424112"/>
              <a:gd name="connsiteY29" fmla="*/ 859632 h 859632"/>
              <a:gd name="connsiteX30" fmla="*/ 2045494 w 2424112"/>
              <a:gd name="connsiteY30" fmla="*/ 854869 h 859632"/>
              <a:gd name="connsiteX31" fmla="*/ 2066925 w 2424112"/>
              <a:gd name="connsiteY31" fmla="*/ 847725 h 859632"/>
              <a:gd name="connsiteX32" fmla="*/ 2093119 w 2424112"/>
              <a:gd name="connsiteY32" fmla="*/ 828675 h 859632"/>
              <a:gd name="connsiteX33" fmla="*/ 2114550 w 2424112"/>
              <a:gd name="connsiteY33" fmla="*/ 802482 h 859632"/>
              <a:gd name="connsiteX34" fmla="*/ 2135981 w 2424112"/>
              <a:gd name="connsiteY34" fmla="*/ 769144 h 859632"/>
              <a:gd name="connsiteX35" fmla="*/ 2162175 w 2424112"/>
              <a:gd name="connsiteY35" fmla="*/ 726282 h 859632"/>
              <a:gd name="connsiteX36" fmla="*/ 2183606 w 2424112"/>
              <a:gd name="connsiteY36" fmla="*/ 681038 h 859632"/>
              <a:gd name="connsiteX37" fmla="*/ 2202656 w 2424112"/>
              <a:gd name="connsiteY37" fmla="*/ 635794 h 859632"/>
              <a:gd name="connsiteX38" fmla="*/ 2228850 w 2424112"/>
              <a:gd name="connsiteY38" fmla="*/ 566738 h 859632"/>
              <a:gd name="connsiteX39" fmla="*/ 2252662 w 2424112"/>
              <a:gd name="connsiteY39" fmla="*/ 490538 h 859632"/>
              <a:gd name="connsiteX40" fmla="*/ 2264569 w 2424112"/>
              <a:gd name="connsiteY40" fmla="*/ 454819 h 859632"/>
              <a:gd name="connsiteX41" fmla="*/ 2278856 w 2424112"/>
              <a:gd name="connsiteY41" fmla="*/ 428625 h 859632"/>
              <a:gd name="connsiteX42" fmla="*/ 2297906 w 2424112"/>
              <a:gd name="connsiteY42" fmla="*/ 402432 h 859632"/>
              <a:gd name="connsiteX43" fmla="*/ 2328862 w 2424112"/>
              <a:gd name="connsiteY43" fmla="*/ 366713 h 859632"/>
              <a:gd name="connsiteX44" fmla="*/ 2362200 w 2424112"/>
              <a:gd name="connsiteY44" fmla="*/ 333375 h 859632"/>
              <a:gd name="connsiteX45" fmla="*/ 2393156 w 2424112"/>
              <a:gd name="connsiteY45" fmla="*/ 300038 h 859632"/>
              <a:gd name="connsiteX46" fmla="*/ 2412206 w 2424112"/>
              <a:gd name="connsiteY46" fmla="*/ 280988 h 859632"/>
              <a:gd name="connsiteX47" fmla="*/ 2421731 w 2424112"/>
              <a:gd name="connsiteY47" fmla="*/ 264319 h 859632"/>
              <a:gd name="connsiteX48" fmla="*/ 2424112 w 2424112"/>
              <a:gd name="connsiteY48" fmla="*/ 247650 h 859632"/>
              <a:gd name="connsiteX49" fmla="*/ 2421731 w 2424112"/>
              <a:gd name="connsiteY49" fmla="*/ 228600 h 859632"/>
              <a:gd name="connsiteX50" fmla="*/ 2414587 w 2424112"/>
              <a:gd name="connsiteY50" fmla="*/ 202407 h 859632"/>
              <a:gd name="connsiteX51" fmla="*/ 2402681 w 2424112"/>
              <a:gd name="connsiteY51" fmla="*/ 183357 h 859632"/>
              <a:gd name="connsiteX52" fmla="*/ 2376487 w 2424112"/>
              <a:gd name="connsiteY52" fmla="*/ 164307 h 859632"/>
              <a:gd name="connsiteX53" fmla="*/ 2324100 w 2424112"/>
              <a:gd name="connsiteY53" fmla="*/ 130969 h 859632"/>
              <a:gd name="connsiteX54" fmla="*/ 2271712 w 2424112"/>
              <a:gd name="connsiteY54" fmla="*/ 97632 h 859632"/>
              <a:gd name="connsiteX55" fmla="*/ 2219325 w 2424112"/>
              <a:gd name="connsiteY55" fmla="*/ 66675 h 859632"/>
              <a:gd name="connsiteX56" fmla="*/ 2164556 w 2424112"/>
              <a:gd name="connsiteY56" fmla="*/ 40482 h 859632"/>
              <a:gd name="connsiteX57" fmla="*/ 2102644 w 2424112"/>
              <a:gd name="connsiteY57" fmla="*/ 16669 h 859632"/>
              <a:gd name="connsiteX58" fmla="*/ 2062162 w 2424112"/>
              <a:gd name="connsiteY58" fmla="*/ 4763 h 859632"/>
              <a:gd name="connsiteX59" fmla="*/ 2021681 w 2424112"/>
              <a:gd name="connsiteY59" fmla="*/ 0 h 859632"/>
              <a:gd name="connsiteX60" fmla="*/ 1990725 w 2424112"/>
              <a:gd name="connsiteY60" fmla="*/ 4763 h 859632"/>
              <a:gd name="connsiteX61" fmla="*/ 1912144 w 2424112"/>
              <a:gd name="connsiteY61" fmla="*/ 33338 h 859632"/>
              <a:gd name="connsiteX62" fmla="*/ 1864519 w 2424112"/>
              <a:gd name="connsiteY62" fmla="*/ 50007 h 859632"/>
              <a:gd name="connsiteX63" fmla="*/ 1828800 w 2424112"/>
              <a:gd name="connsiteY63" fmla="*/ 54769 h 859632"/>
              <a:gd name="connsiteX64" fmla="*/ 1654969 w 2424112"/>
              <a:gd name="connsiteY64" fmla="*/ 76200 h 859632"/>
              <a:gd name="connsiteX65" fmla="*/ 1352550 w 2424112"/>
              <a:gd name="connsiteY65" fmla="*/ 109538 h 859632"/>
              <a:gd name="connsiteX66" fmla="*/ 1121569 w 2424112"/>
              <a:gd name="connsiteY66" fmla="*/ 130969 h 859632"/>
              <a:gd name="connsiteX67" fmla="*/ 1016794 w 2424112"/>
              <a:gd name="connsiteY67" fmla="*/ 138113 h 859632"/>
              <a:gd name="connsiteX68" fmla="*/ 871537 w 2424112"/>
              <a:gd name="connsiteY68" fmla="*/ 164307 h 859632"/>
              <a:gd name="connsiteX69" fmla="*/ 664369 w 2424112"/>
              <a:gd name="connsiteY69" fmla="*/ 200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24112" h="859632">
                <a:moveTo>
                  <a:pt x="664369" y="200025"/>
                </a:moveTo>
                <a:lnTo>
                  <a:pt x="371475" y="247650"/>
                </a:lnTo>
                <a:lnTo>
                  <a:pt x="78581" y="295275"/>
                </a:lnTo>
                <a:lnTo>
                  <a:pt x="0" y="304800"/>
                </a:lnTo>
                <a:lnTo>
                  <a:pt x="45244" y="457200"/>
                </a:lnTo>
                <a:lnTo>
                  <a:pt x="309562" y="419100"/>
                </a:lnTo>
                <a:lnTo>
                  <a:pt x="623887" y="369094"/>
                </a:lnTo>
                <a:lnTo>
                  <a:pt x="859631" y="330994"/>
                </a:lnTo>
                <a:lnTo>
                  <a:pt x="973931" y="314325"/>
                </a:lnTo>
                <a:lnTo>
                  <a:pt x="1190625" y="285750"/>
                </a:lnTo>
                <a:lnTo>
                  <a:pt x="1400175" y="257175"/>
                </a:lnTo>
                <a:lnTo>
                  <a:pt x="1574006" y="235744"/>
                </a:lnTo>
                <a:lnTo>
                  <a:pt x="1716881" y="221457"/>
                </a:lnTo>
                <a:lnTo>
                  <a:pt x="1893094" y="207169"/>
                </a:lnTo>
                <a:lnTo>
                  <a:pt x="1969294" y="204788"/>
                </a:lnTo>
                <a:lnTo>
                  <a:pt x="2012156" y="211932"/>
                </a:lnTo>
                <a:lnTo>
                  <a:pt x="2043112" y="223838"/>
                </a:lnTo>
                <a:lnTo>
                  <a:pt x="2062162" y="238125"/>
                </a:lnTo>
                <a:lnTo>
                  <a:pt x="2071687" y="254794"/>
                </a:lnTo>
                <a:lnTo>
                  <a:pt x="2076450" y="271463"/>
                </a:lnTo>
                <a:lnTo>
                  <a:pt x="2076450" y="297657"/>
                </a:lnTo>
                <a:lnTo>
                  <a:pt x="2066925" y="340519"/>
                </a:lnTo>
                <a:lnTo>
                  <a:pt x="2057400" y="388144"/>
                </a:lnTo>
                <a:lnTo>
                  <a:pt x="2043112" y="454819"/>
                </a:lnTo>
                <a:lnTo>
                  <a:pt x="2019300" y="526257"/>
                </a:lnTo>
                <a:lnTo>
                  <a:pt x="2002631" y="571500"/>
                </a:lnTo>
                <a:lnTo>
                  <a:pt x="1966912" y="650082"/>
                </a:lnTo>
                <a:lnTo>
                  <a:pt x="1947862" y="850107"/>
                </a:lnTo>
                <a:lnTo>
                  <a:pt x="1981200" y="859632"/>
                </a:lnTo>
                <a:lnTo>
                  <a:pt x="2009775" y="859632"/>
                </a:lnTo>
                <a:lnTo>
                  <a:pt x="2045494" y="854869"/>
                </a:lnTo>
                <a:lnTo>
                  <a:pt x="2066925" y="847725"/>
                </a:lnTo>
                <a:lnTo>
                  <a:pt x="2093119" y="828675"/>
                </a:lnTo>
                <a:lnTo>
                  <a:pt x="2114550" y="802482"/>
                </a:lnTo>
                <a:lnTo>
                  <a:pt x="2135981" y="769144"/>
                </a:lnTo>
                <a:lnTo>
                  <a:pt x="2162175" y="726282"/>
                </a:lnTo>
                <a:lnTo>
                  <a:pt x="2183606" y="681038"/>
                </a:lnTo>
                <a:lnTo>
                  <a:pt x="2202656" y="635794"/>
                </a:lnTo>
                <a:lnTo>
                  <a:pt x="2228850" y="566738"/>
                </a:lnTo>
                <a:lnTo>
                  <a:pt x="2252662" y="490538"/>
                </a:lnTo>
                <a:lnTo>
                  <a:pt x="2264569" y="454819"/>
                </a:lnTo>
                <a:lnTo>
                  <a:pt x="2278856" y="428625"/>
                </a:lnTo>
                <a:lnTo>
                  <a:pt x="2297906" y="402432"/>
                </a:lnTo>
                <a:lnTo>
                  <a:pt x="2328862" y="366713"/>
                </a:lnTo>
                <a:lnTo>
                  <a:pt x="2362200" y="333375"/>
                </a:lnTo>
                <a:lnTo>
                  <a:pt x="2393156" y="300038"/>
                </a:lnTo>
                <a:lnTo>
                  <a:pt x="2412206" y="280988"/>
                </a:lnTo>
                <a:lnTo>
                  <a:pt x="2421731" y="264319"/>
                </a:lnTo>
                <a:lnTo>
                  <a:pt x="2424112" y="247650"/>
                </a:lnTo>
                <a:lnTo>
                  <a:pt x="2421731" y="228600"/>
                </a:lnTo>
                <a:lnTo>
                  <a:pt x="2414587" y="202407"/>
                </a:lnTo>
                <a:lnTo>
                  <a:pt x="2402681" y="183357"/>
                </a:lnTo>
                <a:lnTo>
                  <a:pt x="2376487" y="164307"/>
                </a:lnTo>
                <a:lnTo>
                  <a:pt x="2324100" y="130969"/>
                </a:lnTo>
                <a:lnTo>
                  <a:pt x="2271712" y="97632"/>
                </a:lnTo>
                <a:lnTo>
                  <a:pt x="2219325" y="66675"/>
                </a:lnTo>
                <a:lnTo>
                  <a:pt x="2164556" y="40482"/>
                </a:lnTo>
                <a:lnTo>
                  <a:pt x="2102644" y="16669"/>
                </a:lnTo>
                <a:lnTo>
                  <a:pt x="2062162" y="4763"/>
                </a:lnTo>
                <a:lnTo>
                  <a:pt x="2021681" y="0"/>
                </a:lnTo>
                <a:lnTo>
                  <a:pt x="1990725" y="4763"/>
                </a:lnTo>
                <a:lnTo>
                  <a:pt x="1912144" y="33338"/>
                </a:lnTo>
                <a:lnTo>
                  <a:pt x="1864519" y="50007"/>
                </a:lnTo>
                <a:lnTo>
                  <a:pt x="1828800" y="54769"/>
                </a:lnTo>
                <a:lnTo>
                  <a:pt x="1654969" y="76200"/>
                </a:lnTo>
                <a:lnTo>
                  <a:pt x="1352550" y="109538"/>
                </a:lnTo>
                <a:lnTo>
                  <a:pt x="1121569" y="130969"/>
                </a:lnTo>
                <a:lnTo>
                  <a:pt x="1016794" y="138113"/>
                </a:lnTo>
                <a:lnTo>
                  <a:pt x="871537" y="164307"/>
                </a:lnTo>
                <a:lnTo>
                  <a:pt x="664369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4283A22-7AB9-4506-81B7-685144F27558}"/>
              </a:ext>
            </a:extLst>
          </p:cNvPr>
          <p:cNvSpPr/>
          <p:nvPr/>
        </p:nvSpPr>
        <p:spPr>
          <a:xfrm>
            <a:off x="6419850" y="2647951"/>
            <a:ext cx="204788" cy="614363"/>
          </a:xfrm>
          <a:custGeom>
            <a:avLst/>
            <a:gdLst>
              <a:gd name="connsiteX0" fmla="*/ 204788 w 204788"/>
              <a:gd name="connsiteY0" fmla="*/ 311944 h 614363"/>
              <a:gd name="connsiteX1" fmla="*/ 204788 w 204788"/>
              <a:gd name="connsiteY1" fmla="*/ 0 h 614363"/>
              <a:gd name="connsiteX2" fmla="*/ 0 w 204788"/>
              <a:gd name="connsiteY2" fmla="*/ 21431 h 614363"/>
              <a:gd name="connsiteX3" fmla="*/ 4763 w 204788"/>
              <a:gd name="connsiteY3" fmla="*/ 214313 h 614363"/>
              <a:gd name="connsiteX4" fmla="*/ 2381 w 204788"/>
              <a:gd name="connsiteY4" fmla="*/ 381000 h 614363"/>
              <a:gd name="connsiteX5" fmla="*/ 4763 w 204788"/>
              <a:gd name="connsiteY5" fmla="*/ 614363 h 614363"/>
              <a:gd name="connsiteX6" fmla="*/ 202406 w 204788"/>
              <a:gd name="connsiteY6" fmla="*/ 585788 h 614363"/>
              <a:gd name="connsiteX7" fmla="*/ 204788 w 204788"/>
              <a:gd name="connsiteY7" fmla="*/ 3119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788" h="614363">
                <a:moveTo>
                  <a:pt x="204788" y="311944"/>
                </a:moveTo>
                <a:lnTo>
                  <a:pt x="204788" y="0"/>
                </a:lnTo>
                <a:lnTo>
                  <a:pt x="0" y="21431"/>
                </a:lnTo>
                <a:lnTo>
                  <a:pt x="4763" y="214313"/>
                </a:lnTo>
                <a:lnTo>
                  <a:pt x="2381" y="381000"/>
                </a:lnTo>
                <a:lnTo>
                  <a:pt x="4763" y="614363"/>
                </a:lnTo>
                <a:lnTo>
                  <a:pt x="202406" y="585788"/>
                </a:lnTo>
                <a:lnTo>
                  <a:pt x="204788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9D43A3-CF02-404B-BE02-A8A5E1FCFF77}"/>
              </a:ext>
            </a:extLst>
          </p:cNvPr>
          <p:cNvSpPr/>
          <p:nvPr/>
        </p:nvSpPr>
        <p:spPr>
          <a:xfrm>
            <a:off x="5592763" y="3049589"/>
            <a:ext cx="1924050" cy="415925"/>
          </a:xfrm>
          <a:custGeom>
            <a:avLst/>
            <a:gdLst>
              <a:gd name="connsiteX0" fmla="*/ 550069 w 1924050"/>
              <a:gd name="connsiteY0" fmla="*/ 173832 h 414338"/>
              <a:gd name="connsiteX1" fmla="*/ 400050 w 1924050"/>
              <a:gd name="connsiteY1" fmla="*/ 195263 h 414338"/>
              <a:gd name="connsiteX2" fmla="*/ 238125 w 1924050"/>
              <a:gd name="connsiteY2" fmla="*/ 219075 h 414338"/>
              <a:gd name="connsiteX3" fmla="*/ 0 w 1924050"/>
              <a:gd name="connsiteY3" fmla="*/ 252413 h 414338"/>
              <a:gd name="connsiteX4" fmla="*/ 19050 w 1924050"/>
              <a:gd name="connsiteY4" fmla="*/ 414338 h 414338"/>
              <a:gd name="connsiteX5" fmla="*/ 147638 w 1924050"/>
              <a:gd name="connsiteY5" fmla="*/ 383382 h 414338"/>
              <a:gd name="connsiteX6" fmla="*/ 252413 w 1924050"/>
              <a:gd name="connsiteY6" fmla="*/ 361950 h 414338"/>
              <a:gd name="connsiteX7" fmla="*/ 333375 w 1924050"/>
              <a:gd name="connsiteY7" fmla="*/ 345282 h 414338"/>
              <a:gd name="connsiteX8" fmla="*/ 419100 w 1924050"/>
              <a:gd name="connsiteY8" fmla="*/ 330994 h 414338"/>
              <a:gd name="connsiteX9" fmla="*/ 502444 w 1924050"/>
              <a:gd name="connsiteY9" fmla="*/ 319088 h 414338"/>
              <a:gd name="connsiteX10" fmla="*/ 595313 w 1924050"/>
              <a:gd name="connsiteY10" fmla="*/ 311944 h 414338"/>
              <a:gd name="connsiteX11" fmla="*/ 652463 w 1924050"/>
              <a:gd name="connsiteY11" fmla="*/ 307182 h 414338"/>
              <a:gd name="connsiteX12" fmla="*/ 945357 w 1924050"/>
              <a:gd name="connsiteY12" fmla="*/ 245269 h 414338"/>
              <a:gd name="connsiteX13" fmla="*/ 1050132 w 1924050"/>
              <a:gd name="connsiteY13" fmla="*/ 235744 h 414338"/>
              <a:gd name="connsiteX14" fmla="*/ 1300163 w 1924050"/>
              <a:gd name="connsiteY14" fmla="*/ 209550 h 414338"/>
              <a:gd name="connsiteX15" fmla="*/ 1562100 w 1924050"/>
              <a:gd name="connsiteY15" fmla="*/ 178594 h 414338"/>
              <a:gd name="connsiteX16" fmla="*/ 1635919 w 1924050"/>
              <a:gd name="connsiteY16" fmla="*/ 171450 h 414338"/>
              <a:gd name="connsiteX17" fmla="*/ 1693069 w 1924050"/>
              <a:gd name="connsiteY17" fmla="*/ 176213 h 414338"/>
              <a:gd name="connsiteX18" fmla="*/ 1745457 w 1924050"/>
              <a:gd name="connsiteY18" fmla="*/ 188119 h 414338"/>
              <a:gd name="connsiteX19" fmla="*/ 1793082 w 1924050"/>
              <a:gd name="connsiteY19" fmla="*/ 204788 h 414338"/>
              <a:gd name="connsiteX20" fmla="*/ 1828800 w 1924050"/>
              <a:gd name="connsiteY20" fmla="*/ 221457 h 414338"/>
              <a:gd name="connsiteX21" fmla="*/ 1862138 w 1924050"/>
              <a:gd name="connsiteY21" fmla="*/ 228600 h 414338"/>
              <a:gd name="connsiteX22" fmla="*/ 1919288 w 1924050"/>
              <a:gd name="connsiteY22" fmla="*/ 223838 h 414338"/>
              <a:gd name="connsiteX23" fmla="*/ 1924050 w 1924050"/>
              <a:gd name="connsiteY23" fmla="*/ 0 h 414338"/>
              <a:gd name="connsiteX24" fmla="*/ 1762125 w 1924050"/>
              <a:gd name="connsiteY24" fmla="*/ 2382 h 414338"/>
              <a:gd name="connsiteX25" fmla="*/ 1609725 w 1924050"/>
              <a:gd name="connsiteY25" fmla="*/ 11907 h 414338"/>
              <a:gd name="connsiteX26" fmla="*/ 1488282 w 1924050"/>
              <a:gd name="connsiteY26" fmla="*/ 21432 h 414338"/>
              <a:gd name="connsiteX27" fmla="*/ 1364457 w 1924050"/>
              <a:gd name="connsiteY27" fmla="*/ 42863 h 414338"/>
              <a:gd name="connsiteX28" fmla="*/ 1228725 w 1924050"/>
              <a:gd name="connsiteY28" fmla="*/ 66675 h 414338"/>
              <a:gd name="connsiteX29" fmla="*/ 1019175 w 1924050"/>
              <a:gd name="connsiteY29" fmla="*/ 90488 h 414338"/>
              <a:gd name="connsiteX30" fmla="*/ 842963 w 1924050"/>
              <a:gd name="connsiteY30" fmla="*/ 130969 h 414338"/>
              <a:gd name="connsiteX31" fmla="*/ 638175 w 1924050"/>
              <a:gd name="connsiteY31" fmla="*/ 161925 h 414338"/>
              <a:gd name="connsiteX32" fmla="*/ 550069 w 1924050"/>
              <a:gd name="connsiteY32" fmla="*/ 173832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24050" h="414338">
                <a:moveTo>
                  <a:pt x="550069" y="173832"/>
                </a:moveTo>
                <a:lnTo>
                  <a:pt x="400050" y="195263"/>
                </a:lnTo>
                <a:lnTo>
                  <a:pt x="238125" y="219075"/>
                </a:lnTo>
                <a:lnTo>
                  <a:pt x="0" y="252413"/>
                </a:lnTo>
                <a:lnTo>
                  <a:pt x="19050" y="414338"/>
                </a:lnTo>
                <a:lnTo>
                  <a:pt x="147638" y="383382"/>
                </a:lnTo>
                <a:lnTo>
                  <a:pt x="252413" y="361950"/>
                </a:lnTo>
                <a:lnTo>
                  <a:pt x="333375" y="345282"/>
                </a:lnTo>
                <a:lnTo>
                  <a:pt x="419100" y="330994"/>
                </a:lnTo>
                <a:lnTo>
                  <a:pt x="502444" y="319088"/>
                </a:lnTo>
                <a:lnTo>
                  <a:pt x="595313" y="311944"/>
                </a:lnTo>
                <a:lnTo>
                  <a:pt x="652463" y="307182"/>
                </a:lnTo>
                <a:lnTo>
                  <a:pt x="945357" y="245269"/>
                </a:lnTo>
                <a:lnTo>
                  <a:pt x="1050132" y="235744"/>
                </a:lnTo>
                <a:lnTo>
                  <a:pt x="1300163" y="209550"/>
                </a:lnTo>
                <a:lnTo>
                  <a:pt x="1562100" y="178594"/>
                </a:lnTo>
                <a:lnTo>
                  <a:pt x="1635919" y="171450"/>
                </a:lnTo>
                <a:lnTo>
                  <a:pt x="1693069" y="176213"/>
                </a:lnTo>
                <a:lnTo>
                  <a:pt x="1745457" y="188119"/>
                </a:lnTo>
                <a:lnTo>
                  <a:pt x="1793082" y="204788"/>
                </a:lnTo>
                <a:lnTo>
                  <a:pt x="1828800" y="221457"/>
                </a:lnTo>
                <a:lnTo>
                  <a:pt x="1862138" y="228600"/>
                </a:lnTo>
                <a:lnTo>
                  <a:pt x="1919288" y="223838"/>
                </a:lnTo>
                <a:cubicBezTo>
                  <a:pt x="1920875" y="149225"/>
                  <a:pt x="1922463" y="74613"/>
                  <a:pt x="1924050" y="0"/>
                </a:cubicBezTo>
                <a:lnTo>
                  <a:pt x="1762125" y="2382"/>
                </a:lnTo>
                <a:lnTo>
                  <a:pt x="1609725" y="11907"/>
                </a:lnTo>
                <a:lnTo>
                  <a:pt x="1488282" y="21432"/>
                </a:lnTo>
                <a:lnTo>
                  <a:pt x="1364457" y="42863"/>
                </a:lnTo>
                <a:lnTo>
                  <a:pt x="1228725" y="66675"/>
                </a:lnTo>
                <a:lnTo>
                  <a:pt x="1019175" y="90488"/>
                </a:lnTo>
                <a:lnTo>
                  <a:pt x="842963" y="130969"/>
                </a:lnTo>
                <a:lnTo>
                  <a:pt x="638175" y="161925"/>
                </a:lnTo>
                <a:lnTo>
                  <a:pt x="550069" y="1738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0982AD8-F06C-44B1-B9AF-31940AA2BA3A}"/>
              </a:ext>
            </a:extLst>
          </p:cNvPr>
          <p:cNvSpPr/>
          <p:nvPr/>
        </p:nvSpPr>
        <p:spPr>
          <a:xfrm>
            <a:off x="5145088" y="3259139"/>
            <a:ext cx="1524000" cy="955675"/>
          </a:xfrm>
          <a:custGeom>
            <a:avLst/>
            <a:gdLst>
              <a:gd name="connsiteX0" fmla="*/ 754857 w 1524000"/>
              <a:gd name="connsiteY0" fmla="*/ 395288 h 954882"/>
              <a:gd name="connsiteX1" fmla="*/ 840582 w 1524000"/>
              <a:gd name="connsiteY1" fmla="*/ 323850 h 954882"/>
              <a:gd name="connsiteX2" fmla="*/ 945357 w 1524000"/>
              <a:gd name="connsiteY2" fmla="*/ 228600 h 954882"/>
              <a:gd name="connsiteX3" fmla="*/ 1045369 w 1524000"/>
              <a:gd name="connsiteY3" fmla="*/ 133350 h 954882"/>
              <a:gd name="connsiteX4" fmla="*/ 1062038 w 1524000"/>
              <a:gd name="connsiteY4" fmla="*/ 109538 h 954882"/>
              <a:gd name="connsiteX5" fmla="*/ 1083469 w 1524000"/>
              <a:gd name="connsiteY5" fmla="*/ 61913 h 954882"/>
              <a:gd name="connsiteX6" fmla="*/ 1092994 w 1524000"/>
              <a:gd name="connsiteY6" fmla="*/ 42863 h 954882"/>
              <a:gd name="connsiteX7" fmla="*/ 1390650 w 1524000"/>
              <a:gd name="connsiteY7" fmla="*/ 0 h 954882"/>
              <a:gd name="connsiteX8" fmla="*/ 1438275 w 1524000"/>
              <a:gd name="connsiteY8" fmla="*/ 47625 h 954882"/>
              <a:gd name="connsiteX9" fmla="*/ 1483519 w 1524000"/>
              <a:gd name="connsiteY9" fmla="*/ 85725 h 954882"/>
              <a:gd name="connsiteX10" fmla="*/ 1500188 w 1524000"/>
              <a:gd name="connsiteY10" fmla="*/ 104775 h 954882"/>
              <a:gd name="connsiteX11" fmla="*/ 1514475 w 1524000"/>
              <a:gd name="connsiteY11" fmla="*/ 126207 h 954882"/>
              <a:gd name="connsiteX12" fmla="*/ 1524000 w 1524000"/>
              <a:gd name="connsiteY12" fmla="*/ 150019 h 954882"/>
              <a:gd name="connsiteX13" fmla="*/ 1519238 w 1524000"/>
              <a:gd name="connsiteY13" fmla="*/ 166688 h 954882"/>
              <a:gd name="connsiteX14" fmla="*/ 1509713 w 1524000"/>
              <a:gd name="connsiteY14" fmla="*/ 176213 h 954882"/>
              <a:gd name="connsiteX15" fmla="*/ 1476375 w 1524000"/>
              <a:gd name="connsiteY15" fmla="*/ 185738 h 954882"/>
              <a:gd name="connsiteX16" fmla="*/ 1435894 w 1524000"/>
              <a:gd name="connsiteY16" fmla="*/ 190500 h 954882"/>
              <a:gd name="connsiteX17" fmla="*/ 1393032 w 1524000"/>
              <a:gd name="connsiteY17" fmla="*/ 192882 h 954882"/>
              <a:gd name="connsiteX18" fmla="*/ 1376363 w 1524000"/>
              <a:gd name="connsiteY18" fmla="*/ 192882 h 954882"/>
              <a:gd name="connsiteX19" fmla="*/ 1350169 w 1524000"/>
              <a:gd name="connsiteY19" fmla="*/ 197644 h 954882"/>
              <a:gd name="connsiteX20" fmla="*/ 1307307 w 1524000"/>
              <a:gd name="connsiteY20" fmla="*/ 219075 h 954882"/>
              <a:gd name="connsiteX21" fmla="*/ 1254919 w 1524000"/>
              <a:gd name="connsiteY21" fmla="*/ 252413 h 954882"/>
              <a:gd name="connsiteX22" fmla="*/ 1202532 w 1524000"/>
              <a:gd name="connsiteY22" fmla="*/ 297657 h 954882"/>
              <a:gd name="connsiteX23" fmla="*/ 1143000 w 1524000"/>
              <a:gd name="connsiteY23" fmla="*/ 352425 h 954882"/>
              <a:gd name="connsiteX24" fmla="*/ 1090613 w 1524000"/>
              <a:gd name="connsiteY24" fmla="*/ 402432 h 954882"/>
              <a:gd name="connsiteX25" fmla="*/ 1009650 w 1524000"/>
              <a:gd name="connsiteY25" fmla="*/ 476250 h 954882"/>
              <a:gd name="connsiteX26" fmla="*/ 912019 w 1524000"/>
              <a:gd name="connsiteY26" fmla="*/ 538163 h 954882"/>
              <a:gd name="connsiteX27" fmla="*/ 759619 w 1524000"/>
              <a:gd name="connsiteY27" fmla="*/ 628650 h 954882"/>
              <a:gd name="connsiteX28" fmla="*/ 616744 w 1524000"/>
              <a:gd name="connsiteY28" fmla="*/ 707232 h 954882"/>
              <a:gd name="connsiteX29" fmla="*/ 481013 w 1524000"/>
              <a:gd name="connsiteY29" fmla="*/ 776288 h 954882"/>
              <a:gd name="connsiteX30" fmla="*/ 345282 w 1524000"/>
              <a:gd name="connsiteY30" fmla="*/ 835819 h 954882"/>
              <a:gd name="connsiteX31" fmla="*/ 211932 w 1524000"/>
              <a:gd name="connsiteY31" fmla="*/ 890588 h 954882"/>
              <a:gd name="connsiteX32" fmla="*/ 109538 w 1524000"/>
              <a:gd name="connsiteY32" fmla="*/ 931069 h 954882"/>
              <a:gd name="connsiteX33" fmla="*/ 35719 w 1524000"/>
              <a:gd name="connsiteY33" fmla="*/ 952500 h 954882"/>
              <a:gd name="connsiteX34" fmla="*/ 19050 w 1524000"/>
              <a:gd name="connsiteY34" fmla="*/ 954882 h 954882"/>
              <a:gd name="connsiteX35" fmla="*/ 7144 w 1524000"/>
              <a:gd name="connsiteY35" fmla="*/ 954882 h 954882"/>
              <a:gd name="connsiteX36" fmla="*/ 2382 w 1524000"/>
              <a:gd name="connsiteY36" fmla="*/ 950119 h 954882"/>
              <a:gd name="connsiteX37" fmla="*/ 0 w 1524000"/>
              <a:gd name="connsiteY37" fmla="*/ 940594 h 954882"/>
              <a:gd name="connsiteX38" fmla="*/ 4763 w 1524000"/>
              <a:gd name="connsiteY38" fmla="*/ 928688 h 954882"/>
              <a:gd name="connsiteX39" fmla="*/ 28575 w 1524000"/>
              <a:gd name="connsiteY39" fmla="*/ 907257 h 954882"/>
              <a:gd name="connsiteX40" fmla="*/ 100013 w 1524000"/>
              <a:gd name="connsiteY40" fmla="*/ 862013 h 954882"/>
              <a:gd name="connsiteX41" fmla="*/ 211932 w 1524000"/>
              <a:gd name="connsiteY41" fmla="*/ 790575 h 954882"/>
              <a:gd name="connsiteX42" fmla="*/ 330994 w 1524000"/>
              <a:gd name="connsiteY42" fmla="*/ 711994 h 954882"/>
              <a:gd name="connsiteX43" fmla="*/ 485775 w 1524000"/>
              <a:gd name="connsiteY43" fmla="*/ 607219 h 954882"/>
              <a:gd name="connsiteX44" fmla="*/ 654844 w 1524000"/>
              <a:gd name="connsiteY44" fmla="*/ 478632 h 954882"/>
              <a:gd name="connsiteX45" fmla="*/ 754857 w 1524000"/>
              <a:gd name="connsiteY45" fmla="*/ 395288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24000" h="954882">
                <a:moveTo>
                  <a:pt x="754857" y="395288"/>
                </a:moveTo>
                <a:lnTo>
                  <a:pt x="840582" y="323850"/>
                </a:lnTo>
                <a:lnTo>
                  <a:pt x="945357" y="228600"/>
                </a:lnTo>
                <a:lnTo>
                  <a:pt x="1045369" y="133350"/>
                </a:lnTo>
                <a:lnTo>
                  <a:pt x="1062038" y="109538"/>
                </a:lnTo>
                <a:lnTo>
                  <a:pt x="1083469" y="61913"/>
                </a:lnTo>
                <a:lnTo>
                  <a:pt x="1092994" y="42863"/>
                </a:lnTo>
                <a:lnTo>
                  <a:pt x="1390650" y="0"/>
                </a:lnTo>
                <a:lnTo>
                  <a:pt x="1438275" y="47625"/>
                </a:lnTo>
                <a:lnTo>
                  <a:pt x="1483519" y="85725"/>
                </a:lnTo>
                <a:lnTo>
                  <a:pt x="1500188" y="104775"/>
                </a:lnTo>
                <a:lnTo>
                  <a:pt x="1514475" y="126207"/>
                </a:lnTo>
                <a:lnTo>
                  <a:pt x="1524000" y="150019"/>
                </a:lnTo>
                <a:lnTo>
                  <a:pt x="1519238" y="166688"/>
                </a:lnTo>
                <a:lnTo>
                  <a:pt x="1509713" y="176213"/>
                </a:lnTo>
                <a:lnTo>
                  <a:pt x="1476375" y="185738"/>
                </a:lnTo>
                <a:lnTo>
                  <a:pt x="1435894" y="190500"/>
                </a:lnTo>
                <a:lnTo>
                  <a:pt x="1393032" y="192882"/>
                </a:lnTo>
                <a:lnTo>
                  <a:pt x="1376363" y="192882"/>
                </a:lnTo>
                <a:lnTo>
                  <a:pt x="1350169" y="197644"/>
                </a:lnTo>
                <a:lnTo>
                  <a:pt x="1307307" y="219075"/>
                </a:lnTo>
                <a:lnTo>
                  <a:pt x="1254919" y="252413"/>
                </a:lnTo>
                <a:lnTo>
                  <a:pt x="1202532" y="297657"/>
                </a:lnTo>
                <a:lnTo>
                  <a:pt x="1143000" y="352425"/>
                </a:lnTo>
                <a:lnTo>
                  <a:pt x="1090613" y="402432"/>
                </a:lnTo>
                <a:lnTo>
                  <a:pt x="1009650" y="476250"/>
                </a:lnTo>
                <a:lnTo>
                  <a:pt x="912019" y="538163"/>
                </a:lnTo>
                <a:lnTo>
                  <a:pt x="759619" y="628650"/>
                </a:lnTo>
                <a:lnTo>
                  <a:pt x="616744" y="707232"/>
                </a:lnTo>
                <a:lnTo>
                  <a:pt x="481013" y="776288"/>
                </a:lnTo>
                <a:lnTo>
                  <a:pt x="345282" y="835819"/>
                </a:lnTo>
                <a:lnTo>
                  <a:pt x="211932" y="890588"/>
                </a:lnTo>
                <a:lnTo>
                  <a:pt x="109538" y="931069"/>
                </a:lnTo>
                <a:lnTo>
                  <a:pt x="35719" y="952500"/>
                </a:lnTo>
                <a:lnTo>
                  <a:pt x="19050" y="954882"/>
                </a:lnTo>
                <a:lnTo>
                  <a:pt x="7144" y="954882"/>
                </a:lnTo>
                <a:lnTo>
                  <a:pt x="2382" y="950119"/>
                </a:lnTo>
                <a:lnTo>
                  <a:pt x="0" y="940594"/>
                </a:lnTo>
                <a:lnTo>
                  <a:pt x="4763" y="928688"/>
                </a:lnTo>
                <a:lnTo>
                  <a:pt x="28575" y="907257"/>
                </a:lnTo>
                <a:lnTo>
                  <a:pt x="100013" y="862013"/>
                </a:lnTo>
                <a:lnTo>
                  <a:pt x="211932" y="790575"/>
                </a:lnTo>
                <a:lnTo>
                  <a:pt x="330994" y="711994"/>
                </a:lnTo>
                <a:lnTo>
                  <a:pt x="485775" y="607219"/>
                </a:lnTo>
                <a:lnTo>
                  <a:pt x="654844" y="478632"/>
                </a:lnTo>
                <a:lnTo>
                  <a:pt x="754857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61F927-4E31-4F7A-93FD-35AE3158886B}"/>
              </a:ext>
            </a:extLst>
          </p:cNvPr>
          <p:cNvSpPr/>
          <p:nvPr/>
        </p:nvSpPr>
        <p:spPr>
          <a:xfrm>
            <a:off x="6135688" y="3629025"/>
            <a:ext cx="825500" cy="1506538"/>
          </a:xfrm>
          <a:custGeom>
            <a:avLst/>
            <a:gdLst>
              <a:gd name="connsiteX0" fmla="*/ 504825 w 823913"/>
              <a:gd name="connsiteY0" fmla="*/ 300038 h 1507331"/>
              <a:gd name="connsiteX1" fmla="*/ 464344 w 823913"/>
              <a:gd name="connsiteY1" fmla="*/ 259556 h 1507331"/>
              <a:gd name="connsiteX2" fmla="*/ 421482 w 823913"/>
              <a:gd name="connsiteY2" fmla="*/ 223838 h 1507331"/>
              <a:gd name="connsiteX3" fmla="*/ 371475 w 823913"/>
              <a:gd name="connsiteY3" fmla="*/ 183356 h 1507331"/>
              <a:gd name="connsiteX4" fmla="*/ 333375 w 823913"/>
              <a:gd name="connsiteY4" fmla="*/ 154781 h 1507331"/>
              <a:gd name="connsiteX5" fmla="*/ 300038 w 823913"/>
              <a:gd name="connsiteY5" fmla="*/ 130969 h 1507331"/>
              <a:gd name="connsiteX6" fmla="*/ 252413 w 823913"/>
              <a:gd name="connsiteY6" fmla="*/ 100013 h 1507331"/>
              <a:gd name="connsiteX7" fmla="*/ 211932 w 823913"/>
              <a:gd name="connsiteY7" fmla="*/ 76200 h 1507331"/>
              <a:gd name="connsiteX8" fmla="*/ 176213 w 823913"/>
              <a:gd name="connsiteY8" fmla="*/ 57150 h 1507331"/>
              <a:gd name="connsiteX9" fmla="*/ 138113 w 823913"/>
              <a:gd name="connsiteY9" fmla="*/ 38100 h 1507331"/>
              <a:gd name="connsiteX10" fmla="*/ 71438 w 823913"/>
              <a:gd name="connsiteY10" fmla="*/ 7144 h 1507331"/>
              <a:gd name="connsiteX11" fmla="*/ 45244 w 823913"/>
              <a:gd name="connsiteY11" fmla="*/ 0 h 1507331"/>
              <a:gd name="connsiteX12" fmla="*/ 0 w 823913"/>
              <a:gd name="connsiteY12" fmla="*/ 66675 h 1507331"/>
              <a:gd name="connsiteX13" fmla="*/ 66675 w 823913"/>
              <a:gd name="connsiteY13" fmla="*/ 104775 h 1507331"/>
              <a:gd name="connsiteX14" fmla="*/ 109538 w 823913"/>
              <a:gd name="connsiteY14" fmla="*/ 140494 h 1507331"/>
              <a:gd name="connsiteX15" fmla="*/ 159544 w 823913"/>
              <a:gd name="connsiteY15" fmla="*/ 185738 h 1507331"/>
              <a:gd name="connsiteX16" fmla="*/ 221457 w 823913"/>
              <a:gd name="connsiteY16" fmla="*/ 245269 h 1507331"/>
              <a:gd name="connsiteX17" fmla="*/ 369094 w 823913"/>
              <a:gd name="connsiteY17" fmla="*/ 416719 h 1507331"/>
              <a:gd name="connsiteX18" fmla="*/ 409575 w 823913"/>
              <a:gd name="connsiteY18" fmla="*/ 466725 h 1507331"/>
              <a:gd name="connsiteX19" fmla="*/ 433388 w 823913"/>
              <a:gd name="connsiteY19" fmla="*/ 509588 h 1507331"/>
              <a:gd name="connsiteX20" fmla="*/ 452438 w 823913"/>
              <a:gd name="connsiteY20" fmla="*/ 547688 h 1507331"/>
              <a:gd name="connsiteX21" fmla="*/ 471488 w 823913"/>
              <a:gd name="connsiteY21" fmla="*/ 592931 h 1507331"/>
              <a:gd name="connsiteX22" fmla="*/ 497682 w 823913"/>
              <a:gd name="connsiteY22" fmla="*/ 669131 h 1507331"/>
              <a:gd name="connsiteX23" fmla="*/ 573882 w 823913"/>
              <a:gd name="connsiteY23" fmla="*/ 890588 h 1507331"/>
              <a:gd name="connsiteX24" fmla="*/ 581025 w 823913"/>
              <a:gd name="connsiteY24" fmla="*/ 945356 h 1507331"/>
              <a:gd name="connsiteX25" fmla="*/ 590550 w 823913"/>
              <a:gd name="connsiteY25" fmla="*/ 1088231 h 1507331"/>
              <a:gd name="connsiteX26" fmla="*/ 597694 w 823913"/>
              <a:gd name="connsiteY26" fmla="*/ 1245394 h 1507331"/>
              <a:gd name="connsiteX27" fmla="*/ 600075 w 823913"/>
              <a:gd name="connsiteY27" fmla="*/ 1416844 h 1507331"/>
              <a:gd name="connsiteX28" fmla="*/ 600075 w 823913"/>
              <a:gd name="connsiteY28" fmla="*/ 1493044 h 1507331"/>
              <a:gd name="connsiteX29" fmla="*/ 821532 w 823913"/>
              <a:gd name="connsiteY29" fmla="*/ 1507331 h 1507331"/>
              <a:gd name="connsiteX30" fmla="*/ 823913 w 823913"/>
              <a:gd name="connsiteY30" fmla="*/ 1419225 h 1507331"/>
              <a:gd name="connsiteX31" fmla="*/ 819150 w 823913"/>
              <a:gd name="connsiteY31" fmla="*/ 1288256 h 1507331"/>
              <a:gd name="connsiteX32" fmla="*/ 812007 w 823913"/>
              <a:gd name="connsiteY32" fmla="*/ 1188244 h 1507331"/>
              <a:gd name="connsiteX33" fmla="*/ 804863 w 823913"/>
              <a:gd name="connsiteY33" fmla="*/ 1076325 h 1507331"/>
              <a:gd name="connsiteX34" fmla="*/ 792957 w 823913"/>
              <a:gd name="connsiteY34" fmla="*/ 966788 h 1507331"/>
              <a:gd name="connsiteX35" fmla="*/ 783432 w 823913"/>
              <a:gd name="connsiteY35" fmla="*/ 859631 h 1507331"/>
              <a:gd name="connsiteX36" fmla="*/ 773907 w 823913"/>
              <a:gd name="connsiteY36" fmla="*/ 807244 h 1507331"/>
              <a:gd name="connsiteX37" fmla="*/ 669132 w 823913"/>
              <a:gd name="connsiteY37" fmla="*/ 497681 h 1507331"/>
              <a:gd name="connsiteX38" fmla="*/ 633413 w 823913"/>
              <a:gd name="connsiteY38" fmla="*/ 445294 h 1507331"/>
              <a:gd name="connsiteX39" fmla="*/ 585788 w 823913"/>
              <a:gd name="connsiteY39" fmla="*/ 388144 h 1507331"/>
              <a:gd name="connsiteX40" fmla="*/ 504825 w 823913"/>
              <a:gd name="connsiteY40" fmla="*/ 300038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3913" h="1507331">
                <a:moveTo>
                  <a:pt x="504825" y="300038"/>
                </a:moveTo>
                <a:lnTo>
                  <a:pt x="464344" y="259556"/>
                </a:lnTo>
                <a:lnTo>
                  <a:pt x="421482" y="223838"/>
                </a:lnTo>
                <a:lnTo>
                  <a:pt x="371475" y="183356"/>
                </a:lnTo>
                <a:lnTo>
                  <a:pt x="333375" y="154781"/>
                </a:lnTo>
                <a:lnTo>
                  <a:pt x="300038" y="130969"/>
                </a:lnTo>
                <a:lnTo>
                  <a:pt x="252413" y="100013"/>
                </a:lnTo>
                <a:lnTo>
                  <a:pt x="211932" y="76200"/>
                </a:lnTo>
                <a:lnTo>
                  <a:pt x="176213" y="57150"/>
                </a:lnTo>
                <a:lnTo>
                  <a:pt x="138113" y="38100"/>
                </a:lnTo>
                <a:lnTo>
                  <a:pt x="71438" y="7144"/>
                </a:lnTo>
                <a:lnTo>
                  <a:pt x="45244" y="0"/>
                </a:lnTo>
                <a:lnTo>
                  <a:pt x="0" y="66675"/>
                </a:lnTo>
                <a:lnTo>
                  <a:pt x="66675" y="104775"/>
                </a:lnTo>
                <a:lnTo>
                  <a:pt x="109538" y="140494"/>
                </a:lnTo>
                <a:lnTo>
                  <a:pt x="159544" y="185738"/>
                </a:lnTo>
                <a:lnTo>
                  <a:pt x="221457" y="245269"/>
                </a:lnTo>
                <a:lnTo>
                  <a:pt x="369094" y="416719"/>
                </a:lnTo>
                <a:lnTo>
                  <a:pt x="409575" y="466725"/>
                </a:lnTo>
                <a:lnTo>
                  <a:pt x="433388" y="509588"/>
                </a:lnTo>
                <a:lnTo>
                  <a:pt x="452438" y="547688"/>
                </a:lnTo>
                <a:lnTo>
                  <a:pt x="471488" y="592931"/>
                </a:lnTo>
                <a:lnTo>
                  <a:pt x="497682" y="669131"/>
                </a:lnTo>
                <a:lnTo>
                  <a:pt x="573882" y="890588"/>
                </a:lnTo>
                <a:lnTo>
                  <a:pt x="581025" y="945356"/>
                </a:lnTo>
                <a:lnTo>
                  <a:pt x="590550" y="1088231"/>
                </a:lnTo>
                <a:lnTo>
                  <a:pt x="597694" y="1245394"/>
                </a:lnTo>
                <a:cubicBezTo>
                  <a:pt x="598488" y="1302544"/>
                  <a:pt x="599281" y="1359694"/>
                  <a:pt x="600075" y="1416844"/>
                </a:cubicBezTo>
                <a:lnTo>
                  <a:pt x="600075" y="1493044"/>
                </a:lnTo>
                <a:lnTo>
                  <a:pt x="821532" y="1507331"/>
                </a:lnTo>
                <a:cubicBezTo>
                  <a:pt x="822326" y="1477962"/>
                  <a:pt x="823119" y="1448594"/>
                  <a:pt x="823913" y="1419225"/>
                </a:cubicBezTo>
                <a:lnTo>
                  <a:pt x="819150" y="1288256"/>
                </a:lnTo>
                <a:lnTo>
                  <a:pt x="812007" y="1188244"/>
                </a:lnTo>
                <a:lnTo>
                  <a:pt x="804863" y="1076325"/>
                </a:lnTo>
                <a:lnTo>
                  <a:pt x="792957" y="966788"/>
                </a:lnTo>
                <a:lnTo>
                  <a:pt x="783432" y="859631"/>
                </a:lnTo>
                <a:lnTo>
                  <a:pt x="773907" y="807244"/>
                </a:lnTo>
                <a:lnTo>
                  <a:pt x="669132" y="497681"/>
                </a:lnTo>
                <a:lnTo>
                  <a:pt x="633413" y="445294"/>
                </a:lnTo>
                <a:lnTo>
                  <a:pt x="585788" y="388144"/>
                </a:lnTo>
                <a:lnTo>
                  <a:pt x="504825" y="3000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C8FF525-9565-4439-9CFA-160FA35D67A3}"/>
              </a:ext>
            </a:extLst>
          </p:cNvPr>
          <p:cNvSpPr/>
          <p:nvPr/>
        </p:nvSpPr>
        <p:spPr>
          <a:xfrm>
            <a:off x="6405563" y="5049839"/>
            <a:ext cx="552450" cy="942975"/>
          </a:xfrm>
          <a:custGeom>
            <a:avLst/>
            <a:gdLst>
              <a:gd name="connsiteX0" fmla="*/ 519112 w 552450"/>
              <a:gd name="connsiteY0" fmla="*/ 407194 h 942975"/>
              <a:gd name="connsiteX1" fmla="*/ 528637 w 552450"/>
              <a:gd name="connsiteY1" fmla="*/ 352425 h 942975"/>
              <a:gd name="connsiteX2" fmla="*/ 538162 w 552450"/>
              <a:gd name="connsiteY2" fmla="*/ 295275 h 942975"/>
              <a:gd name="connsiteX3" fmla="*/ 545306 w 552450"/>
              <a:gd name="connsiteY3" fmla="*/ 235744 h 942975"/>
              <a:gd name="connsiteX4" fmla="*/ 550068 w 552450"/>
              <a:gd name="connsiteY4" fmla="*/ 161925 h 942975"/>
              <a:gd name="connsiteX5" fmla="*/ 552450 w 552450"/>
              <a:gd name="connsiteY5" fmla="*/ 126207 h 942975"/>
              <a:gd name="connsiteX6" fmla="*/ 552450 w 552450"/>
              <a:gd name="connsiteY6" fmla="*/ 78582 h 942975"/>
              <a:gd name="connsiteX7" fmla="*/ 552450 w 552450"/>
              <a:gd name="connsiteY7" fmla="*/ 0 h 942975"/>
              <a:gd name="connsiteX8" fmla="*/ 333375 w 552450"/>
              <a:gd name="connsiteY8" fmla="*/ 0 h 942975"/>
              <a:gd name="connsiteX9" fmla="*/ 330993 w 552450"/>
              <a:gd name="connsiteY9" fmla="*/ 38100 h 942975"/>
              <a:gd name="connsiteX10" fmla="*/ 330993 w 552450"/>
              <a:gd name="connsiteY10" fmla="*/ 95250 h 942975"/>
              <a:gd name="connsiteX11" fmla="*/ 323850 w 552450"/>
              <a:gd name="connsiteY11" fmla="*/ 166688 h 942975"/>
              <a:gd name="connsiteX12" fmla="*/ 319087 w 552450"/>
              <a:gd name="connsiteY12" fmla="*/ 209550 h 942975"/>
              <a:gd name="connsiteX13" fmla="*/ 307181 w 552450"/>
              <a:gd name="connsiteY13" fmla="*/ 285750 h 942975"/>
              <a:gd name="connsiteX14" fmla="*/ 292893 w 552450"/>
              <a:gd name="connsiteY14" fmla="*/ 340519 h 942975"/>
              <a:gd name="connsiteX15" fmla="*/ 271462 w 552450"/>
              <a:gd name="connsiteY15" fmla="*/ 397669 h 942975"/>
              <a:gd name="connsiteX16" fmla="*/ 247650 w 552450"/>
              <a:gd name="connsiteY16" fmla="*/ 445294 h 942975"/>
              <a:gd name="connsiteX17" fmla="*/ 214312 w 552450"/>
              <a:gd name="connsiteY17" fmla="*/ 490538 h 942975"/>
              <a:gd name="connsiteX18" fmla="*/ 176212 w 552450"/>
              <a:gd name="connsiteY18" fmla="*/ 528638 h 942975"/>
              <a:gd name="connsiteX19" fmla="*/ 138112 w 552450"/>
              <a:gd name="connsiteY19" fmla="*/ 554832 h 942975"/>
              <a:gd name="connsiteX20" fmla="*/ 0 w 552450"/>
              <a:gd name="connsiteY20" fmla="*/ 902494 h 942975"/>
              <a:gd name="connsiteX21" fmla="*/ 11906 w 552450"/>
              <a:gd name="connsiteY21" fmla="*/ 916782 h 942975"/>
              <a:gd name="connsiteX22" fmla="*/ 30956 w 552450"/>
              <a:gd name="connsiteY22" fmla="*/ 928688 h 942975"/>
              <a:gd name="connsiteX23" fmla="*/ 54768 w 552450"/>
              <a:gd name="connsiteY23" fmla="*/ 938213 h 942975"/>
              <a:gd name="connsiteX24" fmla="*/ 73818 w 552450"/>
              <a:gd name="connsiteY24" fmla="*/ 942975 h 942975"/>
              <a:gd name="connsiteX25" fmla="*/ 95250 w 552450"/>
              <a:gd name="connsiteY25" fmla="*/ 940594 h 942975"/>
              <a:gd name="connsiteX26" fmla="*/ 126206 w 552450"/>
              <a:gd name="connsiteY26" fmla="*/ 926307 h 942975"/>
              <a:gd name="connsiteX27" fmla="*/ 147637 w 552450"/>
              <a:gd name="connsiteY27" fmla="*/ 914400 h 942975"/>
              <a:gd name="connsiteX28" fmla="*/ 188118 w 552450"/>
              <a:gd name="connsiteY28" fmla="*/ 895350 h 942975"/>
              <a:gd name="connsiteX29" fmla="*/ 242887 w 552450"/>
              <a:gd name="connsiteY29" fmla="*/ 862013 h 942975"/>
              <a:gd name="connsiteX30" fmla="*/ 288131 w 552450"/>
              <a:gd name="connsiteY30" fmla="*/ 831057 h 942975"/>
              <a:gd name="connsiteX31" fmla="*/ 328612 w 552450"/>
              <a:gd name="connsiteY31" fmla="*/ 795338 h 942975"/>
              <a:gd name="connsiteX32" fmla="*/ 364331 w 552450"/>
              <a:gd name="connsiteY32" fmla="*/ 759619 h 942975"/>
              <a:gd name="connsiteX33" fmla="*/ 392906 w 552450"/>
              <a:gd name="connsiteY33" fmla="*/ 723900 h 942975"/>
              <a:gd name="connsiteX34" fmla="*/ 419100 w 552450"/>
              <a:gd name="connsiteY34" fmla="*/ 681038 h 942975"/>
              <a:gd name="connsiteX35" fmla="*/ 447675 w 552450"/>
              <a:gd name="connsiteY35" fmla="*/ 628650 h 942975"/>
              <a:gd name="connsiteX36" fmla="*/ 473868 w 552450"/>
              <a:gd name="connsiteY36" fmla="*/ 569119 h 942975"/>
              <a:gd name="connsiteX37" fmla="*/ 500062 w 552450"/>
              <a:gd name="connsiteY37" fmla="*/ 492919 h 942975"/>
              <a:gd name="connsiteX38" fmla="*/ 519112 w 552450"/>
              <a:gd name="connsiteY38" fmla="*/ 407194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2450" h="942975">
                <a:moveTo>
                  <a:pt x="519112" y="407194"/>
                </a:moveTo>
                <a:lnTo>
                  <a:pt x="528637" y="352425"/>
                </a:lnTo>
                <a:lnTo>
                  <a:pt x="538162" y="295275"/>
                </a:lnTo>
                <a:lnTo>
                  <a:pt x="545306" y="235744"/>
                </a:lnTo>
                <a:lnTo>
                  <a:pt x="550068" y="161925"/>
                </a:lnTo>
                <a:lnTo>
                  <a:pt x="552450" y="126207"/>
                </a:lnTo>
                <a:lnTo>
                  <a:pt x="552450" y="78582"/>
                </a:lnTo>
                <a:lnTo>
                  <a:pt x="552450" y="0"/>
                </a:lnTo>
                <a:lnTo>
                  <a:pt x="333375" y="0"/>
                </a:lnTo>
                <a:lnTo>
                  <a:pt x="330993" y="38100"/>
                </a:lnTo>
                <a:lnTo>
                  <a:pt x="330993" y="95250"/>
                </a:lnTo>
                <a:lnTo>
                  <a:pt x="323850" y="166688"/>
                </a:lnTo>
                <a:lnTo>
                  <a:pt x="319087" y="209550"/>
                </a:lnTo>
                <a:lnTo>
                  <a:pt x="307181" y="285750"/>
                </a:lnTo>
                <a:lnTo>
                  <a:pt x="292893" y="340519"/>
                </a:lnTo>
                <a:lnTo>
                  <a:pt x="271462" y="397669"/>
                </a:lnTo>
                <a:lnTo>
                  <a:pt x="247650" y="445294"/>
                </a:lnTo>
                <a:lnTo>
                  <a:pt x="214312" y="490538"/>
                </a:lnTo>
                <a:lnTo>
                  <a:pt x="176212" y="528638"/>
                </a:lnTo>
                <a:lnTo>
                  <a:pt x="138112" y="554832"/>
                </a:lnTo>
                <a:lnTo>
                  <a:pt x="0" y="902494"/>
                </a:lnTo>
                <a:lnTo>
                  <a:pt x="11906" y="916782"/>
                </a:lnTo>
                <a:lnTo>
                  <a:pt x="30956" y="928688"/>
                </a:lnTo>
                <a:lnTo>
                  <a:pt x="54768" y="938213"/>
                </a:lnTo>
                <a:lnTo>
                  <a:pt x="73818" y="942975"/>
                </a:lnTo>
                <a:lnTo>
                  <a:pt x="95250" y="940594"/>
                </a:lnTo>
                <a:lnTo>
                  <a:pt x="126206" y="926307"/>
                </a:lnTo>
                <a:lnTo>
                  <a:pt x="147637" y="914400"/>
                </a:lnTo>
                <a:lnTo>
                  <a:pt x="188118" y="895350"/>
                </a:lnTo>
                <a:lnTo>
                  <a:pt x="242887" y="862013"/>
                </a:lnTo>
                <a:lnTo>
                  <a:pt x="288131" y="831057"/>
                </a:lnTo>
                <a:lnTo>
                  <a:pt x="328612" y="795338"/>
                </a:lnTo>
                <a:lnTo>
                  <a:pt x="364331" y="759619"/>
                </a:lnTo>
                <a:lnTo>
                  <a:pt x="392906" y="723900"/>
                </a:lnTo>
                <a:lnTo>
                  <a:pt x="419100" y="681038"/>
                </a:lnTo>
                <a:lnTo>
                  <a:pt x="447675" y="628650"/>
                </a:lnTo>
                <a:lnTo>
                  <a:pt x="473868" y="569119"/>
                </a:lnTo>
                <a:lnTo>
                  <a:pt x="500062" y="492919"/>
                </a:lnTo>
                <a:lnTo>
                  <a:pt x="519112" y="4071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FC6435D-A058-499F-95FE-9775DE588E9F}"/>
              </a:ext>
            </a:extLst>
          </p:cNvPr>
          <p:cNvSpPr/>
          <p:nvPr/>
        </p:nvSpPr>
        <p:spPr>
          <a:xfrm>
            <a:off x="6034089" y="5581651"/>
            <a:ext cx="547687" cy="404813"/>
          </a:xfrm>
          <a:custGeom>
            <a:avLst/>
            <a:gdLst>
              <a:gd name="connsiteX0" fmla="*/ 202406 w 547687"/>
              <a:gd name="connsiteY0" fmla="*/ 54769 h 404813"/>
              <a:gd name="connsiteX1" fmla="*/ 138112 w 547687"/>
              <a:gd name="connsiteY1" fmla="*/ 45244 h 404813"/>
              <a:gd name="connsiteX2" fmla="*/ 71437 w 547687"/>
              <a:gd name="connsiteY2" fmla="*/ 30956 h 404813"/>
              <a:gd name="connsiteX3" fmla="*/ 23812 w 547687"/>
              <a:gd name="connsiteY3" fmla="*/ 16669 h 404813"/>
              <a:gd name="connsiteX4" fmla="*/ 14287 w 547687"/>
              <a:gd name="connsiteY4" fmla="*/ 16669 h 404813"/>
              <a:gd name="connsiteX5" fmla="*/ 2381 w 547687"/>
              <a:gd name="connsiteY5" fmla="*/ 21431 h 404813"/>
              <a:gd name="connsiteX6" fmla="*/ 0 w 547687"/>
              <a:gd name="connsiteY6" fmla="*/ 35719 h 404813"/>
              <a:gd name="connsiteX7" fmla="*/ 7143 w 547687"/>
              <a:gd name="connsiteY7" fmla="*/ 54769 h 404813"/>
              <a:gd name="connsiteX8" fmla="*/ 30956 w 547687"/>
              <a:gd name="connsiteY8" fmla="*/ 69056 h 404813"/>
              <a:gd name="connsiteX9" fmla="*/ 88106 w 547687"/>
              <a:gd name="connsiteY9" fmla="*/ 102394 h 404813"/>
              <a:gd name="connsiteX10" fmla="*/ 154781 w 547687"/>
              <a:gd name="connsiteY10" fmla="*/ 145256 h 404813"/>
              <a:gd name="connsiteX11" fmla="*/ 211931 w 547687"/>
              <a:gd name="connsiteY11" fmla="*/ 183356 h 404813"/>
              <a:gd name="connsiteX12" fmla="*/ 261937 w 547687"/>
              <a:gd name="connsiteY12" fmla="*/ 221456 h 404813"/>
              <a:gd name="connsiteX13" fmla="*/ 300037 w 547687"/>
              <a:gd name="connsiteY13" fmla="*/ 254794 h 404813"/>
              <a:gd name="connsiteX14" fmla="*/ 321468 w 547687"/>
              <a:gd name="connsiteY14" fmla="*/ 276225 h 404813"/>
              <a:gd name="connsiteX15" fmla="*/ 338137 w 547687"/>
              <a:gd name="connsiteY15" fmla="*/ 295275 h 404813"/>
              <a:gd name="connsiteX16" fmla="*/ 352425 w 547687"/>
              <a:gd name="connsiteY16" fmla="*/ 321469 h 404813"/>
              <a:gd name="connsiteX17" fmla="*/ 361950 w 547687"/>
              <a:gd name="connsiteY17" fmla="*/ 347663 h 404813"/>
              <a:gd name="connsiteX18" fmla="*/ 369093 w 547687"/>
              <a:gd name="connsiteY18" fmla="*/ 366713 h 404813"/>
              <a:gd name="connsiteX19" fmla="*/ 385762 w 547687"/>
              <a:gd name="connsiteY19" fmla="*/ 381000 h 404813"/>
              <a:gd name="connsiteX20" fmla="*/ 428625 w 547687"/>
              <a:gd name="connsiteY20" fmla="*/ 404813 h 404813"/>
              <a:gd name="connsiteX21" fmla="*/ 547687 w 547687"/>
              <a:gd name="connsiteY21" fmla="*/ 0 h 404813"/>
              <a:gd name="connsiteX22" fmla="*/ 526256 w 547687"/>
              <a:gd name="connsiteY22" fmla="*/ 11906 h 404813"/>
              <a:gd name="connsiteX23" fmla="*/ 504825 w 547687"/>
              <a:gd name="connsiteY23" fmla="*/ 23813 h 404813"/>
              <a:gd name="connsiteX24" fmla="*/ 471487 w 547687"/>
              <a:gd name="connsiteY24" fmla="*/ 38100 h 404813"/>
              <a:gd name="connsiteX25" fmla="*/ 433387 w 547687"/>
              <a:gd name="connsiteY25" fmla="*/ 47625 h 404813"/>
              <a:gd name="connsiteX26" fmla="*/ 385762 w 547687"/>
              <a:gd name="connsiteY26" fmla="*/ 54769 h 404813"/>
              <a:gd name="connsiteX27" fmla="*/ 314325 w 547687"/>
              <a:gd name="connsiteY27" fmla="*/ 59531 h 404813"/>
              <a:gd name="connsiteX28" fmla="*/ 202406 w 547687"/>
              <a:gd name="connsiteY28" fmla="*/ 54769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04813">
                <a:moveTo>
                  <a:pt x="202406" y="54769"/>
                </a:moveTo>
                <a:lnTo>
                  <a:pt x="138112" y="45244"/>
                </a:lnTo>
                <a:lnTo>
                  <a:pt x="71437" y="30956"/>
                </a:lnTo>
                <a:lnTo>
                  <a:pt x="23812" y="16669"/>
                </a:lnTo>
                <a:lnTo>
                  <a:pt x="14287" y="16669"/>
                </a:lnTo>
                <a:lnTo>
                  <a:pt x="2381" y="21431"/>
                </a:lnTo>
                <a:lnTo>
                  <a:pt x="0" y="35719"/>
                </a:lnTo>
                <a:lnTo>
                  <a:pt x="7143" y="54769"/>
                </a:lnTo>
                <a:lnTo>
                  <a:pt x="30956" y="69056"/>
                </a:lnTo>
                <a:lnTo>
                  <a:pt x="88106" y="102394"/>
                </a:lnTo>
                <a:lnTo>
                  <a:pt x="154781" y="145256"/>
                </a:lnTo>
                <a:lnTo>
                  <a:pt x="211931" y="183356"/>
                </a:lnTo>
                <a:lnTo>
                  <a:pt x="261937" y="221456"/>
                </a:lnTo>
                <a:lnTo>
                  <a:pt x="300037" y="254794"/>
                </a:lnTo>
                <a:lnTo>
                  <a:pt x="321468" y="276225"/>
                </a:lnTo>
                <a:lnTo>
                  <a:pt x="338137" y="295275"/>
                </a:lnTo>
                <a:lnTo>
                  <a:pt x="352425" y="321469"/>
                </a:lnTo>
                <a:lnTo>
                  <a:pt x="361950" y="347663"/>
                </a:lnTo>
                <a:lnTo>
                  <a:pt x="369093" y="366713"/>
                </a:lnTo>
                <a:lnTo>
                  <a:pt x="385762" y="381000"/>
                </a:lnTo>
                <a:lnTo>
                  <a:pt x="428625" y="404813"/>
                </a:lnTo>
                <a:lnTo>
                  <a:pt x="547687" y="0"/>
                </a:lnTo>
                <a:lnTo>
                  <a:pt x="526256" y="11906"/>
                </a:lnTo>
                <a:lnTo>
                  <a:pt x="504825" y="23813"/>
                </a:lnTo>
                <a:lnTo>
                  <a:pt x="471487" y="38100"/>
                </a:lnTo>
                <a:lnTo>
                  <a:pt x="433387" y="47625"/>
                </a:lnTo>
                <a:lnTo>
                  <a:pt x="385762" y="54769"/>
                </a:lnTo>
                <a:lnTo>
                  <a:pt x="314325" y="59531"/>
                </a:lnTo>
                <a:lnTo>
                  <a:pt x="202406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782B0B-CE00-4771-A409-86337A46DAC8}"/>
              </a:ext>
            </a:extLst>
          </p:cNvPr>
          <p:cNvSpPr/>
          <p:nvPr/>
        </p:nvSpPr>
        <p:spPr>
          <a:xfrm>
            <a:off x="5019676" y="3824289"/>
            <a:ext cx="1503363" cy="1120775"/>
          </a:xfrm>
          <a:custGeom>
            <a:avLst/>
            <a:gdLst>
              <a:gd name="connsiteX0" fmla="*/ 902494 w 1502569"/>
              <a:gd name="connsiteY0" fmla="*/ 485775 h 1121568"/>
              <a:gd name="connsiteX1" fmla="*/ 997744 w 1502569"/>
              <a:gd name="connsiteY1" fmla="*/ 397668 h 1121568"/>
              <a:gd name="connsiteX2" fmla="*/ 1078706 w 1502569"/>
              <a:gd name="connsiteY2" fmla="*/ 314325 h 1121568"/>
              <a:gd name="connsiteX3" fmla="*/ 1135856 w 1502569"/>
              <a:gd name="connsiteY3" fmla="*/ 254793 h 1121568"/>
              <a:gd name="connsiteX4" fmla="*/ 1190625 w 1502569"/>
              <a:gd name="connsiteY4" fmla="*/ 188118 h 1121568"/>
              <a:gd name="connsiteX5" fmla="*/ 1266825 w 1502569"/>
              <a:gd name="connsiteY5" fmla="*/ 92868 h 1121568"/>
              <a:gd name="connsiteX6" fmla="*/ 1333500 w 1502569"/>
              <a:gd name="connsiteY6" fmla="*/ 0 h 1121568"/>
              <a:gd name="connsiteX7" fmla="*/ 1502569 w 1502569"/>
              <a:gd name="connsiteY7" fmla="*/ 180975 h 1121568"/>
              <a:gd name="connsiteX8" fmla="*/ 1423988 w 1502569"/>
              <a:gd name="connsiteY8" fmla="*/ 259556 h 1121568"/>
              <a:gd name="connsiteX9" fmla="*/ 1321594 w 1502569"/>
              <a:gd name="connsiteY9" fmla="*/ 361950 h 1121568"/>
              <a:gd name="connsiteX10" fmla="*/ 1214438 w 1502569"/>
              <a:gd name="connsiteY10" fmla="*/ 461962 h 1121568"/>
              <a:gd name="connsiteX11" fmla="*/ 1097756 w 1502569"/>
              <a:gd name="connsiteY11" fmla="*/ 561975 h 1121568"/>
              <a:gd name="connsiteX12" fmla="*/ 978694 w 1502569"/>
              <a:gd name="connsiteY12" fmla="*/ 654843 h 1121568"/>
              <a:gd name="connsiteX13" fmla="*/ 821531 w 1502569"/>
              <a:gd name="connsiteY13" fmla="*/ 762000 h 1121568"/>
              <a:gd name="connsiteX14" fmla="*/ 683419 w 1502569"/>
              <a:gd name="connsiteY14" fmla="*/ 845343 h 1121568"/>
              <a:gd name="connsiteX15" fmla="*/ 509588 w 1502569"/>
              <a:gd name="connsiteY15" fmla="*/ 935831 h 1121568"/>
              <a:gd name="connsiteX16" fmla="*/ 345281 w 1502569"/>
              <a:gd name="connsiteY16" fmla="*/ 1009650 h 1121568"/>
              <a:gd name="connsiteX17" fmla="*/ 185738 w 1502569"/>
              <a:gd name="connsiteY17" fmla="*/ 1073943 h 1121568"/>
              <a:gd name="connsiteX18" fmla="*/ 57150 w 1502569"/>
              <a:gd name="connsiteY18" fmla="*/ 1116806 h 1121568"/>
              <a:gd name="connsiteX19" fmla="*/ 30956 w 1502569"/>
              <a:gd name="connsiteY19" fmla="*/ 1121568 h 1121568"/>
              <a:gd name="connsiteX20" fmla="*/ 14288 w 1502569"/>
              <a:gd name="connsiteY20" fmla="*/ 1119187 h 1121568"/>
              <a:gd name="connsiteX21" fmla="*/ 4763 w 1502569"/>
              <a:gd name="connsiteY21" fmla="*/ 1116806 h 1121568"/>
              <a:gd name="connsiteX22" fmla="*/ 0 w 1502569"/>
              <a:gd name="connsiteY22" fmla="*/ 1107281 h 1121568"/>
              <a:gd name="connsiteX23" fmla="*/ 7144 w 1502569"/>
              <a:gd name="connsiteY23" fmla="*/ 1092993 h 1121568"/>
              <a:gd name="connsiteX24" fmla="*/ 23813 w 1502569"/>
              <a:gd name="connsiteY24" fmla="*/ 1076325 h 1121568"/>
              <a:gd name="connsiteX25" fmla="*/ 90488 w 1502569"/>
              <a:gd name="connsiteY25" fmla="*/ 1038225 h 1121568"/>
              <a:gd name="connsiteX26" fmla="*/ 233363 w 1502569"/>
              <a:gd name="connsiteY26" fmla="*/ 957262 h 1121568"/>
              <a:gd name="connsiteX27" fmla="*/ 364331 w 1502569"/>
              <a:gd name="connsiteY27" fmla="*/ 878681 h 1121568"/>
              <a:gd name="connsiteX28" fmla="*/ 461963 w 1502569"/>
              <a:gd name="connsiteY28" fmla="*/ 816768 h 1121568"/>
              <a:gd name="connsiteX29" fmla="*/ 561975 w 1502569"/>
              <a:gd name="connsiteY29" fmla="*/ 750093 h 1121568"/>
              <a:gd name="connsiteX30" fmla="*/ 666750 w 1502569"/>
              <a:gd name="connsiteY30" fmla="*/ 676275 h 1121568"/>
              <a:gd name="connsiteX31" fmla="*/ 785813 w 1502569"/>
              <a:gd name="connsiteY31" fmla="*/ 583406 h 1121568"/>
              <a:gd name="connsiteX32" fmla="*/ 902494 w 1502569"/>
              <a:gd name="connsiteY32" fmla="*/ 485775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02569" h="1121568">
                <a:moveTo>
                  <a:pt x="902494" y="485775"/>
                </a:moveTo>
                <a:lnTo>
                  <a:pt x="997744" y="397668"/>
                </a:lnTo>
                <a:lnTo>
                  <a:pt x="1078706" y="314325"/>
                </a:lnTo>
                <a:lnTo>
                  <a:pt x="1135856" y="254793"/>
                </a:lnTo>
                <a:lnTo>
                  <a:pt x="1190625" y="188118"/>
                </a:lnTo>
                <a:lnTo>
                  <a:pt x="1266825" y="92868"/>
                </a:lnTo>
                <a:lnTo>
                  <a:pt x="1333500" y="0"/>
                </a:lnTo>
                <a:lnTo>
                  <a:pt x="1502569" y="180975"/>
                </a:lnTo>
                <a:lnTo>
                  <a:pt x="1423988" y="259556"/>
                </a:lnTo>
                <a:lnTo>
                  <a:pt x="1321594" y="361950"/>
                </a:lnTo>
                <a:lnTo>
                  <a:pt x="1214438" y="461962"/>
                </a:lnTo>
                <a:lnTo>
                  <a:pt x="1097756" y="561975"/>
                </a:lnTo>
                <a:lnTo>
                  <a:pt x="978694" y="654843"/>
                </a:lnTo>
                <a:lnTo>
                  <a:pt x="821531" y="762000"/>
                </a:lnTo>
                <a:lnTo>
                  <a:pt x="683419" y="845343"/>
                </a:lnTo>
                <a:lnTo>
                  <a:pt x="509588" y="935831"/>
                </a:lnTo>
                <a:lnTo>
                  <a:pt x="345281" y="1009650"/>
                </a:lnTo>
                <a:lnTo>
                  <a:pt x="185738" y="1073943"/>
                </a:lnTo>
                <a:lnTo>
                  <a:pt x="57150" y="1116806"/>
                </a:lnTo>
                <a:lnTo>
                  <a:pt x="30956" y="1121568"/>
                </a:lnTo>
                <a:lnTo>
                  <a:pt x="14288" y="1119187"/>
                </a:lnTo>
                <a:lnTo>
                  <a:pt x="4763" y="1116806"/>
                </a:lnTo>
                <a:lnTo>
                  <a:pt x="0" y="1107281"/>
                </a:lnTo>
                <a:lnTo>
                  <a:pt x="7144" y="1092993"/>
                </a:lnTo>
                <a:lnTo>
                  <a:pt x="23813" y="1076325"/>
                </a:lnTo>
                <a:lnTo>
                  <a:pt x="90488" y="1038225"/>
                </a:lnTo>
                <a:lnTo>
                  <a:pt x="233363" y="957262"/>
                </a:lnTo>
                <a:lnTo>
                  <a:pt x="364331" y="878681"/>
                </a:lnTo>
                <a:lnTo>
                  <a:pt x="461963" y="816768"/>
                </a:lnTo>
                <a:lnTo>
                  <a:pt x="561975" y="750093"/>
                </a:lnTo>
                <a:lnTo>
                  <a:pt x="666750" y="676275"/>
                </a:lnTo>
                <a:lnTo>
                  <a:pt x="785813" y="583406"/>
                </a:lnTo>
                <a:lnTo>
                  <a:pt x="902494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7F53FA-92D0-4B73-82AA-F6F5C84B4DAB}"/>
              </a:ext>
            </a:extLst>
          </p:cNvPr>
          <p:cNvSpPr/>
          <p:nvPr/>
        </p:nvSpPr>
        <p:spPr>
          <a:xfrm>
            <a:off x="4964113" y="4229101"/>
            <a:ext cx="1790700" cy="1522413"/>
          </a:xfrm>
          <a:custGeom>
            <a:avLst/>
            <a:gdLst>
              <a:gd name="connsiteX0" fmla="*/ 1150144 w 1790700"/>
              <a:gd name="connsiteY0" fmla="*/ 666750 h 1521619"/>
              <a:gd name="connsiteX1" fmla="*/ 1233488 w 1790700"/>
              <a:gd name="connsiteY1" fmla="*/ 585788 h 1521619"/>
              <a:gd name="connsiteX2" fmla="*/ 1319213 w 1790700"/>
              <a:gd name="connsiteY2" fmla="*/ 492919 h 1521619"/>
              <a:gd name="connsiteX3" fmla="*/ 1376363 w 1790700"/>
              <a:gd name="connsiteY3" fmla="*/ 426244 h 1521619"/>
              <a:gd name="connsiteX4" fmla="*/ 1438275 w 1790700"/>
              <a:gd name="connsiteY4" fmla="*/ 350044 h 1521619"/>
              <a:gd name="connsiteX5" fmla="*/ 1497807 w 1790700"/>
              <a:gd name="connsiteY5" fmla="*/ 276225 h 1521619"/>
              <a:gd name="connsiteX6" fmla="*/ 1585913 w 1790700"/>
              <a:gd name="connsiteY6" fmla="*/ 159544 h 1521619"/>
              <a:gd name="connsiteX7" fmla="*/ 1650207 w 1790700"/>
              <a:gd name="connsiteY7" fmla="*/ 64294 h 1521619"/>
              <a:gd name="connsiteX8" fmla="*/ 1688307 w 1790700"/>
              <a:gd name="connsiteY8" fmla="*/ 0 h 1521619"/>
              <a:gd name="connsiteX9" fmla="*/ 1790700 w 1790700"/>
              <a:gd name="connsiteY9" fmla="*/ 264319 h 1521619"/>
              <a:gd name="connsiteX10" fmla="*/ 1666875 w 1790700"/>
              <a:gd name="connsiteY10" fmla="*/ 414338 h 1521619"/>
              <a:gd name="connsiteX11" fmla="*/ 1540669 w 1790700"/>
              <a:gd name="connsiteY11" fmla="*/ 557213 h 1521619"/>
              <a:gd name="connsiteX12" fmla="*/ 1388269 w 1790700"/>
              <a:gd name="connsiteY12" fmla="*/ 707231 h 1521619"/>
              <a:gd name="connsiteX13" fmla="*/ 1278732 w 1790700"/>
              <a:gd name="connsiteY13" fmla="*/ 809625 h 1521619"/>
              <a:gd name="connsiteX14" fmla="*/ 1126332 w 1790700"/>
              <a:gd name="connsiteY14" fmla="*/ 931069 h 1521619"/>
              <a:gd name="connsiteX15" fmla="*/ 1000125 w 1790700"/>
              <a:gd name="connsiteY15" fmla="*/ 1026319 h 1521619"/>
              <a:gd name="connsiteX16" fmla="*/ 833438 w 1790700"/>
              <a:gd name="connsiteY16" fmla="*/ 1138238 h 1521619"/>
              <a:gd name="connsiteX17" fmla="*/ 740569 w 1790700"/>
              <a:gd name="connsiteY17" fmla="*/ 1195388 h 1521619"/>
              <a:gd name="connsiteX18" fmla="*/ 595313 w 1790700"/>
              <a:gd name="connsiteY18" fmla="*/ 1278731 h 1521619"/>
              <a:gd name="connsiteX19" fmla="*/ 464344 w 1790700"/>
              <a:gd name="connsiteY19" fmla="*/ 1347788 h 1521619"/>
              <a:gd name="connsiteX20" fmla="*/ 338138 w 1790700"/>
              <a:gd name="connsiteY20" fmla="*/ 1407319 h 1521619"/>
              <a:gd name="connsiteX21" fmla="*/ 211932 w 1790700"/>
              <a:gd name="connsiteY21" fmla="*/ 1462088 h 1521619"/>
              <a:gd name="connsiteX22" fmla="*/ 85725 w 1790700"/>
              <a:gd name="connsiteY22" fmla="*/ 1512094 h 1521619"/>
              <a:gd name="connsiteX23" fmla="*/ 50007 w 1790700"/>
              <a:gd name="connsiteY23" fmla="*/ 1521619 h 1521619"/>
              <a:gd name="connsiteX24" fmla="*/ 28575 w 1790700"/>
              <a:gd name="connsiteY24" fmla="*/ 1521619 h 1521619"/>
              <a:gd name="connsiteX25" fmla="*/ 16669 w 1790700"/>
              <a:gd name="connsiteY25" fmla="*/ 1519238 h 1521619"/>
              <a:gd name="connsiteX26" fmla="*/ 2382 w 1790700"/>
              <a:gd name="connsiteY26" fmla="*/ 1512094 h 1521619"/>
              <a:gd name="connsiteX27" fmla="*/ 0 w 1790700"/>
              <a:gd name="connsiteY27" fmla="*/ 1497806 h 1521619"/>
              <a:gd name="connsiteX28" fmla="*/ 9525 w 1790700"/>
              <a:gd name="connsiteY28" fmla="*/ 1478756 h 1521619"/>
              <a:gd name="connsiteX29" fmla="*/ 28575 w 1790700"/>
              <a:gd name="connsiteY29" fmla="*/ 1454944 h 1521619"/>
              <a:gd name="connsiteX30" fmla="*/ 111919 w 1790700"/>
              <a:gd name="connsiteY30" fmla="*/ 1407319 h 1521619"/>
              <a:gd name="connsiteX31" fmla="*/ 311944 w 1790700"/>
              <a:gd name="connsiteY31" fmla="*/ 1288256 h 1521619"/>
              <a:gd name="connsiteX32" fmla="*/ 514350 w 1790700"/>
              <a:gd name="connsiteY32" fmla="*/ 1162050 h 1521619"/>
              <a:gd name="connsiteX33" fmla="*/ 714375 w 1790700"/>
              <a:gd name="connsiteY33" fmla="*/ 1023938 h 1521619"/>
              <a:gd name="connsiteX34" fmla="*/ 892969 w 1790700"/>
              <a:gd name="connsiteY34" fmla="*/ 892969 h 1521619"/>
              <a:gd name="connsiteX35" fmla="*/ 988219 w 1790700"/>
              <a:gd name="connsiteY35" fmla="*/ 816769 h 1521619"/>
              <a:gd name="connsiteX36" fmla="*/ 1150144 w 1790700"/>
              <a:gd name="connsiteY36" fmla="*/ 66675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1521619">
                <a:moveTo>
                  <a:pt x="1150144" y="666750"/>
                </a:moveTo>
                <a:lnTo>
                  <a:pt x="1233488" y="585788"/>
                </a:lnTo>
                <a:lnTo>
                  <a:pt x="1319213" y="492919"/>
                </a:lnTo>
                <a:lnTo>
                  <a:pt x="1376363" y="426244"/>
                </a:lnTo>
                <a:lnTo>
                  <a:pt x="1438275" y="350044"/>
                </a:lnTo>
                <a:lnTo>
                  <a:pt x="1497807" y="276225"/>
                </a:lnTo>
                <a:lnTo>
                  <a:pt x="1585913" y="159544"/>
                </a:lnTo>
                <a:lnTo>
                  <a:pt x="1650207" y="64294"/>
                </a:lnTo>
                <a:lnTo>
                  <a:pt x="1688307" y="0"/>
                </a:lnTo>
                <a:lnTo>
                  <a:pt x="1790700" y="264319"/>
                </a:lnTo>
                <a:lnTo>
                  <a:pt x="1666875" y="414338"/>
                </a:lnTo>
                <a:lnTo>
                  <a:pt x="1540669" y="557213"/>
                </a:lnTo>
                <a:lnTo>
                  <a:pt x="1388269" y="707231"/>
                </a:lnTo>
                <a:lnTo>
                  <a:pt x="1278732" y="809625"/>
                </a:lnTo>
                <a:lnTo>
                  <a:pt x="1126332" y="931069"/>
                </a:lnTo>
                <a:lnTo>
                  <a:pt x="1000125" y="1026319"/>
                </a:lnTo>
                <a:lnTo>
                  <a:pt x="833438" y="1138238"/>
                </a:lnTo>
                <a:lnTo>
                  <a:pt x="740569" y="1195388"/>
                </a:lnTo>
                <a:lnTo>
                  <a:pt x="595313" y="1278731"/>
                </a:lnTo>
                <a:lnTo>
                  <a:pt x="464344" y="1347788"/>
                </a:lnTo>
                <a:lnTo>
                  <a:pt x="338138" y="1407319"/>
                </a:lnTo>
                <a:lnTo>
                  <a:pt x="211932" y="1462088"/>
                </a:lnTo>
                <a:lnTo>
                  <a:pt x="85725" y="1512094"/>
                </a:lnTo>
                <a:lnTo>
                  <a:pt x="50007" y="1521619"/>
                </a:lnTo>
                <a:lnTo>
                  <a:pt x="28575" y="1521619"/>
                </a:lnTo>
                <a:lnTo>
                  <a:pt x="16669" y="1519238"/>
                </a:lnTo>
                <a:lnTo>
                  <a:pt x="2382" y="1512094"/>
                </a:lnTo>
                <a:lnTo>
                  <a:pt x="0" y="1497806"/>
                </a:lnTo>
                <a:lnTo>
                  <a:pt x="9525" y="1478756"/>
                </a:lnTo>
                <a:lnTo>
                  <a:pt x="28575" y="1454944"/>
                </a:lnTo>
                <a:lnTo>
                  <a:pt x="111919" y="1407319"/>
                </a:lnTo>
                <a:lnTo>
                  <a:pt x="311944" y="1288256"/>
                </a:lnTo>
                <a:lnTo>
                  <a:pt x="514350" y="1162050"/>
                </a:lnTo>
                <a:lnTo>
                  <a:pt x="714375" y="1023938"/>
                </a:lnTo>
                <a:lnTo>
                  <a:pt x="892969" y="892969"/>
                </a:lnTo>
                <a:lnTo>
                  <a:pt x="988219" y="816769"/>
                </a:lnTo>
                <a:lnTo>
                  <a:pt x="1150144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4EBE31-E579-49C5-94E1-B11F8F20A882}"/>
              </a:ext>
            </a:extLst>
          </p:cNvPr>
          <p:cNvSpPr/>
          <p:nvPr/>
        </p:nvSpPr>
        <p:spPr>
          <a:xfrm>
            <a:off x="6748463" y="3430589"/>
            <a:ext cx="1301750" cy="752475"/>
          </a:xfrm>
          <a:custGeom>
            <a:avLst/>
            <a:gdLst>
              <a:gd name="connsiteX0" fmla="*/ 523875 w 1302543"/>
              <a:gd name="connsiteY0" fmla="*/ 440532 h 752475"/>
              <a:gd name="connsiteX1" fmla="*/ 347662 w 1302543"/>
              <a:gd name="connsiteY1" fmla="*/ 535782 h 752475"/>
              <a:gd name="connsiteX2" fmla="*/ 138112 w 1302543"/>
              <a:gd name="connsiteY2" fmla="*/ 647700 h 752475"/>
              <a:gd name="connsiteX3" fmla="*/ 2381 w 1302543"/>
              <a:gd name="connsiteY3" fmla="*/ 716757 h 752475"/>
              <a:gd name="connsiteX4" fmla="*/ 0 w 1302543"/>
              <a:gd name="connsiteY4" fmla="*/ 752475 h 752475"/>
              <a:gd name="connsiteX5" fmla="*/ 133350 w 1302543"/>
              <a:gd name="connsiteY5" fmla="*/ 726282 h 752475"/>
              <a:gd name="connsiteX6" fmla="*/ 319087 w 1302543"/>
              <a:gd name="connsiteY6" fmla="*/ 666750 h 752475"/>
              <a:gd name="connsiteX7" fmla="*/ 521493 w 1302543"/>
              <a:gd name="connsiteY7" fmla="*/ 597694 h 752475"/>
              <a:gd name="connsiteX8" fmla="*/ 764381 w 1302543"/>
              <a:gd name="connsiteY8" fmla="*/ 507207 h 752475"/>
              <a:gd name="connsiteX9" fmla="*/ 912018 w 1302543"/>
              <a:gd name="connsiteY9" fmla="*/ 452438 h 752475"/>
              <a:gd name="connsiteX10" fmla="*/ 1038225 w 1302543"/>
              <a:gd name="connsiteY10" fmla="*/ 400050 h 752475"/>
              <a:gd name="connsiteX11" fmla="*/ 1109662 w 1302543"/>
              <a:gd name="connsiteY11" fmla="*/ 366713 h 752475"/>
              <a:gd name="connsiteX12" fmla="*/ 1150143 w 1302543"/>
              <a:gd name="connsiteY12" fmla="*/ 354807 h 752475"/>
              <a:gd name="connsiteX13" fmla="*/ 1193006 w 1302543"/>
              <a:gd name="connsiteY13" fmla="*/ 340519 h 752475"/>
              <a:gd name="connsiteX14" fmla="*/ 1238250 w 1302543"/>
              <a:gd name="connsiteY14" fmla="*/ 333375 h 752475"/>
              <a:gd name="connsiteX15" fmla="*/ 1269206 w 1302543"/>
              <a:gd name="connsiteY15" fmla="*/ 326232 h 752475"/>
              <a:gd name="connsiteX16" fmla="*/ 1269206 w 1302543"/>
              <a:gd name="connsiteY16" fmla="*/ 326232 h 752475"/>
              <a:gd name="connsiteX17" fmla="*/ 1288256 w 1302543"/>
              <a:gd name="connsiteY17" fmla="*/ 319088 h 752475"/>
              <a:gd name="connsiteX18" fmla="*/ 1297781 w 1302543"/>
              <a:gd name="connsiteY18" fmla="*/ 304800 h 752475"/>
              <a:gd name="connsiteX19" fmla="*/ 1302543 w 1302543"/>
              <a:gd name="connsiteY19" fmla="*/ 295275 h 752475"/>
              <a:gd name="connsiteX20" fmla="*/ 1300162 w 1302543"/>
              <a:gd name="connsiteY20" fmla="*/ 273844 h 752475"/>
              <a:gd name="connsiteX21" fmla="*/ 1288256 w 1302543"/>
              <a:gd name="connsiteY21" fmla="*/ 252413 h 752475"/>
              <a:gd name="connsiteX22" fmla="*/ 1276350 w 1302543"/>
              <a:gd name="connsiteY22" fmla="*/ 235744 h 752475"/>
              <a:gd name="connsiteX23" fmla="*/ 1245393 w 1302543"/>
              <a:gd name="connsiteY23" fmla="*/ 204788 h 752475"/>
              <a:gd name="connsiteX24" fmla="*/ 1195387 w 1302543"/>
              <a:gd name="connsiteY24" fmla="*/ 157163 h 752475"/>
              <a:gd name="connsiteX25" fmla="*/ 1138237 w 1302543"/>
              <a:gd name="connsiteY25" fmla="*/ 107157 h 752475"/>
              <a:gd name="connsiteX26" fmla="*/ 1081087 w 1302543"/>
              <a:gd name="connsiteY26" fmla="*/ 69057 h 752475"/>
              <a:gd name="connsiteX27" fmla="*/ 1040606 w 1302543"/>
              <a:gd name="connsiteY27" fmla="*/ 45244 h 752475"/>
              <a:gd name="connsiteX28" fmla="*/ 1002506 w 1302543"/>
              <a:gd name="connsiteY28" fmla="*/ 28575 h 752475"/>
              <a:gd name="connsiteX29" fmla="*/ 947737 w 1302543"/>
              <a:gd name="connsiteY29" fmla="*/ 9525 h 752475"/>
              <a:gd name="connsiteX30" fmla="*/ 885825 w 1302543"/>
              <a:gd name="connsiteY30" fmla="*/ 0 h 752475"/>
              <a:gd name="connsiteX31" fmla="*/ 859631 w 1302543"/>
              <a:gd name="connsiteY31" fmla="*/ 0 h 752475"/>
              <a:gd name="connsiteX32" fmla="*/ 842962 w 1302543"/>
              <a:gd name="connsiteY32" fmla="*/ 7144 h 752475"/>
              <a:gd name="connsiteX33" fmla="*/ 838200 w 1302543"/>
              <a:gd name="connsiteY33" fmla="*/ 19050 h 752475"/>
              <a:gd name="connsiteX34" fmla="*/ 845343 w 1302543"/>
              <a:gd name="connsiteY34" fmla="*/ 30957 h 752475"/>
              <a:gd name="connsiteX35" fmla="*/ 869156 w 1302543"/>
              <a:gd name="connsiteY35" fmla="*/ 54769 h 752475"/>
              <a:gd name="connsiteX36" fmla="*/ 890587 w 1302543"/>
              <a:gd name="connsiteY36" fmla="*/ 78582 h 752475"/>
              <a:gd name="connsiteX37" fmla="*/ 912018 w 1302543"/>
              <a:gd name="connsiteY37" fmla="*/ 107157 h 752475"/>
              <a:gd name="connsiteX38" fmla="*/ 921543 w 1302543"/>
              <a:gd name="connsiteY38" fmla="*/ 133350 h 752475"/>
              <a:gd name="connsiteX39" fmla="*/ 923925 w 1302543"/>
              <a:gd name="connsiteY39" fmla="*/ 147638 h 752475"/>
              <a:gd name="connsiteX40" fmla="*/ 912018 w 1302543"/>
              <a:gd name="connsiteY40" fmla="*/ 178594 h 752475"/>
              <a:gd name="connsiteX41" fmla="*/ 871537 w 1302543"/>
              <a:gd name="connsiteY41" fmla="*/ 226219 h 752475"/>
              <a:gd name="connsiteX42" fmla="*/ 800100 w 1302543"/>
              <a:gd name="connsiteY42" fmla="*/ 283369 h 752475"/>
              <a:gd name="connsiteX43" fmla="*/ 676275 w 1302543"/>
              <a:gd name="connsiteY43" fmla="*/ 359569 h 752475"/>
              <a:gd name="connsiteX44" fmla="*/ 523875 w 1302543"/>
              <a:gd name="connsiteY44" fmla="*/ 44053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2543" h="752475">
                <a:moveTo>
                  <a:pt x="523875" y="440532"/>
                </a:moveTo>
                <a:lnTo>
                  <a:pt x="347662" y="535782"/>
                </a:lnTo>
                <a:lnTo>
                  <a:pt x="138112" y="647700"/>
                </a:lnTo>
                <a:lnTo>
                  <a:pt x="2381" y="716757"/>
                </a:lnTo>
                <a:lnTo>
                  <a:pt x="0" y="752475"/>
                </a:lnTo>
                <a:lnTo>
                  <a:pt x="133350" y="726282"/>
                </a:lnTo>
                <a:lnTo>
                  <a:pt x="319087" y="666750"/>
                </a:lnTo>
                <a:lnTo>
                  <a:pt x="521493" y="597694"/>
                </a:lnTo>
                <a:lnTo>
                  <a:pt x="764381" y="507207"/>
                </a:lnTo>
                <a:lnTo>
                  <a:pt x="912018" y="452438"/>
                </a:lnTo>
                <a:lnTo>
                  <a:pt x="1038225" y="400050"/>
                </a:lnTo>
                <a:lnTo>
                  <a:pt x="1109662" y="366713"/>
                </a:lnTo>
                <a:lnTo>
                  <a:pt x="1150143" y="354807"/>
                </a:lnTo>
                <a:lnTo>
                  <a:pt x="1193006" y="340519"/>
                </a:lnTo>
                <a:lnTo>
                  <a:pt x="1238250" y="333375"/>
                </a:lnTo>
                <a:lnTo>
                  <a:pt x="1269206" y="326232"/>
                </a:lnTo>
                <a:lnTo>
                  <a:pt x="1269206" y="326232"/>
                </a:lnTo>
                <a:lnTo>
                  <a:pt x="1288256" y="319088"/>
                </a:lnTo>
                <a:lnTo>
                  <a:pt x="1297781" y="304800"/>
                </a:lnTo>
                <a:lnTo>
                  <a:pt x="1302543" y="295275"/>
                </a:lnTo>
                <a:lnTo>
                  <a:pt x="1300162" y="273844"/>
                </a:lnTo>
                <a:lnTo>
                  <a:pt x="1288256" y="252413"/>
                </a:lnTo>
                <a:lnTo>
                  <a:pt x="1276350" y="235744"/>
                </a:lnTo>
                <a:lnTo>
                  <a:pt x="1245393" y="204788"/>
                </a:lnTo>
                <a:lnTo>
                  <a:pt x="1195387" y="157163"/>
                </a:lnTo>
                <a:lnTo>
                  <a:pt x="1138237" y="107157"/>
                </a:lnTo>
                <a:lnTo>
                  <a:pt x="1081087" y="69057"/>
                </a:lnTo>
                <a:lnTo>
                  <a:pt x="1040606" y="45244"/>
                </a:lnTo>
                <a:lnTo>
                  <a:pt x="1002506" y="28575"/>
                </a:lnTo>
                <a:lnTo>
                  <a:pt x="947737" y="9525"/>
                </a:lnTo>
                <a:lnTo>
                  <a:pt x="885825" y="0"/>
                </a:lnTo>
                <a:lnTo>
                  <a:pt x="859631" y="0"/>
                </a:lnTo>
                <a:lnTo>
                  <a:pt x="842962" y="7144"/>
                </a:lnTo>
                <a:lnTo>
                  <a:pt x="838200" y="19050"/>
                </a:lnTo>
                <a:lnTo>
                  <a:pt x="845343" y="30957"/>
                </a:lnTo>
                <a:lnTo>
                  <a:pt x="869156" y="54769"/>
                </a:lnTo>
                <a:lnTo>
                  <a:pt x="890587" y="78582"/>
                </a:lnTo>
                <a:lnTo>
                  <a:pt x="912018" y="107157"/>
                </a:lnTo>
                <a:lnTo>
                  <a:pt x="921543" y="133350"/>
                </a:lnTo>
                <a:lnTo>
                  <a:pt x="923925" y="147638"/>
                </a:lnTo>
                <a:lnTo>
                  <a:pt x="912018" y="178594"/>
                </a:lnTo>
                <a:lnTo>
                  <a:pt x="871537" y="226219"/>
                </a:lnTo>
                <a:lnTo>
                  <a:pt x="800100" y="283369"/>
                </a:lnTo>
                <a:lnTo>
                  <a:pt x="676275" y="359569"/>
                </a:lnTo>
                <a:lnTo>
                  <a:pt x="523875" y="4405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4F0F7C5-0D80-4441-A94F-78EB072ECA96}"/>
              </a:ext>
            </a:extLst>
          </p:cNvPr>
          <p:cNvSpPr/>
          <p:nvPr/>
        </p:nvSpPr>
        <p:spPr>
          <a:xfrm>
            <a:off x="6732588" y="4084639"/>
            <a:ext cx="1752600" cy="1335087"/>
          </a:xfrm>
          <a:custGeom>
            <a:avLst/>
            <a:gdLst>
              <a:gd name="connsiteX0" fmla="*/ 859631 w 1752600"/>
              <a:gd name="connsiteY0" fmla="*/ 735806 h 1335881"/>
              <a:gd name="connsiteX1" fmla="*/ 795337 w 1752600"/>
              <a:gd name="connsiteY1" fmla="*/ 690562 h 1335881"/>
              <a:gd name="connsiteX2" fmla="*/ 738187 w 1752600"/>
              <a:gd name="connsiteY2" fmla="*/ 647700 h 1335881"/>
              <a:gd name="connsiteX3" fmla="*/ 645319 w 1752600"/>
              <a:gd name="connsiteY3" fmla="*/ 576262 h 1335881"/>
              <a:gd name="connsiteX4" fmla="*/ 564356 w 1752600"/>
              <a:gd name="connsiteY4" fmla="*/ 509587 h 1335881"/>
              <a:gd name="connsiteX5" fmla="*/ 488156 w 1752600"/>
              <a:gd name="connsiteY5" fmla="*/ 445294 h 1335881"/>
              <a:gd name="connsiteX6" fmla="*/ 388144 w 1752600"/>
              <a:gd name="connsiteY6" fmla="*/ 357187 h 1335881"/>
              <a:gd name="connsiteX7" fmla="*/ 283369 w 1752600"/>
              <a:gd name="connsiteY7" fmla="*/ 259556 h 1335881"/>
              <a:gd name="connsiteX8" fmla="*/ 202406 w 1752600"/>
              <a:gd name="connsiteY8" fmla="*/ 178594 h 1335881"/>
              <a:gd name="connsiteX9" fmla="*/ 102394 w 1752600"/>
              <a:gd name="connsiteY9" fmla="*/ 73819 h 1335881"/>
              <a:gd name="connsiteX10" fmla="*/ 40481 w 1752600"/>
              <a:gd name="connsiteY10" fmla="*/ 0 h 1335881"/>
              <a:gd name="connsiteX11" fmla="*/ 0 w 1752600"/>
              <a:gd name="connsiteY11" fmla="*/ 209550 h 1335881"/>
              <a:gd name="connsiteX12" fmla="*/ 209550 w 1752600"/>
              <a:gd name="connsiteY12" fmla="*/ 400050 h 1335881"/>
              <a:gd name="connsiteX13" fmla="*/ 333375 w 1752600"/>
              <a:gd name="connsiteY13" fmla="*/ 531019 h 1335881"/>
              <a:gd name="connsiteX14" fmla="*/ 485775 w 1752600"/>
              <a:gd name="connsiteY14" fmla="*/ 695325 h 1335881"/>
              <a:gd name="connsiteX15" fmla="*/ 628650 w 1752600"/>
              <a:gd name="connsiteY15" fmla="*/ 850106 h 1335881"/>
              <a:gd name="connsiteX16" fmla="*/ 738187 w 1752600"/>
              <a:gd name="connsiteY16" fmla="*/ 976312 h 1335881"/>
              <a:gd name="connsiteX17" fmla="*/ 831056 w 1752600"/>
              <a:gd name="connsiteY17" fmla="*/ 1083469 h 1335881"/>
              <a:gd name="connsiteX18" fmla="*/ 888206 w 1752600"/>
              <a:gd name="connsiteY18" fmla="*/ 1152525 h 1335881"/>
              <a:gd name="connsiteX19" fmla="*/ 952500 w 1752600"/>
              <a:gd name="connsiteY19" fmla="*/ 1228725 h 1335881"/>
              <a:gd name="connsiteX20" fmla="*/ 983456 w 1752600"/>
              <a:gd name="connsiteY20" fmla="*/ 1264444 h 1335881"/>
              <a:gd name="connsiteX21" fmla="*/ 1004887 w 1752600"/>
              <a:gd name="connsiteY21" fmla="*/ 1283494 h 1335881"/>
              <a:gd name="connsiteX22" fmla="*/ 1028700 w 1752600"/>
              <a:gd name="connsiteY22" fmla="*/ 1302544 h 1335881"/>
              <a:gd name="connsiteX23" fmla="*/ 1052512 w 1752600"/>
              <a:gd name="connsiteY23" fmla="*/ 1314450 h 1335881"/>
              <a:gd name="connsiteX24" fmla="*/ 1088231 w 1752600"/>
              <a:gd name="connsiteY24" fmla="*/ 1326356 h 1335881"/>
              <a:gd name="connsiteX25" fmla="*/ 1169194 w 1752600"/>
              <a:gd name="connsiteY25" fmla="*/ 1335881 h 1335881"/>
              <a:gd name="connsiteX26" fmla="*/ 1443037 w 1752600"/>
              <a:gd name="connsiteY26" fmla="*/ 1333500 h 1335881"/>
              <a:gd name="connsiteX27" fmla="*/ 1702594 w 1752600"/>
              <a:gd name="connsiteY27" fmla="*/ 1333500 h 1335881"/>
              <a:gd name="connsiteX28" fmla="*/ 1735931 w 1752600"/>
              <a:gd name="connsiteY28" fmla="*/ 1331119 h 1335881"/>
              <a:gd name="connsiteX29" fmla="*/ 1750219 w 1752600"/>
              <a:gd name="connsiteY29" fmla="*/ 1323975 h 1335881"/>
              <a:gd name="connsiteX30" fmla="*/ 1752600 w 1752600"/>
              <a:gd name="connsiteY30" fmla="*/ 1316831 h 1335881"/>
              <a:gd name="connsiteX31" fmla="*/ 1752600 w 1752600"/>
              <a:gd name="connsiteY31" fmla="*/ 1307306 h 1335881"/>
              <a:gd name="connsiteX32" fmla="*/ 1750219 w 1752600"/>
              <a:gd name="connsiteY32" fmla="*/ 1297781 h 1335881"/>
              <a:gd name="connsiteX33" fmla="*/ 1735931 w 1752600"/>
              <a:gd name="connsiteY33" fmla="*/ 1276350 h 1335881"/>
              <a:gd name="connsiteX34" fmla="*/ 1719262 w 1752600"/>
              <a:gd name="connsiteY34" fmla="*/ 1262062 h 1335881"/>
              <a:gd name="connsiteX35" fmla="*/ 1614487 w 1752600"/>
              <a:gd name="connsiteY35" fmla="*/ 1207294 h 1335881"/>
              <a:gd name="connsiteX36" fmla="*/ 1473994 w 1752600"/>
              <a:gd name="connsiteY36" fmla="*/ 1128712 h 1335881"/>
              <a:gd name="connsiteX37" fmla="*/ 1345406 w 1752600"/>
              <a:gd name="connsiteY37" fmla="*/ 1054894 h 1335881"/>
              <a:gd name="connsiteX38" fmla="*/ 1216819 w 1752600"/>
              <a:gd name="connsiteY38" fmla="*/ 976312 h 1335881"/>
              <a:gd name="connsiteX39" fmla="*/ 1028700 w 1752600"/>
              <a:gd name="connsiteY39" fmla="*/ 852487 h 1335881"/>
              <a:gd name="connsiteX40" fmla="*/ 859631 w 1752600"/>
              <a:gd name="connsiteY40" fmla="*/ 735806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52600" h="1335881">
                <a:moveTo>
                  <a:pt x="859631" y="735806"/>
                </a:moveTo>
                <a:lnTo>
                  <a:pt x="795337" y="690562"/>
                </a:lnTo>
                <a:lnTo>
                  <a:pt x="738187" y="647700"/>
                </a:lnTo>
                <a:lnTo>
                  <a:pt x="645319" y="576262"/>
                </a:lnTo>
                <a:lnTo>
                  <a:pt x="564356" y="509587"/>
                </a:lnTo>
                <a:lnTo>
                  <a:pt x="488156" y="445294"/>
                </a:lnTo>
                <a:lnTo>
                  <a:pt x="388144" y="357187"/>
                </a:lnTo>
                <a:lnTo>
                  <a:pt x="283369" y="259556"/>
                </a:lnTo>
                <a:lnTo>
                  <a:pt x="202406" y="178594"/>
                </a:lnTo>
                <a:lnTo>
                  <a:pt x="102394" y="73819"/>
                </a:lnTo>
                <a:lnTo>
                  <a:pt x="40481" y="0"/>
                </a:lnTo>
                <a:lnTo>
                  <a:pt x="0" y="209550"/>
                </a:lnTo>
                <a:lnTo>
                  <a:pt x="209550" y="400050"/>
                </a:lnTo>
                <a:lnTo>
                  <a:pt x="333375" y="531019"/>
                </a:lnTo>
                <a:lnTo>
                  <a:pt x="485775" y="695325"/>
                </a:lnTo>
                <a:lnTo>
                  <a:pt x="628650" y="850106"/>
                </a:lnTo>
                <a:lnTo>
                  <a:pt x="738187" y="976312"/>
                </a:lnTo>
                <a:lnTo>
                  <a:pt x="831056" y="1083469"/>
                </a:lnTo>
                <a:lnTo>
                  <a:pt x="888206" y="1152525"/>
                </a:lnTo>
                <a:lnTo>
                  <a:pt x="952500" y="1228725"/>
                </a:lnTo>
                <a:lnTo>
                  <a:pt x="983456" y="1264444"/>
                </a:lnTo>
                <a:lnTo>
                  <a:pt x="1004887" y="1283494"/>
                </a:lnTo>
                <a:lnTo>
                  <a:pt x="1028700" y="1302544"/>
                </a:lnTo>
                <a:lnTo>
                  <a:pt x="1052512" y="1314450"/>
                </a:lnTo>
                <a:lnTo>
                  <a:pt x="1088231" y="1326356"/>
                </a:lnTo>
                <a:lnTo>
                  <a:pt x="1169194" y="1335881"/>
                </a:lnTo>
                <a:lnTo>
                  <a:pt x="1443037" y="1333500"/>
                </a:lnTo>
                <a:lnTo>
                  <a:pt x="1702594" y="1333500"/>
                </a:lnTo>
                <a:lnTo>
                  <a:pt x="1735931" y="1331119"/>
                </a:lnTo>
                <a:lnTo>
                  <a:pt x="1750219" y="1323975"/>
                </a:lnTo>
                <a:lnTo>
                  <a:pt x="1752600" y="1316831"/>
                </a:lnTo>
                <a:lnTo>
                  <a:pt x="1752600" y="1307306"/>
                </a:lnTo>
                <a:lnTo>
                  <a:pt x="1750219" y="1297781"/>
                </a:lnTo>
                <a:lnTo>
                  <a:pt x="1735931" y="1276350"/>
                </a:lnTo>
                <a:lnTo>
                  <a:pt x="1719262" y="1262062"/>
                </a:lnTo>
                <a:lnTo>
                  <a:pt x="1614487" y="1207294"/>
                </a:lnTo>
                <a:lnTo>
                  <a:pt x="1473994" y="1128712"/>
                </a:lnTo>
                <a:lnTo>
                  <a:pt x="1345406" y="1054894"/>
                </a:lnTo>
                <a:lnTo>
                  <a:pt x="1216819" y="976312"/>
                </a:lnTo>
                <a:lnTo>
                  <a:pt x="1028700" y="852487"/>
                </a:lnTo>
                <a:lnTo>
                  <a:pt x="859631" y="735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A84330-B692-4648-BBAF-2DE8A23AEC41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803650" y="1712914"/>
            <a:chExt cx="4833938" cy="4489449"/>
          </a:xfrm>
        </p:grpSpPr>
        <p:sp>
          <p:nvSpPr>
            <p:cNvPr id="55" name="フリーフォーム 16">
              <a:extLst>
                <a:ext uri="{FF2B5EF4-FFF2-40B4-BE49-F238E27FC236}">
                  <a16:creationId xmlns:a16="http://schemas.microsoft.com/office/drawing/2014/main" id="{4D24C2C6-1EC4-43E5-A8CF-23D13064A1B9}"/>
                </a:ext>
              </a:extLst>
            </p:cNvPr>
            <p:cNvSpPr/>
            <p:nvPr/>
          </p:nvSpPr>
          <p:spPr>
            <a:xfrm>
              <a:off x="3803650" y="1860550"/>
              <a:ext cx="1371600" cy="2317750"/>
            </a:xfrm>
            <a:custGeom>
              <a:avLst/>
              <a:gdLst>
                <a:gd name="connsiteX0" fmla="*/ 768350 w 1371600"/>
                <a:gd name="connsiteY0" fmla="*/ 901700 h 2317750"/>
                <a:gd name="connsiteX1" fmla="*/ 831850 w 1371600"/>
                <a:gd name="connsiteY1" fmla="*/ 752475 h 2317750"/>
                <a:gd name="connsiteX2" fmla="*/ 908050 w 1371600"/>
                <a:gd name="connsiteY2" fmla="*/ 565150 h 2317750"/>
                <a:gd name="connsiteX3" fmla="*/ 965200 w 1371600"/>
                <a:gd name="connsiteY3" fmla="*/ 409575 h 2317750"/>
                <a:gd name="connsiteX4" fmla="*/ 996950 w 1371600"/>
                <a:gd name="connsiteY4" fmla="*/ 304800 h 2317750"/>
                <a:gd name="connsiteX5" fmla="*/ 1006475 w 1371600"/>
                <a:gd name="connsiteY5" fmla="*/ 266700 h 2317750"/>
                <a:gd name="connsiteX6" fmla="*/ 1012825 w 1371600"/>
                <a:gd name="connsiteY6" fmla="*/ 225425 h 2317750"/>
                <a:gd name="connsiteX7" fmla="*/ 1009650 w 1371600"/>
                <a:gd name="connsiteY7" fmla="*/ 203200 h 2317750"/>
                <a:gd name="connsiteX8" fmla="*/ 996950 w 1371600"/>
                <a:gd name="connsiteY8" fmla="*/ 168275 h 2317750"/>
                <a:gd name="connsiteX9" fmla="*/ 965200 w 1371600"/>
                <a:gd name="connsiteY9" fmla="*/ 111125 h 2317750"/>
                <a:gd name="connsiteX10" fmla="*/ 930275 w 1371600"/>
                <a:gd name="connsiteY10" fmla="*/ 63500 h 2317750"/>
                <a:gd name="connsiteX11" fmla="*/ 904875 w 1371600"/>
                <a:gd name="connsiteY11" fmla="*/ 31750 h 2317750"/>
                <a:gd name="connsiteX12" fmla="*/ 901700 w 1371600"/>
                <a:gd name="connsiteY12" fmla="*/ 19050 h 2317750"/>
                <a:gd name="connsiteX13" fmla="*/ 911225 w 1371600"/>
                <a:gd name="connsiteY13" fmla="*/ 6350 h 2317750"/>
                <a:gd name="connsiteX14" fmla="*/ 942975 w 1371600"/>
                <a:gd name="connsiteY14" fmla="*/ 0 h 2317750"/>
                <a:gd name="connsiteX15" fmla="*/ 1003300 w 1371600"/>
                <a:gd name="connsiteY15" fmla="*/ 9525 h 2317750"/>
                <a:gd name="connsiteX16" fmla="*/ 1041400 w 1371600"/>
                <a:gd name="connsiteY16" fmla="*/ 22225 h 2317750"/>
                <a:gd name="connsiteX17" fmla="*/ 1095375 w 1371600"/>
                <a:gd name="connsiteY17" fmla="*/ 47625 h 2317750"/>
                <a:gd name="connsiteX18" fmla="*/ 1149350 w 1371600"/>
                <a:gd name="connsiteY18" fmla="*/ 85725 h 2317750"/>
                <a:gd name="connsiteX19" fmla="*/ 1209675 w 1371600"/>
                <a:gd name="connsiteY19" fmla="*/ 136525 h 2317750"/>
                <a:gd name="connsiteX20" fmla="*/ 1250950 w 1371600"/>
                <a:gd name="connsiteY20" fmla="*/ 177800 h 2317750"/>
                <a:gd name="connsiteX21" fmla="*/ 1317625 w 1371600"/>
                <a:gd name="connsiteY21" fmla="*/ 254000 h 2317750"/>
                <a:gd name="connsiteX22" fmla="*/ 1349375 w 1371600"/>
                <a:gd name="connsiteY22" fmla="*/ 298450 h 2317750"/>
                <a:gd name="connsiteX23" fmla="*/ 1368425 w 1371600"/>
                <a:gd name="connsiteY23" fmla="*/ 333375 h 2317750"/>
                <a:gd name="connsiteX24" fmla="*/ 1371600 w 1371600"/>
                <a:gd name="connsiteY24" fmla="*/ 355600 h 2317750"/>
                <a:gd name="connsiteX25" fmla="*/ 1365250 w 1371600"/>
                <a:gd name="connsiteY25" fmla="*/ 368300 h 2317750"/>
                <a:gd name="connsiteX26" fmla="*/ 1346200 w 1371600"/>
                <a:gd name="connsiteY26" fmla="*/ 377825 h 2317750"/>
                <a:gd name="connsiteX27" fmla="*/ 1323975 w 1371600"/>
                <a:gd name="connsiteY27" fmla="*/ 384175 h 2317750"/>
                <a:gd name="connsiteX28" fmla="*/ 1282700 w 1371600"/>
                <a:gd name="connsiteY28" fmla="*/ 463550 h 2317750"/>
                <a:gd name="connsiteX29" fmla="*/ 1174750 w 1371600"/>
                <a:gd name="connsiteY29" fmla="*/ 669925 h 2317750"/>
                <a:gd name="connsiteX30" fmla="*/ 1041400 w 1371600"/>
                <a:gd name="connsiteY30" fmla="*/ 914400 h 2317750"/>
                <a:gd name="connsiteX31" fmla="*/ 908050 w 1371600"/>
                <a:gd name="connsiteY31" fmla="*/ 1152525 h 2317750"/>
                <a:gd name="connsiteX32" fmla="*/ 809625 w 1371600"/>
                <a:gd name="connsiteY32" fmla="*/ 1327150 h 2317750"/>
                <a:gd name="connsiteX33" fmla="*/ 777875 w 1371600"/>
                <a:gd name="connsiteY33" fmla="*/ 1384300 h 2317750"/>
                <a:gd name="connsiteX34" fmla="*/ 650875 w 1371600"/>
                <a:gd name="connsiteY34" fmla="*/ 1574800 h 2317750"/>
                <a:gd name="connsiteX35" fmla="*/ 555625 w 1371600"/>
                <a:gd name="connsiteY35" fmla="*/ 1704975 h 2317750"/>
                <a:gd name="connsiteX36" fmla="*/ 371475 w 1371600"/>
                <a:gd name="connsiteY36" fmla="*/ 1939925 h 2317750"/>
                <a:gd name="connsiteX37" fmla="*/ 174625 w 1371600"/>
                <a:gd name="connsiteY37" fmla="*/ 2165350 h 2317750"/>
                <a:gd name="connsiteX38" fmla="*/ 53975 w 1371600"/>
                <a:gd name="connsiteY38" fmla="*/ 2298700 h 2317750"/>
                <a:gd name="connsiteX39" fmla="*/ 28575 w 1371600"/>
                <a:gd name="connsiteY39" fmla="*/ 2317750 h 2317750"/>
                <a:gd name="connsiteX40" fmla="*/ 15875 w 1371600"/>
                <a:gd name="connsiteY40" fmla="*/ 2317750 h 2317750"/>
                <a:gd name="connsiteX41" fmla="*/ 9525 w 1371600"/>
                <a:gd name="connsiteY41" fmla="*/ 2314575 h 2317750"/>
                <a:gd name="connsiteX42" fmla="*/ 0 w 1371600"/>
                <a:gd name="connsiteY42" fmla="*/ 2301875 h 2317750"/>
                <a:gd name="connsiteX43" fmla="*/ 6350 w 1371600"/>
                <a:gd name="connsiteY43" fmla="*/ 2279650 h 2317750"/>
                <a:gd name="connsiteX44" fmla="*/ 50800 w 1371600"/>
                <a:gd name="connsiteY44" fmla="*/ 2206625 h 2317750"/>
                <a:gd name="connsiteX45" fmla="*/ 161925 w 1371600"/>
                <a:gd name="connsiteY45" fmla="*/ 2028825 h 2317750"/>
                <a:gd name="connsiteX46" fmla="*/ 279400 w 1371600"/>
                <a:gd name="connsiteY46" fmla="*/ 1831975 h 2317750"/>
                <a:gd name="connsiteX47" fmla="*/ 365125 w 1371600"/>
                <a:gd name="connsiteY47" fmla="*/ 1685925 h 2317750"/>
                <a:gd name="connsiteX48" fmla="*/ 469900 w 1371600"/>
                <a:gd name="connsiteY48" fmla="*/ 1504950 h 2317750"/>
                <a:gd name="connsiteX49" fmla="*/ 533400 w 1371600"/>
                <a:gd name="connsiteY49" fmla="*/ 1387475 h 2317750"/>
                <a:gd name="connsiteX50" fmla="*/ 625475 w 1371600"/>
                <a:gd name="connsiteY50" fmla="*/ 1212850 h 2317750"/>
                <a:gd name="connsiteX51" fmla="*/ 727075 w 1371600"/>
                <a:gd name="connsiteY51" fmla="*/ 1003300 h 2317750"/>
                <a:gd name="connsiteX52" fmla="*/ 768350 w 1371600"/>
                <a:gd name="connsiteY52" fmla="*/ 901700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71600" h="2317750">
                  <a:moveTo>
                    <a:pt x="768350" y="901700"/>
                  </a:moveTo>
                  <a:lnTo>
                    <a:pt x="831850" y="752475"/>
                  </a:lnTo>
                  <a:lnTo>
                    <a:pt x="908050" y="565150"/>
                  </a:lnTo>
                  <a:lnTo>
                    <a:pt x="965200" y="409575"/>
                  </a:lnTo>
                  <a:lnTo>
                    <a:pt x="996950" y="304800"/>
                  </a:lnTo>
                  <a:lnTo>
                    <a:pt x="1006475" y="266700"/>
                  </a:lnTo>
                  <a:lnTo>
                    <a:pt x="1012825" y="225425"/>
                  </a:lnTo>
                  <a:lnTo>
                    <a:pt x="1009650" y="203200"/>
                  </a:lnTo>
                  <a:lnTo>
                    <a:pt x="996950" y="168275"/>
                  </a:lnTo>
                  <a:lnTo>
                    <a:pt x="965200" y="111125"/>
                  </a:lnTo>
                  <a:lnTo>
                    <a:pt x="930275" y="63500"/>
                  </a:lnTo>
                  <a:lnTo>
                    <a:pt x="904875" y="31750"/>
                  </a:lnTo>
                  <a:lnTo>
                    <a:pt x="901700" y="19050"/>
                  </a:lnTo>
                  <a:lnTo>
                    <a:pt x="911225" y="6350"/>
                  </a:lnTo>
                  <a:lnTo>
                    <a:pt x="942975" y="0"/>
                  </a:lnTo>
                  <a:lnTo>
                    <a:pt x="1003300" y="9525"/>
                  </a:lnTo>
                  <a:lnTo>
                    <a:pt x="1041400" y="22225"/>
                  </a:lnTo>
                  <a:lnTo>
                    <a:pt x="1095375" y="47625"/>
                  </a:lnTo>
                  <a:lnTo>
                    <a:pt x="1149350" y="85725"/>
                  </a:lnTo>
                  <a:lnTo>
                    <a:pt x="1209675" y="136525"/>
                  </a:lnTo>
                  <a:lnTo>
                    <a:pt x="1250950" y="177800"/>
                  </a:lnTo>
                  <a:lnTo>
                    <a:pt x="1317625" y="254000"/>
                  </a:lnTo>
                  <a:lnTo>
                    <a:pt x="1349375" y="298450"/>
                  </a:lnTo>
                  <a:lnTo>
                    <a:pt x="1368425" y="333375"/>
                  </a:lnTo>
                  <a:lnTo>
                    <a:pt x="1371600" y="355600"/>
                  </a:lnTo>
                  <a:lnTo>
                    <a:pt x="1365250" y="368300"/>
                  </a:lnTo>
                  <a:lnTo>
                    <a:pt x="1346200" y="377825"/>
                  </a:lnTo>
                  <a:lnTo>
                    <a:pt x="1323975" y="384175"/>
                  </a:lnTo>
                  <a:lnTo>
                    <a:pt x="1282700" y="463550"/>
                  </a:lnTo>
                  <a:lnTo>
                    <a:pt x="1174750" y="669925"/>
                  </a:lnTo>
                  <a:lnTo>
                    <a:pt x="1041400" y="914400"/>
                  </a:lnTo>
                  <a:lnTo>
                    <a:pt x="908050" y="1152525"/>
                  </a:lnTo>
                  <a:lnTo>
                    <a:pt x="809625" y="1327150"/>
                  </a:lnTo>
                  <a:lnTo>
                    <a:pt x="777875" y="1384300"/>
                  </a:lnTo>
                  <a:lnTo>
                    <a:pt x="650875" y="1574800"/>
                  </a:lnTo>
                  <a:lnTo>
                    <a:pt x="555625" y="1704975"/>
                  </a:lnTo>
                  <a:lnTo>
                    <a:pt x="371475" y="1939925"/>
                  </a:lnTo>
                  <a:lnTo>
                    <a:pt x="174625" y="2165350"/>
                  </a:lnTo>
                  <a:lnTo>
                    <a:pt x="53975" y="2298700"/>
                  </a:lnTo>
                  <a:lnTo>
                    <a:pt x="28575" y="2317750"/>
                  </a:lnTo>
                  <a:lnTo>
                    <a:pt x="15875" y="2317750"/>
                  </a:lnTo>
                  <a:lnTo>
                    <a:pt x="9525" y="2314575"/>
                  </a:lnTo>
                  <a:lnTo>
                    <a:pt x="0" y="2301875"/>
                  </a:lnTo>
                  <a:lnTo>
                    <a:pt x="6350" y="2279650"/>
                  </a:lnTo>
                  <a:lnTo>
                    <a:pt x="50800" y="2206625"/>
                  </a:lnTo>
                  <a:lnTo>
                    <a:pt x="161925" y="2028825"/>
                  </a:lnTo>
                  <a:lnTo>
                    <a:pt x="279400" y="1831975"/>
                  </a:lnTo>
                  <a:lnTo>
                    <a:pt x="365125" y="1685925"/>
                  </a:lnTo>
                  <a:lnTo>
                    <a:pt x="469900" y="1504950"/>
                  </a:lnTo>
                  <a:lnTo>
                    <a:pt x="533400" y="1387475"/>
                  </a:lnTo>
                  <a:lnTo>
                    <a:pt x="625475" y="1212850"/>
                  </a:lnTo>
                  <a:lnTo>
                    <a:pt x="727075" y="1003300"/>
                  </a:lnTo>
                  <a:lnTo>
                    <a:pt x="768350" y="901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97CC2A9D-20DA-422D-9163-24AE3BE45CAB}"/>
                </a:ext>
              </a:extLst>
            </p:cNvPr>
            <p:cNvSpPr/>
            <p:nvPr/>
          </p:nvSpPr>
          <p:spPr>
            <a:xfrm>
              <a:off x="5319714" y="2801938"/>
              <a:ext cx="498475" cy="889000"/>
            </a:xfrm>
            <a:custGeom>
              <a:avLst/>
              <a:gdLst>
                <a:gd name="connsiteX0" fmla="*/ 250031 w 497681"/>
                <a:gd name="connsiteY0" fmla="*/ 521494 h 888207"/>
                <a:gd name="connsiteX1" fmla="*/ 240506 w 497681"/>
                <a:gd name="connsiteY1" fmla="*/ 459582 h 888207"/>
                <a:gd name="connsiteX2" fmla="*/ 226218 w 497681"/>
                <a:gd name="connsiteY2" fmla="*/ 385763 h 888207"/>
                <a:gd name="connsiteX3" fmla="*/ 216693 w 497681"/>
                <a:gd name="connsiteY3" fmla="*/ 342900 h 888207"/>
                <a:gd name="connsiteX4" fmla="*/ 207168 w 497681"/>
                <a:gd name="connsiteY4" fmla="*/ 309563 h 888207"/>
                <a:gd name="connsiteX5" fmla="*/ 195262 w 497681"/>
                <a:gd name="connsiteY5" fmla="*/ 278607 h 888207"/>
                <a:gd name="connsiteX6" fmla="*/ 180975 w 497681"/>
                <a:gd name="connsiteY6" fmla="*/ 254794 h 888207"/>
                <a:gd name="connsiteX7" fmla="*/ 157162 w 497681"/>
                <a:gd name="connsiteY7" fmla="*/ 214313 h 888207"/>
                <a:gd name="connsiteX8" fmla="*/ 119062 w 497681"/>
                <a:gd name="connsiteY8" fmla="*/ 164307 h 888207"/>
                <a:gd name="connsiteX9" fmla="*/ 104775 w 497681"/>
                <a:gd name="connsiteY9" fmla="*/ 147638 h 888207"/>
                <a:gd name="connsiteX10" fmla="*/ 66675 w 497681"/>
                <a:gd name="connsiteY10" fmla="*/ 102394 h 888207"/>
                <a:gd name="connsiteX11" fmla="*/ 33337 w 497681"/>
                <a:gd name="connsiteY11" fmla="*/ 71438 h 888207"/>
                <a:gd name="connsiteX12" fmla="*/ 11906 w 497681"/>
                <a:gd name="connsiteY12" fmla="*/ 50007 h 888207"/>
                <a:gd name="connsiteX13" fmla="*/ 2381 w 497681"/>
                <a:gd name="connsiteY13" fmla="*/ 35719 h 888207"/>
                <a:gd name="connsiteX14" fmla="*/ 0 w 497681"/>
                <a:gd name="connsiteY14" fmla="*/ 19050 h 888207"/>
                <a:gd name="connsiteX15" fmla="*/ 4762 w 497681"/>
                <a:gd name="connsiteY15" fmla="*/ 9525 h 888207"/>
                <a:gd name="connsiteX16" fmla="*/ 21431 w 497681"/>
                <a:gd name="connsiteY16" fmla="*/ 0 h 888207"/>
                <a:gd name="connsiteX17" fmla="*/ 47625 w 497681"/>
                <a:gd name="connsiteY17" fmla="*/ 0 h 888207"/>
                <a:gd name="connsiteX18" fmla="*/ 92868 w 497681"/>
                <a:gd name="connsiteY18" fmla="*/ 7144 h 888207"/>
                <a:gd name="connsiteX19" fmla="*/ 209550 w 497681"/>
                <a:gd name="connsiteY19" fmla="*/ 35719 h 888207"/>
                <a:gd name="connsiteX20" fmla="*/ 340518 w 497681"/>
                <a:gd name="connsiteY20" fmla="*/ 61913 h 888207"/>
                <a:gd name="connsiteX21" fmla="*/ 373856 w 497681"/>
                <a:gd name="connsiteY21" fmla="*/ 66675 h 888207"/>
                <a:gd name="connsiteX22" fmla="*/ 409575 w 497681"/>
                <a:gd name="connsiteY22" fmla="*/ 200025 h 888207"/>
                <a:gd name="connsiteX23" fmla="*/ 409575 w 497681"/>
                <a:gd name="connsiteY23" fmla="*/ 285750 h 888207"/>
                <a:gd name="connsiteX24" fmla="*/ 414337 w 497681"/>
                <a:gd name="connsiteY24" fmla="*/ 357188 h 888207"/>
                <a:gd name="connsiteX25" fmla="*/ 426243 w 497681"/>
                <a:gd name="connsiteY25" fmla="*/ 442913 h 888207"/>
                <a:gd name="connsiteX26" fmla="*/ 438150 w 497681"/>
                <a:gd name="connsiteY26" fmla="*/ 504825 h 888207"/>
                <a:gd name="connsiteX27" fmla="*/ 457200 w 497681"/>
                <a:gd name="connsiteY27" fmla="*/ 583407 h 888207"/>
                <a:gd name="connsiteX28" fmla="*/ 483393 w 497681"/>
                <a:gd name="connsiteY28" fmla="*/ 666750 h 888207"/>
                <a:gd name="connsiteX29" fmla="*/ 497681 w 497681"/>
                <a:gd name="connsiteY29" fmla="*/ 795338 h 888207"/>
                <a:gd name="connsiteX30" fmla="*/ 481012 w 497681"/>
                <a:gd name="connsiteY30" fmla="*/ 826294 h 888207"/>
                <a:gd name="connsiteX31" fmla="*/ 452437 w 497681"/>
                <a:gd name="connsiteY31" fmla="*/ 859632 h 888207"/>
                <a:gd name="connsiteX32" fmla="*/ 421481 w 497681"/>
                <a:gd name="connsiteY32" fmla="*/ 883444 h 888207"/>
                <a:gd name="connsiteX33" fmla="*/ 409575 w 497681"/>
                <a:gd name="connsiteY33" fmla="*/ 888207 h 888207"/>
                <a:gd name="connsiteX34" fmla="*/ 388143 w 497681"/>
                <a:gd name="connsiteY34" fmla="*/ 883444 h 888207"/>
                <a:gd name="connsiteX35" fmla="*/ 366712 w 497681"/>
                <a:gd name="connsiteY35" fmla="*/ 871538 h 888207"/>
                <a:gd name="connsiteX36" fmla="*/ 342900 w 497681"/>
                <a:gd name="connsiteY36" fmla="*/ 850107 h 888207"/>
                <a:gd name="connsiteX37" fmla="*/ 323850 w 497681"/>
                <a:gd name="connsiteY37" fmla="*/ 826294 h 888207"/>
                <a:gd name="connsiteX38" fmla="*/ 302418 w 497681"/>
                <a:gd name="connsiteY38" fmla="*/ 792957 h 888207"/>
                <a:gd name="connsiteX39" fmla="*/ 295275 w 497681"/>
                <a:gd name="connsiteY39" fmla="*/ 771525 h 888207"/>
                <a:gd name="connsiteX40" fmla="*/ 283368 w 497681"/>
                <a:gd name="connsiteY40" fmla="*/ 702469 h 888207"/>
                <a:gd name="connsiteX41" fmla="*/ 250031 w 497681"/>
                <a:gd name="connsiteY41" fmla="*/ 521494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97681" h="888207">
                  <a:moveTo>
                    <a:pt x="250031" y="521494"/>
                  </a:moveTo>
                  <a:lnTo>
                    <a:pt x="240506" y="459582"/>
                  </a:lnTo>
                  <a:lnTo>
                    <a:pt x="226218" y="385763"/>
                  </a:lnTo>
                  <a:lnTo>
                    <a:pt x="216693" y="342900"/>
                  </a:lnTo>
                  <a:lnTo>
                    <a:pt x="207168" y="309563"/>
                  </a:lnTo>
                  <a:lnTo>
                    <a:pt x="195262" y="278607"/>
                  </a:lnTo>
                  <a:lnTo>
                    <a:pt x="180975" y="254794"/>
                  </a:lnTo>
                  <a:lnTo>
                    <a:pt x="157162" y="214313"/>
                  </a:lnTo>
                  <a:lnTo>
                    <a:pt x="119062" y="164307"/>
                  </a:lnTo>
                  <a:lnTo>
                    <a:pt x="104775" y="147638"/>
                  </a:lnTo>
                  <a:lnTo>
                    <a:pt x="66675" y="102394"/>
                  </a:lnTo>
                  <a:lnTo>
                    <a:pt x="33337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0"/>
                  </a:lnTo>
                  <a:lnTo>
                    <a:pt x="92868" y="7144"/>
                  </a:lnTo>
                  <a:lnTo>
                    <a:pt x="209550" y="35719"/>
                  </a:lnTo>
                  <a:lnTo>
                    <a:pt x="340518" y="61913"/>
                  </a:lnTo>
                  <a:lnTo>
                    <a:pt x="373856" y="66675"/>
                  </a:lnTo>
                  <a:lnTo>
                    <a:pt x="409575" y="200025"/>
                  </a:lnTo>
                  <a:lnTo>
                    <a:pt x="409575" y="285750"/>
                  </a:lnTo>
                  <a:lnTo>
                    <a:pt x="414337" y="357188"/>
                  </a:lnTo>
                  <a:lnTo>
                    <a:pt x="426243" y="442913"/>
                  </a:lnTo>
                  <a:lnTo>
                    <a:pt x="438150" y="504825"/>
                  </a:lnTo>
                  <a:lnTo>
                    <a:pt x="457200" y="583407"/>
                  </a:lnTo>
                  <a:lnTo>
                    <a:pt x="483393" y="666750"/>
                  </a:lnTo>
                  <a:lnTo>
                    <a:pt x="497681" y="795338"/>
                  </a:lnTo>
                  <a:lnTo>
                    <a:pt x="481012" y="826294"/>
                  </a:lnTo>
                  <a:lnTo>
                    <a:pt x="452437" y="859632"/>
                  </a:lnTo>
                  <a:lnTo>
                    <a:pt x="421481" y="883444"/>
                  </a:lnTo>
                  <a:lnTo>
                    <a:pt x="409575" y="888207"/>
                  </a:lnTo>
                  <a:lnTo>
                    <a:pt x="388143" y="883444"/>
                  </a:lnTo>
                  <a:lnTo>
                    <a:pt x="366712" y="871538"/>
                  </a:lnTo>
                  <a:lnTo>
                    <a:pt x="342900" y="850107"/>
                  </a:lnTo>
                  <a:lnTo>
                    <a:pt x="323850" y="826294"/>
                  </a:lnTo>
                  <a:lnTo>
                    <a:pt x="302418" y="792957"/>
                  </a:lnTo>
                  <a:lnTo>
                    <a:pt x="295275" y="771525"/>
                  </a:lnTo>
                  <a:lnTo>
                    <a:pt x="283368" y="702469"/>
                  </a:lnTo>
                  <a:lnTo>
                    <a:pt x="250031" y="521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BF4156A2-4C09-4A9F-B0F7-873D8130FC38}"/>
                </a:ext>
              </a:extLst>
            </p:cNvPr>
            <p:cNvSpPr/>
            <p:nvPr/>
          </p:nvSpPr>
          <p:spPr>
            <a:xfrm>
              <a:off x="4389439" y="3197225"/>
              <a:ext cx="357187" cy="3005138"/>
            </a:xfrm>
            <a:custGeom>
              <a:avLst/>
              <a:gdLst>
                <a:gd name="connsiteX0" fmla="*/ 354330 w 358140"/>
                <a:gd name="connsiteY0" fmla="*/ 937260 h 3006090"/>
                <a:gd name="connsiteX1" fmla="*/ 358140 w 358140"/>
                <a:gd name="connsiteY1" fmla="*/ 510540 h 3006090"/>
                <a:gd name="connsiteX2" fmla="*/ 358140 w 358140"/>
                <a:gd name="connsiteY2" fmla="*/ 327660 h 3006090"/>
                <a:gd name="connsiteX3" fmla="*/ 358140 w 358140"/>
                <a:gd name="connsiteY3" fmla="*/ 209550 h 3006090"/>
                <a:gd name="connsiteX4" fmla="*/ 354330 w 358140"/>
                <a:gd name="connsiteY4" fmla="*/ 186690 h 3006090"/>
                <a:gd name="connsiteX5" fmla="*/ 346710 w 358140"/>
                <a:gd name="connsiteY5" fmla="*/ 167640 h 3006090"/>
                <a:gd name="connsiteX6" fmla="*/ 320040 w 358140"/>
                <a:gd name="connsiteY6" fmla="*/ 133350 h 3006090"/>
                <a:gd name="connsiteX7" fmla="*/ 300990 w 358140"/>
                <a:gd name="connsiteY7" fmla="*/ 114300 h 3006090"/>
                <a:gd name="connsiteX8" fmla="*/ 274320 w 358140"/>
                <a:gd name="connsiteY8" fmla="*/ 87630 h 3006090"/>
                <a:gd name="connsiteX9" fmla="*/ 259080 w 358140"/>
                <a:gd name="connsiteY9" fmla="*/ 72390 h 3006090"/>
                <a:gd name="connsiteX10" fmla="*/ 236220 w 358140"/>
                <a:gd name="connsiteY10" fmla="*/ 57150 h 3006090"/>
                <a:gd name="connsiteX11" fmla="*/ 194310 w 358140"/>
                <a:gd name="connsiteY11" fmla="*/ 26670 h 3006090"/>
                <a:gd name="connsiteX12" fmla="*/ 152400 w 358140"/>
                <a:gd name="connsiteY12" fmla="*/ 0 h 3006090"/>
                <a:gd name="connsiteX13" fmla="*/ 41910 w 358140"/>
                <a:gd name="connsiteY13" fmla="*/ 182880 h 3006090"/>
                <a:gd name="connsiteX14" fmla="*/ 106680 w 358140"/>
                <a:gd name="connsiteY14" fmla="*/ 217170 h 3006090"/>
                <a:gd name="connsiteX15" fmla="*/ 125730 w 358140"/>
                <a:gd name="connsiteY15" fmla="*/ 236220 h 3006090"/>
                <a:gd name="connsiteX16" fmla="*/ 137160 w 358140"/>
                <a:gd name="connsiteY16" fmla="*/ 266700 h 3006090"/>
                <a:gd name="connsiteX17" fmla="*/ 148590 w 358140"/>
                <a:gd name="connsiteY17" fmla="*/ 308610 h 3006090"/>
                <a:gd name="connsiteX18" fmla="*/ 156210 w 358140"/>
                <a:gd name="connsiteY18" fmla="*/ 381000 h 3006090"/>
                <a:gd name="connsiteX19" fmla="*/ 156210 w 358140"/>
                <a:gd name="connsiteY19" fmla="*/ 529590 h 3006090"/>
                <a:gd name="connsiteX20" fmla="*/ 148590 w 358140"/>
                <a:gd name="connsiteY20" fmla="*/ 792480 h 3006090"/>
                <a:gd name="connsiteX21" fmla="*/ 125730 w 358140"/>
                <a:gd name="connsiteY21" fmla="*/ 1181100 h 3006090"/>
                <a:gd name="connsiteX22" fmla="*/ 102870 w 358140"/>
                <a:gd name="connsiteY22" fmla="*/ 1508760 h 3006090"/>
                <a:gd name="connsiteX23" fmla="*/ 80010 w 358140"/>
                <a:gd name="connsiteY23" fmla="*/ 1813560 h 3006090"/>
                <a:gd name="connsiteX24" fmla="*/ 41910 w 358140"/>
                <a:gd name="connsiteY24" fmla="*/ 2205990 h 3006090"/>
                <a:gd name="connsiteX25" fmla="*/ 7620 w 358140"/>
                <a:gd name="connsiteY25" fmla="*/ 2518410 h 3006090"/>
                <a:gd name="connsiteX26" fmla="*/ 0 w 358140"/>
                <a:gd name="connsiteY26" fmla="*/ 2567940 h 3006090"/>
                <a:gd name="connsiteX27" fmla="*/ 11430 w 358140"/>
                <a:gd name="connsiteY27" fmla="*/ 2636520 h 3006090"/>
                <a:gd name="connsiteX28" fmla="*/ 41910 w 358140"/>
                <a:gd name="connsiteY28" fmla="*/ 2743200 h 3006090"/>
                <a:gd name="connsiteX29" fmla="*/ 68580 w 358140"/>
                <a:gd name="connsiteY29" fmla="*/ 2819400 h 3006090"/>
                <a:gd name="connsiteX30" fmla="*/ 102870 w 358140"/>
                <a:gd name="connsiteY30" fmla="*/ 2899410 h 3006090"/>
                <a:gd name="connsiteX31" fmla="*/ 125730 w 358140"/>
                <a:gd name="connsiteY31" fmla="*/ 2945130 h 3006090"/>
                <a:gd name="connsiteX32" fmla="*/ 144780 w 358140"/>
                <a:gd name="connsiteY32" fmla="*/ 2971800 h 3006090"/>
                <a:gd name="connsiteX33" fmla="*/ 179070 w 358140"/>
                <a:gd name="connsiteY33" fmla="*/ 2998470 h 3006090"/>
                <a:gd name="connsiteX34" fmla="*/ 205740 w 358140"/>
                <a:gd name="connsiteY34" fmla="*/ 3006090 h 3006090"/>
                <a:gd name="connsiteX35" fmla="*/ 224790 w 358140"/>
                <a:gd name="connsiteY35" fmla="*/ 3002280 h 3006090"/>
                <a:gd name="connsiteX36" fmla="*/ 243840 w 358140"/>
                <a:gd name="connsiteY36" fmla="*/ 2990850 h 3006090"/>
                <a:gd name="connsiteX37" fmla="*/ 259080 w 358140"/>
                <a:gd name="connsiteY37" fmla="*/ 2967990 h 3006090"/>
                <a:gd name="connsiteX38" fmla="*/ 274320 w 358140"/>
                <a:gd name="connsiteY38" fmla="*/ 2933700 h 3006090"/>
                <a:gd name="connsiteX39" fmla="*/ 289560 w 358140"/>
                <a:gd name="connsiteY39" fmla="*/ 2880360 h 3006090"/>
                <a:gd name="connsiteX40" fmla="*/ 300990 w 358140"/>
                <a:gd name="connsiteY40" fmla="*/ 2807970 h 3006090"/>
                <a:gd name="connsiteX41" fmla="*/ 312420 w 358140"/>
                <a:gd name="connsiteY41" fmla="*/ 2689860 h 3006090"/>
                <a:gd name="connsiteX42" fmla="*/ 323850 w 358140"/>
                <a:gd name="connsiteY42" fmla="*/ 2514600 h 3006090"/>
                <a:gd name="connsiteX43" fmla="*/ 335280 w 358140"/>
                <a:gd name="connsiteY43" fmla="*/ 2225040 h 3006090"/>
                <a:gd name="connsiteX44" fmla="*/ 335280 w 358140"/>
                <a:gd name="connsiteY44" fmla="*/ 1969770 h 3006090"/>
                <a:gd name="connsiteX45" fmla="*/ 335280 w 358140"/>
                <a:gd name="connsiteY45" fmla="*/ 1786890 h 3006090"/>
                <a:gd name="connsiteX46" fmla="*/ 342900 w 358140"/>
                <a:gd name="connsiteY46" fmla="*/ 1546860 h 3006090"/>
                <a:gd name="connsiteX47" fmla="*/ 350520 w 358140"/>
                <a:gd name="connsiteY47" fmla="*/ 1234440 h 3006090"/>
                <a:gd name="connsiteX48" fmla="*/ 354330 w 358140"/>
                <a:gd name="connsiteY48" fmla="*/ 93726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8140" h="3006090">
                  <a:moveTo>
                    <a:pt x="354330" y="937260"/>
                  </a:moveTo>
                  <a:lnTo>
                    <a:pt x="358140" y="510540"/>
                  </a:lnTo>
                  <a:lnTo>
                    <a:pt x="358140" y="327660"/>
                  </a:lnTo>
                  <a:lnTo>
                    <a:pt x="358140" y="209550"/>
                  </a:lnTo>
                  <a:lnTo>
                    <a:pt x="354330" y="186690"/>
                  </a:lnTo>
                  <a:lnTo>
                    <a:pt x="346710" y="167640"/>
                  </a:lnTo>
                  <a:lnTo>
                    <a:pt x="320040" y="133350"/>
                  </a:lnTo>
                  <a:lnTo>
                    <a:pt x="300990" y="114300"/>
                  </a:lnTo>
                  <a:lnTo>
                    <a:pt x="274320" y="87630"/>
                  </a:lnTo>
                  <a:lnTo>
                    <a:pt x="259080" y="72390"/>
                  </a:lnTo>
                  <a:lnTo>
                    <a:pt x="236220" y="57150"/>
                  </a:lnTo>
                  <a:lnTo>
                    <a:pt x="194310" y="26670"/>
                  </a:lnTo>
                  <a:lnTo>
                    <a:pt x="152400" y="0"/>
                  </a:lnTo>
                  <a:lnTo>
                    <a:pt x="41910" y="182880"/>
                  </a:lnTo>
                  <a:lnTo>
                    <a:pt x="106680" y="217170"/>
                  </a:lnTo>
                  <a:lnTo>
                    <a:pt x="125730" y="236220"/>
                  </a:lnTo>
                  <a:lnTo>
                    <a:pt x="137160" y="266700"/>
                  </a:lnTo>
                  <a:lnTo>
                    <a:pt x="148590" y="308610"/>
                  </a:lnTo>
                  <a:lnTo>
                    <a:pt x="156210" y="381000"/>
                  </a:lnTo>
                  <a:lnTo>
                    <a:pt x="156210" y="529590"/>
                  </a:lnTo>
                  <a:lnTo>
                    <a:pt x="148590" y="792480"/>
                  </a:lnTo>
                  <a:lnTo>
                    <a:pt x="125730" y="1181100"/>
                  </a:lnTo>
                  <a:lnTo>
                    <a:pt x="102870" y="1508760"/>
                  </a:lnTo>
                  <a:lnTo>
                    <a:pt x="80010" y="1813560"/>
                  </a:lnTo>
                  <a:lnTo>
                    <a:pt x="41910" y="2205990"/>
                  </a:lnTo>
                  <a:lnTo>
                    <a:pt x="7620" y="2518410"/>
                  </a:lnTo>
                  <a:lnTo>
                    <a:pt x="0" y="2567940"/>
                  </a:lnTo>
                  <a:lnTo>
                    <a:pt x="11430" y="2636520"/>
                  </a:lnTo>
                  <a:lnTo>
                    <a:pt x="41910" y="2743200"/>
                  </a:lnTo>
                  <a:lnTo>
                    <a:pt x="68580" y="2819400"/>
                  </a:lnTo>
                  <a:lnTo>
                    <a:pt x="102870" y="2899410"/>
                  </a:lnTo>
                  <a:lnTo>
                    <a:pt x="125730" y="2945130"/>
                  </a:lnTo>
                  <a:lnTo>
                    <a:pt x="144780" y="2971800"/>
                  </a:lnTo>
                  <a:lnTo>
                    <a:pt x="179070" y="2998470"/>
                  </a:lnTo>
                  <a:lnTo>
                    <a:pt x="205740" y="3006090"/>
                  </a:lnTo>
                  <a:lnTo>
                    <a:pt x="224790" y="3002280"/>
                  </a:lnTo>
                  <a:lnTo>
                    <a:pt x="243840" y="2990850"/>
                  </a:lnTo>
                  <a:lnTo>
                    <a:pt x="259080" y="2967990"/>
                  </a:lnTo>
                  <a:lnTo>
                    <a:pt x="274320" y="2933700"/>
                  </a:lnTo>
                  <a:lnTo>
                    <a:pt x="289560" y="2880360"/>
                  </a:lnTo>
                  <a:lnTo>
                    <a:pt x="300990" y="2807970"/>
                  </a:lnTo>
                  <a:lnTo>
                    <a:pt x="312420" y="2689860"/>
                  </a:lnTo>
                  <a:lnTo>
                    <a:pt x="323850" y="2514600"/>
                  </a:lnTo>
                  <a:lnTo>
                    <a:pt x="335280" y="2225040"/>
                  </a:lnTo>
                  <a:lnTo>
                    <a:pt x="335280" y="1969770"/>
                  </a:lnTo>
                  <a:lnTo>
                    <a:pt x="335280" y="1786890"/>
                  </a:lnTo>
                  <a:lnTo>
                    <a:pt x="342900" y="1546860"/>
                  </a:lnTo>
                  <a:lnTo>
                    <a:pt x="350520" y="1234440"/>
                  </a:lnTo>
                  <a:lnTo>
                    <a:pt x="354330" y="9372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">
              <a:extLst>
                <a:ext uri="{FF2B5EF4-FFF2-40B4-BE49-F238E27FC236}">
                  <a16:creationId xmlns:a16="http://schemas.microsoft.com/office/drawing/2014/main" id="{31F8ED1A-1C64-4B35-A06E-984990E327A7}"/>
                </a:ext>
              </a:extLst>
            </p:cNvPr>
            <p:cNvSpPr/>
            <p:nvPr/>
          </p:nvSpPr>
          <p:spPr>
            <a:xfrm>
              <a:off x="5313363" y="1712914"/>
              <a:ext cx="1192212" cy="1011237"/>
            </a:xfrm>
            <a:custGeom>
              <a:avLst/>
              <a:gdLst>
                <a:gd name="connsiteX0" fmla="*/ 581025 w 1193006"/>
                <a:gd name="connsiteY0" fmla="*/ 509587 h 1012031"/>
                <a:gd name="connsiteX1" fmla="*/ 661987 w 1193006"/>
                <a:gd name="connsiteY1" fmla="*/ 435769 h 1012031"/>
                <a:gd name="connsiteX2" fmla="*/ 721519 w 1193006"/>
                <a:gd name="connsiteY2" fmla="*/ 373856 h 1012031"/>
                <a:gd name="connsiteX3" fmla="*/ 778669 w 1193006"/>
                <a:gd name="connsiteY3" fmla="*/ 311944 h 1012031"/>
                <a:gd name="connsiteX4" fmla="*/ 833437 w 1193006"/>
                <a:gd name="connsiteY4" fmla="*/ 240506 h 1012031"/>
                <a:gd name="connsiteX5" fmla="*/ 859631 w 1193006"/>
                <a:gd name="connsiteY5" fmla="*/ 200025 h 1012031"/>
                <a:gd name="connsiteX6" fmla="*/ 862012 w 1193006"/>
                <a:gd name="connsiteY6" fmla="*/ 188119 h 1012031"/>
                <a:gd name="connsiteX7" fmla="*/ 859631 w 1193006"/>
                <a:gd name="connsiteY7" fmla="*/ 171450 h 1012031"/>
                <a:gd name="connsiteX8" fmla="*/ 852487 w 1193006"/>
                <a:gd name="connsiteY8" fmla="*/ 150019 h 1012031"/>
                <a:gd name="connsiteX9" fmla="*/ 840581 w 1193006"/>
                <a:gd name="connsiteY9" fmla="*/ 128587 h 1012031"/>
                <a:gd name="connsiteX10" fmla="*/ 821531 w 1193006"/>
                <a:gd name="connsiteY10" fmla="*/ 104775 h 1012031"/>
                <a:gd name="connsiteX11" fmla="*/ 795337 w 1193006"/>
                <a:gd name="connsiteY11" fmla="*/ 80962 h 1012031"/>
                <a:gd name="connsiteX12" fmla="*/ 778669 w 1193006"/>
                <a:gd name="connsiteY12" fmla="*/ 66675 h 1012031"/>
                <a:gd name="connsiteX13" fmla="*/ 769144 w 1193006"/>
                <a:gd name="connsiteY13" fmla="*/ 59531 h 1012031"/>
                <a:gd name="connsiteX14" fmla="*/ 757237 w 1193006"/>
                <a:gd name="connsiteY14" fmla="*/ 33337 h 1012031"/>
                <a:gd name="connsiteX15" fmla="*/ 754856 w 1193006"/>
                <a:gd name="connsiteY15" fmla="*/ 16669 h 1012031"/>
                <a:gd name="connsiteX16" fmla="*/ 759619 w 1193006"/>
                <a:gd name="connsiteY16" fmla="*/ 4762 h 1012031"/>
                <a:gd name="connsiteX17" fmla="*/ 769144 w 1193006"/>
                <a:gd name="connsiteY17" fmla="*/ 0 h 1012031"/>
                <a:gd name="connsiteX18" fmla="*/ 785812 w 1193006"/>
                <a:gd name="connsiteY18" fmla="*/ 4762 h 1012031"/>
                <a:gd name="connsiteX19" fmla="*/ 807244 w 1193006"/>
                <a:gd name="connsiteY19" fmla="*/ 14287 h 1012031"/>
                <a:gd name="connsiteX20" fmla="*/ 869156 w 1193006"/>
                <a:gd name="connsiteY20" fmla="*/ 26194 h 1012031"/>
                <a:gd name="connsiteX21" fmla="*/ 969169 w 1193006"/>
                <a:gd name="connsiteY21" fmla="*/ 52387 h 1012031"/>
                <a:gd name="connsiteX22" fmla="*/ 1028700 w 1193006"/>
                <a:gd name="connsiteY22" fmla="*/ 76200 h 1012031"/>
                <a:gd name="connsiteX23" fmla="*/ 1081087 w 1193006"/>
                <a:gd name="connsiteY23" fmla="*/ 102394 h 1012031"/>
                <a:gd name="connsiteX24" fmla="*/ 1112044 w 1193006"/>
                <a:gd name="connsiteY24" fmla="*/ 119062 h 1012031"/>
                <a:gd name="connsiteX25" fmla="*/ 1135856 w 1193006"/>
                <a:gd name="connsiteY25" fmla="*/ 135731 h 1012031"/>
                <a:gd name="connsiteX26" fmla="*/ 1164431 w 1193006"/>
                <a:gd name="connsiteY26" fmla="*/ 159544 h 1012031"/>
                <a:gd name="connsiteX27" fmla="*/ 1176337 w 1193006"/>
                <a:gd name="connsiteY27" fmla="*/ 169069 h 1012031"/>
                <a:gd name="connsiteX28" fmla="*/ 1183481 w 1193006"/>
                <a:gd name="connsiteY28" fmla="*/ 180975 h 1012031"/>
                <a:gd name="connsiteX29" fmla="*/ 1190625 w 1193006"/>
                <a:gd name="connsiteY29" fmla="*/ 204787 h 1012031"/>
                <a:gd name="connsiteX30" fmla="*/ 1193006 w 1193006"/>
                <a:gd name="connsiteY30" fmla="*/ 228600 h 1012031"/>
                <a:gd name="connsiteX31" fmla="*/ 1188244 w 1193006"/>
                <a:gd name="connsiteY31" fmla="*/ 257175 h 1012031"/>
                <a:gd name="connsiteX32" fmla="*/ 1173956 w 1193006"/>
                <a:gd name="connsiteY32" fmla="*/ 283369 h 1012031"/>
                <a:gd name="connsiteX33" fmla="*/ 1152525 w 1193006"/>
                <a:gd name="connsiteY33" fmla="*/ 307181 h 1012031"/>
                <a:gd name="connsiteX34" fmla="*/ 940594 w 1193006"/>
                <a:gd name="connsiteY34" fmla="*/ 450056 h 1012031"/>
                <a:gd name="connsiteX35" fmla="*/ 838200 w 1193006"/>
                <a:gd name="connsiteY35" fmla="*/ 531019 h 1012031"/>
                <a:gd name="connsiteX36" fmla="*/ 747712 w 1193006"/>
                <a:gd name="connsiteY36" fmla="*/ 597694 h 1012031"/>
                <a:gd name="connsiteX37" fmla="*/ 666750 w 1193006"/>
                <a:gd name="connsiteY37" fmla="*/ 654844 h 1012031"/>
                <a:gd name="connsiteX38" fmla="*/ 578644 w 1193006"/>
                <a:gd name="connsiteY38" fmla="*/ 714375 h 1012031"/>
                <a:gd name="connsiteX39" fmla="*/ 490537 w 1193006"/>
                <a:gd name="connsiteY39" fmla="*/ 771525 h 1012031"/>
                <a:gd name="connsiteX40" fmla="*/ 357187 w 1193006"/>
                <a:gd name="connsiteY40" fmla="*/ 847725 h 1012031"/>
                <a:gd name="connsiteX41" fmla="*/ 202406 w 1193006"/>
                <a:gd name="connsiteY41" fmla="*/ 933450 h 1012031"/>
                <a:gd name="connsiteX42" fmla="*/ 47625 w 1193006"/>
                <a:gd name="connsiteY42" fmla="*/ 1004887 h 1012031"/>
                <a:gd name="connsiteX43" fmla="*/ 21431 w 1193006"/>
                <a:gd name="connsiteY43" fmla="*/ 1012031 h 1012031"/>
                <a:gd name="connsiteX44" fmla="*/ 9525 w 1193006"/>
                <a:gd name="connsiteY44" fmla="*/ 1012031 h 1012031"/>
                <a:gd name="connsiteX45" fmla="*/ 0 w 1193006"/>
                <a:gd name="connsiteY45" fmla="*/ 1004887 h 1012031"/>
                <a:gd name="connsiteX46" fmla="*/ 0 w 1193006"/>
                <a:gd name="connsiteY46" fmla="*/ 995362 h 1012031"/>
                <a:gd name="connsiteX47" fmla="*/ 2381 w 1193006"/>
                <a:gd name="connsiteY47" fmla="*/ 976312 h 1012031"/>
                <a:gd name="connsiteX48" fmla="*/ 14287 w 1193006"/>
                <a:gd name="connsiteY48" fmla="*/ 954881 h 1012031"/>
                <a:gd name="connsiteX49" fmla="*/ 59531 w 1193006"/>
                <a:gd name="connsiteY49" fmla="*/ 921544 h 1012031"/>
                <a:gd name="connsiteX50" fmla="*/ 188119 w 1193006"/>
                <a:gd name="connsiteY50" fmla="*/ 826294 h 1012031"/>
                <a:gd name="connsiteX51" fmla="*/ 350044 w 1193006"/>
                <a:gd name="connsiteY51" fmla="*/ 702469 h 1012031"/>
                <a:gd name="connsiteX52" fmla="*/ 504825 w 1193006"/>
                <a:gd name="connsiteY52" fmla="*/ 581025 h 1012031"/>
                <a:gd name="connsiteX53" fmla="*/ 581025 w 1193006"/>
                <a:gd name="connsiteY53" fmla="*/ 509587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3006" h="1012031">
                  <a:moveTo>
                    <a:pt x="581025" y="509587"/>
                  </a:moveTo>
                  <a:lnTo>
                    <a:pt x="661987" y="435769"/>
                  </a:lnTo>
                  <a:lnTo>
                    <a:pt x="721519" y="373856"/>
                  </a:lnTo>
                  <a:lnTo>
                    <a:pt x="778669" y="311944"/>
                  </a:lnTo>
                  <a:lnTo>
                    <a:pt x="833437" y="240506"/>
                  </a:lnTo>
                  <a:lnTo>
                    <a:pt x="859631" y="200025"/>
                  </a:lnTo>
                  <a:lnTo>
                    <a:pt x="862012" y="188119"/>
                  </a:lnTo>
                  <a:lnTo>
                    <a:pt x="859631" y="171450"/>
                  </a:lnTo>
                  <a:lnTo>
                    <a:pt x="852487" y="150019"/>
                  </a:lnTo>
                  <a:lnTo>
                    <a:pt x="840581" y="128587"/>
                  </a:lnTo>
                  <a:lnTo>
                    <a:pt x="821531" y="104775"/>
                  </a:lnTo>
                  <a:lnTo>
                    <a:pt x="795337" y="80962"/>
                  </a:lnTo>
                  <a:lnTo>
                    <a:pt x="778669" y="66675"/>
                  </a:lnTo>
                  <a:lnTo>
                    <a:pt x="769144" y="59531"/>
                  </a:lnTo>
                  <a:lnTo>
                    <a:pt x="757237" y="33337"/>
                  </a:lnTo>
                  <a:lnTo>
                    <a:pt x="754856" y="16669"/>
                  </a:lnTo>
                  <a:lnTo>
                    <a:pt x="759619" y="4762"/>
                  </a:lnTo>
                  <a:lnTo>
                    <a:pt x="769144" y="0"/>
                  </a:lnTo>
                  <a:lnTo>
                    <a:pt x="785812" y="4762"/>
                  </a:lnTo>
                  <a:lnTo>
                    <a:pt x="807244" y="14287"/>
                  </a:lnTo>
                  <a:lnTo>
                    <a:pt x="869156" y="26194"/>
                  </a:lnTo>
                  <a:lnTo>
                    <a:pt x="969169" y="52387"/>
                  </a:lnTo>
                  <a:lnTo>
                    <a:pt x="1028700" y="76200"/>
                  </a:lnTo>
                  <a:lnTo>
                    <a:pt x="1081087" y="102394"/>
                  </a:lnTo>
                  <a:lnTo>
                    <a:pt x="1112044" y="119062"/>
                  </a:lnTo>
                  <a:lnTo>
                    <a:pt x="1135856" y="135731"/>
                  </a:lnTo>
                  <a:lnTo>
                    <a:pt x="1164431" y="159544"/>
                  </a:lnTo>
                  <a:lnTo>
                    <a:pt x="1176337" y="169069"/>
                  </a:lnTo>
                  <a:lnTo>
                    <a:pt x="1183481" y="180975"/>
                  </a:lnTo>
                  <a:lnTo>
                    <a:pt x="1190625" y="204787"/>
                  </a:lnTo>
                  <a:lnTo>
                    <a:pt x="1193006" y="228600"/>
                  </a:lnTo>
                  <a:lnTo>
                    <a:pt x="1188244" y="257175"/>
                  </a:lnTo>
                  <a:lnTo>
                    <a:pt x="1173956" y="283369"/>
                  </a:lnTo>
                  <a:lnTo>
                    <a:pt x="1152525" y="307181"/>
                  </a:lnTo>
                  <a:lnTo>
                    <a:pt x="940594" y="450056"/>
                  </a:lnTo>
                  <a:lnTo>
                    <a:pt x="838200" y="531019"/>
                  </a:lnTo>
                  <a:lnTo>
                    <a:pt x="747712" y="597694"/>
                  </a:lnTo>
                  <a:lnTo>
                    <a:pt x="666750" y="654844"/>
                  </a:lnTo>
                  <a:lnTo>
                    <a:pt x="578644" y="714375"/>
                  </a:lnTo>
                  <a:lnTo>
                    <a:pt x="490537" y="771525"/>
                  </a:lnTo>
                  <a:lnTo>
                    <a:pt x="357187" y="847725"/>
                  </a:lnTo>
                  <a:lnTo>
                    <a:pt x="202406" y="933450"/>
                  </a:lnTo>
                  <a:lnTo>
                    <a:pt x="47625" y="1004887"/>
                  </a:lnTo>
                  <a:lnTo>
                    <a:pt x="21431" y="1012031"/>
                  </a:lnTo>
                  <a:lnTo>
                    <a:pt x="9525" y="1012031"/>
                  </a:lnTo>
                  <a:lnTo>
                    <a:pt x="0" y="1004887"/>
                  </a:lnTo>
                  <a:lnTo>
                    <a:pt x="0" y="995362"/>
                  </a:lnTo>
                  <a:lnTo>
                    <a:pt x="2381" y="976312"/>
                  </a:lnTo>
                  <a:lnTo>
                    <a:pt x="14287" y="954881"/>
                  </a:lnTo>
                  <a:lnTo>
                    <a:pt x="59531" y="921544"/>
                  </a:lnTo>
                  <a:lnTo>
                    <a:pt x="188119" y="826294"/>
                  </a:lnTo>
                  <a:lnTo>
                    <a:pt x="350044" y="702469"/>
                  </a:lnTo>
                  <a:lnTo>
                    <a:pt x="504825" y="581025"/>
                  </a:lnTo>
                  <a:lnTo>
                    <a:pt x="581025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B160B5DC-21CF-4CC4-906C-58F9464CA982}"/>
                </a:ext>
              </a:extLst>
            </p:cNvPr>
            <p:cNvSpPr/>
            <p:nvPr/>
          </p:nvSpPr>
          <p:spPr>
            <a:xfrm>
              <a:off x="6215063" y="1839913"/>
              <a:ext cx="1231900" cy="355600"/>
            </a:xfrm>
            <a:custGeom>
              <a:avLst/>
              <a:gdLst>
                <a:gd name="connsiteX0" fmla="*/ 516731 w 1231106"/>
                <a:gd name="connsiteY0" fmla="*/ 295275 h 354807"/>
                <a:gd name="connsiteX1" fmla="*/ 361950 w 1231106"/>
                <a:gd name="connsiteY1" fmla="*/ 319088 h 354807"/>
                <a:gd name="connsiteX2" fmla="*/ 228600 w 1231106"/>
                <a:gd name="connsiteY2" fmla="*/ 342900 h 354807"/>
                <a:gd name="connsiteX3" fmla="*/ 161925 w 1231106"/>
                <a:gd name="connsiteY3" fmla="*/ 354807 h 354807"/>
                <a:gd name="connsiteX4" fmla="*/ 140493 w 1231106"/>
                <a:gd name="connsiteY4" fmla="*/ 350044 h 354807"/>
                <a:gd name="connsiteX5" fmla="*/ 78581 w 1231106"/>
                <a:gd name="connsiteY5" fmla="*/ 323850 h 354807"/>
                <a:gd name="connsiteX6" fmla="*/ 7143 w 1231106"/>
                <a:gd name="connsiteY6" fmla="*/ 292894 h 354807"/>
                <a:gd name="connsiteX7" fmla="*/ 0 w 1231106"/>
                <a:gd name="connsiteY7" fmla="*/ 285750 h 354807"/>
                <a:gd name="connsiteX8" fmla="*/ 169068 w 1231106"/>
                <a:gd name="connsiteY8" fmla="*/ 173832 h 354807"/>
                <a:gd name="connsiteX9" fmla="*/ 278606 w 1231106"/>
                <a:gd name="connsiteY9" fmla="*/ 173832 h 354807"/>
                <a:gd name="connsiteX10" fmla="*/ 416718 w 1231106"/>
                <a:gd name="connsiteY10" fmla="*/ 154782 h 354807"/>
                <a:gd name="connsiteX11" fmla="*/ 542925 w 1231106"/>
                <a:gd name="connsiteY11" fmla="*/ 133350 h 354807"/>
                <a:gd name="connsiteX12" fmla="*/ 664368 w 1231106"/>
                <a:gd name="connsiteY12" fmla="*/ 107157 h 354807"/>
                <a:gd name="connsiteX13" fmla="*/ 781050 w 1231106"/>
                <a:gd name="connsiteY13" fmla="*/ 76200 h 354807"/>
                <a:gd name="connsiteX14" fmla="*/ 809625 w 1231106"/>
                <a:gd name="connsiteY14" fmla="*/ 64294 h 354807"/>
                <a:gd name="connsiteX15" fmla="*/ 852487 w 1231106"/>
                <a:gd name="connsiteY15" fmla="*/ 42863 h 354807"/>
                <a:gd name="connsiteX16" fmla="*/ 892968 w 1231106"/>
                <a:gd name="connsiteY16" fmla="*/ 26194 h 354807"/>
                <a:gd name="connsiteX17" fmla="*/ 945356 w 1231106"/>
                <a:gd name="connsiteY17" fmla="*/ 7144 h 354807"/>
                <a:gd name="connsiteX18" fmla="*/ 978693 w 1231106"/>
                <a:gd name="connsiteY18" fmla="*/ 0 h 354807"/>
                <a:gd name="connsiteX19" fmla="*/ 995362 w 1231106"/>
                <a:gd name="connsiteY19" fmla="*/ 2382 h 354807"/>
                <a:gd name="connsiteX20" fmla="*/ 1026318 w 1231106"/>
                <a:gd name="connsiteY20" fmla="*/ 11907 h 354807"/>
                <a:gd name="connsiteX21" fmla="*/ 1090612 w 1231106"/>
                <a:gd name="connsiteY21" fmla="*/ 45244 h 354807"/>
                <a:gd name="connsiteX22" fmla="*/ 1164431 w 1231106"/>
                <a:gd name="connsiteY22" fmla="*/ 88107 h 354807"/>
                <a:gd name="connsiteX23" fmla="*/ 1214437 w 1231106"/>
                <a:gd name="connsiteY23" fmla="*/ 119063 h 354807"/>
                <a:gd name="connsiteX24" fmla="*/ 1226343 w 1231106"/>
                <a:gd name="connsiteY24" fmla="*/ 128588 h 354807"/>
                <a:gd name="connsiteX25" fmla="*/ 1231106 w 1231106"/>
                <a:gd name="connsiteY25" fmla="*/ 133350 h 354807"/>
                <a:gd name="connsiteX26" fmla="*/ 1231106 w 1231106"/>
                <a:gd name="connsiteY26" fmla="*/ 147638 h 354807"/>
                <a:gd name="connsiteX27" fmla="*/ 1223962 w 1231106"/>
                <a:gd name="connsiteY27" fmla="*/ 178594 h 354807"/>
                <a:gd name="connsiteX28" fmla="*/ 1207293 w 1231106"/>
                <a:gd name="connsiteY28" fmla="*/ 211932 h 354807"/>
                <a:gd name="connsiteX29" fmla="*/ 1185862 w 1231106"/>
                <a:gd name="connsiteY29" fmla="*/ 233363 h 354807"/>
                <a:gd name="connsiteX30" fmla="*/ 1152525 w 1231106"/>
                <a:gd name="connsiteY30" fmla="*/ 252413 h 354807"/>
                <a:gd name="connsiteX31" fmla="*/ 1112043 w 1231106"/>
                <a:gd name="connsiteY31" fmla="*/ 273844 h 354807"/>
                <a:gd name="connsiteX32" fmla="*/ 757237 w 1231106"/>
                <a:gd name="connsiteY32" fmla="*/ 269082 h 354807"/>
                <a:gd name="connsiteX33" fmla="*/ 516731 w 1231106"/>
                <a:gd name="connsiteY33" fmla="*/ 295275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1106" h="354807">
                  <a:moveTo>
                    <a:pt x="516731" y="295275"/>
                  </a:moveTo>
                  <a:lnTo>
                    <a:pt x="361950" y="319088"/>
                  </a:lnTo>
                  <a:lnTo>
                    <a:pt x="228600" y="342900"/>
                  </a:lnTo>
                  <a:lnTo>
                    <a:pt x="161925" y="354807"/>
                  </a:lnTo>
                  <a:lnTo>
                    <a:pt x="140493" y="350044"/>
                  </a:lnTo>
                  <a:lnTo>
                    <a:pt x="78581" y="323850"/>
                  </a:lnTo>
                  <a:lnTo>
                    <a:pt x="7143" y="292894"/>
                  </a:lnTo>
                  <a:lnTo>
                    <a:pt x="0" y="285750"/>
                  </a:lnTo>
                  <a:lnTo>
                    <a:pt x="169068" y="173832"/>
                  </a:lnTo>
                  <a:lnTo>
                    <a:pt x="278606" y="173832"/>
                  </a:lnTo>
                  <a:lnTo>
                    <a:pt x="416718" y="154782"/>
                  </a:lnTo>
                  <a:lnTo>
                    <a:pt x="542925" y="133350"/>
                  </a:lnTo>
                  <a:lnTo>
                    <a:pt x="664368" y="107157"/>
                  </a:lnTo>
                  <a:lnTo>
                    <a:pt x="781050" y="76200"/>
                  </a:lnTo>
                  <a:lnTo>
                    <a:pt x="809625" y="64294"/>
                  </a:lnTo>
                  <a:lnTo>
                    <a:pt x="852487" y="42863"/>
                  </a:lnTo>
                  <a:lnTo>
                    <a:pt x="892968" y="26194"/>
                  </a:lnTo>
                  <a:lnTo>
                    <a:pt x="945356" y="7144"/>
                  </a:lnTo>
                  <a:lnTo>
                    <a:pt x="978693" y="0"/>
                  </a:lnTo>
                  <a:lnTo>
                    <a:pt x="995362" y="2382"/>
                  </a:lnTo>
                  <a:lnTo>
                    <a:pt x="1026318" y="11907"/>
                  </a:lnTo>
                  <a:lnTo>
                    <a:pt x="1090612" y="45244"/>
                  </a:lnTo>
                  <a:lnTo>
                    <a:pt x="1164431" y="88107"/>
                  </a:lnTo>
                  <a:lnTo>
                    <a:pt x="1214437" y="119063"/>
                  </a:lnTo>
                  <a:lnTo>
                    <a:pt x="1226343" y="128588"/>
                  </a:lnTo>
                  <a:lnTo>
                    <a:pt x="1231106" y="133350"/>
                  </a:lnTo>
                  <a:lnTo>
                    <a:pt x="1231106" y="147638"/>
                  </a:lnTo>
                  <a:lnTo>
                    <a:pt x="1223962" y="178594"/>
                  </a:lnTo>
                  <a:lnTo>
                    <a:pt x="1207293" y="211932"/>
                  </a:lnTo>
                  <a:lnTo>
                    <a:pt x="1185862" y="233363"/>
                  </a:lnTo>
                  <a:lnTo>
                    <a:pt x="1152525" y="252413"/>
                  </a:lnTo>
                  <a:lnTo>
                    <a:pt x="1112043" y="273844"/>
                  </a:lnTo>
                  <a:lnTo>
                    <a:pt x="757237" y="269082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2F76D178-09AA-4C51-BD8A-45D21E2CA67B}"/>
                </a:ext>
              </a:extLst>
            </p:cNvPr>
            <p:cNvSpPr/>
            <p:nvPr/>
          </p:nvSpPr>
          <p:spPr>
            <a:xfrm>
              <a:off x="6494463" y="2058989"/>
              <a:ext cx="882650" cy="771525"/>
            </a:xfrm>
            <a:custGeom>
              <a:avLst/>
              <a:gdLst>
                <a:gd name="connsiteX0" fmla="*/ 259556 w 883444"/>
                <a:gd name="connsiteY0" fmla="*/ 359569 h 771525"/>
                <a:gd name="connsiteX1" fmla="*/ 354806 w 883444"/>
                <a:gd name="connsiteY1" fmla="*/ 216694 h 771525"/>
                <a:gd name="connsiteX2" fmla="*/ 423862 w 883444"/>
                <a:gd name="connsiteY2" fmla="*/ 111919 h 771525"/>
                <a:gd name="connsiteX3" fmla="*/ 452437 w 883444"/>
                <a:gd name="connsiteY3" fmla="*/ 61913 h 771525"/>
                <a:gd name="connsiteX4" fmla="*/ 488156 w 883444"/>
                <a:gd name="connsiteY4" fmla="*/ 0 h 771525"/>
                <a:gd name="connsiteX5" fmla="*/ 883444 w 883444"/>
                <a:gd name="connsiteY5" fmla="*/ 23813 h 771525"/>
                <a:gd name="connsiteX6" fmla="*/ 828675 w 883444"/>
                <a:gd name="connsiteY6" fmla="*/ 59532 h 771525"/>
                <a:gd name="connsiteX7" fmla="*/ 707231 w 883444"/>
                <a:gd name="connsiteY7" fmla="*/ 169069 h 771525"/>
                <a:gd name="connsiteX8" fmla="*/ 540544 w 883444"/>
                <a:gd name="connsiteY8" fmla="*/ 319088 h 771525"/>
                <a:gd name="connsiteX9" fmla="*/ 335756 w 883444"/>
                <a:gd name="connsiteY9" fmla="*/ 502444 h 771525"/>
                <a:gd name="connsiteX10" fmla="*/ 145256 w 883444"/>
                <a:gd name="connsiteY10" fmla="*/ 676275 h 771525"/>
                <a:gd name="connsiteX11" fmla="*/ 40481 w 883444"/>
                <a:gd name="connsiteY11" fmla="*/ 771525 h 771525"/>
                <a:gd name="connsiteX12" fmla="*/ 0 w 883444"/>
                <a:gd name="connsiteY12" fmla="*/ 771525 h 771525"/>
                <a:gd name="connsiteX13" fmla="*/ 40481 w 883444"/>
                <a:gd name="connsiteY13" fmla="*/ 669132 h 771525"/>
                <a:gd name="connsiteX14" fmla="*/ 90487 w 883444"/>
                <a:gd name="connsiteY14" fmla="*/ 597694 h 771525"/>
                <a:gd name="connsiteX15" fmla="*/ 259556 w 883444"/>
                <a:gd name="connsiteY15" fmla="*/ 35956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3444" h="771525">
                  <a:moveTo>
                    <a:pt x="259556" y="359569"/>
                  </a:moveTo>
                  <a:lnTo>
                    <a:pt x="354806" y="216694"/>
                  </a:lnTo>
                  <a:lnTo>
                    <a:pt x="423862" y="111919"/>
                  </a:lnTo>
                  <a:lnTo>
                    <a:pt x="452437" y="61913"/>
                  </a:lnTo>
                  <a:lnTo>
                    <a:pt x="488156" y="0"/>
                  </a:lnTo>
                  <a:lnTo>
                    <a:pt x="883444" y="23813"/>
                  </a:lnTo>
                  <a:lnTo>
                    <a:pt x="828675" y="59532"/>
                  </a:lnTo>
                  <a:lnTo>
                    <a:pt x="707231" y="169069"/>
                  </a:lnTo>
                  <a:lnTo>
                    <a:pt x="540544" y="319088"/>
                  </a:lnTo>
                  <a:lnTo>
                    <a:pt x="335756" y="502444"/>
                  </a:lnTo>
                  <a:lnTo>
                    <a:pt x="145256" y="676275"/>
                  </a:lnTo>
                  <a:lnTo>
                    <a:pt x="40481" y="771525"/>
                  </a:lnTo>
                  <a:lnTo>
                    <a:pt x="0" y="771525"/>
                  </a:lnTo>
                  <a:lnTo>
                    <a:pt x="40481" y="669132"/>
                  </a:lnTo>
                  <a:lnTo>
                    <a:pt x="90487" y="597694"/>
                  </a:lnTo>
                  <a:lnTo>
                    <a:pt x="259556" y="3595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">
              <a:extLst>
                <a:ext uri="{FF2B5EF4-FFF2-40B4-BE49-F238E27FC236}">
                  <a16:creationId xmlns:a16="http://schemas.microsoft.com/office/drawing/2014/main" id="{78AF20B7-F154-4D4F-9943-D1FF71567575}"/>
                </a:ext>
              </a:extLst>
            </p:cNvPr>
            <p:cNvSpPr/>
            <p:nvPr/>
          </p:nvSpPr>
          <p:spPr>
            <a:xfrm>
              <a:off x="5627689" y="2573339"/>
              <a:ext cx="2422525" cy="860425"/>
            </a:xfrm>
            <a:custGeom>
              <a:avLst/>
              <a:gdLst>
                <a:gd name="connsiteX0" fmla="*/ 664369 w 2424112"/>
                <a:gd name="connsiteY0" fmla="*/ 200025 h 859632"/>
                <a:gd name="connsiteX1" fmla="*/ 371475 w 2424112"/>
                <a:gd name="connsiteY1" fmla="*/ 247650 h 859632"/>
                <a:gd name="connsiteX2" fmla="*/ 78581 w 2424112"/>
                <a:gd name="connsiteY2" fmla="*/ 295275 h 859632"/>
                <a:gd name="connsiteX3" fmla="*/ 0 w 2424112"/>
                <a:gd name="connsiteY3" fmla="*/ 304800 h 859632"/>
                <a:gd name="connsiteX4" fmla="*/ 45244 w 2424112"/>
                <a:gd name="connsiteY4" fmla="*/ 457200 h 859632"/>
                <a:gd name="connsiteX5" fmla="*/ 309562 w 2424112"/>
                <a:gd name="connsiteY5" fmla="*/ 419100 h 859632"/>
                <a:gd name="connsiteX6" fmla="*/ 623887 w 2424112"/>
                <a:gd name="connsiteY6" fmla="*/ 369094 h 859632"/>
                <a:gd name="connsiteX7" fmla="*/ 859631 w 2424112"/>
                <a:gd name="connsiteY7" fmla="*/ 330994 h 859632"/>
                <a:gd name="connsiteX8" fmla="*/ 973931 w 2424112"/>
                <a:gd name="connsiteY8" fmla="*/ 314325 h 859632"/>
                <a:gd name="connsiteX9" fmla="*/ 1190625 w 2424112"/>
                <a:gd name="connsiteY9" fmla="*/ 285750 h 859632"/>
                <a:gd name="connsiteX10" fmla="*/ 1400175 w 2424112"/>
                <a:gd name="connsiteY10" fmla="*/ 257175 h 859632"/>
                <a:gd name="connsiteX11" fmla="*/ 1574006 w 2424112"/>
                <a:gd name="connsiteY11" fmla="*/ 235744 h 859632"/>
                <a:gd name="connsiteX12" fmla="*/ 1716881 w 2424112"/>
                <a:gd name="connsiteY12" fmla="*/ 221457 h 859632"/>
                <a:gd name="connsiteX13" fmla="*/ 1893094 w 2424112"/>
                <a:gd name="connsiteY13" fmla="*/ 207169 h 859632"/>
                <a:gd name="connsiteX14" fmla="*/ 1969294 w 2424112"/>
                <a:gd name="connsiteY14" fmla="*/ 204788 h 859632"/>
                <a:gd name="connsiteX15" fmla="*/ 2012156 w 2424112"/>
                <a:gd name="connsiteY15" fmla="*/ 211932 h 859632"/>
                <a:gd name="connsiteX16" fmla="*/ 2043112 w 2424112"/>
                <a:gd name="connsiteY16" fmla="*/ 223838 h 859632"/>
                <a:gd name="connsiteX17" fmla="*/ 2062162 w 2424112"/>
                <a:gd name="connsiteY17" fmla="*/ 238125 h 859632"/>
                <a:gd name="connsiteX18" fmla="*/ 2071687 w 2424112"/>
                <a:gd name="connsiteY18" fmla="*/ 254794 h 859632"/>
                <a:gd name="connsiteX19" fmla="*/ 2076450 w 2424112"/>
                <a:gd name="connsiteY19" fmla="*/ 271463 h 859632"/>
                <a:gd name="connsiteX20" fmla="*/ 2076450 w 2424112"/>
                <a:gd name="connsiteY20" fmla="*/ 297657 h 859632"/>
                <a:gd name="connsiteX21" fmla="*/ 2066925 w 2424112"/>
                <a:gd name="connsiteY21" fmla="*/ 340519 h 859632"/>
                <a:gd name="connsiteX22" fmla="*/ 2057400 w 2424112"/>
                <a:gd name="connsiteY22" fmla="*/ 388144 h 859632"/>
                <a:gd name="connsiteX23" fmla="*/ 2043112 w 2424112"/>
                <a:gd name="connsiteY23" fmla="*/ 454819 h 859632"/>
                <a:gd name="connsiteX24" fmla="*/ 2019300 w 2424112"/>
                <a:gd name="connsiteY24" fmla="*/ 526257 h 859632"/>
                <a:gd name="connsiteX25" fmla="*/ 2002631 w 2424112"/>
                <a:gd name="connsiteY25" fmla="*/ 571500 h 859632"/>
                <a:gd name="connsiteX26" fmla="*/ 1966912 w 2424112"/>
                <a:gd name="connsiteY26" fmla="*/ 650082 h 859632"/>
                <a:gd name="connsiteX27" fmla="*/ 1947862 w 2424112"/>
                <a:gd name="connsiteY27" fmla="*/ 850107 h 859632"/>
                <a:gd name="connsiteX28" fmla="*/ 1981200 w 2424112"/>
                <a:gd name="connsiteY28" fmla="*/ 859632 h 859632"/>
                <a:gd name="connsiteX29" fmla="*/ 2009775 w 2424112"/>
                <a:gd name="connsiteY29" fmla="*/ 859632 h 859632"/>
                <a:gd name="connsiteX30" fmla="*/ 2045494 w 2424112"/>
                <a:gd name="connsiteY30" fmla="*/ 854869 h 859632"/>
                <a:gd name="connsiteX31" fmla="*/ 2066925 w 2424112"/>
                <a:gd name="connsiteY31" fmla="*/ 847725 h 859632"/>
                <a:gd name="connsiteX32" fmla="*/ 2093119 w 2424112"/>
                <a:gd name="connsiteY32" fmla="*/ 828675 h 859632"/>
                <a:gd name="connsiteX33" fmla="*/ 2114550 w 2424112"/>
                <a:gd name="connsiteY33" fmla="*/ 802482 h 859632"/>
                <a:gd name="connsiteX34" fmla="*/ 2135981 w 2424112"/>
                <a:gd name="connsiteY34" fmla="*/ 769144 h 859632"/>
                <a:gd name="connsiteX35" fmla="*/ 2162175 w 2424112"/>
                <a:gd name="connsiteY35" fmla="*/ 726282 h 859632"/>
                <a:gd name="connsiteX36" fmla="*/ 2183606 w 2424112"/>
                <a:gd name="connsiteY36" fmla="*/ 681038 h 859632"/>
                <a:gd name="connsiteX37" fmla="*/ 2202656 w 2424112"/>
                <a:gd name="connsiteY37" fmla="*/ 635794 h 859632"/>
                <a:gd name="connsiteX38" fmla="*/ 2228850 w 2424112"/>
                <a:gd name="connsiteY38" fmla="*/ 566738 h 859632"/>
                <a:gd name="connsiteX39" fmla="*/ 2252662 w 2424112"/>
                <a:gd name="connsiteY39" fmla="*/ 490538 h 859632"/>
                <a:gd name="connsiteX40" fmla="*/ 2264569 w 2424112"/>
                <a:gd name="connsiteY40" fmla="*/ 454819 h 859632"/>
                <a:gd name="connsiteX41" fmla="*/ 2278856 w 2424112"/>
                <a:gd name="connsiteY41" fmla="*/ 428625 h 859632"/>
                <a:gd name="connsiteX42" fmla="*/ 2297906 w 2424112"/>
                <a:gd name="connsiteY42" fmla="*/ 402432 h 859632"/>
                <a:gd name="connsiteX43" fmla="*/ 2328862 w 2424112"/>
                <a:gd name="connsiteY43" fmla="*/ 366713 h 859632"/>
                <a:gd name="connsiteX44" fmla="*/ 2362200 w 2424112"/>
                <a:gd name="connsiteY44" fmla="*/ 333375 h 859632"/>
                <a:gd name="connsiteX45" fmla="*/ 2393156 w 2424112"/>
                <a:gd name="connsiteY45" fmla="*/ 300038 h 859632"/>
                <a:gd name="connsiteX46" fmla="*/ 2412206 w 2424112"/>
                <a:gd name="connsiteY46" fmla="*/ 280988 h 859632"/>
                <a:gd name="connsiteX47" fmla="*/ 2421731 w 2424112"/>
                <a:gd name="connsiteY47" fmla="*/ 264319 h 859632"/>
                <a:gd name="connsiteX48" fmla="*/ 2424112 w 2424112"/>
                <a:gd name="connsiteY48" fmla="*/ 247650 h 859632"/>
                <a:gd name="connsiteX49" fmla="*/ 2421731 w 2424112"/>
                <a:gd name="connsiteY49" fmla="*/ 228600 h 859632"/>
                <a:gd name="connsiteX50" fmla="*/ 2414587 w 2424112"/>
                <a:gd name="connsiteY50" fmla="*/ 202407 h 859632"/>
                <a:gd name="connsiteX51" fmla="*/ 2402681 w 2424112"/>
                <a:gd name="connsiteY51" fmla="*/ 183357 h 859632"/>
                <a:gd name="connsiteX52" fmla="*/ 2376487 w 2424112"/>
                <a:gd name="connsiteY52" fmla="*/ 164307 h 859632"/>
                <a:gd name="connsiteX53" fmla="*/ 2324100 w 2424112"/>
                <a:gd name="connsiteY53" fmla="*/ 130969 h 859632"/>
                <a:gd name="connsiteX54" fmla="*/ 2271712 w 2424112"/>
                <a:gd name="connsiteY54" fmla="*/ 97632 h 859632"/>
                <a:gd name="connsiteX55" fmla="*/ 2219325 w 2424112"/>
                <a:gd name="connsiteY55" fmla="*/ 66675 h 859632"/>
                <a:gd name="connsiteX56" fmla="*/ 2164556 w 2424112"/>
                <a:gd name="connsiteY56" fmla="*/ 40482 h 859632"/>
                <a:gd name="connsiteX57" fmla="*/ 2102644 w 2424112"/>
                <a:gd name="connsiteY57" fmla="*/ 16669 h 859632"/>
                <a:gd name="connsiteX58" fmla="*/ 2062162 w 2424112"/>
                <a:gd name="connsiteY58" fmla="*/ 4763 h 859632"/>
                <a:gd name="connsiteX59" fmla="*/ 2021681 w 2424112"/>
                <a:gd name="connsiteY59" fmla="*/ 0 h 859632"/>
                <a:gd name="connsiteX60" fmla="*/ 1990725 w 2424112"/>
                <a:gd name="connsiteY60" fmla="*/ 4763 h 859632"/>
                <a:gd name="connsiteX61" fmla="*/ 1912144 w 2424112"/>
                <a:gd name="connsiteY61" fmla="*/ 33338 h 859632"/>
                <a:gd name="connsiteX62" fmla="*/ 1864519 w 2424112"/>
                <a:gd name="connsiteY62" fmla="*/ 50007 h 859632"/>
                <a:gd name="connsiteX63" fmla="*/ 1828800 w 2424112"/>
                <a:gd name="connsiteY63" fmla="*/ 54769 h 859632"/>
                <a:gd name="connsiteX64" fmla="*/ 1654969 w 2424112"/>
                <a:gd name="connsiteY64" fmla="*/ 76200 h 859632"/>
                <a:gd name="connsiteX65" fmla="*/ 1352550 w 2424112"/>
                <a:gd name="connsiteY65" fmla="*/ 109538 h 859632"/>
                <a:gd name="connsiteX66" fmla="*/ 1121569 w 2424112"/>
                <a:gd name="connsiteY66" fmla="*/ 130969 h 859632"/>
                <a:gd name="connsiteX67" fmla="*/ 1016794 w 2424112"/>
                <a:gd name="connsiteY67" fmla="*/ 138113 h 859632"/>
                <a:gd name="connsiteX68" fmla="*/ 871537 w 2424112"/>
                <a:gd name="connsiteY68" fmla="*/ 164307 h 859632"/>
                <a:gd name="connsiteX69" fmla="*/ 664369 w 2424112"/>
                <a:gd name="connsiteY69" fmla="*/ 200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424112" h="859632">
                  <a:moveTo>
                    <a:pt x="664369" y="200025"/>
                  </a:moveTo>
                  <a:lnTo>
                    <a:pt x="371475" y="247650"/>
                  </a:lnTo>
                  <a:lnTo>
                    <a:pt x="78581" y="295275"/>
                  </a:lnTo>
                  <a:lnTo>
                    <a:pt x="0" y="304800"/>
                  </a:lnTo>
                  <a:lnTo>
                    <a:pt x="45244" y="457200"/>
                  </a:lnTo>
                  <a:lnTo>
                    <a:pt x="309562" y="419100"/>
                  </a:lnTo>
                  <a:lnTo>
                    <a:pt x="623887" y="369094"/>
                  </a:lnTo>
                  <a:lnTo>
                    <a:pt x="859631" y="330994"/>
                  </a:lnTo>
                  <a:lnTo>
                    <a:pt x="973931" y="314325"/>
                  </a:lnTo>
                  <a:lnTo>
                    <a:pt x="1190625" y="285750"/>
                  </a:lnTo>
                  <a:lnTo>
                    <a:pt x="1400175" y="257175"/>
                  </a:lnTo>
                  <a:lnTo>
                    <a:pt x="1574006" y="235744"/>
                  </a:lnTo>
                  <a:lnTo>
                    <a:pt x="1716881" y="221457"/>
                  </a:lnTo>
                  <a:lnTo>
                    <a:pt x="1893094" y="207169"/>
                  </a:lnTo>
                  <a:lnTo>
                    <a:pt x="1969294" y="204788"/>
                  </a:lnTo>
                  <a:lnTo>
                    <a:pt x="2012156" y="211932"/>
                  </a:lnTo>
                  <a:lnTo>
                    <a:pt x="2043112" y="223838"/>
                  </a:lnTo>
                  <a:lnTo>
                    <a:pt x="2062162" y="238125"/>
                  </a:lnTo>
                  <a:lnTo>
                    <a:pt x="2071687" y="254794"/>
                  </a:lnTo>
                  <a:lnTo>
                    <a:pt x="2076450" y="271463"/>
                  </a:lnTo>
                  <a:lnTo>
                    <a:pt x="2076450" y="297657"/>
                  </a:lnTo>
                  <a:lnTo>
                    <a:pt x="2066925" y="340519"/>
                  </a:lnTo>
                  <a:lnTo>
                    <a:pt x="2057400" y="388144"/>
                  </a:lnTo>
                  <a:lnTo>
                    <a:pt x="2043112" y="454819"/>
                  </a:lnTo>
                  <a:lnTo>
                    <a:pt x="2019300" y="526257"/>
                  </a:lnTo>
                  <a:lnTo>
                    <a:pt x="2002631" y="571500"/>
                  </a:lnTo>
                  <a:lnTo>
                    <a:pt x="1966912" y="650082"/>
                  </a:lnTo>
                  <a:lnTo>
                    <a:pt x="1947862" y="850107"/>
                  </a:lnTo>
                  <a:lnTo>
                    <a:pt x="1981200" y="859632"/>
                  </a:lnTo>
                  <a:lnTo>
                    <a:pt x="2009775" y="859632"/>
                  </a:lnTo>
                  <a:lnTo>
                    <a:pt x="2045494" y="854869"/>
                  </a:lnTo>
                  <a:lnTo>
                    <a:pt x="2066925" y="847725"/>
                  </a:lnTo>
                  <a:lnTo>
                    <a:pt x="2093119" y="828675"/>
                  </a:lnTo>
                  <a:lnTo>
                    <a:pt x="2114550" y="802482"/>
                  </a:lnTo>
                  <a:lnTo>
                    <a:pt x="2135981" y="769144"/>
                  </a:lnTo>
                  <a:lnTo>
                    <a:pt x="2162175" y="726282"/>
                  </a:lnTo>
                  <a:lnTo>
                    <a:pt x="2183606" y="681038"/>
                  </a:lnTo>
                  <a:lnTo>
                    <a:pt x="2202656" y="635794"/>
                  </a:lnTo>
                  <a:lnTo>
                    <a:pt x="2228850" y="566738"/>
                  </a:lnTo>
                  <a:lnTo>
                    <a:pt x="2252662" y="490538"/>
                  </a:lnTo>
                  <a:lnTo>
                    <a:pt x="2264569" y="454819"/>
                  </a:lnTo>
                  <a:lnTo>
                    <a:pt x="2278856" y="428625"/>
                  </a:lnTo>
                  <a:lnTo>
                    <a:pt x="2297906" y="402432"/>
                  </a:lnTo>
                  <a:lnTo>
                    <a:pt x="2328862" y="366713"/>
                  </a:lnTo>
                  <a:lnTo>
                    <a:pt x="2362200" y="333375"/>
                  </a:lnTo>
                  <a:lnTo>
                    <a:pt x="2393156" y="300038"/>
                  </a:lnTo>
                  <a:lnTo>
                    <a:pt x="2412206" y="280988"/>
                  </a:lnTo>
                  <a:lnTo>
                    <a:pt x="2421731" y="264319"/>
                  </a:lnTo>
                  <a:lnTo>
                    <a:pt x="2424112" y="247650"/>
                  </a:lnTo>
                  <a:lnTo>
                    <a:pt x="2421731" y="228600"/>
                  </a:lnTo>
                  <a:lnTo>
                    <a:pt x="2414587" y="202407"/>
                  </a:lnTo>
                  <a:lnTo>
                    <a:pt x="2402681" y="183357"/>
                  </a:lnTo>
                  <a:lnTo>
                    <a:pt x="2376487" y="164307"/>
                  </a:lnTo>
                  <a:lnTo>
                    <a:pt x="2324100" y="130969"/>
                  </a:lnTo>
                  <a:lnTo>
                    <a:pt x="2271712" y="97632"/>
                  </a:lnTo>
                  <a:lnTo>
                    <a:pt x="2219325" y="66675"/>
                  </a:lnTo>
                  <a:lnTo>
                    <a:pt x="2164556" y="40482"/>
                  </a:lnTo>
                  <a:lnTo>
                    <a:pt x="2102644" y="16669"/>
                  </a:lnTo>
                  <a:lnTo>
                    <a:pt x="2062162" y="4763"/>
                  </a:lnTo>
                  <a:lnTo>
                    <a:pt x="2021681" y="0"/>
                  </a:lnTo>
                  <a:lnTo>
                    <a:pt x="1990725" y="4763"/>
                  </a:lnTo>
                  <a:lnTo>
                    <a:pt x="1912144" y="33338"/>
                  </a:lnTo>
                  <a:lnTo>
                    <a:pt x="1864519" y="50007"/>
                  </a:lnTo>
                  <a:lnTo>
                    <a:pt x="1828800" y="54769"/>
                  </a:lnTo>
                  <a:lnTo>
                    <a:pt x="1654969" y="76200"/>
                  </a:lnTo>
                  <a:lnTo>
                    <a:pt x="1352550" y="109538"/>
                  </a:lnTo>
                  <a:lnTo>
                    <a:pt x="1121569" y="130969"/>
                  </a:lnTo>
                  <a:lnTo>
                    <a:pt x="1016794" y="138113"/>
                  </a:lnTo>
                  <a:lnTo>
                    <a:pt x="871537" y="164307"/>
                  </a:lnTo>
                  <a:lnTo>
                    <a:pt x="664369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66A064D3-165B-4529-B253-B7AA76BCEF77}"/>
                </a:ext>
              </a:extLst>
            </p:cNvPr>
            <p:cNvSpPr/>
            <p:nvPr/>
          </p:nvSpPr>
          <p:spPr>
            <a:xfrm>
              <a:off x="6572250" y="2800351"/>
              <a:ext cx="204788" cy="614363"/>
            </a:xfrm>
            <a:custGeom>
              <a:avLst/>
              <a:gdLst>
                <a:gd name="connsiteX0" fmla="*/ 204788 w 204788"/>
                <a:gd name="connsiteY0" fmla="*/ 311944 h 614363"/>
                <a:gd name="connsiteX1" fmla="*/ 204788 w 204788"/>
                <a:gd name="connsiteY1" fmla="*/ 0 h 614363"/>
                <a:gd name="connsiteX2" fmla="*/ 0 w 204788"/>
                <a:gd name="connsiteY2" fmla="*/ 21431 h 614363"/>
                <a:gd name="connsiteX3" fmla="*/ 4763 w 204788"/>
                <a:gd name="connsiteY3" fmla="*/ 214313 h 614363"/>
                <a:gd name="connsiteX4" fmla="*/ 2381 w 204788"/>
                <a:gd name="connsiteY4" fmla="*/ 381000 h 614363"/>
                <a:gd name="connsiteX5" fmla="*/ 4763 w 204788"/>
                <a:gd name="connsiteY5" fmla="*/ 614363 h 614363"/>
                <a:gd name="connsiteX6" fmla="*/ 202406 w 204788"/>
                <a:gd name="connsiteY6" fmla="*/ 585788 h 614363"/>
                <a:gd name="connsiteX7" fmla="*/ 204788 w 204788"/>
                <a:gd name="connsiteY7" fmla="*/ 3119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788" h="614363">
                  <a:moveTo>
                    <a:pt x="204788" y="311944"/>
                  </a:moveTo>
                  <a:lnTo>
                    <a:pt x="204788" y="0"/>
                  </a:lnTo>
                  <a:lnTo>
                    <a:pt x="0" y="21431"/>
                  </a:lnTo>
                  <a:lnTo>
                    <a:pt x="4763" y="214313"/>
                  </a:lnTo>
                  <a:lnTo>
                    <a:pt x="2381" y="381000"/>
                  </a:lnTo>
                  <a:lnTo>
                    <a:pt x="4763" y="614363"/>
                  </a:lnTo>
                  <a:lnTo>
                    <a:pt x="202406" y="585788"/>
                  </a:lnTo>
                  <a:lnTo>
                    <a:pt x="204788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154254D4-DAD9-444A-9B46-21E7C9C2AB86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4915D41E-C674-4714-B58B-FC15CAC887BE}"/>
                </a:ext>
              </a:extLst>
            </p:cNvPr>
            <p:cNvSpPr/>
            <p:nvPr/>
          </p:nvSpPr>
          <p:spPr>
            <a:xfrm>
              <a:off x="5297488" y="3411539"/>
              <a:ext cx="1524000" cy="955675"/>
            </a:xfrm>
            <a:custGeom>
              <a:avLst/>
              <a:gdLst>
                <a:gd name="connsiteX0" fmla="*/ 754857 w 1524000"/>
                <a:gd name="connsiteY0" fmla="*/ 395288 h 954882"/>
                <a:gd name="connsiteX1" fmla="*/ 840582 w 1524000"/>
                <a:gd name="connsiteY1" fmla="*/ 323850 h 954882"/>
                <a:gd name="connsiteX2" fmla="*/ 945357 w 1524000"/>
                <a:gd name="connsiteY2" fmla="*/ 228600 h 954882"/>
                <a:gd name="connsiteX3" fmla="*/ 1045369 w 1524000"/>
                <a:gd name="connsiteY3" fmla="*/ 133350 h 954882"/>
                <a:gd name="connsiteX4" fmla="*/ 1062038 w 1524000"/>
                <a:gd name="connsiteY4" fmla="*/ 109538 h 954882"/>
                <a:gd name="connsiteX5" fmla="*/ 1083469 w 1524000"/>
                <a:gd name="connsiteY5" fmla="*/ 61913 h 954882"/>
                <a:gd name="connsiteX6" fmla="*/ 1092994 w 1524000"/>
                <a:gd name="connsiteY6" fmla="*/ 42863 h 954882"/>
                <a:gd name="connsiteX7" fmla="*/ 1390650 w 1524000"/>
                <a:gd name="connsiteY7" fmla="*/ 0 h 954882"/>
                <a:gd name="connsiteX8" fmla="*/ 1438275 w 1524000"/>
                <a:gd name="connsiteY8" fmla="*/ 47625 h 954882"/>
                <a:gd name="connsiteX9" fmla="*/ 1483519 w 1524000"/>
                <a:gd name="connsiteY9" fmla="*/ 85725 h 954882"/>
                <a:gd name="connsiteX10" fmla="*/ 1500188 w 1524000"/>
                <a:gd name="connsiteY10" fmla="*/ 104775 h 954882"/>
                <a:gd name="connsiteX11" fmla="*/ 1514475 w 1524000"/>
                <a:gd name="connsiteY11" fmla="*/ 126207 h 954882"/>
                <a:gd name="connsiteX12" fmla="*/ 1524000 w 1524000"/>
                <a:gd name="connsiteY12" fmla="*/ 150019 h 954882"/>
                <a:gd name="connsiteX13" fmla="*/ 1519238 w 1524000"/>
                <a:gd name="connsiteY13" fmla="*/ 166688 h 954882"/>
                <a:gd name="connsiteX14" fmla="*/ 1509713 w 1524000"/>
                <a:gd name="connsiteY14" fmla="*/ 176213 h 954882"/>
                <a:gd name="connsiteX15" fmla="*/ 1476375 w 1524000"/>
                <a:gd name="connsiteY15" fmla="*/ 185738 h 954882"/>
                <a:gd name="connsiteX16" fmla="*/ 1435894 w 1524000"/>
                <a:gd name="connsiteY16" fmla="*/ 190500 h 954882"/>
                <a:gd name="connsiteX17" fmla="*/ 1393032 w 1524000"/>
                <a:gd name="connsiteY17" fmla="*/ 192882 h 954882"/>
                <a:gd name="connsiteX18" fmla="*/ 1376363 w 1524000"/>
                <a:gd name="connsiteY18" fmla="*/ 192882 h 954882"/>
                <a:gd name="connsiteX19" fmla="*/ 1350169 w 1524000"/>
                <a:gd name="connsiteY19" fmla="*/ 197644 h 954882"/>
                <a:gd name="connsiteX20" fmla="*/ 1307307 w 1524000"/>
                <a:gd name="connsiteY20" fmla="*/ 219075 h 954882"/>
                <a:gd name="connsiteX21" fmla="*/ 1254919 w 1524000"/>
                <a:gd name="connsiteY21" fmla="*/ 252413 h 954882"/>
                <a:gd name="connsiteX22" fmla="*/ 1202532 w 1524000"/>
                <a:gd name="connsiteY22" fmla="*/ 297657 h 954882"/>
                <a:gd name="connsiteX23" fmla="*/ 1143000 w 1524000"/>
                <a:gd name="connsiteY23" fmla="*/ 352425 h 954882"/>
                <a:gd name="connsiteX24" fmla="*/ 1090613 w 1524000"/>
                <a:gd name="connsiteY24" fmla="*/ 402432 h 954882"/>
                <a:gd name="connsiteX25" fmla="*/ 1009650 w 1524000"/>
                <a:gd name="connsiteY25" fmla="*/ 476250 h 954882"/>
                <a:gd name="connsiteX26" fmla="*/ 912019 w 1524000"/>
                <a:gd name="connsiteY26" fmla="*/ 538163 h 954882"/>
                <a:gd name="connsiteX27" fmla="*/ 759619 w 1524000"/>
                <a:gd name="connsiteY27" fmla="*/ 628650 h 954882"/>
                <a:gd name="connsiteX28" fmla="*/ 616744 w 1524000"/>
                <a:gd name="connsiteY28" fmla="*/ 707232 h 954882"/>
                <a:gd name="connsiteX29" fmla="*/ 481013 w 1524000"/>
                <a:gd name="connsiteY29" fmla="*/ 776288 h 954882"/>
                <a:gd name="connsiteX30" fmla="*/ 345282 w 1524000"/>
                <a:gd name="connsiteY30" fmla="*/ 835819 h 954882"/>
                <a:gd name="connsiteX31" fmla="*/ 211932 w 1524000"/>
                <a:gd name="connsiteY31" fmla="*/ 890588 h 954882"/>
                <a:gd name="connsiteX32" fmla="*/ 109538 w 1524000"/>
                <a:gd name="connsiteY32" fmla="*/ 931069 h 954882"/>
                <a:gd name="connsiteX33" fmla="*/ 35719 w 1524000"/>
                <a:gd name="connsiteY33" fmla="*/ 952500 h 954882"/>
                <a:gd name="connsiteX34" fmla="*/ 19050 w 1524000"/>
                <a:gd name="connsiteY34" fmla="*/ 954882 h 954882"/>
                <a:gd name="connsiteX35" fmla="*/ 7144 w 1524000"/>
                <a:gd name="connsiteY35" fmla="*/ 954882 h 954882"/>
                <a:gd name="connsiteX36" fmla="*/ 2382 w 1524000"/>
                <a:gd name="connsiteY36" fmla="*/ 950119 h 954882"/>
                <a:gd name="connsiteX37" fmla="*/ 0 w 1524000"/>
                <a:gd name="connsiteY37" fmla="*/ 940594 h 954882"/>
                <a:gd name="connsiteX38" fmla="*/ 4763 w 1524000"/>
                <a:gd name="connsiteY38" fmla="*/ 928688 h 954882"/>
                <a:gd name="connsiteX39" fmla="*/ 28575 w 1524000"/>
                <a:gd name="connsiteY39" fmla="*/ 907257 h 954882"/>
                <a:gd name="connsiteX40" fmla="*/ 100013 w 1524000"/>
                <a:gd name="connsiteY40" fmla="*/ 862013 h 954882"/>
                <a:gd name="connsiteX41" fmla="*/ 211932 w 1524000"/>
                <a:gd name="connsiteY41" fmla="*/ 790575 h 954882"/>
                <a:gd name="connsiteX42" fmla="*/ 330994 w 1524000"/>
                <a:gd name="connsiteY42" fmla="*/ 711994 h 954882"/>
                <a:gd name="connsiteX43" fmla="*/ 485775 w 1524000"/>
                <a:gd name="connsiteY43" fmla="*/ 607219 h 954882"/>
                <a:gd name="connsiteX44" fmla="*/ 654844 w 1524000"/>
                <a:gd name="connsiteY44" fmla="*/ 478632 h 954882"/>
                <a:gd name="connsiteX45" fmla="*/ 754857 w 1524000"/>
                <a:gd name="connsiteY45" fmla="*/ 395288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4000" h="954882">
                  <a:moveTo>
                    <a:pt x="754857" y="395288"/>
                  </a:moveTo>
                  <a:lnTo>
                    <a:pt x="840582" y="323850"/>
                  </a:lnTo>
                  <a:lnTo>
                    <a:pt x="945357" y="228600"/>
                  </a:lnTo>
                  <a:lnTo>
                    <a:pt x="1045369" y="133350"/>
                  </a:lnTo>
                  <a:lnTo>
                    <a:pt x="1062038" y="109538"/>
                  </a:lnTo>
                  <a:lnTo>
                    <a:pt x="1083469" y="61913"/>
                  </a:lnTo>
                  <a:lnTo>
                    <a:pt x="1092994" y="42863"/>
                  </a:lnTo>
                  <a:lnTo>
                    <a:pt x="1390650" y="0"/>
                  </a:lnTo>
                  <a:lnTo>
                    <a:pt x="1438275" y="47625"/>
                  </a:lnTo>
                  <a:lnTo>
                    <a:pt x="1483519" y="85725"/>
                  </a:lnTo>
                  <a:lnTo>
                    <a:pt x="1500188" y="104775"/>
                  </a:lnTo>
                  <a:lnTo>
                    <a:pt x="1514475" y="126207"/>
                  </a:lnTo>
                  <a:lnTo>
                    <a:pt x="1524000" y="150019"/>
                  </a:lnTo>
                  <a:lnTo>
                    <a:pt x="1519238" y="166688"/>
                  </a:lnTo>
                  <a:lnTo>
                    <a:pt x="1509713" y="176213"/>
                  </a:lnTo>
                  <a:lnTo>
                    <a:pt x="1476375" y="185738"/>
                  </a:lnTo>
                  <a:lnTo>
                    <a:pt x="1435894" y="190500"/>
                  </a:lnTo>
                  <a:lnTo>
                    <a:pt x="1393032" y="192882"/>
                  </a:lnTo>
                  <a:lnTo>
                    <a:pt x="1376363" y="192882"/>
                  </a:lnTo>
                  <a:lnTo>
                    <a:pt x="1350169" y="197644"/>
                  </a:lnTo>
                  <a:lnTo>
                    <a:pt x="1307307" y="219075"/>
                  </a:lnTo>
                  <a:lnTo>
                    <a:pt x="1254919" y="252413"/>
                  </a:lnTo>
                  <a:lnTo>
                    <a:pt x="1202532" y="297657"/>
                  </a:lnTo>
                  <a:lnTo>
                    <a:pt x="1143000" y="352425"/>
                  </a:lnTo>
                  <a:lnTo>
                    <a:pt x="1090613" y="402432"/>
                  </a:lnTo>
                  <a:lnTo>
                    <a:pt x="1009650" y="476250"/>
                  </a:lnTo>
                  <a:lnTo>
                    <a:pt x="912019" y="538163"/>
                  </a:lnTo>
                  <a:lnTo>
                    <a:pt x="759619" y="628650"/>
                  </a:lnTo>
                  <a:lnTo>
                    <a:pt x="616744" y="707232"/>
                  </a:lnTo>
                  <a:lnTo>
                    <a:pt x="481013" y="776288"/>
                  </a:lnTo>
                  <a:lnTo>
                    <a:pt x="345282" y="835819"/>
                  </a:lnTo>
                  <a:lnTo>
                    <a:pt x="211932" y="890588"/>
                  </a:lnTo>
                  <a:lnTo>
                    <a:pt x="109538" y="931069"/>
                  </a:lnTo>
                  <a:lnTo>
                    <a:pt x="35719" y="952500"/>
                  </a:lnTo>
                  <a:lnTo>
                    <a:pt x="19050" y="954882"/>
                  </a:lnTo>
                  <a:lnTo>
                    <a:pt x="7144" y="954882"/>
                  </a:lnTo>
                  <a:lnTo>
                    <a:pt x="2382" y="950119"/>
                  </a:lnTo>
                  <a:lnTo>
                    <a:pt x="0" y="940594"/>
                  </a:lnTo>
                  <a:lnTo>
                    <a:pt x="4763" y="928688"/>
                  </a:lnTo>
                  <a:lnTo>
                    <a:pt x="28575" y="907257"/>
                  </a:lnTo>
                  <a:lnTo>
                    <a:pt x="100013" y="862013"/>
                  </a:lnTo>
                  <a:lnTo>
                    <a:pt x="211932" y="790575"/>
                  </a:lnTo>
                  <a:lnTo>
                    <a:pt x="330994" y="711994"/>
                  </a:lnTo>
                  <a:lnTo>
                    <a:pt x="485775" y="607219"/>
                  </a:lnTo>
                  <a:lnTo>
                    <a:pt x="654844" y="478632"/>
                  </a:lnTo>
                  <a:lnTo>
                    <a:pt x="754857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FCC42E6D-8CAB-4245-AE8C-DAF84F9D0C18}"/>
                </a:ext>
              </a:extLst>
            </p:cNvPr>
            <p:cNvSpPr/>
            <p:nvPr/>
          </p:nvSpPr>
          <p:spPr>
            <a:xfrm>
              <a:off x="6288088" y="3781425"/>
              <a:ext cx="825500" cy="1506538"/>
            </a:xfrm>
            <a:custGeom>
              <a:avLst/>
              <a:gdLst>
                <a:gd name="connsiteX0" fmla="*/ 504825 w 823913"/>
                <a:gd name="connsiteY0" fmla="*/ 300038 h 1507331"/>
                <a:gd name="connsiteX1" fmla="*/ 464344 w 823913"/>
                <a:gd name="connsiteY1" fmla="*/ 259556 h 1507331"/>
                <a:gd name="connsiteX2" fmla="*/ 421482 w 823913"/>
                <a:gd name="connsiteY2" fmla="*/ 223838 h 1507331"/>
                <a:gd name="connsiteX3" fmla="*/ 371475 w 823913"/>
                <a:gd name="connsiteY3" fmla="*/ 183356 h 1507331"/>
                <a:gd name="connsiteX4" fmla="*/ 333375 w 823913"/>
                <a:gd name="connsiteY4" fmla="*/ 154781 h 1507331"/>
                <a:gd name="connsiteX5" fmla="*/ 300038 w 823913"/>
                <a:gd name="connsiteY5" fmla="*/ 130969 h 1507331"/>
                <a:gd name="connsiteX6" fmla="*/ 252413 w 823913"/>
                <a:gd name="connsiteY6" fmla="*/ 100013 h 1507331"/>
                <a:gd name="connsiteX7" fmla="*/ 211932 w 823913"/>
                <a:gd name="connsiteY7" fmla="*/ 76200 h 1507331"/>
                <a:gd name="connsiteX8" fmla="*/ 176213 w 823913"/>
                <a:gd name="connsiteY8" fmla="*/ 57150 h 1507331"/>
                <a:gd name="connsiteX9" fmla="*/ 138113 w 823913"/>
                <a:gd name="connsiteY9" fmla="*/ 38100 h 1507331"/>
                <a:gd name="connsiteX10" fmla="*/ 71438 w 823913"/>
                <a:gd name="connsiteY10" fmla="*/ 7144 h 1507331"/>
                <a:gd name="connsiteX11" fmla="*/ 45244 w 823913"/>
                <a:gd name="connsiteY11" fmla="*/ 0 h 1507331"/>
                <a:gd name="connsiteX12" fmla="*/ 0 w 823913"/>
                <a:gd name="connsiteY12" fmla="*/ 66675 h 1507331"/>
                <a:gd name="connsiteX13" fmla="*/ 66675 w 823913"/>
                <a:gd name="connsiteY13" fmla="*/ 104775 h 1507331"/>
                <a:gd name="connsiteX14" fmla="*/ 109538 w 823913"/>
                <a:gd name="connsiteY14" fmla="*/ 140494 h 1507331"/>
                <a:gd name="connsiteX15" fmla="*/ 159544 w 823913"/>
                <a:gd name="connsiteY15" fmla="*/ 185738 h 1507331"/>
                <a:gd name="connsiteX16" fmla="*/ 221457 w 823913"/>
                <a:gd name="connsiteY16" fmla="*/ 245269 h 1507331"/>
                <a:gd name="connsiteX17" fmla="*/ 369094 w 823913"/>
                <a:gd name="connsiteY17" fmla="*/ 416719 h 1507331"/>
                <a:gd name="connsiteX18" fmla="*/ 409575 w 823913"/>
                <a:gd name="connsiteY18" fmla="*/ 466725 h 1507331"/>
                <a:gd name="connsiteX19" fmla="*/ 433388 w 823913"/>
                <a:gd name="connsiteY19" fmla="*/ 509588 h 1507331"/>
                <a:gd name="connsiteX20" fmla="*/ 452438 w 823913"/>
                <a:gd name="connsiteY20" fmla="*/ 547688 h 1507331"/>
                <a:gd name="connsiteX21" fmla="*/ 471488 w 823913"/>
                <a:gd name="connsiteY21" fmla="*/ 592931 h 1507331"/>
                <a:gd name="connsiteX22" fmla="*/ 497682 w 823913"/>
                <a:gd name="connsiteY22" fmla="*/ 669131 h 1507331"/>
                <a:gd name="connsiteX23" fmla="*/ 573882 w 823913"/>
                <a:gd name="connsiteY23" fmla="*/ 890588 h 1507331"/>
                <a:gd name="connsiteX24" fmla="*/ 581025 w 823913"/>
                <a:gd name="connsiteY24" fmla="*/ 945356 h 1507331"/>
                <a:gd name="connsiteX25" fmla="*/ 590550 w 823913"/>
                <a:gd name="connsiteY25" fmla="*/ 1088231 h 1507331"/>
                <a:gd name="connsiteX26" fmla="*/ 597694 w 823913"/>
                <a:gd name="connsiteY26" fmla="*/ 1245394 h 1507331"/>
                <a:gd name="connsiteX27" fmla="*/ 600075 w 823913"/>
                <a:gd name="connsiteY27" fmla="*/ 1416844 h 1507331"/>
                <a:gd name="connsiteX28" fmla="*/ 600075 w 823913"/>
                <a:gd name="connsiteY28" fmla="*/ 1493044 h 1507331"/>
                <a:gd name="connsiteX29" fmla="*/ 821532 w 823913"/>
                <a:gd name="connsiteY29" fmla="*/ 1507331 h 1507331"/>
                <a:gd name="connsiteX30" fmla="*/ 823913 w 823913"/>
                <a:gd name="connsiteY30" fmla="*/ 1419225 h 1507331"/>
                <a:gd name="connsiteX31" fmla="*/ 819150 w 823913"/>
                <a:gd name="connsiteY31" fmla="*/ 1288256 h 1507331"/>
                <a:gd name="connsiteX32" fmla="*/ 812007 w 823913"/>
                <a:gd name="connsiteY32" fmla="*/ 1188244 h 1507331"/>
                <a:gd name="connsiteX33" fmla="*/ 804863 w 823913"/>
                <a:gd name="connsiteY33" fmla="*/ 1076325 h 1507331"/>
                <a:gd name="connsiteX34" fmla="*/ 792957 w 823913"/>
                <a:gd name="connsiteY34" fmla="*/ 966788 h 1507331"/>
                <a:gd name="connsiteX35" fmla="*/ 783432 w 823913"/>
                <a:gd name="connsiteY35" fmla="*/ 859631 h 1507331"/>
                <a:gd name="connsiteX36" fmla="*/ 773907 w 823913"/>
                <a:gd name="connsiteY36" fmla="*/ 807244 h 1507331"/>
                <a:gd name="connsiteX37" fmla="*/ 669132 w 823913"/>
                <a:gd name="connsiteY37" fmla="*/ 497681 h 1507331"/>
                <a:gd name="connsiteX38" fmla="*/ 633413 w 823913"/>
                <a:gd name="connsiteY38" fmla="*/ 445294 h 1507331"/>
                <a:gd name="connsiteX39" fmla="*/ 585788 w 823913"/>
                <a:gd name="connsiteY39" fmla="*/ 388144 h 1507331"/>
                <a:gd name="connsiteX40" fmla="*/ 504825 w 823913"/>
                <a:gd name="connsiteY40" fmla="*/ 300038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3" h="1507331">
                  <a:moveTo>
                    <a:pt x="504825" y="300038"/>
                  </a:moveTo>
                  <a:lnTo>
                    <a:pt x="464344" y="259556"/>
                  </a:lnTo>
                  <a:lnTo>
                    <a:pt x="421482" y="223838"/>
                  </a:lnTo>
                  <a:lnTo>
                    <a:pt x="371475" y="183356"/>
                  </a:lnTo>
                  <a:lnTo>
                    <a:pt x="333375" y="154781"/>
                  </a:lnTo>
                  <a:lnTo>
                    <a:pt x="300038" y="130969"/>
                  </a:lnTo>
                  <a:lnTo>
                    <a:pt x="252413" y="100013"/>
                  </a:lnTo>
                  <a:lnTo>
                    <a:pt x="211932" y="76200"/>
                  </a:lnTo>
                  <a:lnTo>
                    <a:pt x="176213" y="57150"/>
                  </a:lnTo>
                  <a:lnTo>
                    <a:pt x="138113" y="38100"/>
                  </a:lnTo>
                  <a:lnTo>
                    <a:pt x="71438" y="7144"/>
                  </a:lnTo>
                  <a:lnTo>
                    <a:pt x="45244" y="0"/>
                  </a:lnTo>
                  <a:lnTo>
                    <a:pt x="0" y="66675"/>
                  </a:lnTo>
                  <a:lnTo>
                    <a:pt x="66675" y="104775"/>
                  </a:lnTo>
                  <a:lnTo>
                    <a:pt x="109538" y="140494"/>
                  </a:lnTo>
                  <a:lnTo>
                    <a:pt x="159544" y="185738"/>
                  </a:lnTo>
                  <a:lnTo>
                    <a:pt x="221457" y="245269"/>
                  </a:lnTo>
                  <a:lnTo>
                    <a:pt x="369094" y="416719"/>
                  </a:lnTo>
                  <a:lnTo>
                    <a:pt x="409575" y="466725"/>
                  </a:lnTo>
                  <a:lnTo>
                    <a:pt x="433388" y="509588"/>
                  </a:lnTo>
                  <a:lnTo>
                    <a:pt x="452438" y="547688"/>
                  </a:lnTo>
                  <a:lnTo>
                    <a:pt x="471488" y="592931"/>
                  </a:lnTo>
                  <a:lnTo>
                    <a:pt x="497682" y="669131"/>
                  </a:lnTo>
                  <a:lnTo>
                    <a:pt x="573882" y="890588"/>
                  </a:lnTo>
                  <a:lnTo>
                    <a:pt x="581025" y="945356"/>
                  </a:lnTo>
                  <a:lnTo>
                    <a:pt x="590550" y="1088231"/>
                  </a:lnTo>
                  <a:lnTo>
                    <a:pt x="597694" y="1245394"/>
                  </a:lnTo>
                  <a:cubicBezTo>
                    <a:pt x="598488" y="1302544"/>
                    <a:pt x="599281" y="1359694"/>
                    <a:pt x="600075" y="1416844"/>
                  </a:cubicBezTo>
                  <a:lnTo>
                    <a:pt x="600075" y="1493044"/>
                  </a:lnTo>
                  <a:lnTo>
                    <a:pt x="821532" y="1507331"/>
                  </a:lnTo>
                  <a:cubicBezTo>
                    <a:pt x="822326" y="1477962"/>
                    <a:pt x="823119" y="1448594"/>
                    <a:pt x="823913" y="1419225"/>
                  </a:cubicBezTo>
                  <a:lnTo>
                    <a:pt x="819150" y="1288256"/>
                  </a:lnTo>
                  <a:lnTo>
                    <a:pt x="812007" y="1188244"/>
                  </a:lnTo>
                  <a:lnTo>
                    <a:pt x="804863" y="1076325"/>
                  </a:lnTo>
                  <a:lnTo>
                    <a:pt x="792957" y="966788"/>
                  </a:lnTo>
                  <a:lnTo>
                    <a:pt x="783432" y="859631"/>
                  </a:lnTo>
                  <a:lnTo>
                    <a:pt x="773907" y="807244"/>
                  </a:lnTo>
                  <a:lnTo>
                    <a:pt x="669132" y="497681"/>
                  </a:lnTo>
                  <a:lnTo>
                    <a:pt x="633413" y="445294"/>
                  </a:lnTo>
                  <a:lnTo>
                    <a:pt x="585788" y="388144"/>
                  </a:lnTo>
                  <a:lnTo>
                    <a:pt x="504825" y="3000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4">
              <a:extLst>
                <a:ext uri="{FF2B5EF4-FFF2-40B4-BE49-F238E27FC236}">
                  <a16:creationId xmlns:a16="http://schemas.microsoft.com/office/drawing/2014/main" id="{A3534E0E-4498-4D67-A712-6DF63B252715}"/>
                </a:ext>
              </a:extLst>
            </p:cNvPr>
            <p:cNvSpPr/>
            <p:nvPr/>
          </p:nvSpPr>
          <p:spPr>
            <a:xfrm>
              <a:off x="6557963" y="5202239"/>
              <a:ext cx="552450" cy="942975"/>
            </a:xfrm>
            <a:custGeom>
              <a:avLst/>
              <a:gdLst>
                <a:gd name="connsiteX0" fmla="*/ 519112 w 552450"/>
                <a:gd name="connsiteY0" fmla="*/ 407194 h 942975"/>
                <a:gd name="connsiteX1" fmla="*/ 528637 w 552450"/>
                <a:gd name="connsiteY1" fmla="*/ 352425 h 942975"/>
                <a:gd name="connsiteX2" fmla="*/ 538162 w 552450"/>
                <a:gd name="connsiteY2" fmla="*/ 295275 h 942975"/>
                <a:gd name="connsiteX3" fmla="*/ 545306 w 552450"/>
                <a:gd name="connsiteY3" fmla="*/ 235744 h 942975"/>
                <a:gd name="connsiteX4" fmla="*/ 550068 w 552450"/>
                <a:gd name="connsiteY4" fmla="*/ 161925 h 942975"/>
                <a:gd name="connsiteX5" fmla="*/ 552450 w 552450"/>
                <a:gd name="connsiteY5" fmla="*/ 126207 h 942975"/>
                <a:gd name="connsiteX6" fmla="*/ 552450 w 552450"/>
                <a:gd name="connsiteY6" fmla="*/ 78582 h 942975"/>
                <a:gd name="connsiteX7" fmla="*/ 552450 w 552450"/>
                <a:gd name="connsiteY7" fmla="*/ 0 h 942975"/>
                <a:gd name="connsiteX8" fmla="*/ 333375 w 552450"/>
                <a:gd name="connsiteY8" fmla="*/ 0 h 942975"/>
                <a:gd name="connsiteX9" fmla="*/ 330993 w 552450"/>
                <a:gd name="connsiteY9" fmla="*/ 38100 h 942975"/>
                <a:gd name="connsiteX10" fmla="*/ 330993 w 552450"/>
                <a:gd name="connsiteY10" fmla="*/ 95250 h 942975"/>
                <a:gd name="connsiteX11" fmla="*/ 323850 w 552450"/>
                <a:gd name="connsiteY11" fmla="*/ 166688 h 942975"/>
                <a:gd name="connsiteX12" fmla="*/ 319087 w 552450"/>
                <a:gd name="connsiteY12" fmla="*/ 209550 h 942975"/>
                <a:gd name="connsiteX13" fmla="*/ 307181 w 552450"/>
                <a:gd name="connsiteY13" fmla="*/ 285750 h 942975"/>
                <a:gd name="connsiteX14" fmla="*/ 292893 w 552450"/>
                <a:gd name="connsiteY14" fmla="*/ 340519 h 942975"/>
                <a:gd name="connsiteX15" fmla="*/ 271462 w 552450"/>
                <a:gd name="connsiteY15" fmla="*/ 397669 h 942975"/>
                <a:gd name="connsiteX16" fmla="*/ 247650 w 552450"/>
                <a:gd name="connsiteY16" fmla="*/ 445294 h 942975"/>
                <a:gd name="connsiteX17" fmla="*/ 214312 w 552450"/>
                <a:gd name="connsiteY17" fmla="*/ 490538 h 942975"/>
                <a:gd name="connsiteX18" fmla="*/ 176212 w 552450"/>
                <a:gd name="connsiteY18" fmla="*/ 528638 h 942975"/>
                <a:gd name="connsiteX19" fmla="*/ 138112 w 552450"/>
                <a:gd name="connsiteY19" fmla="*/ 554832 h 942975"/>
                <a:gd name="connsiteX20" fmla="*/ 0 w 552450"/>
                <a:gd name="connsiteY20" fmla="*/ 902494 h 942975"/>
                <a:gd name="connsiteX21" fmla="*/ 11906 w 552450"/>
                <a:gd name="connsiteY21" fmla="*/ 916782 h 942975"/>
                <a:gd name="connsiteX22" fmla="*/ 30956 w 552450"/>
                <a:gd name="connsiteY22" fmla="*/ 928688 h 942975"/>
                <a:gd name="connsiteX23" fmla="*/ 54768 w 552450"/>
                <a:gd name="connsiteY23" fmla="*/ 938213 h 942975"/>
                <a:gd name="connsiteX24" fmla="*/ 73818 w 552450"/>
                <a:gd name="connsiteY24" fmla="*/ 942975 h 942975"/>
                <a:gd name="connsiteX25" fmla="*/ 95250 w 552450"/>
                <a:gd name="connsiteY25" fmla="*/ 940594 h 942975"/>
                <a:gd name="connsiteX26" fmla="*/ 126206 w 552450"/>
                <a:gd name="connsiteY26" fmla="*/ 926307 h 942975"/>
                <a:gd name="connsiteX27" fmla="*/ 147637 w 552450"/>
                <a:gd name="connsiteY27" fmla="*/ 914400 h 942975"/>
                <a:gd name="connsiteX28" fmla="*/ 188118 w 552450"/>
                <a:gd name="connsiteY28" fmla="*/ 895350 h 942975"/>
                <a:gd name="connsiteX29" fmla="*/ 242887 w 552450"/>
                <a:gd name="connsiteY29" fmla="*/ 862013 h 942975"/>
                <a:gd name="connsiteX30" fmla="*/ 288131 w 552450"/>
                <a:gd name="connsiteY30" fmla="*/ 831057 h 942975"/>
                <a:gd name="connsiteX31" fmla="*/ 328612 w 552450"/>
                <a:gd name="connsiteY31" fmla="*/ 795338 h 942975"/>
                <a:gd name="connsiteX32" fmla="*/ 364331 w 552450"/>
                <a:gd name="connsiteY32" fmla="*/ 759619 h 942975"/>
                <a:gd name="connsiteX33" fmla="*/ 392906 w 552450"/>
                <a:gd name="connsiteY33" fmla="*/ 723900 h 942975"/>
                <a:gd name="connsiteX34" fmla="*/ 419100 w 552450"/>
                <a:gd name="connsiteY34" fmla="*/ 681038 h 942975"/>
                <a:gd name="connsiteX35" fmla="*/ 447675 w 552450"/>
                <a:gd name="connsiteY35" fmla="*/ 628650 h 942975"/>
                <a:gd name="connsiteX36" fmla="*/ 473868 w 552450"/>
                <a:gd name="connsiteY36" fmla="*/ 569119 h 942975"/>
                <a:gd name="connsiteX37" fmla="*/ 500062 w 552450"/>
                <a:gd name="connsiteY37" fmla="*/ 492919 h 942975"/>
                <a:gd name="connsiteX38" fmla="*/ 519112 w 552450"/>
                <a:gd name="connsiteY38" fmla="*/ 407194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2450" h="942975">
                  <a:moveTo>
                    <a:pt x="519112" y="407194"/>
                  </a:moveTo>
                  <a:lnTo>
                    <a:pt x="528637" y="352425"/>
                  </a:lnTo>
                  <a:lnTo>
                    <a:pt x="538162" y="295275"/>
                  </a:lnTo>
                  <a:lnTo>
                    <a:pt x="545306" y="235744"/>
                  </a:lnTo>
                  <a:lnTo>
                    <a:pt x="550068" y="161925"/>
                  </a:lnTo>
                  <a:lnTo>
                    <a:pt x="552450" y="126207"/>
                  </a:lnTo>
                  <a:lnTo>
                    <a:pt x="552450" y="78582"/>
                  </a:lnTo>
                  <a:lnTo>
                    <a:pt x="552450" y="0"/>
                  </a:lnTo>
                  <a:lnTo>
                    <a:pt x="333375" y="0"/>
                  </a:lnTo>
                  <a:lnTo>
                    <a:pt x="330993" y="38100"/>
                  </a:lnTo>
                  <a:lnTo>
                    <a:pt x="330993" y="95250"/>
                  </a:lnTo>
                  <a:lnTo>
                    <a:pt x="323850" y="166688"/>
                  </a:lnTo>
                  <a:lnTo>
                    <a:pt x="319087" y="209550"/>
                  </a:lnTo>
                  <a:lnTo>
                    <a:pt x="307181" y="285750"/>
                  </a:lnTo>
                  <a:lnTo>
                    <a:pt x="292893" y="340519"/>
                  </a:lnTo>
                  <a:lnTo>
                    <a:pt x="271462" y="397669"/>
                  </a:lnTo>
                  <a:lnTo>
                    <a:pt x="247650" y="445294"/>
                  </a:lnTo>
                  <a:lnTo>
                    <a:pt x="214312" y="490538"/>
                  </a:lnTo>
                  <a:lnTo>
                    <a:pt x="176212" y="528638"/>
                  </a:lnTo>
                  <a:lnTo>
                    <a:pt x="138112" y="554832"/>
                  </a:lnTo>
                  <a:lnTo>
                    <a:pt x="0" y="902494"/>
                  </a:lnTo>
                  <a:lnTo>
                    <a:pt x="11906" y="916782"/>
                  </a:lnTo>
                  <a:lnTo>
                    <a:pt x="30956" y="928688"/>
                  </a:lnTo>
                  <a:lnTo>
                    <a:pt x="54768" y="938213"/>
                  </a:lnTo>
                  <a:lnTo>
                    <a:pt x="73818" y="942975"/>
                  </a:lnTo>
                  <a:lnTo>
                    <a:pt x="95250" y="940594"/>
                  </a:lnTo>
                  <a:lnTo>
                    <a:pt x="126206" y="926307"/>
                  </a:lnTo>
                  <a:lnTo>
                    <a:pt x="147637" y="914400"/>
                  </a:lnTo>
                  <a:lnTo>
                    <a:pt x="188118" y="895350"/>
                  </a:lnTo>
                  <a:lnTo>
                    <a:pt x="242887" y="862013"/>
                  </a:lnTo>
                  <a:lnTo>
                    <a:pt x="288131" y="831057"/>
                  </a:lnTo>
                  <a:lnTo>
                    <a:pt x="328612" y="795338"/>
                  </a:lnTo>
                  <a:lnTo>
                    <a:pt x="364331" y="759619"/>
                  </a:lnTo>
                  <a:lnTo>
                    <a:pt x="392906" y="723900"/>
                  </a:lnTo>
                  <a:lnTo>
                    <a:pt x="419100" y="681038"/>
                  </a:lnTo>
                  <a:lnTo>
                    <a:pt x="447675" y="628650"/>
                  </a:lnTo>
                  <a:lnTo>
                    <a:pt x="473868" y="569119"/>
                  </a:lnTo>
                  <a:lnTo>
                    <a:pt x="500062" y="492919"/>
                  </a:lnTo>
                  <a:lnTo>
                    <a:pt x="519112" y="4071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5">
              <a:extLst>
                <a:ext uri="{FF2B5EF4-FFF2-40B4-BE49-F238E27FC236}">
                  <a16:creationId xmlns:a16="http://schemas.microsoft.com/office/drawing/2014/main" id="{AA03ED85-35F6-47F2-BD34-CB00AE42B5FB}"/>
                </a:ext>
              </a:extLst>
            </p:cNvPr>
            <p:cNvSpPr/>
            <p:nvPr/>
          </p:nvSpPr>
          <p:spPr>
            <a:xfrm>
              <a:off x="6186489" y="5734051"/>
              <a:ext cx="547687" cy="404813"/>
            </a:xfrm>
            <a:custGeom>
              <a:avLst/>
              <a:gdLst>
                <a:gd name="connsiteX0" fmla="*/ 202406 w 547687"/>
                <a:gd name="connsiteY0" fmla="*/ 54769 h 404813"/>
                <a:gd name="connsiteX1" fmla="*/ 138112 w 547687"/>
                <a:gd name="connsiteY1" fmla="*/ 45244 h 404813"/>
                <a:gd name="connsiteX2" fmla="*/ 71437 w 547687"/>
                <a:gd name="connsiteY2" fmla="*/ 30956 h 404813"/>
                <a:gd name="connsiteX3" fmla="*/ 23812 w 547687"/>
                <a:gd name="connsiteY3" fmla="*/ 16669 h 404813"/>
                <a:gd name="connsiteX4" fmla="*/ 14287 w 547687"/>
                <a:gd name="connsiteY4" fmla="*/ 16669 h 404813"/>
                <a:gd name="connsiteX5" fmla="*/ 2381 w 547687"/>
                <a:gd name="connsiteY5" fmla="*/ 21431 h 404813"/>
                <a:gd name="connsiteX6" fmla="*/ 0 w 547687"/>
                <a:gd name="connsiteY6" fmla="*/ 35719 h 404813"/>
                <a:gd name="connsiteX7" fmla="*/ 7143 w 547687"/>
                <a:gd name="connsiteY7" fmla="*/ 54769 h 404813"/>
                <a:gd name="connsiteX8" fmla="*/ 30956 w 547687"/>
                <a:gd name="connsiteY8" fmla="*/ 69056 h 404813"/>
                <a:gd name="connsiteX9" fmla="*/ 88106 w 547687"/>
                <a:gd name="connsiteY9" fmla="*/ 102394 h 404813"/>
                <a:gd name="connsiteX10" fmla="*/ 154781 w 547687"/>
                <a:gd name="connsiteY10" fmla="*/ 145256 h 404813"/>
                <a:gd name="connsiteX11" fmla="*/ 211931 w 547687"/>
                <a:gd name="connsiteY11" fmla="*/ 183356 h 404813"/>
                <a:gd name="connsiteX12" fmla="*/ 261937 w 547687"/>
                <a:gd name="connsiteY12" fmla="*/ 221456 h 404813"/>
                <a:gd name="connsiteX13" fmla="*/ 300037 w 547687"/>
                <a:gd name="connsiteY13" fmla="*/ 254794 h 404813"/>
                <a:gd name="connsiteX14" fmla="*/ 321468 w 547687"/>
                <a:gd name="connsiteY14" fmla="*/ 276225 h 404813"/>
                <a:gd name="connsiteX15" fmla="*/ 338137 w 547687"/>
                <a:gd name="connsiteY15" fmla="*/ 295275 h 404813"/>
                <a:gd name="connsiteX16" fmla="*/ 352425 w 547687"/>
                <a:gd name="connsiteY16" fmla="*/ 321469 h 404813"/>
                <a:gd name="connsiteX17" fmla="*/ 361950 w 547687"/>
                <a:gd name="connsiteY17" fmla="*/ 347663 h 404813"/>
                <a:gd name="connsiteX18" fmla="*/ 369093 w 547687"/>
                <a:gd name="connsiteY18" fmla="*/ 366713 h 404813"/>
                <a:gd name="connsiteX19" fmla="*/ 385762 w 547687"/>
                <a:gd name="connsiteY19" fmla="*/ 381000 h 404813"/>
                <a:gd name="connsiteX20" fmla="*/ 428625 w 547687"/>
                <a:gd name="connsiteY20" fmla="*/ 404813 h 404813"/>
                <a:gd name="connsiteX21" fmla="*/ 547687 w 547687"/>
                <a:gd name="connsiteY21" fmla="*/ 0 h 404813"/>
                <a:gd name="connsiteX22" fmla="*/ 526256 w 547687"/>
                <a:gd name="connsiteY22" fmla="*/ 11906 h 404813"/>
                <a:gd name="connsiteX23" fmla="*/ 504825 w 547687"/>
                <a:gd name="connsiteY23" fmla="*/ 23813 h 404813"/>
                <a:gd name="connsiteX24" fmla="*/ 471487 w 547687"/>
                <a:gd name="connsiteY24" fmla="*/ 38100 h 404813"/>
                <a:gd name="connsiteX25" fmla="*/ 433387 w 547687"/>
                <a:gd name="connsiteY25" fmla="*/ 47625 h 404813"/>
                <a:gd name="connsiteX26" fmla="*/ 385762 w 547687"/>
                <a:gd name="connsiteY26" fmla="*/ 54769 h 404813"/>
                <a:gd name="connsiteX27" fmla="*/ 314325 w 547687"/>
                <a:gd name="connsiteY27" fmla="*/ 59531 h 404813"/>
                <a:gd name="connsiteX28" fmla="*/ 202406 w 547687"/>
                <a:gd name="connsiteY28" fmla="*/ 54769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04813">
                  <a:moveTo>
                    <a:pt x="202406" y="54769"/>
                  </a:moveTo>
                  <a:lnTo>
                    <a:pt x="138112" y="45244"/>
                  </a:lnTo>
                  <a:lnTo>
                    <a:pt x="71437" y="30956"/>
                  </a:lnTo>
                  <a:lnTo>
                    <a:pt x="23812" y="16669"/>
                  </a:lnTo>
                  <a:lnTo>
                    <a:pt x="14287" y="16669"/>
                  </a:lnTo>
                  <a:lnTo>
                    <a:pt x="2381" y="21431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30956" y="69056"/>
                  </a:lnTo>
                  <a:lnTo>
                    <a:pt x="88106" y="102394"/>
                  </a:lnTo>
                  <a:lnTo>
                    <a:pt x="154781" y="145256"/>
                  </a:lnTo>
                  <a:lnTo>
                    <a:pt x="211931" y="183356"/>
                  </a:lnTo>
                  <a:lnTo>
                    <a:pt x="261937" y="221456"/>
                  </a:lnTo>
                  <a:lnTo>
                    <a:pt x="300037" y="254794"/>
                  </a:lnTo>
                  <a:lnTo>
                    <a:pt x="321468" y="276225"/>
                  </a:lnTo>
                  <a:lnTo>
                    <a:pt x="338137" y="295275"/>
                  </a:lnTo>
                  <a:lnTo>
                    <a:pt x="352425" y="321469"/>
                  </a:lnTo>
                  <a:lnTo>
                    <a:pt x="361950" y="347663"/>
                  </a:lnTo>
                  <a:lnTo>
                    <a:pt x="369093" y="366713"/>
                  </a:lnTo>
                  <a:lnTo>
                    <a:pt x="385762" y="381000"/>
                  </a:lnTo>
                  <a:lnTo>
                    <a:pt x="428625" y="404813"/>
                  </a:lnTo>
                  <a:lnTo>
                    <a:pt x="547687" y="0"/>
                  </a:lnTo>
                  <a:lnTo>
                    <a:pt x="526256" y="11906"/>
                  </a:lnTo>
                  <a:lnTo>
                    <a:pt x="504825" y="23813"/>
                  </a:lnTo>
                  <a:lnTo>
                    <a:pt x="471487" y="38100"/>
                  </a:lnTo>
                  <a:lnTo>
                    <a:pt x="433387" y="47625"/>
                  </a:lnTo>
                  <a:lnTo>
                    <a:pt x="385762" y="54769"/>
                  </a:lnTo>
                  <a:lnTo>
                    <a:pt x="314325" y="59531"/>
                  </a:lnTo>
                  <a:lnTo>
                    <a:pt x="202406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4619334B-4759-48FA-AEAC-BA0A80DD7F66}"/>
                </a:ext>
              </a:extLst>
            </p:cNvPr>
            <p:cNvSpPr/>
            <p:nvPr/>
          </p:nvSpPr>
          <p:spPr>
            <a:xfrm>
              <a:off x="5172076" y="3976689"/>
              <a:ext cx="1503363" cy="1120775"/>
            </a:xfrm>
            <a:custGeom>
              <a:avLst/>
              <a:gdLst>
                <a:gd name="connsiteX0" fmla="*/ 902494 w 1502569"/>
                <a:gd name="connsiteY0" fmla="*/ 485775 h 1121568"/>
                <a:gd name="connsiteX1" fmla="*/ 997744 w 1502569"/>
                <a:gd name="connsiteY1" fmla="*/ 397668 h 1121568"/>
                <a:gd name="connsiteX2" fmla="*/ 1078706 w 1502569"/>
                <a:gd name="connsiteY2" fmla="*/ 314325 h 1121568"/>
                <a:gd name="connsiteX3" fmla="*/ 1135856 w 1502569"/>
                <a:gd name="connsiteY3" fmla="*/ 254793 h 1121568"/>
                <a:gd name="connsiteX4" fmla="*/ 1190625 w 1502569"/>
                <a:gd name="connsiteY4" fmla="*/ 188118 h 1121568"/>
                <a:gd name="connsiteX5" fmla="*/ 1266825 w 1502569"/>
                <a:gd name="connsiteY5" fmla="*/ 92868 h 1121568"/>
                <a:gd name="connsiteX6" fmla="*/ 1333500 w 1502569"/>
                <a:gd name="connsiteY6" fmla="*/ 0 h 1121568"/>
                <a:gd name="connsiteX7" fmla="*/ 1502569 w 1502569"/>
                <a:gd name="connsiteY7" fmla="*/ 180975 h 1121568"/>
                <a:gd name="connsiteX8" fmla="*/ 1423988 w 1502569"/>
                <a:gd name="connsiteY8" fmla="*/ 259556 h 1121568"/>
                <a:gd name="connsiteX9" fmla="*/ 1321594 w 1502569"/>
                <a:gd name="connsiteY9" fmla="*/ 361950 h 1121568"/>
                <a:gd name="connsiteX10" fmla="*/ 1214438 w 1502569"/>
                <a:gd name="connsiteY10" fmla="*/ 461962 h 1121568"/>
                <a:gd name="connsiteX11" fmla="*/ 1097756 w 1502569"/>
                <a:gd name="connsiteY11" fmla="*/ 561975 h 1121568"/>
                <a:gd name="connsiteX12" fmla="*/ 978694 w 1502569"/>
                <a:gd name="connsiteY12" fmla="*/ 654843 h 1121568"/>
                <a:gd name="connsiteX13" fmla="*/ 821531 w 1502569"/>
                <a:gd name="connsiteY13" fmla="*/ 762000 h 1121568"/>
                <a:gd name="connsiteX14" fmla="*/ 683419 w 1502569"/>
                <a:gd name="connsiteY14" fmla="*/ 845343 h 1121568"/>
                <a:gd name="connsiteX15" fmla="*/ 509588 w 1502569"/>
                <a:gd name="connsiteY15" fmla="*/ 935831 h 1121568"/>
                <a:gd name="connsiteX16" fmla="*/ 345281 w 1502569"/>
                <a:gd name="connsiteY16" fmla="*/ 1009650 h 1121568"/>
                <a:gd name="connsiteX17" fmla="*/ 185738 w 1502569"/>
                <a:gd name="connsiteY17" fmla="*/ 1073943 h 1121568"/>
                <a:gd name="connsiteX18" fmla="*/ 57150 w 1502569"/>
                <a:gd name="connsiteY18" fmla="*/ 1116806 h 1121568"/>
                <a:gd name="connsiteX19" fmla="*/ 30956 w 1502569"/>
                <a:gd name="connsiteY19" fmla="*/ 1121568 h 1121568"/>
                <a:gd name="connsiteX20" fmla="*/ 14288 w 1502569"/>
                <a:gd name="connsiteY20" fmla="*/ 1119187 h 1121568"/>
                <a:gd name="connsiteX21" fmla="*/ 4763 w 1502569"/>
                <a:gd name="connsiteY21" fmla="*/ 1116806 h 1121568"/>
                <a:gd name="connsiteX22" fmla="*/ 0 w 1502569"/>
                <a:gd name="connsiteY22" fmla="*/ 1107281 h 1121568"/>
                <a:gd name="connsiteX23" fmla="*/ 7144 w 1502569"/>
                <a:gd name="connsiteY23" fmla="*/ 1092993 h 1121568"/>
                <a:gd name="connsiteX24" fmla="*/ 23813 w 1502569"/>
                <a:gd name="connsiteY24" fmla="*/ 1076325 h 1121568"/>
                <a:gd name="connsiteX25" fmla="*/ 90488 w 1502569"/>
                <a:gd name="connsiteY25" fmla="*/ 1038225 h 1121568"/>
                <a:gd name="connsiteX26" fmla="*/ 233363 w 1502569"/>
                <a:gd name="connsiteY26" fmla="*/ 957262 h 1121568"/>
                <a:gd name="connsiteX27" fmla="*/ 364331 w 1502569"/>
                <a:gd name="connsiteY27" fmla="*/ 878681 h 1121568"/>
                <a:gd name="connsiteX28" fmla="*/ 461963 w 1502569"/>
                <a:gd name="connsiteY28" fmla="*/ 816768 h 1121568"/>
                <a:gd name="connsiteX29" fmla="*/ 561975 w 1502569"/>
                <a:gd name="connsiteY29" fmla="*/ 750093 h 1121568"/>
                <a:gd name="connsiteX30" fmla="*/ 666750 w 1502569"/>
                <a:gd name="connsiteY30" fmla="*/ 676275 h 1121568"/>
                <a:gd name="connsiteX31" fmla="*/ 785813 w 1502569"/>
                <a:gd name="connsiteY31" fmla="*/ 583406 h 1121568"/>
                <a:gd name="connsiteX32" fmla="*/ 902494 w 1502569"/>
                <a:gd name="connsiteY32" fmla="*/ 485775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2569" h="1121568">
                  <a:moveTo>
                    <a:pt x="902494" y="485775"/>
                  </a:moveTo>
                  <a:lnTo>
                    <a:pt x="997744" y="397668"/>
                  </a:lnTo>
                  <a:lnTo>
                    <a:pt x="1078706" y="314325"/>
                  </a:lnTo>
                  <a:lnTo>
                    <a:pt x="1135856" y="254793"/>
                  </a:lnTo>
                  <a:lnTo>
                    <a:pt x="1190625" y="188118"/>
                  </a:lnTo>
                  <a:lnTo>
                    <a:pt x="1266825" y="92868"/>
                  </a:lnTo>
                  <a:lnTo>
                    <a:pt x="1333500" y="0"/>
                  </a:lnTo>
                  <a:lnTo>
                    <a:pt x="1502569" y="180975"/>
                  </a:lnTo>
                  <a:lnTo>
                    <a:pt x="1423988" y="259556"/>
                  </a:lnTo>
                  <a:lnTo>
                    <a:pt x="1321594" y="361950"/>
                  </a:lnTo>
                  <a:lnTo>
                    <a:pt x="1214438" y="461962"/>
                  </a:lnTo>
                  <a:lnTo>
                    <a:pt x="1097756" y="561975"/>
                  </a:lnTo>
                  <a:lnTo>
                    <a:pt x="978694" y="654843"/>
                  </a:lnTo>
                  <a:lnTo>
                    <a:pt x="821531" y="762000"/>
                  </a:lnTo>
                  <a:lnTo>
                    <a:pt x="683419" y="845343"/>
                  </a:lnTo>
                  <a:lnTo>
                    <a:pt x="509588" y="935831"/>
                  </a:lnTo>
                  <a:lnTo>
                    <a:pt x="345281" y="1009650"/>
                  </a:lnTo>
                  <a:lnTo>
                    <a:pt x="185738" y="1073943"/>
                  </a:lnTo>
                  <a:lnTo>
                    <a:pt x="57150" y="1116806"/>
                  </a:lnTo>
                  <a:lnTo>
                    <a:pt x="30956" y="1121568"/>
                  </a:lnTo>
                  <a:lnTo>
                    <a:pt x="14288" y="1119187"/>
                  </a:lnTo>
                  <a:lnTo>
                    <a:pt x="4763" y="1116806"/>
                  </a:lnTo>
                  <a:lnTo>
                    <a:pt x="0" y="1107281"/>
                  </a:lnTo>
                  <a:lnTo>
                    <a:pt x="7144" y="1092993"/>
                  </a:lnTo>
                  <a:lnTo>
                    <a:pt x="23813" y="1076325"/>
                  </a:lnTo>
                  <a:lnTo>
                    <a:pt x="90488" y="1038225"/>
                  </a:lnTo>
                  <a:lnTo>
                    <a:pt x="233363" y="957262"/>
                  </a:lnTo>
                  <a:lnTo>
                    <a:pt x="364331" y="878681"/>
                  </a:lnTo>
                  <a:lnTo>
                    <a:pt x="461963" y="816768"/>
                  </a:lnTo>
                  <a:lnTo>
                    <a:pt x="561975" y="750093"/>
                  </a:lnTo>
                  <a:lnTo>
                    <a:pt x="666750" y="676275"/>
                  </a:lnTo>
                  <a:lnTo>
                    <a:pt x="785813" y="583406"/>
                  </a:lnTo>
                  <a:lnTo>
                    <a:pt x="902494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45487F85-2EAC-444A-91A8-6089B478EE6D}"/>
                </a:ext>
              </a:extLst>
            </p:cNvPr>
            <p:cNvSpPr/>
            <p:nvPr/>
          </p:nvSpPr>
          <p:spPr>
            <a:xfrm>
              <a:off x="5116513" y="4381501"/>
              <a:ext cx="1790700" cy="1522413"/>
            </a:xfrm>
            <a:custGeom>
              <a:avLst/>
              <a:gdLst>
                <a:gd name="connsiteX0" fmla="*/ 1150144 w 1790700"/>
                <a:gd name="connsiteY0" fmla="*/ 666750 h 1521619"/>
                <a:gd name="connsiteX1" fmla="*/ 1233488 w 1790700"/>
                <a:gd name="connsiteY1" fmla="*/ 585788 h 1521619"/>
                <a:gd name="connsiteX2" fmla="*/ 1319213 w 1790700"/>
                <a:gd name="connsiteY2" fmla="*/ 492919 h 1521619"/>
                <a:gd name="connsiteX3" fmla="*/ 1376363 w 1790700"/>
                <a:gd name="connsiteY3" fmla="*/ 426244 h 1521619"/>
                <a:gd name="connsiteX4" fmla="*/ 1438275 w 1790700"/>
                <a:gd name="connsiteY4" fmla="*/ 350044 h 1521619"/>
                <a:gd name="connsiteX5" fmla="*/ 1497807 w 1790700"/>
                <a:gd name="connsiteY5" fmla="*/ 276225 h 1521619"/>
                <a:gd name="connsiteX6" fmla="*/ 1585913 w 1790700"/>
                <a:gd name="connsiteY6" fmla="*/ 159544 h 1521619"/>
                <a:gd name="connsiteX7" fmla="*/ 1650207 w 1790700"/>
                <a:gd name="connsiteY7" fmla="*/ 64294 h 1521619"/>
                <a:gd name="connsiteX8" fmla="*/ 1688307 w 1790700"/>
                <a:gd name="connsiteY8" fmla="*/ 0 h 1521619"/>
                <a:gd name="connsiteX9" fmla="*/ 1790700 w 1790700"/>
                <a:gd name="connsiteY9" fmla="*/ 264319 h 1521619"/>
                <a:gd name="connsiteX10" fmla="*/ 1666875 w 1790700"/>
                <a:gd name="connsiteY10" fmla="*/ 414338 h 1521619"/>
                <a:gd name="connsiteX11" fmla="*/ 1540669 w 1790700"/>
                <a:gd name="connsiteY11" fmla="*/ 557213 h 1521619"/>
                <a:gd name="connsiteX12" fmla="*/ 1388269 w 1790700"/>
                <a:gd name="connsiteY12" fmla="*/ 707231 h 1521619"/>
                <a:gd name="connsiteX13" fmla="*/ 1278732 w 1790700"/>
                <a:gd name="connsiteY13" fmla="*/ 809625 h 1521619"/>
                <a:gd name="connsiteX14" fmla="*/ 1126332 w 1790700"/>
                <a:gd name="connsiteY14" fmla="*/ 931069 h 1521619"/>
                <a:gd name="connsiteX15" fmla="*/ 1000125 w 1790700"/>
                <a:gd name="connsiteY15" fmla="*/ 1026319 h 1521619"/>
                <a:gd name="connsiteX16" fmla="*/ 833438 w 1790700"/>
                <a:gd name="connsiteY16" fmla="*/ 1138238 h 1521619"/>
                <a:gd name="connsiteX17" fmla="*/ 740569 w 1790700"/>
                <a:gd name="connsiteY17" fmla="*/ 1195388 h 1521619"/>
                <a:gd name="connsiteX18" fmla="*/ 595313 w 1790700"/>
                <a:gd name="connsiteY18" fmla="*/ 1278731 h 1521619"/>
                <a:gd name="connsiteX19" fmla="*/ 464344 w 1790700"/>
                <a:gd name="connsiteY19" fmla="*/ 1347788 h 1521619"/>
                <a:gd name="connsiteX20" fmla="*/ 338138 w 1790700"/>
                <a:gd name="connsiteY20" fmla="*/ 1407319 h 1521619"/>
                <a:gd name="connsiteX21" fmla="*/ 211932 w 1790700"/>
                <a:gd name="connsiteY21" fmla="*/ 1462088 h 1521619"/>
                <a:gd name="connsiteX22" fmla="*/ 85725 w 1790700"/>
                <a:gd name="connsiteY22" fmla="*/ 1512094 h 1521619"/>
                <a:gd name="connsiteX23" fmla="*/ 50007 w 1790700"/>
                <a:gd name="connsiteY23" fmla="*/ 1521619 h 1521619"/>
                <a:gd name="connsiteX24" fmla="*/ 28575 w 1790700"/>
                <a:gd name="connsiteY24" fmla="*/ 1521619 h 1521619"/>
                <a:gd name="connsiteX25" fmla="*/ 16669 w 1790700"/>
                <a:gd name="connsiteY25" fmla="*/ 1519238 h 1521619"/>
                <a:gd name="connsiteX26" fmla="*/ 2382 w 1790700"/>
                <a:gd name="connsiteY26" fmla="*/ 1512094 h 1521619"/>
                <a:gd name="connsiteX27" fmla="*/ 0 w 1790700"/>
                <a:gd name="connsiteY27" fmla="*/ 1497806 h 1521619"/>
                <a:gd name="connsiteX28" fmla="*/ 9525 w 1790700"/>
                <a:gd name="connsiteY28" fmla="*/ 1478756 h 1521619"/>
                <a:gd name="connsiteX29" fmla="*/ 28575 w 1790700"/>
                <a:gd name="connsiteY29" fmla="*/ 1454944 h 1521619"/>
                <a:gd name="connsiteX30" fmla="*/ 111919 w 1790700"/>
                <a:gd name="connsiteY30" fmla="*/ 1407319 h 1521619"/>
                <a:gd name="connsiteX31" fmla="*/ 311944 w 1790700"/>
                <a:gd name="connsiteY31" fmla="*/ 1288256 h 1521619"/>
                <a:gd name="connsiteX32" fmla="*/ 514350 w 1790700"/>
                <a:gd name="connsiteY32" fmla="*/ 1162050 h 1521619"/>
                <a:gd name="connsiteX33" fmla="*/ 714375 w 1790700"/>
                <a:gd name="connsiteY33" fmla="*/ 1023938 h 1521619"/>
                <a:gd name="connsiteX34" fmla="*/ 892969 w 1790700"/>
                <a:gd name="connsiteY34" fmla="*/ 892969 h 1521619"/>
                <a:gd name="connsiteX35" fmla="*/ 988219 w 1790700"/>
                <a:gd name="connsiteY35" fmla="*/ 816769 h 1521619"/>
                <a:gd name="connsiteX36" fmla="*/ 1150144 w 1790700"/>
                <a:gd name="connsiteY36" fmla="*/ 66675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1521619">
                  <a:moveTo>
                    <a:pt x="1150144" y="666750"/>
                  </a:moveTo>
                  <a:lnTo>
                    <a:pt x="1233488" y="585788"/>
                  </a:lnTo>
                  <a:lnTo>
                    <a:pt x="1319213" y="492919"/>
                  </a:lnTo>
                  <a:lnTo>
                    <a:pt x="1376363" y="426244"/>
                  </a:lnTo>
                  <a:lnTo>
                    <a:pt x="1438275" y="350044"/>
                  </a:lnTo>
                  <a:lnTo>
                    <a:pt x="1497807" y="276225"/>
                  </a:lnTo>
                  <a:lnTo>
                    <a:pt x="1585913" y="159544"/>
                  </a:lnTo>
                  <a:lnTo>
                    <a:pt x="1650207" y="64294"/>
                  </a:lnTo>
                  <a:lnTo>
                    <a:pt x="1688307" y="0"/>
                  </a:lnTo>
                  <a:lnTo>
                    <a:pt x="1790700" y="264319"/>
                  </a:lnTo>
                  <a:lnTo>
                    <a:pt x="1666875" y="414338"/>
                  </a:lnTo>
                  <a:lnTo>
                    <a:pt x="1540669" y="557213"/>
                  </a:lnTo>
                  <a:lnTo>
                    <a:pt x="1388269" y="707231"/>
                  </a:lnTo>
                  <a:lnTo>
                    <a:pt x="1278732" y="809625"/>
                  </a:lnTo>
                  <a:lnTo>
                    <a:pt x="1126332" y="931069"/>
                  </a:lnTo>
                  <a:lnTo>
                    <a:pt x="1000125" y="1026319"/>
                  </a:lnTo>
                  <a:lnTo>
                    <a:pt x="833438" y="1138238"/>
                  </a:lnTo>
                  <a:lnTo>
                    <a:pt x="740569" y="1195388"/>
                  </a:lnTo>
                  <a:lnTo>
                    <a:pt x="595313" y="1278731"/>
                  </a:lnTo>
                  <a:lnTo>
                    <a:pt x="464344" y="1347788"/>
                  </a:lnTo>
                  <a:lnTo>
                    <a:pt x="338138" y="1407319"/>
                  </a:lnTo>
                  <a:lnTo>
                    <a:pt x="211932" y="1462088"/>
                  </a:lnTo>
                  <a:lnTo>
                    <a:pt x="85725" y="1512094"/>
                  </a:lnTo>
                  <a:lnTo>
                    <a:pt x="50007" y="1521619"/>
                  </a:lnTo>
                  <a:lnTo>
                    <a:pt x="28575" y="1521619"/>
                  </a:lnTo>
                  <a:lnTo>
                    <a:pt x="16669" y="1519238"/>
                  </a:lnTo>
                  <a:lnTo>
                    <a:pt x="2382" y="1512094"/>
                  </a:lnTo>
                  <a:lnTo>
                    <a:pt x="0" y="1497806"/>
                  </a:lnTo>
                  <a:lnTo>
                    <a:pt x="9525" y="1478756"/>
                  </a:lnTo>
                  <a:lnTo>
                    <a:pt x="28575" y="1454944"/>
                  </a:lnTo>
                  <a:lnTo>
                    <a:pt x="111919" y="1407319"/>
                  </a:lnTo>
                  <a:lnTo>
                    <a:pt x="311944" y="1288256"/>
                  </a:lnTo>
                  <a:lnTo>
                    <a:pt x="514350" y="1162050"/>
                  </a:lnTo>
                  <a:lnTo>
                    <a:pt x="714375" y="1023938"/>
                  </a:lnTo>
                  <a:lnTo>
                    <a:pt x="892969" y="892969"/>
                  </a:lnTo>
                  <a:lnTo>
                    <a:pt x="988219" y="816769"/>
                  </a:lnTo>
                  <a:lnTo>
                    <a:pt x="1150144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F7ED1C15-E23C-4385-AE7D-936DB0A4D387}"/>
                </a:ext>
              </a:extLst>
            </p:cNvPr>
            <p:cNvSpPr/>
            <p:nvPr/>
          </p:nvSpPr>
          <p:spPr>
            <a:xfrm>
              <a:off x="6900863" y="3582989"/>
              <a:ext cx="1301750" cy="752475"/>
            </a:xfrm>
            <a:custGeom>
              <a:avLst/>
              <a:gdLst>
                <a:gd name="connsiteX0" fmla="*/ 523875 w 1302543"/>
                <a:gd name="connsiteY0" fmla="*/ 440532 h 752475"/>
                <a:gd name="connsiteX1" fmla="*/ 347662 w 1302543"/>
                <a:gd name="connsiteY1" fmla="*/ 535782 h 752475"/>
                <a:gd name="connsiteX2" fmla="*/ 138112 w 1302543"/>
                <a:gd name="connsiteY2" fmla="*/ 647700 h 752475"/>
                <a:gd name="connsiteX3" fmla="*/ 2381 w 1302543"/>
                <a:gd name="connsiteY3" fmla="*/ 716757 h 752475"/>
                <a:gd name="connsiteX4" fmla="*/ 0 w 1302543"/>
                <a:gd name="connsiteY4" fmla="*/ 752475 h 752475"/>
                <a:gd name="connsiteX5" fmla="*/ 133350 w 1302543"/>
                <a:gd name="connsiteY5" fmla="*/ 726282 h 752475"/>
                <a:gd name="connsiteX6" fmla="*/ 319087 w 1302543"/>
                <a:gd name="connsiteY6" fmla="*/ 666750 h 752475"/>
                <a:gd name="connsiteX7" fmla="*/ 521493 w 1302543"/>
                <a:gd name="connsiteY7" fmla="*/ 597694 h 752475"/>
                <a:gd name="connsiteX8" fmla="*/ 764381 w 1302543"/>
                <a:gd name="connsiteY8" fmla="*/ 507207 h 752475"/>
                <a:gd name="connsiteX9" fmla="*/ 912018 w 1302543"/>
                <a:gd name="connsiteY9" fmla="*/ 452438 h 752475"/>
                <a:gd name="connsiteX10" fmla="*/ 1038225 w 1302543"/>
                <a:gd name="connsiteY10" fmla="*/ 400050 h 752475"/>
                <a:gd name="connsiteX11" fmla="*/ 1109662 w 1302543"/>
                <a:gd name="connsiteY11" fmla="*/ 366713 h 752475"/>
                <a:gd name="connsiteX12" fmla="*/ 1150143 w 1302543"/>
                <a:gd name="connsiteY12" fmla="*/ 354807 h 752475"/>
                <a:gd name="connsiteX13" fmla="*/ 1193006 w 1302543"/>
                <a:gd name="connsiteY13" fmla="*/ 340519 h 752475"/>
                <a:gd name="connsiteX14" fmla="*/ 1238250 w 1302543"/>
                <a:gd name="connsiteY14" fmla="*/ 333375 h 752475"/>
                <a:gd name="connsiteX15" fmla="*/ 1269206 w 1302543"/>
                <a:gd name="connsiteY15" fmla="*/ 326232 h 752475"/>
                <a:gd name="connsiteX16" fmla="*/ 1269206 w 1302543"/>
                <a:gd name="connsiteY16" fmla="*/ 326232 h 752475"/>
                <a:gd name="connsiteX17" fmla="*/ 1288256 w 1302543"/>
                <a:gd name="connsiteY17" fmla="*/ 319088 h 752475"/>
                <a:gd name="connsiteX18" fmla="*/ 1297781 w 1302543"/>
                <a:gd name="connsiteY18" fmla="*/ 304800 h 752475"/>
                <a:gd name="connsiteX19" fmla="*/ 1302543 w 1302543"/>
                <a:gd name="connsiteY19" fmla="*/ 295275 h 752475"/>
                <a:gd name="connsiteX20" fmla="*/ 1300162 w 1302543"/>
                <a:gd name="connsiteY20" fmla="*/ 273844 h 752475"/>
                <a:gd name="connsiteX21" fmla="*/ 1288256 w 1302543"/>
                <a:gd name="connsiteY21" fmla="*/ 252413 h 752475"/>
                <a:gd name="connsiteX22" fmla="*/ 1276350 w 1302543"/>
                <a:gd name="connsiteY22" fmla="*/ 235744 h 752475"/>
                <a:gd name="connsiteX23" fmla="*/ 1245393 w 1302543"/>
                <a:gd name="connsiteY23" fmla="*/ 204788 h 752475"/>
                <a:gd name="connsiteX24" fmla="*/ 1195387 w 1302543"/>
                <a:gd name="connsiteY24" fmla="*/ 157163 h 752475"/>
                <a:gd name="connsiteX25" fmla="*/ 1138237 w 1302543"/>
                <a:gd name="connsiteY25" fmla="*/ 107157 h 752475"/>
                <a:gd name="connsiteX26" fmla="*/ 1081087 w 1302543"/>
                <a:gd name="connsiteY26" fmla="*/ 69057 h 752475"/>
                <a:gd name="connsiteX27" fmla="*/ 1040606 w 1302543"/>
                <a:gd name="connsiteY27" fmla="*/ 45244 h 752475"/>
                <a:gd name="connsiteX28" fmla="*/ 1002506 w 1302543"/>
                <a:gd name="connsiteY28" fmla="*/ 28575 h 752475"/>
                <a:gd name="connsiteX29" fmla="*/ 947737 w 1302543"/>
                <a:gd name="connsiteY29" fmla="*/ 9525 h 752475"/>
                <a:gd name="connsiteX30" fmla="*/ 885825 w 1302543"/>
                <a:gd name="connsiteY30" fmla="*/ 0 h 752475"/>
                <a:gd name="connsiteX31" fmla="*/ 859631 w 1302543"/>
                <a:gd name="connsiteY31" fmla="*/ 0 h 752475"/>
                <a:gd name="connsiteX32" fmla="*/ 842962 w 1302543"/>
                <a:gd name="connsiteY32" fmla="*/ 7144 h 752475"/>
                <a:gd name="connsiteX33" fmla="*/ 838200 w 1302543"/>
                <a:gd name="connsiteY33" fmla="*/ 19050 h 752475"/>
                <a:gd name="connsiteX34" fmla="*/ 845343 w 1302543"/>
                <a:gd name="connsiteY34" fmla="*/ 30957 h 752475"/>
                <a:gd name="connsiteX35" fmla="*/ 869156 w 1302543"/>
                <a:gd name="connsiteY35" fmla="*/ 54769 h 752475"/>
                <a:gd name="connsiteX36" fmla="*/ 890587 w 1302543"/>
                <a:gd name="connsiteY36" fmla="*/ 78582 h 752475"/>
                <a:gd name="connsiteX37" fmla="*/ 912018 w 1302543"/>
                <a:gd name="connsiteY37" fmla="*/ 107157 h 752475"/>
                <a:gd name="connsiteX38" fmla="*/ 921543 w 1302543"/>
                <a:gd name="connsiteY38" fmla="*/ 133350 h 752475"/>
                <a:gd name="connsiteX39" fmla="*/ 923925 w 1302543"/>
                <a:gd name="connsiteY39" fmla="*/ 147638 h 752475"/>
                <a:gd name="connsiteX40" fmla="*/ 912018 w 1302543"/>
                <a:gd name="connsiteY40" fmla="*/ 178594 h 752475"/>
                <a:gd name="connsiteX41" fmla="*/ 871537 w 1302543"/>
                <a:gd name="connsiteY41" fmla="*/ 226219 h 752475"/>
                <a:gd name="connsiteX42" fmla="*/ 800100 w 1302543"/>
                <a:gd name="connsiteY42" fmla="*/ 283369 h 752475"/>
                <a:gd name="connsiteX43" fmla="*/ 676275 w 1302543"/>
                <a:gd name="connsiteY43" fmla="*/ 359569 h 752475"/>
                <a:gd name="connsiteX44" fmla="*/ 523875 w 1302543"/>
                <a:gd name="connsiteY44" fmla="*/ 4405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2543" h="752475">
                  <a:moveTo>
                    <a:pt x="523875" y="440532"/>
                  </a:moveTo>
                  <a:lnTo>
                    <a:pt x="347662" y="535782"/>
                  </a:lnTo>
                  <a:lnTo>
                    <a:pt x="138112" y="647700"/>
                  </a:lnTo>
                  <a:lnTo>
                    <a:pt x="2381" y="716757"/>
                  </a:lnTo>
                  <a:lnTo>
                    <a:pt x="0" y="752475"/>
                  </a:lnTo>
                  <a:lnTo>
                    <a:pt x="133350" y="726282"/>
                  </a:lnTo>
                  <a:lnTo>
                    <a:pt x="319087" y="666750"/>
                  </a:lnTo>
                  <a:lnTo>
                    <a:pt x="521493" y="597694"/>
                  </a:lnTo>
                  <a:lnTo>
                    <a:pt x="764381" y="507207"/>
                  </a:lnTo>
                  <a:lnTo>
                    <a:pt x="912018" y="452438"/>
                  </a:lnTo>
                  <a:lnTo>
                    <a:pt x="1038225" y="400050"/>
                  </a:lnTo>
                  <a:lnTo>
                    <a:pt x="1109662" y="366713"/>
                  </a:lnTo>
                  <a:lnTo>
                    <a:pt x="1150143" y="354807"/>
                  </a:lnTo>
                  <a:lnTo>
                    <a:pt x="1193006" y="340519"/>
                  </a:lnTo>
                  <a:lnTo>
                    <a:pt x="1238250" y="333375"/>
                  </a:lnTo>
                  <a:lnTo>
                    <a:pt x="1269206" y="326232"/>
                  </a:lnTo>
                  <a:lnTo>
                    <a:pt x="1269206" y="326232"/>
                  </a:lnTo>
                  <a:lnTo>
                    <a:pt x="1288256" y="319088"/>
                  </a:lnTo>
                  <a:lnTo>
                    <a:pt x="1297781" y="304800"/>
                  </a:lnTo>
                  <a:lnTo>
                    <a:pt x="1302543" y="295275"/>
                  </a:lnTo>
                  <a:lnTo>
                    <a:pt x="1300162" y="273844"/>
                  </a:lnTo>
                  <a:lnTo>
                    <a:pt x="1288256" y="252413"/>
                  </a:lnTo>
                  <a:lnTo>
                    <a:pt x="1276350" y="235744"/>
                  </a:lnTo>
                  <a:lnTo>
                    <a:pt x="1245393" y="204788"/>
                  </a:lnTo>
                  <a:lnTo>
                    <a:pt x="1195387" y="157163"/>
                  </a:lnTo>
                  <a:lnTo>
                    <a:pt x="1138237" y="107157"/>
                  </a:lnTo>
                  <a:lnTo>
                    <a:pt x="1081087" y="69057"/>
                  </a:lnTo>
                  <a:lnTo>
                    <a:pt x="1040606" y="45244"/>
                  </a:lnTo>
                  <a:lnTo>
                    <a:pt x="1002506" y="28575"/>
                  </a:lnTo>
                  <a:lnTo>
                    <a:pt x="947737" y="9525"/>
                  </a:lnTo>
                  <a:lnTo>
                    <a:pt x="885825" y="0"/>
                  </a:lnTo>
                  <a:lnTo>
                    <a:pt x="859631" y="0"/>
                  </a:lnTo>
                  <a:lnTo>
                    <a:pt x="842962" y="7144"/>
                  </a:lnTo>
                  <a:lnTo>
                    <a:pt x="838200" y="19050"/>
                  </a:lnTo>
                  <a:lnTo>
                    <a:pt x="845343" y="30957"/>
                  </a:lnTo>
                  <a:lnTo>
                    <a:pt x="869156" y="54769"/>
                  </a:lnTo>
                  <a:lnTo>
                    <a:pt x="890587" y="78582"/>
                  </a:lnTo>
                  <a:lnTo>
                    <a:pt x="912018" y="107157"/>
                  </a:lnTo>
                  <a:lnTo>
                    <a:pt x="921543" y="133350"/>
                  </a:lnTo>
                  <a:lnTo>
                    <a:pt x="923925" y="147638"/>
                  </a:lnTo>
                  <a:lnTo>
                    <a:pt x="912018" y="178594"/>
                  </a:lnTo>
                  <a:lnTo>
                    <a:pt x="871537" y="226219"/>
                  </a:lnTo>
                  <a:lnTo>
                    <a:pt x="800100" y="283369"/>
                  </a:lnTo>
                  <a:lnTo>
                    <a:pt x="676275" y="359569"/>
                  </a:lnTo>
                  <a:lnTo>
                    <a:pt x="523875" y="4405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2">
              <a:extLst>
                <a:ext uri="{FF2B5EF4-FFF2-40B4-BE49-F238E27FC236}">
                  <a16:creationId xmlns:a16="http://schemas.microsoft.com/office/drawing/2014/main" id="{3CF7B963-4DB3-4A5B-B319-D5E1346A2618}"/>
                </a:ext>
              </a:extLst>
            </p:cNvPr>
            <p:cNvSpPr/>
            <p:nvPr/>
          </p:nvSpPr>
          <p:spPr>
            <a:xfrm>
              <a:off x="6884988" y="4237039"/>
              <a:ext cx="1752600" cy="1335087"/>
            </a:xfrm>
            <a:custGeom>
              <a:avLst/>
              <a:gdLst>
                <a:gd name="connsiteX0" fmla="*/ 859631 w 1752600"/>
                <a:gd name="connsiteY0" fmla="*/ 735806 h 1335881"/>
                <a:gd name="connsiteX1" fmla="*/ 795337 w 1752600"/>
                <a:gd name="connsiteY1" fmla="*/ 690562 h 1335881"/>
                <a:gd name="connsiteX2" fmla="*/ 738187 w 1752600"/>
                <a:gd name="connsiteY2" fmla="*/ 647700 h 1335881"/>
                <a:gd name="connsiteX3" fmla="*/ 645319 w 1752600"/>
                <a:gd name="connsiteY3" fmla="*/ 576262 h 1335881"/>
                <a:gd name="connsiteX4" fmla="*/ 564356 w 1752600"/>
                <a:gd name="connsiteY4" fmla="*/ 509587 h 1335881"/>
                <a:gd name="connsiteX5" fmla="*/ 488156 w 1752600"/>
                <a:gd name="connsiteY5" fmla="*/ 445294 h 1335881"/>
                <a:gd name="connsiteX6" fmla="*/ 388144 w 1752600"/>
                <a:gd name="connsiteY6" fmla="*/ 357187 h 1335881"/>
                <a:gd name="connsiteX7" fmla="*/ 283369 w 1752600"/>
                <a:gd name="connsiteY7" fmla="*/ 259556 h 1335881"/>
                <a:gd name="connsiteX8" fmla="*/ 202406 w 1752600"/>
                <a:gd name="connsiteY8" fmla="*/ 178594 h 1335881"/>
                <a:gd name="connsiteX9" fmla="*/ 102394 w 1752600"/>
                <a:gd name="connsiteY9" fmla="*/ 73819 h 1335881"/>
                <a:gd name="connsiteX10" fmla="*/ 40481 w 1752600"/>
                <a:gd name="connsiteY10" fmla="*/ 0 h 1335881"/>
                <a:gd name="connsiteX11" fmla="*/ 0 w 1752600"/>
                <a:gd name="connsiteY11" fmla="*/ 209550 h 1335881"/>
                <a:gd name="connsiteX12" fmla="*/ 209550 w 1752600"/>
                <a:gd name="connsiteY12" fmla="*/ 400050 h 1335881"/>
                <a:gd name="connsiteX13" fmla="*/ 333375 w 1752600"/>
                <a:gd name="connsiteY13" fmla="*/ 531019 h 1335881"/>
                <a:gd name="connsiteX14" fmla="*/ 485775 w 1752600"/>
                <a:gd name="connsiteY14" fmla="*/ 695325 h 1335881"/>
                <a:gd name="connsiteX15" fmla="*/ 628650 w 1752600"/>
                <a:gd name="connsiteY15" fmla="*/ 850106 h 1335881"/>
                <a:gd name="connsiteX16" fmla="*/ 738187 w 1752600"/>
                <a:gd name="connsiteY16" fmla="*/ 976312 h 1335881"/>
                <a:gd name="connsiteX17" fmla="*/ 831056 w 1752600"/>
                <a:gd name="connsiteY17" fmla="*/ 1083469 h 1335881"/>
                <a:gd name="connsiteX18" fmla="*/ 888206 w 1752600"/>
                <a:gd name="connsiteY18" fmla="*/ 1152525 h 1335881"/>
                <a:gd name="connsiteX19" fmla="*/ 952500 w 1752600"/>
                <a:gd name="connsiteY19" fmla="*/ 1228725 h 1335881"/>
                <a:gd name="connsiteX20" fmla="*/ 983456 w 1752600"/>
                <a:gd name="connsiteY20" fmla="*/ 1264444 h 1335881"/>
                <a:gd name="connsiteX21" fmla="*/ 1004887 w 1752600"/>
                <a:gd name="connsiteY21" fmla="*/ 1283494 h 1335881"/>
                <a:gd name="connsiteX22" fmla="*/ 1028700 w 1752600"/>
                <a:gd name="connsiteY22" fmla="*/ 1302544 h 1335881"/>
                <a:gd name="connsiteX23" fmla="*/ 1052512 w 1752600"/>
                <a:gd name="connsiteY23" fmla="*/ 1314450 h 1335881"/>
                <a:gd name="connsiteX24" fmla="*/ 1088231 w 1752600"/>
                <a:gd name="connsiteY24" fmla="*/ 1326356 h 1335881"/>
                <a:gd name="connsiteX25" fmla="*/ 1169194 w 1752600"/>
                <a:gd name="connsiteY25" fmla="*/ 1335881 h 1335881"/>
                <a:gd name="connsiteX26" fmla="*/ 1443037 w 1752600"/>
                <a:gd name="connsiteY26" fmla="*/ 1333500 h 1335881"/>
                <a:gd name="connsiteX27" fmla="*/ 1702594 w 1752600"/>
                <a:gd name="connsiteY27" fmla="*/ 1333500 h 1335881"/>
                <a:gd name="connsiteX28" fmla="*/ 1735931 w 1752600"/>
                <a:gd name="connsiteY28" fmla="*/ 1331119 h 1335881"/>
                <a:gd name="connsiteX29" fmla="*/ 1750219 w 1752600"/>
                <a:gd name="connsiteY29" fmla="*/ 1323975 h 1335881"/>
                <a:gd name="connsiteX30" fmla="*/ 1752600 w 1752600"/>
                <a:gd name="connsiteY30" fmla="*/ 1316831 h 1335881"/>
                <a:gd name="connsiteX31" fmla="*/ 1752600 w 1752600"/>
                <a:gd name="connsiteY31" fmla="*/ 1307306 h 1335881"/>
                <a:gd name="connsiteX32" fmla="*/ 1750219 w 1752600"/>
                <a:gd name="connsiteY32" fmla="*/ 1297781 h 1335881"/>
                <a:gd name="connsiteX33" fmla="*/ 1735931 w 1752600"/>
                <a:gd name="connsiteY33" fmla="*/ 1276350 h 1335881"/>
                <a:gd name="connsiteX34" fmla="*/ 1719262 w 1752600"/>
                <a:gd name="connsiteY34" fmla="*/ 1262062 h 1335881"/>
                <a:gd name="connsiteX35" fmla="*/ 1614487 w 1752600"/>
                <a:gd name="connsiteY35" fmla="*/ 1207294 h 1335881"/>
                <a:gd name="connsiteX36" fmla="*/ 1473994 w 1752600"/>
                <a:gd name="connsiteY36" fmla="*/ 1128712 h 1335881"/>
                <a:gd name="connsiteX37" fmla="*/ 1345406 w 1752600"/>
                <a:gd name="connsiteY37" fmla="*/ 1054894 h 1335881"/>
                <a:gd name="connsiteX38" fmla="*/ 1216819 w 1752600"/>
                <a:gd name="connsiteY38" fmla="*/ 976312 h 1335881"/>
                <a:gd name="connsiteX39" fmla="*/ 1028700 w 1752600"/>
                <a:gd name="connsiteY39" fmla="*/ 852487 h 1335881"/>
                <a:gd name="connsiteX40" fmla="*/ 859631 w 1752600"/>
                <a:gd name="connsiteY40" fmla="*/ 735806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52600" h="1335881">
                  <a:moveTo>
                    <a:pt x="859631" y="735806"/>
                  </a:moveTo>
                  <a:lnTo>
                    <a:pt x="795337" y="690562"/>
                  </a:lnTo>
                  <a:lnTo>
                    <a:pt x="738187" y="647700"/>
                  </a:lnTo>
                  <a:lnTo>
                    <a:pt x="645319" y="576262"/>
                  </a:lnTo>
                  <a:lnTo>
                    <a:pt x="564356" y="509587"/>
                  </a:lnTo>
                  <a:lnTo>
                    <a:pt x="488156" y="445294"/>
                  </a:lnTo>
                  <a:lnTo>
                    <a:pt x="388144" y="357187"/>
                  </a:lnTo>
                  <a:lnTo>
                    <a:pt x="283369" y="259556"/>
                  </a:lnTo>
                  <a:lnTo>
                    <a:pt x="202406" y="178594"/>
                  </a:lnTo>
                  <a:lnTo>
                    <a:pt x="102394" y="73819"/>
                  </a:lnTo>
                  <a:lnTo>
                    <a:pt x="40481" y="0"/>
                  </a:lnTo>
                  <a:lnTo>
                    <a:pt x="0" y="209550"/>
                  </a:lnTo>
                  <a:lnTo>
                    <a:pt x="209550" y="400050"/>
                  </a:lnTo>
                  <a:lnTo>
                    <a:pt x="333375" y="531019"/>
                  </a:lnTo>
                  <a:lnTo>
                    <a:pt x="485775" y="695325"/>
                  </a:lnTo>
                  <a:lnTo>
                    <a:pt x="628650" y="850106"/>
                  </a:lnTo>
                  <a:lnTo>
                    <a:pt x="738187" y="976312"/>
                  </a:lnTo>
                  <a:lnTo>
                    <a:pt x="831056" y="1083469"/>
                  </a:lnTo>
                  <a:lnTo>
                    <a:pt x="888206" y="1152525"/>
                  </a:lnTo>
                  <a:lnTo>
                    <a:pt x="952500" y="1228725"/>
                  </a:lnTo>
                  <a:lnTo>
                    <a:pt x="983456" y="1264444"/>
                  </a:lnTo>
                  <a:lnTo>
                    <a:pt x="1004887" y="1283494"/>
                  </a:lnTo>
                  <a:lnTo>
                    <a:pt x="1028700" y="1302544"/>
                  </a:lnTo>
                  <a:lnTo>
                    <a:pt x="1052512" y="1314450"/>
                  </a:lnTo>
                  <a:lnTo>
                    <a:pt x="1088231" y="1326356"/>
                  </a:lnTo>
                  <a:lnTo>
                    <a:pt x="1169194" y="1335881"/>
                  </a:lnTo>
                  <a:lnTo>
                    <a:pt x="1443037" y="1333500"/>
                  </a:lnTo>
                  <a:lnTo>
                    <a:pt x="1702594" y="1333500"/>
                  </a:lnTo>
                  <a:lnTo>
                    <a:pt x="1735931" y="1331119"/>
                  </a:lnTo>
                  <a:lnTo>
                    <a:pt x="1750219" y="1323975"/>
                  </a:lnTo>
                  <a:lnTo>
                    <a:pt x="1752600" y="1316831"/>
                  </a:lnTo>
                  <a:lnTo>
                    <a:pt x="1752600" y="1307306"/>
                  </a:lnTo>
                  <a:lnTo>
                    <a:pt x="1750219" y="1297781"/>
                  </a:lnTo>
                  <a:lnTo>
                    <a:pt x="1735931" y="1276350"/>
                  </a:lnTo>
                  <a:lnTo>
                    <a:pt x="1719262" y="1262062"/>
                  </a:lnTo>
                  <a:lnTo>
                    <a:pt x="1614487" y="1207294"/>
                  </a:lnTo>
                  <a:lnTo>
                    <a:pt x="1473994" y="1128712"/>
                  </a:lnTo>
                  <a:lnTo>
                    <a:pt x="1345406" y="1054894"/>
                  </a:lnTo>
                  <a:lnTo>
                    <a:pt x="1216819" y="976312"/>
                  </a:lnTo>
                  <a:lnTo>
                    <a:pt x="1028700" y="852487"/>
                  </a:lnTo>
                  <a:lnTo>
                    <a:pt x="859631" y="735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F1EEF6EF-865B-49FA-BEC5-B5B6EA1E4D87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651250" y="1560514"/>
            <a:chExt cx="4833938" cy="4489449"/>
          </a:xfrm>
        </p:grpSpPr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9AAC644F-8F5B-4672-B994-56B19010A54C}"/>
                </a:ext>
              </a:extLst>
            </p:cNvPr>
            <p:cNvGrpSpPr/>
            <p:nvPr/>
          </p:nvGrpSpPr>
          <p:grpSpPr>
            <a:xfrm>
              <a:off x="3651250" y="1560514"/>
              <a:ext cx="4833938" cy="4489449"/>
              <a:chOff x="3803650" y="1712914"/>
              <a:chExt cx="4833938" cy="4489449"/>
            </a:xfrm>
          </p:grpSpPr>
          <p:sp>
            <p:nvSpPr>
              <p:cNvPr id="73" name="フリーフォーム 16">
                <a:extLst>
                  <a:ext uri="{FF2B5EF4-FFF2-40B4-BE49-F238E27FC236}">
                    <a16:creationId xmlns:a16="http://schemas.microsoft.com/office/drawing/2014/main" id="{6DEA6F65-FE58-46F9-B54C-D8774705DBB9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4" name="フリーフォーム 8">
                <a:extLst>
                  <a:ext uri="{FF2B5EF4-FFF2-40B4-BE49-F238E27FC236}">
                    <a16:creationId xmlns:a16="http://schemas.microsoft.com/office/drawing/2014/main" id="{6B8E41C8-C7ED-48E8-823F-D6B9DE67C205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5" name="フリーフォーム 17">
                <a:extLst>
                  <a:ext uri="{FF2B5EF4-FFF2-40B4-BE49-F238E27FC236}">
                    <a16:creationId xmlns:a16="http://schemas.microsoft.com/office/drawing/2014/main" id="{16057645-A36F-4910-9CC2-9770B2CCC875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6" name="フリーフォーム 4">
                <a:extLst>
                  <a:ext uri="{FF2B5EF4-FFF2-40B4-BE49-F238E27FC236}">
                    <a16:creationId xmlns:a16="http://schemas.microsoft.com/office/drawing/2014/main" id="{9D4D1322-F803-4DA5-BE04-D0A33EC0903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7" name="フリーフォーム 6">
                <a:extLst>
                  <a:ext uri="{FF2B5EF4-FFF2-40B4-BE49-F238E27FC236}">
                    <a16:creationId xmlns:a16="http://schemas.microsoft.com/office/drawing/2014/main" id="{587238CE-CC86-45C0-80A5-1EF58AC657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8" name="フリーフォーム 7">
                <a:extLst>
                  <a:ext uri="{FF2B5EF4-FFF2-40B4-BE49-F238E27FC236}">
                    <a16:creationId xmlns:a16="http://schemas.microsoft.com/office/drawing/2014/main" id="{DC0C9291-E0E6-45E4-A4B0-2A840A6F0908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9" name="フリーフォーム 9">
                <a:extLst>
                  <a:ext uri="{FF2B5EF4-FFF2-40B4-BE49-F238E27FC236}">
                    <a16:creationId xmlns:a16="http://schemas.microsoft.com/office/drawing/2014/main" id="{65F0EBC6-A77B-4E0E-B622-07A815EB0394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10">
                <a:extLst>
                  <a:ext uri="{FF2B5EF4-FFF2-40B4-BE49-F238E27FC236}">
                    <a16:creationId xmlns:a16="http://schemas.microsoft.com/office/drawing/2014/main" id="{FE9A25F4-10D4-4B52-826B-9E913977640E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12">
                <a:extLst>
                  <a:ext uri="{FF2B5EF4-FFF2-40B4-BE49-F238E27FC236}">
                    <a16:creationId xmlns:a16="http://schemas.microsoft.com/office/drawing/2014/main" id="{2FEA6484-448A-4BB7-BE13-6F6F4B52736F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13">
                <a:extLst>
                  <a:ext uri="{FF2B5EF4-FFF2-40B4-BE49-F238E27FC236}">
                    <a16:creationId xmlns:a16="http://schemas.microsoft.com/office/drawing/2014/main" id="{11638EB8-7D22-4020-8619-A74B021C8D09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3" name="フリーフォーム 14">
                <a:extLst>
                  <a:ext uri="{FF2B5EF4-FFF2-40B4-BE49-F238E27FC236}">
                    <a16:creationId xmlns:a16="http://schemas.microsoft.com/office/drawing/2014/main" id="{D7D1EA51-E843-4DFB-B8D5-9FB7C9987200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15">
                <a:extLst>
                  <a:ext uri="{FF2B5EF4-FFF2-40B4-BE49-F238E27FC236}">
                    <a16:creationId xmlns:a16="http://schemas.microsoft.com/office/drawing/2014/main" id="{9B60C267-5396-473E-978C-6BFAF1888231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18">
                <a:extLst>
                  <a:ext uri="{FF2B5EF4-FFF2-40B4-BE49-F238E27FC236}">
                    <a16:creationId xmlns:a16="http://schemas.microsoft.com/office/drawing/2014/main" id="{0B7A6736-4C1A-40AD-8610-F8D7480957F8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6" name="フリーフォーム 19">
                <a:extLst>
                  <a:ext uri="{FF2B5EF4-FFF2-40B4-BE49-F238E27FC236}">
                    <a16:creationId xmlns:a16="http://schemas.microsoft.com/office/drawing/2014/main" id="{BD24A0F1-5A6C-4873-A6B3-D5EA34CB6745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7" name="フリーフォーム 21">
                <a:extLst>
                  <a:ext uri="{FF2B5EF4-FFF2-40B4-BE49-F238E27FC236}">
                    <a16:creationId xmlns:a16="http://schemas.microsoft.com/office/drawing/2014/main" id="{5AAF958E-497C-4B17-B506-BE223A1E037B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8" name="フリーフォーム 22">
                <a:extLst>
                  <a:ext uri="{FF2B5EF4-FFF2-40B4-BE49-F238E27FC236}">
                    <a16:creationId xmlns:a16="http://schemas.microsoft.com/office/drawing/2014/main" id="{CF0A9498-C19E-48CF-8BD5-7AB9EC140BBC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89" name="フリーフォーム 11">
              <a:extLst>
                <a:ext uri="{FF2B5EF4-FFF2-40B4-BE49-F238E27FC236}">
                  <a16:creationId xmlns:a16="http://schemas.microsoft.com/office/drawing/2014/main" id="{8788FA2F-BAEB-4E2B-886B-D630B9DCCC87}"/>
                </a:ext>
              </a:extLst>
            </p:cNvPr>
            <p:cNvSpPr/>
            <p:nvPr/>
          </p:nvSpPr>
          <p:spPr>
            <a:xfrm>
              <a:off x="5604830" y="3041651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085046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9" grpId="0" animBg="1"/>
      <p:bldP spid="18" grpId="0" animBg="1"/>
      <p:bldP spid="5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3605D02-BDCE-4C45-8D62-D77D392F3E7F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47A9CE2-3A87-4CA9-8AC6-13FCEBE39ED0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15905AC-CEFC-4763-9E01-B79A3EF71028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9AB3DA8-ADDE-4A6B-BB42-BE6A306543AE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C382BC6F-4678-4CBC-A0F3-F04B5C87232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0CE3191C-7CB3-4D96-8DA5-2A7D13EB1D6A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46E0F51-FA03-4CE2-A798-82AA88B38373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E7FB72D1-F09B-43C4-BC46-700C376D83A7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43D03C7E-1747-4E79-B0AC-745B4ECE37A5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D09817C-3B3D-4762-9D0F-B28CAC9FA963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40AAB4-C4B2-432E-AD80-C5AEFF943AB7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3366E8F2-EBD6-4111-AC76-BC374302649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6C0949AB-B435-45DB-BE6B-09B2CF7EC7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64B57A13-C79C-4D55-99D1-A7486904C99F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1E94057-9339-40B0-86A0-364A799EE25D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DD364F2-AB6D-4786-BAB7-7A2F0EA9C718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35745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EA77EBC-D7F1-4B88-B41D-F34C26CB5483}"/>
              </a:ext>
            </a:extLst>
          </p:cNvPr>
          <p:cNvSpPr/>
          <p:nvPr/>
        </p:nvSpPr>
        <p:spPr>
          <a:xfrm>
            <a:off x="5824541" y="1709739"/>
            <a:ext cx="446087" cy="746125"/>
          </a:xfrm>
          <a:custGeom>
            <a:avLst/>
            <a:gdLst>
              <a:gd name="connsiteX0" fmla="*/ 369093 w 445293"/>
              <a:gd name="connsiteY0" fmla="*/ 373856 h 745331"/>
              <a:gd name="connsiteX1" fmla="*/ 354806 w 445293"/>
              <a:gd name="connsiteY1" fmla="*/ 738187 h 745331"/>
              <a:gd name="connsiteX2" fmla="*/ 157162 w 445293"/>
              <a:gd name="connsiteY2" fmla="*/ 745331 h 745331"/>
              <a:gd name="connsiteX3" fmla="*/ 154781 w 445293"/>
              <a:gd name="connsiteY3" fmla="*/ 611981 h 745331"/>
              <a:gd name="connsiteX4" fmla="*/ 154781 w 445293"/>
              <a:gd name="connsiteY4" fmla="*/ 209550 h 745331"/>
              <a:gd name="connsiteX5" fmla="*/ 145256 w 445293"/>
              <a:gd name="connsiteY5" fmla="*/ 192881 h 745331"/>
              <a:gd name="connsiteX6" fmla="*/ 92868 w 445293"/>
              <a:gd name="connsiteY6" fmla="*/ 133350 h 745331"/>
              <a:gd name="connsiteX7" fmla="*/ 47625 w 445293"/>
              <a:gd name="connsiteY7" fmla="*/ 85725 h 745331"/>
              <a:gd name="connsiteX8" fmla="*/ 9525 w 445293"/>
              <a:gd name="connsiteY8" fmla="*/ 52387 h 745331"/>
              <a:gd name="connsiteX9" fmla="*/ 0 w 445293"/>
              <a:gd name="connsiteY9" fmla="*/ 38100 h 745331"/>
              <a:gd name="connsiteX10" fmla="*/ 9525 w 445293"/>
              <a:gd name="connsiteY10" fmla="*/ 23812 h 745331"/>
              <a:gd name="connsiteX11" fmla="*/ 28575 w 445293"/>
              <a:gd name="connsiteY11" fmla="*/ 11906 h 745331"/>
              <a:gd name="connsiteX12" fmla="*/ 71437 w 445293"/>
              <a:gd name="connsiteY12" fmla="*/ 4762 h 745331"/>
              <a:gd name="connsiteX13" fmla="*/ 109537 w 445293"/>
              <a:gd name="connsiteY13" fmla="*/ 0 h 745331"/>
              <a:gd name="connsiteX14" fmla="*/ 161925 w 445293"/>
              <a:gd name="connsiteY14" fmla="*/ 2381 h 745331"/>
              <a:gd name="connsiteX15" fmla="*/ 228600 w 445293"/>
              <a:gd name="connsiteY15" fmla="*/ 11906 h 745331"/>
              <a:gd name="connsiteX16" fmla="*/ 290512 w 445293"/>
              <a:gd name="connsiteY16" fmla="*/ 33337 h 745331"/>
              <a:gd name="connsiteX17" fmla="*/ 369093 w 445293"/>
              <a:gd name="connsiteY17" fmla="*/ 73818 h 745331"/>
              <a:gd name="connsiteX18" fmla="*/ 407193 w 445293"/>
              <a:gd name="connsiteY18" fmla="*/ 104775 h 745331"/>
              <a:gd name="connsiteX19" fmla="*/ 428625 w 445293"/>
              <a:gd name="connsiteY19" fmla="*/ 130968 h 745331"/>
              <a:gd name="connsiteX20" fmla="*/ 442912 w 445293"/>
              <a:gd name="connsiteY20" fmla="*/ 161925 h 745331"/>
              <a:gd name="connsiteX21" fmla="*/ 445293 w 445293"/>
              <a:gd name="connsiteY21" fmla="*/ 185737 h 745331"/>
              <a:gd name="connsiteX22" fmla="*/ 438150 w 445293"/>
              <a:gd name="connsiteY22" fmla="*/ 209550 h 745331"/>
              <a:gd name="connsiteX23" fmla="*/ 416718 w 445293"/>
              <a:gd name="connsiteY23" fmla="*/ 235743 h 745331"/>
              <a:gd name="connsiteX24" fmla="*/ 392906 w 445293"/>
              <a:gd name="connsiteY24" fmla="*/ 266700 h 745331"/>
              <a:gd name="connsiteX25" fmla="*/ 381000 w 445293"/>
              <a:gd name="connsiteY25" fmla="*/ 300037 h 745331"/>
              <a:gd name="connsiteX26" fmla="*/ 369093 w 445293"/>
              <a:gd name="connsiteY26" fmla="*/ 3738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45331">
                <a:moveTo>
                  <a:pt x="369093" y="373856"/>
                </a:moveTo>
                <a:lnTo>
                  <a:pt x="354806" y="738187"/>
                </a:lnTo>
                <a:lnTo>
                  <a:pt x="157162" y="745331"/>
                </a:lnTo>
                <a:cubicBezTo>
                  <a:pt x="156368" y="700881"/>
                  <a:pt x="155575" y="656431"/>
                  <a:pt x="154781" y="611981"/>
                </a:cubicBezTo>
                <a:lnTo>
                  <a:pt x="154781" y="209550"/>
                </a:lnTo>
                <a:lnTo>
                  <a:pt x="145256" y="192881"/>
                </a:lnTo>
                <a:lnTo>
                  <a:pt x="92868" y="133350"/>
                </a:lnTo>
                <a:lnTo>
                  <a:pt x="47625" y="85725"/>
                </a:lnTo>
                <a:lnTo>
                  <a:pt x="9525" y="52387"/>
                </a:lnTo>
                <a:lnTo>
                  <a:pt x="0" y="38100"/>
                </a:lnTo>
                <a:lnTo>
                  <a:pt x="9525" y="23812"/>
                </a:lnTo>
                <a:lnTo>
                  <a:pt x="28575" y="11906"/>
                </a:lnTo>
                <a:lnTo>
                  <a:pt x="71437" y="4762"/>
                </a:lnTo>
                <a:lnTo>
                  <a:pt x="109537" y="0"/>
                </a:lnTo>
                <a:lnTo>
                  <a:pt x="161925" y="2381"/>
                </a:lnTo>
                <a:lnTo>
                  <a:pt x="228600" y="11906"/>
                </a:lnTo>
                <a:lnTo>
                  <a:pt x="290512" y="33337"/>
                </a:lnTo>
                <a:lnTo>
                  <a:pt x="369093" y="73818"/>
                </a:lnTo>
                <a:lnTo>
                  <a:pt x="407193" y="104775"/>
                </a:lnTo>
                <a:lnTo>
                  <a:pt x="428625" y="130968"/>
                </a:lnTo>
                <a:lnTo>
                  <a:pt x="442912" y="161925"/>
                </a:lnTo>
                <a:lnTo>
                  <a:pt x="445293" y="185737"/>
                </a:lnTo>
                <a:lnTo>
                  <a:pt x="438150" y="209550"/>
                </a:lnTo>
                <a:lnTo>
                  <a:pt x="416718" y="235743"/>
                </a:lnTo>
                <a:lnTo>
                  <a:pt x="392906" y="266700"/>
                </a:lnTo>
                <a:lnTo>
                  <a:pt x="381000" y="300037"/>
                </a:lnTo>
                <a:lnTo>
                  <a:pt x="369093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F44EA6B-18A6-4D9F-951A-DEC31AA79617}"/>
              </a:ext>
            </a:extLst>
          </p:cNvPr>
          <p:cNvSpPr/>
          <p:nvPr/>
        </p:nvSpPr>
        <p:spPr>
          <a:xfrm>
            <a:off x="3541717" y="1858964"/>
            <a:ext cx="1876425" cy="530225"/>
          </a:xfrm>
          <a:custGeom>
            <a:avLst/>
            <a:gdLst>
              <a:gd name="connsiteX0" fmla="*/ 485775 w 1876425"/>
              <a:gd name="connsiteY0" fmla="*/ 300038 h 528638"/>
              <a:gd name="connsiteX1" fmla="*/ 957262 w 1876425"/>
              <a:gd name="connsiteY1" fmla="*/ 209550 h 528638"/>
              <a:gd name="connsiteX2" fmla="*/ 1150144 w 1876425"/>
              <a:gd name="connsiteY2" fmla="*/ 169069 h 528638"/>
              <a:gd name="connsiteX3" fmla="*/ 1250156 w 1876425"/>
              <a:gd name="connsiteY3" fmla="*/ 142875 h 528638"/>
              <a:gd name="connsiteX4" fmla="*/ 1343025 w 1876425"/>
              <a:gd name="connsiteY4" fmla="*/ 109538 h 528638"/>
              <a:gd name="connsiteX5" fmla="*/ 1443037 w 1876425"/>
              <a:gd name="connsiteY5" fmla="*/ 64294 h 528638"/>
              <a:gd name="connsiteX6" fmla="*/ 1504950 w 1876425"/>
              <a:gd name="connsiteY6" fmla="*/ 28575 h 528638"/>
              <a:gd name="connsiteX7" fmla="*/ 1538287 w 1876425"/>
              <a:gd name="connsiteY7" fmla="*/ 7144 h 528638"/>
              <a:gd name="connsiteX8" fmla="*/ 1562100 w 1876425"/>
              <a:gd name="connsiteY8" fmla="*/ 0 h 528638"/>
              <a:gd name="connsiteX9" fmla="*/ 1602581 w 1876425"/>
              <a:gd name="connsiteY9" fmla="*/ 4763 h 528638"/>
              <a:gd name="connsiteX10" fmla="*/ 1671637 w 1876425"/>
              <a:gd name="connsiteY10" fmla="*/ 28575 h 528638"/>
              <a:gd name="connsiteX11" fmla="*/ 1733550 w 1876425"/>
              <a:gd name="connsiteY11" fmla="*/ 57150 h 528638"/>
              <a:gd name="connsiteX12" fmla="*/ 1807369 w 1876425"/>
              <a:gd name="connsiteY12" fmla="*/ 100013 h 528638"/>
              <a:gd name="connsiteX13" fmla="*/ 1850231 w 1876425"/>
              <a:gd name="connsiteY13" fmla="*/ 135732 h 528638"/>
              <a:gd name="connsiteX14" fmla="*/ 1876425 w 1876425"/>
              <a:gd name="connsiteY14" fmla="*/ 169069 h 528638"/>
              <a:gd name="connsiteX15" fmla="*/ 1874044 w 1876425"/>
              <a:gd name="connsiteY15" fmla="*/ 195263 h 528638"/>
              <a:gd name="connsiteX16" fmla="*/ 1862137 w 1876425"/>
              <a:gd name="connsiteY16" fmla="*/ 221457 h 528638"/>
              <a:gd name="connsiteX17" fmla="*/ 1835944 w 1876425"/>
              <a:gd name="connsiteY17" fmla="*/ 235744 h 528638"/>
              <a:gd name="connsiteX18" fmla="*/ 1804987 w 1876425"/>
              <a:gd name="connsiteY18" fmla="*/ 245269 h 528638"/>
              <a:gd name="connsiteX19" fmla="*/ 1754981 w 1876425"/>
              <a:gd name="connsiteY19" fmla="*/ 250032 h 528638"/>
              <a:gd name="connsiteX20" fmla="*/ 1619250 w 1876425"/>
              <a:gd name="connsiteY20" fmla="*/ 252413 h 528638"/>
              <a:gd name="connsiteX21" fmla="*/ 1524000 w 1876425"/>
              <a:gd name="connsiteY21" fmla="*/ 261938 h 528638"/>
              <a:gd name="connsiteX22" fmla="*/ 1369219 w 1876425"/>
              <a:gd name="connsiteY22" fmla="*/ 285750 h 528638"/>
              <a:gd name="connsiteX23" fmla="*/ 1152525 w 1876425"/>
              <a:gd name="connsiteY23" fmla="*/ 319088 h 528638"/>
              <a:gd name="connsiteX24" fmla="*/ 1016794 w 1876425"/>
              <a:gd name="connsiteY24" fmla="*/ 352425 h 528638"/>
              <a:gd name="connsiteX25" fmla="*/ 485775 w 1876425"/>
              <a:gd name="connsiteY25" fmla="*/ 488157 h 528638"/>
              <a:gd name="connsiteX26" fmla="*/ 371475 w 1876425"/>
              <a:gd name="connsiteY26" fmla="*/ 519113 h 528638"/>
              <a:gd name="connsiteX27" fmla="*/ 345281 w 1876425"/>
              <a:gd name="connsiteY27" fmla="*/ 523875 h 528638"/>
              <a:gd name="connsiteX28" fmla="*/ 302419 w 1876425"/>
              <a:gd name="connsiteY28" fmla="*/ 528638 h 528638"/>
              <a:gd name="connsiteX29" fmla="*/ 266700 w 1876425"/>
              <a:gd name="connsiteY29" fmla="*/ 521494 h 528638"/>
              <a:gd name="connsiteX30" fmla="*/ 228600 w 1876425"/>
              <a:gd name="connsiteY30" fmla="*/ 502444 h 528638"/>
              <a:gd name="connsiteX31" fmla="*/ 176212 w 1876425"/>
              <a:gd name="connsiteY31" fmla="*/ 464344 h 528638"/>
              <a:gd name="connsiteX32" fmla="*/ 102394 w 1876425"/>
              <a:gd name="connsiteY32" fmla="*/ 395288 h 528638"/>
              <a:gd name="connsiteX33" fmla="*/ 14287 w 1876425"/>
              <a:gd name="connsiteY33" fmla="*/ 285750 h 528638"/>
              <a:gd name="connsiteX34" fmla="*/ 2381 w 1876425"/>
              <a:gd name="connsiteY34" fmla="*/ 266700 h 528638"/>
              <a:gd name="connsiteX35" fmla="*/ 0 w 1876425"/>
              <a:gd name="connsiteY35" fmla="*/ 240507 h 528638"/>
              <a:gd name="connsiteX36" fmla="*/ 7144 w 1876425"/>
              <a:gd name="connsiteY36" fmla="*/ 226219 h 528638"/>
              <a:gd name="connsiteX37" fmla="*/ 19050 w 1876425"/>
              <a:gd name="connsiteY37" fmla="*/ 221457 h 528638"/>
              <a:gd name="connsiteX38" fmla="*/ 42862 w 1876425"/>
              <a:gd name="connsiteY38" fmla="*/ 226219 h 528638"/>
              <a:gd name="connsiteX39" fmla="*/ 61912 w 1876425"/>
              <a:gd name="connsiteY39" fmla="*/ 242888 h 528638"/>
              <a:gd name="connsiteX40" fmla="*/ 109537 w 1876425"/>
              <a:gd name="connsiteY40" fmla="*/ 276225 h 528638"/>
              <a:gd name="connsiteX41" fmla="*/ 161925 w 1876425"/>
              <a:gd name="connsiteY41" fmla="*/ 304800 h 528638"/>
              <a:gd name="connsiteX42" fmla="*/ 221456 w 1876425"/>
              <a:gd name="connsiteY42" fmla="*/ 323850 h 528638"/>
              <a:gd name="connsiteX43" fmla="*/ 278606 w 1876425"/>
              <a:gd name="connsiteY43" fmla="*/ 330994 h 528638"/>
              <a:gd name="connsiteX44" fmla="*/ 338137 w 1876425"/>
              <a:gd name="connsiteY44" fmla="*/ 330994 h 528638"/>
              <a:gd name="connsiteX45" fmla="*/ 485775 w 1876425"/>
              <a:gd name="connsiteY45" fmla="*/ 3000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76425" h="528638">
                <a:moveTo>
                  <a:pt x="485775" y="300038"/>
                </a:moveTo>
                <a:lnTo>
                  <a:pt x="957262" y="209550"/>
                </a:lnTo>
                <a:lnTo>
                  <a:pt x="1150144" y="169069"/>
                </a:lnTo>
                <a:lnTo>
                  <a:pt x="1250156" y="142875"/>
                </a:lnTo>
                <a:lnTo>
                  <a:pt x="1343025" y="109538"/>
                </a:lnTo>
                <a:lnTo>
                  <a:pt x="1443037" y="64294"/>
                </a:lnTo>
                <a:lnTo>
                  <a:pt x="1504950" y="28575"/>
                </a:lnTo>
                <a:lnTo>
                  <a:pt x="1538287" y="7144"/>
                </a:lnTo>
                <a:lnTo>
                  <a:pt x="1562100" y="0"/>
                </a:lnTo>
                <a:lnTo>
                  <a:pt x="1602581" y="4763"/>
                </a:lnTo>
                <a:lnTo>
                  <a:pt x="1671637" y="28575"/>
                </a:lnTo>
                <a:lnTo>
                  <a:pt x="1733550" y="57150"/>
                </a:lnTo>
                <a:lnTo>
                  <a:pt x="1807369" y="100013"/>
                </a:lnTo>
                <a:lnTo>
                  <a:pt x="1850231" y="135732"/>
                </a:lnTo>
                <a:lnTo>
                  <a:pt x="1876425" y="169069"/>
                </a:lnTo>
                <a:lnTo>
                  <a:pt x="1874044" y="195263"/>
                </a:lnTo>
                <a:lnTo>
                  <a:pt x="1862137" y="221457"/>
                </a:lnTo>
                <a:lnTo>
                  <a:pt x="1835944" y="235744"/>
                </a:lnTo>
                <a:lnTo>
                  <a:pt x="1804987" y="245269"/>
                </a:lnTo>
                <a:lnTo>
                  <a:pt x="1754981" y="250032"/>
                </a:lnTo>
                <a:lnTo>
                  <a:pt x="1619250" y="252413"/>
                </a:lnTo>
                <a:lnTo>
                  <a:pt x="1524000" y="261938"/>
                </a:lnTo>
                <a:lnTo>
                  <a:pt x="1369219" y="285750"/>
                </a:lnTo>
                <a:lnTo>
                  <a:pt x="1152525" y="319088"/>
                </a:lnTo>
                <a:lnTo>
                  <a:pt x="1016794" y="352425"/>
                </a:lnTo>
                <a:lnTo>
                  <a:pt x="485775" y="488157"/>
                </a:lnTo>
                <a:lnTo>
                  <a:pt x="371475" y="519113"/>
                </a:lnTo>
                <a:lnTo>
                  <a:pt x="345281" y="523875"/>
                </a:lnTo>
                <a:lnTo>
                  <a:pt x="302419" y="528638"/>
                </a:lnTo>
                <a:lnTo>
                  <a:pt x="266700" y="521494"/>
                </a:lnTo>
                <a:lnTo>
                  <a:pt x="228600" y="502444"/>
                </a:lnTo>
                <a:lnTo>
                  <a:pt x="176212" y="464344"/>
                </a:lnTo>
                <a:lnTo>
                  <a:pt x="102394" y="395288"/>
                </a:lnTo>
                <a:lnTo>
                  <a:pt x="14287" y="285750"/>
                </a:lnTo>
                <a:lnTo>
                  <a:pt x="2381" y="266700"/>
                </a:lnTo>
                <a:lnTo>
                  <a:pt x="0" y="240507"/>
                </a:lnTo>
                <a:lnTo>
                  <a:pt x="7144" y="226219"/>
                </a:lnTo>
                <a:lnTo>
                  <a:pt x="19050" y="221457"/>
                </a:lnTo>
                <a:lnTo>
                  <a:pt x="42862" y="226219"/>
                </a:lnTo>
                <a:lnTo>
                  <a:pt x="61912" y="242888"/>
                </a:lnTo>
                <a:lnTo>
                  <a:pt x="109537" y="276225"/>
                </a:lnTo>
                <a:lnTo>
                  <a:pt x="161925" y="304800"/>
                </a:lnTo>
                <a:lnTo>
                  <a:pt x="221456" y="323850"/>
                </a:lnTo>
                <a:lnTo>
                  <a:pt x="278606" y="330994"/>
                </a:lnTo>
                <a:lnTo>
                  <a:pt x="338137" y="330994"/>
                </a:lnTo>
                <a:lnTo>
                  <a:pt x="485775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5768406-B76D-4DDD-8638-B07484188545}"/>
              </a:ext>
            </a:extLst>
          </p:cNvPr>
          <p:cNvSpPr/>
          <p:nvPr/>
        </p:nvSpPr>
        <p:spPr>
          <a:xfrm rot="16200000">
            <a:off x="4671219" y="4617244"/>
            <a:ext cx="1725612" cy="374650"/>
          </a:xfrm>
          <a:custGeom>
            <a:avLst/>
            <a:gdLst>
              <a:gd name="connsiteX0" fmla="*/ 792956 w 1726406"/>
              <a:gd name="connsiteY0" fmla="*/ 140493 h 373856"/>
              <a:gd name="connsiteX1" fmla="*/ 1316831 w 1726406"/>
              <a:gd name="connsiteY1" fmla="*/ 142875 h 373856"/>
              <a:gd name="connsiteX2" fmla="*/ 1412081 w 1726406"/>
              <a:gd name="connsiteY2" fmla="*/ 140493 h 373856"/>
              <a:gd name="connsiteX3" fmla="*/ 1478756 w 1726406"/>
              <a:gd name="connsiteY3" fmla="*/ 128587 h 373856"/>
              <a:gd name="connsiteX4" fmla="*/ 1528762 w 1726406"/>
              <a:gd name="connsiteY4" fmla="*/ 109537 h 373856"/>
              <a:gd name="connsiteX5" fmla="*/ 1626393 w 1726406"/>
              <a:gd name="connsiteY5" fmla="*/ 54768 h 373856"/>
              <a:gd name="connsiteX6" fmla="*/ 1666875 w 1726406"/>
              <a:gd name="connsiteY6" fmla="*/ 23812 h 373856"/>
              <a:gd name="connsiteX7" fmla="*/ 1685925 w 1726406"/>
              <a:gd name="connsiteY7" fmla="*/ 7143 h 373856"/>
              <a:gd name="connsiteX8" fmla="*/ 1704975 w 1726406"/>
              <a:gd name="connsiteY8" fmla="*/ 0 h 373856"/>
              <a:gd name="connsiteX9" fmla="*/ 1721643 w 1726406"/>
              <a:gd name="connsiteY9" fmla="*/ 7143 h 373856"/>
              <a:gd name="connsiteX10" fmla="*/ 1726406 w 1726406"/>
              <a:gd name="connsiteY10" fmla="*/ 30956 h 373856"/>
              <a:gd name="connsiteX11" fmla="*/ 1721643 w 1726406"/>
              <a:gd name="connsiteY11" fmla="*/ 66675 h 373856"/>
              <a:gd name="connsiteX12" fmla="*/ 1712118 w 1726406"/>
              <a:gd name="connsiteY12" fmla="*/ 111918 h 373856"/>
              <a:gd name="connsiteX13" fmla="*/ 1688306 w 1726406"/>
              <a:gd name="connsiteY13" fmla="*/ 173831 h 373856"/>
              <a:gd name="connsiteX14" fmla="*/ 1652587 w 1726406"/>
              <a:gd name="connsiteY14" fmla="*/ 247650 h 373856"/>
              <a:gd name="connsiteX15" fmla="*/ 1583531 w 1726406"/>
              <a:gd name="connsiteY15" fmla="*/ 345281 h 373856"/>
              <a:gd name="connsiteX16" fmla="*/ 1557337 w 1726406"/>
              <a:gd name="connsiteY16" fmla="*/ 373856 h 373856"/>
              <a:gd name="connsiteX17" fmla="*/ 1416843 w 1726406"/>
              <a:gd name="connsiteY17" fmla="*/ 359568 h 373856"/>
              <a:gd name="connsiteX18" fmla="*/ 1212056 w 1726406"/>
              <a:gd name="connsiteY18" fmla="*/ 347662 h 373856"/>
              <a:gd name="connsiteX19" fmla="*/ 914400 w 1726406"/>
              <a:gd name="connsiteY19" fmla="*/ 340518 h 373856"/>
              <a:gd name="connsiteX20" fmla="*/ 526256 w 1726406"/>
              <a:gd name="connsiteY20" fmla="*/ 342900 h 373856"/>
              <a:gd name="connsiteX21" fmla="*/ 252412 w 1726406"/>
              <a:gd name="connsiteY21" fmla="*/ 340518 h 373856"/>
              <a:gd name="connsiteX22" fmla="*/ 126206 w 1726406"/>
              <a:gd name="connsiteY22" fmla="*/ 338137 h 373856"/>
              <a:gd name="connsiteX23" fmla="*/ 92868 w 1726406"/>
              <a:gd name="connsiteY23" fmla="*/ 328612 h 373856"/>
              <a:gd name="connsiteX24" fmla="*/ 50006 w 1726406"/>
              <a:gd name="connsiteY24" fmla="*/ 307181 h 373856"/>
              <a:gd name="connsiteX25" fmla="*/ 21431 w 1726406"/>
              <a:gd name="connsiteY25" fmla="*/ 285750 h 373856"/>
              <a:gd name="connsiteX26" fmla="*/ 2381 w 1726406"/>
              <a:gd name="connsiteY26" fmla="*/ 261937 h 373856"/>
              <a:gd name="connsiteX27" fmla="*/ 0 w 1726406"/>
              <a:gd name="connsiteY27" fmla="*/ 240506 h 373856"/>
              <a:gd name="connsiteX28" fmla="*/ 7143 w 1726406"/>
              <a:gd name="connsiteY28" fmla="*/ 214312 h 373856"/>
              <a:gd name="connsiteX29" fmla="*/ 26193 w 1726406"/>
              <a:gd name="connsiteY29" fmla="*/ 188118 h 373856"/>
              <a:gd name="connsiteX30" fmla="*/ 57150 w 1726406"/>
              <a:gd name="connsiteY30" fmla="*/ 164306 h 373856"/>
              <a:gd name="connsiteX31" fmla="*/ 111918 w 1726406"/>
              <a:gd name="connsiteY31" fmla="*/ 138112 h 373856"/>
              <a:gd name="connsiteX32" fmla="*/ 169068 w 1726406"/>
              <a:gd name="connsiteY32" fmla="*/ 116681 h 373856"/>
              <a:gd name="connsiteX33" fmla="*/ 250031 w 1726406"/>
              <a:gd name="connsiteY33" fmla="*/ 88106 h 373856"/>
              <a:gd name="connsiteX34" fmla="*/ 316706 w 1726406"/>
              <a:gd name="connsiteY34" fmla="*/ 73818 h 373856"/>
              <a:gd name="connsiteX35" fmla="*/ 335756 w 1726406"/>
              <a:gd name="connsiteY35" fmla="*/ 73818 h 373856"/>
              <a:gd name="connsiteX36" fmla="*/ 361950 w 1726406"/>
              <a:gd name="connsiteY36" fmla="*/ 80962 h 373856"/>
              <a:gd name="connsiteX37" fmla="*/ 423862 w 1726406"/>
              <a:gd name="connsiteY37" fmla="*/ 107156 h 373856"/>
              <a:gd name="connsiteX38" fmla="*/ 485775 w 1726406"/>
              <a:gd name="connsiteY38" fmla="*/ 126206 h 373856"/>
              <a:gd name="connsiteX39" fmla="*/ 545306 w 1726406"/>
              <a:gd name="connsiteY39" fmla="*/ 140493 h 373856"/>
              <a:gd name="connsiteX40" fmla="*/ 607218 w 1726406"/>
              <a:gd name="connsiteY40" fmla="*/ 142875 h 373856"/>
              <a:gd name="connsiteX41" fmla="*/ 792956 w 1726406"/>
              <a:gd name="connsiteY41" fmla="*/ 14049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26406" h="373856">
                <a:moveTo>
                  <a:pt x="792956" y="140493"/>
                </a:moveTo>
                <a:lnTo>
                  <a:pt x="1316831" y="142875"/>
                </a:lnTo>
                <a:lnTo>
                  <a:pt x="1412081" y="140493"/>
                </a:lnTo>
                <a:lnTo>
                  <a:pt x="1478756" y="128587"/>
                </a:lnTo>
                <a:lnTo>
                  <a:pt x="1528762" y="109537"/>
                </a:lnTo>
                <a:lnTo>
                  <a:pt x="1626393" y="54768"/>
                </a:lnTo>
                <a:lnTo>
                  <a:pt x="1666875" y="23812"/>
                </a:lnTo>
                <a:lnTo>
                  <a:pt x="1685925" y="7143"/>
                </a:lnTo>
                <a:lnTo>
                  <a:pt x="1704975" y="0"/>
                </a:lnTo>
                <a:lnTo>
                  <a:pt x="1721643" y="7143"/>
                </a:lnTo>
                <a:lnTo>
                  <a:pt x="1726406" y="30956"/>
                </a:lnTo>
                <a:lnTo>
                  <a:pt x="1721643" y="66675"/>
                </a:lnTo>
                <a:lnTo>
                  <a:pt x="1712118" y="111918"/>
                </a:lnTo>
                <a:lnTo>
                  <a:pt x="1688306" y="173831"/>
                </a:lnTo>
                <a:lnTo>
                  <a:pt x="1652587" y="247650"/>
                </a:lnTo>
                <a:lnTo>
                  <a:pt x="1583531" y="345281"/>
                </a:lnTo>
                <a:lnTo>
                  <a:pt x="1557337" y="373856"/>
                </a:lnTo>
                <a:lnTo>
                  <a:pt x="1416843" y="359568"/>
                </a:lnTo>
                <a:lnTo>
                  <a:pt x="1212056" y="347662"/>
                </a:lnTo>
                <a:lnTo>
                  <a:pt x="914400" y="340518"/>
                </a:lnTo>
                <a:lnTo>
                  <a:pt x="526256" y="342900"/>
                </a:lnTo>
                <a:lnTo>
                  <a:pt x="252412" y="340518"/>
                </a:lnTo>
                <a:lnTo>
                  <a:pt x="126206" y="338137"/>
                </a:lnTo>
                <a:lnTo>
                  <a:pt x="92868" y="328612"/>
                </a:lnTo>
                <a:lnTo>
                  <a:pt x="50006" y="307181"/>
                </a:lnTo>
                <a:lnTo>
                  <a:pt x="21431" y="285750"/>
                </a:lnTo>
                <a:lnTo>
                  <a:pt x="2381" y="261937"/>
                </a:lnTo>
                <a:lnTo>
                  <a:pt x="0" y="240506"/>
                </a:lnTo>
                <a:lnTo>
                  <a:pt x="7143" y="214312"/>
                </a:lnTo>
                <a:lnTo>
                  <a:pt x="26193" y="188118"/>
                </a:lnTo>
                <a:lnTo>
                  <a:pt x="57150" y="164306"/>
                </a:lnTo>
                <a:lnTo>
                  <a:pt x="111918" y="138112"/>
                </a:lnTo>
                <a:lnTo>
                  <a:pt x="169068" y="116681"/>
                </a:lnTo>
                <a:lnTo>
                  <a:pt x="250031" y="88106"/>
                </a:lnTo>
                <a:lnTo>
                  <a:pt x="316706" y="73818"/>
                </a:lnTo>
                <a:lnTo>
                  <a:pt x="335756" y="73818"/>
                </a:lnTo>
                <a:lnTo>
                  <a:pt x="361950" y="80962"/>
                </a:lnTo>
                <a:lnTo>
                  <a:pt x="423862" y="107156"/>
                </a:lnTo>
                <a:lnTo>
                  <a:pt x="485775" y="126206"/>
                </a:lnTo>
                <a:lnTo>
                  <a:pt x="545306" y="140493"/>
                </a:lnTo>
                <a:lnTo>
                  <a:pt x="607218" y="142875"/>
                </a:lnTo>
                <a:lnTo>
                  <a:pt x="792956" y="140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0AEE9060-2E9E-46AE-9808-6D28561265FD}"/>
              </a:ext>
            </a:extLst>
          </p:cNvPr>
          <p:cNvSpPr/>
          <p:nvPr/>
        </p:nvSpPr>
        <p:spPr>
          <a:xfrm rot="16200000">
            <a:off x="2988474" y="3208337"/>
            <a:ext cx="2205038" cy="441325"/>
          </a:xfrm>
          <a:custGeom>
            <a:avLst/>
            <a:gdLst>
              <a:gd name="connsiteX0" fmla="*/ 1219200 w 2205037"/>
              <a:gd name="connsiteY0" fmla="*/ 188118 h 440531"/>
              <a:gd name="connsiteX1" fmla="*/ 1550194 w 2205037"/>
              <a:gd name="connsiteY1" fmla="*/ 190500 h 440531"/>
              <a:gd name="connsiteX2" fmla="*/ 1643062 w 2205037"/>
              <a:gd name="connsiteY2" fmla="*/ 185737 h 440531"/>
              <a:gd name="connsiteX3" fmla="*/ 1769269 w 2205037"/>
              <a:gd name="connsiteY3" fmla="*/ 173831 h 440531"/>
              <a:gd name="connsiteX4" fmla="*/ 1926431 w 2205037"/>
              <a:gd name="connsiteY4" fmla="*/ 147637 h 440531"/>
              <a:gd name="connsiteX5" fmla="*/ 1971675 w 2205037"/>
              <a:gd name="connsiteY5" fmla="*/ 133350 h 440531"/>
              <a:gd name="connsiteX6" fmla="*/ 2038350 w 2205037"/>
              <a:gd name="connsiteY6" fmla="*/ 104775 h 440531"/>
              <a:gd name="connsiteX7" fmla="*/ 2121694 w 2205037"/>
              <a:gd name="connsiteY7" fmla="*/ 57150 h 440531"/>
              <a:gd name="connsiteX8" fmla="*/ 2200275 w 2205037"/>
              <a:gd name="connsiteY8" fmla="*/ 0 h 440531"/>
              <a:gd name="connsiteX9" fmla="*/ 2205037 w 2205037"/>
              <a:gd name="connsiteY9" fmla="*/ 76200 h 440531"/>
              <a:gd name="connsiteX10" fmla="*/ 2152650 w 2205037"/>
              <a:gd name="connsiteY10" fmla="*/ 138112 h 440531"/>
              <a:gd name="connsiteX11" fmla="*/ 2116931 w 2205037"/>
              <a:gd name="connsiteY11" fmla="*/ 180975 h 440531"/>
              <a:gd name="connsiteX12" fmla="*/ 2076450 w 2205037"/>
              <a:gd name="connsiteY12" fmla="*/ 250031 h 440531"/>
              <a:gd name="connsiteX13" fmla="*/ 2057400 w 2205037"/>
              <a:gd name="connsiteY13" fmla="*/ 304800 h 440531"/>
              <a:gd name="connsiteX14" fmla="*/ 2043112 w 2205037"/>
              <a:gd name="connsiteY14" fmla="*/ 352425 h 440531"/>
              <a:gd name="connsiteX15" fmla="*/ 2033587 w 2205037"/>
              <a:gd name="connsiteY15" fmla="*/ 383381 h 440531"/>
              <a:gd name="connsiteX16" fmla="*/ 2016919 w 2205037"/>
              <a:gd name="connsiteY16" fmla="*/ 414337 h 440531"/>
              <a:gd name="connsiteX17" fmla="*/ 2007394 w 2205037"/>
              <a:gd name="connsiteY17" fmla="*/ 431006 h 440531"/>
              <a:gd name="connsiteX18" fmla="*/ 1988344 w 2205037"/>
              <a:gd name="connsiteY18" fmla="*/ 440531 h 440531"/>
              <a:gd name="connsiteX19" fmla="*/ 1966912 w 2205037"/>
              <a:gd name="connsiteY19" fmla="*/ 440531 h 440531"/>
              <a:gd name="connsiteX20" fmla="*/ 1940719 w 2205037"/>
              <a:gd name="connsiteY20" fmla="*/ 426243 h 440531"/>
              <a:gd name="connsiteX21" fmla="*/ 1902619 w 2205037"/>
              <a:gd name="connsiteY21" fmla="*/ 414337 h 440531"/>
              <a:gd name="connsiteX22" fmla="*/ 1847850 w 2205037"/>
              <a:gd name="connsiteY22" fmla="*/ 404812 h 440531"/>
              <a:gd name="connsiteX23" fmla="*/ 1647825 w 2205037"/>
              <a:gd name="connsiteY23" fmla="*/ 409575 h 440531"/>
              <a:gd name="connsiteX24" fmla="*/ 1228725 w 2205037"/>
              <a:gd name="connsiteY24" fmla="*/ 397668 h 440531"/>
              <a:gd name="connsiteX25" fmla="*/ 797719 w 2205037"/>
              <a:gd name="connsiteY25" fmla="*/ 390525 h 440531"/>
              <a:gd name="connsiteX26" fmla="*/ 2381 w 2205037"/>
              <a:gd name="connsiteY26" fmla="*/ 385762 h 440531"/>
              <a:gd name="connsiteX27" fmla="*/ 0 w 2205037"/>
              <a:gd name="connsiteY27" fmla="*/ 171450 h 440531"/>
              <a:gd name="connsiteX28" fmla="*/ 100012 w 2205037"/>
              <a:gd name="connsiteY28" fmla="*/ 166687 h 440531"/>
              <a:gd name="connsiteX29" fmla="*/ 371475 w 2205037"/>
              <a:gd name="connsiteY29" fmla="*/ 176212 h 440531"/>
              <a:gd name="connsiteX30" fmla="*/ 633412 w 2205037"/>
              <a:gd name="connsiteY30" fmla="*/ 190500 h 440531"/>
              <a:gd name="connsiteX31" fmla="*/ 1116806 w 2205037"/>
              <a:gd name="connsiteY31" fmla="*/ 190500 h 440531"/>
              <a:gd name="connsiteX32" fmla="*/ 1219200 w 2205037"/>
              <a:gd name="connsiteY32" fmla="*/ 18811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05037" h="440531">
                <a:moveTo>
                  <a:pt x="1219200" y="188118"/>
                </a:moveTo>
                <a:lnTo>
                  <a:pt x="1550194" y="190500"/>
                </a:lnTo>
                <a:lnTo>
                  <a:pt x="1643062" y="185737"/>
                </a:lnTo>
                <a:lnTo>
                  <a:pt x="1769269" y="173831"/>
                </a:lnTo>
                <a:lnTo>
                  <a:pt x="1926431" y="147637"/>
                </a:lnTo>
                <a:lnTo>
                  <a:pt x="1971675" y="133350"/>
                </a:lnTo>
                <a:lnTo>
                  <a:pt x="2038350" y="104775"/>
                </a:lnTo>
                <a:lnTo>
                  <a:pt x="2121694" y="57150"/>
                </a:lnTo>
                <a:lnTo>
                  <a:pt x="2200275" y="0"/>
                </a:lnTo>
                <a:lnTo>
                  <a:pt x="2205037" y="76200"/>
                </a:lnTo>
                <a:lnTo>
                  <a:pt x="2152650" y="138112"/>
                </a:lnTo>
                <a:lnTo>
                  <a:pt x="2116931" y="180975"/>
                </a:lnTo>
                <a:lnTo>
                  <a:pt x="2076450" y="250031"/>
                </a:lnTo>
                <a:lnTo>
                  <a:pt x="2057400" y="304800"/>
                </a:lnTo>
                <a:lnTo>
                  <a:pt x="2043112" y="352425"/>
                </a:lnTo>
                <a:lnTo>
                  <a:pt x="2033587" y="383381"/>
                </a:lnTo>
                <a:lnTo>
                  <a:pt x="2016919" y="414337"/>
                </a:lnTo>
                <a:lnTo>
                  <a:pt x="2007394" y="431006"/>
                </a:lnTo>
                <a:lnTo>
                  <a:pt x="1988344" y="440531"/>
                </a:lnTo>
                <a:lnTo>
                  <a:pt x="1966912" y="440531"/>
                </a:lnTo>
                <a:lnTo>
                  <a:pt x="1940719" y="426243"/>
                </a:lnTo>
                <a:lnTo>
                  <a:pt x="1902619" y="414337"/>
                </a:lnTo>
                <a:lnTo>
                  <a:pt x="1847850" y="404812"/>
                </a:lnTo>
                <a:lnTo>
                  <a:pt x="1647825" y="409575"/>
                </a:lnTo>
                <a:lnTo>
                  <a:pt x="1228725" y="397668"/>
                </a:lnTo>
                <a:lnTo>
                  <a:pt x="797719" y="390525"/>
                </a:lnTo>
                <a:lnTo>
                  <a:pt x="2381" y="385762"/>
                </a:lnTo>
                <a:cubicBezTo>
                  <a:pt x="1587" y="314325"/>
                  <a:pt x="794" y="242887"/>
                  <a:pt x="0" y="171450"/>
                </a:cubicBezTo>
                <a:lnTo>
                  <a:pt x="100012" y="166687"/>
                </a:lnTo>
                <a:cubicBezTo>
                  <a:pt x="190499" y="169890"/>
                  <a:pt x="280932" y="176212"/>
                  <a:pt x="371475" y="176212"/>
                </a:cubicBezTo>
                <a:lnTo>
                  <a:pt x="633412" y="190500"/>
                </a:lnTo>
                <a:lnTo>
                  <a:pt x="1116806" y="190500"/>
                </a:lnTo>
                <a:lnTo>
                  <a:pt x="1219200" y="1881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AF16699-4900-4069-A57C-0CFD72CC13D1}"/>
              </a:ext>
            </a:extLst>
          </p:cNvPr>
          <p:cNvSpPr/>
          <p:nvPr/>
        </p:nvSpPr>
        <p:spPr>
          <a:xfrm>
            <a:off x="4213227" y="2719388"/>
            <a:ext cx="719138" cy="330200"/>
          </a:xfrm>
          <a:custGeom>
            <a:avLst/>
            <a:gdLst>
              <a:gd name="connsiteX0" fmla="*/ 204788 w 719138"/>
              <a:gd name="connsiteY0" fmla="*/ 102393 h 330993"/>
              <a:gd name="connsiteX1" fmla="*/ 719138 w 719138"/>
              <a:gd name="connsiteY1" fmla="*/ 0 h 330993"/>
              <a:gd name="connsiteX2" fmla="*/ 719138 w 719138"/>
              <a:gd name="connsiteY2" fmla="*/ 157162 h 330993"/>
              <a:gd name="connsiteX3" fmla="*/ 500063 w 719138"/>
              <a:gd name="connsiteY3" fmla="*/ 204787 h 330993"/>
              <a:gd name="connsiteX4" fmla="*/ 0 w 719138"/>
              <a:gd name="connsiteY4" fmla="*/ 330993 h 330993"/>
              <a:gd name="connsiteX5" fmla="*/ 0 w 719138"/>
              <a:gd name="connsiteY5" fmla="*/ 135731 h 330993"/>
              <a:gd name="connsiteX6" fmla="*/ 204788 w 719138"/>
              <a:gd name="connsiteY6" fmla="*/ 1023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9138" h="330993">
                <a:moveTo>
                  <a:pt x="204788" y="102393"/>
                </a:moveTo>
                <a:lnTo>
                  <a:pt x="719138" y="0"/>
                </a:lnTo>
                <a:lnTo>
                  <a:pt x="719138" y="157162"/>
                </a:lnTo>
                <a:lnTo>
                  <a:pt x="500063" y="204787"/>
                </a:lnTo>
                <a:lnTo>
                  <a:pt x="0" y="330993"/>
                </a:lnTo>
                <a:lnTo>
                  <a:pt x="0" y="135731"/>
                </a:lnTo>
                <a:lnTo>
                  <a:pt x="204788" y="1023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6D9EEDF-BD99-46D6-A2D1-6EFC36D1D529}"/>
              </a:ext>
            </a:extLst>
          </p:cNvPr>
          <p:cNvSpPr/>
          <p:nvPr/>
        </p:nvSpPr>
        <p:spPr>
          <a:xfrm>
            <a:off x="4186241" y="3433764"/>
            <a:ext cx="731837" cy="307975"/>
          </a:xfrm>
          <a:custGeom>
            <a:avLst/>
            <a:gdLst>
              <a:gd name="connsiteX0" fmla="*/ 133350 w 731043"/>
              <a:gd name="connsiteY0" fmla="*/ 97631 h 307181"/>
              <a:gd name="connsiteX1" fmla="*/ 731043 w 731043"/>
              <a:gd name="connsiteY1" fmla="*/ 0 h 307181"/>
              <a:gd name="connsiteX2" fmla="*/ 721518 w 731043"/>
              <a:gd name="connsiteY2" fmla="*/ 178593 h 307181"/>
              <a:gd name="connsiteX3" fmla="*/ 595312 w 731043"/>
              <a:gd name="connsiteY3" fmla="*/ 180975 h 307181"/>
              <a:gd name="connsiteX4" fmla="*/ 426243 w 731043"/>
              <a:gd name="connsiteY4" fmla="*/ 197643 h 307181"/>
              <a:gd name="connsiteX5" fmla="*/ 290512 w 731043"/>
              <a:gd name="connsiteY5" fmla="*/ 221456 h 307181"/>
              <a:gd name="connsiteX6" fmla="*/ 166687 w 731043"/>
              <a:gd name="connsiteY6" fmla="*/ 252412 h 307181"/>
              <a:gd name="connsiteX7" fmla="*/ 2381 w 731043"/>
              <a:gd name="connsiteY7" fmla="*/ 307181 h 307181"/>
              <a:gd name="connsiteX8" fmla="*/ 0 w 731043"/>
              <a:gd name="connsiteY8" fmla="*/ 119062 h 307181"/>
              <a:gd name="connsiteX9" fmla="*/ 133350 w 731043"/>
              <a:gd name="connsiteY9" fmla="*/ 9763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1043" h="307181">
                <a:moveTo>
                  <a:pt x="133350" y="97631"/>
                </a:moveTo>
                <a:lnTo>
                  <a:pt x="731043" y="0"/>
                </a:lnTo>
                <a:lnTo>
                  <a:pt x="721518" y="178593"/>
                </a:lnTo>
                <a:lnTo>
                  <a:pt x="595312" y="180975"/>
                </a:lnTo>
                <a:lnTo>
                  <a:pt x="426243" y="197643"/>
                </a:lnTo>
                <a:lnTo>
                  <a:pt x="290512" y="221456"/>
                </a:lnTo>
                <a:lnTo>
                  <a:pt x="166687" y="252412"/>
                </a:lnTo>
                <a:lnTo>
                  <a:pt x="2381" y="307181"/>
                </a:lnTo>
                <a:cubicBezTo>
                  <a:pt x="1587" y="244475"/>
                  <a:pt x="794" y="181768"/>
                  <a:pt x="0" y="119062"/>
                </a:cubicBezTo>
                <a:lnTo>
                  <a:pt x="133350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E1E792-DFF6-4BF3-A96C-FDBE3C384440}"/>
              </a:ext>
            </a:extLst>
          </p:cNvPr>
          <p:cNvSpPr/>
          <p:nvPr/>
        </p:nvSpPr>
        <p:spPr>
          <a:xfrm>
            <a:off x="3503616" y="4148138"/>
            <a:ext cx="1430337" cy="723900"/>
          </a:xfrm>
          <a:custGeom>
            <a:avLst/>
            <a:gdLst>
              <a:gd name="connsiteX0" fmla="*/ 626269 w 1431131"/>
              <a:gd name="connsiteY0" fmla="*/ 547687 h 723900"/>
              <a:gd name="connsiteX1" fmla="*/ 988219 w 1431131"/>
              <a:gd name="connsiteY1" fmla="*/ 350043 h 723900"/>
              <a:gd name="connsiteX2" fmla="*/ 1431131 w 1431131"/>
              <a:gd name="connsiteY2" fmla="*/ 116681 h 723900"/>
              <a:gd name="connsiteX3" fmla="*/ 1431131 w 1431131"/>
              <a:gd name="connsiteY3" fmla="*/ 0 h 723900"/>
              <a:gd name="connsiteX4" fmla="*/ 1273969 w 1431131"/>
              <a:gd name="connsiteY4" fmla="*/ 54768 h 723900"/>
              <a:gd name="connsiteX5" fmla="*/ 862012 w 1431131"/>
              <a:gd name="connsiteY5" fmla="*/ 221456 h 723900"/>
              <a:gd name="connsiteX6" fmla="*/ 519112 w 1431131"/>
              <a:gd name="connsiteY6" fmla="*/ 354806 h 723900"/>
              <a:gd name="connsiteX7" fmla="*/ 321469 w 1431131"/>
              <a:gd name="connsiteY7" fmla="*/ 414337 h 723900"/>
              <a:gd name="connsiteX8" fmla="*/ 283369 w 1431131"/>
              <a:gd name="connsiteY8" fmla="*/ 423862 h 723900"/>
              <a:gd name="connsiteX9" fmla="*/ 238125 w 1431131"/>
              <a:gd name="connsiteY9" fmla="*/ 419100 h 723900"/>
              <a:gd name="connsiteX10" fmla="*/ 157162 w 1431131"/>
              <a:gd name="connsiteY10" fmla="*/ 397668 h 723900"/>
              <a:gd name="connsiteX11" fmla="*/ 78581 w 1431131"/>
              <a:gd name="connsiteY11" fmla="*/ 359568 h 723900"/>
              <a:gd name="connsiteX12" fmla="*/ 40481 w 1431131"/>
              <a:gd name="connsiteY12" fmla="*/ 342900 h 723900"/>
              <a:gd name="connsiteX13" fmla="*/ 19050 w 1431131"/>
              <a:gd name="connsiteY13" fmla="*/ 335756 h 723900"/>
              <a:gd name="connsiteX14" fmla="*/ 4762 w 1431131"/>
              <a:gd name="connsiteY14" fmla="*/ 342900 h 723900"/>
              <a:gd name="connsiteX15" fmla="*/ 0 w 1431131"/>
              <a:gd name="connsiteY15" fmla="*/ 361950 h 723900"/>
              <a:gd name="connsiteX16" fmla="*/ 16669 w 1431131"/>
              <a:gd name="connsiteY16" fmla="*/ 395287 h 723900"/>
              <a:gd name="connsiteX17" fmla="*/ 130969 w 1431131"/>
              <a:gd name="connsiteY17" fmla="*/ 540543 h 723900"/>
              <a:gd name="connsiteX18" fmla="*/ 230981 w 1431131"/>
              <a:gd name="connsiteY18" fmla="*/ 659606 h 723900"/>
              <a:gd name="connsiteX19" fmla="*/ 264319 w 1431131"/>
              <a:gd name="connsiteY19" fmla="*/ 692943 h 723900"/>
              <a:gd name="connsiteX20" fmla="*/ 290512 w 1431131"/>
              <a:gd name="connsiteY20" fmla="*/ 714375 h 723900"/>
              <a:gd name="connsiteX21" fmla="*/ 311944 w 1431131"/>
              <a:gd name="connsiteY21" fmla="*/ 721518 h 723900"/>
              <a:gd name="connsiteX22" fmla="*/ 338137 w 1431131"/>
              <a:gd name="connsiteY22" fmla="*/ 723900 h 723900"/>
              <a:gd name="connsiteX23" fmla="*/ 357187 w 1431131"/>
              <a:gd name="connsiteY23" fmla="*/ 721518 h 723900"/>
              <a:gd name="connsiteX24" fmla="*/ 376237 w 1431131"/>
              <a:gd name="connsiteY24" fmla="*/ 716756 h 723900"/>
              <a:gd name="connsiteX25" fmla="*/ 402431 w 1431131"/>
              <a:gd name="connsiteY25" fmla="*/ 702468 h 723900"/>
              <a:gd name="connsiteX26" fmla="*/ 438150 w 1431131"/>
              <a:gd name="connsiteY26" fmla="*/ 669131 h 723900"/>
              <a:gd name="connsiteX27" fmla="*/ 490537 w 1431131"/>
              <a:gd name="connsiteY27" fmla="*/ 631031 h 723900"/>
              <a:gd name="connsiteX28" fmla="*/ 626269 w 1431131"/>
              <a:gd name="connsiteY28" fmla="*/ 54768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31131" h="723900">
                <a:moveTo>
                  <a:pt x="626269" y="547687"/>
                </a:moveTo>
                <a:lnTo>
                  <a:pt x="988219" y="350043"/>
                </a:lnTo>
                <a:lnTo>
                  <a:pt x="1431131" y="116681"/>
                </a:lnTo>
                <a:lnTo>
                  <a:pt x="1431131" y="0"/>
                </a:lnTo>
                <a:lnTo>
                  <a:pt x="1273969" y="54768"/>
                </a:lnTo>
                <a:lnTo>
                  <a:pt x="862012" y="221456"/>
                </a:lnTo>
                <a:lnTo>
                  <a:pt x="519112" y="354806"/>
                </a:lnTo>
                <a:lnTo>
                  <a:pt x="321469" y="414337"/>
                </a:lnTo>
                <a:lnTo>
                  <a:pt x="283369" y="423862"/>
                </a:lnTo>
                <a:lnTo>
                  <a:pt x="238125" y="419100"/>
                </a:lnTo>
                <a:lnTo>
                  <a:pt x="157162" y="397668"/>
                </a:lnTo>
                <a:lnTo>
                  <a:pt x="78581" y="359568"/>
                </a:lnTo>
                <a:lnTo>
                  <a:pt x="40481" y="342900"/>
                </a:lnTo>
                <a:lnTo>
                  <a:pt x="19050" y="335756"/>
                </a:lnTo>
                <a:lnTo>
                  <a:pt x="4762" y="342900"/>
                </a:lnTo>
                <a:lnTo>
                  <a:pt x="0" y="361950"/>
                </a:lnTo>
                <a:lnTo>
                  <a:pt x="16669" y="395287"/>
                </a:lnTo>
                <a:lnTo>
                  <a:pt x="130969" y="540543"/>
                </a:lnTo>
                <a:lnTo>
                  <a:pt x="230981" y="659606"/>
                </a:lnTo>
                <a:lnTo>
                  <a:pt x="264319" y="692943"/>
                </a:lnTo>
                <a:lnTo>
                  <a:pt x="290512" y="714375"/>
                </a:lnTo>
                <a:lnTo>
                  <a:pt x="311944" y="721518"/>
                </a:lnTo>
                <a:lnTo>
                  <a:pt x="338137" y="723900"/>
                </a:lnTo>
                <a:lnTo>
                  <a:pt x="357187" y="721518"/>
                </a:lnTo>
                <a:lnTo>
                  <a:pt x="376237" y="716756"/>
                </a:lnTo>
                <a:lnTo>
                  <a:pt x="402431" y="702468"/>
                </a:lnTo>
                <a:lnTo>
                  <a:pt x="438150" y="669131"/>
                </a:lnTo>
                <a:lnTo>
                  <a:pt x="490537" y="631031"/>
                </a:lnTo>
                <a:lnTo>
                  <a:pt x="626269" y="547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08226F73-B905-4A36-BEDD-8C37DBA1EFC4}"/>
              </a:ext>
            </a:extLst>
          </p:cNvPr>
          <p:cNvSpPr/>
          <p:nvPr/>
        </p:nvSpPr>
        <p:spPr>
          <a:xfrm rot="16200000">
            <a:off x="3034510" y="3734595"/>
            <a:ext cx="3733800" cy="503237"/>
          </a:xfrm>
          <a:custGeom>
            <a:avLst/>
            <a:gdLst>
              <a:gd name="connsiteX0" fmla="*/ 1954530 w 3733800"/>
              <a:gd name="connsiteY0" fmla="*/ 388620 h 502920"/>
              <a:gd name="connsiteX1" fmla="*/ 2625090 w 3733800"/>
              <a:gd name="connsiteY1" fmla="*/ 403860 h 502920"/>
              <a:gd name="connsiteX2" fmla="*/ 2853690 w 3733800"/>
              <a:gd name="connsiteY2" fmla="*/ 419100 h 502920"/>
              <a:gd name="connsiteX3" fmla="*/ 3246120 w 3733800"/>
              <a:gd name="connsiteY3" fmla="*/ 449580 h 502920"/>
              <a:gd name="connsiteX4" fmla="*/ 3341370 w 3733800"/>
              <a:gd name="connsiteY4" fmla="*/ 461010 h 502920"/>
              <a:gd name="connsiteX5" fmla="*/ 3379470 w 3733800"/>
              <a:gd name="connsiteY5" fmla="*/ 476250 h 502920"/>
              <a:gd name="connsiteX6" fmla="*/ 3436620 w 3733800"/>
              <a:gd name="connsiteY6" fmla="*/ 495300 h 502920"/>
              <a:gd name="connsiteX7" fmla="*/ 3470910 w 3733800"/>
              <a:gd name="connsiteY7" fmla="*/ 502920 h 502920"/>
              <a:gd name="connsiteX8" fmla="*/ 3501390 w 3733800"/>
              <a:gd name="connsiteY8" fmla="*/ 461010 h 502920"/>
              <a:gd name="connsiteX9" fmla="*/ 3733800 w 3733800"/>
              <a:gd name="connsiteY9" fmla="*/ 156210 h 502920"/>
              <a:gd name="connsiteX10" fmla="*/ 3695700 w 3733800"/>
              <a:gd name="connsiteY10" fmla="*/ 0 h 502920"/>
              <a:gd name="connsiteX11" fmla="*/ 3684270 w 3733800"/>
              <a:gd name="connsiteY11" fmla="*/ 30480 h 502920"/>
              <a:gd name="connsiteX12" fmla="*/ 3657600 w 3733800"/>
              <a:gd name="connsiteY12" fmla="*/ 72390 h 502920"/>
              <a:gd name="connsiteX13" fmla="*/ 3627120 w 3733800"/>
              <a:gd name="connsiteY13" fmla="*/ 106680 h 502920"/>
              <a:gd name="connsiteX14" fmla="*/ 3604260 w 3733800"/>
              <a:gd name="connsiteY14" fmla="*/ 129540 h 502920"/>
              <a:gd name="connsiteX15" fmla="*/ 3569970 w 3733800"/>
              <a:gd name="connsiteY15" fmla="*/ 152400 h 502920"/>
              <a:gd name="connsiteX16" fmla="*/ 3528060 w 3733800"/>
              <a:gd name="connsiteY16" fmla="*/ 171450 h 502920"/>
              <a:gd name="connsiteX17" fmla="*/ 3489960 w 3733800"/>
              <a:gd name="connsiteY17" fmla="*/ 182880 h 502920"/>
              <a:gd name="connsiteX18" fmla="*/ 3432810 w 3733800"/>
              <a:gd name="connsiteY18" fmla="*/ 186690 h 502920"/>
              <a:gd name="connsiteX19" fmla="*/ 3265170 w 3733800"/>
              <a:gd name="connsiteY19" fmla="*/ 190500 h 502920"/>
              <a:gd name="connsiteX20" fmla="*/ 2823210 w 3733800"/>
              <a:gd name="connsiteY20" fmla="*/ 186690 h 502920"/>
              <a:gd name="connsiteX21" fmla="*/ 2164080 w 3733800"/>
              <a:gd name="connsiteY21" fmla="*/ 182880 h 502920"/>
              <a:gd name="connsiteX22" fmla="*/ 1607820 w 3733800"/>
              <a:gd name="connsiteY22" fmla="*/ 167640 h 502920"/>
              <a:gd name="connsiteX23" fmla="*/ 1333500 w 3733800"/>
              <a:gd name="connsiteY23" fmla="*/ 160020 h 502920"/>
              <a:gd name="connsiteX24" fmla="*/ 552450 w 3733800"/>
              <a:gd name="connsiteY24" fmla="*/ 137160 h 502920"/>
              <a:gd name="connsiteX25" fmla="*/ 289560 w 3733800"/>
              <a:gd name="connsiteY25" fmla="*/ 125730 h 502920"/>
              <a:gd name="connsiteX26" fmla="*/ 240030 w 3733800"/>
              <a:gd name="connsiteY26" fmla="*/ 121920 h 502920"/>
              <a:gd name="connsiteX27" fmla="*/ 152400 w 3733800"/>
              <a:gd name="connsiteY27" fmla="*/ 129540 h 502920"/>
              <a:gd name="connsiteX28" fmla="*/ 99060 w 3733800"/>
              <a:gd name="connsiteY28" fmla="*/ 144780 h 502920"/>
              <a:gd name="connsiteX29" fmla="*/ 64770 w 3733800"/>
              <a:gd name="connsiteY29" fmla="*/ 160020 h 502920"/>
              <a:gd name="connsiteX30" fmla="*/ 34290 w 3733800"/>
              <a:gd name="connsiteY30" fmla="*/ 182880 h 502920"/>
              <a:gd name="connsiteX31" fmla="*/ 11430 w 3733800"/>
              <a:gd name="connsiteY31" fmla="*/ 213360 h 502920"/>
              <a:gd name="connsiteX32" fmla="*/ 0 w 3733800"/>
              <a:gd name="connsiteY32" fmla="*/ 243840 h 502920"/>
              <a:gd name="connsiteX33" fmla="*/ 0 w 3733800"/>
              <a:gd name="connsiteY33" fmla="*/ 285750 h 502920"/>
              <a:gd name="connsiteX34" fmla="*/ 7620 w 3733800"/>
              <a:gd name="connsiteY34" fmla="*/ 308610 h 502920"/>
              <a:gd name="connsiteX35" fmla="*/ 34290 w 3733800"/>
              <a:gd name="connsiteY35" fmla="*/ 331470 h 502920"/>
              <a:gd name="connsiteX36" fmla="*/ 106680 w 3733800"/>
              <a:gd name="connsiteY36" fmla="*/ 350520 h 502920"/>
              <a:gd name="connsiteX37" fmla="*/ 198120 w 3733800"/>
              <a:gd name="connsiteY37" fmla="*/ 365760 h 502920"/>
              <a:gd name="connsiteX38" fmla="*/ 320040 w 3733800"/>
              <a:gd name="connsiteY38" fmla="*/ 381000 h 502920"/>
              <a:gd name="connsiteX39" fmla="*/ 434340 w 3733800"/>
              <a:gd name="connsiteY39" fmla="*/ 384810 h 502920"/>
              <a:gd name="connsiteX40" fmla="*/ 670560 w 3733800"/>
              <a:gd name="connsiteY40" fmla="*/ 388620 h 502920"/>
              <a:gd name="connsiteX41" fmla="*/ 1146810 w 3733800"/>
              <a:gd name="connsiteY41" fmla="*/ 392430 h 502920"/>
              <a:gd name="connsiteX42" fmla="*/ 1954530 w 3733800"/>
              <a:gd name="connsiteY42" fmla="*/ 388620 h 50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733800" h="502920">
                <a:moveTo>
                  <a:pt x="1954530" y="388620"/>
                </a:moveTo>
                <a:lnTo>
                  <a:pt x="2625090" y="403860"/>
                </a:lnTo>
                <a:lnTo>
                  <a:pt x="2853690" y="419100"/>
                </a:lnTo>
                <a:lnTo>
                  <a:pt x="3246120" y="449580"/>
                </a:lnTo>
                <a:lnTo>
                  <a:pt x="3341370" y="461010"/>
                </a:lnTo>
                <a:lnTo>
                  <a:pt x="3379470" y="476250"/>
                </a:lnTo>
                <a:lnTo>
                  <a:pt x="3436620" y="495300"/>
                </a:lnTo>
                <a:lnTo>
                  <a:pt x="3470910" y="502920"/>
                </a:lnTo>
                <a:lnTo>
                  <a:pt x="3501390" y="461010"/>
                </a:lnTo>
                <a:lnTo>
                  <a:pt x="3733800" y="156210"/>
                </a:lnTo>
                <a:lnTo>
                  <a:pt x="3695700" y="0"/>
                </a:lnTo>
                <a:lnTo>
                  <a:pt x="3684270" y="30480"/>
                </a:lnTo>
                <a:lnTo>
                  <a:pt x="3657600" y="72390"/>
                </a:lnTo>
                <a:lnTo>
                  <a:pt x="3627120" y="106680"/>
                </a:lnTo>
                <a:lnTo>
                  <a:pt x="3604260" y="129540"/>
                </a:lnTo>
                <a:lnTo>
                  <a:pt x="3569970" y="152400"/>
                </a:lnTo>
                <a:lnTo>
                  <a:pt x="3528060" y="171450"/>
                </a:lnTo>
                <a:lnTo>
                  <a:pt x="3489960" y="182880"/>
                </a:lnTo>
                <a:lnTo>
                  <a:pt x="3432810" y="186690"/>
                </a:lnTo>
                <a:lnTo>
                  <a:pt x="3265170" y="190500"/>
                </a:lnTo>
                <a:lnTo>
                  <a:pt x="2823210" y="186690"/>
                </a:lnTo>
                <a:lnTo>
                  <a:pt x="2164080" y="182880"/>
                </a:lnTo>
                <a:lnTo>
                  <a:pt x="1607820" y="167640"/>
                </a:lnTo>
                <a:lnTo>
                  <a:pt x="1333500" y="160020"/>
                </a:lnTo>
                <a:lnTo>
                  <a:pt x="552450" y="137160"/>
                </a:lnTo>
                <a:lnTo>
                  <a:pt x="289560" y="125730"/>
                </a:lnTo>
                <a:lnTo>
                  <a:pt x="240030" y="121920"/>
                </a:lnTo>
                <a:lnTo>
                  <a:pt x="152400" y="129540"/>
                </a:lnTo>
                <a:lnTo>
                  <a:pt x="99060" y="144780"/>
                </a:lnTo>
                <a:lnTo>
                  <a:pt x="64770" y="160020"/>
                </a:lnTo>
                <a:lnTo>
                  <a:pt x="34290" y="182880"/>
                </a:lnTo>
                <a:lnTo>
                  <a:pt x="11430" y="213360"/>
                </a:lnTo>
                <a:lnTo>
                  <a:pt x="0" y="243840"/>
                </a:lnTo>
                <a:lnTo>
                  <a:pt x="0" y="285750"/>
                </a:lnTo>
                <a:lnTo>
                  <a:pt x="7620" y="308610"/>
                </a:lnTo>
                <a:lnTo>
                  <a:pt x="34290" y="331470"/>
                </a:lnTo>
                <a:lnTo>
                  <a:pt x="106680" y="350520"/>
                </a:lnTo>
                <a:lnTo>
                  <a:pt x="198120" y="365760"/>
                </a:lnTo>
                <a:lnTo>
                  <a:pt x="320040" y="381000"/>
                </a:lnTo>
                <a:lnTo>
                  <a:pt x="434340" y="384810"/>
                </a:lnTo>
                <a:lnTo>
                  <a:pt x="670560" y="388620"/>
                </a:lnTo>
                <a:lnTo>
                  <a:pt x="1146810" y="392430"/>
                </a:lnTo>
                <a:lnTo>
                  <a:pt x="1954530" y="3886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FDB4874-F40D-493B-8B1B-0F496925E8CF}"/>
              </a:ext>
            </a:extLst>
          </p:cNvPr>
          <p:cNvSpPr/>
          <p:nvPr/>
        </p:nvSpPr>
        <p:spPr>
          <a:xfrm>
            <a:off x="5394327" y="2286001"/>
            <a:ext cx="1373188" cy="315913"/>
          </a:xfrm>
          <a:custGeom>
            <a:avLst/>
            <a:gdLst>
              <a:gd name="connsiteX0" fmla="*/ 290513 w 1373982"/>
              <a:gd name="connsiteY0" fmla="*/ 135731 h 316706"/>
              <a:gd name="connsiteX1" fmla="*/ 657225 w 1373982"/>
              <a:gd name="connsiteY1" fmla="*/ 114300 h 316706"/>
              <a:gd name="connsiteX2" fmla="*/ 838200 w 1373982"/>
              <a:gd name="connsiteY2" fmla="*/ 90488 h 316706"/>
              <a:gd name="connsiteX3" fmla="*/ 1035844 w 1373982"/>
              <a:gd name="connsiteY3" fmla="*/ 50006 h 316706"/>
              <a:gd name="connsiteX4" fmla="*/ 1066800 w 1373982"/>
              <a:gd name="connsiteY4" fmla="*/ 26194 h 316706"/>
              <a:gd name="connsiteX5" fmla="*/ 1090613 w 1373982"/>
              <a:gd name="connsiteY5" fmla="*/ 7144 h 316706"/>
              <a:gd name="connsiteX6" fmla="*/ 1107282 w 1373982"/>
              <a:gd name="connsiteY6" fmla="*/ 2381 h 316706"/>
              <a:gd name="connsiteX7" fmla="*/ 1143000 w 1373982"/>
              <a:gd name="connsiteY7" fmla="*/ 0 h 316706"/>
              <a:gd name="connsiteX8" fmla="*/ 1176338 w 1373982"/>
              <a:gd name="connsiteY8" fmla="*/ 2381 h 316706"/>
              <a:gd name="connsiteX9" fmla="*/ 1235869 w 1373982"/>
              <a:gd name="connsiteY9" fmla="*/ 11906 h 316706"/>
              <a:gd name="connsiteX10" fmla="*/ 1281113 w 1373982"/>
              <a:gd name="connsiteY10" fmla="*/ 23813 h 316706"/>
              <a:gd name="connsiteX11" fmla="*/ 1319213 w 1373982"/>
              <a:gd name="connsiteY11" fmla="*/ 47625 h 316706"/>
              <a:gd name="connsiteX12" fmla="*/ 1347788 w 1373982"/>
              <a:gd name="connsiteY12" fmla="*/ 73819 h 316706"/>
              <a:gd name="connsiteX13" fmla="*/ 1371600 w 1373982"/>
              <a:gd name="connsiteY13" fmla="*/ 119063 h 316706"/>
              <a:gd name="connsiteX14" fmla="*/ 1373982 w 1373982"/>
              <a:gd name="connsiteY14" fmla="*/ 150019 h 316706"/>
              <a:gd name="connsiteX15" fmla="*/ 1369219 w 1373982"/>
              <a:gd name="connsiteY15" fmla="*/ 176213 h 316706"/>
              <a:gd name="connsiteX16" fmla="*/ 1357313 w 1373982"/>
              <a:gd name="connsiteY16" fmla="*/ 192881 h 316706"/>
              <a:gd name="connsiteX17" fmla="*/ 1316832 w 1373982"/>
              <a:gd name="connsiteY17" fmla="*/ 204788 h 316706"/>
              <a:gd name="connsiteX18" fmla="*/ 1121569 w 1373982"/>
              <a:gd name="connsiteY18" fmla="*/ 240506 h 316706"/>
              <a:gd name="connsiteX19" fmla="*/ 852488 w 1373982"/>
              <a:gd name="connsiteY19" fmla="*/ 278606 h 316706"/>
              <a:gd name="connsiteX20" fmla="*/ 707232 w 1373982"/>
              <a:gd name="connsiteY20" fmla="*/ 290513 h 316706"/>
              <a:gd name="connsiteX21" fmla="*/ 254794 w 1373982"/>
              <a:gd name="connsiteY21" fmla="*/ 316706 h 316706"/>
              <a:gd name="connsiteX22" fmla="*/ 219075 w 1373982"/>
              <a:gd name="connsiteY22" fmla="*/ 307181 h 316706"/>
              <a:gd name="connsiteX23" fmla="*/ 140494 w 1373982"/>
              <a:gd name="connsiteY23" fmla="*/ 271463 h 316706"/>
              <a:gd name="connsiteX24" fmla="*/ 88107 w 1373982"/>
              <a:gd name="connsiteY24" fmla="*/ 247650 h 316706"/>
              <a:gd name="connsiteX25" fmla="*/ 42863 w 1373982"/>
              <a:gd name="connsiteY25" fmla="*/ 216694 h 316706"/>
              <a:gd name="connsiteX26" fmla="*/ 11907 w 1373982"/>
              <a:gd name="connsiteY26" fmla="*/ 183356 h 316706"/>
              <a:gd name="connsiteX27" fmla="*/ 0 w 1373982"/>
              <a:gd name="connsiteY27" fmla="*/ 150019 h 316706"/>
              <a:gd name="connsiteX28" fmla="*/ 9525 w 1373982"/>
              <a:gd name="connsiteY28" fmla="*/ 142875 h 316706"/>
              <a:gd name="connsiteX29" fmla="*/ 290513 w 1373982"/>
              <a:gd name="connsiteY29" fmla="*/ 1357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73982" h="316706">
                <a:moveTo>
                  <a:pt x="290513" y="135731"/>
                </a:moveTo>
                <a:lnTo>
                  <a:pt x="657225" y="114300"/>
                </a:lnTo>
                <a:lnTo>
                  <a:pt x="838200" y="90488"/>
                </a:lnTo>
                <a:lnTo>
                  <a:pt x="1035844" y="50006"/>
                </a:lnTo>
                <a:lnTo>
                  <a:pt x="1066800" y="26194"/>
                </a:lnTo>
                <a:lnTo>
                  <a:pt x="1090613" y="7144"/>
                </a:lnTo>
                <a:lnTo>
                  <a:pt x="1107282" y="2381"/>
                </a:lnTo>
                <a:lnTo>
                  <a:pt x="1143000" y="0"/>
                </a:lnTo>
                <a:lnTo>
                  <a:pt x="1176338" y="2381"/>
                </a:lnTo>
                <a:lnTo>
                  <a:pt x="1235869" y="11906"/>
                </a:lnTo>
                <a:lnTo>
                  <a:pt x="1281113" y="23813"/>
                </a:lnTo>
                <a:lnTo>
                  <a:pt x="1319213" y="47625"/>
                </a:lnTo>
                <a:lnTo>
                  <a:pt x="1347788" y="73819"/>
                </a:lnTo>
                <a:lnTo>
                  <a:pt x="1371600" y="119063"/>
                </a:lnTo>
                <a:lnTo>
                  <a:pt x="1373982" y="150019"/>
                </a:lnTo>
                <a:lnTo>
                  <a:pt x="1369219" y="176213"/>
                </a:lnTo>
                <a:lnTo>
                  <a:pt x="1357313" y="192881"/>
                </a:lnTo>
                <a:lnTo>
                  <a:pt x="1316832" y="204788"/>
                </a:lnTo>
                <a:lnTo>
                  <a:pt x="1121569" y="240506"/>
                </a:lnTo>
                <a:lnTo>
                  <a:pt x="852488" y="278606"/>
                </a:lnTo>
                <a:lnTo>
                  <a:pt x="707232" y="290513"/>
                </a:lnTo>
                <a:lnTo>
                  <a:pt x="254794" y="316706"/>
                </a:lnTo>
                <a:lnTo>
                  <a:pt x="219075" y="307181"/>
                </a:lnTo>
                <a:lnTo>
                  <a:pt x="140494" y="271463"/>
                </a:lnTo>
                <a:lnTo>
                  <a:pt x="88107" y="247650"/>
                </a:lnTo>
                <a:lnTo>
                  <a:pt x="42863" y="216694"/>
                </a:lnTo>
                <a:lnTo>
                  <a:pt x="11907" y="183356"/>
                </a:lnTo>
                <a:lnTo>
                  <a:pt x="0" y="150019"/>
                </a:lnTo>
                <a:lnTo>
                  <a:pt x="9525" y="142875"/>
                </a:lnTo>
                <a:lnTo>
                  <a:pt x="290513" y="135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0736BCD-8486-4F31-BB65-AA3E129D2A39}"/>
              </a:ext>
            </a:extLst>
          </p:cNvPr>
          <p:cNvSpPr/>
          <p:nvPr/>
        </p:nvSpPr>
        <p:spPr>
          <a:xfrm>
            <a:off x="5462591" y="2667001"/>
            <a:ext cx="333375" cy="828675"/>
          </a:xfrm>
          <a:custGeom>
            <a:avLst/>
            <a:gdLst>
              <a:gd name="connsiteX0" fmla="*/ 80962 w 333375"/>
              <a:gd name="connsiteY0" fmla="*/ 211931 h 828675"/>
              <a:gd name="connsiteX1" fmla="*/ 121443 w 333375"/>
              <a:gd name="connsiteY1" fmla="*/ 404813 h 828675"/>
              <a:gd name="connsiteX2" fmla="*/ 188118 w 333375"/>
              <a:gd name="connsiteY2" fmla="*/ 828675 h 828675"/>
              <a:gd name="connsiteX3" fmla="*/ 295275 w 333375"/>
              <a:gd name="connsiteY3" fmla="*/ 812006 h 828675"/>
              <a:gd name="connsiteX4" fmla="*/ 314325 w 333375"/>
              <a:gd name="connsiteY4" fmla="*/ 733425 h 828675"/>
              <a:gd name="connsiteX5" fmla="*/ 330993 w 333375"/>
              <a:gd name="connsiteY5" fmla="*/ 607219 h 828675"/>
              <a:gd name="connsiteX6" fmla="*/ 333375 w 333375"/>
              <a:gd name="connsiteY6" fmla="*/ 540544 h 828675"/>
              <a:gd name="connsiteX7" fmla="*/ 333375 w 333375"/>
              <a:gd name="connsiteY7" fmla="*/ 471488 h 828675"/>
              <a:gd name="connsiteX8" fmla="*/ 330993 w 333375"/>
              <a:gd name="connsiteY8" fmla="*/ 402431 h 828675"/>
              <a:gd name="connsiteX9" fmla="*/ 321468 w 333375"/>
              <a:gd name="connsiteY9" fmla="*/ 347663 h 828675"/>
              <a:gd name="connsiteX10" fmla="*/ 307181 w 333375"/>
              <a:gd name="connsiteY10" fmla="*/ 302419 h 828675"/>
              <a:gd name="connsiteX11" fmla="*/ 280987 w 333375"/>
              <a:gd name="connsiteY11" fmla="*/ 257175 h 828675"/>
              <a:gd name="connsiteX12" fmla="*/ 226218 w 333375"/>
              <a:gd name="connsiteY12" fmla="*/ 190500 h 828675"/>
              <a:gd name="connsiteX13" fmla="*/ 121443 w 333375"/>
              <a:gd name="connsiteY13" fmla="*/ 85725 h 828675"/>
              <a:gd name="connsiteX14" fmla="*/ 59531 w 333375"/>
              <a:gd name="connsiteY14" fmla="*/ 16669 h 828675"/>
              <a:gd name="connsiteX15" fmla="*/ 30956 w 333375"/>
              <a:gd name="connsiteY15" fmla="*/ 0 h 828675"/>
              <a:gd name="connsiteX16" fmla="*/ 21431 w 333375"/>
              <a:gd name="connsiteY16" fmla="*/ 0 h 828675"/>
              <a:gd name="connsiteX17" fmla="*/ 2381 w 333375"/>
              <a:gd name="connsiteY17" fmla="*/ 7144 h 828675"/>
              <a:gd name="connsiteX18" fmla="*/ 0 w 333375"/>
              <a:gd name="connsiteY18" fmla="*/ 23813 h 828675"/>
              <a:gd name="connsiteX19" fmla="*/ 0 w 333375"/>
              <a:gd name="connsiteY19" fmla="*/ 45244 h 828675"/>
              <a:gd name="connsiteX20" fmla="*/ 11906 w 333375"/>
              <a:gd name="connsiteY20" fmla="*/ 61913 h 828675"/>
              <a:gd name="connsiteX21" fmla="*/ 33337 w 333375"/>
              <a:gd name="connsiteY21" fmla="*/ 90488 h 828675"/>
              <a:gd name="connsiteX22" fmla="*/ 47625 w 333375"/>
              <a:gd name="connsiteY22" fmla="*/ 109538 h 828675"/>
              <a:gd name="connsiteX23" fmla="*/ 61912 w 333375"/>
              <a:gd name="connsiteY23" fmla="*/ 145256 h 828675"/>
              <a:gd name="connsiteX24" fmla="*/ 80962 w 333375"/>
              <a:gd name="connsiteY24" fmla="*/ 211931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3375" h="828675">
                <a:moveTo>
                  <a:pt x="80962" y="211931"/>
                </a:moveTo>
                <a:lnTo>
                  <a:pt x="121443" y="404813"/>
                </a:lnTo>
                <a:lnTo>
                  <a:pt x="188118" y="828675"/>
                </a:lnTo>
                <a:lnTo>
                  <a:pt x="295275" y="812006"/>
                </a:lnTo>
                <a:lnTo>
                  <a:pt x="314325" y="733425"/>
                </a:lnTo>
                <a:lnTo>
                  <a:pt x="330993" y="607219"/>
                </a:lnTo>
                <a:lnTo>
                  <a:pt x="333375" y="540544"/>
                </a:lnTo>
                <a:lnTo>
                  <a:pt x="333375" y="471488"/>
                </a:lnTo>
                <a:lnTo>
                  <a:pt x="330993" y="402431"/>
                </a:lnTo>
                <a:lnTo>
                  <a:pt x="321468" y="347663"/>
                </a:lnTo>
                <a:lnTo>
                  <a:pt x="307181" y="302419"/>
                </a:lnTo>
                <a:lnTo>
                  <a:pt x="280987" y="257175"/>
                </a:lnTo>
                <a:lnTo>
                  <a:pt x="226218" y="190500"/>
                </a:lnTo>
                <a:lnTo>
                  <a:pt x="121443" y="85725"/>
                </a:lnTo>
                <a:lnTo>
                  <a:pt x="59531" y="16669"/>
                </a:lnTo>
                <a:lnTo>
                  <a:pt x="30956" y="0"/>
                </a:lnTo>
                <a:lnTo>
                  <a:pt x="21431" y="0"/>
                </a:lnTo>
                <a:lnTo>
                  <a:pt x="2381" y="7144"/>
                </a:lnTo>
                <a:lnTo>
                  <a:pt x="0" y="23813"/>
                </a:lnTo>
                <a:lnTo>
                  <a:pt x="0" y="45244"/>
                </a:lnTo>
                <a:lnTo>
                  <a:pt x="11906" y="61913"/>
                </a:lnTo>
                <a:lnTo>
                  <a:pt x="33337" y="90488"/>
                </a:lnTo>
                <a:lnTo>
                  <a:pt x="47625" y="109538"/>
                </a:lnTo>
                <a:lnTo>
                  <a:pt x="61912" y="145256"/>
                </a:lnTo>
                <a:lnTo>
                  <a:pt x="80962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3B42783C-7434-4D7D-9332-5B4971C90CC1}"/>
              </a:ext>
            </a:extLst>
          </p:cNvPr>
          <p:cNvSpPr/>
          <p:nvPr/>
        </p:nvSpPr>
        <p:spPr>
          <a:xfrm>
            <a:off x="6172202" y="2490788"/>
            <a:ext cx="427038" cy="908050"/>
          </a:xfrm>
          <a:custGeom>
            <a:avLst/>
            <a:gdLst>
              <a:gd name="connsiteX0" fmla="*/ 297656 w 426244"/>
              <a:gd name="connsiteY0" fmla="*/ 473868 h 907256"/>
              <a:gd name="connsiteX1" fmla="*/ 97631 w 426244"/>
              <a:gd name="connsiteY1" fmla="*/ 900112 h 907256"/>
              <a:gd name="connsiteX2" fmla="*/ 0 w 426244"/>
              <a:gd name="connsiteY2" fmla="*/ 907256 h 907256"/>
              <a:gd name="connsiteX3" fmla="*/ 26194 w 426244"/>
              <a:gd name="connsiteY3" fmla="*/ 773906 h 907256"/>
              <a:gd name="connsiteX4" fmla="*/ 85725 w 426244"/>
              <a:gd name="connsiteY4" fmla="*/ 519112 h 907256"/>
              <a:gd name="connsiteX5" fmla="*/ 140494 w 426244"/>
              <a:gd name="connsiteY5" fmla="*/ 290512 h 907256"/>
              <a:gd name="connsiteX6" fmla="*/ 147638 w 426244"/>
              <a:gd name="connsiteY6" fmla="*/ 250031 h 907256"/>
              <a:gd name="connsiteX7" fmla="*/ 154781 w 426244"/>
              <a:gd name="connsiteY7" fmla="*/ 202406 h 907256"/>
              <a:gd name="connsiteX8" fmla="*/ 152400 w 426244"/>
              <a:gd name="connsiteY8" fmla="*/ 161925 h 907256"/>
              <a:gd name="connsiteX9" fmla="*/ 135731 w 426244"/>
              <a:gd name="connsiteY9" fmla="*/ 109537 h 907256"/>
              <a:gd name="connsiteX10" fmla="*/ 104775 w 426244"/>
              <a:gd name="connsiteY10" fmla="*/ 26193 h 907256"/>
              <a:gd name="connsiteX11" fmla="*/ 226219 w 426244"/>
              <a:gd name="connsiteY11" fmla="*/ 0 h 907256"/>
              <a:gd name="connsiteX12" fmla="*/ 238125 w 426244"/>
              <a:gd name="connsiteY12" fmla="*/ 54768 h 907256"/>
              <a:gd name="connsiteX13" fmla="*/ 257175 w 426244"/>
              <a:gd name="connsiteY13" fmla="*/ 90487 h 907256"/>
              <a:gd name="connsiteX14" fmla="*/ 285750 w 426244"/>
              <a:gd name="connsiteY14" fmla="*/ 133350 h 907256"/>
              <a:gd name="connsiteX15" fmla="*/ 321469 w 426244"/>
              <a:gd name="connsiteY15" fmla="*/ 173831 h 907256"/>
              <a:gd name="connsiteX16" fmla="*/ 354806 w 426244"/>
              <a:gd name="connsiteY16" fmla="*/ 202406 h 907256"/>
              <a:gd name="connsiteX17" fmla="*/ 392906 w 426244"/>
              <a:gd name="connsiteY17" fmla="*/ 226218 h 907256"/>
              <a:gd name="connsiteX18" fmla="*/ 416719 w 426244"/>
              <a:gd name="connsiteY18" fmla="*/ 240506 h 907256"/>
              <a:gd name="connsiteX19" fmla="*/ 426244 w 426244"/>
              <a:gd name="connsiteY19" fmla="*/ 247650 h 907256"/>
              <a:gd name="connsiteX20" fmla="*/ 426244 w 426244"/>
              <a:gd name="connsiteY20" fmla="*/ 259556 h 907256"/>
              <a:gd name="connsiteX21" fmla="*/ 421481 w 426244"/>
              <a:gd name="connsiteY21" fmla="*/ 285750 h 907256"/>
              <a:gd name="connsiteX22" fmla="*/ 400050 w 426244"/>
              <a:gd name="connsiteY22" fmla="*/ 321468 h 907256"/>
              <a:gd name="connsiteX23" fmla="*/ 366713 w 426244"/>
              <a:gd name="connsiteY23" fmla="*/ 357187 h 907256"/>
              <a:gd name="connsiteX24" fmla="*/ 340519 w 426244"/>
              <a:gd name="connsiteY24" fmla="*/ 381000 h 907256"/>
              <a:gd name="connsiteX25" fmla="*/ 297656 w 426244"/>
              <a:gd name="connsiteY25" fmla="*/ 473868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6244" h="907256">
                <a:moveTo>
                  <a:pt x="297656" y="473868"/>
                </a:moveTo>
                <a:lnTo>
                  <a:pt x="97631" y="900112"/>
                </a:lnTo>
                <a:lnTo>
                  <a:pt x="0" y="907256"/>
                </a:lnTo>
                <a:lnTo>
                  <a:pt x="26194" y="773906"/>
                </a:lnTo>
                <a:lnTo>
                  <a:pt x="85725" y="519112"/>
                </a:lnTo>
                <a:lnTo>
                  <a:pt x="140494" y="290512"/>
                </a:lnTo>
                <a:lnTo>
                  <a:pt x="147638" y="250031"/>
                </a:lnTo>
                <a:lnTo>
                  <a:pt x="154781" y="202406"/>
                </a:lnTo>
                <a:lnTo>
                  <a:pt x="152400" y="161925"/>
                </a:lnTo>
                <a:lnTo>
                  <a:pt x="135731" y="109537"/>
                </a:lnTo>
                <a:lnTo>
                  <a:pt x="104775" y="26193"/>
                </a:lnTo>
                <a:lnTo>
                  <a:pt x="226219" y="0"/>
                </a:lnTo>
                <a:lnTo>
                  <a:pt x="238125" y="54768"/>
                </a:lnTo>
                <a:lnTo>
                  <a:pt x="257175" y="90487"/>
                </a:lnTo>
                <a:lnTo>
                  <a:pt x="285750" y="133350"/>
                </a:lnTo>
                <a:lnTo>
                  <a:pt x="321469" y="173831"/>
                </a:lnTo>
                <a:lnTo>
                  <a:pt x="354806" y="202406"/>
                </a:lnTo>
                <a:lnTo>
                  <a:pt x="392906" y="226218"/>
                </a:lnTo>
                <a:lnTo>
                  <a:pt x="416719" y="240506"/>
                </a:lnTo>
                <a:lnTo>
                  <a:pt x="426244" y="247650"/>
                </a:lnTo>
                <a:lnTo>
                  <a:pt x="426244" y="259556"/>
                </a:lnTo>
                <a:lnTo>
                  <a:pt x="421481" y="285750"/>
                </a:lnTo>
                <a:lnTo>
                  <a:pt x="400050" y="321468"/>
                </a:lnTo>
                <a:lnTo>
                  <a:pt x="366713" y="357187"/>
                </a:lnTo>
                <a:lnTo>
                  <a:pt x="340519" y="381000"/>
                </a:lnTo>
                <a:lnTo>
                  <a:pt x="297656" y="4738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CFB0102-F11A-4ADD-B3EC-09C6E4F50F54}"/>
              </a:ext>
            </a:extLst>
          </p:cNvPr>
          <p:cNvSpPr/>
          <p:nvPr/>
        </p:nvSpPr>
        <p:spPr>
          <a:xfrm>
            <a:off x="5238752" y="3121025"/>
            <a:ext cx="3079750" cy="571500"/>
          </a:xfrm>
          <a:custGeom>
            <a:avLst/>
            <a:gdLst>
              <a:gd name="connsiteX0" fmla="*/ 1412875 w 3079750"/>
              <a:gd name="connsiteY0" fmla="*/ 152400 h 571500"/>
              <a:gd name="connsiteX1" fmla="*/ 1860550 w 3079750"/>
              <a:gd name="connsiteY1" fmla="*/ 101600 h 571500"/>
              <a:gd name="connsiteX2" fmla="*/ 2095500 w 3079750"/>
              <a:gd name="connsiteY2" fmla="*/ 82550 h 571500"/>
              <a:gd name="connsiteX3" fmla="*/ 2317750 w 3079750"/>
              <a:gd name="connsiteY3" fmla="*/ 82550 h 571500"/>
              <a:gd name="connsiteX4" fmla="*/ 2435225 w 3079750"/>
              <a:gd name="connsiteY4" fmla="*/ 82550 h 571500"/>
              <a:gd name="connsiteX5" fmla="*/ 2520950 w 3079750"/>
              <a:gd name="connsiteY5" fmla="*/ 57150 h 571500"/>
              <a:gd name="connsiteX6" fmla="*/ 2619375 w 3079750"/>
              <a:gd name="connsiteY6" fmla="*/ 19050 h 571500"/>
              <a:gd name="connsiteX7" fmla="*/ 2679700 w 3079750"/>
              <a:gd name="connsiteY7" fmla="*/ 0 h 571500"/>
              <a:gd name="connsiteX8" fmla="*/ 2711450 w 3079750"/>
              <a:gd name="connsiteY8" fmla="*/ 0 h 571500"/>
              <a:gd name="connsiteX9" fmla="*/ 2787650 w 3079750"/>
              <a:gd name="connsiteY9" fmla="*/ 15875 h 571500"/>
              <a:gd name="connsiteX10" fmla="*/ 2882900 w 3079750"/>
              <a:gd name="connsiteY10" fmla="*/ 47625 h 571500"/>
              <a:gd name="connsiteX11" fmla="*/ 2987675 w 3079750"/>
              <a:gd name="connsiteY11" fmla="*/ 95250 h 571500"/>
              <a:gd name="connsiteX12" fmla="*/ 3038475 w 3079750"/>
              <a:gd name="connsiteY12" fmla="*/ 127000 h 571500"/>
              <a:gd name="connsiteX13" fmla="*/ 3060700 w 3079750"/>
              <a:gd name="connsiteY13" fmla="*/ 168275 h 571500"/>
              <a:gd name="connsiteX14" fmla="*/ 3076575 w 3079750"/>
              <a:gd name="connsiteY14" fmla="*/ 212725 h 571500"/>
              <a:gd name="connsiteX15" fmla="*/ 3079750 w 3079750"/>
              <a:gd name="connsiteY15" fmla="*/ 247650 h 571500"/>
              <a:gd name="connsiteX16" fmla="*/ 3073400 w 3079750"/>
              <a:gd name="connsiteY16" fmla="*/ 269875 h 571500"/>
              <a:gd name="connsiteX17" fmla="*/ 3054350 w 3079750"/>
              <a:gd name="connsiteY17" fmla="*/ 288925 h 571500"/>
              <a:gd name="connsiteX18" fmla="*/ 3038475 w 3079750"/>
              <a:gd name="connsiteY18" fmla="*/ 301625 h 571500"/>
              <a:gd name="connsiteX19" fmla="*/ 3000375 w 3079750"/>
              <a:gd name="connsiteY19" fmla="*/ 307975 h 571500"/>
              <a:gd name="connsiteX20" fmla="*/ 2886075 w 3079750"/>
              <a:gd name="connsiteY20" fmla="*/ 304800 h 571500"/>
              <a:gd name="connsiteX21" fmla="*/ 2425700 w 3079750"/>
              <a:gd name="connsiteY21" fmla="*/ 288925 h 571500"/>
              <a:gd name="connsiteX22" fmla="*/ 1870075 w 3079750"/>
              <a:gd name="connsiteY22" fmla="*/ 285750 h 571500"/>
              <a:gd name="connsiteX23" fmla="*/ 1606550 w 3079750"/>
              <a:gd name="connsiteY23" fmla="*/ 307975 h 571500"/>
              <a:gd name="connsiteX24" fmla="*/ 1184275 w 3079750"/>
              <a:gd name="connsiteY24" fmla="*/ 355600 h 571500"/>
              <a:gd name="connsiteX25" fmla="*/ 892175 w 3079750"/>
              <a:gd name="connsiteY25" fmla="*/ 403225 h 571500"/>
              <a:gd name="connsiteX26" fmla="*/ 682625 w 3079750"/>
              <a:gd name="connsiteY26" fmla="*/ 450850 h 571500"/>
              <a:gd name="connsiteX27" fmla="*/ 438150 w 3079750"/>
              <a:gd name="connsiteY27" fmla="*/ 530225 h 571500"/>
              <a:gd name="connsiteX28" fmla="*/ 317500 w 3079750"/>
              <a:gd name="connsiteY28" fmla="*/ 571500 h 571500"/>
              <a:gd name="connsiteX29" fmla="*/ 288925 w 3079750"/>
              <a:gd name="connsiteY29" fmla="*/ 571500 h 571500"/>
              <a:gd name="connsiteX30" fmla="*/ 241300 w 3079750"/>
              <a:gd name="connsiteY30" fmla="*/ 555625 h 571500"/>
              <a:gd name="connsiteX31" fmla="*/ 180975 w 3079750"/>
              <a:gd name="connsiteY31" fmla="*/ 520700 h 571500"/>
              <a:gd name="connsiteX32" fmla="*/ 114300 w 3079750"/>
              <a:gd name="connsiteY32" fmla="*/ 466725 h 571500"/>
              <a:gd name="connsiteX33" fmla="*/ 66675 w 3079750"/>
              <a:gd name="connsiteY33" fmla="*/ 412750 h 571500"/>
              <a:gd name="connsiteX34" fmla="*/ 12700 w 3079750"/>
              <a:gd name="connsiteY34" fmla="*/ 342900 h 571500"/>
              <a:gd name="connsiteX35" fmla="*/ 0 w 3079750"/>
              <a:gd name="connsiteY35" fmla="*/ 311150 h 571500"/>
              <a:gd name="connsiteX36" fmla="*/ 3175 w 3079750"/>
              <a:gd name="connsiteY36" fmla="*/ 285750 h 571500"/>
              <a:gd name="connsiteX37" fmla="*/ 9525 w 3079750"/>
              <a:gd name="connsiteY37" fmla="*/ 282575 h 571500"/>
              <a:gd name="connsiteX38" fmla="*/ 28575 w 3079750"/>
              <a:gd name="connsiteY38" fmla="*/ 282575 h 571500"/>
              <a:gd name="connsiteX39" fmla="*/ 60325 w 3079750"/>
              <a:gd name="connsiteY39" fmla="*/ 295275 h 571500"/>
              <a:gd name="connsiteX40" fmla="*/ 114300 w 3079750"/>
              <a:gd name="connsiteY40" fmla="*/ 317500 h 571500"/>
              <a:gd name="connsiteX41" fmla="*/ 171450 w 3079750"/>
              <a:gd name="connsiteY41" fmla="*/ 330200 h 571500"/>
              <a:gd name="connsiteX42" fmla="*/ 225425 w 3079750"/>
              <a:gd name="connsiteY42" fmla="*/ 330200 h 571500"/>
              <a:gd name="connsiteX43" fmla="*/ 311150 w 3079750"/>
              <a:gd name="connsiteY43" fmla="*/ 320675 h 571500"/>
              <a:gd name="connsiteX44" fmla="*/ 466725 w 3079750"/>
              <a:gd name="connsiteY44" fmla="*/ 298450 h 571500"/>
              <a:gd name="connsiteX45" fmla="*/ 669925 w 3079750"/>
              <a:gd name="connsiteY45" fmla="*/ 260350 h 571500"/>
              <a:gd name="connsiteX46" fmla="*/ 898525 w 3079750"/>
              <a:gd name="connsiteY46" fmla="*/ 225425 h 571500"/>
              <a:gd name="connsiteX47" fmla="*/ 1095375 w 3079750"/>
              <a:gd name="connsiteY47" fmla="*/ 193675 h 571500"/>
              <a:gd name="connsiteX48" fmla="*/ 1412875 w 3079750"/>
              <a:gd name="connsiteY48" fmla="*/ 1524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79750" h="571500">
                <a:moveTo>
                  <a:pt x="1412875" y="152400"/>
                </a:moveTo>
                <a:lnTo>
                  <a:pt x="1860550" y="101600"/>
                </a:lnTo>
                <a:lnTo>
                  <a:pt x="2095500" y="82550"/>
                </a:lnTo>
                <a:lnTo>
                  <a:pt x="2317750" y="82550"/>
                </a:lnTo>
                <a:lnTo>
                  <a:pt x="2435225" y="82550"/>
                </a:lnTo>
                <a:lnTo>
                  <a:pt x="2520950" y="57150"/>
                </a:lnTo>
                <a:lnTo>
                  <a:pt x="2619375" y="19050"/>
                </a:lnTo>
                <a:lnTo>
                  <a:pt x="2679700" y="0"/>
                </a:lnTo>
                <a:lnTo>
                  <a:pt x="2711450" y="0"/>
                </a:lnTo>
                <a:lnTo>
                  <a:pt x="2787650" y="15875"/>
                </a:lnTo>
                <a:lnTo>
                  <a:pt x="2882900" y="47625"/>
                </a:lnTo>
                <a:lnTo>
                  <a:pt x="2987675" y="95250"/>
                </a:lnTo>
                <a:lnTo>
                  <a:pt x="3038475" y="127000"/>
                </a:lnTo>
                <a:lnTo>
                  <a:pt x="3060700" y="168275"/>
                </a:lnTo>
                <a:lnTo>
                  <a:pt x="3076575" y="212725"/>
                </a:lnTo>
                <a:lnTo>
                  <a:pt x="3079750" y="247650"/>
                </a:lnTo>
                <a:lnTo>
                  <a:pt x="3073400" y="269875"/>
                </a:lnTo>
                <a:cubicBezTo>
                  <a:pt x="3056847" y="289738"/>
                  <a:pt x="3063346" y="283104"/>
                  <a:pt x="3054350" y="288925"/>
                </a:cubicBezTo>
                <a:lnTo>
                  <a:pt x="3038475" y="301625"/>
                </a:lnTo>
                <a:lnTo>
                  <a:pt x="3000375" y="307975"/>
                </a:lnTo>
                <a:lnTo>
                  <a:pt x="2886075" y="304800"/>
                </a:lnTo>
                <a:lnTo>
                  <a:pt x="2425700" y="288925"/>
                </a:lnTo>
                <a:lnTo>
                  <a:pt x="1870075" y="285750"/>
                </a:lnTo>
                <a:lnTo>
                  <a:pt x="1606550" y="307975"/>
                </a:lnTo>
                <a:lnTo>
                  <a:pt x="1184275" y="355600"/>
                </a:lnTo>
                <a:lnTo>
                  <a:pt x="892175" y="403225"/>
                </a:lnTo>
                <a:lnTo>
                  <a:pt x="682625" y="450850"/>
                </a:lnTo>
                <a:lnTo>
                  <a:pt x="438150" y="530225"/>
                </a:lnTo>
                <a:lnTo>
                  <a:pt x="317500" y="571500"/>
                </a:lnTo>
                <a:lnTo>
                  <a:pt x="288925" y="571500"/>
                </a:lnTo>
                <a:lnTo>
                  <a:pt x="241300" y="555625"/>
                </a:lnTo>
                <a:lnTo>
                  <a:pt x="180975" y="520700"/>
                </a:lnTo>
                <a:lnTo>
                  <a:pt x="114300" y="466725"/>
                </a:lnTo>
                <a:lnTo>
                  <a:pt x="66675" y="412750"/>
                </a:lnTo>
                <a:lnTo>
                  <a:pt x="12700" y="342900"/>
                </a:lnTo>
                <a:lnTo>
                  <a:pt x="0" y="311150"/>
                </a:lnTo>
                <a:lnTo>
                  <a:pt x="3175" y="285750"/>
                </a:lnTo>
                <a:lnTo>
                  <a:pt x="9525" y="282575"/>
                </a:lnTo>
                <a:lnTo>
                  <a:pt x="28575" y="282575"/>
                </a:lnTo>
                <a:lnTo>
                  <a:pt x="60325" y="295275"/>
                </a:lnTo>
                <a:lnTo>
                  <a:pt x="114300" y="317500"/>
                </a:lnTo>
                <a:lnTo>
                  <a:pt x="171450" y="330200"/>
                </a:lnTo>
                <a:lnTo>
                  <a:pt x="225425" y="330200"/>
                </a:lnTo>
                <a:lnTo>
                  <a:pt x="311150" y="320675"/>
                </a:lnTo>
                <a:lnTo>
                  <a:pt x="466725" y="298450"/>
                </a:lnTo>
                <a:lnTo>
                  <a:pt x="669925" y="260350"/>
                </a:lnTo>
                <a:lnTo>
                  <a:pt x="898525" y="225425"/>
                </a:lnTo>
                <a:lnTo>
                  <a:pt x="1095375" y="193675"/>
                </a:lnTo>
                <a:lnTo>
                  <a:pt x="1412875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68D715-EF85-4409-84EB-A114391831C5}"/>
              </a:ext>
            </a:extLst>
          </p:cNvPr>
          <p:cNvSpPr/>
          <p:nvPr/>
        </p:nvSpPr>
        <p:spPr>
          <a:xfrm rot="16200000">
            <a:off x="5367339" y="4159251"/>
            <a:ext cx="1703387" cy="1166813"/>
          </a:xfrm>
          <a:custGeom>
            <a:avLst/>
            <a:gdLst>
              <a:gd name="connsiteX0" fmla="*/ 1095375 w 1702594"/>
              <a:gd name="connsiteY0" fmla="*/ 845344 h 1166812"/>
              <a:gd name="connsiteX1" fmla="*/ 1302544 w 1702594"/>
              <a:gd name="connsiteY1" fmla="*/ 857250 h 1166812"/>
              <a:gd name="connsiteX2" fmla="*/ 1381125 w 1702594"/>
              <a:gd name="connsiteY2" fmla="*/ 857250 h 1166812"/>
              <a:gd name="connsiteX3" fmla="*/ 1423988 w 1702594"/>
              <a:gd name="connsiteY3" fmla="*/ 854869 h 1166812"/>
              <a:gd name="connsiteX4" fmla="*/ 1466850 w 1702594"/>
              <a:gd name="connsiteY4" fmla="*/ 842962 h 1166812"/>
              <a:gd name="connsiteX5" fmla="*/ 1478757 w 1702594"/>
              <a:gd name="connsiteY5" fmla="*/ 831056 h 1166812"/>
              <a:gd name="connsiteX6" fmla="*/ 1493044 w 1702594"/>
              <a:gd name="connsiteY6" fmla="*/ 797719 h 1166812"/>
              <a:gd name="connsiteX7" fmla="*/ 1495425 w 1702594"/>
              <a:gd name="connsiteY7" fmla="*/ 764381 h 1166812"/>
              <a:gd name="connsiteX8" fmla="*/ 1481138 w 1702594"/>
              <a:gd name="connsiteY8" fmla="*/ 664369 h 1166812"/>
              <a:gd name="connsiteX9" fmla="*/ 1402557 w 1702594"/>
              <a:gd name="connsiteY9" fmla="*/ 7144 h 1166812"/>
              <a:gd name="connsiteX10" fmla="*/ 1535907 w 1702594"/>
              <a:gd name="connsiteY10" fmla="*/ 0 h 1166812"/>
              <a:gd name="connsiteX11" fmla="*/ 1545432 w 1702594"/>
              <a:gd name="connsiteY11" fmla="*/ 52387 h 1166812"/>
              <a:gd name="connsiteX12" fmla="*/ 1647825 w 1702594"/>
              <a:gd name="connsiteY12" fmla="*/ 757237 h 1166812"/>
              <a:gd name="connsiteX13" fmla="*/ 1666875 w 1702594"/>
              <a:gd name="connsiteY13" fmla="*/ 783431 h 1166812"/>
              <a:gd name="connsiteX14" fmla="*/ 1685925 w 1702594"/>
              <a:gd name="connsiteY14" fmla="*/ 809625 h 1166812"/>
              <a:gd name="connsiteX15" fmla="*/ 1700213 w 1702594"/>
              <a:gd name="connsiteY15" fmla="*/ 842962 h 1166812"/>
              <a:gd name="connsiteX16" fmla="*/ 1702594 w 1702594"/>
              <a:gd name="connsiteY16" fmla="*/ 864394 h 1166812"/>
              <a:gd name="connsiteX17" fmla="*/ 1690688 w 1702594"/>
              <a:gd name="connsiteY17" fmla="*/ 909637 h 1166812"/>
              <a:gd name="connsiteX18" fmla="*/ 1619250 w 1702594"/>
              <a:gd name="connsiteY18" fmla="*/ 1026319 h 1166812"/>
              <a:gd name="connsiteX19" fmla="*/ 1545432 w 1702594"/>
              <a:gd name="connsiteY19" fmla="*/ 1128712 h 1166812"/>
              <a:gd name="connsiteX20" fmla="*/ 1512094 w 1702594"/>
              <a:gd name="connsiteY20" fmla="*/ 1162050 h 1166812"/>
              <a:gd name="connsiteX21" fmla="*/ 1488282 w 1702594"/>
              <a:gd name="connsiteY21" fmla="*/ 1166812 h 1166812"/>
              <a:gd name="connsiteX22" fmla="*/ 1452563 w 1702594"/>
              <a:gd name="connsiteY22" fmla="*/ 1150144 h 1166812"/>
              <a:gd name="connsiteX23" fmla="*/ 1419225 w 1702594"/>
              <a:gd name="connsiteY23" fmla="*/ 1121569 h 1166812"/>
              <a:gd name="connsiteX24" fmla="*/ 1378744 w 1702594"/>
              <a:gd name="connsiteY24" fmla="*/ 1078706 h 1166812"/>
              <a:gd name="connsiteX25" fmla="*/ 1357313 w 1702594"/>
              <a:gd name="connsiteY25" fmla="*/ 1057275 h 1166812"/>
              <a:gd name="connsiteX26" fmla="*/ 371475 w 1702594"/>
              <a:gd name="connsiteY26" fmla="*/ 1026319 h 1166812"/>
              <a:gd name="connsiteX27" fmla="*/ 133350 w 1702594"/>
              <a:gd name="connsiteY27" fmla="*/ 1012031 h 1166812"/>
              <a:gd name="connsiteX28" fmla="*/ 90488 w 1702594"/>
              <a:gd name="connsiteY28" fmla="*/ 992981 h 1166812"/>
              <a:gd name="connsiteX29" fmla="*/ 59532 w 1702594"/>
              <a:gd name="connsiteY29" fmla="*/ 971550 h 1166812"/>
              <a:gd name="connsiteX30" fmla="*/ 23813 w 1702594"/>
              <a:gd name="connsiteY30" fmla="*/ 933450 h 1166812"/>
              <a:gd name="connsiteX31" fmla="*/ 2382 w 1702594"/>
              <a:gd name="connsiteY31" fmla="*/ 904875 h 1166812"/>
              <a:gd name="connsiteX32" fmla="*/ 0 w 1702594"/>
              <a:gd name="connsiteY32" fmla="*/ 881062 h 1166812"/>
              <a:gd name="connsiteX33" fmla="*/ 2382 w 1702594"/>
              <a:gd name="connsiteY33" fmla="*/ 857250 h 1166812"/>
              <a:gd name="connsiteX34" fmla="*/ 26194 w 1702594"/>
              <a:gd name="connsiteY34" fmla="*/ 833437 h 1166812"/>
              <a:gd name="connsiteX35" fmla="*/ 61913 w 1702594"/>
              <a:gd name="connsiteY35" fmla="*/ 821531 h 1166812"/>
              <a:gd name="connsiteX36" fmla="*/ 111919 w 1702594"/>
              <a:gd name="connsiteY36" fmla="*/ 816769 h 1166812"/>
              <a:gd name="connsiteX37" fmla="*/ 338138 w 1702594"/>
              <a:gd name="connsiteY37" fmla="*/ 831056 h 1166812"/>
              <a:gd name="connsiteX38" fmla="*/ 826294 w 1702594"/>
              <a:gd name="connsiteY38" fmla="*/ 835819 h 1166812"/>
              <a:gd name="connsiteX39" fmla="*/ 1095375 w 1702594"/>
              <a:gd name="connsiteY39" fmla="*/ 845344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2594" h="1166812">
                <a:moveTo>
                  <a:pt x="1095375" y="845344"/>
                </a:moveTo>
                <a:lnTo>
                  <a:pt x="1302544" y="857250"/>
                </a:lnTo>
                <a:lnTo>
                  <a:pt x="1381125" y="857250"/>
                </a:lnTo>
                <a:lnTo>
                  <a:pt x="1423988" y="854869"/>
                </a:lnTo>
                <a:lnTo>
                  <a:pt x="1466850" y="842962"/>
                </a:lnTo>
                <a:lnTo>
                  <a:pt x="1478757" y="831056"/>
                </a:lnTo>
                <a:lnTo>
                  <a:pt x="1493044" y="797719"/>
                </a:lnTo>
                <a:lnTo>
                  <a:pt x="1495425" y="764381"/>
                </a:lnTo>
                <a:lnTo>
                  <a:pt x="1481138" y="664369"/>
                </a:lnTo>
                <a:lnTo>
                  <a:pt x="1402557" y="7144"/>
                </a:lnTo>
                <a:lnTo>
                  <a:pt x="1535907" y="0"/>
                </a:lnTo>
                <a:lnTo>
                  <a:pt x="1545432" y="52387"/>
                </a:lnTo>
                <a:lnTo>
                  <a:pt x="1647825" y="757237"/>
                </a:lnTo>
                <a:lnTo>
                  <a:pt x="1666875" y="783431"/>
                </a:lnTo>
                <a:lnTo>
                  <a:pt x="1685925" y="809625"/>
                </a:lnTo>
                <a:lnTo>
                  <a:pt x="1700213" y="842962"/>
                </a:lnTo>
                <a:lnTo>
                  <a:pt x="1702594" y="864394"/>
                </a:lnTo>
                <a:lnTo>
                  <a:pt x="1690688" y="909637"/>
                </a:lnTo>
                <a:lnTo>
                  <a:pt x="1619250" y="1026319"/>
                </a:lnTo>
                <a:lnTo>
                  <a:pt x="1545432" y="1128712"/>
                </a:lnTo>
                <a:lnTo>
                  <a:pt x="1512094" y="1162050"/>
                </a:lnTo>
                <a:lnTo>
                  <a:pt x="1488282" y="1166812"/>
                </a:lnTo>
                <a:lnTo>
                  <a:pt x="1452563" y="1150144"/>
                </a:lnTo>
                <a:lnTo>
                  <a:pt x="1419225" y="1121569"/>
                </a:lnTo>
                <a:lnTo>
                  <a:pt x="1378744" y="1078706"/>
                </a:lnTo>
                <a:lnTo>
                  <a:pt x="1357313" y="1057275"/>
                </a:lnTo>
                <a:lnTo>
                  <a:pt x="371475" y="1026319"/>
                </a:lnTo>
                <a:lnTo>
                  <a:pt x="133350" y="1012031"/>
                </a:lnTo>
                <a:lnTo>
                  <a:pt x="90488" y="992981"/>
                </a:lnTo>
                <a:lnTo>
                  <a:pt x="59532" y="971550"/>
                </a:lnTo>
                <a:lnTo>
                  <a:pt x="23813" y="933450"/>
                </a:lnTo>
                <a:lnTo>
                  <a:pt x="2382" y="904875"/>
                </a:lnTo>
                <a:lnTo>
                  <a:pt x="0" y="881062"/>
                </a:lnTo>
                <a:lnTo>
                  <a:pt x="2382" y="857250"/>
                </a:lnTo>
                <a:lnTo>
                  <a:pt x="26194" y="833437"/>
                </a:lnTo>
                <a:lnTo>
                  <a:pt x="61913" y="821531"/>
                </a:lnTo>
                <a:lnTo>
                  <a:pt x="111919" y="816769"/>
                </a:lnTo>
                <a:lnTo>
                  <a:pt x="338138" y="831056"/>
                </a:lnTo>
                <a:lnTo>
                  <a:pt x="826294" y="835819"/>
                </a:lnTo>
                <a:lnTo>
                  <a:pt x="1095375" y="845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ED3DAF4-42D4-41E9-8348-5D6606E86BFF}"/>
              </a:ext>
            </a:extLst>
          </p:cNvPr>
          <p:cNvSpPr/>
          <p:nvPr/>
        </p:nvSpPr>
        <p:spPr>
          <a:xfrm>
            <a:off x="5605464" y="4600575"/>
            <a:ext cx="942975" cy="268288"/>
          </a:xfrm>
          <a:custGeom>
            <a:avLst/>
            <a:gdLst>
              <a:gd name="connsiteX0" fmla="*/ 257175 w 942975"/>
              <a:gd name="connsiteY0" fmla="*/ 83344 h 269081"/>
              <a:gd name="connsiteX1" fmla="*/ 942975 w 942975"/>
              <a:gd name="connsiteY1" fmla="*/ 0 h 269081"/>
              <a:gd name="connsiteX2" fmla="*/ 933450 w 942975"/>
              <a:gd name="connsiteY2" fmla="*/ 202406 h 269081"/>
              <a:gd name="connsiteX3" fmla="*/ 809625 w 942975"/>
              <a:gd name="connsiteY3" fmla="*/ 195263 h 269081"/>
              <a:gd name="connsiteX4" fmla="*/ 647700 w 942975"/>
              <a:gd name="connsiteY4" fmla="*/ 192881 h 269081"/>
              <a:gd name="connsiteX5" fmla="*/ 476250 w 942975"/>
              <a:gd name="connsiteY5" fmla="*/ 211931 h 269081"/>
              <a:gd name="connsiteX6" fmla="*/ 0 w 942975"/>
              <a:gd name="connsiteY6" fmla="*/ 269081 h 269081"/>
              <a:gd name="connsiteX7" fmla="*/ 0 w 942975"/>
              <a:gd name="connsiteY7" fmla="*/ 111919 h 269081"/>
              <a:gd name="connsiteX8" fmla="*/ 257175 w 942975"/>
              <a:gd name="connsiteY8" fmla="*/ 83344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2975" h="269081">
                <a:moveTo>
                  <a:pt x="257175" y="83344"/>
                </a:moveTo>
                <a:lnTo>
                  <a:pt x="942975" y="0"/>
                </a:lnTo>
                <a:lnTo>
                  <a:pt x="933450" y="202406"/>
                </a:lnTo>
                <a:lnTo>
                  <a:pt x="809625" y="195263"/>
                </a:lnTo>
                <a:lnTo>
                  <a:pt x="647700" y="192881"/>
                </a:lnTo>
                <a:lnTo>
                  <a:pt x="476250" y="211931"/>
                </a:lnTo>
                <a:lnTo>
                  <a:pt x="0" y="269081"/>
                </a:lnTo>
                <a:lnTo>
                  <a:pt x="0" y="111919"/>
                </a:lnTo>
                <a:lnTo>
                  <a:pt x="257175" y="83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3060144-B30E-4F2C-85EF-B2A1D33A5706}"/>
              </a:ext>
            </a:extLst>
          </p:cNvPr>
          <p:cNvSpPr/>
          <p:nvPr/>
        </p:nvSpPr>
        <p:spPr>
          <a:xfrm>
            <a:off x="5613401" y="5284788"/>
            <a:ext cx="925513" cy="258762"/>
          </a:xfrm>
          <a:custGeom>
            <a:avLst/>
            <a:gdLst>
              <a:gd name="connsiteX0" fmla="*/ 326232 w 926307"/>
              <a:gd name="connsiteY0" fmla="*/ 200025 h 259556"/>
              <a:gd name="connsiteX1" fmla="*/ 0 w 926307"/>
              <a:gd name="connsiteY1" fmla="*/ 259556 h 259556"/>
              <a:gd name="connsiteX2" fmla="*/ 4763 w 926307"/>
              <a:gd name="connsiteY2" fmla="*/ 76200 h 259556"/>
              <a:gd name="connsiteX3" fmla="*/ 154782 w 926307"/>
              <a:gd name="connsiteY3" fmla="*/ 52387 h 259556"/>
              <a:gd name="connsiteX4" fmla="*/ 416719 w 926307"/>
              <a:gd name="connsiteY4" fmla="*/ 9525 h 259556"/>
              <a:gd name="connsiteX5" fmla="*/ 476250 w 926307"/>
              <a:gd name="connsiteY5" fmla="*/ 4762 h 259556"/>
              <a:gd name="connsiteX6" fmla="*/ 664369 w 926307"/>
              <a:gd name="connsiteY6" fmla="*/ 0 h 259556"/>
              <a:gd name="connsiteX7" fmla="*/ 926307 w 926307"/>
              <a:gd name="connsiteY7" fmla="*/ 2381 h 259556"/>
              <a:gd name="connsiteX8" fmla="*/ 912019 w 926307"/>
              <a:gd name="connsiteY8" fmla="*/ 180975 h 259556"/>
              <a:gd name="connsiteX9" fmla="*/ 764382 w 926307"/>
              <a:gd name="connsiteY9" fmla="*/ 176212 h 259556"/>
              <a:gd name="connsiteX10" fmla="*/ 473869 w 926307"/>
              <a:gd name="connsiteY10" fmla="*/ 176212 h 259556"/>
              <a:gd name="connsiteX11" fmla="*/ 392907 w 926307"/>
              <a:gd name="connsiteY11" fmla="*/ 185737 h 259556"/>
              <a:gd name="connsiteX12" fmla="*/ 326232 w 926307"/>
              <a:gd name="connsiteY12" fmla="*/ 200025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6307" h="259556">
                <a:moveTo>
                  <a:pt x="326232" y="200025"/>
                </a:moveTo>
                <a:lnTo>
                  <a:pt x="0" y="259556"/>
                </a:lnTo>
                <a:lnTo>
                  <a:pt x="4763" y="76200"/>
                </a:lnTo>
                <a:lnTo>
                  <a:pt x="154782" y="52387"/>
                </a:lnTo>
                <a:lnTo>
                  <a:pt x="416719" y="9525"/>
                </a:lnTo>
                <a:lnTo>
                  <a:pt x="476250" y="4762"/>
                </a:lnTo>
                <a:lnTo>
                  <a:pt x="664369" y="0"/>
                </a:lnTo>
                <a:lnTo>
                  <a:pt x="926307" y="2381"/>
                </a:lnTo>
                <a:lnTo>
                  <a:pt x="912019" y="180975"/>
                </a:lnTo>
                <a:lnTo>
                  <a:pt x="764382" y="176212"/>
                </a:lnTo>
                <a:lnTo>
                  <a:pt x="473869" y="176212"/>
                </a:lnTo>
                <a:lnTo>
                  <a:pt x="392907" y="185737"/>
                </a:lnTo>
                <a:lnTo>
                  <a:pt x="326232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07F2B8-4CB6-41D6-9361-54207336EC53}"/>
              </a:ext>
            </a:extLst>
          </p:cNvPr>
          <p:cNvSpPr/>
          <p:nvPr/>
        </p:nvSpPr>
        <p:spPr>
          <a:xfrm rot="16200000">
            <a:off x="5289553" y="2971801"/>
            <a:ext cx="4691062" cy="1595437"/>
          </a:xfrm>
          <a:custGeom>
            <a:avLst/>
            <a:gdLst>
              <a:gd name="connsiteX0" fmla="*/ 3162300 w 4691062"/>
              <a:gd name="connsiteY0" fmla="*/ 228600 h 1595438"/>
              <a:gd name="connsiteX1" fmla="*/ 3576637 w 4691062"/>
              <a:gd name="connsiteY1" fmla="*/ 190500 h 1595438"/>
              <a:gd name="connsiteX2" fmla="*/ 4024312 w 4691062"/>
              <a:gd name="connsiteY2" fmla="*/ 157163 h 1595438"/>
              <a:gd name="connsiteX3" fmla="*/ 4319587 w 4691062"/>
              <a:gd name="connsiteY3" fmla="*/ 142875 h 1595438"/>
              <a:gd name="connsiteX4" fmla="*/ 4395787 w 4691062"/>
              <a:gd name="connsiteY4" fmla="*/ 128588 h 1595438"/>
              <a:gd name="connsiteX5" fmla="*/ 4471987 w 4691062"/>
              <a:gd name="connsiteY5" fmla="*/ 104775 h 1595438"/>
              <a:gd name="connsiteX6" fmla="*/ 4543425 w 4691062"/>
              <a:gd name="connsiteY6" fmla="*/ 71438 h 1595438"/>
              <a:gd name="connsiteX7" fmla="*/ 4619625 w 4691062"/>
              <a:gd name="connsiteY7" fmla="*/ 28575 h 1595438"/>
              <a:gd name="connsiteX8" fmla="*/ 4667250 w 4691062"/>
              <a:gd name="connsiteY8" fmla="*/ 0 h 1595438"/>
              <a:gd name="connsiteX9" fmla="*/ 4681537 w 4691062"/>
              <a:gd name="connsiteY9" fmla="*/ 4763 h 1595438"/>
              <a:gd name="connsiteX10" fmla="*/ 4691062 w 4691062"/>
              <a:gd name="connsiteY10" fmla="*/ 28575 h 1595438"/>
              <a:gd name="connsiteX11" fmla="*/ 4691062 w 4691062"/>
              <a:gd name="connsiteY11" fmla="*/ 38100 h 1595438"/>
              <a:gd name="connsiteX12" fmla="*/ 4676775 w 4691062"/>
              <a:gd name="connsiteY12" fmla="*/ 80963 h 1595438"/>
              <a:gd name="connsiteX13" fmla="*/ 4652962 w 4691062"/>
              <a:gd name="connsiteY13" fmla="*/ 133350 h 1595438"/>
              <a:gd name="connsiteX14" fmla="*/ 4591050 w 4691062"/>
              <a:gd name="connsiteY14" fmla="*/ 242888 h 1595438"/>
              <a:gd name="connsiteX15" fmla="*/ 4543425 w 4691062"/>
              <a:gd name="connsiteY15" fmla="*/ 314325 h 1595438"/>
              <a:gd name="connsiteX16" fmla="*/ 4495800 w 4691062"/>
              <a:gd name="connsiteY16" fmla="*/ 381000 h 1595438"/>
              <a:gd name="connsiteX17" fmla="*/ 4438650 w 4691062"/>
              <a:gd name="connsiteY17" fmla="*/ 433388 h 1595438"/>
              <a:gd name="connsiteX18" fmla="*/ 4376737 w 4691062"/>
              <a:gd name="connsiteY18" fmla="*/ 476250 h 1595438"/>
              <a:gd name="connsiteX19" fmla="*/ 4305300 w 4691062"/>
              <a:gd name="connsiteY19" fmla="*/ 433388 h 1595438"/>
              <a:gd name="connsiteX20" fmla="*/ 4248150 w 4691062"/>
              <a:gd name="connsiteY20" fmla="*/ 409575 h 1595438"/>
              <a:gd name="connsiteX21" fmla="*/ 4191000 w 4691062"/>
              <a:gd name="connsiteY21" fmla="*/ 395288 h 1595438"/>
              <a:gd name="connsiteX22" fmla="*/ 4090987 w 4691062"/>
              <a:gd name="connsiteY22" fmla="*/ 385763 h 1595438"/>
              <a:gd name="connsiteX23" fmla="*/ 3810000 w 4691062"/>
              <a:gd name="connsiteY23" fmla="*/ 400050 h 1595438"/>
              <a:gd name="connsiteX24" fmla="*/ 3424237 w 4691062"/>
              <a:gd name="connsiteY24" fmla="*/ 414338 h 1595438"/>
              <a:gd name="connsiteX25" fmla="*/ 3114675 w 4691062"/>
              <a:gd name="connsiteY25" fmla="*/ 442913 h 1595438"/>
              <a:gd name="connsiteX26" fmla="*/ 2809875 w 4691062"/>
              <a:gd name="connsiteY26" fmla="*/ 466725 h 1595438"/>
              <a:gd name="connsiteX27" fmla="*/ 2576512 w 4691062"/>
              <a:gd name="connsiteY27" fmla="*/ 495300 h 1595438"/>
              <a:gd name="connsiteX28" fmla="*/ 2228850 w 4691062"/>
              <a:gd name="connsiteY28" fmla="*/ 542925 h 1595438"/>
              <a:gd name="connsiteX29" fmla="*/ 1990725 w 4691062"/>
              <a:gd name="connsiteY29" fmla="*/ 585788 h 1595438"/>
              <a:gd name="connsiteX30" fmla="*/ 1781175 w 4691062"/>
              <a:gd name="connsiteY30" fmla="*/ 628650 h 1595438"/>
              <a:gd name="connsiteX31" fmla="*/ 1514475 w 4691062"/>
              <a:gd name="connsiteY31" fmla="*/ 695325 h 1595438"/>
              <a:gd name="connsiteX32" fmla="*/ 1271587 w 4691062"/>
              <a:gd name="connsiteY32" fmla="*/ 790575 h 1595438"/>
              <a:gd name="connsiteX33" fmla="*/ 904875 w 4691062"/>
              <a:gd name="connsiteY33" fmla="*/ 947738 h 1595438"/>
              <a:gd name="connsiteX34" fmla="*/ 695325 w 4691062"/>
              <a:gd name="connsiteY34" fmla="*/ 1062038 h 1595438"/>
              <a:gd name="connsiteX35" fmla="*/ 590550 w 4691062"/>
              <a:gd name="connsiteY35" fmla="*/ 1123950 h 1595438"/>
              <a:gd name="connsiteX36" fmla="*/ 419100 w 4691062"/>
              <a:gd name="connsiteY36" fmla="*/ 1285875 h 1595438"/>
              <a:gd name="connsiteX37" fmla="*/ 328612 w 4691062"/>
              <a:gd name="connsiteY37" fmla="*/ 1385888 h 1595438"/>
              <a:gd name="connsiteX38" fmla="*/ 285750 w 4691062"/>
              <a:gd name="connsiteY38" fmla="*/ 1457325 h 1595438"/>
              <a:gd name="connsiteX39" fmla="*/ 247650 w 4691062"/>
              <a:gd name="connsiteY39" fmla="*/ 1533525 h 1595438"/>
              <a:gd name="connsiteX40" fmla="*/ 171450 w 4691062"/>
              <a:gd name="connsiteY40" fmla="*/ 1562100 h 1595438"/>
              <a:gd name="connsiteX41" fmla="*/ 109537 w 4691062"/>
              <a:gd name="connsiteY41" fmla="*/ 1581150 h 1595438"/>
              <a:gd name="connsiteX42" fmla="*/ 61912 w 4691062"/>
              <a:gd name="connsiteY42" fmla="*/ 1590675 h 1595438"/>
              <a:gd name="connsiteX43" fmla="*/ 42862 w 4691062"/>
              <a:gd name="connsiteY43" fmla="*/ 1595438 h 1595438"/>
              <a:gd name="connsiteX44" fmla="*/ 19050 w 4691062"/>
              <a:gd name="connsiteY44" fmla="*/ 1581150 h 1595438"/>
              <a:gd name="connsiteX45" fmla="*/ 0 w 4691062"/>
              <a:gd name="connsiteY45" fmla="*/ 1528763 h 1595438"/>
              <a:gd name="connsiteX46" fmla="*/ 9525 w 4691062"/>
              <a:gd name="connsiteY46" fmla="*/ 1471613 h 1595438"/>
              <a:gd name="connsiteX47" fmla="*/ 28575 w 4691062"/>
              <a:gd name="connsiteY47" fmla="*/ 1390650 h 1595438"/>
              <a:gd name="connsiteX48" fmla="*/ 61912 w 4691062"/>
              <a:gd name="connsiteY48" fmla="*/ 1314450 h 1595438"/>
              <a:gd name="connsiteX49" fmla="*/ 119062 w 4691062"/>
              <a:gd name="connsiteY49" fmla="*/ 1223963 h 1595438"/>
              <a:gd name="connsiteX50" fmla="*/ 185737 w 4691062"/>
              <a:gd name="connsiteY50" fmla="*/ 1147763 h 1595438"/>
              <a:gd name="connsiteX51" fmla="*/ 338137 w 4691062"/>
              <a:gd name="connsiteY51" fmla="*/ 1019175 h 1595438"/>
              <a:gd name="connsiteX52" fmla="*/ 500062 w 4691062"/>
              <a:gd name="connsiteY52" fmla="*/ 919163 h 1595438"/>
              <a:gd name="connsiteX53" fmla="*/ 676275 w 4691062"/>
              <a:gd name="connsiteY53" fmla="*/ 819150 h 1595438"/>
              <a:gd name="connsiteX54" fmla="*/ 942975 w 4691062"/>
              <a:gd name="connsiteY54" fmla="*/ 695325 h 1595438"/>
              <a:gd name="connsiteX55" fmla="*/ 1300162 w 4691062"/>
              <a:gd name="connsiteY55" fmla="*/ 557213 h 1595438"/>
              <a:gd name="connsiteX56" fmla="*/ 1471612 w 4691062"/>
              <a:gd name="connsiteY56" fmla="*/ 500063 h 1595438"/>
              <a:gd name="connsiteX57" fmla="*/ 1762125 w 4691062"/>
              <a:gd name="connsiteY57" fmla="*/ 433388 h 1595438"/>
              <a:gd name="connsiteX58" fmla="*/ 2195512 w 4691062"/>
              <a:gd name="connsiteY58" fmla="*/ 352425 h 1595438"/>
              <a:gd name="connsiteX59" fmla="*/ 2757487 w 4691062"/>
              <a:gd name="connsiteY59" fmla="*/ 266700 h 1595438"/>
              <a:gd name="connsiteX60" fmla="*/ 3162300 w 4691062"/>
              <a:gd name="connsiteY60" fmla="*/ 228600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91062" h="1595438">
                <a:moveTo>
                  <a:pt x="3162300" y="228600"/>
                </a:moveTo>
                <a:lnTo>
                  <a:pt x="3576637" y="190500"/>
                </a:lnTo>
                <a:lnTo>
                  <a:pt x="4024312" y="157163"/>
                </a:lnTo>
                <a:lnTo>
                  <a:pt x="4319587" y="142875"/>
                </a:lnTo>
                <a:lnTo>
                  <a:pt x="4395787" y="128588"/>
                </a:lnTo>
                <a:lnTo>
                  <a:pt x="4471987" y="104775"/>
                </a:lnTo>
                <a:lnTo>
                  <a:pt x="4543425" y="71438"/>
                </a:lnTo>
                <a:lnTo>
                  <a:pt x="4619625" y="28575"/>
                </a:lnTo>
                <a:lnTo>
                  <a:pt x="4667250" y="0"/>
                </a:lnTo>
                <a:lnTo>
                  <a:pt x="4681537" y="4763"/>
                </a:lnTo>
                <a:lnTo>
                  <a:pt x="4691062" y="28575"/>
                </a:lnTo>
                <a:lnTo>
                  <a:pt x="4691062" y="38100"/>
                </a:lnTo>
                <a:lnTo>
                  <a:pt x="4676775" y="80963"/>
                </a:lnTo>
                <a:lnTo>
                  <a:pt x="4652962" y="133350"/>
                </a:lnTo>
                <a:lnTo>
                  <a:pt x="4591050" y="242888"/>
                </a:lnTo>
                <a:lnTo>
                  <a:pt x="4543425" y="314325"/>
                </a:lnTo>
                <a:lnTo>
                  <a:pt x="4495800" y="381000"/>
                </a:lnTo>
                <a:lnTo>
                  <a:pt x="4438650" y="433388"/>
                </a:lnTo>
                <a:lnTo>
                  <a:pt x="4376737" y="476250"/>
                </a:lnTo>
                <a:lnTo>
                  <a:pt x="4305300" y="433388"/>
                </a:lnTo>
                <a:lnTo>
                  <a:pt x="4248150" y="409575"/>
                </a:lnTo>
                <a:lnTo>
                  <a:pt x="4191000" y="395288"/>
                </a:lnTo>
                <a:lnTo>
                  <a:pt x="4090987" y="385763"/>
                </a:lnTo>
                <a:lnTo>
                  <a:pt x="3810000" y="400050"/>
                </a:lnTo>
                <a:lnTo>
                  <a:pt x="3424237" y="414338"/>
                </a:lnTo>
                <a:lnTo>
                  <a:pt x="3114675" y="442913"/>
                </a:lnTo>
                <a:lnTo>
                  <a:pt x="2809875" y="466725"/>
                </a:lnTo>
                <a:lnTo>
                  <a:pt x="2576512" y="495300"/>
                </a:lnTo>
                <a:lnTo>
                  <a:pt x="2228850" y="542925"/>
                </a:lnTo>
                <a:lnTo>
                  <a:pt x="1990725" y="585788"/>
                </a:lnTo>
                <a:lnTo>
                  <a:pt x="1781175" y="628650"/>
                </a:lnTo>
                <a:lnTo>
                  <a:pt x="1514475" y="695325"/>
                </a:lnTo>
                <a:lnTo>
                  <a:pt x="1271587" y="790575"/>
                </a:lnTo>
                <a:lnTo>
                  <a:pt x="904875" y="947738"/>
                </a:lnTo>
                <a:lnTo>
                  <a:pt x="695325" y="1062038"/>
                </a:lnTo>
                <a:lnTo>
                  <a:pt x="590550" y="1123950"/>
                </a:lnTo>
                <a:lnTo>
                  <a:pt x="419100" y="1285875"/>
                </a:lnTo>
                <a:lnTo>
                  <a:pt x="328612" y="1385888"/>
                </a:lnTo>
                <a:lnTo>
                  <a:pt x="285750" y="1457325"/>
                </a:lnTo>
                <a:lnTo>
                  <a:pt x="247650" y="1533525"/>
                </a:lnTo>
                <a:lnTo>
                  <a:pt x="171450" y="1562100"/>
                </a:lnTo>
                <a:lnTo>
                  <a:pt x="109537" y="1581150"/>
                </a:lnTo>
                <a:lnTo>
                  <a:pt x="61912" y="1590675"/>
                </a:lnTo>
                <a:lnTo>
                  <a:pt x="42862" y="1595438"/>
                </a:lnTo>
                <a:lnTo>
                  <a:pt x="19050" y="1581150"/>
                </a:lnTo>
                <a:lnTo>
                  <a:pt x="0" y="1528763"/>
                </a:lnTo>
                <a:lnTo>
                  <a:pt x="9525" y="1471613"/>
                </a:lnTo>
                <a:lnTo>
                  <a:pt x="28575" y="1390650"/>
                </a:lnTo>
                <a:lnTo>
                  <a:pt x="61912" y="1314450"/>
                </a:lnTo>
                <a:lnTo>
                  <a:pt x="119062" y="1223963"/>
                </a:lnTo>
                <a:lnTo>
                  <a:pt x="185737" y="1147763"/>
                </a:lnTo>
                <a:lnTo>
                  <a:pt x="338137" y="1019175"/>
                </a:lnTo>
                <a:lnTo>
                  <a:pt x="500062" y="919163"/>
                </a:lnTo>
                <a:lnTo>
                  <a:pt x="676275" y="819150"/>
                </a:lnTo>
                <a:lnTo>
                  <a:pt x="942975" y="695325"/>
                </a:lnTo>
                <a:lnTo>
                  <a:pt x="1300162" y="557213"/>
                </a:lnTo>
                <a:lnTo>
                  <a:pt x="1471612" y="500063"/>
                </a:lnTo>
                <a:lnTo>
                  <a:pt x="1762125" y="433388"/>
                </a:lnTo>
                <a:lnTo>
                  <a:pt x="2195512" y="352425"/>
                </a:lnTo>
                <a:lnTo>
                  <a:pt x="2757487" y="266700"/>
                </a:lnTo>
                <a:lnTo>
                  <a:pt x="3162300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67B26-C2C3-4ECB-A692-D58BF1F7EFD8}"/>
              </a:ext>
            </a:extLst>
          </p:cNvPr>
          <p:cNvSpPr/>
          <p:nvPr/>
        </p:nvSpPr>
        <p:spPr>
          <a:xfrm rot="16200000">
            <a:off x="7809708" y="5282407"/>
            <a:ext cx="814388" cy="428625"/>
          </a:xfrm>
          <a:custGeom>
            <a:avLst/>
            <a:gdLst>
              <a:gd name="connsiteX0" fmla="*/ 421481 w 814387"/>
              <a:gd name="connsiteY0" fmla="*/ 223838 h 428625"/>
              <a:gd name="connsiteX1" fmla="*/ 626269 w 814387"/>
              <a:gd name="connsiteY1" fmla="*/ 319088 h 428625"/>
              <a:gd name="connsiteX2" fmla="*/ 776287 w 814387"/>
              <a:gd name="connsiteY2" fmla="*/ 376238 h 428625"/>
              <a:gd name="connsiteX3" fmla="*/ 804862 w 814387"/>
              <a:gd name="connsiteY3" fmla="*/ 392907 h 428625"/>
              <a:gd name="connsiteX4" fmla="*/ 814387 w 814387"/>
              <a:gd name="connsiteY4" fmla="*/ 407194 h 428625"/>
              <a:gd name="connsiteX5" fmla="*/ 807244 w 814387"/>
              <a:gd name="connsiteY5" fmla="*/ 419100 h 428625"/>
              <a:gd name="connsiteX6" fmla="*/ 769144 w 814387"/>
              <a:gd name="connsiteY6" fmla="*/ 428625 h 428625"/>
              <a:gd name="connsiteX7" fmla="*/ 716756 w 814387"/>
              <a:gd name="connsiteY7" fmla="*/ 426244 h 428625"/>
              <a:gd name="connsiteX8" fmla="*/ 383381 w 814387"/>
              <a:gd name="connsiteY8" fmla="*/ 376238 h 428625"/>
              <a:gd name="connsiteX9" fmla="*/ 314325 w 814387"/>
              <a:gd name="connsiteY9" fmla="*/ 361950 h 428625"/>
              <a:gd name="connsiteX10" fmla="*/ 35719 w 814387"/>
              <a:gd name="connsiteY10" fmla="*/ 369094 h 428625"/>
              <a:gd name="connsiteX11" fmla="*/ 0 w 814387"/>
              <a:gd name="connsiteY11" fmla="*/ 373857 h 428625"/>
              <a:gd name="connsiteX12" fmla="*/ 66675 w 814387"/>
              <a:gd name="connsiteY12" fmla="*/ 202407 h 428625"/>
              <a:gd name="connsiteX13" fmla="*/ 190500 w 814387"/>
              <a:gd name="connsiteY13" fmla="*/ 59532 h 428625"/>
              <a:gd name="connsiteX14" fmla="*/ 330994 w 814387"/>
              <a:gd name="connsiteY14" fmla="*/ 0 h 428625"/>
              <a:gd name="connsiteX15" fmla="*/ 309562 w 814387"/>
              <a:gd name="connsiteY15" fmla="*/ 35719 h 428625"/>
              <a:gd name="connsiteX16" fmla="*/ 295275 w 814387"/>
              <a:gd name="connsiteY16" fmla="*/ 69057 h 428625"/>
              <a:gd name="connsiteX17" fmla="*/ 295275 w 814387"/>
              <a:gd name="connsiteY17" fmla="*/ 97632 h 428625"/>
              <a:gd name="connsiteX18" fmla="*/ 304800 w 814387"/>
              <a:gd name="connsiteY18" fmla="*/ 130969 h 428625"/>
              <a:gd name="connsiteX19" fmla="*/ 323850 w 814387"/>
              <a:gd name="connsiteY19" fmla="*/ 164307 h 428625"/>
              <a:gd name="connsiteX20" fmla="*/ 354806 w 814387"/>
              <a:gd name="connsiteY20" fmla="*/ 192882 h 428625"/>
              <a:gd name="connsiteX21" fmla="*/ 421481 w 814387"/>
              <a:gd name="connsiteY21" fmla="*/ 22383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4387" h="428625">
                <a:moveTo>
                  <a:pt x="421481" y="223838"/>
                </a:moveTo>
                <a:lnTo>
                  <a:pt x="626269" y="319088"/>
                </a:lnTo>
                <a:lnTo>
                  <a:pt x="776287" y="376238"/>
                </a:lnTo>
                <a:lnTo>
                  <a:pt x="804862" y="392907"/>
                </a:lnTo>
                <a:lnTo>
                  <a:pt x="814387" y="407194"/>
                </a:lnTo>
                <a:lnTo>
                  <a:pt x="807244" y="419100"/>
                </a:lnTo>
                <a:lnTo>
                  <a:pt x="769144" y="428625"/>
                </a:lnTo>
                <a:lnTo>
                  <a:pt x="716756" y="426244"/>
                </a:lnTo>
                <a:lnTo>
                  <a:pt x="383381" y="376238"/>
                </a:lnTo>
                <a:lnTo>
                  <a:pt x="314325" y="361950"/>
                </a:lnTo>
                <a:lnTo>
                  <a:pt x="35719" y="369094"/>
                </a:lnTo>
                <a:lnTo>
                  <a:pt x="0" y="373857"/>
                </a:lnTo>
                <a:lnTo>
                  <a:pt x="66675" y="202407"/>
                </a:lnTo>
                <a:lnTo>
                  <a:pt x="190500" y="59532"/>
                </a:lnTo>
                <a:lnTo>
                  <a:pt x="330994" y="0"/>
                </a:lnTo>
                <a:lnTo>
                  <a:pt x="309562" y="35719"/>
                </a:lnTo>
                <a:lnTo>
                  <a:pt x="295275" y="69057"/>
                </a:lnTo>
                <a:lnTo>
                  <a:pt x="295275" y="97632"/>
                </a:lnTo>
                <a:lnTo>
                  <a:pt x="304800" y="130969"/>
                </a:lnTo>
                <a:lnTo>
                  <a:pt x="323850" y="164307"/>
                </a:lnTo>
                <a:lnTo>
                  <a:pt x="354806" y="192882"/>
                </a:lnTo>
                <a:lnTo>
                  <a:pt x="421481" y="2238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5E138A3-449D-4027-B5E0-9A3D7CF5333A}"/>
              </a:ext>
            </a:extLst>
          </p:cNvPr>
          <p:cNvSpPr/>
          <p:nvPr/>
        </p:nvSpPr>
        <p:spPr>
          <a:xfrm>
            <a:off x="6740526" y="3740151"/>
            <a:ext cx="1419225" cy="1641475"/>
          </a:xfrm>
          <a:custGeom>
            <a:avLst/>
            <a:gdLst>
              <a:gd name="connsiteX0" fmla="*/ 1196975 w 1419225"/>
              <a:gd name="connsiteY0" fmla="*/ 577850 h 1641475"/>
              <a:gd name="connsiteX1" fmla="*/ 1047750 w 1419225"/>
              <a:gd name="connsiteY1" fmla="*/ 768350 h 1641475"/>
              <a:gd name="connsiteX2" fmla="*/ 885825 w 1419225"/>
              <a:gd name="connsiteY2" fmla="*/ 942975 h 1641475"/>
              <a:gd name="connsiteX3" fmla="*/ 682625 w 1419225"/>
              <a:gd name="connsiteY3" fmla="*/ 1171575 h 1641475"/>
              <a:gd name="connsiteX4" fmla="*/ 539750 w 1419225"/>
              <a:gd name="connsiteY4" fmla="*/ 1292225 h 1641475"/>
              <a:gd name="connsiteX5" fmla="*/ 460375 w 1419225"/>
              <a:gd name="connsiteY5" fmla="*/ 1349375 h 1641475"/>
              <a:gd name="connsiteX6" fmla="*/ 247650 w 1419225"/>
              <a:gd name="connsiteY6" fmla="*/ 1511300 h 1641475"/>
              <a:gd name="connsiteX7" fmla="*/ 117475 w 1419225"/>
              <a:gd name="connsiteY7" fmla="*/ 1597025 h 1641475"/>
              <a:gd name="connsiteX8" fmla="*/ 63500 w 1419225"/>
              <a:gd name="connsiteY8" fmla="*/ 1628775 h 1641475"/>
              <a:gd name="connsiteX9" fmla="*/ 34925 w 1419225"/>
              <a:gd name="connsiteY9" fmla="*/ 1641475 h 1641475"/>
              <a:gd name="connsiteX10" fmla="*/ 15875 w 1419225"/>
              <a:gd name="connsiteY10" fmla="*/ 1641475 h 1641475"/>
              <a:gd name="connsiteX11" fmla="*/ 0 w 1419225"/>
              <a:gd name="connsiteY11" fmla="*/ 1628775 h 1641475"/>
              <a:gd name="connsiteX12" fmla="*/ 6350 w 1419225"/>
              <a:gd name="connsiteY12" fmla="*/ 1603375 h 1641475"/>
              <a:gd name="connsiteX13" fmla="*/ 25400 w 1419225"/>
              <a:gd name="connsiteY13" fmla="*/ 1574800 h 1641475"/>
              <a:gd name="connsiteX14" fmla="*/ 127000 w 1419225"/>
              <a:gd name="connsiteY14" fmla="*/ 1485900 h 1641475"/>
              <a:gd name="connsiteX15" fmla="*/ 317500 w 1419225"/>
              <a:gd name="connsiteY15" fmla="*/ 1311275 h 1641475"/>
              <a:gd name="connsiteX16" fmla="*/ 460375 w 1419225"/>
              <a:gd name="connsiteY16" fmla="*/ 1165225 h 1641475"/>
              <a:gd name="connsiteX17" fmla="*/ 571500 w 1419225"/>
              <a:gd name="connsiteY17" fmla="*/ 1047750 h 1641475"/>
              <a:gd name="connsiteX18" fmla="*/ 688975 w 1419225"/>
              <a:gd name="connsiteY18" fmla="*/ 904875 h 1641475"/>
              <a:gd name="connsiteX19" fmla="*/ 787400 w 1419225"/>
              <a:gd name="connsiteY19" fmla="*/ 796925 h 1641475"/>
              <a:gd name="connsiteX20" fmla="*/ 879475 w 1419225"/>
              <a:gd name="connsiteY20" fmla="*/ 669925 h 1641475"/>
              <a:gd name="connsiteX21" fmla="*/ 1006475 w 1419225"/>
              <a:gd name="connsiteY21" fmla="*/ 488950 h 1641475"/>
              <a:gd name="connsiteX22" fmla="*/ 1041400 w 1419225"/>
              <a:gd name="connsiteY22" fmla="*/ 422275 h 1641475"/>
              <a:gd name="connsiteX23" fmla="*/ 1066800 w 1419225"/>
              <a:gd name="connsiteY23" fmla="*/ 368300 h 1641475"/>
              <a:gd name="connsiteX24" fmla="*/ 1101725 w 1419225"/>
              <a:gd name="connsiteY24" fmla="*/ 269875 h 1641475"/>
              <a:gd name="connsiteX25" fmla="*/ 1111250 w 1419225"/>
              <a:gd name="connsiteY25" fmla="*/ 203200 h 1641475"/>
              <a:gd name="connsiteX26" fmla="*/ 1108075 w 1419225"/>
              <a:gd name="connsiteY26" fmla="*/ 171450 h 1641475"/>
              <a:gd name="connsiteX27" fmla="*/ 1089025 w 1419225"/>
              <a:gd name="connsiteY27" fmla="*/ 130175 h 1641475"/>
              <a:gd name="connsiteX28" fmla="*/ 1041400 w 1419225"/>
              <a:gd name="connsiteY28" fmla="*/ 66675 h 1641475"/>
              <a:gd name="connsiteX29" fmla="*/ 1016000 w 1419225"/>
              <a:gd name="connsiteY29" fmla="*/ 38100 h 1641475"/>
              <a:gd name="connsiteX30" fmla="*/ 1012825 w 1419225"/>
              <a:gd name="connsiteY30" fmla="*/ 25400 h 1641475"/>
              <a:gd name="connsiteX31" fmla="*/ 1012825 w 1419225"/>
              <a:gd name="connsiteY31" fmla="*/ 9525 h 1641475"/>
              <a:gd name="connsiteX32" fmla="*/ 1022350 w 1419225"/>
              <a:gd name="connsiteY32" fmla="*/ 0 h 1641475"/>
              <a:gd name="connsiteX33" fmla="*/ 1041400 w 1419225"/>
              <a:gd name="connsiteY33" fmla="*/ 0 h 1641475"/>
              <a:gd name="connsiteX34" fmla="*/ 1076325 w 1419225"/>
              <a:gd name="connsiteY34" fmla="*/ 3175 h 1641475"/>
              <a:gd name="connsiteX35" fmla="*/ 1130300 w 1419225"/>
              <a:gd name="connsiteY35" fmla="*/ 15875 h 1641475"/>
              <a:gd name="connsiteX36" fmla="*/ 1181100 w 1419225"/>
              <a:gd name="connsiteY36" fmla="*/ 34925 h 1641475"/>
              <a:gd name="connsiteX37" fmla="*/ 1247775 w 1419225"/>
              <a:gd name="connsiteY37" fmla="*/ 69850 h 1641475"/>
              <a:gd name="connsiteX38" fmla="*/ 1320800 w 1419225"/>
              <a:gd name="connsiteY38" fmla="*/ 123825 h 1641475"/>
              <a:gd name="connsiteX39" fmla="*/ 1368425 w 1419225"/>
              <a:gd name="connsiteY39" fmla="*/ 177800 h 1641475"/>
              <a:gd name="connsiteX40" fmla="*/ 1403350 w 1419225"/>
              <a:gd name="connsiteY40" fmla="*/ 228600 h 1641475"/>
              <a:gd name="connsiteX41" fmla="*/ 1419225 w 1419225"/>
              <a:gd name="connsiteY41" fmla="*/ 266700 h 1641475"/>
              <a:gd name="connsiteX42" fmla="*/ 1393825 w 1419225"/>
              <a:gd name="connsiteY42" fmla="*/ 307975 h 1641475"/>
              <a:gd name="connsiteX43" fmla="*/ 1196975 w 1419225"/>
              <a:gd name="connsiteY43" fmla="*/ 577850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19225" h="1641475">
                <a:moveTo>
                  <a:pt x="1196975" y="577850"/>
                </a:moveTo>
                <a:lnTo>
                  <a:pt x="1047750" y="768350"/>
                </a:lnTo>
                <a:lnTo>
                  <a:pt x="885825" y="942975"/>
                </a:lnTo>
                <a:lnTo>
                  <a:pt x="682625" y="1171575"/>
                </a:lnTo>
                <a:lnTo>
                  <a:pt x="539750" y="1292225"/>
                </a:lnTo>
                <a:lnTo>
                  <a:pt x="460375" y="1349375"/>
                </a:lnTo>
                <a:lnTo>
                  <a:pt x="247650" y="1511300"/>
                </a:lnTo>
                <a:lnTo>
                  <a:pt x="117475" y="1597025"/>
                </a:lnTo>
                <a:lnTo>
                  <a:pt x="63500" y="1628775"/>
                </a:lnTo>
                <a:lnTo>
                  <a:pt x="34925" y="1641475"/>
                </a:lnTo>
                <a:lnTo>
                  <a:pt x="15875" y="1641475"/>
                </a:lnTo>
                <a:lnTo>
                  <a:pt x="0" y="1628775"/>
                </a:lnTo>
                <a:lnTo>
                  <a:pt x="6350" y="1603375"/>
                </a:lnTo>
                <a:lnTo>
                  <a:pt x="25400" y="1574800"/>
                </a:lnTo>
                <a:lnTo>
                  <a:pt x="127000" y="1485900"/>
                </a:lnTo>
                <a:lnTo>
                  <a:pt x="317500" y="1311275"/>
                </a:lnTo>
                <a:lnTo>
                  <a:pt x="460375" y="1165225"/>
                </a:lnTo>
                <a:lnTo>
                  <a:pt x="571500" y="1047750"/>
                </a:lnTo>
                <a:lnTo>
                  <a:pt x="688975" y="904875"/>
                </a:lnTo>
                <a:lnTo>
                  <a:pt x="787400" y="796925"/>
                </a:lnTo>
                <a:lnTo>
                  <a:pt x="879475" y="669925"/>
                </a:lnTo>
                <a:lnTo>
                  <a:pt x="1006475" y="488950"/>
                </a:lnTo>
                <a:lnTo>
                  <a:pt x="1041400" y="422275"/>
                </a:lnTo>
                <a:lnTo>
                  <a:pt x="1066800" y="368300"/>
                </a:lnTo>
                <a:lnTo>
                  <a:pt x="1101725" y="269875"/>
                </a:lnTo>
                <a:lnTo>
                  <a:pt x="1111250" y="203200"/>
                </a:lnTo>
                <a:lnTo>
                  <a:pt x="1108075" y="171450"/>
                </a:lnTo>
                <a:lnTo>
                  <a:pt x="1089025" y="130175"/>
                </a:lnTo>
                <a:lnTo>
                  <a:pt x="1041400" y="66675"/>
                </a:lnTo>
                <a:lnTo>
                  <a:pt x="1016000" y="38100"/>
                </a:lnTo>
                <a:lnTo>
                  <a:pt x="1012825" y="25400"/>
                </a:lnTo>
                <a:lnTo>
                  <a:pt x="1012825" y="9525"/>
                </a:lnTo>
                <a:lnTo>
                  <a:pt x="1022350" y="0"/>
                </a:lnTo>
                <a:lnTo>
                  <a:pt x="1041400" y="0"/>
                </a:lnTo>
                <a:lnTo>
                  <a:pt x="1076325" y="3175"/>
                </a:lnTo>
                <a:lnTo>
                  <a:pt x="1130300" y="15875"/>
                </a:lnTo>
                <a:lnTo>
                  <a:pt x="1181100" y="34925"/>
                </a:lnTo>
                <a:lnTo>
                  <a:pt x="1247775" y="69850"/>
                </a:lnTo>
                <a:lnTo>
                  <a:pt x="1320800" y="123825"/>
                </a:lnTo>
                <a:lnTo>
                  <a:pt x="1368425" y="177800"/>
                </a:lnTo>
                <a:lnTo>
                  <a:pt x="1403350" y="228600"/>
                </a:lnTo>
                <a:lnTo>
                  <a:pt x="1419225" y="266700"/>
                </a:lnTo>
                <a:lnTo>
                  <a:pt x="1393825" y="307975"/>
                </a:lnTo>
                <a:lnTo>
                  <a:pt x="1196975" y="577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88A699C-9952-4D7A-B7F8-28D4E3646B33}"/>
              </a:ext>
            </a:extLst>
          </p:cNvPr>
          <p:cNvSpPr/>
          <p:nvPr/>
        </p:nvSpPr>
        <p:spPr>
          <a:xfrm>
            <a:off x="7553326" y="2038350"/>
            <a:ext cx="703263" cy="700088"/>
          </a:xfrm>
          <a:custGeom>
            <a:avLst/>
            <a:gdLst>
              <a:gd name="connsiteX0" fmla="*/ 116681 w 702469"/>
              <a:gd name="connsiteY0" fmla="*/ 161925 h 700088"/>
              <a:gd name="connsiteX1" fmla="*/ 242888 w 702469"/>
              <a:gd name="connsiteY1" fmla="*/ 309563 h 700088"/>
              <a:gd name="connsiteX2" fmla="*/ 376238 w 702469"/>
              <a:gd name="connsiteY2" fmla="*/ 473869 h 700088"/>
              <a:gd name="connsiteX3" fmla="*/ 495300 w 702469"/>
              <a:gd name="connsiteY3" fmla="*/ 645319 h 700088"/>
              <a:gd name="connsiteX4" fmla="*/ 528638 w 702469"/>
              <a:gd name="connsiteY4" fmla="*/ 673894 h 700088"/>
              <a:gd name="connsiteX5" fmla="*/ 566738 w 702469"/>
              <a:gd name="connsiteY5" fmla="*/ 692944 h 700088"/>
              <a:gd name="connsiteX6" fmla="*/ 600075 w 702469"/>
              <a:gd name="connsiteY6" fmla="*/ 700088 h 700088"/>
              <a:gd name="connsiteX7" fmla="*/ 631031 w 702469"/>
              <a:gd name="connsiteY7" fmla="*/ 700088 h 700088"/>
              <a:gd name="connsiteX8" fmla="*/ 654844 w 702469"/>
              <a:gd name="connsiteY8" fmla="*/ 690563 h 700088"/>
              <a:gd name="connsiteX9" fmla="*/ 676275 w 702469"/>
              <a:gd name="connsiteY9" fmla="*/ 661988 h 700088"/>
              <a:gd name="connsiteX10" fmla="*/ 692944 w 702469"/>
              <a:gd name="connsiteY10" fmla="*/ 621506 h 700088"/>
              <a:gd name="connsiteX11" fmla="*/ 700088 w 702469"/>
              <a:gd name="connsiteY11" fmla="*/ 576263 h 700088"/>
              <a:gd name="connsiteX12" fmla="*/ 702469 w 702469"/>
              <a:gd name="connsiteY12" fmla="*/ 526256 h 700088"/>
              <a:gd name="connsiteX13" fmla="*/ 685800 w 702469"/>
              <a:gd name="connsiteY13" fmla="*/ 471488 h 700088"/>
              <a:gd name="connsiteX14" fmla="*/ 642938 w 702469"/>
              <a:gd name="connsiteY14" fmla="*/ 392906 h 700088"/>
              <a:gd name="connsiteX15" fmla="*/ 602456 w 702469"/>
              <a:gd name="connsiteY15" fmla="*/ 338138 h 700088"/>
              <a:gd name="connsiteX16" fmla="*/ 547688 w 702469"/>
              <a:gd name="connsiteY16" fmla="*/ 278606 h 700088"/>
              <a:gd name="connsiteX17" fmla="*/ 381000 w 702469"/>
              <a:gd name="connsiteY17" fmla="*/ 180975 h 700088"/>
              <a:gd name="connsiteX18" fmla="*/ 242888 w 702469"/>
              <a:gd name="connsiteY18" fmla="*/ 107156 h 700088"/>
              <a:gd name="connsiteX19" fmla="*/ 73819 w 702469"/>
              <a:gd name="connsiteY19" fmla="*/ 19050 h 700088"/>
              <a:gd name="connsiteX20" fmla="*/ 26194 w 702469"/>
              <a:gd name="connsiteY20" fmla="*/ 0 h 700088"/>
              <a:gd name="connsiteX21" fmla="*/ 4763 w 702469"/>
              <a:gd name="connsiteY21" fmla="*/ 0 h 700088"/>
              <a:gd name="connsiteX22" fmla="*/ 0 w 702469"/>
              <a:gd name="connsiteY22" fmla="*/ 9525 h 700088"/>
              <a:gd name="connsiteX23" fmla="*/ 0 w 702469"/>
              <a:gd name="connsiteY23" fmla="*/ 30956 h 700088"/>
              <a:gd name="connsiteX24" fmla="*/ 23813 w 702469"/>
              <a:gd name="connsiteY24" fmla="*/ 66675 h 700088"/>
              <a:gd name="connsiteX25" fmla="*/ 116681 w 702469"/>
              <a:gd name="connsiteY25" fmla="*/ 161925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2469" h="700088">
                <a:moveTo>
                  <a:pt x="116681" y="161925"/>
                </a:moveTo>
                <a:lnTo>
                  <a:pt x="242888" y="309563"/>
                </a:lnTo>
                <a:lnTo>
                  <a:pt x="376238" y="473869"/>
                </a:lnTo>
                <a:lnTo>
                  <a:pt x="495300" y="645319"/>
                </a:lnTo>
                <a:lnTo>
                  <a:pt x="528638" y="673894"/>
                </a:lnTo>
                <a:lnTo>
                  <a:pt x="566738" y="692944"/>
                </a:lnTo>
                <a:lnTo>
                  <a:pt x="600075" y="700088"/>
                </a:lnTo>
                <a:lnTo>
                  <a:pt x="631031" y="700088"/>
                </a:lnTo>
                <a:lnTo>
                  <a:pt x="654844" y="690563"/>
                </a:lnTo>
                <a:lnTo>
                  <a:pt x="676275" y="661988"/>
                </a:lnTo>
                <a:lnTo>
                  <a:pt x="692944" y="621506"/>
                </a:lnTo>
                <a:lnTo>
                  <a:pt x="700088" y="576263"/>
                </a:lnTo>
                <a:lnTo>
                  <a:pt x="702469" y="526256"/>
                </a:lnTo>
                <a:lnTo>
                  <a:pt x="685800" y="471488"/>
                </a:lnTo>
                <a:lnTo>
                  <a:pt x="642938" y="392906"/>
                </a:lnTo>
                <a:lnTo>
                  <a:pt x="602456" y="338138"/>
                </a:lnTo>
                <a:lnTo>
                  <a:pt x="547688" y="278606"/>
                </a:lnTo>
                <a:lnTo>
                  <a:pt x="381000" y="180975"/>
                </a:lnTo>
                <a:lnTo>
                  <a:pt x="242888" y="107156"/>
                </a:lnTo>
                <a:lnTo>
                  <a:pt x="73819" y="19050"/>
                </a:lnTo>
                <a:lnTo>
                  <a:pt x="26194" y="0"/>
                </a:lnTo>
                <a:lnTo>
                  <a:pt x="4763" y="0"/>
                </a:lnTo>
                <a:lnTo>
                  <a:pt x="0" y="9525"/>
                </a:lnTo>
                <a:lnTo>
                  <a:pt x="0" y="30956"/>
                </a:lnTo>
                <a:lnTo>
                  <a:pt x="23813" y="66675"/>
                </a:lnTo>
                <a:lnTo>
                  <a:pt x="116681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F09A6A88-0CC4-434E-9738-DC4788ADC838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</p:grpSpPr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B087A405-8211-4BBE-9D7A-9520B18A1382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332A410F-6C1E-44CD-A03D-3B89632AB2EC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B1FBFD62-90EA-4B7B-A60B-23EC1FFF6F00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81C92BF8-41C9-4D39-B733-936EC6EE5176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7905E32A-3B63-4A1B-93E7-03B6859AE7CD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6CAD4085-69C5-4CBE-B7CE-A90EDC0A2B6C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03C55DFE-ABF2-4752-92BD-0AC59F470906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086BBA0D-A72F-491C-B9AA-0DD0FDDD039D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FA9D228-9F34-41C8-A99A-83028C78DCB1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1">
              <a:extLst>
                <a:ext uri="{FF2B5EF4-FFF2-40B4-BE49-F238E27FC236}">
                  <a16:creationId xmlns:a16="http://schemas.microsoft.com/office/drawing/2014/main" id="{3847DA5E-0B84-4131-973D-DE804C0408F6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93B0F422-459A-4117-8407-6DB569952D5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5A0CA277-5580-45FB-BFC0-C3F122F4325E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4">
              <a:extLst>
                <a:ext uri="{FF2B5EF4-FFF2-40B4-BE49-F238E27FC236}">
                  <a16:creationId xmlns:a16="http://schemas.microsoft.com/office/drawing/2014/main" id="{B5EC755F-F6DA-4440-AC03-B97D8D8A68A5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1881B00A-4635-4302-BBBE-845D5D9D4EE9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A12CE93F-67F5-4D04-BA69-40349766E182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9D4EF6F4-4358-414A-8973-658ADC8C9691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D0C1BA69-11DF-47C7-9F09-6CA0500DCA9F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D49618D0-7511-489E-8692-AB8BEA3F651E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0">
              <a:extLst>
                <a:ext uri="{FF2B5EF4-FFF2-40B4-BE49-F238E27FC236}">
                  <a16:creationId xmlns:a16="http://schemas.microsoft.com/office/drawing/2014/main" id="{EF42B661-C891-4D91-8F51-B49B74100A23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16577AA-E18C-4854-B567-F8750A483095}"/>
              </a:ext>
            </a:extLst>
          </p:cNvPr>
          <p:cNvGrpSpPr/>
          <p:nvPr/>
        </p:nvGrpSpPr>
        <p:grpSpPr>
          <a:xfrm>
            <a:off x="3510894" y="1423988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42" name="フリーフォーム 48">
              <a:extLst>
                <a:ext uri="{FF2B5EF4-FFF2-40B4-BE49-F238E27FC236}">
                  <a16:creationId xmlns:a16="http://schemas.microsoft.com/office/drawing/2014/main" id="{5852D9E4-1B1B-474E-AA9C-A3D62D7AF46B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A1B390B4-04F8-4DFD-AF7A-4517BEBC9729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51EF9588-3589-4507-8AC3-CFD8DF9630AA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2">
              <a:extLst>
                <a:ext uri="{FF2B5EF4-FFF2-40B4-BE49-F238E27FC236}">
                  <a16:creationId xmlns:a16="http://schemas.microsoft.com/office/drawing/2014/main" id="{0BD3A8A0-34D9-49D4-9574-2AD7C15F0CE4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3">
              <a:extLst>
                <a:ext uri="{FF2B5EF4-FFF2-40B4-BE49-F238E27FC236}">
                  <a16:creationId xmlns:a16="http://schemas.microsoft.com/office/drawing/2014/main" id="{033D1B7A-1A4C-4489-87F9-49047D904851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F4404ED1-4DCE-4373-886D-80A2D6C4C63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68B9E6F5-E294-49AE-8AC8-3D546C44F06B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9550DBFD-F1CE-498A-A0D2-012FA55C9313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9">
              <a:extLst>
                <a:ext uri="{FF2B5EF4-FFF2-40B4-BE49-F238E27FC236}">
                  <a16:creationId xmlns:a16="http://schemas.microsoft.com/office/drawing/2014/main" id="{70407902-1649-4098-B7A1-56F6B1C62045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78CD9326-D796-4A5D-A986-E5F2992FE00B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0">
              <a:extLst>
                <a:ext uri="{FF2B5EF4-FFF2-40B4-BE49-F238E27FC236}">
                  <a16:creationId xmlns:a16="http://schemas.microsoft.com/office/drawing/2014/main" id="{0342FF6A-27AB-432D-99F3-9DCB5C1BD057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58">
              <a:extLst>
                <a:ext uri="{FF2B5EF4-FFF2-40B4-BE49-F238E27FC236}">
                  <a16:creationId xmlns:a16="http://schemas.microsoft.com/office/drawing/2014/main" id="{86C156DF-E2DD-4CDA-8E16-069F39C2691A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64">
              <a:extLst>
                <a:ext uri="{FF2B5EF4-FFF2-40B4-BE49-F238E27FC236}">
                  <a16:creationId xmlns:a16="http://schemas.microsoft.com/office/drawing/2014/main" id="{2071E949-0ACF-47D4-BE4F-BA858AC0B33B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56">
              <a:extLst>
                <a:ext uri="{FF2B5EF4-FFF2-40B4-BE49-F238E27FC236}">
                  <a16:creationId xmlns:a16="http://schemas.microsoft.com/office/drawing/2014/main" id="{13BAAA27-4BFC-46DA-B262-3F50C914ADC6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7">
              <a:extLst>
                <a:ext uri="{FF2B5EF4-FFF2-40B4-BE49-F238E27FC236}">
                  <a16:creationId xmlns:a16="http://schemas.microsoft.com/office/drawing/2014/main" id="{25C01932-DE48-40DA-B31A-C43D575B51B3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6">
              <a:extLst>
                <a:ext uri="{FF2B5EF4-FFF2-40B4-BE49-F238E27FC236}">
                  <a16:creationId xmlns:a16="http://schemas.microsoft.com/office/drawing/2014/main" id="{8BF1AA69-244C-4189-9165-79798172763B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67">
              <a:extLst>
                <a:ext uri="{FF2B5EF4-FFF2-40B4-BE49-F238E27FC236}">
                  <a16:creationId xmlns:a16="http://schemas.microsoft.com/office/drawing/2014/main" id="{A01C23FE-8382-4890-9F6E-0AB3E0B03F5C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59">
              <a:extLst>
                <a:ext uri="{FF2B5EF4-FFF2-40B4-BE49-F238E27FC236}">
                  <a16:creationId xmlns:a16="http://schemas.microsoft.com/office/drawing/2014/main" id="{5C8EA579-8BA4-48CA-8078-FD3689CEEBDC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0">
              <a:extLst>
                <a:ext uri="{FF2B5EF4-FFF2-40B4-BE49-F238E27FC236}">
                  <a16:creationId xmlns:a16="http://schemas.microsoft.com/office/drawing/2014/main" id="{2E23F056-F64E-43BE-AA80-3A9FA7B2B799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9294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3" grpId="0" animBg="1"/>
      <p:bldP spid="64" grpId="0" animBg="1"/>
      <p:bldP spid="63" grpId="0" animBg="1"/>
      <p:bldP spid="54" grpId="0" animBg="1"/>
      <p:bldP spid="55" grpId="0" animBg="1"/>
      <p:bldP spid="56" grpId="0" animBg="1"/>
      <p:bldP spid="66" grpId="0" animBg="1"/>
      <p:bldP spid="50" grpId="0" animBg="1"/>
      <p:bldP spid="52" grpId="0" animBg="1"/>
      <p:bldP spid="51" grpId="0" animBg="1"/>
      <p:bldP spid="59" grpId="0" animBg="1"/>
      <p:bldP spid="65" grpId="0" animBg="1"/>
      <p:bldP spid="57" grpId="0" animBg="1"/>
      <p:bldP spid="58" grpId="0" animBg="1"/>
      <p:bldP spid="67" grpId="0" animBg="1"/>
      <p:bldP spid="68" grpId="0" animBg="1"/>
      <p:bldP spid="60" grpId="0" animBg="1"/>
      <p:bldP spid="61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400B7665-6841-44C2-9A24-0474E19B1581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3" name="フリーフォーム 48">
              <a:extLst>
                <a:ext uri="{FF2B5EF4-FFF2-40B4-BE49-F238E27FC236}">
                  <a16:creationId xmlns:a16="http://schemas.microsoft.com/office/drawing/2014/main" id="{531D33E8-83D6-4E61-B662-E3DD71095636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66D2AD3D-E97C-46F7-B895-705CCD713F04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B3E3A83F-43ED-4F84-A3A8-4F9A38FEDD9F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2">
              <a:extLst>
                <a:ext uri="{FF2B5EF4-FFF2-40B4-BE49-F238E27FC236}">
                  <a16:creationId xmlns:a16="http://schemas.microsoft.com/office/drawing/2014/main" id="{C2CC99FA-81DC-4780-B735-EB56855E3820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3">
              <a:extLst>
                <a:ext uri="{FF2B5EF4-FFF2-40B4-BE49-F238E27FC236}">
                  <a16:creationId xmlns:a16="http://schemas.microsoft.com/office/drawing/2014/main" id="{62E317B1-7196-4CDD-BEC1-7B77939163BA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A9A98EDC-BCDE-4B8C-8A53-6D439E228AE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D0650E47-0773-45AE-AD55-FB6E06454F1F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B4674F21-9DCF-4D40-A655-57AFC4F68C4E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3E8D466A-494C-48C3-AA4D-AEF4D4CD6E9B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FFCB30D4-D838-4624-9C12-C83F400DB184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8F57312E-F036-4D5F-8D76-5796EF3A5F8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AD699F07-32B0-4258-BF4E-644732BCD45D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4">
              <a:extLst>
                <a:ext uri="{FF2B5EF4-FFF2-40B4-BE49-F238E27FC236}">
                  <a16:creationId xmlns:a16="http://schemas.microsoft.com/office/drawing/2014/main" id="{84920594-900F-4733-8BF7-1AACD712B61A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6">
              <a:extLst>
                <a:ext uri="{FF2B5EF4-FFF2-40B4-BE49-F238E27FC236}">
                  <a16:creationId xmlns:a16="http://schemas.microsoft.com/office/drawing/2014/main" id="{E2B942EC-523D-4B79-AF97-AD9FFCD92E92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3B0E67B5-D720-44CE-94AD-0250E851C12E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6">
              <a:extLst>
                <a:ext uri="{FF2B5EF4-FFF2-40B4-BE49-F238E27FC236}">
                  <a16:creationId xmlns:a16="http://schemas.microsoft.com/office/drawing/2014/main" id="{2B6E865A-274A-4772-8FEA-BC381A9115D5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B2D445C8-D165-4709-A549-4FC31BFE5228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3FDA09B2-BEE5-450F-82F5-1F5283FD1D42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A8A8B31F-382C-4DD8-9D06-42894EB7F7E8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967508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C43B61F-FE36-4999-98D2-A87DBA0AF323}"/>
              </a:ext>
            </a:extLst>
          </p:cNvPr>
          <p:cNvSpPr/>
          <p:nvPr/>
        </p:nvSpPr>
        <p:spPr>
          <a:xfrm>
            <a:off x="4648202" y="3160713"/>
            <a:ext cx="1214438" cy="412750"/>
          </a:xfrm>
          <a:custGeom>
            <a:avLst/>
            <a:gdLst>
              <a:gd name="connsiteX0" fmla="*/ 440531 w 1214438"/>
              <a:gd name="connsiteY0" fmla="*/ 221456 h 414337"/>
              <a:gd name="connsiteX1" fmla="*/ 509588 w 1214438"/>
              <a:gd name="connsiteY1" fmla="*/ 204787 h 414337"/>
              <a:gd name="connsiteX2" fmla="*/ 573881 w 1214438"/>
              <a:gd name="connsiteY2" fmla="*/ 185737 h 414337"/>
              <a:gd name="connsiteX3" fmla="*/ 633413 w 1214438"/>
              <a:gd name="connsiteY3" fmla="*/ 161925 h 414337"/>
              <a:gd name="connsiteX4" fmla="*/ 692944 w 1214438"/>
              <a:gd name="connsiteY4" fmla="*/ 135731 h 414337"/>
              <a:gd name="connsiteX5" fmla="*/ 762000 w 1214438"/>
              <a:gd name="connsiteY5" fmla="*/ 104775 h 414337"/>
              <a:gd name="connsiteX6" fmla="*/ 821531 w 1214438"/>
              <a:gd name="connsiteY6" fmla="*/ 76200 h 414337"/>
              <a:gd name="connsiteX7" fmla="*/ 890588 w 1214438"/>
              <a:gd name="connsiteY7" fmla="*/ 38100 h 414337"/>
              <a:gd name="connsiteX8" fmla="*/ 923925 w 1214438"/>
              <a:gd name="connsiteY8" fmla="*/ 16669 h 414337"/>
              <a:gd name="connsiteX9" fmla="*/ 947738 w 1214438"/>
              <a:gd name="connsiteY9" fmla="*/ 0 h 414337"/>
              <a:gd name="connsiteX10" fmla="*/ 990600 w 1214438"/>
              <a:gd name="connsiteY10" fmla="*/ 4762 h 414337"/>
              <a:gd name="connsiteX11" fmla="*/ 1045369 w 1214438"/>
              <a:gd name="connsiteY11" fmla="*/ 23812 h 414337"/>
              <a:gd name="connsiteX12" fmla="*/ 1088231 w 1214438"/>
              <a:gd name="connsiteY12" fmla="*/ 45244 h 414337"/>
              <a:gd name="connsiteX13" fmla="*/ 1133475 w 1214438"/>
              <a:gd name="connsiteY13" fmla="*/ 71437 h 414337"/>
              <a:gd name="connsiteX14" fmla="*/ 1183481 w 1214438"/>
              <a:gd name="connsiteY14" fmla="*/ 100012 h 414337"/>
              <a:gd name="connsiteX15" fmla="*/ 1204913 w 1214438"/>
              <a:gd name="connsiteY15" fmla="*/ 116681 h 414337"/>
              <a:gd name="connsiteX16" fmla="*/ 1212056 w 1214438"/>
              <a:gd name="connsiteY16" fmla="*/ 128587 h 414337"/>
              <a:gd name="connsiteX17" fmla="*/ 1214438 w 1214438"/>
              <a:gd name="connsiteY17" fmla="*/ 147637 h 414337"/>
              <a:gd name="connsiteX18" fmla="*/ 1204913 w 1214438"/>
              <a:gd name="connsiteY18" fmla="*/ 173831 h 414337"/>
              <a:gd name="connsiteX19" fmla="*/ 1188244 w 1214438"/>
              <a:gd name="connsiteY19" fmla="*/ 195262 h 414337"/>
              <a:gd name="connsiteX20" fmla="*/ 1159669 w 1214438"/>
              <a:gd name="connsiteY20" fmla="*/ 214312 h 414337"/>
              <a:gd name="connsiteX21" fmla="*/ 1109663 w 1214438"/>
              <a:gd name="connsiteY21" fmla="*/ 240506 h 414337"/>
              <a:gd name="connsiteX22" fmla="*/ 1016794 w 1214438"/>
              <a:gd name="connsiteY22" fmla="*/ 271462 h 414337"/>
              <a:gd name="connsiteX23" fmla="*/ 931069 w 1214438"/>
              <a:gd name="connsiteY23" fmla="*/ 297656 h 414337"/>
              <a:gd name="connsiteX24" fmla="*/ 823913 w 1214438"/>
              <a:gd name="connsiteY24" fmla="*/ 328612 h 414337"/>
              <a:gd name="connsiteX25" fmla="*/ 826294 w 1214438"/>
              <a:gd name="connsiteY25" fmla="*/ 328612 h 414337"/>
              <a:gd name="connsiteX26" fmla="*/ 688181 w 1214438"/>
              <a:gd name="connsiteY26" fmla="*/ 357187 h 414337"/>
              <a:gd name="connsiteX27" fmla="*/ 528638 w 1214438"/>
              <a:gd name="connsiteY27" fmla="*/ 390525 h 414337"/>
              <a:gd name="connsiteX28" fmla="*/ 442913 w 1214438"/>
              <a:gd name="connsiteY28" fmla="*/ 404812 h 414337"/>
              <a:gd name="connsiteX29" fmla="*/ 409575 w 1214438"/>
              <a:gd name="connsiteY29" fmla="*/ 409575 h 414337"/>
              <a:gd name="connsiteX30" fmla="*/ 369094 w 1214438"/>
              <a:gd name="connsiteY30" fmla="*/ 411956 h 414337"/>
              <a:gd name="connsiteX31" fmla="*/ 323850 w 1214438"/>
              <a:gd name="connsiteY31" fmla="*/ 414337 h 414337"/>
              <a:gd name="connsiteX32" fmla="*/ 290513 w 1214438"/>
              <a:gd name="connsiteY32" fmla="*/ 414337 h 414337"/>
              <a:gd name="connsiteX33" fmla="*/ 233363 w 1214438"/>
              <a:gd name="connsiteY33" fmla="*/ 414337 h 414337"/>
              <a:gd name="connsiteX34" fmla="*/ 169069 w 1214438"/>
              <a:gd name="connsiteY34" fmla="*/ 407194 h 414337"/>
              <a:gd name="connsiteX35" fmla="*/ 121444 w 1214438"/>
              <a:gd name="connsiteY35" fmla="*/ 395287 h 414337"/>
              <a:gd name="connsiteX36" fmla="*/ 90488 w 1214438"/>
              <a:gd name="connsiteY36" fmla="*/ 385762 h 414337"/>
              <a:gd name="connsiteX37" fmla="*/ 33338 w 1214438"/>
              <a:gd name="connsiteY37" fmla="*/ 364331 h 414337"/>
              <a:gd name="connsiteX38" fmla="*/ 0 w 1214438"/>
              <a:gd name="connsiteY38" fmla="*/ 352425 h 414337"/>
              <a:gd name="connsiteX39" fmla="*/ 0 w 1214438"/>
              <a:gd name="connsiteY39" fmla="*/ 197644 h 414337"/>
              <a:gd name="connsiteX40" fmla="*/ 88106 w 1214438"/>
              <a:gd name="connsiteY40" fmla="*/ 228600 h 414337"/>
              <a:gd name="connsiteX41" fmla="*/ 140494 w 1214438"/>
              <a:gd name="connsiteY41" fmla="*/ 242887 h 414337"/>
              <a:gd name="connsiteX42" fmla="*/ 178594 w 1214438"/>
              <a:gd name="connsiteY42" fmla="*/ 247650 h 414337"/>
              <a:gd name="connsiteX43" fmla="*/ 223838 w 1214438"/>
              <a:gd name="connsiteY43" fmla="*/ 250031 h 414337"/>
              <a:gd name="connsiteX44" fmla="*/ 288131 w 1214438"/>
              <a:gd name="connsiteY44" fmla="*/ 245269 h 414337"/>
              <a:gd name="connsiteX45" fmla="*/ 440531 w 1214438"/>
              <a:gd name="connsiteY45" fmla="*/ 221456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14438" h="414337">
                <a:moveTo>
                  <a:pt x="440531" y="221456"/>
                </a:moveTo>
                <a:lnTo>
                  <a:pt x="509588" y="204787"/>
                </a:lnTo>
                <a:lnTo>
                  <a:pt x="573881" y="185737"/>
                </a:lnTo>
                <a:lnTo>
                  <a:pt x="633413" y="161925"/>
                </a:lnTo>
                <a:lnTo>
                  <a:pt x="692944" y="135731"/>
                </a:lnTo>
                <a:lnTo>
                  <a:pt x="762000" y="104775"/>
                </a:lnTo>
                <a:lnTo>
                  <a:pt x="821531" y="76200"/>
                </a:lnTo>
                <a:lnTo>
                  <a:pt x="890588" y="38100"/>
                </a:lnTo>
                <a:lnTo>
                  <a:pt x="923925" y="16669"/>
                </a:lnTo>
                <a:lnTo>
                  <a:pt x="947738" y="0"/>
                </a:lnTo>
                <a:lnTo>
                  <a:pt x="990600" y="4762"/>
                </a:lnTo>
                <a:lnTo>
                  <a:pt x="1045369" y="23812"/>
                </a:lnTo>
                <a:lnTo>
                  <a:pt x="1088231" y="45244"/>
                </a:lnTo>
                <a:lnTo>
                  <a:pt x="1133475" y="71437"/>
                </a:lnTo>
                <a:lnTo>
                  <a:pt x="1183481" y="100012"/>
                </a:lnTo>
                <a:lnTo>
                  <a:pt x="1204913" y="116681"/>
                </a:lnTo>
                <a:lnTo>
                  <a:pt x="1212056" y="128587"/>
                </a:lnTo>
                <a:lnTo>
                  <a:pt x="1214438" y="147637"/>
                </a:lnTo>
                <a:lnTo>
                  <a:pt x="1204913" y="173831"/>
                </a:lnTo>
                <a:lnTo>
                  <a:pt x="1188244" y="195262"/>
                </a:lnTo>
                <a:lnTo>
                  <a:pt x="1159669" y="214312"/>
                </a:lnTo>
                <a:lnTo>
                  <a:pt x="1109663" y="240506"/>
                </a:lnTo>
                <a:lnTo>
                  <a:pt x="1016794" y="271462"/>
                </a:lnTo>
                <a:lnTo>
                  <a:pt x="931069" y="297656"/>
                </a:lnTo>
                <a:lnTo>
                  <a:pt x="823913" y="328612"/>
                </a:lnTo>
                <a:cubicBezTo>
                  <a:pt x="823152" y="328837"/>
                  <a:pt x="825500" y="328612"/>
                  <a:pt x="826294" y="328612"/>
                </a:cubicBezTo>
                <a:lnTo>
                  <a:pt x="688181" y="357187"/>
                </a:lnTo>
                <a:lnTo>
                  <a:pt x="528638" y="390525"/>
                </a:lnTo>
                <a:lnTo>
                  <a:pt x="442913" y="404812"/>
                </a:lnTo>
                <a:lnTo>
                  <a:pt x="409575" y="409575"/>
                </a:lnTo>
                <a:lnTo>
                  <a:pt x="369094" y="411956"/>
                </a:lnTo>
                <a:lnTo>
                  <a:pt x="323850" y="414337"/>
                </a:lnTo>
                <a:lnTo>
                  <a:pt x="290513" y="414337"/>
                </a:lnTo>
                <a:lnTo>
                  <a:pt x="233363" y="414337"/>
                </a:lnTo>
                <a:lnTo>
                  <a:pt x="169069" y="407194"/>
                </a:lnTo>
                <a:lnTo>
                  <a:pt x="121444" y="395287"/>
                </a:lnTo>
                <a:lnTo>
                  <a:pt x="90488" y="385762"/>
                </a:lnTo>
                <a:lnTo>
                  <a:pt x="33338" y="364331"/>
                </a:lnTo>
                <a:lnTo>
                  <a:pt x="0" y="352425"/>
                </a:lnTo>
                <a:lnTo>
                  <a:pt x="0" y="197644"/>
                </a:lnTo>
                <a:lnTo>
                  <a:pt x="88106" y="228600"/>
                </a:lnTo>
                <a:lnTo>
                  <a:pt x="140494" y="242887"/>
                </a:lnTo>
                <a:lnTo>
                  <a:pt x="178594" y="247650"/>
                </a:lnTo>
                <a:lnTo>
                  <a:pt x="223838" y="250031"/>
                </a:lnTo>
                <a:lnTo>
                  <a:pt x="288131" y="245269"/>
                </a:lnTo>
                <a:lnTo>
                  <a:pt x="440531" y="221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DAC598B-524C-4AB7-BF8D-774344DCC038}"/>
              </a:ext>
            </a:extLst>
          </p:cNvPr>
          <p:cNvSpPr/>
          <p:nvPr/>
        </p:nvSpPr>
        <p:spPr>
          <a:xfrm rot="16200000">
            <a:off x="2956721" y="3366294"/>
            <a:ext cx="3160712" cy="615950"/>
          </a:xfrm>
          <a:custGeom>
            <a:avLst/>
            <a:gdLst>
              <a:gd name="connsiteX0" fmla="*/ 1339886 w 3160758"/>
              <a:gd name="connsiteY0" fmla="*/ 274849 h 615767"/>
              <a:gd name="connsiteX1" fmla="*/ 1553951 w 3160758"/>
              <a:gd name="connsiteY1" fmla="*/ 274849 h 615767"/>
              <a:gd name="connsiteX2" fmla="*/ 1799729 w 3160758"/>
              <a:gd name="connsiteY2" fmla="*/ 274849 h 615767"/>
              <a:gd name="connsiteX3" fmla="*/ 2064007 w 3160758"/>
              <a:gd name="connsiteY3" fmla="*/ 274849 h 615767"/>
              <a:gd name="connsiteX4" fmla="*/ 2338855 w 3160758"/>
              <a:gd name="connsiteY4" fmla="*/ 274849 h 615767"/>
              <a:gd name="connsiteX5" fmla="*/ 2542349 w 3160758"/>
              <a:gd name="connsiteY5" fmla="*/ 274849 h 615767"/>
              <a:gd name="connsiteX6" fmla="*/ 2645417 w 3160758"/>
              <a:gd name="connsiteY6" fmla="*/ 274849 h 615767"/>
              <a:gd name="connsiteX7" fmla="*/ 2714129 w 3160758"/>
              <a:gd name="connsiteY7" fmla="*/ 269563 h 615767"/>
              <a:gd name="connsiteX8" fmla="*/ 2766985 w 3160758"/>
              <a:gd name="connsiteY8" fmla="*/ 261635 h 615767"/>
              <a:gd name="connsiteX9" fmla="*/ 2843625 w 3160758"/>
              <a:gd name="connsiteY9" fmla="*/ 245778 h 615767"/>
              <a:gd name="connsiteX10" fmla="*/ 2899123 w 3160758"/>
              <a:gd name="connsiteY10" fmla="*/ 229921 h 615767"/>
              <a:gd name="connsiteX11" fmla="*/ 2930837 w 3160758"/>
              <a:gd name="connsiteY11" fmla="*/ 211422 h 615767"/>
              <a:gd name="connsiteX12" fmla="*/ 2970478 w 3160758"/>
              <a:gd name="connsiteY12" fmla="*/ 182352 h 615767"/>
              <a:gd name="connsiteX13" fmla="*/ 3007477 w 3160758"/>
              <a:gd name="connsiteY13" fmla="*/ 147995 h 615767"/>
              <a:gd name="connsiteX14" fmla="*/ 3041833 w 3160758"/>
              <a:gd name="connsiteY14" fmla="*/ 105711 h 615767"/>
              <a:gd name="connsiteX15" fmla="*/ 3068261 w 3160758"/>
              <a:gd name="connsiteY15" fmla="*/ 68712 h 615767"/>
              <a:gd name="connsiteX16" fmla="*/ 3097331 w 3160758"/>
              <a:gd name="connsiteY16" fmla="*/ 10571 h 615767"/>
              <a:gd name="connsiteX17" fmla="*/ 3110545 w 3160758"/>
              <a:gd name="connsiteY17" fmla="*/ 0 h 615767"/>
              <a:gd name="connsiteX18" fmla="*/ 3131687 w 3160758"/>
              <a:gd name="connsiteY18" fmla="*/ 0 h 615767"/>
              <a:gd name="connsiteX19" fmla="*/ 3139616 w 3160758"/>
              <a:gd name="connsiteY19" fmla="*/ 5286 h 615767"/>
              <a:gd name="connsiteX20" fmla="*/ 3150187 w 3160758"/>
              <a:gd name="connsiteY20" fmla="*/ 23785 h 615767"/>
              <a:gd name="connsiteX21" fmla="*/ 3158115 w 3160758"/>
              <a:gd name="connsiteY21" fmla="*/ 63427 h 615767"/>
              <a:gd name="connsiteX22" fmla="*/ 3160758 w 3160758"/>
              <a:gd name="connsiteY22" fmla="*/ 108354 h 615767"/>
              <a:gd name="connsiteX23" fmla="*/ 3155472 w 3160758"/>
              <a:gd name="connsiteY23" fmla="*/ 155924 h 615767"/>
              <a:gd name="connsiteX24" fmla="*/ 3142259 w 3160758"/>
              <a:gd name="connsiteY24" fmla="*/ 198208 h 615767"/>
              <a:gd name="connsiteX25" fmla="*/ 3115831 w 3160758"/>
              <a:gd name="connsiteY25" fmla="*/ 256349 h 615767"/>
              <a:gd name="connsiteX26" fmla="*/ 3073546 w 3160758"/>
              <a:gd name="connsiteY26" fmla="*/ 327704 h 615767"/>
              <a:gd name="connsiteX27" fmla="*/ 3025976 w 3160758"/>
              <a:gd name="connsiteY27" fmla="*/ 391131 h 615767"/>
              <a:gd name="connsiteX28" fmla="*/ 2944050 w 3160758"/>
              <a:gd name="connsiteY28" fmla="*/ 496842 h 615767"/>
              <a:gd name="connsiteX29" fmla="*/ 2904409 w 3160758"/>
              <a:gd name="connsiteY29" fmla="*/ 541769 h 615767"/>
              <a:gd name="connsiteX30" fmla="*/ 2851553 w 3160758"/>
              <a:gd name="connsiteY30" fmla="*/ 584053 h 615767"/>
              <a:gd name="connsiteX31" fmla="*/ 2806626 w 3160758"/>
              <a:gd name="connsiteY31" fmla="*/ 610481 h 615767"/>
              <a:gd name="connsiteX32" fmla="*/ 2788127 w 3160758"/>
              <a:gd name="connsiteY32" fmla="*/ 615767 h 615767"/>
              <a:gd name="connsiteX33" fmla="*/ 2751128 w 3160758"/>
              <a:gd name="connsiteY33" fmla="*/ 599910 h 615767"/>
              <a:gd name="connsiteX34" fmla="*/ 2669202 w 3160758"/>
              <a:gd name="connsiteY34" fmla="*/ 576125 h 615767"/>
              <a:gd name="connsiteX35" fmla="*/ 2539706 w 3160758"/>
              <a:gd name="connsiteY35" fmla="*/ 541769 h 615767"/>
              <a:gd name="connsiteX36" fmla="*/ 2428709 w 3160758"/>
              <a:gd name="connsiteY36" fmla="*/ 523269 h 615767"/>
              <a:gd name="connsiteX37" fmla="*/ 2330927 w 3160758"/>
              <a:gd name="connsiteY37" fmla="*/ 510056 h 615767"/>
              <a:gd name="connsiteX38" fmla="*/ 2193502 w 3160758"/>
              <a:gd name="connsiteY38" fmla="*/ 502127 h 615767"/>
              <a:gd name="connsiteX39" fmla="*/ 2013794 w 3160758"/>
              <a:gd name="connsiteY39" fmla="*/ 499484 h 615767"/>
              <a:gd name="connsiteX40" fmla="*/ 1815586 w 3160758"/>
              <a:gd name="connsiteY40" fmla="*/ 502127 h 615767"/>
              <a:gd name="connsiteX41" fmla="*/ 1606807 w 3160758"/>
              <a:gd name="connsiteY41" fmla="*/ 496842 h 615767"/>
              <a:gd name="connsiteX42" fmla="*/ 1363671 w 3160758"/>
              <a:gd name="connsiteY42" fmla="*/ 491556 h 615767"/>
              <a:gd name="connsiteX43" fmla="*/ 1176034 w 3160758"/>
              <a:gd name="connsiteY43" fmla="*/ 483628 h 615767"/>
              <a:gd name="connsiteX44" fmla="*/ 985755 w 3160758"/>
              <a:gd name="connsiteY44" fmla="*/ 475700 h 615767"/>
              <a:gd name="connsiteX45" fmla="*/ 787546 w 3160758"/>
              <a:gd name="connsiteY45" fmla="*/ 465128 h 615767"/>
              <a:gd name="connsiteX46" fmla="*/ 615766 w 3160758"/>
              <a:gd name="connsiteY46" fmla="*/ 457200 h 615767"/>
              <a:gd name="connsiteX47" fmla="*/ 462485 w 3160758"/>
              <a:gd name="connsiteY47" fmla="*/ 449272 h 615767"/>
              <a:gd name="connsiteX48" fmla="*/ 285419 w 3160758"/>
              <a:gd name="connsiteY48" fmla="*/ 441343 h 615767"/>
              <a:gd name="connsiteX49" fmla="*/ 0 w 3160758"/>
              <a:gd name="connsiteY49" fmla="*/ 430772 h 615767"/>
              <a:gd name="connsiteX50" fmla="*/ 2642 w 3160758"/>
              <a:gd name="connsiteY50" fmla="*/ 103068 h 615767"/>
              <a:gd name="connsiteX51" fmla="*/ 58141 w 3160758"/>
              <a:gd name="connsiteY51" fmla="*/ 155924 h 615767"/>
              <a:gd name="connsiteX52" fmla="*/ 87211 w 3160758"/>
              <a:gd name="connsiteY52" fmla="*/ 179709 h 615767"/>
              <a:gd name="connsiteX53" fmla="*/ 132138 w 3160758"/>
              <a:gd name="connsiteY53" fmla="*/ 200851 h 615767"/>
              <a:gd name="connsiteX54" fmla="*/ 200850 w 3160758"/>
              <a:gd name="connsiteY54" fmla="*/ 214065 h 615767"/>
              <a:gd name="connsiteX55" fmla="*/ 364702 w 3160758"/>
              <a:gd name="connsiteY55" fmla="*/ 227279 h 615767"/>
              <a:gd name="connsiteX56" fmla="*/ 628980 w 3160758"/>
              <a:gd name="connsiteY56" fmla="*/ 245778 h 615767"/>
              <a:gd name="connsiteX57" fmla="*/ 911757 w 3160758"/>
              <a:gd name="connsiteY57" fmla="*/ 264278 h 615767"/>
              <a:gd name="connsiteX58" fmla="*/ 1242104 w 3160758"/>
              <a:gd name="connsiteY58" fmla="*/ 274849 h 615767"/>
              <a:gd name="connsiteX59" fmla="*/ 1339886 w 3160758"/>
              <a:gd name="connsiteY59" fmla="*/ 274849 h 61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60758" h="615767">
                <a:moveTo>
                  <a:pt x="1339886" y="274849"/>
                </a:moveTo>
                <a:lnTo>
                  <a:pt x="1553951" y="274849"/>
                </a:lnTo>
                <a:lnTo>
                  <a:pt x="1799729" y="274849"/>
                </a:lnTo>
                <a:lnTo>
                  <a:pt x="2064007" y="274849"/>
                </a:lnTo>
                <a:lnTo>
                  <a:pt x="2338855" y="274849"/>
                </a:lnTo>
                <a:lnTo>
                  <a:pt x="2542349" y="274849"/>
                </a:lnTo>
                <a:lnTo>
                  <a:pt x="2645417" y="274849"/>
                </a:lnTo>
                <a:lnTo>
                  <a:pt x="2714129" y="269563"/>
                </a:lnTo>
                <a:lnTo>
                  <a:pt x="2766985" y="261635"/>
                </a:lnTo>
                <a:lnTo>
                  <a:pt x="2843625" y="245778"/>
                </a:lnTo>
                <a:lnTo>
                  <a:pt x="2899123" y="229921"/>
                </a:lnTo>
                <a:lnTo>
                  <a:pt x="2930837" y="211422"/>
                </a:lnTo>
                <a:lnTo>
                  <a:pt x="2970478" y="182352"/>
                </a:lnTo>
                <a:lnTo>
                  <a:pt x="3007477" y="147995"/>
                </a:lnTo>
                <a:lnTo>
                  <a:pt x="3041833" y="105711"/>
                </a:lnTo>
                <a:lnTo>
                  <a:pt x="3068261" y="68712"/>
                </a:lnTo>
                <a:lnTo>
                  <a:pt x="3097331" y="10571"/>
                </a:lnTo>
                <a:lnTo>
                  <a:pt x="3110545" y="0"/>
                </a:lnTo>
                <a:lnTo>
                  <a:pt x="3131687" y="0"/>
                </a:lnTo>
                <a:lnTo>
                  <a:pt x="3139616" y="5286"/>
                </a:lnTo>
                <a:lnTo>
                  <a:pt x="3150187" y="23785"/>
                </a:lnTo>
                <a:lnTo>
                  <a:pt x="3158115" y="63427"/>
                </a:lnTo>
                <a:lnTo>
                  <a:pt x="3160758" y="108354"/>
                </a:lnTo>
                <a:lnTo>
                  <a:pt x="3155472" y="155924"/>
                </a:lnTo>
                <a:lnTo>
                  <a:pt x="3142259" y="198208"/>
                </a:lnTo>
                <a:lnTo>
                  <a:pt x="3115831" y="256349"/>
                </a:lnTo>
                <a:lnTo>
                  <a:pt x="3073546" y="327704"/>
                </a:lnTo>
                <a:lnTo>
                  <a:pt x="3025976" y="391131"/>
                </a:lnTo>
                <a:lnTo>
                  <a:pt x="2944050" y="496842"/>
                </a:lnTo>
                <a:lnTo>
                  <a:pt x="2904409" y="541769"/>
                </a:lnTo>
                <a:lnTo>
                  <a:pt x="2851553" y="584053"/>
                </a:lnTo>
                <a:lnTo>
                  <a:pt x="2806626" y="610481"/>
                </a:lnTo>
                <a:lnTo>
                  <a:pt x="2788127" y="615767"/>
                </a:lnTo>
                <a:lnTo>
                  <a:pt x="2751128" y="599910"/>
                </a:lnTo>
                <a:lnTo>
                  <a:pt x="2669202" y="576125"/>
                </a:lnTo>
                <a:lnTo>
                  <a:pt x="2539706" y="541769"/>
                </a:lnTo>
                <a:lnTo>
                  <a:pt x="2428709" y="523269"/>
                </a:lnTo>
                <a:lnTo>
                  <a:pt x="2330927" y="510056"/>
                </a:lnTo>
                <a:lnTo>
                  <a:pt x="2193502" y="502127"/>
                </a:lnTo>
                <a:lnTo>
                  <a:pt x="2013794" y="499484"/>
                </a:lnTo>
                <a:lnTo>
                  <a:pt x="1815586" y="502127"/>
                </a:lnTo>
                <a:lnTo>
                  <a:pt x="1606807" y="496842"/>
                </a:lnTo>
                <a:lnTo>
                  <a:pt x="1363671" y="491556"/>
                </a:lnTo>
                <a:lnTo>
                  <a:pt x="1176034" y="483628"/>
                </a:lnTo>
                <a:lnTo>
                  <a:pt x="985755" y="475700"/>
                </a:lnTo>
                <a:lnTo>
                  <a:pt x="787546" y="465128"/>
                </a:lnTo>
                <a:lnTo>
                  <a:pt x="615766" y="457200"/>
                </a:lnTo>
                <a:lnTo>
                  <a:pt x="462485" y="449272"/>
                </a:lnTo>
                <a:lnTo>
                  <a:pt x="285419" y="441343"/>
                </a:lnTo>
                <a:lnTo>
                  <a:pt x="0" y="430772"/>
                </a:lnTo>
                <a:cubicBezTo>
                  <a:pt x="881" y="321537"/>
                  <a:pt x="1761" y="212303"/>
                  <a:pt x="2642" y="103068"/>
                </a:cubicBezTo>
                <a:lnTo>
                  <a:pt x="58141" y="155924"/>
                </a:lnTo>
                <a:lnTo>
                  <a:pt x="87211" y="179709"/>
                </a:lnTo>
                <a:lnTo>
                  <a:pt x="132138" y="200851"/>
                </a:lnTo>
                <a:lnTo>
                  <a:pt x="200850" y="214065"/>
                </a:lnTo>
                <a:lnTo>
                  <a:pt x="364702" y="227279"/>
                </a:lnTo>
                <a:lnTo>
                  <a:pt x="628980" y="245778"/>
                </a:lnTo>
                <a:lnTo>
                  <a:pt x="911757" y="264278"/>
                </a:lnTo>
                <a:lnTo>
                  <a:pt x="1242104" y="274849"/>
                </a:lnTo>
                <a:lnTo>
                  <a:pt x="1339886" y="2748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65B20F0A-59A1-49B3-A332-7A4C551C5851}"/>
              </a:ext>
            </a:extLst>
          </p:cNvPr>
          <p:cNvSpPr/>
          <p:nvPr/>
        </p:nvSpPr>
        <p:spPr>
          <a:xfrm>
            <a:off x="4279902" y="4510088"/>
            <a:ext cx="1778000" cy="1085850"/>
          </a:xfrm>
          <a:custGeom>
            <a:avLst/>
            <a:gdLst>
              <a:gd name="connsiteX0" fmla="*/ 995363 w 1778794"/>
              <a:gd name="connsiteY0" fmla="*/ 371475 h 1085850"/>
              <a:gd name="connsiteX1" fmla="*/ 783432 w 1778794"/>
              <a:gd name="connsiteY1" fmla="*/ 466725 h 1085850"/>
              <a:gd name="connsiteX2" fmla="*/ 590550 w 1778794"/>
              <a:gd name="connsiteY2" fmla="*/ 552450 h 1085850"/>
              <a:gd name="connsiteX3" fmla="*/ 481013 w 1778794"/>
              <a:gd name="connsiteY3" fmla="*/ 597693 h 1085850"/>
              <a:gd name="connsiteX4" fmla="*/ 400050 w 1778794"/>
              <a:gd name="connsiteY4" fmla="*/ 631031 h 1085850"/>
              <a:gd name="connsiteX5" fmla="*/ 359569 w 1778794"/>
              <a:gd name="connsiteY5" fmla="*/ 642937 h 1085850"/>
              <a:gd name="connsiteX6" fmla="*/ 76200 w 1778794"/>
              <a:gd name="connsiteY6" fmla="*/ 704850 h 1085850"/>
              <a:gd name="connsiteX7" fmla="*/ 38100 w 1778794"/>
              <a:gd name="connsiteY7" fmla="*/ 716756 h 1085850"/>
              <a:gd name="connsiteX8" fmla="*/ 16669 w 1778794"/>
              <a:gd name="connsiteY8" fmla="*/ 731043 h 1085850"/>
              <a:gd name="connsiteX9" fmla="*/ 2382 w 1778794"/>
              <a:gd name="connsiteY9" fmla="*/ 754856 h 1085850"/>
              <a:gd name="connsiteX10" fmla="*/ 0 w 1778794"/>
              <a:gd name="connsiteY10" fmla="*/ 766762 h 1085850"/>
              <a:gd name="connsiteX11" fmla="*/ 16669 w 1778794"/>
              <a:gd name="connsiteY11" fmla="*/ 821531 h 1085850"/>
              <a:gd name="connsiteX12" fmla="*/ 45244 w 1778794"/>
              <a:gd name="connsiteY12" fmla="*/ 904875 h 1085850"/>
              <a:gd name="connsiteX13" fmla="*/ 66675 w 1778794"/>
              <a:gd name="connsiteY13" fmla="*/ 957262 h 1085850"/>
              <a:gd name="connsiteX14" fmla="*/ 92869 w 1778794"/>
              <a:gd name="connsiteY14" fmla="*/ 1002506 h 1085850"/>
              <a:gd name="connsiteX15" fmla="*/ 111919 w 1778794"/>
              <a:gd name="connsiteY15" fmla="*/ 1031081 h 1085850"/>
              <a:gd name="connsiteX16" fmla="*/ 133350 w 1778794"/>
              <a:gd name="connsiteY16" fmla="*/ 1054893 h 1085850"/>
              <a:gd name="connsiteX17" fmla="*/ 154782 w 1778794"/>
              <a:gd name="connsiteY17" fmla="*/ 1071562 h 1085850"/>
              <a:gd name="connsiteX18" fmla="*/ 176213 w 1778794"/>
              <a:gd name="connsiteY18" fmla="*/ 1081087 h 1085850"/>
              <a:gd name="connsiteX19" fmla="*/ 195263 w 1778794"/>
              <a:gd name="connsiteY19" fmla="*/ 1085850 h 1085850"/>
              <a:gd name="connsiteX20" fmla="*/ 216694 w 1778794"/>
              <a:gd name="connsiteY20" fmla="*/ 1076325 h 1085850"/>
              <a:gd name="connsiteX21" fmla="*/ 288132 w 1778794"/>
              <a:gd name="connsiteY21" fmla="*/ 1028700 h 1085850"/>
              <a:gd name="connsiteX22" fmla="*/ 433388 w 1778794"/>
              <a:gd name="connsiteY22" fmla="*/ 935831 h 1085850"/>
              <a:gd name="connsiteX23" fmla="*/ 650082 w 1778794"/>
              <a:gd name="connsiteY23" fmla="*/ 795337 h 1085850"/>
              <a:gd name="connsiteX24" fmla="*/ 852488 w 1778794"/>
              <a:gd name="connsiteY24" fmla="*/ 661987 h 1085850"/>
              <a:gd name="connsiteX25" fmla="*/ 1047750 w 1778794"/>
              <a:gd name="connsiteY25" fmla="*/ 535781 h 1085850"/>
              <a:gd name="connsiteX26" fmla="*/ 1269207 w 1778794"/>
              <a:gd name="connsiteY26" fmla="*/ 388143 h 1085850"/>
              <a:gd name="connsiteX27" fmla="*/ 1473994 w 1778794"/>
              <a:gd name="connsiteY27" fmla="*/ 250031 h 1085850"/>
              <a:gd name="connsiteX28" fmla="*/ 1624013 w 1778794"/>
              <a:gd name="connsiteY28" fmla="*/ 152400 h 1085850"/>
              <a:gd name="connsiteX29" fmla="*/ 1745457 w 1778794"/>
              <a:gd name="connsiteY29" fmla="*/ 71437 h 1085850"/>
              <a:gd name="connsiteX30" fmla="*/ 1766888 w 1778794"/>
              <a:gd name="connsiteY30" fmla="*/ 54768 h 1085850"/>
              <a:gd name="connsiteX31" fmla="*/ 1776413 w 1778794"/>
              <a:gd name="connsiteY31" fmla="*/ 38100 h 1085850"/>
              <a:gd name="connsiteX32" fmla="*/ 1778794 w 1778794"/>
              <a:gd name="connsiteY32" fmla="*/ 14287 h 1085850"/>
              <a:gd name="connsiteX33" fmla="*/ 1774032 w 1778794"/>
              <a:gd name="connsiteY33" fmla="*/ 2381 h 1085850"/>
              <a:gd name="connsiteX34" fmla="*/ 1764507 w 1778794"/>
              <a:gd name="connsiteY34" fmla="*/ 0 h 1085850"/>
              <a:gd name="connsiteX35" fmla="*/ 1733550 w 1778794"/>
              <a:gd name="connsiteY35" fmla="*/ 9525 h 1085850"/>
              <a:gd name="connsiteX36" fmla="*/ 1616869 w 1778794"/>
              <a:gd name="connsiteY36" fmla="*/ 66675 h 1085850"/>
              <a:gd name="connsiteX37" fmla="*/ 1443038 w 1778794"/>
              <a:gd name="connsiteY37" fmla="*/ 154781 h 1085850"/>
              <a:gd name="connsiteX38" fmla="*/ 1273969 w 1778794"/>
              <a:gd name="connsiteY38" fmla="*/ 240506 h 1085850"/>
              <a:gd name="connsiteX39" fmla="*/ 1095375 w 1778794"/>
              <a:gd name="connsiteY39" fmla="*/ 326231 h 1085850"/>
              <a:gd name="connsiteX40" fmla="*/ 995363 w 1778794"/>
              <a:gd name="connsiteY40" fmla="*/ 371475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78794" h="1085850">
                <a:moveTo>
                  <a:pt x="995363" y="371475"/>
                </a:moveTo>
                <a:lnTo>
                  <a:pt x="783432" y="466725"/>
                </a:lnTo>
                <a:lnTo>
                  <a:pt x="590550" y="552450"/>
                </a:lnTo>
                <a:lnTo>
                  <a:pt x="481013" y="597693"/>
                </a:lnTo>
                <a:lnTo>
                  <a:pt x="400050" y="631031"/>
                </a:lnTo>
                <a:lnTo>
                  <a:pt x="359569" y="642937"/>
                </a:lnTo>
                <a:lnTo>
                  <a:pt x="76200" y="704850"/>
                </a:lnTo>
                <a:lnTo>
                  <a:pt x="38100" y="716756"/>
                </a:lnTo>
                <a:lnTo>
                  <a:pt x="16669" y="731043"/>
                </a:lnTo>
                <a:lnTo>
                  <a:pt x="2382" y="754856"/>
                </a:lnTo>
                <a:lnTo>
                  <a:pt x="0" y="766762"/>
                </a:lnTo>
                <a:lnTo>
                  <a:pt x="16669" y="821531"/>
                </a:lnTo>
                <a:lnTo>
                  <a:pt x="45244" y="904875"/>
                </a:lnTo>
                <a:lnTo>
                  <a:pt x="66675" y="957262"/>
                </a:lnTo>
                <a:lnTo>
                  <a:pt x="92869" y="1002506"/>
                </a:lnTo>
                <a:lnTo>
                  <a:pt x="111919" y="1031081"/>
                </a:lnTo>
                <a:lnTo>
                  <a:pt x="133350" y="1054893"/>
                </a:lnTo>
                <a:lnTo>
                  <a:pt x="154782" y="1071562"/>
                </a:lnTo>
                <a:lnTo>
                  <a:pt x="176213" y="1081087"/>
                </a:lnTo>
                <a:lnTo>
                  <a:pt x="195263" y="1085850"/>
                </a:lnTo>
                <a:lnTo>
                  <a:pt x="216694" y="1076325"/>
                </a:lnTo>
                <a:lnTo>
                  <a:pt x="288132" y="1028700"/>
                </a:lnTo>
                <a:lnTo>
                  <a:pt x="433388" y="935831"/>
                </a:lnTo>
                <a:lnTo>
                  <a:pt x="650082" y="795337"/>
                </a:lnTo>
                <a:lnTo>
                  <a:pt x="852488" y="661987"/>
                </a:lnTo>
                <a:lnTo>
                  <a:pt x="1047750" y="535781"/>
                </a:lnTo>
                <a:lnTo>
                  <a:pt x="1269207" y="388143"/>
                </a:lnTo>
                <a:lnTo>
                  <a:pt x="1473994" y="250031"/>
                </a:lnTo>
                <a:lnTo>
                  <a:pt x="1624013" y="152400"/>
                </a:lnTo>
                <a:lnTo>
                  <a:pt x="1745457" y="71437"/>
                </a:lnTo>
                <a:lnTo>
                  <a:pt x="1766888" y="54768"/>
                </a:lnTo>
                <a:lnTo>
                  <a:pt x="1776413" y="38100"/>
                </a:lnTo>
                <a:lnTo>
                  <a:pt x="1778794" y="14287"/>
                </a:lnTo>
                <a:lnTo>
                  <a:pt x="1774032" y="2381"/>
                </a:lnTo>
                <a:lnTo>
                  <a:pt x="1764507" y="0"/>
                </a:lnTo>
                <a:lnTo>
                  <a:pt x="1733550" y="9525"/>
                </a:lnTo>
                <a:lnTo>
                  <a:pt x="1616869" y="66675"/>
                </a:lnTo>
                <a:lnTo>
                  <a:pt x="1443038" y="154781"/>
                </a:lnTo>
                <a:lnTo>
                  <a:pt x="1273969" y="240506"/>
                </a:lnTo>
                <a:lnTo>
                  <a:pt x="1095375" y="326231"/>
                </a:lnTo>
                <a:lnTo>
                  <a:pt x="995363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76592-A08E-4EF9-A993-A2416753638B}"/>
              </a:ext>
            </a:extLst>
          </p:cNvPr>
          <p:cNvSpPr/>
          <p:nvPr/>
        </p:nvSpPr>
        <p:spPr>
          <a:xfrm>
            <a:off x="6570666" y="2560638"/>
            <a:ext cx="1620837" cy="1009650"/>
          </a:xfrm>
          <a:custGeom>
            <a:avLst/>
            <a:gdLst>
              <a:gd name="connsiteX0" fmla="*/ 781050 w 1621631"/>
              <a:gd name="connsiteY0" fmla="*/ 504825 h 1009650"/>
              <a:gd name="connsiteX1" fmla="*/ 871537 w 1621631"/>
              <a:gd name="connsiteY1" fmla="*/ 445294 h 1009650"/>
              <a:gd name="connsiteX2" fmla="*/ 969169 w 1621631"/>
              <a:gd name="connsiteY2" fmla="*/ 378619 h 1009650"/>
              <a:gd name="connsiteX3" fmla="*/ 1031081 w 1621631"/>
              <a:gd name="connsiteY3" fmla="*/ 333375 h 1009650"/>
              <a:gd name="connsiteX4" fmla="*/ 1073944 w 1621631"/>
              <a:gd name="connsiteY4" fmla="*/ 297656 h 1009650"/>
              <a:gd name="connsiteX5" fmla="*/ 1133475 w 1621631"/>
              <a:gd name="connsiteY5" fmla="*/ 245269 h 1009650"/>
              <a:gd name="connsiteX6" fmla="*/ 1162050 w 1621631"/>
              <a:gd name="connsiteY6" fmla="*/ 207169 h 1009650"/>
              <a:gd name="connsiteX7" fmla="*/ 1171575 w 1621631"/>
              <a:gd name="connsiteY7" fmla="*/ 185737 h 1009650"/>
              <a:gd name="connsiteX8" fmla="*/ 1171575 w 1621631"/>
              <a:gd name="connsiteY8" fmla="*/ 171450 h 1009650"/>
              <a:gd name="connsiteX9" fmla="*/ 1166812 w 1621631"/>
              <a:gd name="connsiteY9" fmla="*/ 154781 h 1009650"/>
              <a:gd name="connsiteX10" fmla="*/ 1154906 w 1621631"/>
              <a:gd name="connsiteY10" fmla="*/ 128587 h 1009650"/>
              <a:gd name="connsiteX11" fmla="*/ 1128712 w 1621631"/>
              <a:gd name="connsiteY11" fmla="*/ 95250 h 1009650"/>
              <a:gd name="connsiteX12" fmla="*/ 1090612 w 1621631"/>
              <a:gd name="connsiteY12" fmla="*/ 52387 h 1009650"/>
              <a:gd name="connsiteX13" fmla="*/ 1073944 w 1621631"/>
              <a:gd name="connsiteY13" fmla="*/ 35719 h 1009650"/>
              <a:gd name="connsiteX14" fmla="*/ 1059656 w 1621631"/>
              <a:gd name="connsiteY14" fmla="*/ 16669 h 1009650"/>
              <a:gd name="connsiteX15" fmla="*/ 1064419 w 1621631"/>
              <a:gd name="connsiteY15" fmla="*/ 4762 h 1009650"/>
              <a:gd name="connsiteX16" fmla="*/ 1081087 w 1621631"/>
              <a:gd name="connsiteY16" fmla="*/ 0 h 1009650"/>
              <a:gd name="connsiteX17" fmla="*/ 1121569 w 1621631"/>
              <a:gd name="connsiteY17" fmla="*/ 2381 h 1009650"/>
              <a:gd name="connsiteX18" fmla="*/ 1183481 w 1621631"/>
              <a:gd name="connsiteY18" fmla="*/ 19050 h 1009650"/>
              <a:gd name="connsiteX19" fmla="*/ 1238250 w 1621631"/>
              <a:gd name="connsiteY19" fmla="*/ 45244 h 1009650"/>
              <a:gd name="connsiteX20" fmla="*/ 1297781 w 1621631"/>
              <a:gd name="connsiteY20" fmla="*/ 83344 h 1009650"/>
              <a:gd name="connsiteX21" fmla="*/ 1350169 w 1621631"/>
              <a:gd name="connsiteY21" fmla="*/ 123825 h 1009650"/>
              <a:gd name="connsiteX22" fmla="*/ 1412081 w 1621631"/>
              <a:gd name="connsiteY22" fmla="*/ 178594 h 1009650"/>
              <a:gd name="connsiteX23" fmla="*/ 1459706 w 1621631"/>
              <a:gd name="connsiteY23" fmla="*/ 223837 h 1009650"/>
              <a:gd name="connsiteX24" fmla="*/ 1516856 w 1621631"/>
              <a:gd name="connsiteY24" fmla="*/ 285750 h 1009650"/>
              <a:gd name="connsiteX25" fmla="*/ 1566862 w 1621631"/>
              <a:gd name="connsiteY25" fmla="*/ 342900 h 1009650"/>
              <a:gd name="connsiteX26" fmla="*/ 1604962 w 1621631"/>
              <a:gd name="connsiteY26" fmla="*/ 390525 h 1009650"/>
              <a:gd name="connsiteX27" fmla="*/ 1614487 w 1621631"/>
              <a:gd name="connsiteY27" fmla="*/ 407194 h 1009650"/>
              <a:gd name="connsiteX28" fmla="*/ 1619250 w 1621631"/>
              <a:gd name="connsiteY28" fmla="*/ 421481 h 1009650"/>
              <a:gd name="connsiteX29" fmla="*/ 1621631 w 1621631"/>
              <a:gd name="connsiteY29" fmla="*/ 433387 h 1009650"/>
              <a:gd name="connsiteX30" fmla="*/ 1616869 w 1621631"/>
              <a:gd name="connsiteY30" fmla="*/ 450056 h 1009650"/>
              <a:gd name="connsiteX31" fmla="*/ 1595437 w 1621631"/>
              <a:gd name="connsiteY31" fmla="*/ 461962 h 1009650"/>
              <a:gd name="connsiteX32" fmla="*/ 1574006 w 1621631"/>
              <a:gd name="connsiteY32" fmla="*/ 466725 h 1009650"/>
              <a:gd name="connsiteX33" fmla="*/ 1538287 w 1621631"/>
              <a:gd name="connsiteY33" fmla="*/ 473869 h 1009650"/>
              <a:gd name="connsiteX34" fmla="*/ 1388269 w 1621631"/>
              <a:gd name="connsiteY34" fmla="*/ 526256 h 1009650"/>
              <a:gd name="connsiteX35" fmla="*/ 1133475 w 1621631"/>
              <a:gd name="connsiteY35" fmla="*/ 611981 h 1009650"/>
              <a:gd name="connsiteX36" fmla="*/ 845344 w 1621631"/>
              <a:gd name="connsiteY36" fmla="*/ 714375 h 1009650"/>
              <a:gd name="connsiteX37" fmla="*/ 611981 w 1621631"/>
              <a:gd name="connsiteY37" fmla="*/ 795337 h 1009650"/>
              <a:gd name="connsiteX38" fmla="*/ 326231 w 1621631"/>
              <a:gd name="connsiteY38" fmla="*/ 895350 h 1009650"/>
              <a:gd name="connsiteX39" fmla="*/ 138112 w 1621631"/>
              <a:gd name="connsiteY39" fmla="*/ 962025 h 1009650"/>
              <a:gd name="connsiteX40" fmla="*/ 0 w 1621631"/>
              <a:gd name="connsiteY40" fmla="*/ 1009650 h 1009650"/>
              <a:gd name="connsiteX41" fmla="*/ 2381 w 1621631"/>
              <a:gd name="connsiteY41" fmla="*/ 959644 h 1009650"/>
              <a:gd name="connsiteX42" fmla="*/ 164306 w 1621631"/>
              <a:gd name="connsiteY42" fmla="*/ 864394 h 1009650"/>
              <a:gd name="connsiteX43" fmla="*/ 323850 w 1621631"/>
              <a:gd name="connsiteY43" fmla="*/ 776287 h 1009650"/>
              <a:gd name="connsiteX44" fmla="*/ 511969 w 1621631"/>
              <a:gd name="connsiteY44" fmla="*/ 666750 h 1009650"/>
              <a:gd name="connsiteX45" fmla="*/ 711994 w 1621631"/>
              <a:gd name="connsiteY45" fmla="*/ 547687 h 1009650"/>
              <a:gd name="connsiteX46" fmla="*/ 781050 w 1621631"/>
              <a:gd name="connsiteY46" fmla="*/ 504825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1631" h="1009650">
                <a:moveTo>
                  <a:pt x="781050" y="504825"/>
                </a:moveTo>
                <a:lnTo>
                  <a:pt x="871537" y="445294"/>
                </a:lnTo>
                <a:lnTo>
                  <a:pt x="969169" y="378619"/>
                </a:lnTo>
                <a:lnTo>
                  <a:pt x="1031081" y="333375"/>
                </a:lnTo>
                <a:lnTo>
                  <a:pt x="1073944" y="297656"/>
                </a:lnTo>
                <a:lnTo>
                  <a:pt x="1133475" y="245269"/>
                </a:lnTo>
                <a:lnTo>
                  <a:pt x="1162050" y="207169"/>
                </a:lnTo>
                <a:lnTo>
                  <a:pt x="1171575" y="185737"/>
                </a:lnTo>
                <a:lnTo>
                  <a:pt x="1171575" y="171450"/>
                </a:lnTo>
                <a:lnTo>
                  <a:pt x="1166812" y="154781"/>
                </a:lnTo>
                <a:lnTo>
                  <a:pt x="1154906" y="128587"/>
                </a:lnTo>
                <a:lnTo>
                  <a:pt x="1128712" y="95250"/>
                </a:lnTo>
                <a:lnTo>
                  <a:pt x="1090612" y="52387"/>
                </a:lnTo>
                <a:lnTo>
                  <a:pt x="1073944" y="35719"/>
                </a:lnTo>
                <a:lnTo>
                  <a:pt x="1059656" y="16669"/>
                </a:lnTo>
                <a:lnTo>
                  <a:pt x="1064419" y="4762"/>
                </a:lnTo>
                <a:lnTo>
                  <a:pt x="1081087" y="0"/>
                </a:lnTo>
                <a:lnTo>
                  <a:pt x="1121569" y="2381"/>
                </a:lnTo>
                <a:lnTo>
                  <a:pt x="1183481" y="19050"/>
                </a:lnTo>
                <a:lnTo>
                  <a:pt x="1238250" y="45244"/>
                </a:lnTo>
                <a:lnTo>
                  <a:pt x="1297781" y="83344"/>
                </a:lnTo>
                <a:lnTo>
                  <a:pt x="1350169" y="123825"/>
                </a:lnTo>
                <a:lnTo>
                  <a:pt x="1412081" y="178594"/>
                </a:lnTo>
                <a:lnTo>
                  <a:pt x="1459706" y="223837"/>
                </a:lnTo>
                <a:lnTo>
                  <a:pt x="1516856" y="285750"/>
                </a:lnTo>
                <a:lnTo>
                  <a:pt x="1566862" y="342900"/>
                </a:lnTo>
                <a:lnTo>
                  <a:pt x="1604962" y="390525"/>
                </a:lnTo>
                <a:lnTo>
                  <a:pt x="1614487" y="407194"/>
                </a:lnTo>
                <a:lnTo>
                  <a:pt x="1619250" y="421481"/>
                </a:lnTo>
                <a:lnTo>
                  <a:pt x="1621631" y="433387"/>
                </a:lnTo>
                <a:lnTo>
                  <a:pt x="1616869" y="450056"/>
                </a:lnTo>
                <a:lnTo>
                  <a:pt x="1595437" y="461962"/>
                </a:lnTo>
                <a:lnTo>
                  <a:pt x="1574006" y="466725"/>
                </a:lnTo>
                <a:lnTo>
                  <a:pt x="1538287" y="473869"/>
                </a:lnTo>
                <a:lnTo>
                  <a:pt x="1388269" y="526256"/>
                </a:lnTo>
                <a:lnTo>
                  <a:pt x="1133475" y="611981"/>
                </a:lnTo>
                <a:lnTo>
                  <a:pt x="845344" y="714375"/>
                </a:lnTo>
                <a:lnTo>
                  <a:pt x="611981" y="795337"/>
                </a:lnTo>
                <a:lnTo>
                  <a:pt x="326231" y="895350"/>
                </a:lnTo>
                <a:lnTo>
                  <a:pt x="138112" y="962025"/>
                </a:lnTo>
                <a:lnTo>
                  <a:pt x="0" y="1009650"/>
                </a:lnTo>
                <a:lnTo>
                  <a:pt x="2381" y="959644"/>
                </a:lnTo>
                <a:lnTo>
                  <a:pt x="164306" y="864394"/>
                </a:lnTo>
                <a:lnTo>
                  <a:pt x="323850" y="776287"/>
                </a:lnTo>
                <a:lnTo>
                  <a:pt x="511969" y="666750"/>
                </a:lnTo>
                <a:lnTo>
                  <a:pt x="711994" y="547687"/>
                </a:lnTo>
                <a:lnTo>
                  <a:pt x="781050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69FEAED-F7DE-49FA-8CFE-B7B23DE11815}"/>
              </a:ext>
            </a:extLst>
          </p:cNvPr>
          <p:cNvSpPr/>
          <p:nvPr/>
        </p:nvSpPr>
        <p:spPr>
          <a:xfrm rot="16200000">
            <a:off x="5470528" y="2411413"/>
            <a:ext cx="3527425" cy="2355850"/>
          </a:xfrm>
          <a:custGeom>
            <a:avLst/>
            <a:gdLst>
              <a:gd name="connsiteX0" fmla="*/ 1408421 w 3528725"/>
              <a:gd name="connsiteY0" fmla="*/ 355941 h 2356574"/>
              <a:gd name="connsiteX1" fmla="*/ 1752088 w 3528725"/>
              <a:gd name="connsiteY1" fmla="*/ 368215 h 2356574"/>
              <a:gd name="connsiteX2" fmla="*/ 2058934 w 3528725"/>
              <a:gd name="connsiteY2" fmla="*/ 377420 h 2356574"/>
              <a:gd name="connsiteX3" fmla="*/ 2319753 w 3528725"/>
              <a:gd name="connsiteY3" fmla="*/ 386625 h 2356574"/>
              <a:gd name="connsiteX4" fmla="*/ 2427149 w 3528725"/>
              <a:gd name="connsiteY4" fmla="*/ 389694 h 2356574"/>
              <a:gd name="connsiteX5" fmla="*/ 2540682 w 3528725"/>
              <a:gd name="connsiteY5" fmla="*/ 386625 h 2356574"/>
              <a:gd name="connsiteX6" fmla="*/ 2755474 w 3528725"/>
              <a:gd name="connsiteY6" fmla="*/ 377420 h 2356574"/>
              <a:gd name="connsiteX7" fmla="*/ 2921170 w 3528725"/>
              <a:gd name="connsiteY7" fmla="*/ 374352 h 2356574"/>
              <a:gd name="connsiteX8" fmla="*/ 3025498 w 3528725"/>
              <a:gd name="connsiteY8" fmla="*/ 368215 h 2356574"/>
              <a:gd name="connsiteX9" fmla="*/ 3096072 w 3528725"/>
              <a:gd name="connsiteY9" fmla="*/ 365146 h 2356574"/>
              <a:gd name="connsiteX10" fmla="*/ 3148236 w 3528725"/>
              <a:gd name="connsiteY10" fmla="*/ 355941 h 2356574"/>
              <a:gd name="connsiteX11" fmla="*/ 3212674 w 3528725"/>
              <a:gd name="connsiteY11" fmla="*/ 334462 h 2356574"/>
              <a:gd name="connsiteX12" fmla="*/ 3255632 w 3528725"/>
              <a:gd name="connsiteY12" fmla="*/ 316051 h 2356574"/>
              <a:gd name="connsiteX13" fmla="*/ 3298590 w 3528725"/>
              <a:gd name="connsiteY13" fmla="*/ 285366 h 2356574"/>
              <a:gd name="connsiteX14" fmla="*/ 3332343 w 3528725"/>
              <a:gd name="connsiteY14" fmla="*/ 260819 h 2356574"/>
              <a:gd name="connsiteX15" fmla="*/ 3359959 w 3528725"/>
              <a:gd name="connsiteY15" fmla="*/ 236271 h 2356574"/>
              <a:gd name="connsiteX16" fmla="*/ 3381439 w 3528725"/>
              <a:gd name="connsiteY16" fmla="*/ 208655 h 2356574"/>
              <a:gd name="connsiteX17" fmla="*/ 3402918 w 3528725"/>
              <a:gd name="connsiteY17" fmla="*/ 168765 h 2356574"/>
              <a:gd name="connsiteX18" fmla="*/ 3427465 w 3528725"/>
              <a:gd name="connsiteY18" fmla="*/ 116601 h 2356574"/>
              <a:gd name="connsiteX19" fmla="*/ 3448945 w 3528725"/>
              <a:gd name="connsiteY19" fmla="*/ 70574 h 2356574"/>
              <a:gd name="connsiteX20" fmla="*/ 3461218 w 3528725"/>
              <a:gd name="connsiteY20" fmla="*/ 36821 h 2356574"/>
              <a:gd name="connsiteX21" fmla="*/ 3479629 w 3528725"/>
              <a:gd name="connsiteY21" fmla="*/ 6137 h 2356574"/>
              <a:gd name="connsiteX22" fmla="*/ 3494971 w 3528725"/>
              <a:gd name="connsiteY22" fmla="*/ 0 h 2356574"/>
              <a:gd name="connsiteX23" fmla="*/ 3510314 w 3528725"/>
              <a:gd name="connsiteY23" fmla="*/ 9205 h 2356574"/>
              <a:gd name="connsiteX24" fmla="*/ 3519519 w 3528725"/>
              <a:gd name="connsiteY24" fmla="*/ 27616 h 2356574"/>
              <a:gd name="connsiteX25" fmla="*/ 3525656 w 3528725"/>
              <a:gd name="connsiteY25" fmla="*/ 49095 h 2356574"/>
              <a:gd name="connsiteX26" fmla="*/ 3528725 w 3528725"/>
              <a:gd name="connsiteY26" fmla="*/ 92054 h 2356574"/>
              <a:gd name="connsiteX27" fmla="*/ 3522588 w 3528725"/>
              <a:gd name="connsiteY27" fmla="*/ 184107 h 2356574"/>
              <a:gd name="connsiteX28" fmla="*/ 3516451 w 3528725"/>
              <a:gd name="connsiteY28" fmla="*/ 260819 h 2356574"/>
              <a:gd name="connsiteX29" fmla="*/ 3507245 w 3528725"/>
              <a:gd name="connsiteY29" fmla="*/ 312982 h 2356574"/>
              <a:gd name="connsiteX30" fmla="*/ 3488835 w 3528725"/>
              <a:gd name="connsiteY30" fmla="*/ 398899 h 2356574"/>
              <a:gd name="connsiteX31" fmla="*/ 3467355 w 3528725"/>
              <a:gd name="connsiteY31" fmla="*/ 469474 h 2356574"/>
              <a:gd name="connsiteX32" fmla="*/ 3427465 w 3528725"/>
              <a:gd name="connsiteY32" fmla="*/ 570733 h 2356574"/>
              <a:gd name="connsiteX33" fmla="*/ 3369165 w 3528725"/>
              <a:gd name="connsiteY33" fmla="*/ 687334 h 2356574"/>
              <a:gd name="connsiteX34" fmla="*/ 3335412 w 3528725"/>
              <a:gd name="connsiteY34" fmla="*/ 739498 h 2356574"/>
              <a:gd name="connsiteX35" fmla="*/ 3307796 w 3528725"/>
              <a:gd name="connsiteY35" fmla="*/ 767114 h 2356574"/>
              <a:gd name="connsiteX36" fmla="*/ 3283248 w 3528725"/>
              <a:gd name="connsiteY36" fmla="*/ 773251 h 2356574"/>
              <a:gd name="connsiteX37" fmla="*/ 3252563 w 3528725"/>
              <a:gd name="connsiteY37" fmla="*/ 767114 h 2356574"/>
              <a:gd name="connsiteX38" fmla="*/ 3231084 w 3528725"/>
              <a:gd name="connsiteY38" fmla="*/ 754840 h 2356574"/>
              <a:gd name="connsiteX39" fmla="*/ 3188126 w 3528725"/>
              <a:gd name="connsiteY39" fmla="*/ 721087 h 2356574"/>
              <a:gd name="connsiteX40" fmla="*/ 3151304 w 3528725"/>
              <a:gd name="connsiteY40" fmla="*/ 693471 h 2356574"/>
              <a:gd name="connsiteX41" fmla="*/ 3111414 w 3528725"/>
              <a:gd name="connsiteY41" fmla="*/ 675060 h 2356574"/>
              <a:gd name="connsiteX42" fmla="*/ 3050045 w 3528725"/>
              <a:gd name="connsiteY42" fmla="*/ 662786 h 2356574"/>
              <a:gd name="connsiteX43" fmla="*/ 2945718 w 3528725"/>
              <a:gd name="connsiteY43" fmla="*/ 653581 h 2356574"/>
              <a:gd name="connsiteX44" fmla="*/ 2675694 w 3528725"/>
              <a:gd name="connsiteY44" fmla="*/ 638239 h 2356574"/>
              <a:gd name="connsiteX45" fmla="*/ 2408738 w 3528725"/>
              <a:gd name="connsiteY45" fmla="*/ 622897 h 2356574"/>
              <a:gd name="connsiteX46" fmla="*/ 2114166 w 3528725"/>
              <a:gd name="connsiteY46" fmla="*/ 604486 h 2356574"/>
              <a:gd name="connsiteX47" fmla="*/ 1874827 w 3528725"/>
              <a:gd name="connsiteY47" fmla="*/ 592212 h 2356574"/>
              <a:gd name="connsiteX48" fmla="*/ 1598665 w 3528725"/>
              <a:gd name="connsiteY48" fmla="*/ 586075 h 2356574"/>
              <a:gd name="connsiteX49" fmla="*/ 1353189 w 3528725"/>
              <a:gd name="connsiteY49" fmla="*/ 579938 h 2356574"/>
              <a:gd name="connsiteX50" fmla="*/ 1233519 w 3528725"/>
              <a:gd name="connsiteY50" fmla="*/ 576870 h 2356574"/>
              <a:gd name="connsiteX51" fmla="*/ 1119986 w 3528725"/>
              <a:gd name="connsiteY51" fmla="*/ 576870 h 2356574"/>
              <a:gd name="connsiteX52" fmla="*/ 975769 w 3528725"/>
              <a:gd name="connsiteY52" fmla="*/ 573801 h 2356574"/>
              <a:gd name="connsiteX53" fmla="*/ 880647 w 3528725"/>
              <a:gd name="connsiteY53" fmla="*/ 567664 h 2356574"/>
              <a:gd name="connsiteX54" fmla="*/ 785525 w 3528725"/>
              <a:gd name="connsiteY54" fmla="*/ 570733 h 2356574"/>
              <a:gd name="connsiteX55" fmla="*/ 696539 w 3528725"/>
              <a:gd name="connsiteY55" fmla="*/ 576870 h 2356574"/>
              <a:gd name="connsiteX56" fmla="*/ 625965 w 3528725"/>
              <a:gd name="connsiteY56" fmla="*/ 589144 h 2356574"/>
              <a:gd name="connsiteX57" fmla="*/ 540048 w 3528725"/>
              <a:gd name="connsiteY57" fmla="*/ 610623 h 2356574"/>
              <a:gd name="connsiteX58" fmla="*/ 475610 w 3528725"/>
              <a:gd name="connsiteY58" fmla="*/ 635170 h 2356574"/>
              <a:gd name="connsiteX59" fmla="*/ 423447 w 3528725"/>
              <a:gd name="connsiteY59" fmla="*/ 665855 h 2356574"/>
              <a:gd name="connsiteX60" fmla="*/ 380488 w 3528725"/>
              <a:gd name="connsiteY60" fmla="*/ 702676 h 2356574"/>
              <a:gd name="connsiteX61" fmla="*/ 359009 w 3528725"/>
              <a:gd name="connsiteY61" fmla="*/ 727224 h 2356574"/>
              <a:gd name="connsiteX62" fmla="*/ 331393 w 3528725"/>
              <a:gd name="connsiteY62" fmla="*/ 764046 h 2356574"/>
              <a:gd name="connsiteX63" fmla="*/ 303777 w 3528725"/>
              <a:gd name="connsiteY63" fmla="*/ 819278 h 2356574"/>
              <a:gd name="connsiteX64" fmla="*/ 282298 w 3528725"/>
              <a:gd name="connsiteY64" fmla="*/ 889852 h 2356574"/>
              <a:gd name="connsiteX65" fmla="*/ 266955 w 3528725"/>
              <a:gd name="connsiteY65" fmla="*/ 960427 h 2356574"/>
              <a:gd name="connsiteX66" fmla="*/ 254682 w 3528725"/>
              <a:gd name="connsiteY66" fmla="*/ 1046344 h 2356574"/>
              <a:gd name="connsiteX67" fmla="*/ 248545 w 3528725"/>
              <a:gd name="connsiteY67" fmla="*/ 1147603 h 2356574"/>
              <a:gd name="connsiteX68" fmla="*/ 248545 w 3528725"/>
              <a:gd name="connsiteY68" fmla="*/ 1322505 h 2356574"/>
              <a:gd name="connsiteX69" fmla="*/ 251613 w 3528725"/>
              <a:gd name="connsiteY69" fmla="*/ 1463654 h 2356574"/>
              <a:gd name="connsiteX70" fmla="*/ 257750 w 3528725"/>
              <a:gd name="connsiteY70" fmla="*/ 1589460 h 2356574"/>
              <a:gd name="connsiteX71" fmla="*/ 266955 w 3528725"/>
              <a:gd name="connsiteY71" fmla="*/ 1718335 h 2356574"/>
              <a:gd name="connsiteX72" fmla="*/ 270024 w 3528725"/>
              <a:gd name="connsiteY72" fmla="*/ 1761294 h 2356574"/>
              <a:gd name="connsiteX73" fmla="*/ 276161 w 3528725"/>
              <a:gd name="connsiteY73" fmla="*/ 1810389 h 2356574"/>
              <a:gd name="connsiteX74" fmla="*/ 288435 w 3528725"/>
              <a:gd name="connsiteY74" fmla="*/ 1850279 h 2356574"/>
              <a:gd name="connsiteX75" fmla="*/ 260818 w 3528725"/>
              <a:gd name="connsiteY75" fmla="*/ 2319753 h 2356574"/>
              <a:gd name="connsiteX76" fmla="*/ 233202 w 3528725"/>
              <a:gd name="connsiteY76" fmla="*/ 2338164 h 2356574"/>
              <a:gd name="connsiteX77" fmla="*/ 199449 w 3528725"/>
              <a:gd name="connsiteY77" fmla="*/ 2350437 h 2356574"/>
              <a:gd name="connsiteX78" fmla="*/ 168765 w 3528725"/>
              <a:gd name="connsiteY78" fmla="*/ 2356574 h 2356574"/>
              <a:gd name="connsiteX79" fmla="*/ 150354 w 3528725"/>
              <a:gd name="connsiteY79" fmla="*/ 2347369 h 2356574"/>
              <a:gd name="connsiteX80" fmla="*/ 128875 w 3528725"/>
              <a:gd name="connsiteY80" fmla="*/ 2328958 h 2356574"/>
              <a:gd name="connsiteX81" fmla="*/ 104327 w 3528725"/>
              <a:gd name="connsiteY81" fmla="*/ 2298274 h 2356574"/>
              <a:gd name="connsiteX82" fmla="*/ 76711 w 3528725"/>
              <a:gd name="connsiteY82" fmla="*/ 2258384 h 2356574"/>
              <a:gd name="connsiteX83" fmla="*/ 61369 w 3528725"/>
              <a:gd name="connsiteY83" fmla="*/ 2221562 h 2356574"/>
              <a:gd name="connsiteX84" fmla="*/ 46027 w 3528725"/>
              <a:gd name="connsiteY84" fmla="*/ 2150988 h 2356574"/>
              <a:gd name="connsiteX85" fmla="*/ 27616 w 3528725"/>
              <a:gd name="connsiteY85" fmla="*/ 2052797 h 2356574"/>
              <a:gd name="connsiteX86" fmla="*/ 12274 w 3528725"/>
              <a:gd name="connsiteY86" fmla="*/ 1911648 h 2356574"/>
              <a:gd name="connsiteX87" fmla="*/ 6137 w 3528725"/>
              <a:gd name="connsiteY87" fmla="*/ 1749020 h 2356574"/>
              <a:gd name="connsiteX88" fmla="*/ 0 w 3528725"/>
              <a:gd name="connsiteY88" fmla="*/ 1604803 h 2356574"/>
              <a:gd name="connsiteX89" fmla="*/ 3068 w 3528725"/>
              <a:gd name="connsiteY89" fmla="*/ 1402284 h 2356574"/>
              <a:gd name="connsiteX90" fmla="*/ 9205 w 3528725"/>
              <a:gd name="connsiteY90" fmla="*/ 1242725 h 2356574"/>
              <a:gd name="connsiteX91" fmla="*/ 24547 w 3528725"/>
              <a:gd name="connsiteY91" fmla="*/ 1067823 h 2356574"/>
              <a:gd name="connsiteX92" fmla="*/ 39890 w 3528725"/>
              <a:gd name="connsiteY92" fmla="*/ 957358 h 2356574"/>
              <a:gd name="connsiteX93" fmla="*/ 61369 w 3528725"/>
              <a:gd name="connsiteY93" fmla="*/ 862236 h 2356574"/>
              <a:gd name="connsiteX94" fmla="*/ 88985 w 3528725"/>
              <a:gd name="connsiteY94" fmla="*/ 764046 h 2356574"/>
              <a:gd name="connsiteX95" fmla="*/ 110464 w 3528725"/>
              <a:gd name="connsiteY95" fmla="*/ 705745 h 2356574"/>
              <a:gd name="connsiteX96" fmla="*/ 144217 w 3528725"/>
              <a:gd name="connsiteY96" fmla="*/ 647444 h 2356574"/>
              <a:gd name="connsiteX97" fmla="*/ 181039 w 3528725"/>
              <a:gd name="connsiteY97" fmla="*/ 592212 h 2356574"/>
              <a:gd name="connsiteX98" fmla="*/ 211723 w 3528725"/>
              <a:gd name="connsiteY98" fmla="*/ 558459 h 2356574"/>
              <a:gd name="connsiteX99" fmla="*/ 266955 w 3528725"/>
              <a:gd name="connsiteY99" fmla="*/ 509364 h 2356574"/>
              <a:gd name="connsiteX100" fmla="*/ 331393 w 3528725"/>
              <a:gd name="connsiteY100" fmla="*/ 466405 h 2356574"/>
              <a:gd name="connsiteX101" fmla="*/ 377420 w 3528725"/>
              <a:gd name="connsiteY101" fmla="*/ 441858 h 2356574"/>
              <a:gd name="connsiteX102" fmla="*/ 460268 w 3528725"/>
              <a:gd name="connsiteY102" fmla="*/ 405036 h 2356574"/>
              <a:gd name="connsiteX103" fmla="*/ 530843 w 3528725"/>
              <a:gd name="connsiteY103" fmla="*/ 383557 h 2356574"/>
              <a:gd name="connsiteX104" fmla="*/ 601417 w 3528725"/>
              <a:gd name="connsiteY104" fmla="*/ 368215 h 2356574"/>
              <a:gd name="connsiteX105" fmla="*/ 690402 w 3528725"/>
              <a:gd name="connsiteY105" fmla="*/ 352872 h 2356574"/>
              <a:gd name="connsiteX106" fmla="*/ 785525 w 3528725"/>
              <a:gd name="connsiteY106" fmla="*/ 346735 h 2356574"/>
              <a:gd name="connsiteX107" fmla="*/ 902126 w 3528725"/>
              <a:gd name="connsiteY107" fmla="*/ 346735 h 2356574"/>
              <a:gd name="connsiteX108" fmla="*/ 1027933 w 3528725"/>
              <a:gd name="connsiteY108" fmla="*/ 346735 h 2356574"/>
              <a:gd name="connsiteX109" fmla="*/ 1254998 w 3528725"/>
              <a:gd name="connsiteY109" fmla="*/ 352872 h 2356574"/>
              <a:gd name="connsiteX110" fmla="*/ 1408421 w 3528725"/>
              <a:gd name="connsiteY110" fmla="*/ 355941 h 235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3528725" h="2356574">
                <a:moveTo>
                  <a:pt x="1408421" y="355941"/>
                </a:moveTo>
                <a:lnTo>
                  <a:pt x="1752088" y="368215"/>
                </a:lnTo>
                <a:lnTo>
                  <a:pt x="2058934" y="377420"/>
                </a:lnTo>
                <a:lnTo>
                  <a:pt x="2319753" y="386625"/>
                </a:lnTo>
                <a:lnTo>
                  <a:pt x="2427149" y="389694"/>
                </a:lnTo>
                <a:lnTo>
                  <a:pt x="2540682" y="386625"/>
                </a:lnTo>
                <a:lnTo>
                  <a:pt x="2755474" y="377420"/>
                </a:lnTo>
                <a:lnTo>
                  <a:pt x="2921170" y="374352"/>
                </a:lnTo>
                <a:lnTo>
                  <a:pt x="3025498" y="368215"/>
                </a:lnTo>
                <a:lnTo>
                  <a:pt x="3096072" y="365146"/>
                </a:lnTo>
                <a:lnTo>
                  <a:pt x="3148236" y="355941"/>
                </a:lnTo>
                <a:lnTo>
                  <a:pt x="3212674" y="334462"/>
                </a:lnTo>
                <a:lnTo>
                  <a:pt x="3255632" y="316051"/>
                </a:lnTo>
                <a:lnTo>
                  <a:pt x="3298590" y="285366"/>
                </a:lnTo>
                <a:lnTo>
                  <a:pt x="3332343" y="260819"/>
                </a:lnTo>
                <a:lnTo>
                  <a:pt x="3359959" y="236271"/>
                </a:lnTo>
                <a:lnTo>
                  <a:pt x="3381439" y="208655"/>
                </a:lnTo>
                <a:lnTo>
                  <a:pt x="3402918" y="168765"/>
                </a:lnTo>
                <a:lnTo>
                  <a:pt x="3427465" y="116601"/>
                </a:lnTo>
                <a:lnTo>
                  <a:pt x="3448945" y="70574"/>
                </a:lnTo>
                <a:lnTo>
                  <a:pt x="3461218" y="36821"/>
                </a:lnTo>
                <a:lnTo>
                  <a:pt x="3479629" y="6137"/>
                </a:lnTo>
                <a:lnTo>
                  <a:pt x="3494971" y="0"/>
                </a:lnTo>
                <a:lnTo>
                  <a:pt x="3510314" y="9205"/>
                </a:lnTo>
                <a:lnTo>
                  <a:pt x="3519519" y="27616"/>
                </a:lnTo>
                <a:lnTo>
                  <a:pt x="3525656" y="49095"/>
                </a:lnTo>
                <a:lnTo>
                  <a:pt x="3528725" y="92054"/>
                </a:lnTo>
                <a:lnTo>
                  <a:pt x="3522588" y="184107"/>
                </a:lnTo>
                <a:lnTo>
                  <a:pt x="3516451" y="260819"/>
                </a:lnTo>
                <a:lnTo>
                  <a:pt x="3507245" y="312982"/>
                </a:lnTo>
                <a:lnTo>
                  <a:pt x="3488835" y="398899"/>
                </a:lnTo>
                <a:lnTo>
                  <a:pt x="3467355" y="469474"/>
                </a:lnTo>
                <a:lnTo>
                  <a:pt x="3427465" y="570733"/>
                </a:lnTo>
                <a:lnTo>
                  <a:pt x="3369165" y="687334"/>
                </a:lnTo>
                <a:lnTo>
                  <a:pt x="3335412" y="739498"/>
                </a:lnTo>
                <a:lnTo>
                  <a:pt x="3307796" y="767114"/>
                </a:lnTo>
                <a:lnTo>
                  <a:pt x="3283248" y="773251"/>
                </a:lnTo>
                <a:lnTo>
                  <a:pt x="3252563" y="767114"/>
                </a:lnTo>
                <a:lnTo>
                  <a:pt x="3231084" y="754840"/>
                </a:lnTo>
                <a:lnTo>
                  <a:pt x="3188126" y="721087"/>
                </a:lnTo>
                <a:lnTo>
                  <a:pt x="3151304" y="693471"/>
                </a:lnTo>
                <a:lnTo>
                  <a:pt x="3111414" y="675060"/>
                </a:lnTo>
                <a:lnTo>
                  <a:pt x="3050045" y="662786"/>
                </a:lnTo>
                <a:lnTo>
                  <a:pt x="2945718" y="653581"/>
                </a:lnTo>
                <a:lnTo>
                  <a:pt x="2675694" y="638239"/>
                </a:lnTo>
                <a:lnTo>
                  <a:pt x="2408738" y="622897"/>
                </a:lnTo>
                <a:lnTo>
                  <a:pt x="2114166" y="604486"/>
                </a:lnTo>
                <a:lnTo>
                  <a:pt x="1874827" y="592212"/>
                </a:lnTo>
                <a:lnTo>
                  <a:pt x="1598665" y="586075"/>
                </a:lnTo>
                <a:lnTo>
                  <a:pt x="1353189" y="579938"/>
                </a:lnTo>
                <a:lnTo>
                  <a:pt x="1233519" y="576870"/>
                </a:lnTo>
                <a:lnTo>
                  <a:pt x="1119986" y="576870"/>
                </a:lnTo>
                <a:lnTo>
                  <a:pt x="975769" y="573801"/>
                </a:lnTo>
                <a:lnTo>
                  <a:pt x="880647" y="567664"/>
                </a:lnTo>
                <a:lnTo>
                  <a:pt x="785525" y="570733"/>
                </a:lnTo>
                <a:lnTo>
                  <a:pt x="696539" y="576870"/>
                </a:lnTo>
                <a:lnTo>
                  <a:pt x="625965" y="589144"/>
                </a:lnTo>
                <a:lnTo>
                  <a:pt x="540048" y="610623"/>
                </a:lnTo>
                <a:lnTo>
                  <a:pt x="475610" y="635170"/>
                </a:lnTo>
                <a:lnTo>
                  <a:pt x="423447" y="665855"/>
                </a:lnTo>
                <a:lnTo>
                  <a:pt x="380488" y="702676"/>
                </a:lnTo>
                <a:lnTo>
                  <a:pt x="359009" y="727224"/>
                </a:lnTo>
                <a:lnTo>
                  <a:pt x="331393" y="764046"/>
                </a:lnTo>
                <a:lnTo>
                  <a:pt x="303777" y="819278"/>
                </a:lnTo>
                <a:lnTo>
                  <a:pt x="282298" y="889852"/>
                </a:lnTo>
                <a:lnTo>
                  <a:pt x="266955" y="960427"/>
                </a:lnTo>
                <a:lnTo>
                  <a:pt x="254682" y="1046344"/>
                </a:lnTo>
                <a:lnTo>
                  <a:pt x="248545" y="1147603"/>
                </a:lnTo>
                <a:lnTo>
                  <a:pt x="248545" y="1322505"/>
                </a:lnTo>
                <a:cubicBezTo>
                  <a:pt x="249568" y="1369555"/>
                  <a:pt x="250590" y="1416604"/>
                  <a:pt x="251613" y="1463654"/>
                </a:cubicBezTo>
                <a:lnTo>
                  <a:pt x="257750" y="1589460"/>
                </a:lnTo>
                <a:lnTo>
                  <a:pt x="266955" y="1718335"/>
                </a:lnTo>
                <a:lnTo>
                  <a:pt x="270024" y="1761294"/>
                </a:lnTo>
                <a:lnTo>
                  <a:pt x="276161" y="1810389"/>
                </a:lnTo>
                <a:lnTo>
                  <a:pt x="288435" y="1850279"/>
                </a:lnTo>
                <a:lnTo>
                  <a:pt x="260818" y="2319753"/>
                </a:lnTo>
                <a:lnTo>
                  <a:pt x="233202" y="2338164"/>
                </a:lnTo>
                <a:lnTo>
                  <a:pt x="199449" y="2350437"/>
                </a:lnTo>
                <a:lnTo>
                  <a:pt x="168765" y="2356574"/>
                </a:lnTo>
                <a:lnTo>
                  <a:pt x="150354" y="2347369"/>
                </a:lnTo>
                <a:lnTo>
                  <a:pt x="128875" y="2328958"/>
                </a:lnTo>
                <a:lnTo>
                  <a:pt x="104327" y="2298274"/>
                </a:lnTo>
                <a:lnTo>
                  <a:pt x="76711" y="2258384"/>
                </a:lnTo>
                <a:lnTo>
                  <a:pt x="61369" y="2221562"/>
                </a:lnTo>
                <a:lnTo>
                  <a:pt x="46027" y="2150988"/>
                </a:lnTo>
                <a:lnTo>
                  <a:pt x="27616" y="2052797"/>
                </a:lnTo>
                <a:lnTo>
                  <a:pt x="12274" y="1911648"/>
                </a:lnTo>
                <a:lnTo>
                  <a:pt x="6137" y="1749020"/>
                </a:lnTo>
                <a:lnTo>
                  <a:pt x="0" y="1604803"/>
                </a:lnTo>
                <a:cubicBezTo>
                  <a:pt x="1023" y="1537297"/>
                  <a:pt x="2045" y="1469790"/>
                  <a:pt x="3068" y="1402284"/>
                </a:cubicBezTo>
                <a:lnTo>
                  <a:pt x="9205" y="1242725"/>
                </a:lnTo>
                <a:lnTo>
                  <a:pt x="24547" y="1067823"/>
                </a:lnTo>
                <a:lnTo>
                  <a:pt x="39890" y="957358"/>
                </a:lnTo>
                <a:lnTo>
                  <a:pt x="61369" y="862236"/>
                </a:lnTo>
                <a:lnTo>
                  <a:pt x="88985" y="764046"/>
                </a:lnTo>
                <a:lnTo>
                  <a:pt x="110464" y="705745"/>
                </a:lnTo>
                <a:lnTo>
                  <a:pt x="144217" y="647444"/>
                </a:lnTo>
                <a:lnTo>
                  <a:pt x="181039" y="592212"/>
                </a:lnTo>
                <a:lnTo>
                  <a:pt x="211723" y="558459"/>
                </a:lnTo>
                <a:lnTo>
                  <a:pt x="266955" y="509364"/>
                </a:lnTo>
                <a:lnTo>
                  <a:pt x="331393" y="466405"/>
                </a:lnTo>
                <a:lnTo>
                  <a:pt x="377420" y="441858"/>
                </a:lnTo>
                <a:lnTo>
                  <a:pt x="460268" y="405036"/>
                </a:lnTo>
                <a:lnTo>
                  <a:pt x="530843" y="383557"/>
                </a:lnTo>
                <a:lnTo>
                  <a:pt x="601417" y="368215"/>
                </a:lnTo>
                <a:lnTo>
                  <a:pt x="690402" y="352872"/>
                </a:lnTo>
                <a:lnTo>
                  <a:pt x="785525" y="346735"/>
                </a:lnTo>
                <a:lnTo>
                  <a:pt x="902126" y="346735"/>
                </a:lnTo>
                <a:lnTo>
                  <a:pt x="1027933" y="346735"/>
                </a:lnTo>
                <a:lnTo>
                  <a:pt x="1254998" y="352872"/>
                </a:lnTo>
                <a:lnTo>
                  <a:pt x="1408421" y="3559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2D8D51B-CF82-4C45-9873-92D5F7305742}"/>
              </a:ext>
            </a:extLst>
          </p:cNvPr>
          <p:cNvSpPr/>
          <p:nvPr/>
        </p:nvSpPr>
        <p:spPr>
          <a:xfrm rot="16200000">
            <a:off x="7623970" y="4434682"/>
            <a:ext cx="995363" cy="571500"/>
          </a:xfrm>
          <a:custGeom>
            <a:avLst/>
            <a:gdLst>
              <a:gd name="connsiteX0" fmla="*/ 681037 w 995362"/>
              <a:gd name="connsiteY0" fmla="*/ 350044 h 571500"/>
              <a:gd name="connsiteX1" fmla="*/ 557212 w 995362"/>
              <a:gd name="connsiteY1" fmla="*/ 316706 h 571500"/>
              <a:gd name="connsiteX2" fmla="*/ 397669 w 995362"/>
              <a:gd name="connsiteY2" fmla="*/ 276225 h 571500"/>
              <a:gd name="connsiteX3" fmla="*/ 328612 w 995362"/>
              <a:gd name="connsiteY3" fmla="*/ 257175 h 571500"/>
              <a:gd name="connsiteX4" fmla="*/ 283369 w 995362"/>
              <a:gd name="connsiteY4" fmla="*/ 245269 h 571500"/>
              <a:gd name="connsiteX5" fmla="*/ 271462 w 995362"/>
              <a:gd name="connsiteY5" fmla="*/ 240506 h 571500"/>
              <a:gd name="connsiteX6" fmla="*/ 257175 w 995362"/>
              <a:gd name="connsiteY6" fmla="*/ 233362 h 571500"/>
              <a:gd name="connsiteX7" fmla="*/ 230981 w 995362"/>
              <a:gd name="connsiteY7" fmla="*/ 209550 h 571500"/>
              <a:gd name="connsiteX8" fmla="*/ 197644 w 995362"/>
              <a:gd name="connsiteY8" fmla="*/ 169069 h 571500"/>
              <a:gd name="connsiteX9" fmla="*/ 171450 w 995362"/>
              <a:gd name="connsiteY9" fmla="*/ 123825 h 571500"/>
              <a:gd name="connsiteX10" fmla="*/ 159544 w 995362"/>
              <a:gd name="connsiteY10" fmla="*/ 92869 h 571500"/>
              <a:gd name="connsiteX11" fmla="*/ 152400 w 995362"/>
              <a:gd name="connsiteY11" fmla="*/ 69056 h 571500"/>
              <a:gd name="connsiteX12" fmla="*/ 138112 w 995362"/>
              <a:gd name="connsiteY12" fmla="*/ 33337 h 571500"/>
              <a:gd name="connsiteX13" fmla="*/ 133350 w 995362"/>
              <a:gd name="connsiteY13" fmla="*/ 0 h 571500"/>
              <a:gd name="connsiteX14" fmla="*/ 0 w 995362"/>
              <a:gd name="connsiteY14" fmla="*/ 550069 h 571500"/>
              <a:gd name="connsiteX15" fmla="*/ 30956 w 995362"/>
              <a:gd name="connsiteY15" fmla="*/ 571500 h 571500"/>
              <a:gd name="connsiteX16" fmla="*/ 69056 w 995362"/>
              <a:gd name="connsiteY16" fmla="*/ 566737 h 571500"/>
              <a:gd name="connsiteX17" fmla="*/ 97631 w 995362"/>
              <a:gd name="connsiteY17" fmla="*/ 552450 h 571500"/>
              <a:gd name="connsiteX18" fmla="*/ 126206 w 995362"/>
              <a:gd name="connsiteY18" fmla="*/ 538162 h 571500"/>
              <a:gd name="connsiteX19" fmla="*/ 157162 w 995362"/>
              <a:gd name="connsiteY19" fmla="*/ 516731 h 571500"/>
              <a:gd name="connsiteX20" fmla="*/ 185737 w 995362"/>
              <a:gd name="connsiteY20" fmla="*/ 497681 h 571500"/>
              <a:gd name="connsiteX21" fmla="*/ 226219 w 995362"/>
              <a:gd name="connsiteY21" fmla="*/ 481012 h 571500"/>
              <a:gd name="connsiteX22" fmla="*/ 259556 w 995362"/>
              <a:gd name="connsiteY22" fmla="*/ 469106 h 571500"/>
              <a:gd name="connsiteX23" fmla="*/ 300037 w 995362"/>
              <a:gd name="connsiteY23" fmla="*/ 466725 h 571500"/>
              <a:gd name="connsiteX24" fmla="*/ 419100 w 995362"/>
              <a:gd name="connsiteY24" fmla="*/ 464344 h 571500"/>
              <a:gd name="connsiteX25" fmla="*/ 621506 w 995362"/>
              <a:gd name="connsiteY25" fmla="*/ 464344 h 571500"/>
              <a:gd name="connsiteX26" fmla="*/ 845344 w 995362"/>
              <a:gd name="connsiteY26" fmla="*/ 466725 h 571500"/>
              <a:gd name="connsiteX27" fmla="*/ 931069 w 995362"/>
              <a:gd name="connsiteY27" fmla="*/ 464344 h 571500"/>
              <a:gd name="connsiteX28" fmla="*/ 952500 w 995362"/>
              <a:gd name="connsiteY28" fmla="*/ 464344 h 571500"/>
              <a:gd name="connsiteX29" fmla="*/ 976312 w 995362"/>
              <a:gd name="connsiteY29" fmla="*/ 459581 h 571500"/>
              <a:gd name="connsiteX30" fmla="*/ 990600 w 995362"/>
              <a:gd name="connsiteY30" fmla="*/ 450056 h 571500"/>
              <a:gd name="connsiteX31" fmla="*/ 995362 w 995362"/>
              <a:gd name="connsiteY31" fmla="*/ 440531 h 571500"/>
              <a:gd name="connsiteX32" fmla="*/ 983456 w 995362"/>
              <a:gd name="connsiteY32" fmla="*/ 426244 h 571500"/>
              <a:gd name="connsiteX33" fmla="*/ 945356 w 995362"/>
              <a:gd name="connsiteY33" fmla="*/ 414337 h 571500"/>
              <a:gd name="connsiteX34" fmla="*/ 854869 w 995362"/>
              <a:gd name="connsiteY34" fmla="*/ 390525 h 571500"/>
              <a:gd name="connsiteX35" fmla="*/ 681037 w 995362"/>
              <a:gd name="connsiteY35" fmla="*/ 350044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5362" h="571500">
                <a:moveTo>
                  <a:pt x="681037" y="350044"/>
                </a:moveTo>
                <a:lnTo>
                  <a:pt x="557212" y="316706"/>
                </a:lnTo>
                <a:lnTo>
                  <a:pt x="397669" y="276225"/>
                </a:lnTo>
                <a:lnTo>
                  <a:pt x="328612" y="257175"/>
                </a:lnTo>
                <a:lnTo>
                  <a:pt x="283369" y="245269"/>
                </a:lnTo>
                <a:lnTo>
                  <a:pt x="271462" y="240506"/>
                </a:lnTo>
                <a:lnTo>
                  <a:pt x="257175" y="233362"/>
                </a:lnTo>
                <a:lnTo>
                  <a:pt x="230981" y="209550"/>
                </a:lnTo>
                <a:lnTo>
                  <a:pt x="197644" y="169069"/>
                </a:lnTo>
                <a:lnTo>
                  <a:pt x="171450" y="123825"/>
                </a:lnTo>
                <a:lnTo>
                  <a:pt x="159544" y="92869"/>
                </a:lnTo>
                <a:lnTo>
                  <a:pt x="152400" y="69056"/>
                </a:lnTo>
                <a:lnTo>
                  <a:pt x="138112" y="33337"/>
                </a:lnTo>
                <a:lnTo>
                  <a:pt x="133350" y="0"/>
                </a:lnTo>
                <a:lnTo>
                  <a:pt x="0" y="550069"/>
                </a:lnTo>
                <a:lnTo>
                  <a:pt x="30956" y="571500"/>
                </a:lnTo>
                <a:lnTo>
                  <a:pt x="69056" y="566737"/>
                </a:lnTo>
                <a:lnTo>
                  <a:pt x="97631" y="552450"/>
                </a:lnTo>
                <a:lnTo>
                  <a:pt x="126206" y="538162"/>
                </a:lnTo>
                <a:lnTo>
                  <a:pt x="157162" y="516731"/>
                </a:lnTo>
                <a:lnTo>
                  <a:pt x="185737" y="497681"/>
                </a:lnTo>
                <a:lnTo>
                  <a:pt x="226219" y="481012"/>
                </a:lnTo>
                <a:lnTo>
                  <a:pt x="259556" y="469106"/>
                </a:lnTo>
                <a:lnTo>
                  <a:pt x="300037" y="466725"/>
                </a:lnTo>
                <a:lnTo>
                  <a:pt x="419100" y="464344"/>
                </a:lnTo>
                <a:lnTo>
                  <a:pt x="621506" y="464344"/>
                </a:lnTo>
                <a:lnTo>
                  <a:pt x="845344" y="466725"/>
                </a:lnTo>
                <a:lnTo>
                  <a:pt x="931069" y="464344"/>
                </a:lnTo>
                <a:lnTo>
                  <a:pt x="952500" y="464344"/>
                </a:lnTo>
                <a:lnTo>
                  <a:pt x="976312" y="459581"/>
                </a:lnTo>
                <a:lnTo>
                  <a:pt x="990600" y="450056"/>
                </a:lnTo>
                <a:lnTo>
                  <a:pt x="995362" y="440531"/>
                </a:lnTo>
                <a:lnTo>
                  <a:pt x="983456" y="426244"/>
                </a:lnTo>
                <a:lnTo>
                  <a:pt x="945356" y="414337"/>
                </a:lnTo>
                <a:lnTo>
                  <a:pt x="854869" y="390525"/>
                </a:lnTo>
                <a:lnTo>
                  <a:pt x="681037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338FDD5-9C79-4D8B-8407-A6191A701607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</p:grpSpPr>
        <p:sp>
          <p:nvSpPr>
            <p:cNvPr id="9" name="フリーフォーム 71">
              <a:extLst>
                <a:ext uri="{FF2B5EF4-FFF2-40B4-BE49-F238E27FC236}">
                  <a16:creationId xmlns:a16="http://schemas.microsoft.com/office/drawing/2014/main" id="{F3503CCB-E734-43FD-B01E-3B393D84D20C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5">
              <a:extLst>
                <a:ext uri="{FF2B5EF4-FFF2-40B4-BE49-F238E27FC236}">
                  <a16:creationId xmlns:a16="http://schemas.microsoft.com/office/drawing/2014/main" id="{0C2295EC-9A57-4386-999E-6B5EF579E6AB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B6C1638F-629F-4A1F-9A3E-0476C14FB046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3">
              <a:extLst>
                <a:ext uri="{FF2B5EF4-FFF2-40B4-BE49-F238E27FC236}">
                  <a16:creationId xmlns:a16="http://schemas.microsoft.com/office/drawing/2014/main" id="{C505402E-32D5-479E-9E85-948CC3EA70E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6">
              <a:extLst>
                <a:ext uri="{FF2B5EF4-FFF2-40B4-BE49-F238E27FC236}">
                  <a16:creationId xmlns:a16="http://schemas.microsoft.com/office/drawing/2014/main" id="{61EA226C-539D-4C39-9651-665E629225A3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7">
              <a:extLst>
                <a:ext uri="{FF2B5EF4-FFF2-40B4-BE49-F238E27FC236}">
                  <a16:creationId xmlns:a16="http://schemas.microsoft.com/office/drawing/2014/main" id="{613A3F84-5443-41B9-B9F5-ACBC02B0B5E8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962BC5D-202B-4A8E-ADE1-510DED3C5BC9}"/>
              </a:ext>
            </a:extLst>
          </p:cNvPr>
          <p:cNvGrpSpPr/>
          <p:nvPr/>
        </p:nvGrpSpPr>
        <p:grpSpPr>
          <a:xfrm>
            <a:off x="4224338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746592D4-A19F-4562-AF74-4233B4A05CF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4EEE8859-0BEB-4598-A07B-02917EBDF184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2">
              <a:extLst>
                <a:ext uri="{FF2B5EF4-FFF2-40B4-BE49-F238E27FC236}">
                  <a16:creationId xmlns:a16="http://schemas.microsoft.com/office/drawing/2014/main" id="{71E7D5F2-06D5-4F6E-A57B-7AA5D18A04F4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3">
              <a:extLst>
                <a:ext uri="{FF2B5EF4-FFF2-40B4-BE49-F238E27FC236}">
                  <a16:creationId xmlns:a16="http://schemas.microsoft.com/office/drawing/2014/main" id="{980C9D7A-C3E0-4B34-81BE-EBD99BDFB45F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13D92299-E5A9-40E6-8410-9A410F4F33F4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0221DAA4-EC74-4875-BDAB-21D8E5137661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7266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6" grpId="0" animBg="1"/>
      <p:bldP spid="73" grpId="0" animBg="1"/>
      <p:bldP spid="74" grpId="0" animBg="1"/>
      <p:bldP spid="77" grpId="0" animBg="1"/>
      <p:bldP spid="78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43F8B93C-A021-484B-9207-8325C9C62A2F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9C911167-A987-4C8E-8A77-54915EDDB21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5">
              <a:extLst>
                <a:ext uri="{FF2B5EF4-FFF2-40B4-BE49-F238E27FC236}">
                  <a16:creationId xmlns:a16="http://schemas.microsoft.com/office/drawing/2014/main" id="{0F1630EF-292F-40BD-B237-12355431DEF0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2">
              <a:extLst>
                <a:ext uri="{FF2B5EF4-FFF2-40B4-BE49-F238E27FC236}">
                  <a16:creationId xmlns:a16="http://schemas.microsoft.com/office/drawing/2014/main" id="{40536C37-E6DA-417D-A8F6-2F6C9558C001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3">
              <a:extLst>
                <a:ext uri="{FF2B5EF4-FFF2-40B4-BE49-F238E27FC236}">
                  <a16:creationId xmlns:a16="http://schemas.microsoft.com/office/drawing/2014/main" id="{39232B5B-F762-471F-B279-95A82AB7AED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6">
              <a:extLst>
                <a:ext uri="{FF2B5EF4-FFF2-40B4-BE49-F238E27FC236}">
                  <a16:creationId xmlns:a16="http://schemas.microsoft.com/office/drawing/2014/main" id="{45C3BDA8-8544-46EB-9E3E-E01DE860F10E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7">
              <a:extLst>
                <a:ext uri="{FF2B5EF4-FFF2-40B4-BE49-F238E27FC236}">
                  <a16:creationId xmlns:a16="http://schemas.microsoft.com/office/drawing/2014/main" id="{5E04BF32-EC54-4EF0-B5E0-1BD6AE803E1D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316051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229F405-4334-47F0-8723-EA3D96BABAB1}"/>
              </a:ext>
            </a:extLst>
          </p:cNvPr>
          <p:cNvSpPr/>
          <p:nvPr/>
        </p:nvSpPr>
        <p:spPr>
          <a:xfrm>
            <a:off x="5005388" y="4367213"/>
            <a:ext cx="419100" cy="847725"/>
          </a:xfrm>
          <a:custGeom>
            <a:avLst/>
            <a:gdLst>
              <a:gd name="connsiteX0" fmla="*/ 54768 w 419100"/>
              <a:gd name="connsiteY0" fmla="*/ 178594 h 847725"/>
              <a:gd name="connsiteX1" fmla="*/ 164306 w 419100"/>
              <a:gd name="connsiteY1" fmla="*/ 552450 h 847725"/>
              <a:gd name="connsiteX2" fmla="*/ 214312 w 419100"/>
              <a:gd name="connsiteY2" fmla="*/ 740569 h 847725"/>
              <a:gd name="connsiteX3" fmla="*/ 226218 w 419100"/>
              <a:gd name="connsiteY3" fmla="*/ 778669 h 847725"/>
              <a:gd name="connsiteX4" fmla="*/ 245268 w 419100"/>
              <a:gd name="connsiteY4" fmla="*/ 812006 h 847725"/>
              <a:gd name="connsiteX5" fmla="*/ 261937 w 419100"/>
              <a:gd name="connsiteY5" fmla="*/ 833438 h 847725"/>
              <a:gd name="connsiteX6" fmla="*/ 288131 w 419100"/>
              <a:gd name="connsiteY6" fmla="*/ 847725 h 847725"/>
              <a:gd name="connsiteX7" fmla="*/ 302418 w 419100"/>
              <a:gd name="connsiteY7" fmla="*/ 847725 h 847725"/>
              <a:gd name="connsiteX8" fmla="*/ 328612 w 419100"/>
              <a:gd name="connsiteY8" fmla="*/ 842963 h 847725"/>
              <a:gd name="connsiteX9" fmla="*/ 352425 w 419100"/>
              <a:gd name="connsiteY9" fmla="*/ 831056 h 847725"/>
              <a:gd name="connsiteX10" fmla="*/ 366712 w 419100"/>
              <a:gd name="connsiteY10" fmla="*/ 812006 h 847725"/>
              <a:gd name="connsiteX11" fmla="*/ 390525 w 419100"/>
              <a:gd name="connsiteY11" fmla="*/ 773906 h 847725"/>
              <a:gd name="connsiteX12" fmla="*/ 404812 w 419100"/>
              <a:gd name="connsiteY12" fmla="*/ 733425 h 847725"/>
              <a:gd name="connsiteX13" fmla="*/ 411956 w 419100"/>
              <a:gd name="connsiteY13" fmla="*/ 671513 h 847725"/>
              <a:gd name="connsiteX14" fmla="*/ 419100 w 419100"/>
              <a:gd name="connsiteY14" fmla="*/ 581025 h 847725"/>
              <a:gd name="connsiteX15" fmla="*/ 411956 w 419100"/>
              <a:gd name="connsiteY15" fmla="*/ 521494 h 847725"/>
              <a:gd name="connsiteX16" fmla="*/ 395287 w 419100"/>
              <a:gd name="connsiteY16" fmla="*/ 433388 h 847725"/>
              <a:gd name="connsiteX17" fmla="*/ 371475 w 419100"/>
              <a:gd name="connsiteY17" fmla="*/ 359569 h 847725"/>
              <a:gd name="connsiteX18" fmla="*/ 352425 w 419100"/>
              <a:gd name="connsiteY18" fmla="*/ 307181 h 847725"/>
              <a:gd name="connsiteX19" fmla="*/ 271462 w 419100"/>
              <a:gd name="connsiteY19" fmla="*/ 226219 h 847725"/>
              <a:gd name="connsiteX20" fmla="*/ 66675 w 419100"/>
              <a:gd name="connsiteY20" fmla="*/ 26194 h 847725"/>
              <a:gd name="connsiteX21" fmla="*/ 35718 w 419100"/>
              <a:gd name="connsiteY21" fmla="*/ 7144 h 847725"/>
              <a:gd name="connsiteX22" fmla="*/ 19050 w 419100"/>
              <a:gd name="connsiteY22" fmla="*/ 0 h 847725"/>
              <a:gd name="connsiteX23" fmla="*/ 7143 w 419100"/>
              <a:gd name="connsiteY23" fmla="*/ 0 h 847725"/>
              <a:gd name="connsiteX24" fmla="*/ 0 w 419100"/>
              <a:gd name="connsiteY24" fmla="*/ 21431 h 847725"/>
              <a:gd name="connsiteX25" fmla="*/ 4762 w 419100"/>
              <a:gd name="connsiteY25" fmla="*/ 47625 h 847725"/>
              <a:gd name="connsiteX26" fmla="*/ 54768 w 419100"/>
              <a:gd name="connsiteY26" fmla="*/ 178594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9100" h="847725">
                <a:moveTo>
                  <a:pt x="54768" y="178594"/>
                </a:moveTo>
                <a:lnTo>
                  <a:pt x="164306" y="552450"/>
                </a:lnTo>
                <a:lnTo>
                  <a:pt x="214312" y="740569"/>
                </a:lnTo>
                <a:lnTo>
                  <a:pt x="226218" y="778669"/>
                </a:lnTo>
                <a:lnTo>
                  <a:pt x="245268" y="812006"/>
                </a:lnTo>
                <a:lnTo>
                  <a:pt x="261937" y="833438"/>
                </a:lnTo>
                <a:lnTo>
                  <a:pt x="288131" y="847725"/>
                </a:lnTo>
                <a:lnTo>
                  <a:pt x="302418" y="847725"/>
                </a:lnTo>
                <a:lnTo>
                  <a:pt x="328612" y="842963"/>
                </a:lnTo>
                <a:lnTo>
                  <a:pt x="352425" y="831056"/>
                </a:lnTo>
                <a:lnTo>
                  <a:pt x="366712" y="812006"/>
                </a:lnTo>
                <a:lnTo>
                  <a:pt x="390525" y="773906"/>
                </a:lnTo>
                <a:lnTo>
                  <a:pt x="404812" y="733425"/>
                </a:lnTo>
                <a:lnTo>
                  <a:pt x="411956" y="671513"/>
                </a:lnTo>
                <a:lnTo>
                  <a:pt x="419100" y="581025"/>
                </a:lnTo>
                <a:lnTo>
                  <a:pt x="411956" y="521494"/>
                </a:lnTo>
                <a:lnTo>
                  <a:pt x="395287" y="433388"/>
                </a:lnTo>
                <a:lnTo>
                  <a:pt x="371475" y="359569"/>
                </a:lnTo>
                <a:lnTo>
                  <a:pt x="352425" y="307181"/>
                </a:lnTo>
                <a:lnTo>
                  <a:pt x="271462" y="226219"/>
                </a:lnTo>
                <a:lnTo>
                  <a:pt x="66675" y="26194"/>
                </a:lnTo>
                <a:lnTo>
                  <a:pt x="35718" y="7144"/>
                </a:lnTo>
                <a:lnTo>
                  <a:pt x="19050" y="0"/>
                </a:lnTo>
                <a:lnTo>
                  <a:pt x="7143" y="0"/>
                </a:lnTo>
                <a:lnTo>
                  <a:pt x="0" y="21431"/>
                </a:lnTo>
                <a:lnTo>
                  <a:pt x="4762" y="47625"/>
                </a:lnTo>
                <a:lnTo>
                  <a:pt x="54768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C29629B-A8F4-44DA-915A-986057C37A60}"/>
              </a:ext>
            </a:extLst>
          </p:cNvPr>
          <p:cNvSpPr/>
          <p:nvPr/>
        </p:nvSpPr>
        <p:spPr>
          <a:xfrm>
            <a:off x="3687764" y="4429126"/>
            <a:ext cx="649287" cy="1214437"/>
          </a:xfrm>
          <a:custGeom>
            <a:avLst/>
            <a:gdLst>
              <a:gd name="connsiteX0" fmla="*/ 428390 w 648848"/>
              <a:gd name="connsiteY0" fmla="*/ 603755 h 1215025"/>
              <a:gd name="connsiteX1" fmla="*/ 320666 w 648848"/>
              <a:gd name="connsiteY1" fmla="*/ 804171 h 1215025"/>
              <a:gd name="connsiteX2" fmla="*/ 220458 w 648848"/>
              <a:gd name="connsiteY2" fmla="*/ 967009 h 1215025"/>
              <a:gd name="connsiteX3" fmla="*/ 117744 w 648848"/>
              <a:gd name="connsiteY3" fmla="*/ 1122332 h 1215025"/>
              <a:gd name="connsiteX4" fmla="*/ 72651 w 648848"/>
              <a:gd name="connsiteY4" fmla="*/ 1179952 h 1215025"/>
              <a:gd name="connsiteX5" fmla="*/ 55114 w 648848"/>
              <a:gd name="connsiteY5" fmla="*/ 1205004 h 1215025"/>
              <a:gd name="connsiteX6" fmla="*/ 35073 w 648848"/>
              <a:gd name="connsiteY6" fmla="*/ 1212520 h 1215025"/>
              <a:gd name="connsiteX7" fmla="*/ 15031 w 648848"/>
              <a:gd name="connsiteY7" fmla="*/ 1215025 h 1215025"/>
              <a:gd name="connsiteX8" fmla="*/ 0 w 648848"/>
              <a:gd name="connsiteY8" fmla="*/ 1210014 h 1215025"/>
              <a:gd name="connsiteX9" fmla="*/ 0 w 648848"/>
              <a:gd name="connsiteY9" fmla="*/ 1189973 h 1215025"/>
              <a:gd name="connsiteX10" fmla="*/ 22547 w 648848"/>
              <a:gd name="connsiteY10" fmla="*/ 1142374 h 1215025"/>
              <a:gd name="connsiteX11" fmla="*/ 77661 w 648848"/>
              <a:gd name="connsiteY11" fmla="*/ 1014608 h 1215025"/>
              <a:gd name="connsiteX12" fmla="*/ 160333 w 648848"/>
              <a:gd name="connsiteY12" fmla="*/ 801666 h 1215025"/>
              <a:gd name="connsiteX13" fmla="*/ 227973 w 648848"/>
              <a:gd name="connsiteY13" fmla="*/ 591229 h 1215025"/>
              <a:gd name="connsiteX14" fmla="*/ 278078 w 648848"/>
              <a:gd name="connsiteY14" fmla="*/ 405843 h 1215025"/>
              <a:gd name="connsiteX15" fmla="*/ 310645 w 648848"/>
              <a:gd name="connsiteY15" fmla="*/ 268057 h 1215025"/>
              <a:gd name="connsiteX16" fmla="*/ 325676 w 648848"/>
              <a:gd name="connsiteY16" fmla="*/ 177870 h 1215025"/>
              <a:gd name="connsiteX17" fmla="*/ 323171 w 648848"/>
              <a:gd name="connsiteY17" fmla="*/ 130271 h 1215025"/>
              <a:gd name="connsiteX18" fmla="*/ 310645 w 648848"/>
              <a:gd name="connsiteY18" fmla="*/ 97703 h 1215025"/>
              <a:gd name="connsiteX19" fmla="*/ 283088 w 648848"/>
              <a:gd name="connsiteY19" fmla="*/ 75156 h 1215025"/>
              <a:gd name="connsiteX20" fmla="*/ 253026 w 648848"/>
              <a:gd name="connsiteY20" fmla="*/ 60125 h 1215025"/>
              <a:gd name="connsiteX21" fmla="*/ 227973 w 648848"/>
              <a:gd name="connsiteY21" fmla="*/ 42589 h 1215025"/>
              <a:gd name="connsiteX22" fmla="*/ 227973 w 648848"/>
              <a:gd name="connsiteY22" fmla="*/ 30063 h 1215025"/>
              <a:gd name="connsiteX23" fmla="*/ 243005 w 648848"/>
              <a:gd name="connsiteY23" fmla="*/ 12526 h 1215025"/>
              <a:gd name="connsiteX24" fmla="*/ 270562 w 648848"/>
              <a:gd name="connsiteY24" fmla="*/ 2505 h 1215025"/>
              <a:gd name="connsiteX25" fmla="*/ 305635 w 648848"/>
              <a:gd name="connsiteY25" fmla="*/ 0 h 1215025"/>
              <a:gd name="connsiteX26" fmla="*/ 368265 w 648848"/>
              <a:gd name="connsiteY26" fmla="*/ 7516 h 1215025"/>
              <a:gd name="connsiteX27" fmla="*/ 438411 w 648848"/>
              <a:gd name="connsiteY27" fmla="*/ 25052 h 1215025"/>
              <a:gd name="connsiteX28" fmla="*/ 506051 w 648848"/>
              <a:gd name="connsiteY28" fmla="*/ 47599 h 1215025"/>
              <a:gd name="connsiteX29" fmla="*/ 561166 w 648848"/>
              <a:gd name="connsiteY29" fmla="*/ 77661 h 1215025"/>
              <a:gd name="connsiteX30" fmla="*/ 596239 w 648848"/>
              <a:gd name="connsiteY30" fmla="*/ 112734 h 1215025"/>
              <a:gd name="connsiteX31" fmla="*/ 631312 w 648848"/>
              <a:gd name="connsiteY31" fmla="*/ 157828 h 1215025"/>
              <a:gd name="connsiteX32" fmla="*/ 648848 w 648848"/>
              <a:gd name="connsiteY32" fmla="*/ 195406 h 1215025"/>
              <a:gd name="connsiteX33" fmla="*/ 648848 w 648848"/>
              <a:gd name="connsiteY33" fmla="*/ 217953 h 1215025"/>
              <a:gd name="connsiteX34" fmla="*/ 638827 w 648848"/>
              <a:gd name="connsiteY34" fmla="*/ 237995 h 1215025"/>
              <a:gd name="connsiteX35" fmla="*/ 626301 w 648848"/>
              <a:gd name="connsiteY35" fmla="*/ 253026 h 1215025"/>
              <a:gd name="connsiteX36" fmla="*/ 561166 w 648848"/>
              <a:gd name="connsiteY36" fmla="*/ 320666 h 1215025"/>
              <a:gd name="connsiteX37" fmla="*/ 546135 w 648848"/>
              <a:gd name="connsiteY37" fmla="*/ 338203 h 1215025"/>
              <a:gd name="connsiteX38" fmla="*/ 533609 w 648848"/>
              <a:gd name="connsiteY38" fmla="*/ 378286 h 1215025"/>
              <a:gd name="connsiteX39" fmla="*/ 496030 w 648848"/>
              <a:gd name="connsiteY39" fmla="*/ 473484 h 1215025"/>
              <a:gd name="connsiteX40" fmla="*/ 428390 w 648848"/>
              <a:gd name="connsiteY40" fmla="*/ 603755 h 121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8848" h="1215025">
                <a:moveTo>
                  <a:pt x="428390" y="603755"/>
                </a:moveTo>
                <a:lnTo>
                  <a:pt x="320666" y="804171"/>
                </a:lnTo>
                <a:lnTo>
                  <a:pt x="220458" y="967009"/>
                </a:lnTo>
                <a:lnTo>
                  <a:pt x="117744" y="1122332"/>
                </a:lnTo>
                <a:lnTo>
                  <a:pt x="72651" y="1179952"/>
                </a:lnTo>
                <a:lnTo>
                  <a:pt x="55114" y="1205004"/>
                </a:lnTo>
                <a:lnTo>
                  <a:pt x="35073" y="1212520"/>
                </a:lnTo>
                <a:lnTo>
                  <a:pt x="15031" y="1215025"/>
                </a:lnTo>
                <a:lnTo>
                  <a:pt x="0" y="1210014"/>
                </a:lnTo>
                <a:lnTo>
                  <a:pt x="0" y="1189973"/>
                </a:lnTo>
                <a:lnTo>
                  <a:pt x="22547" y="1142374"/>
                </a:lnTo>
                <a:lnTo>
                  <a:pt x="77661" y="1014608"/>
                </a:lnTo>
                <a:lnTo>
                  <a:pt x="160333" y="801666"/>
                </a:lnTo>
                <a:lnTo>
                  <a:pt x="227973" y="591229"/>
                </a:lnTo>
                <a:lnTo>
                  <a:pt x="278078" y="405843"/>
                </a:lnTo>
                <a:lnTo>
                  <a:pt x="310645" y="268057"/>
                </a:lnTo>
                <a:lnTo>
                  <a:pt x="325676" y="177870"/>
                </a:lnTo>
                <a:lnTo>
                  <a:pt x="323171" y="130271"/>
                </a:lnTo>
                <a:lnTo>
                  <a:pt x="310645" y="97703"/>
                </a:lnTo>
                <a:lnTo>
                  <a:pt x="283088" y="75156"/>
                </a:lnTo>
                <a:lnTo>
                  <a:pt x="253026" y="60125"/>
                </a:lnTo>
                <a:lnTo>
                  <a:pt x="227973" y="42589"/>
                </a:lnTo>
                <a:lnTo>
                  <a:pt x="227973" y="30063"/>
                </a:lnTo>
                <a:lnTo>
                  <a:pt x="243005" y="12526"/>
                </a:lnTo>
                <a:lnTo>
                  <a:pt x="270562" y="2505"/>
                </a:lnTo>
                <a:lnTo>
                  <a:pt x="305635" y="0"/>
                </a:lnTo>
                <a:lnTo>
                  <a:pt x="368265" y="7516"/>
                </a:lnTo>
                <a:lnTo>
                  <a:pt x="438411" y="25052"/>
                </a:lnTo>
                <a:lnTo>
                  <a:pt x="506051" y="47599"/>
                </a:lnTo>
                <a:lnTo>
                  <a:pt x="561166" y="77661"/>
                </a:lnTo>
                <a:lnTo>
                  <a:pt x="596239" y="112734"/>
                </a:lnTo>
                <a:lnTo>
                  <a:pt x="631312" y="157828"/>
                </a:lnTo>
                <a:lnTo>
                  <a:pt x="648848" y="195406"/>
                </a:lnTo>
                <a:lnTo>
                  <a:pt x="648848" y="217953"/>
                </a:lnTo>
                <a:lnTo>
                  <a:pt x="638827" y="237995"/>
                </a:lnTo>
                <a:lnTo>
                  <a:pt x="626301" y="253026"/>
                </a:lnTo>
                <a:lnTo>
                  <a:pt x="561166" y="320666"/>
                </a:lnTo>
                <a:lnTo>
                  <a:pt x="546135" y="338203"/>
                </a:lnTo>
                <a:lnTo>
                  <a:pt x="533609" y="378286"/>
                </a:lnTo>
                <a:lnTo>
                  <a:pt x="496030" y="473484"/>
                </a:lnTo>
                <a:lnTo>
                  <a:pt x="428390" y="603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B05B92E-9556-40E7-B6F3-72CB23D4DFF9}"/>
              </a:ext>
            </a:extLst>
          </p:cNvPr>
          <p:cNvSpPr/>
          <p:nvPr/>
        </p:nvSpPr>
        <p:spPr>
          <a:xfrm>
            <a:off x="5857875" y="1724025"/>
            <a:ext cx="579438" cy="723900"/>
          </a:xfrm>
          <a:custGeom>
            <a:avLst/>
            <a:gdLst>
              <a:gd name="connsiteX0" fmla="*/ 500063 w 578644"/>
              <a:gd name="connsiteY0" fmla="*/ 397668 h 723900"/>
              <a:gd name="connsiteX1" fmla="*/ 502444 w 578644"/>
              <a:gd name="connsiteY1" fmla="*/ 690562 h 723900"/>
              <a:gd name="connsiteX2" fmla="*/ 278606 w 578644"/>
              <a:gd name="connsiteY2" fmla="*/ 723900 h 723900"/>
              <a:gd name="connsiteX3" fmla="*/ 273844 w 578644"/>
              <a:gd name="connsiteY3" fmla="*/ 304800 h 723900"/>
              <a:gd name="connsiteX4" fmla="*/ 273844 w 578644"/>
              <a:gd name="connsiteY4" fmla="*/ 264318 h 723900"/>
              <a:gd name="connsiteX5" fmla="*/ 264319 w 578644"/>
              <a:gd name="connsiteY5" fmla="*/ 230981 h 723900"/>
              <a:gd name="connsiteX6" fmla="*/ 242888 w 578644"/>
              <a:gd name="connsiteY6" fmla="*/ 197643 h 723900"/>
              <a:gd name="connsiteX7" fmla="*/ 202406 w 578644"/>
              <a:gd name="connsiteY7" fmla="*/ 157162 h 723900"/>
              <a:gd name="connsiteX8" fmla="*/ 152400 w 578644"/>
              <a:gd name="connsiteY8" fmla="*/ 123825 h 723900"/>
              <a:gd name="connsiteX9" fmla="*/ 100013 w 578644"/>
              <a:gd name="connsiteY9" fmla="*/ 100012 h 723900"/>
              <a:gd name="connsiteX10" fmla="*/ 35719 w 578644"/>
              <a:gd name="connsiteY10" fmla="*/ 71437 h 723900"/>
              <a:gd name="connsiteX11" fmla="*/ 11906 w 578644"/>
              <a:gd name="connsiteY11" fmla="*/ 54768 h 723900"/>
              <a:gd name="connsiteX12" fmla="*/ 0 w 578644"/>
              <a:gd name="connsiteY12" fmla="*/ 38100 h 723900"/>
              <a:gd name="connsiteX13" fmla="*/ 2381 w 578644"/>
              <a:gd name="connsiteY13" fmla="*/ 21431 h 723900"/>
              <a:gd name="connsiteX14" fmla="*/ 14288 w 578644"/>
              <a:gd name="connsiteY14" fmla="*/ 9525 h 723900"/>
              <a:gd name="connsiteX15" fmla="*/ 50006 w 578644"/>
              <a:gd name="connsiteY15" fmla="*/ 0 h 723900"/>
              <a:gd name="connsiteX16" fmla="*/ 88106 w 578644"/>
              <a:gd name="connsiteY16" fmla="*/ 0 h 723900"/>
              <a:gd name="connsiteX17" fmla="*/ 195263 w 578644"/>
              <a:gd name="connsiteY17" fmla="*/ 11906 h 723900"/>
              <a:gd name="connsiteX18" fmla="*/ 328613 w 578644"/>
              <a:gd name="connsiteY18" fmla="*/ 35718 h 723900"/>
              <a:gd name="connsiteX19" fmla="*/ 447675 w 578644"/>
              <a:gd name="connsiteY19" fmla="*/ 71437 h 723900"/>
              <a:gd name="connsiteX20" fmla="*/ 507206 w 578644"/>
              <a:gd name="connsiteY20" fmla="*/ 92868 h 723900"/>
              <a:gd name="connsiteX21" fmla="*/ 535781 w 578644"/>
              <a:gd name="connsiteY21" fmla="*/ 111918 h 723900"/>
              <a:gd name="connsiteX22" fmla="*/ 569119 w 578644"/>
              <a:gd name="connsiteY22" fmla="*/ 145256 h 723900"/>
              <a:gd name="connsiteX23" fmla="*/ 576263 w 578644"/>
              <a:gd name="connsiteY23" fmla="*/ 166687 h 723900"/>
              <a:gd name="connsiteX24" fmla="*/ 578644 w 578644"/>
              <a:gd name="connsiteY24" fmla="*/ 185737 h 723900"/>
              <a:gd name="connsiteX25" fmla="*/ 571500 w 578644"/>
              <a:gd name="connsiteY25" fmla="*/ 209550 h 723900"/>
              <a:gd name="connsiteX26" fmla="*/ 542925 w 578644"/>
              <a:gd name="connsiteY26" fmla="*/ 254793 h 723900"/>
              <a:gd name="connsiteX27" fmla="*/ 509588 w 578644"/>
              <a:gd name="connsiteY27" fmla="*/ 314325 h 723900"/>
              <a:gd name="connsiteX28" fmla="*/ 504825 w 578644"/>
              <a:gd name="connsiteY28" fmla="*/ 335756 h 723900"/>
              <a:gd name="connsiteX29" fmla="*/ 500063 w 578644"/>
              <a:gd name="connsiteY29" fmla="*/ 3976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8644" h="723900">
                <a:moveTo>
                  <a:pt x="500063" y="397668"/>
                </a:moveTo>
                <a:cubicBezTo>
                  <a:pt x="500857" y="495299"/>
                  <a:pt x="501650" y="592931"/>
                  <a:pt x="502444" y="690562"/>
                </a:cubicBezTo>
                <a:lnTo>
                  <a:pt x="278606" y="723900"/>
                </a:lnTo>
                <a:cubicBezTo>
                  <a:pt x="277019" y="584200"/>
                  <a:pt x="275431" y="444500"/>
                  <a:pt x="273844" y="304800"/>
                </a:cubicBezTo>
                <a:lnTo>
                  <a:pt x="273844" y="264318"/>
                </a:lnTo>
                <a:lnTo>
                  <a:pt x="264319" y="230981"/>
                </a:lnTo>
                <a:lnTo>
                  <a:pt x="242888" y="197643"/>
                </a:lnTo>
                <a:lnTo>
                  <a:pt x="202406" y="157162"/>
                </a:lnTo>
                <a:lnTo>
                  <a:pt x="152400" y="123825"/>
                </a:lnTo>
                <a:lnTo>
                  <a:pt x="100013" y="100012"/>
                </a:lnTo>
                <a:lnTo>
                  <a:pt x="35719" y="71437"/>
                </a:lnTo>
                <a:lnTo>
                  <a:pt x="11906" y="54768"/>
                </a:lnTo>
                <a:lnTo>
                  <a:pt x="0" y="38100"/>
                </a:lnTo>
                <a:lnTo>
                  <a:pt x="2381" y="21431"/>
                </a:lnTo>
                <a:lnTo>
                  <a:pt x="14288" y="9525"/>
                </a:lnTo>
                <a:lnTo>
                  <a:pt x="50006" y="0"/>
                </a:lnTo>
                <a:lnTo>
                  <a:pt x="88106" y="0"/>
                </a:lnTo>
                <a:lnTo>
                  <a:pt x="195263" y="11906"/>
                </a:lnTo>
                <a:lnTo>
                  <a:pt x="328613" y="35718"/>
                </a:lnTo>
                <a:lnTo>
                  <a:pt x="447675" y="71437"/>
                </a:lnTo>
                <a:lnTo>
                  <a:pt x="507206" y="92868"/>
                </a:lnTo>
                <a:lnTo>
                  <a:pt x="535781" y="111918"/>
                </a:lnTo>
                <a:lnTo>
                  <a:pt x="569119" y="145256"/>
                </a:lnTo>
                <a:lnTo>
                  <a:pt x="576263" y="166687"/>
                </a:lnTo>
                <a:lnTo>
                  <a:pt x="578644" y="185737"/>
                </a:lnTo>
                <a:lnTo>
                  <a:pt x="571500" y="209550"/>
                </a:lnTo>
                <a:lnTo>
                  <a:pt x="542925" y="254793"/>
                </a:lnTo>
                <a:lnTo>
                  <a:pt x="509588" y="314325"/>
                </a:lnTo>
                <a:lnTo>
                  <a:pt x="504825" y="335756"/>
                </a:lnTo>
                <a:cubicBezTo>
                  <a:pt x="504031" y="355600"/>
                  <a:pt x="503238" y="375443"/>
                  <a:pt x="500063" y="39766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2DCAF68-53FC-4109-96FC-A4AAECBD672F}"/>
              </a:ext>
            </a:extLst>
          </p:cNvPr>
          <p:cNvSpPr/>
          <p:nvPr/>
        </p:nvSpPr>
        <p:spPr>
          <a:xfrm>
            <a:off x="7618413" y="1966914"/>
            <a:ext cx="615950" cy="676275"/>
          </a:xfrm>
          <a:custGeom>
            <a:avLst/>
            <a:gdLst>
              <a:gd name="connsiteX0" fmla="*/ 130969 w 616744"/>
              <a:gd name="connsiteY0" fmla="*/ 188118 h 676275"/>
              <a:gd name="connsiteX1" fmla="*/ 304800 w 616744"/>
              <a:gd name="connsiteY1" fmla="*/ 407193 h 676275"/>
              <a:gd name="connsiteX2" fmla="*/ 464344 w 616744"/>
              <a:gd name="connsiteY2" fmla="*/ 633412 h 676275"/>
              <a:gd name="connsiteX3" fmla="*/ 485775 w 616744"/>
              <a:gd name="connsiteY3" fmla="*/ 664368 h 676275"/>
              <a:gd name="connsiteX4" fmla="*/ 514350 w 616744"/>
              <a:gd name="connsiteY4" fmla="*/ 671512 h 676275"/>
              <a:gd name="connsiteX5" fmla="*/ 550069 w 616744"/>
              <a:gd name="connsiteY5" fmla="*/ 676275 h 676275"/>
              <a:gd name="connsiteX6" fmla="*/ 578644 w 616744"/>
              <a:gd name="connsiteY6" fmla="*/ 669131 h 676275"/>
              <a:gd name="connsiteX7" fmla="*/ 600075 w 616744"/>
              <a:gd name="connsiteY7" fmla="*/ 652462 h 676275"/>
              <a:gd name="connsiteX8" fmla="*/ 614362 w 616744"/>
              <a:gd name="connsiteY8" fmla="*/ 623887 h 676275"/>
              <a:gd name="connsiteX9" fmla="*/ 616744 w 616744"/>
              <a:gd name="connsiteY9" fmla="*/ 573881 h 676275"/>
              <a:gd name="connsiteX10" fmla="*/ 616744 w 616744"/>
              <a:gd name="connsiteY10" fmla="*/ 514350 h 676275"/>
              <a:gd name="connsiteX11" fmla="*/ 604837 w 616744"/>
              <a:gd name="connsiteY11" fmla="*/ 450056 h 676275"/>
              <a:gd name="connsiteX12" fmla="*/ 576262 w 616744"/>
              <a:gd name="connsiteY12" fmla="*/ 381000 h 676275"/>
              <a:gd name="connsiteX13" fmla="*/ 535781 w 616744"/>
              <a:gd name="connsiteY13" fmla="*/ 304800 h 676275"/>
              <a:gd name="connsiteX14" fmla="*/ 507206 w 616744"/>
              <a:gd name="connsiteY14" fmla="*/ 261937 h 676275"/>
              <a:gd name="connsiteX15" fmla="*/ 435769 w 616744"/>
              <a:gd name="connsiteY15" fmla="*/ 209550 h 676275"/>
              <a:gd name="connsiteX16" fmla="*/ 250031 w 616744"/>
              <a:gd name="connsiteY16" fmla="*/ 102393 h 676275"/>
              <a:gd name="connsiteX17" fmla="*/ 85725 w 616744"/>
              <a:gd name="connsiteY17" fmla="*/ 28575 h 676275"/>
              <a:gd name="connsiteX18" fmla="*/ 26194 w 616744"/>
              <a:gd name="connsiteY18" fmla="*/ 0 h 676275"/>
              <a:gd name="connsiteX19" fmla="*/ 7144 w 616744"/>
              <a:gd name="connsiteY19" fmla="*/ 0 h 676275"/>
              <a:gd name="connsiteX20" fmla="*/ 0 w 616744"/>
              <a:gd name="connsiteY20" fmla="*/ 16668 h 676275"/>
              <a:gd name="connsiteX21" fmla="*/ 2381 w 616744"/>
              <a:gd name="connsiteY21" fmla="*/ 38100 h 676275"/>
              <a:gd name="connsiteX22" fmla="*/ 19050 w 616744"/>
              <a:gd name="connsiteY22" fmla="*/ 66675 h 676275"/>
              <a:gd name="connsiteX23" fmla="*/ 76200 w 616744"/>
              <a:gd name="connsiteY23" fmla="*/ 123825 h 676275"/>
              <a:gd name="connsiteX24" fmla="*/ 130969 w 616744"/>
              <a:gd name="connsiteY24" fmla="*/ 18811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6744" h="676275">
                <a:moveTo>
                  <a:pt x="130969" y="188118"/>
                </a:moveTo>
                <a:lnTo>
                  <a:pt x="304800" y="407193"/>
                </a:lnTo>
                <a:lnTo>
                  <a:pt x="464344" y="633412"/>
                </a:lnTo>
                <a:lnTo>
                  <a:pt x="485775" y="664368"/>
                </a:lnTo>
                <a:lnTo>
                  <a:pt x="514350" y="671512"/>
                </a:lnTo>
                <a:lnTo>
                  <a:pt x="550069" y="676275"/>
                </a:lnTo>
                <a:lnTo>
                  <a:pt x="578644" y="669131"/>
                </a:lnTo>
                <a:lnTo>
                  <a:pt x="600075" y="652462"/>
                </a:lnTo>
                <a:lnTo>
                  <a:pt x="614362" y="623887"/>
                </a:lnTo>
                <a:lnTo>
                  <a:pt x="616744" y="573881"/>
                </a:lnTo>
                <a:lnTo>
                  <a:pt x="616744" y="514350"/>
                </a:lnTo>
                <a:lnTo>
                  <a:pt x="604837" y="450056"/>
                </a:lnTo>
                <a:lnTo>
                  <a:pt x="576262" y="381000"/>
                </a:lnTo>
                <a:lnTo>
                  <a:pt x="535781" y="304800"/>
                </a:lnTo>
                <a:lnTo>
                  <a:pt x="507206" y="261937"/>
                </a:lnTo>
                <a:lnTo>
                  <a:pt x="435769" y="209550"/>
                </a:lnTo>
                <a:lnTo>
                  <a:pt x="250031" y="102393"/>
                </a:lnTo>
                <a:lnTo>
                  <a:pt x="85725" y="28575"/>
                </a:lnTo>
                <a:lnTo>
                  <a:pt x="26194" y="0"/>
                </a:lnTo>
                <a:lnTo>
                  <a:pt x="7144" y="0"/>
                </a:lnTo>
                <a:lnTo>
                  <a:pt x="0" y="16668"/>
                </a:lnTo>
                <a:lnTo>
                  <a:pt x="2381" y="38100"/>
                </a:lnTo>
                <a:lnTo>
                  <a:pt x="19050" y="66675"/>
                </a:lnTo>
                <a:lnTo>
                  <a:pt x="76200" y="123825"/>
                </a:lnTo>
                <a:lnTo>
                  <a:pt x="130969" y="188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2C7AB04-5537-4126-B556-0A7ACB4DB614}"/>
              </a:ext>
            </a:extLst>
          </p:cNvPr>
          <p:cNvSpPr/>
          <p:nvPr/>
        </p:nvSpPr>
        <p:spPr>
          <a:xfrm rot="16200000">
            <a:off x="3851276" y="1827212"/>
            <a:ext cx="1295400" cy="895350"/>
          </a:xfrm>
          <a:custGeom>
            <a:avLst/>
            <a:gdLst>
              <a:gd name="connsiteX0" fmla="*/ 514350 w 1295400"/>
              <a:gd name="connsiteY0" fmla="*/ 269081 h 895350"/>
              <a:gd name="connsiteX1" fmla="*/ 1007269 w 1295400"/>
              <a:gd name="connsiteY1" fmla="*/ 559593 h 895350"/>
              <a:gd name="connsiteX2" fmla="*/ 1057275 w 1295400"/>
              <a:gd name="connsiteY2" fmla="*/ 578643 h 895350"/>
              <a:gd name="connsiteX3" fmla="*/ 1107282 w 1295400"/>
              <a:gd name="connsiteY3" fmla="*/ 588168 h 895350"/>
              <a:gd name="connsiteX4" fmla="*/ 1140619 w 1295400"/>
              <a:gd name="connsiteY4" fmla="*/ 583406 h 895350"/>
              <a:gd name="connsiteX5" fmla="*/ 1176338 w 1295400"/>
              <a:gd name="connsiteY5" fmla="*/ 564356 h 895350"/>
              <a:gd name="connsiteX6" fmla="*/ 1221582 w 1295400"/>
              <a:gd name="connsiteY6" fmla="*/ 526256 h 895350"/>
              <a:gd name="connsiteX7" fmla="*/ 1247775 w 1295400"/>
              <a:gd name="connsiteY7" fmla="*/ 500062 h 895350"/>
              <a:gd name="connsiteX8" fmla="*/ 1262063 w 1295400"/>
              <a:gd name="connsiteY8" fmla="*/ 488156 h 895350"/>
              <a:gd name="connsiteX9" fmla="*/ 1283494 w 1295400"/>
              <a:gd name="connsiteY9" fmla="*/ 485775 h 895350"/>
              <a:gd name="connsiteX10" fmla="*/ 1295400 w 1295400"/>
              <a:gd name="connsiteY10" fmla="*/ 497681 h 895350"/>
              <a:gd name="connsiteX11" fmla="*/ 1288257 w 1295400"/>
              <a:gd name="connsiteY11" fmla="*/ 538162 h 895350"/>
              <a:gd name="connsiteX12" fmla="*/ 1285875 w 1295400"/>
              <a:gd name="connsiteY12" fmla="*/ 585787 h 895350"/>
              <a:gd name="connsiteX13" fmla="*/ 1271588 w 1295400"/>
              <a:gd name="connsiteY13" fmla="*/ 647700 h 895350"/>
              <a:gd name="connsiteX14" fmla="*/ 1231107 w 1295400"/>
              <a:gd name="connsiteY14" fmla="*/ 726281 h 895350"/>
              <a:gd name="connsiteX15" fmla="*/ 1188244 w 1295400"/>
              <a:gd name="connsiteY15" fmla="*/ 773906 h 895350"/>
              <a:gd name="connsiteX16" fmla="*/ 1121569 w 1295400"/>
              <a:gd name="connsiteY16" fmla="*/ 828675 h 895350"/>
              <a:gd name="connsiteX17" fmla="*/ 1042988 w 1295400"/>
              <a:gd name="connsiteY17" fmla="*/ 878681 h 895350"/>
              <a:gd name="connsiteX18" fmla="*/ 997744 w 1295400"/>
              <a:gd name="connsiteY18" fmla="*/ 895350 h 895350"/>
              <a:gd name="connsiteX19" fmla="*/ 928688 w 1295400"/>
              <a:gd name="connsiteY19" fmla="*/ 845343 h 895350"/>
              <a:gd name="connsiteX20" fmla="*/ 540544 w 1295400"/>
              <a:gd name="connsiteY20" fmla="*/ 523875 h 895350"/>
              <a:gd name="connsiteX21" fmla="*/ 154782 w 1295400"/>
              <a:gd name="connsiteY21" fmla="*/ 195262 h 895350"/>
              <a:gd name="connsiteX22" fmla="*/ 0 w 1295400"/>
              <a:gd name="connsiteY22" fmla="*/ 54768 h 895350"/>
              <a:gd name="connsiteX23" fmla="*/ 73819 w 1295400"/>
              <a:gd name="connsiteY23" fmla="*/ 0 h 895350"/>
              <a:gd name="connsiteX24" fmla="*/ 138113 w 1295400"/>
              <a:gd name="connsiteY24" fmla="*/ 45243 h 895350"/>
              <a:gd name="connsiteX25" fmla="*/ 228600 w 1295400"/>
              <a:gd name="connsiteY25" fmla="*/ 100012 h 895350"/>
              <a:gd name="connsiteX26" fmla="*/ 514350 w 1295400"/>
              <a:gd name="connsiteY26" fmla="*/ 26908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95400" h="895350">
                <a:moveTo>
                  <a:pt x="514350" y="269081"/>
                </a:moveTo>
                <a:lnTo>
                  <a:pt x="1007269" y="559593"/>
                </a:lnTo>
                <a:lnTo>
                  <a:pt x="1057275" y="578643"/>
                </a:lnTo>
                <a:lnTo>
                  <a:pt x="1107282" y="588168"/>
                </a:lnTo>
                <a:lnTo>
                  <a:pt x="1140619" y="583406"/>
                </a:lnTo>
                <a:lnTo>
                  <a:pt x="1176338" y="564356"/>
                </a:lnTo>
                <a:lnTo>
                  <a:pt x="1221582" y="526256"/>
                </a:lnTo>
                <a:lnTo>
                  <a:pt x="1247775" y="500062"/>
                </a:lnTo>
                <a:lnTo>
                  <a:pt x="1262063" y="488156"/>
                </a:lnTo>
                <a:lnTo>
                  <a:pt x="1283494" y="485775"/>
                </a:lnTo>
                <a:lnTo>
                  <a:pt x="1295400" y="497681"/>
                </a:lnTo>
                <a:lnTo>
                  <a:pt x="1288257" y="538162"/>
                </a:lnTo>
                <a:lnTo>
                  <a:pt x="1285875" y="585787"/>
                </a:lnTo>
                <a:lnTo>
                  <a:pt x="1271588" y="647700"/>
                </a:lnTo>
                <a:lnTo>
                  <a:pt x="1231107" y="726281"/>
                </a:lnTo>
                <a:lnTo>
                  <a:pt x="1188244" y="773906"/>
                </a:lnTo>
                <a:lnTo>
                  <a:pt x="1121569" y="828675"/>
                </a:lnTo>
                <a:lnTo>
                  <a:pt x="1042988" y="878681"/>
                </a:lnTo>
                <a:lnTo>
                  <a:pt x="997744" y="895350"/>
                </a:lnTo>
                <a:lnTo>
                  <a:pt x="928688" y="845343"/>
                </a:lnTo>
                <a:lnTo>
                  <a:pt x="540544" y="523875"/>
                </a:lnTo>
                <a:lnTo>
                  <a:pt x="154782" y="195262"/>
                </a:lnTo>
                <a:lnTo>
                  <a:pt x="0" y="54768"/>
                </a:lnTo>
                <a:lnTo>
                  <a:pt x="73819" y="0"/>
                </a:lnTo>
                <a:lnTo>
                  <a:pt x="138113" y="45243"/>
                </a:lnTo>
                <a:lnTo>
                  <a:pt x="228600" y="100012"/>
                </a:lnTo>
                <a:lnTo>
                  <a:pt x="5143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D68B24BD-A593-4B53-A1E4-CC69E27EA88F}"/>
              </a:ext>
            </a:extLst>
          </p:cNvPr>
          <p:cNvSpPr/>
          <p:nvPr/>
        </p:nvSpPr>
        <p:spPr>
          <a:xfrm rot="16200000">
            <a:off x="4856164" y="4605338"/>
            <a:ext cx="1779587" cy="322263"/>
          </a:xfrm>
          <a:custGeom>
            <a:avLst/>
            <a:gdLst>
              <a:gd name="connsiteX0" fmla="*/ 785813 w 1778794"/>
              <a:gd name="connsiteY0" fmla="*/ 102393 h 321468"/>
              <a:gd name="connsiteX1" fmla="*/ 1476375 w 1778794"/>
              <a:gd name="connsiteY1" fmla="*/ 104775 h 321468"/>
              <a:gd name="connsiteX2" fmla="*/ 1538288 w 1778794"/>
              <a:gd name="connsiteY2" fmla="*/ 88106 h 321468"/>
              <a:gd name="connsiteX3" fmla="*/ 1640682 w 1778794"/>
              <a:gd name="connsiteY3" fmla="*/ 54768 h 321468"/>
              <a:gd name="connsiteX4" fmla="*/ 1702594 w 1778794"/>
              <a:gd name="connsiteY4" fmla="*/ 30956 h 321468"/>
              <a:gd name="connsiteX5" fmla="*/ 1735932 w 1778794"/>
              <a:gd name="connsiteY5" fmla="*/ 14287 h 321468"/>
              <a:gd name="connsiteX6" fmla="*/ 1747838 w 1778794"/>
              <a:gd name="connsiteY6" fmla="*/ 4762 h 321468"/>
              <a:gd name="connsiteX7" fmla="*/ 1762125 w 1778794"/>
              <a:gd name="connsiteY7" fmla="*/ 0 h 321468"/>
              <a:gd name="connsiteX8" fmla="*/ 1769269 w 1778794"/>
              <a:gd name="connsiteY8" fmla="*/ 0 h 321468"/>
              <a:gd name="connsiteX9" fmla="*/ 1778794 w 1778794"/>
              <a:gd name="connsiteY9" fmla="*/ 7143 h 321468"/>
              <a:gd name="connsiteX10" fmla="*/ 1776413 w 1778794"/>
              <a:gd name="connsiteY10" fmla="*/ 26193 h 321468"/>
              <a:gd name="connsiteX11" fmla="*/ 1726407 w 1778794"/>
              <a:gd name="connsiteY11" fmla="*/ 133350 h 321468"/>
              <a:gd name="connsiteX12" fmla="*/ 1645444 w 1778794"/>
              <a:gd name="connsiteY12" fmla="*/ 302418 h 321468"/>
              <a:gd name="connsiteX13" fmla="*/ 1481138 w 1778794"/>
              <a:gd name="connsiteY13" fmla="*/ 304800 h 321468"/>
              <a:gd name="connsiteX14" fmla="*/ 392907 w 1778794"/>
              <a:gd name="connsiteY14" fmla="*/ 304800 h 321468"/>
              <a:gd name="connsiteX15" fmla="*/ 304800 w 1778794"/>
              <a:gd name="connsiteY15" fmla="*/ 307181 h 321468"/>
              <a:gd name="connsiteX16" fmla="*/ 142875 w 1778794"/>
              <a:gd name="connsiteY16" fmla="*/ 321468 h 321468"/>
              <a:gd name="connsiteX17" fmla="*/ 109538 w 1778794"/>
              <a:gd name="connsiteY17" fmla="*/ 311943 h 321468"/>
              <a:gd name="connsiteX18" fmla="*/ 69057 w 1778794"/>
              <a:gd name="connsiteY18" fmla="*/ 288131 h 321468"/>
              <a:gd name="connsiteX19" fmla="*/ 35719 w 1778794"/>
              <a:gd name="connsiteY19" fmla="*/ 266700 h 321468"/>
              <a:gd name="connsiteX20" fmla="*/ 11907 w 1778794"/>
              <a:gd name="connsiteY20" fmla="*/ 238125 h 321468"/>
              <a:gd name="connsiteX21" fmla="*/ 0 w 1778794"/>
              <a:gd name="connsiteY21" fmla="*/ 214312 h 321468"/>
              <a:gd name="connsiteX22" fmla="*/ 4763 w 1778794"/>
              <a:gd name="connsiteY22" fmla="*/ 197643 h 321468"/>
              <a:gd name="connsiteX23" fmla="*/ 35719 w 1778794"/>
              <a:gd name="connsiteY23" fmla="*/ 161925 h 321468"/>
              <a:gd name="connsiteX24" fmla="*/ 88107 w 1778794"/>
              <a:gd name="connsiteY24" fmla="*/ 123825 h 321468"/>
              <a:gd name="connsiteX25" fmla="*/ 152400 w 1778794"/>
              <a:gd name="connsiteY25" fmla="*/ 95250 h 321468"/>
              <a:gd name="connsiteX26" fmla="*/ 211932 w 1778794"/>
              <a:gd name="connsiteY26" fmla="*/ 83343 h 321468"/>
              <a:gd name="connsiteX27" fmla="*/ 247650 w 1778794"/>
              <a:gd name="connsiteY27" fmla="*/ 80962 h 321468"/>
              <a:gd name="connsiteX28" fmla="*/ 307182 w 1778794"/>
              <a:gd name="connsiteY28" fmla="*/ 92868 h 321468"/>
              <a:gd name="connsiteX29" fmla="*/ 366713 w 1778794"/>
              <a:gd name="connsiteY29" fmla="*/ 100012 h 321468"/>
              <a:gd name="connsiteX30" fmla="*/ 483394 w 1778794"/>
              <a:gd name="connsiteY30" fmla="*/ 107156 h 321468"/>
              <a:gd name="connsiteX31" fmla="*/ 785813 w 1778794"/>
              <a:gd name="connsiteY31" fmla="*/ 1023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8794" h="321468">
                <a:moveTo>
                  <a:pt x="785813" y="102393"/>
                </a:moveTo>
                <a:lnTo>
                  <a:pt x="1476375" y="104775"/>
                </a:lnTo>
                <a:lnTo>
                  <a:pt x="1538288" y="88106"/>
                </a:lnTo>
                <a:lnTo>
                  <a:pt x="1640682" y="54768"/>
                </a:lnTo>
                <a:lnTo>
                  <a:pt x="1702594" y="30956"/>
                </a:lnTo>
                <a:lnTo>
                  <a:pt x="1735932" y="14287"/>
                </a:lnTo>
                <a:lnTo>
                  <a:pt x="1747838" y="4762"/>
                </a:lnTo>
                <a:lnTo>
                  <a:pt x="1762125" y="0"/>
                </a:lnTo>
                <a:lnTo>
                  <a:pt x="1769269" y="0"/>
                </a:lnTo>
                <a:lnTo>
                  <a:pt x="1778794" y="7143"/>
                </a:lnTo>
                <a:lnTo>
                  <a:pt x="1776413" y="26193"/>
                </a:lnTo>
                <a:lnTo>
                  <a:pt x="1726407" y="133350"/>
                </a:lnTo>
                <a:lnTo>
                  <a:pt x="1645444" y="302418"/>
                </a:lnTo>
                <a:lnTo>
                  <a:pt x="1481138" y="304800"/>
                </a:lnTo>
                <a:lnTo>
                  <a:pt x="392907" y="304800"/>
                </a:lnTo>
                <a:lnTo>
                  <a:pt x="304800" y="307181"/>
                </a:lnTo>
                <a:lnTo>
                  <a:pt x="142875" y="321468"/>
                </a:lnTo>
                <a:lnTo>
                  <a:pt x="109538" y="311943"/>
                </a:lnTo>
                <a:lnTo>
                  <a:pt x="69057" y="288131"/>
                </a:lnTo>
                <a:lnTo>
                  <a:pt x="35719" y="266700"/>
                </a:lnTo>
                <a:lnTo>
                  <a:pt x="11907" y="238125"/>
                </a:lnTo>
                <a:lnTo>
                  <a:pt x="0" y="214312"/>
                </a:lnTo>
                <a:lnTo>
                  <a:pt x="4763" y="197643"/>
                </a:lnTo>
                <a:lnTo>
                  <a:pt x="35719" y="161925"/>
                </a:lnTo>
                <a:lnTo>
                  <a:pt x="88107" y="123825"/>
                </a:lnTo>
                <a:lnTo>
                  <a:pt x="152400" y="95250"/>
                </a:lnTo>
                <a:lnTo>
                  <a:pt x="211932" y="83343"/>
                </a:lnTo>
                <a:lnTo>
                  <a:pt x="247650" y="80962"/>
                </a:lnTo>
                <a:lnTo>
                  <a:pt x="307182" y="92868"/>
                </a:lnTo>
                <a:lnTo>
                  <a:pt x="366713" y="100012"/>
                </a:lnTo>
                <a:lnTo>
                  <a:pt x="483394" y="107156"/>
                </a:lnTo>
                <a:lnTo>
                  <a:pt x="785813" y="1023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80B3E8D0-D0CB-42DC-AE80-77629159E5DC}"/>
              </a:ext>
            </a:extLst>
          </p:cNvPr>
          <p:cNvSpPr/>
          <p:nvPr/>
        </p:nvSpPr>
        <p:spPr>
          <a:xfrm>
            <a:off x="3948114" y="2781301"/>
            <a:ext cx="690562" cy="530225"/>
          </a:xfrm>
          <a:custGeom>
            <a:avLst/>
            <a:gdLst>
              <a:gd name="connsiteX0" fmla="*/ 278606 w 690562"/>
              <a:gd name="connsiteY0" fmla="*/ 154781 h 531018"/>
              <a:gd name="connsiteX1" fmla="*/ 431006 w 690562"/>
              <a:gd name="connsiteY1" fmla="*/ 245268 h 531018"/>
              <a:gd name="connsiteX2" fmla="*/ 690562 w 690562"/>
              <a:gd name="connsiteY2" fmla="*/ 395287 h 531018"/>
              <a:gd name="connsiteX3" fmla="*/ 578643 w 690562"/>
              <a:gd name="connsiteY3" fmla="*/ 531018 h 531018"/>
              <a:gd name="connsiteX4" fmla="*/ 473868 w 690562"/>
              <a:gd name="connsiteY4" fmla="*/ 478631 h 531018"/>
              <a:gd name="connsiteX5" fmla="*/ 202406 w 690562"/>
              <a:gd name="connsiteY5" fmla="*/ 340518 h 531018"/>
              <a:gd name="connsiteX6" fmla="*/ 138112 w 690562"/>
              <a:gd name="connsiteY6" fmla="*/ 307181 h 531018"/>
              <a:gd name="connsiteX7" fmla="*/ 38100 w 690562"/>
              <a:gd name="connsiteY7" fmla="*/ 276225 h 531018"/>
              <a:gd name="connsiteX8" fmla="*/ 7143 w 690562"/>
              <a:gd name="connsiteY8" fmla="*/ 264318 h 531018"/>
              <a:gd name="connsiteX9" fmla="*/ 0 w 690562"/>
              <a:gd name="connsiteY9" fmla="*/ 250031 h 531018"/>
              <a:gd name="connsiteX10" fmla="*/ 0 w 690562"/>
              <a:gd name="connsiteY10" fmla="*/ 188118 h 531018"/>
              <a:gd name="connsiteX11" fmla="*/ 9525 w 690562"/>
              <a:gd name="connsiteY11" fmla="*/ 107156 h 531018"/>
              <a:gd name="connsiteX12" fmla="*/ 16668 w 690562"/>
              <a:gd name="connsiteY12" fmla="*/ 83343 h 531018"/>
              <a:gd name="connsiteX13" fmla="*/ 42862 w 690562"/>
              <a:gd name="connsiteY13" fmla="*/ 71437 h 531018"/>
              <a:gd name="connsiteX14" fmla="*/ 73818 w 690562"/>
              <a:gd name="connsiteY14" fmla="*/ 54768 h 531018"/>
              <a:gd name="connsiteX15" fmla="*/ 107156 w 690562"/>
              <a:gd name="connsiteY15" fmla="*/ 30956 h 531018"/>
              <a:gd name="connsiteX16" fmla="*/ 121443 w 690562"/>
              <a:gd name="connsiteY16" fmla="*/ 21431 h 531018"/>
              <a:gd name="connsiteX17" fmla="*/ 147637 w 690562"/>
              <a:gd name="connsiteY17" fmla="*/ 0 h 531018"/>
              <a:gd name="connsiteX18" fmla="*/ 180975 w 690562"/>
              <a:gd name="connsiteY18" fmla="*/ 38100 h 531018"/>
              <a:gd name="connsiteX19" fmla="*/ 207168 w 690562"/>
              <a:gd name="connsiteY19" fmla="*/ 100012 h 531018"/>
              <a:gd name="connsiteX20" fmla="*/ 278606 w 690562"/>
              <a:gd name="connsiteY20" fmla="*/ 154781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0562" h="531018">
                <a:moveTo>
                  <a:pt x="278606" y="154781"/>
                </a:moveTo>
                <a:lnTo>
                  <a:pt x="431006" y="245268"/>
                </a:lnTo>
                <a:lnTo>
                  <a:pt x="690562" y="395287"/>
                </a:lnTo>
                <a:lnTo>
                  <a:pt x="578643" y="531018"/>
                </a:lnTo>
                <a:lnTo>
                  <a:pt x="473868" y="478631"/>
                </a:lnTo>
                <a:lnTo>
                  <a:pt x="202406" y="340518"/>
                </a:lnTo>
                <a:lnTo>
                  <a:pt x="138112" y="307181"/>
                </a:lnTo>
                <a:lnTo>
                  <a:pt x="38100" y="276225"/>
                </a:lnTo>
                <a:lnTo>
                  <a:pt x="7143" y="264318"/>
                </a:lnTo>
                <a:lnTo>
                  <a:pt x="0" y="250031"/>
                </a:lnTo>
                <a:lnTo>
                  <a:pt x="0" y="188118"/>
                </a:lnTo>
                <a:lnTo>
                  <a:pt x="9525" y="107156"/>
                </a:lnTo>
                <a:lnTo>
                  <a:pt x="16668" y="83343"/>
                </a:lnTo>
                <a:lnTo>
                  <a:pt x="42862" y="71437"/>
                </a:lnTo>
                <a:lnTo>
                  <a:pt x="73818" y="54768"/>
                </a:lnTo>
                <a:lnTo>
                  <a:pt x="107156" y="30956"/>
                </a:lnTo>
                <a:lnTo>
                  <a:pt x="121443" y="21431"/>
                </a:lnTo>
                <a:lnTo>
                  <a:pt x="147637" y="0"/>
                </a:lnTo>
                <a:lnTo>
                  <a:pt x="180975" y="38100"/>
                </a:lnTo>
                <a:lnTo>
                  <a:pt x="207168" y="100012"/>
                </a:lnTo>
                <a:lnTo>
                  <a:pt x="278606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40284FD2-B2FC-4ABD-9B98-551DD10667F8}"/>
              </a:ext>
            </a:extLst>
          </p:cNvPr>
          <p:cNvSpPr/>
          <p:nvPr/>
        </p:nvSpPr>
        <p:spPr>
          <a:xfrm rot="16200000">
            <a:off x="3806034" y="2485232"/>
            <a:ext cx="1722437" cy="1222375"/>
          </a:xfrm>
          <a:custGeom>
            <a:avLst/>
            <a:gdLst>
              <a:gd name="connsiteX0" fmla="*/ 252426 w 1723193"/>
              <a:gd name="connsiteY0" fmla="*/ 131365 h 1223493"/>
              <a:gd name="connsiteX1" fmla="*/ 723793 w 1723193"/>
              <a:gd name="connsiteY1" fmla="*/ 461064 h 1223493"/>
              <a:gd name="connsiteX2" fmla="*/ 850006 w 1723193"/>
              <a:gd name="connsiteY2" fmla="*/ 569246 h 1223493"/>
              <a:gd name="connsiteX3" fmla="*/ 1303342 w 1723193"/>
              <a:gd name="connsiteY3" fmla="*/ 883491 h 1223493"/>
              <a:gd name="connsiteX4" fmla="*/ 1393494 w 1723193"/>
              <a:gd name="connsiteY4" fmla="*/ 947885 h 1223493"/>
              <a:gd name="connsiteX5" fmla="*/ 1426979 w 1723193"/>
              <a:gd name="connsiteY5" fmla="*/ 963340 h 1223493"/>
              <a:gd name="connsiteX6" fmla="*/ 1465616 w 1723193"/>
              <a:gd name="connsiteY6" fmla="*/ 971067 h 1223493"/>
              <a:gd name="connsiteX7" fmla="*/ 1501677 w 1723193"/>
              <a:gd name="connsiteY7" fmla="*/ 968491 h 1223493"/>
              <a:gd name="connsiteX8" fmla="*/ 1550617 w 1723193"/>
              <a:gd name="connsiteY8" fmla="*/ 965916 h 1223493"/>
              <a:gd name="connsiteX9" fmla="*/ 1622738 w 1723193"/>
              <a:gd name="connsiteY9" fmla="*/ 955612 h 1223493"/>
              <a:gd name="connsiteX10" fmla="*/ 1681981 w 1723193"/>
              <a:gd name="connsiteY10" fmla="*/ 942734 h 1223493"/>
              <a:gd name="connsiteX11" fmla="*/ 1694860 w 1723193"/>
              <a:gd name="connsiteY11" fmla="*/ 940158 h 1223493"/>
              <a:gd name="connsiteX12" fmla="*/ 1718042 w 1723193"/>
              <a:gd name="connsiteY12" fmla="*/ 942734 h 1223493"/>
              <a:gd name="connsiteX13" fmla="*/ 1723193 w 1723193"/>
              <a:gd name="connsiteY13" fmla="*/ 953037 h 1223493"/>
              <a:gd name="connsiteX14" fmla="*/ 1712890 w 1723193"/>
              <a:gd name="connsiteY14" fmla="*/ 973643 h 1223493"/>
              <a:gd name="connsiteX15" fmla="*/ 1689708 w 1723193"/>
              <a:gd name="connsiteY15" fmla="*/ 1014855 h 1223493"/>
              <a:gd name="connsiteX16" fmla="*/ 1635617 w 1723193"/>
              <a:gd name="connsiteY16" fmla="*/ 1066371 h 1223493"/>
              <a:gd name="connsiteX17" fmla="*/ 1578950 w 1723193"/>
              <a:gd name="connsiteY17" fmla="*/ 1107583 h 1223493"/>
              <a:gd name="connsiteX18" fmla="*/ 1478495 w 1723193"/>
              <a:gd name="connsiteY18" fmla="*/ 1174553 h 1223493"/>
              <a:gd name="connsiteX19" fmla="*/ 1419252 w 1723193"/>
              <a:gd name="connsiteY19" fmla="*/ 1202887 h 1223493"/>
              <a:gd name="connsiteX20" fmla="*/ 1380615 w 1723193"/>
              <a:gd name="connsiteY20" fmla="*/ 1218341 h 1223493"/>
              <a:gd name="connsiteX21" fmla="*/ 1339403 w 1723193"/>
              <a:gd name="connsiteY21" fmla="*/ 1223493 h 1223493"/>
              <a:gd name="connsiteX22" fmla="*/ 1308494 w 1723193"/>
              <a:gd name="connsiteY22" fmla="*/ 1223493 h 1223493"/>
              <a:gd name="connsiteX23" fmla="*/ 1280160 w 1723193"/>
              <a:gd name="connsiteY23" fmla="*/ 1210614 h 1223493"/>
              <a:gd name="connsiteX24" fmla="*/ 1256978 w 1723193"/>
              <a:gd name="connsiteY24" fmla="*/ 1187432 h 1223493"/>
              <a:gd name="connsiteX25" fmla="*/ 1226069 w 1723193"/>
              <a:gd name="connsiteY25" fmla="*/ 1135917 h 1223493"/>
              <a:gd name="connsiteX26" fmla="*/ 1117886 w 1723193"/>
              <a:gd name="connsiteY26" fmla="*/ 1048340 h 1223493"/>
              <a:gd name="connsiteX27" fmla="*/ 716066 w 1723193"/>
              <a:gd name="connsiteY27" fmla="*/ 705762 h 1223493"/>
              <a:gd name="connsiteX28" fmla="*/ 378639 w 1723193"/>
              <a:gd name="connsiteY28" fmla="*/ 417276 h 1223493"/>
              <a:gd name="connsiteX29" fmla="*/ 0 w 1723193"/>
              <a:gd name="connsiteY29" fmla="*/ 100455 h 1223493"/>
              <a:gd name="connsiteX30" fmla="*/ 61819 w 1723193"/>
              <a:gd name="connsiteY30" fmla="*/ 0 h 1223493"/>
              <a:gd name="connsiteX31" fmla="*/ 252426 w 1723193"/>
              <a:gd name="connsiteY31" fmla="*/ 131365 h 122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3193" h="1223493">
                <a:moveTo>
                  <a:pt x="252426" y="131365"/>
                </a:moveTo>
                <a:lnTo>
                  <a:pt x="723793" y="461064"/>
                </a:lnTo>
                <a:lnTo>
                  <a:pt x="850006" y="569246"/>
                </a:lnTo>
                <a:lnTo>
                  <a:pt x="1303342" y="883491"/>
                </a:lnTo>
                <a:lnTo>
                  <a:pt x="1393494" y="947885"/>
                </a:lnTo>
                <a:lnTo>
                  <a:pt x="1426979" y="963340"/>
                </a:lnTo>
                <a:lnTo>
                  <a:pt x="1465616" y="971067"/>
                </a:lnTo>
                <a:lnTo>
                  <a:pt x="1501677" y="968491"/>
                </a:lnTo>
                <a:lnTo>
                  <a:pt x="1550617" y="965916"/>
                </a:lnTo>
                <a:lnTo>
                  <a:pt x="1622738" y="955612"/>
                </a:lnTo>
                <a:lnTo>
                  <a:pt x="1681981" y="942734"/>
                </a:lnTo>
                <a:lnTo>
                  <a:pt x="1694860" y="940158"/>
                </a:lnTo>
                <a:lnTo>
                  <a:pt x="1718042" y="942734"/>
                </a:lnTo>
                <a:lnTo>
                  <a:pt x="1723193" y="953037"/>
                </a:lnTo>
                <a:lnTo>
                  <a:pt x="1712890" y="973643"/>
                </a:lnTo>
                <a:lnTo>
                  <a:pt x="1689708" y="1014855"/>
                </a:lnTo>
                <a:lnTo>
                  <a:pt x="1635617" y="1066371"/>
                </a:lnTo>
                <a:lnTo>
                  <a:pt x="1578950" y="1107583"/>
                </a:lnTo>
                <a:lnTo>
                  <a:pt x="1478495" y="1174553"/>
                </a:lnTo>
                <a:lnTo>
                  <a:pt x="1419252" y="1202887"/>
                </a:lnTo>
                <a:lnTo>
                  <a:pt x="1380615" y="1218341"/>
                </a:lnTo>
                <a:lnTo>
                  <a:pt x="1339403" y="1223493"/>
                </a:lnTo>
                <a:lnTo>
                  <a:pt x="1308494" y="1223493"/>
                </a:lnTo>
                <a:lnTo>
                  <a:pt x="1280160" y="1210614"/>
                </a:lnTo>
                <a:lnTo>
                  <a:pt x="1256978" y="1187432"/>
                </a:lnTo>
                <a:lnTo>
                  <a:pt x="1226069" y="1135917"/>
                </a:lnTo>
                <a:lnTo>
                  <a:pt x="1117886" y="1048340"/>
                </a:lnTo>
                <a:lnTo>
                  <a:pt x="716066" y="705762"/>
                </a:lnTo>
                <a:lnTo>
                  <a:pt x="378639" y="417276"/>
                </a:lnTo>
                <a:lnTo>
                  <a:pt x="0" y="100455"/>
                </a:lnTo>
                <a:lnTo>
                  <a:pt x="61819" y="0"/>
                </a:lnTo>
                <a:lnTo>
                  <a:pt x="252426" y="13136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B2FFC1B-3ED3-4AE6-BD39-3E06F7B684AD}"/>
              </a:ext>
            </a:extLst>
          </p:cNvPr>
          <p:cNvSpPr/>
          <p:nvPr/>
        </p:nvSpPr>
        <p:spPr>
          <a:xfrm>
            <a:off x="3976690" y="3695700"/>
            <a:ext cx="1189037" cy="481012"/>
          </a:xfrm>
          <a:custGeom>
            <a:avLst/>
            <a:gdLst>
              <a:gd name="connsiteX0" fmla="*/ 542925 w 1188243"/>
              <a:gd name="connsiteY0" fmla="*/ 145256 h 481012"/>
              <a:gd name="connsiteX1" fmla="*/ 1188243 w 1188243"/>
              <a:gd name="connsiteY1" fmla="*/ 0 h 481012"/>
              <a:gd name="connsiteX2" fmla="*/ 1178718 w 1188243"/>
              <a:gd name="connsiteY2" fmla="*/ 114300 h 481012"/>
              <a:gd name="connsiteX3" fmla="*/ 1107281 w 1188243"/>
              <a:gd name="connsiteY3" fmla="*/ 142875 h 481012"/>
              <a:gd name="connsiteX4" fmla="*/ 854868 w 1188243"/>
              <a:gd name="connsiteY4" fmla="*/ 238125 h 481012"/>
              <a:gd name="connsiteX5" fmla="*/ 521493 w 1188243"/>
              <a:gd name="connsiteY5" fmla="*/ 354806 h 481012"/>
              <a:gd name="connsiteX6" fmla="*/ 350043 w 1188243"/>
              <a:gd name="connsiteY6" fmla="*/ 426243 h 481012"/>
              <a:gd name="connsiteX7" fmla="*/ 278606 w 1188243"/>
              <a:gd name="connsiteY7" fmla="*/ 461962 h 481012"/>
              <a:gd name="connsiteX8" fmla="*/ 240506 w 1188243"/>
              <a:gd name="connsiteY8" fmla="*/ 464343 h 481012"/>
              <a:gd name="connsiteX9" fmla="*/ 211931 w 1188243"/>
              <a:gd name="connsiteY9" fmla="*/ 469106 h 481012"/>
              <a:gd name="connsiteX10" fmla="*/ 190500 w 1188243"/>
              <a:gd name="connsiteY10" fmla="*/ 481012 h 481012"/>
              <a:gd name="connsiteX11" fmla="*/ 178593 w 1188243"/>
              <a:gd name="connsiteY11" fmla="*/ 476250 h 481012"/>
              <a:gd name="connsiteX12" fmla="*/ 154781 w 1188243"/>
              <a:gd name="connsiteY12" fmla="*/ 457200 h 481012"/>
              <a:gd name="connsiteX13" fmla="*/ 73818 w 1188243"/>
              <a:gd name="connsiteY13" fmla="*/ 388143 h 481012"/>
              <a:gd name="connsiteX14" fmla="*/ 33337 w 1188243"/>
              <a:gd name="connsiteY14" fmla="*/ 347662 h 481012"/>
              <a:gd name="connsiteX15" fmla="*/ 14287 w 1188243"/>
              <a:gd name="connsiteY15" fmla="*/ 319087 h 481012"/>
              <a:gd name="connsiteX16" fmla="*/ 2381 w 1188243"/>
              <a:gd name="connsiteY16" fmla="*/ 288131 h 481012"/>
              <a:gd name="connsiteX17" fmla="*/ 0 w 1188243"/>
              <a:gd name="connsiteY17" fmla="*/ 259556 h 481012"/>
              <a:gd name="connsiteX18" fmla="*/ 11906 w 1188243"/>
              <a:gd name="connsiteY18" fmla="*/ 240506 h 481012"/>
              <a:gd name="connsiteX19" fmla="*/ 28575 w 1188243"/>
              <a:gd name="connsiteY19" fmla="*/ 221456 h 481012"/>
              <a:gd name="connsiteX20" fmla="*/ 50006 w 1188243"/>
              <a:gd name="connsiteY20" fmla="*/ 207168 h 481012"/>
              <a:gd name="connsiteX21" fmla="*/ 66675 w 1188243"/>
              <a:gd name="connsiteY21" fmla="*/ 202406 h 481012"/>
              <a:gd name="connsiteX22" fmla="*/ 92868 w 1188243"/>
              <a:gd name="connsiteY22" fmla="*/ 192881 h 481012"/>
              <a:gd name="connsiteX23" fmla="*/ 178593 w 1188243"/>
              <a:gd name="connsiteY23" fmla="*/ 185737 h 481012"/>
              <a:gd name="connsiteX24" fmla="*/ 221456 w 1188243"/>
              <a:gd name="connsiteY24" fmla="*/ 197643 h 481012"/>
              <a:gd name="connsiteX25" fmla="*/ 257175 w 1188243"/>
              <a:gd name="connsiteY25" fmla="*/ 207168 h 481012"/>
              <a:gd name="connsiteX26" fmla="*/ 542925 w 1188243"/>
              <a:gd name="connsiteY26" fmla="*/ 145256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3" h="481012">
                <a:moveTo>
                  <a:pt x="542925" y="145256"/>
                </a:moveTo>
                <a:lnTo>
                  <a:pt x="1188243" y="0"/>
                </a:lnTo>
                <a:lnTo>
                  <a:pt x="1178718" y="114300"/>
                </a:lnTo>
                <a:lnTo>
                  <a:pt x="1107281" y="142875"/>
                </a:lnTo>
                <a:lnTo>
                  <a:pt x="854868" y="238125"/>
                </a:lnTo>
                <a:lnTo>
                  <a:pt x="521493" y="354806"/>
                </a:lnTo>
                <a:lnTo>
                  <a:pt x="350043" y="426243"/>
                </a:lnTo>
                <a:lnTo>
                  <a:pt x="278606" y="461962"/>
                </a:lnTo>
                <a:lnTo>
                  <a:pt x="240506" y="464343"/>
                </a:lnTo>
                <a:lnTo>
                  <a:pt x="211931" y="469106"/>
                </a:lnTo>
                <a:lnTo>
                  <a:pt x="190500" y="481012"/>
                </a:lnTo>
                <a:lnTo>
                  <a:pt x="178593" y="476250"/>
                </a:lnTo>
                <a:lnTo>
                  <a:pt x="154781" y="457200"/>
                </a:lnTo>
                <a:lnTo>
                  <a:pt x="73818" y="388143"/>
                </a:lnTo>
                <a:lnTo>
                  <a:pt x="33337" y="347662"/>
                </a:lnTo>
                <a:lnTo>
                  <a:pt x="14287" y="319087"/>
                </a:lnTo>
                <a:lnTo>
                  <a:pt x="2381" y="288131"/>
                </a:lnTo>
                <a:lnTo>
                  <a:pt x="0" y="259556"/>
                </a:lnTo>
                <a:lnTo>
                  <a:pt x="11906" y="240506"/>
                </a:lnTo>
                <a:lnTo>
                  <a:pt x="28575" y="221456"/>
                </a:lnTo>
                <a:lnTo>
                  <a:pt x="50006" y="207168"/>
                </a:lnTo>
                <a:lnTo>
                  <a:pt x="66675" y="202406"/>
                </a:lnTo>
                <a:lnTo>
                  <a:pt x="92868" y="192881"/>
                </a:lnTo>
                <a:lnTo>
                  <a:pt x="178593" y="185737"/>
                </a:lnTo>
                <a:lnTo>
                  <a:pt x="221456" y="197643"/>
                </a:lnTo>
                <a:lnTo>
                  <a:pt x="257175" y="207168"/>
                </a:lnTo>
                <a:lnTo>
                  <a:pt x="542925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676A45-56FA-4012-ACC2-FE0457AF3D98}"/>
              </a:ext>
            </a:extLst>
          </p:cNvPr>
          <p:cNvSpPr/>
          <p:nvPr/>
        </p:nvSpPr>
        <p:spPr>
          <a:xfrm>
            <a:off x="4943477" y="3375025"/>
            <a:ext cx="479425" cy="768350"/>
          </a:xfrm>
          <a:custGeom>
            <a:avLst/>
            <a:gdLst>
              <a:gd name="connsiteX0" fmla="*/ 83344 w 478631"/>
              <a:gd name="connsiteY0" fmla="*/ 211931 h 769144"/>
              <a:gd name="connsiteX1" fmla="*/ 192881 w 478631"/>
              <a:gd name="connsiteY1" fmla="*/ 464344 h 769144"/>
              <a:gd name="connsiteX2" fmla="*/ 242888 w 478631"/>
              <a:gd name="connsiteY2" fmla="*/ 592931 h 769144"/>
              <a:gd name="connsiteX3" fmla="*/ 278606 w 478631"/>
              <a:gd name="connsiteY3" fmla="*/ 666750 h 769144"/>
              <a:gd name="connsiteX4" fmla="*/ 302419 w 478631"/>
              <a:gd name="connsiteY4" fmla="*/ 714375 h 769144"/>
              <a:gd name="connsiteX5" fmla="*/ 319088 w 478631"/>
              <a:gd name="connsiteY5" fmla="*/ 738187 h 769144"/>
              <a:gd name="connsiteX6" fmla="*/ 345281 w 478631"/>
              <a:gd name="connsiteY6" fmla="*/ 757237 h 769144"/>
              <a:gd name="connsiteX7" fmla="*/ 373856 w 478631"/>
              <a:gd name="connsiteY7" fmla="*/ 769144 h 769144"/>
              <a:gd name="connsiteX8" fmla="*/ 402431 w 478631"/>
              <a:gd name="connsiteY8" fmla="*/ 769144 h 769144"/>
              <a:gd name="connsiteX9" fmla="*/ 435769 w 478631"/>
              <a:gd name="connsiteY9" fmla="*/ 762000 h 769144"/>
              <a:gd name="connsiteX10" fmla="*/ 454819 w 478631"/>
              <a:gd name="connsiteY10" fmla="*/ 747712 h 769144"/>
              <a:gd name="connsiteX11" fmla="*/ 466725 w 478631"/>
              <a:gd name="connsiteY11" fmla="*/ 721519 h 769144"/>
              <a:gd name="connsiteX12" fmla="*/ 471488 w 478631"/>
              <a:gd name="connsiteY12" fmla="*/ 711994 h 769144"/>
              <a:gd name="connsiteX13" fmla="*/ 478631 w 478631"/>
              <a:gd name="connsiteY13" fmla="*/ 671512 h 769144"/>
              <a:gd name="connsiteX14" fmla="*/ 478631 w 478631"/>
              <a:gd name="connsiteY14" fmla="*/ 638175 h 769144"/>
              <a:gd name="connsiteX15" fmla="*/ 471488 w 478631"/>
              <a:gd name="connsiteY15" fmla="*/ 590550 h 769144"/>
              <a:gd name="connsiteX16" fmla="*/ 461963 w 478631"/>
              <a:gd name="connsiteY16" fmla="*/ 526256 h 769144"/>
              <a:gd name="connsiteX17" fmla="*/ 440531 w 478631"/>
              <a:gd name="connsiteY17" fmla="*/ 447675 h 769144"/>
              <a:gd name="connsiteX18" fmla="*/ 414338 w 478631"/>
              <a:gd name="connsiteY18" fmla="*/ 361950 h 769144"/>
              <a:gd name="connsiteX19" fmla="*/ 357188 w 478631"/>
              <a:gd name="connsiteY19" fmla="*/ 300037 h 769144"/>
              <a:gd name="connsiteX20" fmla="*/ 271463 w 478631"/>
              <a:gd name="connsiteY20" fmla="*/ 209550 h 769144"/>
              <a:gd name="connsiteX21" fmla="*/ 164306 w 478631"/>
              <a:gd name="connsiteY21" fmla="*/ 104775 h 769144"/>
              <a:gd name="connsiteX22" fmla="*/ 80963 w 478631"/>
              <a:gd name="connsiteY22" fmla="*/ 28575 h 769144"/>
              <a:gd name="connsiteX23" fmla="*/ 50006 w 478631"/>
              <a:gd name="connsiteY23" fmla="*/ 7144 h 769144"/>
              <a:gd name="connsiteX24" fmla="*/ 33338 w 478631"/>
              <a:gd name="connsiteY24" fmla="*/ 2381 h 769144"/>
              <a:gd name="connsiteX25" fmla="*/ 16669 w 478631"/>
              <a:gd name="connsiteY25" fmla="*/ 0 h 769144"/>
              <a:gd name="connsiteX26" fmla="*/ 0 w 478631"/>
              <a:gd name="connsiteY26" fmla="*/ 11906 h 769144"/>
              <a:gd name="connsiteX27" fmla="*/ 0 w 478631"/>
              <a:gd name="connsiteY27" fmla="*/ 30956 h 769144"/>
              <a:gd name="connsiteX28" fmla="*/ 9525 w 478631"/>
              <a:gd name="connsiteY28" fmla="*/ 59531 h 769144"/>
              <a:gd name="connsiteX29" fmla="*/ 83344 w 478631"/>
              <a:gd name="connsiteY29" fmla="*/ 211931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8631" h="769144">
                <a:moveTo>
                  <a:pt x="83344" y="211931"/>
                </a:moveTo>
                <a:lnTo>
                  <a:pt x="192881" y="464344"/>
                </a:lnTo>
                <a:lnTo>
                  <a:pt x="242888" y="592931"/>
                </a:lnTo>
                <a:lnTo>
                  <a:pt x="278606" y="666750"/>
                </a:lnTo>
                <a:lnTo>
                  <a:pt x="302419" y="714375"/>
                </a:lnTo>
                <a:lnTo>
                  <a:pt x="319088" y="738187"/>
                </a:lnTo>
                <a:lnTo>
                  <a:pt x="345281" y="757237"/>
                </a:lnTo>
                <a:lnTo>
                  <a:pt x="373856" y="769144"/>
                </a:lnTo>
                <a:lnTo>
                  <a:pt x="402431" y="769144"/>
                </a:lnTo>
                <a:lnTo>
                  <a:pt x="435769" y="762000"/>
                </a:lnTo>
                <a:lnTo>
                  <a:pt x="454819" y="747712"/>
                </a:lnTo>
                <a:lnTo>
                  <a:pt x="466725" y="721519"/>
                </a:lnTo>
                <a:lnTo>
                  <a:pt x="471488" y="711994"/>
                </a:lnTo>
                <a:lnTo>
                  <a:pt x="478631" y="671512"/>
                </a:lnTo>
                <a:lnTo>
                  <a:pt x="478631" y="638175"/>
                </a:lnTo>
                <a:lnTo>
                  <a:pt x="471488" y="590550"/>
                </a:lnTo>
                <a:lnTo>
                  <a:pt x="461963" y="526256"/>
                </a:lnTo>
                <a:lnTo>
                  <a:pt x="440531" y="447675"/>
                </a:lnTo>
                <a:lnTo>
                  <a:pt x="414338" y="361950"/>
                </a:lnTo>
                <a:lnTo>
                  <a:pt x="357188" y="300037"/>
                </a:lnTo>
                <a:lnTo>
                  <a:pt x="271463" y="209550"/>
                </a:lnTo>
                <a:lnTo>
                  <a:pt x="164306" y="104775"/>
                </a:lnTo>
                <a:lnTo>
                  <a:pt x="80963" y="28575"/>
                </a:lnTo>
                <a:lnTo>
                  <a:pt x="50006" y="7144"/>
                </a:lnTo>
                <a:lnTo>
                  <a:pt x="33338" y="2381"/>
                </a:lnTo>
                <a:lnTo>
                  <a:pt x="16669" y="0"/>
                </a:lnTo>
                <a:lnTo>
                  <a:pt x="0" y="11906"/>
                </a:lnTo>
                <a:lnTo>
                  <a:pt x="0" y="30956"/>
                </a:lnTo>
                <a:lnTo>
                  <a:pt x="9525" y="59531"/>
                </a:lnTo>
                <a:lnTo>
                  <a:pt x="83344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0AE6F3B-A4F2-40FF-B9DA-69CD92331E36}"/>
              </a:ext>
            </a:extLst>
          </p:cNvPr>
          <p:cNvSpPr/>
          <p:nvPr/>
        </p:nvSpPr>
        <p:spPr>
          <a:xfrm rot="16200000">
            <a:off x="3598070" y="4795044"/>
            <a:ext cx="2071688" cy="320675"/>
          </a:xfrm>
          <a:custGeom>
            <a:avLst/>
            <a:gdLst>
              <a:gd name="connsiteX0" fmla="*/ 1062038 w 2071688"/>
              <a:gd name="connsiteY0" fmla="*/ 83344 h 321469"/>
              <a:gd name="connsiteX1" fmla="*/ 1852613 w 2071688"/>
              <a:gd name="connsiteY1" fmla="*/ 102394 h 321469"/>
              <a:gd name="connsiteX2" fmla="*/ 1978819 w 2071688"/>
              <a:gd name="connsiteY2" fmla="*/ 0 h 321469"/>
              <a:gd name="connsiteX3" fmla="*/ 2071688 w 2071688"/>
              <a:gd name="connsiteY3" fmla="*/ 295275 h 321469"/>
              <a:gd name="connsiteX4" fmla="*/ 1966913 w 2071688"/>
              <a:gd name="connsiteY4" fmla="*/ 297656 h 321469"/>
              <a:gd name="connsiteX5" fmla="*/ 121444 w 2071688"/>
              <a:gd name="connsiteY5" fmla="*/ 321469 h 321469"/>
              <a:gd name="connsiteX6" fmla="*/ 73819 w 2071688"/>
              <a:gd name="connsiteY6" fmla="*/ 314325 h 321469"/>
              <a:gd name="connsiteX7" fmla="*/ 35719 w 2071688"/>
              <a:gd name="connsiteY7" fmla="*/ 297656 h 321469"/>
              <a:gd name="connsiteX8" fmla="*/ 14288 w 2071688"/>
              <a:gd name="connsiteY8" fmla="*/ 276225 h 321469"/>
              <a:gd name="connsiteX9" fmla="*/ 4763 w 2071688"/>
              <a:gd name="connsiteY9" fmla="*/ 250031 h 321469"/>
              <a:gd name="connsiteX10" fmla="*/ 0 w 2071688"/>
              <a:gd name="connsiteY10" fmla="*/ 226219 h 321469"/>
              <a:gd name="connsiteX11" fmla="*/ 4763 w 2071688"/>
              <a:gd name="connsiteY11" fmla="*/ 192881 h 321469"/>
              <a:gd name="connsiteX12" fmla="*/ 16669 w 2071688"/>
              <a:gd name="connsiteY12" fmla="*/ 164306 h 321469"/>
              <a:gd name="connsiteX13" fmla="*/ 47625 w 2071688"/>
              <a:gd name="connsiteY13" fmla="*/ 133350 h 321469"/>
              <a:gd name="connsiteX14" fmla="*/ 100013 w 2071688"/>
              <a:gd name="connsiteY14" fmla="*/ 104775 h 321469"/>
              <a:gd name="connsiteX15" fmla="*/ 204788 w 2071688"/>
              <a:gd name="connsiteY15" fmla="*/ 73819 h 321469"/>
              <a:gd name="connsiteX16" fmla="*/ 321469 w 2071688"/>
              <a:gd name="connsiteY16" fmla="*/ 45244 h 321469"/>
              <a:gd name="connsiteX17" fmla="*/ 364331 w 2071688"/>
              <a:gd name="connsiteY17" fmla="*/ 35719 h 321469"/>
              <a:gd name="connsiteX18" fmla="*/ 419100 w 2071688"/>
              <a:gd name="connsiteY18" fmla="*/ 28575 h 321469"/>
              <a:gd name="connsiteX19" fmla="*/ 461963 w 2071688"/>
              <a:gd name="connsiteY19" fmla="*/ 30956 h 321469"/>
              <a:gd name="connsiteX20" fmla="*/ 511969 w 2071688"/>
              <a:gd name="connsiteY20" fmla="*/ 35719 h 321469"/>
              <a:gd name="connsiteX21" fmla="*/ 585788 w 2071688"/>
              <a:gd name="connsiteY21" fmla="*/ 52387 h 321469"/>
              <a:gd name="connsiteX22" fmla="*/ 664369 w 2071688"/>
              <a:gd name="connsiteY22" fmla="*/ 73819 h 321469"/>
              <a:gd name="connsiteX23" fmla="*/ 1062038 w 2071688"/>
              <a:gd name="connsiteY23" fmla="*/ 83344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071688" h="321469">
                <a:moveTo>
                  <a:pt x="1062038" y="83344"/>
                </a:moveTo>
                <a:lnTo>
                  <a:pt x="1852613" y="102394"/>
                </a:lnTo>
                <a:lnTo>
                  <a:pt x="1978819" y="0"/>
                </a:lnTo>
                <a:lnTo>
                  <a:pt x="2071688" y="295275"/>
                </a:lnTo>
                <a:lnTo>
                  <a:pt x="1966913" y="297656"/>
                </a:lnTo>
                <a:lnTo>
                  <a:pt x="121444" y="321469"/>
                </a:lnTo>
                <a:lnTo>
                  <a:pt x="73819" y="314325"/>
                </a:lnTo>
                <a:lnTo>
                  <a:pt x="35719" y="297656"/>
                </a:lnTo>
                <a:lnTo>
                  <a:pt x="14288" y="276225"/>
                </a:lnTo>
                <a:lnTo>
                  <a:pt x="4763" y="250031"/>
                </a:lnTo>
                <a:lnTo>
                  <a:pt x="0" y="226219"/>
                </a:lnTo>
                <a:lnTo>
                  <a:pt x="4763" y="192881"/>
                </a:lnTo>
                <a:lnTo>
                  <a:pt x="16669" y="164306"/>
                </a:lnTo>
                <a:lnTo>
                  <a:pt x="47625" y="133350"/>
                </a:lnTo>
                <a:lnTo>
                  <a:pt x="100013" y="104775"/>
                </a:lnTo>
                <a:lnTo>
                  <a:pt x="204788" y="73819"/>
                </a:lnTo>
                <a:lnTo>
                  <a:pt x="321469" y="45244"/>
                </a:lnTo>
                <a:lnTo>
                  <a:pt x="364331" y="35719"/>
                </a:lnTo>
                <a:lnTo>
                  <a:pt x="419100" y="28575"/>
                </a:lnTo>
                <a:lnTo>
                  <a:pt x="461963" y="30956"/>
                </a:lnTo>
                <a:lnTo>
                  <a:pt x="511969" y="35719"/>
                </a:lnTo>
                <a:lnTo>
                  <a:pt x="585788" y="52387"/>
                </a:lnTo>
                <a:lnTo>
                  <a:pt x="664369" y="73819"/>
                </a:lnTo>
                <a:lnTo>
                  <a:pt x="1062038" y="833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10634B2C-8B70-455B-BC5D-12C867CF1EB5}"/>
              </a:ext>
            </a:extLst>
          </p:cNvPr>
          <p:cNvSpPr/>
          <p:nvPr/>
        </p:nvSpPr>
        <p:spPr>
          <a:xfrm>
            <a:off x="5456239" y="2260601"/>
            <a:ext cx="1520825" cy="420687"/>
          </a:xfrm>
          <a:custGeom>
            <a:avLst/>
            <a:gdLst>
              <a:gd name="connsiteX0" fmla="*/ 469106 w 1521619"/>
              <a:gd name="connsiteY0" fmla="*/ 376237 h 421481"/>
              <a:gd name="connsiteX1" fmla="*/ 954881 w 1521619"/>
              <a:gd name="connsiteY1" fmla="*/ 269081 h 421481"/>
              <a:gd name="connsiteX2" fmla="*/ 1185862 w 1521619"/>
              <a:gd name="connsiteY2" fmla="*/ 223837 h 421481"/>
              <a:gd name="connsiteX3" fmla="*/ 1235869 w 1521619"/>
              <a:gd name="connsiteY3" fmla="*/ 221456 h 421481"/>
              <a:gd name="connsiteX4" fmla="*/ 1440656 w 1521619"/>
              <a:gd name="connsiteY4" fmla="*/ 204787 h 421481"/>
              <a:gd name="connsiteX5" fmla="*/ 1462087 w 1521619"/>
              <a:gd name="connsiteY5" fmla="*/ 200025 h 421481"/>
              <a:gd name="connsiteX6" fmla="*/ 1485900 w 1521619"/>
              <a:gd name="connsiteY6" fmla="*/ 185737 h 421481"/>
              <a:gd name="connsiteX7" fmla="*/ 1509712 w 1521619"/>
              <a:gd name="connsiteY7" fmla="*/ 164306 h 421481"/>
              <a:gd name="connsiteX8" fmla="*/ 1521619 w 1521619"/>
              <a:gd name="connsiteY8" fmla="*/ 145256 h 421481"/>
              <a:gd name="connsiteX9" fmla="*/ 1521619 w 1521619"/>
              <a:gd name="connsiteY9" fmla="*/ 126206 h 421481"/>
              <a:gd name="connsiteX10" fmla="*/ 1509712 w 1521619"/>
              <a:gd name="connsiteY10" fmla="*/ 97631 h 421481"/>
              <a:gd name="connsiteX11" fmla="*/ 1488281 w 1521619"/>
              <a:gd name="connsiteY11" fmla="*/ 80962 h 421481"/>
              <a:gd name="connsiteX12" fmla="*/ 1331119 w 1521619"/>
              <a:gd name="connsiteY12" fmla="*/ 2381 h 421481"/>
              <a:gd name="connsiteX13" fmla="*/ 1300162 w 1521619"/>
              <a:gd name="connsiteY13" fmla="*/ 0 h 421481"/>
              <a:gd name="connsiteX14" fmla="*/ 1276350 w 1521619"/>
              <a:gd name="connsiteY14" fmla="*/ 0 h 421481"/>
              <a:gd name="connsiteX15" fmla="*/ 1240631 w 1521619"/>
              <a:gd name="connsiteY15" fmla="*/ 7144 h 421481"/>
              <a:gd name="connsiteX16" fmla="*/ 1188244 w 1521619"/>
              <a:gd name="connsiteY16" fmla="*/ 28575 h 421481"/>
              <a:gd name="connsiteX17" fmla="*/ 1145381 w 1521619"/>
              <a:gd name="connsiteY17" fmla="*/ 50006 h 421481"/>
              <a:gd name="connsiteX18" fmla="*/ 1097756 w 1521619"/>
              <a:gd name="connsiteY18" fmla="*/ 69056 h 421481"/>
              <a:gd name="connsiteX19" fmla="*/ 383381 w 1521619"/>
              <a:gd name="connsiteY19" fmla="*/ 223837 h 421481"/>
              <a:gd name="connsiteX20" fmla="*/ 309562 w 1521619"/>
              <a:gd name="connsiteY20" fmla="*/ 233362 h 421481"/>
              <a:gd name="connsiteX21" fmla="*/ 266700 w 1521619"/>
              <a:gd name="connsiteY21" fmla="*/ 228600 h 421481"/>
              <a:gd name="connsiteX22" fmla="*/ 202406 w 1521619"/>
              <a:gd name="connsiteY22" fmla="*/ 219075 h 421481"/>
              <a:gd name="connsiteX23" fmla="*/ 138112 w 1521619"/>
              <a:gd name="connsiteY23" fmla="*/ 202406 h 421481"/>
              <a:gd name="connsiteX24" fmla="*/ 90487 w 1521619"/>
              <a:gd name="connsiteY24" fmla="*/ 180975 h 421481"/>
              <a:gd name="connsiteX25" fmla="*/ 59531 w 1521619"/>
              <a:gd name="connsiteY25" fmla="*/ 166687 h 421481"/>
              <a:gd name="connsiteX26" fmla="*/ 19050 w 1521619"/>
              <a:gd name="connsiteY26" fmla="*/ 150019 h 421481"/>
              <a:gd name="connsiteX27" fmla="*/ 7144 w 1521619"/>
              <a:gd name="connsiteY27" fmla="*/ 150019 h 421481"/>
              <a:gd name="connsiteX28" fmla="*/ 0 w 1521619"/>
              <a:gd name="connsiteY28" fmla="*/ 164306 h 421481"/>
              <a:gd name="connsiteX29" fmla="*/ 4762 w 1521619"/>
              <a:gd name="connsiteY29" fmla="*/ 190500 h 421481"/>
              <a:gd name="connsiteX30" fmla="*/ 23812 w 1521619"/>
              <a:gd name="connsiteY30" fmla="*/ 240506 h 421481"/>
              <a:gd name="connsiteX31" fmla="*/ 47625 w 1521619"/>
              <a:gd name="connsiteY31" fmla="*/ 290512 h 421481"/>
              <a:gd name="connsiteX32" fmla="*/ 69056 w 1521619"/>
              <a:gd name="connsiteY32" fmla="*/ 316706 h 421481"/>
              <a:gd name="connsiteX33" fmla="*/ 109537 w 1521619"/>
              <a:gd name="connsiteY33" fmla="*/ 354806 h 421481"/>
              <a:gd name="connsiteX34" fmla="*/ 150019 w 1521619"/>
              <a:gd name="connsiteY34" fmla="*/ 383381 h 421481"/>
              <a:gd name="connsiteX35" fmla="*/ 195262 w 1521619"/>
              <a:gd name="connsiteY35" fmla="*/ 404812 h 421481"/>
              <a:gd name="connsiteX36" fmla="*/ 250031 w 1521619"/>
              <a:gd name="connsiteY36" fmla="*/ 419100 h 421481"/>
              <a:gd name="connsiteX37" fmla="*/ 276225 w 1521619"/>
              <a:gd name="connsiteY37" fmla="*/ 421481 h 421481"/>
              <a:gd name="connsiteX38" fmla="*/ 469106 w 1521619"/>
              <a:gd name="connsiteY38" fmla="*/ 3762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21619" h="421481">
                <a:moveTo>
                  <a:pt x="469106" y="376237"/>
                </a:moveTo>
                <a:lnTo>
                  <a:pt x="954881" y="269081"/>
                </a:lnTo>
                <a:lnTo>
                  <a:pt x="1185862" y="223837"/>
                </a:lnTo>
                <a:lnTo>
                  <a:pt x="1235869" y="221456"/>
                </a:lnTo>
                <a:lnTo>
                  <a:pt x="1440656" y="204787"/>
                </a:lnTo>
                <a:lnTo>
                  <a:pt x="1462087" y="200025"/>
                </a:lnTo>
                <a:lnTo>
                  <a:pt x="1485900" y="185737"/>
                </a:lnTo>
                <a:lnTo>
                  <a:pt x="1509712" y="164306"/>
                </a:lnTo>
                <a:lnTo>
                  <a:pt x="1521619" y="145256"/>
                </a:lnTo>
                <a:lnTo>
                  <a:pt x="1521619" y="126206"/>
                </a:lnTo>
                <a:lnTo>
                  <a:pt x="1509712" y="97631"/>
                </a:lnTo>
                <a:lnTo>
                  <a:pt x="1488281" y="80962"/>
                </a:lnTo>
                <a:lnTo>
                  <a:pt x="1331119" y="2381"/>
                </a:lnTo>
                <a:lnTo>
                  <a:pt x="1300162" y="0"/>
                </a:lnTo>
                <a:lnTo>
                  <a:pt x="1276350" y="0"/>
                </a:lnTo>
                <a:lnTo>
                  <a:pt x="1240631" y="7144"/>
                </a:lnTo>
                <a:lnTo>
                  <a:pt x="1188244" y="28575"/>
                </a:lnTo>
                <a:lnTo>
                  <a:pt x="1145381" y="50006"/>
                </a:lnTo>
                <a:lnTo>
                  <a:pt x="1097756" y="69056"/>
                </a:lnTo>
                <a:lnTo>
                  <a:pt x="383381" y="223837"/>
                </a:lnTo>
                <a:lnTo>
                  <a:pt x="309562" y="233362"/>
                </a:lnTo>
                <a:lnTo>
                  <a:pt x="266700" y="228600"/>
                </a:lnTo>
                <a:lnTo>
                  <a:pt x="202406" y="219075"/>
                </a:lnTo>
                <a:lnTo>
                  <a:pt x="138112" y="202406"/>
                </a:lnTo>
                <a:lnTo>
                  <a:pt x="90487" y="180975"/>
                </a:lnTo>
                <a:lnTo>
                  <a:pt x="59531" y="166687"/>
                </a:lnTo>
                <a:lnTo>
                  <a:pt x="19050" y="150019"/>
                </a:lnTo>
                <a:lnTo>
                  <a:pt x="7144" y="150019"/>
                </a:lnTo>
                <a:lnTo>
                  <a:pt x="0" y="164306"/>
                </a:lnTo>
                <a:lnTo>
                  <a:pt x="4762" y="190500"/>
                </a:lnTo>
                <a:lnTo>
                  <a:pt x="23812" y="240506"/>
                </a:lnTo>
                <a:lnTo>
                  <a:pt x="47625" y="290512"/>
                </a:lnTo>
                <a:lnTo>
                  <a:pt x="69056" y="316706"/>
                </a:lnTo>
                <a:lnTo>
                  <a:pt x="109537" y="354806"/>
                </a:lnTo>
                <a:lnTo>
                  <a:pt x="150019" y="383381"/>
                </a:lnTo>
                <a:lnTo>
                  <a:pt x="195262" y="404812"/>
                </a:lnTo>
                <a:lnTo>
                  <a:pt x="250031" y="419100"/>
                </a:lnTo>
                <a:lnTo>
                  <a:pt x="276225" y="421481"/>
                </a:lnTo>
                <a:lnTo>
                  <a:pt x="4691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9EC8AA6-DACE-41F3-B30B-0034EEAB159A}"/>
              </a:ext>
            </a:extLst>
          </p:cNvPr>
          <p:cNvSpPr/>
          <p:nvPr/>
        </p:nvSpPr>
        <p:spPr>
          <a:xfrm>
            <a:off x="5808664" y="2786063"/>
            <a:ext cx="261937" cy="608013"/>
          </a:xfrm>
          <a:custGeom>
            <a:avLst/>
            <a:gdLst>
              <a:gd name="connsiteX0" fmla="*/ 16669 w 261937"/>
              <a:gd name="connsiteY0" fmla="*/ 166688 h 607219"/>
              <a:gd name="connsiteX1" fmla="*/ 59531 w 261937"/>
              <a:gd name="connsiteY1" fmla="*/ 607219 h 607219"/>
              <a:gd name="connsiteX2" fmla="*/ 257175 w 261937"/>
              <a:gd name="connsiteY2" fmla="*/ 573881 h 607219"/>
              <a:gd name="connsiteX3" fmla="*/ 259556 w 261937"/>
              <a:gd name="connsiteY3" fmla="*/ 497681 h 607219"/>
              <a:gd name="connsiteX4" fmla="*/ 252412 w 261937"/>
              <a:gd name="connsiteY4" fmla="*/ 421481 h 607219"/>
              <a:gd name="connsiteX5" fmla="*/ 242887 w 261937"/>
              <a:gd name="connsiteY5" fmla="*/ 361950 h 607219"/>
              <a:gd name="connsiteX6" fmla="*/ 214312 w 261937"/>
              <a:gd name="connsiteY6" fmla="*/ 261938 h 607219"/>
              <a:gd name="connsiteX7" fmla="*/ 169069 w 261937"/>
              <a:gd name="connsiteY7" fmla="*/ 161925 h 607219"/>
              <a:gd name="connsiteX8" fmla="*/ 126206 w 261937"/>
              <a:gd name="connsiteY8" fmla="*/ 90488 h 607219"/>
              <a:gd name="connsiteX9" fmla="*/ 85725 w 261937"/>
              <a:gd name="connsiteY9" fmla="*/ 42863 h 607219"/>
              <a:gd name="connsiteX10" fmla="*/ 59531 w 261937"/>
              <a:gd name="connsiteY10" fmla="*/ 16669 h 607219"/>
              <a:gd name="connsiteX11" fmla="*/ 33337 w 261937"/>
              <a:gd name="connsiteY11" fmla="*/ 2381 h 607219"/>
              <a:gd name="connsiteX12" fmla="*/ 7144 w 261937"/>
              <a:gd name="connsiteY12" fmla="*/ 0 h 607219"/>
              <a:gd name="connsiteX13" fmla="*/ 0 w 261937"/>
              <a:gd name="connsiteY13" fmla="*/ 4763 h 607219"/>
              <a:gd name="connsiteX14" fmla="*/ 2381 w 261937"/>
              <a:gd name="connsiteY14" fmla="*/ 26194 h 607219"/>
              <a:gd name="connsiteX15" fmla="*/ 14287 w 261937"/>
              <a:gd name="connsiteY15" fmla="*/ 80963 h 607219"/>
              <a:gd name="connsiteX16" fmla="*/ 16669 w 261937"/>
              <a:gd name="connsiteY16" fmla="*/ 1666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1937" h="607219">
                <a:moveTo>
                  <a:pt x="16669" y="166688"/>
                </a:moveTo>
                <a:lnTo>
                  <a:pt x="59531" y="607219"/>
                </a:lnTo>
                <a:lnTo>
                  <a:pt x="257175" y="573881"/>
                </a:lnTo>
                <a:cubicBezTo>
                  <a:pt x="257969" y="548481"/>
                  <a:pt x="261937" y="525065"/>
                  <a:pt x="259556" y="497681"/>
                </a:cubicBezTo>
                <a:lnTo>
                  <a:pt x="252412" y="421481"/>
                </a:lnTo>
                <a:lnTo>
                  <a:pt x="242887" y="361950"/>
                </a:lnTo>
                <a:lnTo>
                  <a:pt x="214312" y="261938"/>
                </a:lnTo>
                <a:lnTo>
                  <a:pt x="169069" y="161925"/>
                </a:lnTo>
                <a:lnTo>
                  <a:pt x="126206" y="90488"/>
                </a:lnTo>
                <a:lnTo>
                  <a:pt x="85725" y="42863"/>
                </a:lnTo>
                <a:lnTo>
                  <a:pt x="59531" y="16669"/>
                </a:lnTo>
                <a:lnTo>
                  <a:pt x="33337" y="2381"/>
                </a:lnTo>
                <a:lnTo>
                  <a:pt x="7144" y="0"/>
                </a:lnTo>
                <a:lnTo>
                  <a:pt x="0" y="4763"/>
                </a:lnTo>
                <a:lnTo>
                  <a:pt x="2381" y="26194"/>
                </a:lnTo>
                <a:lnTo>
                  <a:pt x="14287" y="80963"/>
                </a:lnTo>
                <a:lnTo>
                  <a:pt x="16669" y="166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F548F6E-568A-447B-AA37-CC37A253891E}"/>
              </a:ext>
            </a:extLst>
          </p:cNvPr>
          <p:cNvSpPr/>
          <p:nvPr/>
        </p:nvSpPr>
        <p:spPr>
          <a:xfrm>
            <a:off x="6399213" y="2452688"/>
            <a:ext cx="438150" cy="809625"/>
          </a:xfrm>
          <a:custGeom>
            <a:avLst/>
            <a:gdLst>
              <a:gd name="connsiteX0" fmla="*/ 128587 w 438150"/>
              <a:gd name="connsiteY0" fmla="*/ 283369 h 809625"/>
              <a:gd name="connsiteX1" fmla="*/ 109537 w 438150"/>
              <a:gd name="connsiteY1" fmla="*/ 809625 h 809625"/>
              <a:gd name="connsiteX2" fmla="*/ 202406 w 438150"/>
              <a:gd name="connsiteY2" fmla="*/ 773906 h 809625"/>
              <a:gd name="connsiteX3" fmla="*/ 235744 w 438150"/>
              <a:gd name="connsiteY3" fmla="*/ 702469 h 809625"/>
              <a:gd name="connsiteX4" fmla="*/ 361950 w 438150"/>
              <a:gd name="connsiteY4" fmla="*/ 340519 h 809625"/>
              <a:gd name="connsiteX5" fmla="*/ 400050 w 438150"/>
              <a:gd name="connsiteY5" fmla="*/ 307181 h 809625"/>
              <a:gd name="connsiteX6" fmla="*/ 423862 w 438150"/>
              <a:gd name="connsiteY6" fmla="*/ 280988 h 809625"/>
              <a:gd name="connsiteX7" fmla="*/ 433387 w 438150"/>
              <a:gd name="connsiteY7" fmla="*/ 257175 h 809625"/>
              <a:gd name="connsiteX8" fmla="*/ 438150 w 438150"/>
              <a:gd name="connsiteY8" fmla="*/ 238125 h 809625"/>
              <a:gd name="connsiteX9" fmla="*/ 431006 w 438150"/>
              <a:gd name="connsiteY9" fmla="*/ 221456 h 809625"/>
              <a:gd name="connsiteX10" fmla="*/ 414337 w 438150"/>
              <a:gd name="connsiteY10" fmla="*/ 200025 h 809625"/>
              <a:gd name="connsiteX11" fmla="*/ 157162 w 438150"/>
              <a:gd name="connsiteY11" fmla="*/ 0 h 809625"/>
              <a:gd name="connsiteX12" fmla="*/ 0 w 438150"/>
              <a:gd name="connsiteY12" fmla="*/ 28575 h 809625"/>
              <a:gd name="connsiteX13" fmla="*/ 7144 w 438150"/>
              <a:gd name="connsiteY13" fmla="*/ 78581 h 809625"/>
              <a:gd name="connsiteX14" fmla="*/ 45244 w 438150"/>
              <a:gd name="connsiteY14" fmla="*/ 73819 h 809625"/>
              <a:gd name="connsiteX15" fmla="*/ 73819 w 438150"/>
              <a:gd name="connsiteY15" fmla="*/ 78581 h 809625"/>
              <a:gd name="connsiteX16" fmla="*/ 97631 w 438150"/>
              <a:gd name="connsiteY16" fmla="*/ 90488 h 809625"/>
              <a:gd name="connsiteX17" fmla="*/ 119062 w 438150"/>
              <a:gd name="connsiteY17" fmla="*/ 107156 h 809625"/>
              <a:gd name="connsiteX18" fmla="*/ 126206 w 438150"/>
              <a:gd name="connsiteY18" fmla="*/ 126206 h 809625"/>
              <a:gd name="connsiteX19" fmla="*/ 128587 w 438150"/>
              <a:gd name="connsiteY19" fmla="*/ 152400 h 809625"/>
              <a:gd name="connsiteX20" fmla="*/ 128587 w 438150"/>
              <a:gd name="connsiteY20" fmla="*/ 2833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8150" h="809625">
                <a:moveTo>
                  <a:pt x="128587" y="283369"/>
                </a:moveTo>
                <a:lnTo>
                  <a:pt x="109537" y="809625"/>
                </a:lnTo>
                <a:lnTo>
                  <a:pt x="202406" y="773906"/>
                </a:lnTo>
                <a:lnTo>
                  <a:pt x="235744" y="702469"/>
                </a:lnTo>
                <a:lnTo>
                  <a:pt x="361950" y="340519"/>
                </a:lnTo>
                <a:lnTo>
                  <a:pt x="400050" y="307181"/>
                </a:lnTo>
                <a:lnTo>
                  <a:pt x="423862" y="280988"/>
                </a:lnTo>
                <a:lnTo>
                  <a:pt x="433387" y="257175"/>
                </a:lnTo>
                <a:lnTo>
                  <a:pt x="438150" y="238125"/>
                </a:lnTo>
                <a:lnTo>
                  <a:pt x="431006" y="221456"/>
                </a:lnTo>
                <a:lnTo>
                  <a:pt x="414337" y="200025"/>
                </a:lnTo>
                <a:lnTo>
                  <a:pt x="157162" y="0"/>
                </a:lnTo>
                <a:lnTo>
                  <a:pt x="0" y="28575"/>
                </a:lnTo>
                <a:lnTo>
                  <a:pt x="7144" y="78581"/>
                </a:lnTo>
                <a:lnTo>
                  <a:pt x="45244" y="73819"/>
                </a:lnTo>
                <a:lnTo>
                  <a:pt x="73819" y="78581"/>
                </a:lnTo>
                <a:lnTo>
                  <a:pt x="97631" y="90488"/>
                </a:lnTo>
                <a:lnTo>
                  <a:pt x="119062" y="107156"/>
                </a:lnTo>
                <a:lnTo>
                  <a:pt x="126206" y="126206"/>
                </a:lnTo>
                <a:lnTo>
                  <a:pt x="128587" y="152400"/>
                </a:lnTo>
                <a:cubicBezTo>
                  <a:pt x="127793" y="196056"/>
                  <a:pt x="127000" y="239713"/>
                  <a:pt x="128587" y="28336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D2E1446-EADB-4701-AE1B-78CEB3CDA19C}"/>
              </a:ext>
            </a:extLst>
          </p:cNvPr>
          <p:cNvSpPr/>
          <p:nvPr/>
        </p:nvSpPr>
        <p:spPr>
          <a:xfrm>
            <a:off x="5235576" y="2951162"/>
            <a:ext cx="2987675" cy="647700"/>
          </a:xfrm>
          <a:custGeom>
            <a:avLst/>
            <a:gdLst>
              <a:gd name="connsiteX0" fmla="*/ 1117600 w 2987675"/>
              <a:gd name="connsiteY0" fmla="*/ 279400 h 647700"/>
              <a:gd name="connsiteX1" fmla="*/ 1457325 w 2987675"/>
              <a:gd name="connsiteY1" fmla="*/ 212725 h 647700"/>
              <a:gd name="connsiteX2" fmla="*/ 1809750 w 2987675"/>
              <a:gd name="connsiteY2" fmla="*/ 152400 h 647700"/>
              <a:gd name="connsiteX3" fmla="*/ 2073275 w 2987675"/>
              <a:gd name="connsiteY3" fmla="*/ 117475 h 647700"/>
              <a:gd name="connsiteX4" fmla="*/ 2228850 w 2987675"/>
              <a:gd name="connsiteY4" fmla="*/ 104775 h 647700"/>
              <a:gd name="connsiteX5" fmla="*/ 2400300 w 2987675"/>
              <a:gd name="connsiteY5" fmla="*/ 85725 h 647700"/>
              <a:gd name="connsiteX6" fmla="*/ 2447925 w 2987675"/>
              <a:gd name="connsiteY6" fmla="*/ 63500 h 647700"/>
              <a:gd name="connsiteX7" fmla="*/ 2505075 w 2987675"/>
              <a:gd name="connsiteY7" fmla="*/ 31750 h 647700"/>
              <a:gd name="connsiteX8" fmla="*/ 2546350 w 2987675"/>
              <a:gd name="connsiteY8" fmla="*/ 0 h 647700"/>
              <a:gd name="connsiteX9" fmla="*/ 2568575 w 2987675"/>
              <a:gd name="connsiteY9" fmla="*/ 3175 h 647700"/>
              <a:gd name="connsiteX10" fmla="*/ 2625725 w 2987675"/>
              <a:gd name="connsiteY10" fmla="*/ 15875 h 647700"/>
              <a:gd name="connsiteX11" fmla="*/ 2762250 w 2987675"/>
              <a:gd name="connsiteY11" fmla="*/ 63500 h 647700"/>
              <a:gd name="connsiteX12" fmla="*/ 2873375 w 2987675"/>
              <a:gd name="connsiteY12" fmla="*/ 114300 h 647700"/>
              <a:gd name="connsiteX13" fmla="*/ 2905125 w 2987675"/>
              <a:gd name="connsiteY13" fmla="*/ 133350 h 647700"/>
              <a:gd name="connsiteX14" fmla="*/ 2940050 w 2987675"/>
              <a:gd name="connsiteY14" fmla="*/ 168275 h 647700"/>
              <a:gd name="connsiteX15" fmla="*/ 2971800 w 2987675"/>
              <a:gd name="connsiteY15" fmla="*/ 215900 h 647700"/>
              <a:gd name="connsiteX16" fmla="*/ 2987675 w 2987675"/>
              <a:gd name="connsiteY16" fmla="*/ 263525 h 647700"/>
              <a:gd name="connsiteX17" fmla="*/ 2981325 w 2987675"/>
              <a:gd name="connsiteY17" fmla="*/ 288925 h 647700"/>
              <a:gd name="connsiteX18" fmla="*/ 2968625 w 2987675"/>
              <a:gd name="connsiteY18" fmla="*/ 307975 h 647700"/>
              <a:gd name="connsiteX19" fmla="*/ 2940050 w 2987675"/>
              <a:gd name="connsiteY19" fmla="*/ 320675 h 647700"/>
              <a:gd name="connsiteX20" fmla="*/ 2895600 w 2987675"/>
              <a:gd name="connsiteY20" fmla="*/ 323850 h 647700"/>
              <a:gd name="connsiteX21" fmla="*/ 2800350 w 2987675"/>
              <a:gd name="connsiteY21" fmla="*/ 314325 h 647700"/>
              <a:gd name="connsiteX22" fmla="*/ 2673350 w 2987675"/>
              <a:gd name="connsiteY22" fmla="*/ 301625 h 647700"/>
              <a:gd name="connsiteX23" fmla="*/ 2435225 w 2987675"/>
              <a:gd name="connsiteY23" fmla="*/ 285750 h 647700"/>
              <a:gd name="connsiteX24" fmla="*/ 2209800 w 2987675"/>
              <a:gd name="connsiteY24" fmla="*/ 285750 h 647700"/>
              <a:gd name="connsiteX25" fmla="*/ 1930400 w 2987675"/>
              <a:gd name="connsiteY25" fmla="*/ 317500 h 647700"/>
              <a:gd name="connsiteX26" fmla="*/ 1562100 w 2987675"/>
              <a:gd name="connsiteY26" fmla="*/ 371475 h 647700"/>
              <a:gd name="connsiteX27" fmla="*/ 1216025 w 2987675"/>
              <a:gd name="connsiteY27" fmla="*/ 438150 h 647700"/>
              <a:gd name="connsiteX28" fmla="*/ 863600 w 2987675"/>
              <a:gd name="connsiteY28" fmla="*/ 514350 h 647700"/>
              <a:gd name="connsiteX29" fmla="*/ 581025 w 2987675"/>
              <a:gd name="connsiteY29" fmla="*/ 596900 h 647700"/>
              <a:gd name="connsiteX30" fmla="*/ 361950 w 2987675"/>
              <a:gd name="connsiteY30" fmla="*/ 647700 h 647700"/>
              <a:gd name="connsiteX31" fmla="*/ 333375 w 2987675"/>
              <a:gd name="connsiteY31" fmla="*/ 635000 h 647700"/>
              <a:gd name="connsiteX32" fmla="*/ 269875 w 2987675"/>
              <a:gd name="connsiteY32" fmla="*/ 600075 h 647700"/>
              <a:gd name="connsiteX33" fmla="*/ 215900 w 2987675"/>
              <a:gd name="connsiteY33" fmla="*/ 558800 h 647700"/>
              <a:gd name="connsiteX34" fmla="*/ 152400 w 2987675"/>
              <a:gd name="connsiteY34" fmla="*/ 498475 h 647700"/>
              <a:gd name="connsiteX35" fmla="*/ 28575 w 2987675"/>
              <a:gd name="connsiteY35" fmla="*/ 361950 h 647700"/>
              <a:gd name="connsiteX36" fmla="*/ 6350 w 2987675"/>
              <a:gd name="connsiteY36" fmla="*/ 330200 h 647700"/>
              <a:gd name="connsiteX37" fmla="*/ 0 w 2987675"/>
              <a:gd name="connsiteY37" fmla="*/ 307975 h 647700"/>
              <a:gd name="connsiteX38" fmla="*/ 6350 w 2987675"/>
              <a:gd name="connsiteY38" fmla="*/ 292100 h 647700"/>
              <a:gd name="connsiteX39" fmla="*/ 15875 w 2987675"/>
              <a:gd name="connsiteY39" fmla="*/ 285750 h 647700"/>
              <a:gd name="connsiteX40" fmla="*/ 31750 w 2987675"/>
              <a:gd name="connsiteY40" fmla="*/ 285750 h 647700"/>
              <a:gd name="connsiteX41" fmla="*/ 60325 w 2987675"/>
              <a:gd name="connsiteY41" fmla="*/ 298450 h 647700"/>
              <a:gd name="connsiteX42" fmla="*/ 117475 w 2987675"/>
              <a:gd name="connsiteY42" fmla="*/ 342900 h 647700"/>
              <a:gd name="connsiteX43" fmla="*/ 174625 w 2987675"/>
              <a:gd name="connsiteY43" fmla="*/ 377825 h 647700"/>
              <a:gd name="connsiteX44" fmla="*/ 212725 w 2987675"/>
              <a:gd name="connsiteY44" fmla="*/ 393700 h 647700"/>
              <a:gd name="connsiteX45" fmla="*/ 273050 w 2987675"/>
              <a:gd name="connsiteY45" fmla="*/ 409575 h 647700"/>
              <a:gd name="connsiteX46" fmla="*/ 327025 w 2987675"/>
              <a:gd name="connsiteY46" fmla="*/ 412750 h 647700"/>
              <a:gd name="connsiteX47" fmla="*/ 368300 w 2987675"/>
              <a:gd name="connsiteY47" fmla="*/ 409575 h 647700"/>
              <a:gd name="connsiteX48" fmla="*/ 488950 w 2987675"/>
              <a:gd name="connsiteY48" fmla="*/ 387350 h 647700"/>
              <a:gd name="connsiteX49" fmla="*/ 746125 w 2987675"/>
              <a:gd name="connsiteY49" fmla="*/ 333375 h 647700"/>
              <a:gd name="connsiteX50" fmla="*/ 838200 w 2987675"/>
              <a:gd name="connsiteY50" fmla="*/ 330200 h 647700"/>
              <a:gd name="connsiteX51" fmla="*/ 1117600 w 2987675"/>
              <a:gd name="connsiteY51" fmla="*/ 2794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87675" h="647700">
                <a:moveTo>
                  <a:pt x="1117600" y="279400"/>
                </a:moveTo>
                <a:lnTo>
                  <a:pt x="1457325" y="212725"/>
                </a:lnTo>
                <a:lnTo>
                  <a:pt x="1809750" y="152400"/>
                </a:lnTo>
                <a:lnTo>
                  <a:pt x="2073275" y="117475"/>
                </a:lnTo>
                <a:lnTo>
                  <a:pt x="2228850" y="104775"/>
                </a:lnTo>
                <a:lnTo>
                  <a:pt x="2400300" y="85725"/>
                </a:lnTo>
                <a:lnTo>
                  <a:pt x="2447925" y="63500"/>
                </a:lnTo>
                <a:lnTo>
                  <a:pt x="2505075" y="31750"/>
                </a:lnTo>
                <a:lnTo>
                  <a:pt x="2546350" y="0"/>
                </a:lnTo>
                <a:lnTo>
                  <a:pt x="2568575" y="3175"/>
                </a:lnTo>
                <a:lnTo>
                  <a:pt x="2625725" y="15875"/>
                </a:lnTo>
                <a:lnTo>
                  <a:pt x="2762250" y="63500"/>
                </a:lnTo>
                <a:lnTo>
                  <a:pt x="2873375" y="114300"/>
                </a:lnTo>
                <a:lnTo>
                  <a:pt x="2905125" y="133350"/>
                </a:lnTo>
                <a:lnTo>
                  <a:pt x="2940050" y="168275"/>
                </a:lnTo>
                <a:lnTo>
                  <a:pt x="2971800" y="215900"/>
                </a:lnTo>
                <a:lnTo>
                  <a:pt x="2987675" y="263525"/>
                </a:lnTo>
                <a:lnTo>
                  <a:pt x="2981325" y="288925"/>
                </a:lnTo>
                <a:lnTo>
                  <a:pt x="2968625" y="307975"/>
                </a:lnTo>
                <a:lnTo>
                  <a:pt x="2940050" y="320675"/>
                </a:lnTo>
                <a:lnTo>
                  <a:pt x="2895600" y="323850"/>
                </a:lnTo>
                <a:lnTo>
                  <a:pt x="2800350" y="314325"/>
                </a:lnTo>
                <a:lnTo>
                  <a:pt x="2673350" y="301625"/>
                </a:lnTo>
                <a:lnTo>
                  <a:pt x="2435225" y="285750"/>
                </a:lnTo>
                <a:lnTo>
                  <a:pt x="2209800" y="285750"/>
                </a:lnTo>
                <a:lnTo>
                  <a:pt x="1930400" y="317500"/>
                </a:lnTo>
                <a:lnTo>
                  <a:pt x="1562100" y="371475"/>
                </a:lnTo>
                <a:lnTo>
                  <a:pt x="1216025" y="438150"/>
                </a:lnTo>
                <a:lnTo>
                  <a:pt x="863600" y="514350"/>
                </a:lnTo>
                <a:lnTo>
                  <a:pt x="581025" y="596900"/>
                </a:lnTo>
                <a:lnTo>
                  <a:pt x="361950" y="647700"/>
                </a:lnTo>
                <a:lnTo>
                  <a:pt x="333375" y="635000"/>
                </a:lnTo>
                <a:lnTo>
                  <a:pt x="269875" y="600075"/>
                </a:lnTo>
                <a:lnTo>
                  <a:pt x="215900" y="558800"/>
                </a:lnTo>
                <a:lnTo>
                  <a:pt x="152400" y="498475"/>
                </a:lnTo>
                <a:lnTo>
                  <a:pt x="28575" y="361950"/>
                </a:lnTo>
                <a:lnTo>
                  <a:pt x="6350" y="330200"/>
                </a:lnTo>
                <a:lnTo>
                  <a:pt x="0" y="307975"/>
                </a:lnTo>
                <a:lnTo>
                  <a:pt x="6350" y="292100"/>
                </a:lnTo>
                <a:lnTo>
                  <a:pt x="15875" y="285750"/>
                </a:lnTo>
                <a:lnTo>
                  <a:pt x="31750" y="285750"/>
                </a:lnTo>
                <a:lnTo>
                  <a:pt x="60325" y="298450"/>
                </a:lnTo>
                <a:lnTo>
                  <a:pt x="117475" y="342900"/>
                </a:lnTo>
                <a:lnTo>
                  <a:pt x="174625" y="377825"/>
                </a:lnTo>
                <a:lnTo>
                  <a:pt x="212725" y="393700"/>
                </a:lnTo>
                <a:lnTo>
                  <a:pt x="273050" y="409575"/>
                </a:lnTo>
                <a:lnTo>
                  <a:pt x="327025" y="412750"/>
                </a:lnTo>
                <a:lnTo>
                  <a:pt x="368300" y="409575"/>
                </a:lnTo>
                <a:lnTo>
                  <a:pt x="488950" y="387350"/>
                </a:lnTo>
                <a:lnTo>
                  <a:pt x="746125" y="333375"/>
                </a:lnTo>
                <a:lnTo>
                  <a:pt x="838200" y="330200"/>
                </a:lnTo>
                <a:lnTo>
                  <a:pt x="1117600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5B94364-C552-4D5C-9F30-AD98F0A8A2E5}"/>
              </a:ext>
            </a:extLst>
          </p:cNvPr>
          <p:cNvSpPr/>
          <p:nvPr/>
        </p:nvSpPr>
        <p:spPr>
          <a:xfrm rot="16200000">
            <a:off x="5508625" y="4025900"/>
            <a:ext cx="1758950" cy="1181100"/>
          </a:xfrm>
          <a:custGeom>
            <a:avLst/>
            <a:gdLst>
              <a:gd name="connsiteX0" fmla="*/ 1407319 w 1759744"/>
              <a:gd name="connsiteY0" fmla="*/ 338137 h 1181100"/>
              <a:gd name="connsiteX1" fmla="*/ 1490663 w 1759744"/>
              <a:gd name="connsiteY1" fmla="*/ 773906 h 1181100"/>
              <a:gd name="connsiteX2" fmla="*/ 1495425 w 1759744"/>
              <a:gd name="connsiteY2" fmla="*/ 802481 h 1181100"/>
              <a:gd name="connsiteX3" fmla="*/ 1493044 w 1759744"/>
              <a:gd name="connsiteY3" fmla="*/ 838200 h 1181100"/>
              <a:gd name="connsiteX4" fmla="*/ 1478756 w 1759744"/>
              <a:gd name="connsiteY4" fmla="*/ 857250 h 1181100"/>
              <a:gd name="connsiteX5" fmla="*/ 1454944 w 1759744"/>
              <a:gd name="connsiteY5" fmla="*/ 866775 h 1181100"/>
              <a:gd name="connsiteX6" fmla="*/ 1428750 w 1759744"/>
              <a:gd name="connsiteY6" fmla="*/ 873919 h 1181100"/>
              <a:gd name="connsiteX7" fmla="*/ 1333500 w 1759744"/>
              <a:gd name="connsiteY7" fmla="*/ 878681 h 1181100"/>
              <a:gd name="connsiteX8" fmla="*/ 569119 w 1759744"/>
              <a:gd name="connsiteY8" fmla="*/ 873919 h 1181100"/>
              <a:gd name="connsiteX9" fmla="*/ 119063 w 1759744"/>
              <a:gd name="connsiteY9" fmla="*/ 878681 h 1181100"/>
              <a:gd name="connsiteX10" fmla="*/ 57150 w 1759744"/>
              <a:gd name="connsiteY10" fmla="*/ 883444 h 1181100"/>
              <a:gd name="connsiteX11" fmla="*/ 19050 w 1759744"/>
              <a:gd name="connsiteY11" fmla="*/ 945356 h 1181100"/>
              <a:gd name="connsiteX12" fmla="*/ 4763 w 1759744"/>
              <a:gd name="connsiteY12" fmla="*/ 957262 h 1181100"/>
              <a:gd name="connsiteX13" fmla="*/ 0 w 1759744"/>
              <a:gd name="connsiteY13" fmla="*/ 973931 h 1181100"/>
              <a:gd name="connsiteX14" fmla="*/ 7144 w 1759744"/>
              <a:gd name="connsiteY14" fmla="*/ 1014412 h 1181100"/>
              <a:gd name="connsiteX15" fmla="*/ 21431 w 1759744"/>
              <a:gd name="connsiteY15" fmla="*/ 1047750 h 1181100"/>
              <a:gd name="connsiteX16" fmla="*/ 45244 w 1759744"/>
              <a:gd name="connsiteY16" fmla="*/ 1073944 h 1181100"/>
              <a:gd name="connsiteX17" fmla="*/ 71438 w 1759744"/>
              <a:gd name="connsiteY17" fmla="*/ 1088231 h 1181100"/>
              <a:gd name="connsiteX18" fmla="*/ 100013 w 1759744"/>
              <a:gd name="connsiteY18" fmla="*/ 1100137 h 1181100"/>
              <a:gd name="connsiteX19" fmla="*/ 157163 w 1759744"/>
              <a:gd name="connsiteY19" fmla="*/ 1112044 h 1181100"/>
              <a:gd name="connsiteX20" fmla="*/ 192881 w 1759744"/>
              <a:gd name="connsiteY20" fmla="*/ 1114425 h 1181100"/>
              <a:gd name="connsiteX21" fmla="*/ 447675 w 1759744"/>
              <a:gd name="connsiteY21" fmla="*/ 1116806 h 1181100"/>
              <a:gd name="connsiteX22" fmla="*/ 1369219 w 1759744"/>
              <a:gd name="connsiteY22" fmla="*/ 1119187 h 1181100"/>
              <a:gd name="connsiteX23" fmla="*/ 1416844 w 1759744"/>
              <a:gd name="connsiteY23" fmla="*/ 1116806 h 1181100"/>
              <a:gd name="connsiteX24" fmla="*/ 1438275 w 1759744"/>
              <a:gd name="connsiteY24" fmla="*/ 1121569 h 1181100"/>
              <a:gd name="connsiteX25" fmla="*/ 1462088 w 1759744"/>
              <a:gd name="connsiteY25" fmla="*/ 1135856 h 1181100"/>
              <a:gd name="connsiteX26" fmla="*/ 1488281 w 1759744"/>
              <a:gd name="connsiteY26" fmla="*/ 1162050 h 1181100"/>
              <a:gd name="connsiteX27" fmla="*/ 1500188 w 1759744"/>
              <a:gd name="connsiteY27" fmla="*/ 1171575 h 1181100"/>
              <a:gd name="connsiteX28" fmla="*/ 1519238 w 1759744"/>
              <a:gd name="connsiteY28" fmla="*/ 1181100 h 1181100"/>
              <a:gd name="connsiteX29" fmla="*/ 1543050 w 1759744"/>
              <a:gd name="connsiteY29" fmla="*/ 1181100 h 1181100"/>
              <a:gd name="connsiteX30" fmla="*/ 1564481 w 1759744"/>
              <a:gd name="connsiteY30" fmla="*/ 1164431 h 1181100"/>
              <a:gd name="connsiteX31" fmla="*/ 1614488 w 1759744"/>
              <a:gd name="connsiteY31" fmla="*/ 1112044 h 1181100"/>
              <a:gd name="connsiteX32" fmla="*/ 1681163 w 1759744"/>
              <a:gd name="connsiteY32" fmla="*/ 1014412 h 1181100"/>
              <a:gd name="connsiteX33" fmla="*/ 1752600 w 1759744"/>
              <a:gd name="connsiteY33" fmla="*/ 885825 h 1181100"/>
              <a:gd name="connsiteX34" fmla="*/ 1759744 w 1759744"/>
              <a:gd name="connsiteY34" fmla="*/ 866775 h 1181100"/>
              <a:gd name="connsiteX35" fmla="*/ 1747838 w 1759744"/>
              <a:gd name="connsiteY35" fmla="*/ 850106 h 1181100"/>
              <a:gd name="connsiteX36" fmla="*/ 1676400 w 1759744"/>
              <a:gd name="connsiteY36" fmla="*/ 766762 h 1181100"/>
              <a:gd name="connsiteX37" fmla="*/ 1652588 w 1759744"/>
              <a:gd name="connsiteY37" fmla="*/ 673894 h 1181100"/>
              <a:gd name="connsiteX38" fmla="*/ 1624013 w 1759744"/>
              <a:gd name="connsiteY38" fmla="*/ 571500 h 1181100"/>
              <a:gd name="connsiteX39" fmla="*/ 1562100 w 1759744"/>
              <a:gd name="connsiteY39" fmla="*/ 295275 h 1181100"/>
              <a:gd name="connsiteX40" fmla="*/ 1512094 w 1759744"/>
              <a:gd name="connsiteY40" fmla="*/ 0 h 1181100"/>
              <a:gd name="connsiteX41" fmla="*/ 1345406 w 1759744"/>
              <a:gd name="connsiteY41" fmla="*/ 0 h 1181100"/>
              <a:gd name="connsiteX42" fmla="*/ 1407319 w 1759744"/>
              <a:gd name="connsiteY42" fmla="*/ 33813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59744" h="1181100">
                <a:moveTo>
                  <a:pt x="1407319" y="338137"/>
                </a:moveTo>
                <a:lnTo>
                  <a:pt x="1490663" y="773906"/>
                </a:lnTo>
                <a:lnTo>
                  <a:pt x="1495425" y="802481"/>
                </a:lnTo>
                <a:lnTo>
                  <a:pt x="1493044" y="838200"/>
                </a:lnTo>
                <a:lnTo>
                  <a:pt x="1478756" y="857250"/>
                </a:lnTo>
                <a:lnTo>
                  <a:pt x="1454944" y="866775"/>
                </a:lnTo>
                <a:lnTo>
                  <a:pt x="1428750" y="873919"/>
                </a:lnTo>
                <a:lnTo>
                  <a:pt x="1333500" y="878681"/>
                </a:lnTo>
                <a:lnTo>
                  <a:pt x="569119" y="873919"/>
                </a:lnTo>
                <a:lnTo>
                  <a:pt x="119063" y="878681"/>
                </a:lnTo>
                <a:lnTo>
                  <a:pt x="57150" y="883444"/>
                </a:lnTo>
                <a:lnTo>
                  <a:pt x="19050" y="945356"/>
                </a:lnTo>
                <a:lnTo>
                  <a:pt x="4763" y="957262"/>
                </a:lnTo>
                <a:lnTo>
                  <a:pt x="0" y="973931"/>
                </a:lnTo>
                <a:lnTo>
                  <a:pt x="7144" y="1014412"/>
                </a:lnTo>
                <a:lnTo>
                  <a:pt x="21431" y="1047750"/>
                </a:lnTo>
                <a:lnTo>
                  <a:pt x="45244" y="1073944"/>
                </a:lnTo>
                <a:lnTo>
                  <a:pt x="71438" y="1088231"/>
                </a:lnTo>
                <a:lnTo>
                  <a:pt x="100013" y="1100137"/>
                </a:lnTo>
                <a:lnTo>
                  <a:pt x="157163" y="1112044"/>
                </a:lnTo>
                <a:lnTo>
                  <a:pt x="192881" y="1114425"/>
                </a:lnTo>
                <a:lnTo>
                  <a:pt x="447675" y="1116806"/>
                </a:lnTo>
                <a:lnTo>
                  <a:pt x="1369219" y="1119187"/>
                </a:lnTo>
                <a:lnTo>
                  <a:pt x="1416844" y="1116806"/>
                </a:lnTo>
                <a:lnTo>
                  <a:pt x="1438275" y="1121569"/>
                </a:lnTo>
                <a:lnTo>
                  <a:pt x="1462088" y="1135856"/>
                </a:lnTo>
                <a:lnTo>
                  <a:pt x="1488281" y="1162050"/>
                </a:lnTo>
                <a:lnTo>
                  <a:pt x="1500188" y="1171575"/>
                </a:lnTo>
                <a:lnTo>
                  <a:pt x="1519238" y="1181100"/>
                </a:lnTo>
                <a:lnTo>
                  <a:pt x="1543050" y="1181100"/>
                </a:lnTo>
                <a:lnTo>
                  <a:pt x="1564481" y="1164431"/>
                </a:lnTo>
                <a:lnTo>
                  <a:pt x="1614488" y="1112044"/>
                </a:lnTo>
                <a:lnTo>
                  <a:pt x="1681163" y="1014412"/>
                </a:lnTo>
                <a:lnTo>
                  <a:pt x="1752600" y="885825"/>
                </a:lnTo>
                <a:lnTo>
                  <a:pt x="1759744" y="866775"/>
                </a:lnTo>
                <a:lnTo>
                  <a:pt x="1747838" y="850106"/>
                </a:lnTo>
                <a:lnTo>
                  <a:pt x="1676400" y="766762"/>
                </a:lnTo>
                <a:lnTo>
                  <a:pt x="1652588" y="673894"/>
                </a:lnTo>
                <a:lnTo>
                  <a:pt x="1624013" y="571500"/>
                </a:lnTo>
                <a:lnTo>
                  <a:pt x="1562100" y="295275"/>
                </a:lnTo>
                <a:lnTo>
                  <a:pt x="1512094" y="0"/>
                </a:lnTo>
                <a:lnTo>
                  <a:pt x="1345406" y="0"/>
                </a:lnTo>
                <a:lnTo>
                  <a:pt x="140731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6AE4C61-17F9-4EEF-98AA-34EC1BD7873D}"/>
              </a:ext>
            </a:extLst>
          </p:cNvPr>
          <p:cNvSpPr/>
          <p:nvPr/>
        </p:nvSpPr>
        <p:spPr>
          <a:xfrm>
            <a:off x="5824539" y="4510088"/>
            <a:ext cx="917575" cy="292100"/>
          </a:xfrm>
          <a:custGeom>
            <a:avLst/>
            <a:gdLst>
              <a:gd name="connsiteX0" fmla="*/ 16668 w 916781"/>
              <a:gd name="connsiteY0" fmla="*/ 152400 h 292893"/>
              <a:gd name="connsiteX1" fmla="*/ 916781 w 916781"/>
              <a:gd name="connsiteY1" fmla="*/ 0 h 292893"/>
              <a:gd name="connsiteX2" fmla="*/ 914400 w 916781"/>
              <a:gd name="connsiteY2" fmla="*/ 164306 h 292893"/>
              <a:gd name="connsiteX3" fmla="*/ 0 w 916781"/>
              <a:gd name="connsiteY3" fmla="*/ 292893 h 292893"/>
              <a:gd name="connsiteX4" fmla="*/ 16668 w 916781"/>
              <a:gd name="connsiteY4" fmla="*/ 1524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781" h="292893">
                <a:moveTo>
                  <a:pt x="16668" y="152400"/>
                </a:moveTo>
                <a:lnTo>
                  <a:pt x="916781" y="0"/>
                </a:lnTo>
                <a:cubicBezTo>
                  <a:pt x="915987" y="54769"/>
                  <a:pt x="915194" y="109537"/>
                  <a:pt x="914400" y="164306"/>
                </a:cubicBezTo>
                <a:lnTo>
                  <a:pt x="0" y="292893"/>
                </a:lnTo>
                <a:lnTo>
                  <a:pt x="16668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AEAB126-4A5E-4CD4-B2F9-1233FA956EEF}"/>
              </a:ext>
            </a:extLst>
          </p:cNvPr>
          <p:cNvSpPr/>
          <p:nvPr/>
        </p:nvSpPr>
        <p:spPr>
          <a:xfrm>
            <a:off x="5805488" y="5224463"/>
            <a:ext cx="946150" cy="271462"/>
          </a:xfrm>
          <a:custGeom>
            <a:avLst/>
            <a:gdLst>
              <a:gd name="connsiteX0" fmla="*/ 0 w 945356"/>
              <a:gd name="connsiteY0" fmla="*/ 33337 h 271462"/>
              <a:gd name="connsiteX1" fmla="*/ 126206 w 945356"/>
              <a:gd name="connsiteY1" fmla="*/ 102393 h 271462"/>
              <a:gd name="connsiteX2" fmla="*/ 945356 w 945356"/>
              <a:gd name="connsiteY2" fmla="*/ 0 h 271462"/>
              <a:gd name="connsiteX3" fmla="*/ 938212 w 945356"/>
              <a:gd name="connsiteY3" fmla="*/ 238125 h 271462"/>
              <a:gd name="connsiteX4" fmla="*/ 895350 w 945356"/>
              <a:gd name="connsiteY4" fmla="*/ 214312 h 271462"/>
              <a:gd name="connsiteX5" fmla="*/ 852487 w 945356"/>
              <a:gd name="connsiteY5" fmla="*/ 197643 h 271462"/>
              <a:gd name="connsiteX6" fmla="*/ 816768 w 945356"/>
              <a:gd name="connsiteY6" fmla="*/ 190500 h 271462"/>
              <a:gd name="connsiteX7" fmla="*/ 754856 w 945356"/>
              <a:gd name="connsiteY7" fmla="*/ 185737 h 271462"/>
              <a:gd name="connsiteX8" fmla="*/ 633412 w 945356"/>
              <a:gd name="connsiteY8" fmla="*/ 195262 h 271462"/>
              <a:gd name="connsiteX9" fmla="*/ 28575 w 945356"/>
              <a:gd name="connsiteY9" fmla="*/ 271462 h 271462"/>
              <a:gd name="connsiteX10" fmla="*/ 0 w 945356"/>
              <a:gd name="connsiteY10" fmla="*/ 33337 h 27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5356" h="271462">
                <a:moveTo>
                  <a:pt x="0" y="33337"/>
                </a:moveTo>
                <a:lnTo>
                  <a:pt x="126206" y="102393"/>
                </a:lnTo>
                <a:lnTo>
                  <a:pt x="945356" y="0"/>
                </a:lnTo>
                <a:lnTo>
                  <a:pt x="938212" y="238125"/>
                </a:lnTo>
                <a:lnTo>
                  <a:pt x="895350" y="214312"/>
                </a:lnTo>
                <a:lnTo>
                  <a:pt x="852487" y="197643"/>
                </a:lnTo>
                <a:lnTo>
                  <a:pt x="816768" y="190500"/>
                </a:lnTo>
                <a:lnTo>
                  <a:pt x="754856" y="185737"/>
                </a:lnTo>
                <a:lnTo>
                  <a:pt x="633412" y="195262"/>
                </a:lnTo>
                <a:lnTo>
                  <a:pt x="28575" y="271462"/>
                </a:lnTo>
                <a:lnTo>
                  <a:pt x="0" y="33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4588CA6E-A744-4571-B61D-5CA73BB362AA}"/>
              </a:ext>
            </a:extLst>
          </p:cNvPr>
          <p:cNvSpPr/>
          <p:nvPr/>
        </p:nvSpPr>
        <p:spPr>
          <a:xfrm rot="16500000">
            <a:off x="5494339" y="2717801"/>
            <a:ext cx="4378325" cy="2073275"/>
          </a:xfrm>
          <a:custGeom>
            <a:avLst/>
            <a:gdLst>
              <a:gd name="connsiteX0" fmla="*/ 2507810 w 4377350"/>
              <a:gd name="connsiteY0" fmla="*/ 760491 h 2073243"/>
              <a:gd name="connsiteX1" fmla="*/ 2141144 w 4377350"/>
              <a:gd name="connsiteY1" fmla="*/ 851025 h 2073243"/>
              <a:gd name="connsiteX2" fmla="*/ 1828800 w 4377350"/>
              <a:gd name="connsiteY2" fmla="*/ 946087 h 2073243"/>
              <a:gd name="connsiteX3" fmla="*/ 1638677 w 4377350"/>
              <a:gd name="connsiteY3" fmla="*/ 1013988 h 2073243"/>
              <a:gd name="connsiteX4" fmla="*/ 1444028 w 4377350"/>
              <a:gd name="connsiteY4" fmla="*/ 1095469 h 2073243"/>
              <a:gd name="connsiteX5" fmla="*/ 1176950 w 4377350"/>
              <a:gd name="connsiteY5" fmla="*/ 1240324 h 2073243"/>
              <a:gd name="connsiteX6" fmla="*/ 1009461 w 4377350"/>
              <a:gd name="connsiteY6" fmla="*/ 1339913 h 2073243"/>
              <a:gd name="connsiteX7" fmla="*/ 805758 w 4377350"/>
              <a:gd name="connsiteY7" fmla="*/ 1480241 h 2073243"/>
              <a:gd name="connsiteX8" fmla="*/ 719750 w 4377350"/>
              <a:gd name="connsiteY8" fmla="*/ 1548142 h 2073243"/>
              <a:gd name="connsiteX9" fmla="*/ 651849 w 4377350"/>
              <a:gd name="connsiteY9" fmla="*/ 1620570 h 2073243"/>
              <a:gd name="connsiteX10" fmla="*/ 629216 w 4377350"/>
              <a:gd name="connsiteY10" fmla="*/ 1652257 h 2073243"/>
              <a:gd name="connsiteX11" fmla="*/ 330451 w 4377350"/>
              <a:gd name="connsiteY11" fmla="*/ 2000816 h 2073243"/>
              <a:gd name="connsiteX12" fmla="*/ 271604 w 4377350"/>
              <a:gd name="connsiteY12" fmla="*/ 2023449 h 2073243"/>
              <a:gd name="connsiteX13" fmla="*/ 181069 w 4377350"/>
              <a:gd name="connsiteY13" fmla="*/ 2055136 h 2073243"/>
              <a:gd name="connsiteX14" fmla="*/ 140329 w 4377350"/>
              <a:gd name="connsiteY14" fmla="*/ 2068717 h 2073243"/>
              <a:gd name="connsiteX15" fmla="*/ 104115 w 4377350"/>
              <a:gd name="connsiteY15" fmla="*/ 2073243 h 2073243"/>
              <a:gd name="connsiteX16" fmla="*/ 40740 w 4377350"/>
              <a:gd name="connsiteY16" fmla="*/ 2055136 h 2073243"/>
              <a:gd name="connsiteX17" fmla="*/ 13580 w 4377350"/>
              <a:gd name="connsiteY17" fmla="*/ 2037029 h 2073243"/>
              <a:gd name="connsiteX18" fmla="*/ 0 w 4377350"/>
              <a:gd name="connsiteY18" fmla="*/ 1996289 h 2073243"/>
              <a:gd name="connsiteX19" fmla="*/ 13580 w 4377350"/>
              <a:gd name="connsiteY19" fmla="*/ 1923861 h 2073243"/>
              <a:gd name="connsiteX20" fmla="*/ 40740 w 4377350"/>
              <a:gd name="connsiteY20" fmla="*/ 1878594 h 2073243"/>
              <a:gd name="connsiteX21" fmla="*/ 181069 w 4377350"/>
              <a:gd name="connsiteY21" fmla="*/ 1715631 h 2073243"/>
              <a:gd name="connsiteX22" fmla="*/ 362138 w 4377350"/>
              <a:gd name="connsiteY22" fmla="*/ 1548142 h 2073243"/>
              <a:gd name="connsiteX23" fmla="*/ 570368 w 4377350"/>
              <a:gd name="connsiteY23" fmla="*/ 1376126 h 2073243"/>
              <a:gd name="connsiteX24" fmla="*/ 796705 w 4377350"/>
              <a:gd name="connsiteY24" fmla="*/ 1222218 h 2073243"/>
              <a:gd name="connsiteX25" fmla="*/ 1122630 w 4377350"/>
              <a:gd name="connsiteY25" fmla="*/ 1023041 h 2073243"/>
              <a:gd name="connsiteX26" fmla="*/ 1240325 w 4377350"/>
              <a:gd name="connsiteY26" fmla="*/ 986827 h 2073243"/>
              <a:gd name="connsiteX27" fmla="*/ 1321806 w 4377350"/>
              <a:gd name="connsiteY27" fmla="*/ 941560 h 2073243"/>
              <a:gd name="connsiteX28" fmla="*/ 1530035 w 4377350"/>
              <a:gd name="connsiteY28" fmla="*/ 851025 h 2073243"/>
              <a:gd name="connsiteX29" fmla="*/ 1792586 w 4377350"/>
              <a:gd name="connsiteY29" fmla="*/ 760491 h 2073243"/>
              <a:gd name="connsiteX30" fmla="*/ 2091350 w 4377350"/>
              <a:gd name="connsiteY30" fmla="*/ 665429 h 2073243"/>
              <a:gd name="connsiteX31" fmla="*/ 2430855 w 4377350"/>
              <a:gd name="connsiteY31" fmla="*/ 574895 h 2073243"/>
              <a:gd name="connsiteX32" fmla="*/ 2797521 w 4377350"/>
              <a:gd name="connsiteY32" fmla="*/ 484360 h 2073243"/>
              <a:gd name="connsiteX33" fmla="*/ 2879002 w 4377350"/>
              <a:gd name="connsiteY33" fmla="*/ 470780 h 2073243"/>
              <a:gd name="connsiteX34" fmla="*/ 3132499 w 4377350"/>
              <a:gd name="connsiteY34" fmla="*/ 434566 h 2073243"/>
              <a:gd name="connsiteX35" fmla="*/ 3558012 w 4377350"/>
              <a:gd name="connsiteY35" fmla="*/ 366665 h 2073243"/>
              <a:gd name="connsiteX36" fmla="*/ 3920150 w 4377350"/>
              <a:gd name="connsiteY36" fmla="*/ 303291 h 2073243"/>
              <a:gd name="connsiteX37" fmla="*/ 4060479 w 4377350"/>
              <a:gd name="connsiteY37" fmla="*/ 280657 h 2073243"/>
              <a:gd name="connsiteX38" fmla="*/ 4123853 w 4377350"/>
              <a:gd name="connsiteY38" fmla="*/ 258023 h 2073243"/>
              <a:gd name="connsiteX39" fmla="*/ 4187228 w 4377350"/>
              <a:gd name="connsiteY39" fmla="*/ 226336 h 2073243"/>
              <a:gd name="connsiteX40" fmla="*/ 4264182 w 4377350"/>
              <a:gd name="connsiteY40" fmla="*/ 162962 h 2073243"/>
              <a:gd name="connsiteX41" fmla="*/ 4295869 w 4377350"/>
              <a:gd name="connsiteY41" fmla="*/ 108641 h 2073243"/>
              <a:gd name="connsiteX42" fmla="*/ 4323030 w 4377350"/>
              <a:gd name="connsiteY42" fmla="*/ 49794 h 2073243"/>
              <a:gd name="connsiteX43" fmla="*/ 4332083 w 4377350"/>
              <a:gd name="connsiteY43" fmla="*/ 9053 h 2073243"/>
              <a:gd name="connsiteX44" fmla="*/ 4350190 w 4377350"/>
              <a:gd name="connsiteY44" fmla="*/ 0 h 2073243"/>
              <a:gd name="connsiteX45" fmla="*/ 4372824 w 4377350"/>
              <a:gd name="connsiteY45" fmla="*/ 4526 h 2073243"/>
              <a:gd name="connsiteX46" fmla="*/ 4377350 w 4377350"/>
              <a:gd name="connsiteY46" fmla="*/ 36214 h 2073243"/>
              <a:gd name="connsiteX47" fmla="*/ 4377350 w 4377350"/>
              <a:gd name="connsiteY47" fmla="*/ 113168 h 2073243"/>
              <a:gd name="connsiteX48" fmla="*/ 4377350 w 4377350"/>
              <a:gd name="connsiteY48" fmla="*/ 144855 h 2073243"/>
              <a:gd name="connsiteX49" fmla="*/ 4363770 w 4377350"/>
              <a:gd name="connsiteY49" fmla="*/ 230863 h 2073243"/>
              <a:gd name="connsiteX50" fmla="*/ 4341136 w 4377350"/>
              <a:gd name="connsiteY50" fmla="*/ 280657 h 2073243"/>
              <a:gd name="connsiteX51" fmla="*/ 4313976 w 4377350"/>
              <a:gd name="connsiteY51" fmla="*/ 339505 h 2073243"/>
              <a:gd name="connsiteX52" fmla="*/ 4273235 w 4377350"/>
              <a:gd name="connsiteY52" fmla="*/ 416459 h 2073243"/>
              <a:gd name="connsiteX53" fmla="*/ 4200808 w 4377350"/>
              <a:gd name="connsiteY53" fmla="*/ 511520 h 2073243"/>
              <a:gd name="connsiteX54" fmla="*/ 4137433 w 4377350"/>
              <a:gd name="connsiteY54" fmla="*/ 579421 h 2073243"/>
              <a:gd name="connsiteX55" fmla="*/ 4096693 w 4377350"/>
              <a:gd name="connsiteY55" fmla="*/ 602055 h 2073243"/>
              <a:gd name="connsiteX56" fmla="*/ 4069533 w 4377350"/>
              <a:gd name="connsiteY56" fmla="*/ 606582 h 2073243"/>
              <a:gd name="connsiteX57" fmla="*/ 4051426 w 4377350"/>
              <a:gd name="connsiteY57" fmla="*/ 597528 h 2073243"/>
              <a:gd name="connsiteX58" fmla="*/ 4015212 w 4377350"/>
              <a:gd name="connsiteY58" fmla="*/ 579421 h 2073243"/>
              <a:gd name="connsiteX59" fmla="*/ 3992578 w 4377350"/>
              <a:gd name="connsiteY59" fmla="*/ 565841 h 2073243"/>
              <a:gd name="connsiteX60" fmla="*/ 3942784 w 4377350"/>
              <a:gd name="connsiteY60" fmla="*/ 561315 h 2073243"/>
              <a:gd name="connsiteX61" fmla="*/ 3671180 w 4377350"/>
              <a:gd name="connsiteY61" fmla="*/ 570368 h 2073243"/>
              <a:gd name="connsiteX62" fmla="*/ 3503691 w 4377350"/>
              <a:gd name="connsiteY62" fmla="*/ 574895 h 2073243"/>
              <a:gd name="connsiteX63" fmla="*/ 3327148 w 4377350"/>
              <a:gd name="connsiteY63" fmla="*/ 606582 h 2073243"/>
              <a:gd name="connsiteX64" fmla="*/ 2774887 w 4377350"/>
              <a:gd name="connsiteY64" fmla="*/ 692590 h 2073243"/>
              <a:gd name="connsiteX65" fmla="*/ 2507810 w 4377350"/>
              <a:gd name="connsiteY65" fmla="*/ 760491 h 207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77350" h="2073243">
                <a:moveTo>
                  <a:pt x="2507810" y="760491"/>
                </a:moveTo>
                <a:lnTo>
                  <a:pt x="2141144" y="851025"/>
                </a:lnTo>
                <a:lnTo>
                  <a:pt x="1828800" y="946087"/>
                </a:lnTo>
                <a:lnTo>
                  <a:pt x="1638677" y="1013988"/>
                </a:lnTo>
                <a:lnTo>
                  <a:pt x="1444028" y="1095469"/>
                </a:lnTo>
                <a:lnTo>
                  <a:pt x="1176950" y="1240324"/>
                </a:lnTo>
                <a:lnTo>
                  <a:pt x="1009461" y="1339913"/>
                </a:lnTo>
                <a:lnTo>
                  <a:pt x="805758" y="1480241"/>
                </a:lnTo>
                <a:lnTo>
                  <a:pt x="719750" y="1548142"/>
                </a:lnTo>
                <a:lnTo>
                  <a:pt x="651849" y="1620570"/>
                </a:lnTo>
                <a:lnTo>
                  <a:pt x="629216" y="1652257"/>
                </a:lnTo>
                <a:lnTo>
                  <a:pt x="330451" y="2000816"/>
                </a:lnTo>
                <a:lnTo>
                  <a:pt x="271604" y="2023449"/>
                </a:lnTo>
                <a:lnTo>
                  <a:pt x="181069" y="2055136"/>
                </a:lnTo>
                <a:lnTo>
                  <a:pt x="140329" y="2068717"/>
                </a:lnTo>
                <a:lnTo>
                  <a:pt x="104115" y="2073243"/>
                </a:lnTo>
                <a:lnTo>
                  <a:pt x="40740" y="2055136"/>
                </a:lnTo>
                <a:lnTo>
                  <a:pt x="13580" y="2037029"/>
                </a:lnTo>
                <a:lnTo>
                  <a:pt x="0" y="1996289"/>
                </a:lnTo>
                <a:lnTo>
                  <a:pt x="13580" y="1923861"/>
                </a:lnTo>
                <a:lnTo>
                  <a:pt x="40740" y="1878594"/>
                </a:lnTo>
                <a:lnTo>
                  <a:pt x="181069" y="1715631"/>
                </a:lnTo>
                <a:lnTo>
                  <a:pt x="362138" y="1548142"/>
                </a:lnTo>
                <a:lnTo>
                  <a:pt x="570368" y="1376126"/>
                </a:lnTo>
                <a:lnTo>
                  <a:pt x="796705" y="1222218"/>
                </a:lnTo>
                <a:lnTo>
                  <a:pt x="1122630" y="1023041"/>
                </a:lnTo>
                <a:lnTo>
                  <a:pt x="1240325" y="986827"/>
                </a:lnTo>
                <a:lnTo>
                  <a:pt x="1321806" y="941560"/>
                </a:lnTo>
                <a:lnTo>
                  <a:pt x="1530035" y="851025"/>
                </a:lnTo>
                <a:lnTo>
                  <a:pt x="1792586" y="760491"/>
                </a:lnTo>
                <a:lnTo>
                  <a:pt x="2091350" y="665429"/>
                </a:lnTo>
                <a:lnTo>
                  <a:pt x="2430855" y="574895"/>
                </a:lnTo>
                <a:lnTo>
                  <a:pt x="2797521" y="484360"/>
                </a:lnTo>
                <a:lnTo>
                  <a:pt x="2879002" y="470780"/>
                </a:lnTo>
                <a:lnTo>
                  <a:pt x="3132499" y="434566"/>
                </a:lnTo>
                <a:lnTo>
                  <a:pt x="3558012" y="366665"/>
                </a:lnTo>
                <a:lnTo>
                  <a:pt x="3920150" y="303291"/>
                </a:lnTo>
                <a:lnTo>
                  <a:pt x="4060479" y="280657"/>
                </a:lnTo>
                <a:lnTo>
                  <a:pt x="4123853" y="258023"/>
                </a:lnTo>
                <a:lnTo>
                  <a:pt x="4187228" y="226336"/>
                </a:lnTo>
                <a:lnTo>
                  <a:pt x="4264182" y="162962"/>
                </a:lnTo>
                <a:lnTo>
                  <a:pt x="4295869" y="108641"/>
                </a:lnTo>
                <a:lnTo>
                  <a:pt x="4323030" y="49794"/>
                </a:lnTo>
                <a:lnTo>
                  <a:pt x="4332083" y="9053"/>
                </a:lnTo>
                <a:lnTo>
                  <a:pt x="4350190" y="0"/>
                </a:lnTo>
                <a:lnTo>
                  <a:pt x="4372824" y="4526"/>
                </a:lnTo>
                <a:lnTo>
                  <a:pt x="4377350" y="36214"/>
                </a:lnTo>
                <a:lnTo>
                  <a:pt x="4377350" y="113168"/>
                </a:lnTo>
                <a:lnTo>
                  <a:pt x="4377350" y="144855"/>
                </a:lnTo>
                <a:lnTo>
                  <a:pt x="4363770" y="230863"/>
                </a:lnTo>
                <a:lnTo>
                  <a:pt x="4341136" y="280657"/>
                </a:lnTo>
                <a:lnTo>
                  <a:pt x="4313976" y="339505"/>
                </a:lnTo>
                <a:lnTo>
                  <a:pt x="4273235" y="416459"/>
                </a:lnTo>
                <a:lnTo>
                  <a:pt x="4200808" y="511520"/>
                </a:lnTo>
                <a:lnTo>
                  <a:pt x="4137433" y="579421"/>
                </a:lnTo>
                <a:lnTo>
                  <a:pt x="4096693" y="602055"/>
                </a:lnTo>
                <a:lnTo>
                  <a:pt x="4069533" y="606582"/>
                </a:lnTo>
                <a:lnTo>
                  <a:pt x="4051426" y="597528"/>
                </a:lnTo>
                <a:lnTo>
                  <a:pt x="4015212" y="579421"/>
                </a:lnTo>
                <a:lnTo>
                  <a:pt x="3992578" y="565841"/>
                </a:lnTo>
                <a:lnTo>
                  <a:pt x="3942784" y="561315"/>
                </a:lnTo>
                <a:lnTo>
                  <a:pt x="3671180" y="570368"/>
                </a:lnTo>
                <a:lnTo>
                  <a:pt x="3503691" y="574895"/>
                </a:lnTo>
                <a:lnTo>
                  <a:pt x="3327148" y="606582"/>
                </a:lnTo>
                <a:lnTo>
                  <a:pt x="2774887" y="692590"/>
                </a:lnTo>
                <a:lnTo>
                  <a:pt x="2507810" y="7604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AA92D9D-8F2E-4626-8DA5-7BE466E75B82}"/>
              </a:ext>
            </a:extLst>
          </p:cNvPr>
          <p:cNvSpPr/>
          <p:nvPr/>
        </p:nvSpPr>
        <p:spPr>
          <a:xfrm rot="16500000">
            <a:off x="7835901" y="4994276"/>
            <a:ext cx="1073150" cy="434975"/>
          </a:xfrm>
          <a:custGeom>
            <a:avLst/>
            <a:gdLst>
              <a:gd name="connsiteX0" fmla="*/ 450056 w 1073943"/>
              <a:gd name="connsiteY0" fmla="*/ 171450 h 435769"/>
              <a:gd name="connsiteX1" fmla="*/ 571500 w 1073943"/>
              <a:gd name="connsiteY1" fmla="*/ 230982 h 435769"/>
              <a:gd name="connsiteX2" fmla="*/ 669131 w 1073943"/>
              <a:gd name="connsiteY2" fmla="*/ 273844 h 435769"/>
              <a:gd name="connsiteX3" fmla="*/ 821531 w 1073943"/>
              <a:gd name="connsiteY3" fmla="*/ 326232 h 435769"/>
              <a:gd name="connsiteX4" fmla="*/ 1009650 w 1073943"/>
              <a:gd name="connsiteY4" fmla="*/ 378619 h 435769"/>
              <a:gd name="connsiteX5" fmla="*/ 1062037 w 1073943"/>
              <a:gd name="connsiteY5" fmla="*/ 395288 h 435769"/>
              <a:gd name="connsiteX6" fmla="*/ 1073943 w 1073943"/>
              <a:gd name="connsiteY6" fmla="*/ 407194 h 435769"/>
              <a:gd name="connsiteX7" fmla="*/ 1066800 w 1073943"/>
              <a:gd name="connsiteY7" fmla="*/ 423863 h 435769"/>
              <a:gd name="connsiteX8" fmla="*/ 1050131 w 1073943"/>
              <a:gd name="connsiteY8" fmla="*/ 433388 h 435769"/>
              <a:gd name="connsiteX9" fmla="*/ 1019175 w 1073943"/>
              <a:gd name="connsiteY9" fmla="*/ 435769 h 435769"/>
              <a:gd name="connsiteX10" fmla="*/ 342900 w 1073943"/>
              <a:gd name="connsiteY10" fmla="*/ 371475 h 435769"/>
              <a:gd name="connsiteX11" fmla="*/ 288131 w 1073943"/>
              <a:gd name="connsiteY11" fmla="*/ 364332 h 435769"/>
              <a:gd name="connsiteX12" fmla="*/ 152400 w 1073943"/>
              <a:gd name="connsiteY12" fmla="*/ 361950 h 435769"/>
              <a:gd name="connsiteX13" fmla="*/ 66675 w 1073943"/>
              <a:gd name="connsiteY13" fmla="*/ 369094 h 435769"/>
              <a:gd name="connsiteX14" fmla="*/ 0 w 1073943"/>
              <a:gd name="connsiteY14" fmla="*/ 376238 h 435769"/>
              <a:gd name="connsiteX15" fmla="*/ 366712 w 1073943"/>
              <a:gd name="connsiteY15" fmla="*/ 0 h 435769"/>
              <a:gd name="connsiteX16" fmla="*/ 366712 w 1073943"/>
              <a:gd name="connsiteY16" fmla="*/ 23813 h 435769"/>
              <a:gd name="connsiteX17" fmla="*/ 361950 w 1073943"/>
              <a:gd name="connsiteY17" fmla="*/ 47625 h 435769"/>
              <a:gd name="connsiteX18" fmla="*/ 361950 w 1073943"/>
              <a:gd name="connsiteY18" fmla="*/ 78582 h 435769"/>
              <a:gd name="connsiteX19" fmla="*/ 366712 w 1073943"/>
              <a:gd name="connsiteY19" fmla="*/ 97632 h 435769"/>
              <a:gd name="connsiteX20" fmla="*/ 381000 w 1073943"/>
              <a:gd name="connsiteY20" fmla="*/ 116682 h 435769"/>
              <a:gd name="connsiteX21" fmla="*/ 404812 w 1073943"/>
              <a:gd name="connsiteY21" fmla="*/ 140494 h 435769"/>
              <a:gd name="connsiteX22" fmla="*/ 450056 w 1073943"/>
              <a:gd name="connsiteY22" fmla="*/ 171450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73943" h="435769">
                <a:moveTo>
                  <a:pt x="450056" y="171450"/>
                </a:moveTo>
                <a:lnTo>
                  <a:pt x="571500" y="230982"/>
                </a:lnTo>
                <a:lnTo>
                  <a:pt x="669131" y="273844"/>
                </a:lnTo>
                <a:lnTo>
                  <a:pt x="821531" y="326232"/>
                </a:lnTo>
                <a:lnTo>
                  <a:pt x="1009650" y="378619"/>
                </a:lnTo>
                <a:lnTo>
                  <a:pt x="1062037" y="395288"/>
                </a:lnTo>
                <a:lnTo>
                  <a:pt x="1073943" y="407194"/>
                </a:lnTo>
                <a:lnTo>
                  <a:pt x="1066800" y="423863"/>
                </a:lnTo>
                <a:lnTo>
                  <a:pt x="1050131" y="433388"/>
                </a:lnTo>
                <a:lnTo>
                  <a:pt x="1019175" y="435769"/>
                </a:lnTo>
                <a:lnTo>
                  <a:pt x="342900" y="371475"/>
                </a:lnTo>
                <a:lnTo>
                  <a:pt x="288131" y="364332"/>
                </a:lnTo>
                <a:lnTo>
                  <a:pt x="152400" y="361950"/>
                </a:lnTo>
                <a:lnTo>
                  <a:pt x="66675" y="369094"/>
                </a:lnTo>
                <a:lnTo>
                  <a:pt x="0" y="376238"/>
                </a:lnTo>
                <a:lnTo>
                  <a:pt x="366712" y="0"/>
                </a:lnTo>
                <a:lnTo>
                  <a:pt x="366712" y="23813"/>
                </a:lnTo>
                <a:lnTo>
                  <a:pt x="361950" y="47625"/>
                </a:lnTo>
                <a:lnTo>
                  <a:pt x="361950" y="78582"/>
                </a:lnTo>
                <a:lnTo>
                  <a:pt x="366712" y="97632"/>
                </a:lnTo>
                <a:lnTo>
                  <a:pt x="381000" y="116682"/>
                </a:lnTo>
                <a:lnTo>
                  <a:pt x="404812" y="140494"/>
                </a:lnTo>
                <a:lnTo>
                  <a:pt x="450056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7F590F8-56F6-43F2-B9E9-0631602B929E}"/>
              </a:ext>
            </a:extLst>
          </p:cNvPr>
          <p:cNvSpPr/>
          <p:nvPr/>
        </p:nvSpPr>
        <p:spPr>
          <a:xfrm rot="16200000">
            <a:off x="6776245" y="3826670"/>
            <a:ext cx="1820863" cy="1323975"/>
          </a:xfrm>
          <a:custGeom>
            <a:avLst/>
            <a:gdLst>
              <a:gd name="connsiteX0" fmla="*/ 1089552 w 1821072"/>
              <a:gd name="connsiteY0" fmla="*/ 772733 h 1323948"/>
              <a:gd name="connsiteX1" fmla="*/ 1295614 w 1821072"/>
              <a:gd name="connsiteY1" fmla="*/ 893794 h 1323948"/>
              <a:gd name="connsiteX2" fmla="*/ 1403797 w 1821072"/>
              <a:gd name="connsiteY2" fmla="*/ 947885 h 1323948"/>
              <a:gd name="connsiteX3" fmla="*/ 1540313 w 1821072"/>
              <a:gd name="connsiteY3" fmla="*/ 996825 h 1323948"/>
              <a:gd name="connsiteX4" fmla="*/ 1581525 w 1821072"/>
              <a:gd name="connsiteY4" fmla="*/ 1004552 h 1323948"/>
              <a:gd name="connsiteX5" fmla="*/ 1622738 w 1821072"/>
              <a:gd name="connsiteY5" fmla="*/ 1007128 h 1323948"/>
              <a:gd name="connsiteX6" fmla="*/ 1671677 w 1821072"/>
              <a:gd name="connsiteY6" fmla="*/ 996825 h 1323948"/>
              <a:gd name="connsiteX7" fmla="*/ 1736072 w 1821072"/>
              <a:gd name="connsiteY7" fmla="*/ 965916 h 1323948"/>
              <a:gd name="connsiteX8" fmla="*/ 1772133 w 1821072"/>
              <a:gd name="connsiteY8" fmla="*/ 940158 h 1323948"/>
              <a:gd name="connsiteX9" fmla="*/ 1787587 w 1821072"/>
              <a:gd name="connsiteY9" fmla="*/ 929855 h 1323948"/>
              <a:gd name="connsiteX10" fmla="*/ 1808193 w 1821072"/>
              <a:gd name="connsiteY10" fmla="*/ 922128 h 1323948"/>
              <a:gd name="connsiteX11" fmla="*/ 1815921 w 1821072"/>
              <a:gd name="connsiteY11" fmla="*/ 929855 h 1323948"/>
              <a:gd name="connsiteX12" fmla="*/ 1821072 w 1821072"/>
              <a:gd name="connsiteY12" fmla="*/ 945310 h 1323948"/>
              <a:gd name="connsiteX13" fmla="*/ 1813345 w 1821072"/>
              <a:gd name="connsiteY13" fmla="*/ 978795 h 1323948"/>
              <a:gd name="connsiteX14" fmla="*/ 1774708 w 1821072"/>
              <a:gd name="connsiteY14" fmla="*/ 1045765 h 1323948"/>
              <a:gd name="connsiteX15" fmla="*/ 1710314 w 1821072"/>
              <a:gd name="connsiteY15" fmla="*/ 1141068 h 1323948"/>
              <a:gd name="connsiteX16" fmla="*/ 1658798 w 1821072"/>
              <a:gd name="connsiteY16" fmla="*/ 1200311 h 1323948"/>
              <a:gd name="connsiteX17" fmla="*/ 1586677 w 1821072"/>
              <a:gd name="connsiteY17" fmla="*/ 1267281 h 1323948"/>
              <a:gd name="connsiteX18" fmla="*/ 1527434 w 1821072"/>
              <a:gd name="connsiteY18" fmla="*/ 1308494 h 1323948"/>
              <a:gd name="connsiteX19" fmla="*/ 1491373 w 1821072"/>
              <a:gd name="connsiteY19" fmla="*/ 1323948 h 1323948"/>
              <a:gd name="connsiteX20" fmla="*/ 1455312 w 1821072"/>
              <a:gd name="connsiteY20" fmla="*/ 1295615 h 1323948"/>
              <a:gd name="connsiteX21" fmla="*/ 1432130 w 1821072"/>
              <a:gd name="connsiteY21" fmla="*/ 1267281 h 1323948"/>
              <a:gd name="connsiteX22" fmla="*/ 1393494 w 1821072"/>
              <a:gd name="connsiteY22" fmla="*/ 1215766 h 1323948"/>
              <a:gd name="connsiteX23" fmla="*/ 1280160 w 1821072"/>
              <a:gd name="connsiteY23" fmla="*/ 1146220 h 1323948"/>
              <a:gd name="connsiteX24" fmla="*/ 1123037 w 1821072"/>
              <a:gd name="connsiteY24" fmla="*/ 1048341 h 1323948"/>
              <a:gd name="connsiteX25" fmla="*/ 958188 w 1821072"/>
              <a:gd name="connsiteY25" fmla="*/ 940158 h 1323948"/>
              <a:gd name="connsiteX26" fmla="*/ 826823 w 1821072"/>
              <a:gd name="connsiteY26" fmla="*/ 842279 h 1323948"/>
              <a:gd name="connsiteX27" fmla="*/ 664549 w 1821072"/>
              <a:gd name="connsiteY27" fmla="*/ 708338 h 1323948"/>
              <a:gd name="connsiteX28" fmla="*/ 491973 w 1821072"/>
              <a:gd name="connsiteY28" fmla="*/ 564095 h 1323948"/>
              <a:gd name="connsiteX29" fmla="*/ 316820 w 1821072"/>
              <a:gd name="connsiteY29" fmla="*/ 399245 h 1323948"/>
              <a:gd name="connsiteX30" fmla="*/ 162273 w 1821072"/>
              <a:gd name="connsiteY30" fmla="*/ 236972 h 1323948"/>
              <a:gd name="connsiteX31" fmla="*/ 41212 w 1821072"/>
              <a:gd name="connsiteY31" fmla="*/ 95304 h 1323948"/>
              <a:gd name="connsiteX32" fmla="*/ 5151 w 1821072"/>
              <a:gd name="connsiteY32" fmla="*/ 46364 h 1323948"/>
              <a:gd name="connsiteX33" fmla="*/ 0 w 1821072"/>
              <a:gd name="connsiteY33" fmla="*/ 20606 h 1323948"/>
              <a:gd name="connsiteX34" fmla="*/ 5151 w 1821072"/>
              <a:gd name="connsiteY34" fmla="*/ 2576 h 1323948"/>
              <a:gd name="connsiteX35" fmla="*/ 18030 w 1821072"/>
              <a:gd name="connsiteY35" fmla="*/ 0 h 1323948"/>
              <a:gd name="connsiteX36" fmla="*/ 43788 w 1821072"/>
              <a:gd name="connsiteY36" fmla="*/ 2576 h 1323948"/>
              <a:gd name="connsiteX37" fmla="*/ 66970 w 1821072"/>
              <a:gd name="connsiteY37" fmla="*/ 12879 h 1323948"/>
              <a:gd name="connsiteX38" fmla="*/ 170001 w 1821072"/>
              <a:gd name="connsiteY38" fmla="*/ 97880 h 1323948"/>
              <a:gd name="connsiteX39" fmla="*/ 337426 w 1821072"/>
              <a:gd name="connsiteY39" fmla="*/ 229244 h 1323948"/>
              <a:gd name="connsiteX40" fmla="*/ 553791 w 1821072"/>
              <a:gd name="connsiteY40" fmla="*/ 396670 h 1323948"/>
              <a:gd name="connsiteX41" fmla="*/ 780459 w 1821072"/>
              <a:gd name="connsiteY41" fmla="*/ 561519 h 1323948"/>
              <a:gd name="connsiteX42" fmla="*/ 837126 w 1821072"/>
              <a:gd name="connsiteY42" fmla="*/ 605307 h 1323948"/>
              <a:gd name="connsiteX43" fmla="*/ 1089552 w 1821072"/>
              <a:gd name="connsiteY43" fmla="*/ 772733 h 1323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1072" h="1323948">
                <a:moveTo>
                  <a:pt x="1089552" y="772733"/>
                </a:moveTo>
                <a:lnTo>
                  <a:pt x="1295614" y="893794"/>
                </a:lnTo>
                <a:lnTo>
                  <a:pt x="1403797" y="947885"/>
                </a:lnTo>
                <a:lnTo>
                  <a:pt x="1540313" y="996825"/>
                </a:lnTo>
                <a:lnTo>
                  <a:pt x="1581525" y="1004552"/>
                </a:lnTo>
                <a:lnTo>
                  <a:pt x="1622738" y="1007128"/>
                </a:lnTo>
                <a:lnTo>
                  <a:pt x="1671677" y="996825"/>
                </a:lnTo>
                <a:lnTo>
                  <a:pt x="1736072" y="965916"/>
                </a:lnTo>
                <a:lnTo>
                  <a:pt x="1772133" y="940158"/>
                </a:lnTo>
                <a:lnTo>
                  <a:pt x="1787587" y="929855"/>
                </a:lnTo>
                <a:lnTo>
                  <a:pt x="1808193" y="922128"/>
                </a:lnTo>
                <a:lnTo>
                  <a:pt x="1815921" y="929855"/>
                </a:lnTo>
                <a:lnTo>
                  <a:pt x="1821072" y="945310"/>
                </a:lnTo>
                <a:lnTo>
                  <a:pt x="1813345" y="978795"/>
                </a:lnTo>
                <a:lnTo>
                  <a:pt x="1774708" y="1045765"/>
                </a:lnTo>
                <a:lnTo>
                  <a:pt x="1710314" y="1141068"/>
                </a:lnTo>
                <a:lnTo>
                  <a:pt x="1658798" y="1200311"/>
                </a:lnTo>
                <a:lnTo>
                  <a:pt x="1586677" y="1267281"/>
                </a:lnTo>
                <a:lnTo>
                  <a:pt x="1527434" y="1308494"/>
                </a:lnTo>
                <a:lnTo>
                  <a:pt x="1491373" y="1323948"/>
                </a:lnTo>
                <a:lnTo>
                  <a:pt x="1455312" y="1295615"/>
                </a:lnTo>
                <a:lnTo>
                  <a:pt x="1432130" y="1267281"/>
                </a:lnTo>
                <a:lnTo>
                  <a:pt x="1393494" y="1215766"/>
                </a:lnTo>
                <a:lnTo>
                  <a:pt x="1280160" y="1146220"/>
                </a:lnTo>
                <a:lnTo>
                  <a:pt x="1123037" y="1048341"/>
                </a:lnTo>
                <a:lnTo>
                  <a:pt x="958188" y="940158"/>
                </a:lnTo>
                <a:lnTo>
                  <a:pt x="826823" y="842279"/>
                </a:lnTo>
                <a:lnTo>
                  <a:pt x="664549" y="708338"/>
                </a:lnTo>
                <a:lnTo>
                  <a:pt x="491973" y="564095"/>
                </a:lnTo>
                <a:lnTo>
                  <a:pt x="316820" y="399245"/>
                </a:lnTo>
                <a:lnTo>
                  <a:pt x="162273" y="236972"/>
                </a:lnTo>
                <a:lnTo>
                  <a:pt x="41212" y="95304"/>
                </a:lnTo>
                <a:lnTo>
                  <a:pt x="5151" y="46364"/>
                </a:lnTo>
                <a:lnTo>
                  <a:pt x="0" y="20606"/>
                </a:lnTo>
                <a:lnTo>
                  <a:pt x="5151" y="2576"/>
                </a:lnTo>
                <a:lnTo>
                  <a:pt x="18030" y="0"/>
                </a:lnTo>
                <a:lnTo>
                  <a:pt x="43788" y="2576"/>
                </a:lnTo>
                <a:lnTo>
                  <a:pt x="66970" y="12879"/>
                </a:lnTo>
                <a:lnTo>
                  <a:pt x="170001" y="97880"/>
                </a:lnTo>
                <a:lnTo>
                  <a:pt x="337426" y="229244"/>
                </a:lnTo>
                <a:lnTo>
                  <a:pt x="553791" y="396670"/>
                </a:lnTo>
                <a:lnTo>
                  <a:pt x="780459" y="561519"/>
                </a:lnTo>
                <a:lnTo>
                  <a:pt x="837126" y="605307"/>
                </a:lnTo>
                <a:lnTo>
                  <a:pt x="1089552" y="772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A842CBEF-33B1-4078-84CF-C53A49520C1B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</p:grpSpPr>
        <p:sp>
          <p:nvSpPr>
            <p:cNvPr id="69" name="フリーフォーム 72">
              <a:extLst>
                <a:ext uri="{FF2B5EF4-FFF2-40B4-BE49-F238E27FC236}">
                  <a16:creationId xmlns:a16="http://schemas.microsoft.com/office/drawing/2014/main" id="{B359CAA8-A146-4A30-BC45-23C4027DA6B5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73">
              <a:extLst>
                <a:ext uri="{FF2B5EF4-FFF2-40B4-BE49-F238E27FC236}">
                  <a16:creationId xmlns:a16="http://schemas.microsoft.com/office/drawing/2014/main" id="{A5B221C1-0402-48BE-854F-68FF2F89E46F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79">
              <a:extLst>
                <a:ext uri="{FF2B5EF4-FFF2-40B4-BE49-F238E27FC236}">
                  <a16:creationId xmlns:a16="http://schemas.microsoft.com/office/drawing/2014/main" id="{9BCBF602-FAF7-4CF6-B890-B9FF20410608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81">
              <a:extLst>
                <a:ext uri="{FF2B5EF4-FFF2-40B4-BE49-F238E27FC236}">
                  <a16:creationId xmlns:a16="http://schemas.microsoft.com/office/drawing/2014/main" id="{8BF5A7F6-899D-4C20-84E9-678AA387E948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83">
              <a:extLst>
                <a:ext uri="{FF2B5EF4-FFF2-40B4-BE49-F238E27FC236}">
                  <a16:creationId xmlns:a16="http://schemas.microsoft.com/office/drawing/2014/main" id="{4395D31A-252E-4142-9936-DC2C001E6AF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86">
              <a:extLst>
                <a:ext uri="{FF2B5EF4-FFF2-40B4-BE49-F238E27FC236}">
                  <a16:creationId xmlns:a16="http://schemas.microsoft.com/office/drawing/2014/main" id="{B382D3B9-4FEB-4337-8B70-D317382769EA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69">
              <a:extLst>
                <a:ext uri="{FF2B5EF4-FFF2-40B4-BE49-F238E27FC236}">
                  <a16:creationId xmlns:a16="http://schemas.microsoft.com/office/drawing/2014/main" id="{EFADD144-5EC4-43D1-9A80-EEEA4CC77871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84">
              <a:extLst>
                <a:ext uri="{FF2B5EF4-FFF2-40B4-BE49-F238E27FC236}">
                  <a16:creationId xmlns:a16="http://schemas.microsoft.com/office/drawing/2014/main" id="{AF83BD47-8138-44B3-8793-1788D185C748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71">
              <a:extLst>
                <a:ext uri="{FF2B5EF4-FFF2-40B4-BE49-F238E27FC236}">
                  <a16:creationId xmlns:a16="http://schemas.microsoft.com/office/drawing/2014/main" id="{225A7826-DCFE-44BF-A98D-56357939361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70">
              <a:extLst>
                <a:ext uri="{FF2B5EF4-FFF2-40B4-BE49-F238E27FC236}">
                  <a16:creationId xmlns:a16="http://schemas.microsoft.com/office/drawing/2014/main" id="{8BDCE5AD-F4A3-4055-A60E-CEDC5CC156F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85">
              <a:extLst>
                <a:ext uri="{FF2B5EF4-FFF2-40B4-BE49-F238E27FC236}">
                  <a16:creationId xmlns:a16="http://schemas.microsoft.com/office/drawing/2014/main" id="{0762918F-2D88-4914-AC64-2BFDE3660B1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8">
              <a:extLst>
                <a:ext uri="{FF2B5EF4-FFF2-40B4-BE49-F238E27FC236}">
                  <a16:creationId xmlns:a16="http://schemas.microsoft.com/office/drawing/2014/main" id="{E4C0597E-6C7D-484E-88AB-736D73DED5CE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76">
              <a:extLst>
                <a:ext uri="{FF2B5EF4-FFF2-40B4-BE49-F238E27FC236}">
                  <a16:creationId xmlns:a16="http://schemas.microsoft.com/office/drawing/2014/main" id="{29579303-C729-424C-B2C4-461216B7025E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77">
              <a:extLst>
                <a:ext uri="{FF2B5EF4-FFF2-40B4-BE49-F238E27FC236}">
                  <a16:creationId xmlns:a16="http://schemas.microsoft.com/office/drawing/2014/main" id="{D2AD3A30-DCD4-45FA-900E-4A04506CE151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80">
              <a:extLst>
                <a:ext uri="{FF2B5EF4-FFF2-40B4-BE49-F238E27FC236}">
                  <a16:creationId xmlns:a16="http://schemas.microsoft.com/office/drawing/2014/main" id="{A13F0C0D-4CD8-4E1C-80D0-1CD45C8199D7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87">
              <a:extLst>
                <a:ext uri="{FF2B5EF4-FFF2-40B4-BE49-F238E27FC236}">
                  <a16:creationId xmlns:a16="http://schemas.microsoft.com/office/drawing/2014/main" id="{7CA3D542-2990-4EF2-BA07-2ED3B231F93A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75">
              <a:extLst>
                <a:ext uri="{FF2B5EF4-FFF2-40B4-BE49-F238E27FC236}">
                  <a16:creationId xmlns:a16="http://schemas.microsoft.com/office/drawing/2014/main" id="{71047887-D352-4A5B-9298-CABD57CE06FA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74">
              <a:extLst>
                <a:ext uri="{FF2B5EF4-FFF2-40B4-BE49-F238E27FC236}">
                  <a16:creationId xmlns:a16="http://schemas.microsoft.com/office/drawing/2014/main" id="{CD4AE6ED-7343-4971-BDB7-9A6B5E1C2E27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90">
              <a:extLst>
                <a:ext uri="{FF2B5EF4-FFF2-40B4-BE49-F238E27FC236}">
                  <a16:creationId xmlns:a16="http://schemas.microsoft.com/office/drawing/2014/main" id="{F7A56DED-FB9C-416F-8D5E-B97BE7E46AA2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91">
              <a:extLst>
                <a:ext uri="{FF2B5EF4-FFF2-40B4-BE49-F238E27FC236}">
                  <a16:creationId xmlns:a16="http://schemas.microsoft.com/office/drawing/2014/main" id="{92C6D1CB-A87B-4AA1-B6B8-998641A8524B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88">
              <a:extLst>
                <a:ext uri="{FF2B5EF4-FFF2-40B4-BE49-F238E27FC236}">
                  <a16:creationId xmlns:a16="http://schemas.microsoft.com/office/drawing/2014/main" id="{C109A4E2-2955-4163-81EE-83C8B831EB38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F3F721D2-F238-4FC2-AEEE-D7BFAC2CD878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112" name="フリーフォーム 72">
              <a:extLst>
                <a:ext uri="{FF2B5EF4-FFF2-40B4-BE49-F238E27FC236}">
                  <a16:creationId xmlns:a16="http://schemas.microsoft.com/office/drawing/2014/main" id="{A7F1D0E7-783F-4328-ABB1-8FDA71F2EC5D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73">
              <a:extLst>
                <a:ext uri="{FF2B5EF4-FFF2-40B4-BE49-F238E27FC236}">
                  <a16:creationId xmlns:a16="http://schemas.microsoft.com/office/drawing/2014/main" id="{603B4B60-873D-48E2-A327-B5649D1695A1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9">
              <a:extLst>
                <a:ext uri="{FF2B5EF4-FFF2-40B4-BE49-F238E27FC236}">
                  <a16:creationId xmlns:a16="http://schemas.microsoft.com/office/drawing/2014/main" id="{25199922-9E2C-474C-B6FB-A6AF741B66C0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81">
              <a:extLst>
                <a:ext uri="{FF2B5EF4-FFF2-40B4-BE49-F238E27FC236}">
                  <a16:creationId xmlns:a16="http://schemas.microsoft.com/office/drawing/2014/main" id="{B73F17D8-BC22-43BB-8902-DD24C8F07052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83">
              <a:extLst>
                <a:ext uri="{FF2B5EF4-FFF2-40B4-BE49-F238E27FC236}">
                  <a16:creationId xmlns:a16="http://schemas.microsoft.com/office/drawing/2014/main" id="{F5707573-0507-4DBA-8286-4A99470FDFC8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6">
              <a:extLst>
                <a:ext uri="{FF2B5EF4-FFF2-40B4-BE49-F238E27FC236}">
                  <a16:creationId xmlns:a16="http://schemas.microsoft.com/office/drawing/2014/main" id="{9AA21958-CA04-4392-84D8-F983A5954608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9">
              <a:extLst>
                <a:ext uri="{FF2B5EF4-FFF2-40B4-BE49-F238E27FC236}">
                  <a16:creationId xmlns:a16="http://schemas.microsoft.com/office/drawing/2014/main" id="{A4731EE8-02DF-4165-B537-40F81534873A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84">
              <a:extLst>
                <a:ext uri="{FF2B5EF4-FFF2-40B4-BE49-F238E27FC236}">
                  <a16:creationId xmlns:a16="http://schemas.microsoft.com/office/drawing/2014/main" id="{2395AAFB-2CC3-429E-8C35-4F4A1C49C1F5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71">
              <a:extLst>
                <a:ext uri="{FF2B5EF4-FFF2-40B4-BE49-F238E27FC236}">
                  <a16:creationId xmlns:a16="http://schemas.microsoft.com/office/drawing/2014/main" id="{48FC5ECA-4678-4C03-B8F3-35B8C7AC3BE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70">
              <a:extLst>
                <a:ext uri="{FF2B5EF4-FFF2-40B4-BE49-F238E27FC236}">
                  <a16:creationId xmlns:a16="http://schemas.microsoft.com/office/drawing/2014/main" id="{269986C6-B7D9-4D12-9C22-58C1B4D76B51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5">
              <a:extLst>
                <a:ext uri="{FF2B5EF4-FFF2-40B4-BE49-F238E27FC236}">
                  <a16:creationId xmlns:a16="http://schemas.microsoft.com/office/drawing/2014/main" id="{205FF4B1-8CF8-43BF-B794-8595F858E3C0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78">
              <a:extLst>
                <a:ext uri="{FF2B5EF4-FFF2-40B4-BE49-F238E27FC236}">
                  <a16:creationId xmlns:a16="http://schemas.microsoft.com/office/drawing/2014/main" id="{1FADB42A-8D37-4D61-9F7F-F51AD40EBAC5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76">
              <a:extLst>
                <a:ext uri="{FF2B5EF4-FFF2-40B4-BE49-F238E27FC236}">
                  <a16:creationId xmlns:a16="http://schemas.microsoft.com/office/drawing/2014/main" id="{4F23105C-4855-4472-9815-5F6D74A3F6B2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77">
              <a:extLst>
                <a:ext uri="{FF2B5EF4-FFF2-40B4-BE49-F238E27FC236}">
                  <a16:creationId xmlns:a16="http://schemas.microsoft.com/office/drawing/2014/main" id="{D009870F-F6F3-48BF-B29D-BB967BC388FA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80">
              <a:extLst>
                <a:ext uri="{FF2B5EF4-FFF2-40B4-BE49-F238E27FC236}">
                  <a16:creationId xmlns:a16="http://schemas.microsoft.com/office/drawing/2014/main" id="{01C31BE1-CE75-4593-9493-753BFFB625E0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87">
              <a:extLst>
                <a:ext uri="{FF2B5EF4-FFF2-40B4-BE49-F238E27FC236}">
                  <a16:creationId xmlns:a16="http://schemas.microsoft.com/office/drawing/2014/main" id="{9523B542-9DD4-49FA-9A2F-B69B85FFBAF8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75">
              <a:extLst>
                <a:ext uri="{FF2B5EF4-FFF2-40B4-BE49-F238E27FC236}">
                  <a16:creationId xmlns:a16="http://schemas.microsoft.com/office/drawing/2014/main" id="{F092D7CE-A7A6-4394-AB71-C967AB26C599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74">
              <a:extLst>
                <a:ext uri="{FF2B5EF4-FFF2-40B4-BE49-F238E27FC236}">
                  <a16:creationId xmlns:a16="http://schemas.microsoft.com/office/drawing/2014/main" id="{0CF138A7-E7DC-48FF-B965-0BC0EC8CC16B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90">
              <a:extLst>
                <a:ext uri="{FF2B5EF4-FFF2-40B4-BE49-F238E27FC236}">
                  <a16:creationId xmlns:a16="http://schemas.microsoft.com/office/drawing/2014/main" id="{87221353-6A96-4A29-A833-A773B14CFF87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91">
              <a:extLst>
                <a:ext uri="{FF2B5EF4-FFF2-40B4-BE49-F238E27FC236}">
                  <a16:creationId xmlns:a16="http://schemas.microsoft.com/office/drawing/2014/main" id="{931279B5-E1EC-4326-8FAB-A8FC031B74A0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88">
              <a:extLst>
                <a:ext uri="{FF2B5EF4-FFF2-40B4-BE49-F238E27FC236}">
                  <a16:creationId xmlns:a16="http://schemas.microsoft.com/office/drawing/2014/main" id="{7F7CBC46-C286-47B9-9E94-F2238CAB9B12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50139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4" grpId="0" animBg="1"/>
      <p:bldP spid="80" grpId="0" animBg="1"/>
      <p:bldP spid="82" grpId="0" animBg="1"/>
      <p:bldP spid="84" grpId="0" animBg="1"/>
      <p:bldP spid="87" grpId="0" animBg="1"/>
      <p:bldP spid="70" grpId="0" animBg="1"/>
      <p:bldP spid="85" grpId="0" animBg="1"/>
      <p:bldP spid="72" grpId="0" animBg="1"/>
      <p:bldP spid="71" grpId="0" animBg="1"/>
      <p:bldP spid="86" grpId="0" animBg="1"/>
      <p:bldP spid="79" grpId="0" animBg="1"/>
      <p:bldP spid="77" grpId="0" animBg="1"/>
      <p:bldP spid="78" grpId="0" animBg="1"/>
      <p:bldP spid="81" grpId="0" animBg="1"/>
      <p:bldP spid="88" grpId="0" animBg="1"/>
      <p:bldP spid="76" grpId="0" animBg="1"/>
      <p:bldP spid="75" grpId="0" animBg="1"/>
      <p:bldP spid="91" grpId="0" animBg="1"/>
      <p:bldP spid="92" grpId="0" animBg="1"/>
      <p:bldP spid="89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7B562A53-F62D-4E94-8B97-9CC4846569AA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6B430330-336F-4B84-B040-CDE1439F6F44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461B260A-4EE2-41F3-B10E-B336DE600224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EBE1A2F9-C95A-4711-9348-A3DD280187FE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D2ABB17C-4B4A-47F7-AD5C-6FF2826A49A1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0B329A14-1CAE-495B-9692-C0315E54724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6">
              <a:extLst>
                <a:ext uri="{FF2B5EF4-FFF2-40B4-BE49-F238E27FC236}">
                  <a16:creationId xmlns:a16="http://schemas.microsoft.com/office/drawing/2014/main" id="{A649C1E5-6CEF-4885-AA71-5FB1D4FCA335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5F62259A-6A3E-426B-96AA-96BC655716C9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4">
              <a:extLst>
                <a:ext uri="{FF2B5EF4-FFF2-40B4-BE49-F238E27FC236}">
                  <a16:creationId xmlns:a16="http://schemas.microsoft.com/office/drawing/2014/main" id="{E83D6EDC-D44A-42C2-9DC7-E3D89C6C6DE9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1">
              <a:extLst>
                <a:ext uri="{FF2B5EF4-FFF2-40B4-BE49-F238E27FC236}">
                  <a16:creationId xmlns:a16="http://schemas.microsoft.com/office/drawing/2014/main" id="{6754D3AB-0CAC-41CE-9CB6-01EF3180F7BD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3DD0CA81-878D-4148-93A5-5780EBAE26A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2BAD1AB-1D5C-4624-8D20-785E1B2D9DE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9C7EC902-2A4D-4562-AEDF-97A888602DB6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5BCAB79C-E330-4DF2-8A66-63B0ABC6E1C7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EF9A4310-87EA-412A-8614-54A8730DE37D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0">
              <a:extLst>
                <a:ext uri="{FF2B5EF4-FFF2-40B4-BE49-F238E27FC236}">
                  <a16:creationId xmlns:a16="http://schemas.microsoft.com/office/drawing/2014/main" id="{AABFC1BB-ECFD-44AE-AEA6-555C402A3DE3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5899A23-4435-4910-B232-AC398C4419C2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5">
              <a:extLst>
                <a:ext uri="{FF2B5EF4-FFF2-40B4-BE49-F238E27FC236}">
                  <a16:creationId xmlns:a16="http://schemas.microsoft.com/office/drawing/2014/main" id="{4443850F-602F-4C66-9449-719D450D53C0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7D1C6B41-70C4-4BD3-B5AB-A429D1D71830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64FD48F4-ED7A-4D32-9D84-60279CF50876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5D5F64D6-2902-4937-9C67-E0E664A391C9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95DC5F50-2BB3-4DA2-B4A9-BD098F58F414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931937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5B61431-F712-4FAA-988A-D7BE66DB3C07}"/>
              </a:ext>
            </a:extLst>
          </p:cNvPr>
          <p:cNvSpPr/>
          <p:nvPr/>
        </p:nvSpPr>
        <p:spPr>
          <a:xfrm>
            <a:off x="3981450" y="1325564"/>
            <a:ext cx="2266950" cy="3328987"/>
          </a:xfrm>
          <a:custGeom>
            <a:avLst/>
            <a:gdLst>
              <a:gd name="connsiteX0" fmla="*/ 1698791 w 2266499"/>
              <a:gd name="connsiteY0" fmla="*/ 1382434 h 3328242"/>
              <a:gd name="connsiteX1" fmla="*/ 1776796 w 2266499"/>
              <a:gd name="connsiteY1" fmla="*/ 1235090 h 3328242"/>
              <a:gd name="connsiteX2" fmla="*/ 1828800 w 2266499"/>
              <a:gd name="connsiteY2" fmla="*/ 1118081 h 3328242"/>
              <a:gd name="connsiteX3" fmla="*/ 1937142 w 2266499"/>
              <a:gd name="connsiteY3" fmla="*/ 845061 h 3328242"/>
              <a:gd name="connsiteX4" fmla="*/ 1993479 w 2266499"/>
              <a:gd name="connsiteY4" fmla="*/ 706385 h 3328242"/>
              <a:gd name="connsiteX5" fmla="*/ 2023815 w 2266499"/>
              <a:gd name="connsiteY5" fmla="*/ 632712 h 3328242"/>
              <a:gd name="connsiteX6" fmla="*/ 2058484 w 2266499"/>
              <a:gd name="connsiteY6" fmla="*/ 554707 h 3328242"/>
              <a:gd name="connsiteX7" fmla="*/ 2088819 w 2266499"/>
              <a:gd name="connsiteY7" fmla="*/ 494036 h 3328242"/>
              <a:gd name="connsiteX8" fmla="*/ 2110487 w 2266499"/>
              <a:gd name="connsiteY8" fmla="*/ 455033 h 3328242"/>
              <a:gd name="connsiteX9" fmla="*/ 2136489 w 2266499"/>
              <a:gd name="connsiteY9" fmla="*/ 424697 h 3328242"/>
              <a:gd name="connsiteX10" fmla="*/ 2162491 w 2266499"/>
              <a:gd name="connsiteY10" fmla="*/ 398695 h 3328242"/>
              <a:gd name="connsiteX11" fmla="*/ 2192827 w 2266499"/>
              <a:gd name="connsiteY11" fmla="*/ 377027 h 3328242"/>
              <a:gd name="connsiteX12" fmla="*/ 2227496 w 2266499"/>
              <a:gd name="connsiteY12" fmla="*/ 355359 h 3328242"/>
              <a:gd name="connsiteX13" fmla="*/ 2253498 w 2266499"/>
              <a:gd name="connsiteY13" fmla="*/ 329357 h 3328242"/>
              <a:gd name="connsiteX14" fmla="*/ 2266499 w 2266499"/>
              <a:gd name="connsiteY14" fmla="*/ 299021 h 3328242"/>
              <a:gd name="connsiteX15" fmla="*/ 2266499 w 2266499"/>
              <a:gd name="connsiteY15" fmla="*/ 281687 h 3328242"/>
              <a:gd name="connsiteX16" fmla="*/ 2257832 w 2266499"/>
              <a:gd name="connsiteY16" fmla="*/ 242684 h 3328242"/>
              <a:gd name="connsiteX17" fmla="*/ 2244831 w 2266499"/>
              <a:gd name="connsiteY17" fmla="*/ 216682 h 3328242"/>
              <a:gd name="connsiteX18" fmla="*/ 2227496 w 2266499"/>
              <a:gd name="connsiteY18" fmla="*/ 190680 h 3328242"/>
              <a:gd name="connsiteX19" fmla="*/ 2192827 w 2266499"/>
              <a:gd name="connsiteY19" fmla="*/ 160345 h 3328242"/>
              <a:gd name="connsiteX20" fmla="*/ 2114821 w 2266499"/>
              <a:gd name="connsiteY20" fmla="*/ 112675 h 3328242"/>
              <a:gd name="connsiteX21" fmla="*/ 2058484 w 2266499"/>
              <a:gd name="connsiteY21" fmla="*/ 86673 h 3328242"/>
              <a:gd name="connsiteX22" fmla="*/ 1989145 w 2266499"/>
              <a:gd name="connsiteY22" fmla="*/ 56337 h 3328242"/>
              <a:gd name="connsiteX23" fmla="*/ 1898139 w 2266499"/>
              <a:gd name="connsiteY23" fmla="*/ 26002 h 3328242"/>
              <a:gd name="connsiteX24" fmla="*/ 1833134 w 2266499"/>
              <a:gd name="connsiteY24" fmla="*/ 8667 h 3328242"/>
              <a:gd name="connsiteX25" fmla="*/ 1811466 w 2266499"/>
              <a:gd name="connsiteY25" fmla="*/ 4333 h 3328242"/>
              <a:gd name="connsiteX26" fmla="*/ 1746461 w 2266499"/>
              <a:gd name="connsiteY26" fmla="*/ 4333 h 3328242"/>
              <a:gd name="connsiteX27" fmla="*/ 1664122 w 2266499"/>
              <a:gd name="connsiteY27" fmla="*/ 0 h 3328242"/>
              <a:gd name="connsiteX28" fmla="*/ 1633786 w 2266499"/>
              <a:gd name="connsiteY28" fmla="*/ 4333 h 3328242"/>
              <a:gd name="connsiteX29" fmla="*/ 1625119 w 2266499"/>
              <a:gd name="connsiteY29" fmla="*/ 13001 h 3328242"/>
              <a:gd name="connsiteX30" fmla="*/ 1616451 w 2266499"/>
              <a:gd name="connsiteY30" fmla="*/ 21668 h 3328242"/>
              <a:gd name="connsiteX31" fmla="*/ 1616451 w 2266499"/>
              <a:gd name="connsiteY31" fmla="*/ 39003 h 3328242"/>
              <a:gd name="connsiteX32" fmla="*/ 1633786 w 2266499"/>
              <a:gd name="connsiteY32" fmla="*/ 65004 h 3328242"/>
              <a:gd name="connsiteX33" fmla="*/ 1659788 w 2266499"/>
              <a:gd name="connsiteY33" fmla="*/ 82339 h 3328242"/>
              <a:gd name="connsiteX34" fmla="*/ 1703124 w 2266499"/>
              <a:gd name="connsiteY34" fmla="*/ 99674 h 3328242"/>
              <a:gd name="connsiteX35" fmla="*/ 1746461 w 2266499"/>
              <a:gd name="connsiteY35" fmla="*/ 125676 h 3328242"/>
              <a:gd name="connsiteX36" fmla="*/ 1781130 w 2266499"/>
              <a:gd name="connsiteY36" fmla="*/ 160345 h 3328242"/>
              <a:gd name="connsiteX37" fmla="*/ 1807132 w 2266499"/>
              <a:gd name="connsiteY37" fmla="*/ 195014 h 3328242"/>
              <a:gd name="connsiteX38" fmla="*/ 1815799 w 2266499"/>
              <a:gd name="connsiteY38" fmla="*/ 229683 h 3328242"/>
              <a:gd name="connsiteX39" fmla="*/ 1815799 w 2266499"/>
              <a:gd name="connsiteY39" fmla="*/ 268686 h 3328242"/>
              <a:gd name="connsiteX40" fmla="*/ 1802798 w 2266499"/>
              <a:gd name="connsiteY40" fmla="*/ 342358 h 3328242"/>
              <a:gd name="connsiteX41" fmla="*/ 1776796 w 2266499"/>
              <a:gd name="connsiteY41" fmla="*/ 459367 h 3328242"/>
              <a:gd name="connsiteX42" fmla="*/ 1724793 w 2266499"/>
              <a:gd name="connsiteY42" fmla="*/ 619712 h 3328242"/>
              <a:gd name="connsiteX43" fmla="*/ 1633786 w 2266499"/>
              <a:gd name="connsiteY43" fmla="*/ 862396 h 3328242"/>
              <a:gd name="connsiteX44" fmla="*/ 1581782 w 2266499"/>
              <a:gd name="connsiteY44" fmla="*/ 1005406 h 3328242"/>
              <a:gd name="connsiteX45" fmla="*/ 1490776 w 2266499"/>
              <a:gd name="connsiteY45" fmla="*/ 1165751 h 3328242"/>
              <a:gd name="connsiteX46" fmla="*/ 1443105 w 2266499"/>
              <a:gd name="connsiteY46" fmla="*/ 1295761 h 3328242"/>
              <a:gd name="connsiteX47" fmla="*/ 1360766 w 2266499"/>
              <a:gd name="connsiteY47" fmla="*/ 1473440 h 3328242"/>
              <a:gd name="connsiteX48" fmla="*/ 1274093 w 2266499"/>
              <a:gd name="connsiteY48" fmla="*/ 1646786 h 3328242"/>
              <a:gd name="connsiteX49" fmla="*/ 1178753 w 2266499"/>
              <a:gd name="connsiteY49" fmla="*/ 1820132 h 3328242"/>
              <a:gd name="connsiteX50" fmla="*/ 1083413 w 2266499"/>
              <a:gd name="connsiteY50" fmla="*/ 1976144 h 3328242"/>
              <a:gd name="connsiteX51" fmla="*/ 970738 w 2266499"/>
              <a:gd name="connsiteY51" fmla="*/ 2145156 h 3328242"/>
              <a:gd name="connsiteX52" fmla="*/ 884065 w 2266499"/>
              <a:gd name="connsiteY52" fmla="*/ 2266498 h 3328242"/>
              <a:gd name="connsiteX53" fmla="*/ 771390 w 2266499"/>
              <a:gd name="connsiteY53" fmla="*/ 2418176 h 3328242"/>
              <a:gd name="connsiteX54" fmla="*/ 663049 w 2266499"/>
              <a:gd name="connsiteY54" fmla="*/ 2552519 h 3328242"/>
              <a:gd name="connsiteX55" fmla="*/ 554707 w 2266499"/>
              <a:gd name="connsiteY55" fmla="*/ 2686862 h 3328242"/>
              <a:gd name="connsiteX56" fmla="*/ 403030 w 2266499"/>
              <a:gd name="connsiteY56" fmla="*/ 2855875 h 3328242"/>
              <a:gd name="connsiteX57" fmla="*/ 251352 w 2266499"/>
              <a:gd name="connsiteY57" fmla="*/ 3020553 h 3328242"/>
              <a:gd name="connsiteX58" fmla="*/ 95341 w 2266499"/>
              <a:gd name="connsiteY58" fmla="*/ 3180898 h 3328242"/>
              <a:gd name="connsiteX59" fmla="*/ 17335 w 2266499"/>
              <a:gd name="connsiteY59" fmla="*/ 3258904 h 3328242"/>
              <a:gd name="connsiteX60" fmla="*/ 4334 w 2266499"/>
              <a:gd name="connsiteY60" fmla="*/ 3280572 h 3328242"/>
              <a:gd name="connsiteX61" fmla="*/ 0 w 2266499"/>
              <a:gd name="connsiteY61" fmla="*/ 3297907 h 3328242"/>
              <a:gd name="connsiteX62" fmla="*/ 4334 w 2266499"/>
              <a:gd name="connsiteY62" fmla="*/ 3323909 h 3328242"/>
              <a:gd name="connsiteX63" fmla="*/ 17335 w 2266499"/>
              <a:gd name="connsiteY63" fmla="*/ 3328242 h 3328242"/>
              <a:gd name="connsiteX64" fmla="*/ 65005 w 2266499"/>
              <a:gd name="connsiteY64" fmla="*/ 3302240 h 3328242"/>
              <a:gd name="connsiteX65" fmla="*/ 225350 w 2266499"/>
              <a:gd name="connsiteY65" fmla="*/ 3180898 h 3328242"/>
              <a:gd name="connsiteX66" fmla="*/ 355360 w 2266499"/>
              <a:gd name="connsiteY66" fmla="*/ 3076891 h 3328242"/>
              <a:gd name="connsiteX67" fmla="*/ 511371 w 2266499"/>
              <a:gd name="connsiteY67" fmla="*/ 2946881 h 3328242"/>
              <a:gd name="connsiteX68" fmla="*/ 671716 w 2266499"/>
              <a:gd name="connsiteY68" fmla="*/ 2799537 h 3328242"/>
              <a:gd name="connsiteX69" fmla="*/ 797392 w 2266499"/>
              <a:gd name="connsiteY69" fmla="*/ 2678195 h 3328242"/>
              <a:gd name="connsiteX70" fmla="*/ 914400 w 2266499"/>
              <a:gd name="connsiteY70" fmla="*/ 2552519 h 3328242"/>
              <a:gd name="connsiteX71" fmla="*/ 1027075 w 2266499"/>
              <a:gd name="connsiteY71" fmla="*/ 2418176 h 3328242"/>
              <a:gd name="connsiteX72" fmla="*/ 1087746 w 2266499"/>
              <a:gd name="connsiteY72" fmla="*/ 2340170 h 3328242"/>
              <a:gd name="connsiteX73" fmla="*/ 1148417 w 2266499"/>
              <a:gd name="connsiteY73" fmla="*/ 2279499 h 3328242"/>
              <a:gd name="connsiteX74" fmla="*/ 1256759 w 2266499"/>
              <a:gd name="connsiteY74" fmla="*/ 2119154 h 3328242"/>
              <a:gd name="connsiteX75" fmla="*/ 1352099 w 2266499"/>
              <a:gd name="connsiteY75" fmla="*/ 1971810 h 3328242"/>
              <a:gd name="connsiteX76" fmla="*/ 1464774 w 2266499"/>
              <a:gd name="connsiteY76" fmla="*/ 1798464 h 3328242"/>
              <a:gd name="connsiteX77" fmla="*/ 1586116 w 2266499"/>
              <a:gd name="connsiteY77" fmla="*/ 1590449 h 3328242"/>
              <a:gd name="connsiteX78" fmla="*/ 1698791 w 2266499"/>
              <a:gd name="connsiteY78" fmla="*/ 1382434 h 332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266499" h="3328242">
                <a:moveTo>
                  <a:pt x="1698791" y="1382434"/>
                </a:moveTo>
                <a:lnTo>
                  <a:pt x="1776796" y="1235090"/>
                </a:lnTo>
                <a:lnTo>
                  <a:pt x="1828800" y="1118081"/>
                </a:lnTo>
                <a:lnTo>
                  <a:pt x="1937142" y="845061"/>
                </a:lnTo>
                <a:lnTo>
                  <a:pt x="1993479" y="706385"/>
                </a:lnTo>
                <a:lnTo>
                  <a:pt x="2023815" y="632712"/>
                </a:lnTo>
                <a:lnTo>
                  <a:pt x="2058484" y="554707"/>
                </a:lnTo>
                <a:lnTo>
                  <a:pt x="2088819" y="494036"/>
                </a:lnTo>
                <a:lnTo>
                  <a:pt x="2110487" y="455033"/>
                </a:lnTo>
                <a:lnTo>
                  <a:pt x="2136489" y="424697"/>
                </a:lnTo>
                <a:lnTo>
                  <a:pt x="2162491" y="398695"/>
                </a:lnTo>
                <a:lnTo>
                  <a:pt x="2192827" y="377027"/>
                </a:lnTo>
                <a:lnTo>
                  <a:pt x="2227496" y="355359"/>
                </a:lnTo>
                <a:lnTo>
                  <a:pt x="2253498" y="329357"/>
                </a:lnTo>
                <a:lnTo>
                  <a:pt x="2266499" y="299021"/>
                </a:lnTo>
                <a:lnTo>
                  <a:pt x="2266499" y="281687"/>
                </a:lnTo>
                <a:lnTo>
                  <a:pt x="2257832" y="242684"/>
                </a:lnTo>
                <a:lnTo>
                  <a:pt x="2244831" y="216682"/>
                </a:lnTo>
                <a:lnTo>
                  <a:pt x="2227496" y="190680"/>
                </a:lnTo>
                <a:lnTo>
                  <a:pt x="2192827" y="160345"/>
                </a:lnTo>
                <a:lnTo>
                  <a:pt x="2114821" y="112675"/>
                </a:lnTo>
                <a:lnTo>
                  <a:pt x="2058484" y="86673"/>
                </a:lnTo>
                <a:lnTo>
                  <a:pt x="1989145" y="56337"/>
                </a:lnTo>
                <a:lnTo>
                  <a:pt x="1898139" y="26002"/>
                </a:lnTo>
                <a:lnTo>
                  <a:pt x="1833134" y="8667"/>
                </a:lnTo>
                <a:lnTo>
                  <a:pt x="1811466" y="4333"/>
                </a:lnTo>
                <a:lnTo>
                  <a:pt x="1746461" y="4333"/>
                </a:lnTo>
                <a:lnTo>
                  <a:pt x="1664122" y="0"/>
                </a:lnTo>
                <a:lnTo>
                  <a:pt x="1633786" y="4333"/>
                </a:lnTo>
                <a:lnTo>
                  <a:pt x="1625119" y="13001"/>
                </a:lnTo>
                <a:lnTo>
                  <a:pt x="1616451" y="21668"/>
                </a:lnTo>
                <a:lnTo>
                  <a:pt x="1616451" y="39003"/>
                </a:lnTo>
                <a:lnTo>
                  <a:pt x="1633786" y="65004"/>
                </a:lnTo>
                <a:lnTo>
                  <a:pt x="1659788" y="82339"/>
                </a:lnTo>
                <a:lnTo>
                  <a:pt x="1703124" y="99674"/>
                </a:lnTo>
                <a:lnTo>
                  <a:pt x="1746461" y="125676"/>
                </a:lnTo>
                <a:lnTo>
                  <a:pt x="1781130" y="160345"/>
                </a:lnTo>
                <a:lnTo>
                  <a:pt x="1807132" y="195014"/>
                </a:lnTo>
                <a:lnTo>
                  <a:pt x="1815799" y="229683"/>
                </a:lnTo>
                <a:lnTo>
                  <a:pt x="1815799" y="268686"/>
                </a:lnTo>
                <a:lnTo>
                  <a:pt x="1802798" y="342358"/>
                </a:lnTo>
                <a:lnTo>
                  <a:pt x="1776796" y="459367"/>
                </a:lnTo>
                <a:lnTo>
                  <a:pt x="1724793" y="619712"/>
                </a:lnTo>
                <a:lnTo>
                  <a:pt x="1633786" y="862396"/>
                </a:lnTo>
                <a:lnTo>
                  <a:pt x="1581782" y="1005406"/>
                </a:lnTo>
                <a:lnTo>
                  <a:pt x="1490776" y="1165751"/>
                </a:lnTo>
                <a:lnTo>
                  <a:pt x="1443105" y="1295761"/>
                </a:lnTo>
                <a:lnTo>
                  <a:pt x="1360766" y="1473440"/>
                </a:lnTo>
                <a:lnTo>
                  <a:pt x="1274093" y="1646786"/>
                </a:lnTo>
                <a:lnTo>
                  <a:pt x="1178753" y="1820132"/>
                </a:lnTo>
                <a:lnTo>
                  <a:pt x="1083413" y="1976144"/>
                </a:lnTo>
                <a:lnTo>
                  <a:pt x="970738" y="2145156"/>
                </a:lnTo>
                <a:lnTo>
                  <a:pt x="884065" y="2266498"/>
                </a:lnTo>
                <a:lnTo>
                  <a:pt x="771390" y="2418176"/>
                </a:lnTo>
                <a:lnTo>
                  <a:pt x="663049" y="2552519"/>
                </a:lnTo>
                <a:lnTo>
                  <a:pt x="554707" y="2686862"/>
                </a:lnTo>
                <a:lnTo>
                  <a:pt x="403030" y="2855875"/>
                </a:lnTo>
                <a:lnTo>
                  <a:pt x="251352" y="3020553"/>
                </a:lnTo>
                <a:lnTo>
                  <a:pt x="95341" y="3180898"/>
                </a:lnTo>
                <a:lnTo>
                  <a:pt x="17335" y="3258904"/>
                </a:lnTo>
                <a:lnTo>
                  <a:pt x="4334" y="3280572"/>
                </a:lnTo>
                <a:lnTo>
                  <a:pt x="0" y="3297907"/>
                </a:lnTo>
                <a:lnTo>
                  <a:pt x="4334" y="3323909"/>
                </a:lnTo>
                <a:lnTo>
                  <a:pt x="17335" y="3328242"/>
                </a:lnTo>
                <a:lnTo>
                  <a:pt x="65005" y="3302240"/>
                </a:lnTo>
                <a:lnTo>
                  <a:pt x="225350" y="3180898"/>
                </a:lnTo>
                <a:lnTo>
                  <a:pt x="355360" y="3076891"/>
                </a:lnTo>
                <a:lnTo>
                  <a:pt x="511371" y="2946881"/>
                </a:lnTo>
                <a:lnTo>
                  <a:pt x="671716" y="2799537"/>
                </a:lnTo>
                <a:lnTo>
                  <a:pt x="797392" y="2678195"/>
                </a:lnTo>
                <a:lnTo>
                  <a:pt x="914400" y="2552519"/>
                </a:lnTo>
                <a:lnTo>
                  <a:pt x="1027075" y="2418176"/>
                </a:lnTo>
                <a:lnTo>
                  <a:pt x="1087746" y="2340170"/>
                </a:lnTo>
                <a:lnTo>
                  <a:pt x="1148417" y="2279499"/>
                </a:lnTo>
                <a:lnTo>
                  <a:pt x="1256759" y="2119154"/>
                </a:lnTo>
                <a:lnTo>
                  <a:pt x="1352099" y="1971810"/>
                </a:lnTo>
                <a:lnTo>
                  <a:pt x="1464774" y="1798464"/>
                </a:lnTo>
                <a:lnTo>
                  <a:pt x="1586116" y="1590449"/>
                </a:lnTo>
                <a:lnTo>
                  <a:pt x="1698791" y="13824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8CF77B7-2EEA-42AC-9F13-274FF6B4C215}"/>
              </a:ext>
            </a:extLst>
          </p:cNvPr>
          <p:cNvSpPr/>
          <p:nvPr/>
        </p:nvSpPr>
        <p:spPr>
          <a:xfrm>
            <a:off x="3779838" y="2022476"/>
            <a:ext cx="4470400" cy="771525"/>
          </a:xfrm>
          <a:custGeom>
            <a:avLst/>
            <a:gdLst>
              <a:gd name="connsiteX0" fmla="*/ 2348179 w 4469587"/>
              <a:gd name="connsiteY0" fmla="*/ 201168 h 771753"/>
              <a:gd name="connsiteX1" fmla="*/ 2198217 w 4469587"/>
              <a:gd name="connsiteY1" fmla="*/ 212141 h 771753"/>
              <a:gd name="connsiteX2" fmla="*/ 2081174 w 4469587"/>
              <a:gd name="connsiteY2" fmla="*/ 223113 h 771753"/>
              <a:gd name="connsiteX3" fmla="*/ 1733702 w 4469587"/>
              <a:gd name="connsiteY3" fmla="*/ 277977 h 771753"/>
              <a:gd name="connsiteX4" fmla="*/ 1514246 w 4469587"/>
              <a:gd name="connsiteY4" fmla="*/ 318211 h 771753"/>
              <a:gd name="connsiteX5" fmla="*/ 1302105 w 4469587"/>
              <a:gd name="connsiteY5" fmla="*/ 354787 h 771753"/>
              <a:gd name="connsiteX6" fmla="*/ 1089964 w 4469587"/>
              <a:gd name="connsiteY6" fmla="*/ 391363 h 771753"/>
              <a:gd name="connsiteX7" fmla="*/ 907084 w 4469587"/>
              <a:gd name="connsiteY7" fmla="*/ 424281 h 771753"/>
              <a:gd name="connsiteX8" fmla="*/ 735177 w 4469587"/>
              <a:gd name="connsiteY8" fmla="*/ 453542 h 771753"/>
              <a:gd name="connsiteX9" fmla="*/ 563270 w 4469587"/>
              <a:gd name="connsiteY9" fmla="*/ 482803 h 771753"/>
              <a:gd name="connsiteX10" fmla="*/ 490118 w 4469587"/>
              <a:gd name="connsiteY10" fmla="*/ 497433 h 771753"/>
              <a:gd name="connsiteX11" fmla="*/ 453542 w 4469587"/>
              <a:gd name="connsiteY11" fmla="*/ 501091 h 771753"/>
              <a:gd name="connsiteX12" fmla="*/ 405993 w 4469587"/>
              <a:gd name="connsiteY12" fmla="*/ 501091 h 771753"/>
              <a:gd name="connsiteX13" fmla="*/ 347472 w 4469587"/>
              <a:gd name="connsiteY13" fmla="*/ 493776 h 771753"/>
              <a:gd name="connsiteX14" fmla="*/ 288950 w 4469587"/>
              <a:gd name="connsiteY14" fmla="*/ 486461 h 771753"/>
              <a:gd name="connsiteX15" fmla="*/ 219456 w 4469587"/>
              <a:gd name="connsiteY15" fmla="*/ 471830 h 771753"/>
              <a:gd name="connsiteX16" fmla="*/ 149961 w 4469587"/>
              <a:gd name="connsiteY16" fmla="*/ 442569 h 771753"/>
              <a:gd name="connsiteX17" fmla="*/ 84124 w 4469587"/>
              <a:gd name="connsiteY17" fmla="*/ 402336 h 771753"/>
              <a:gd name="connsiteX18" fmla="*/ 58521 w 4469587"/>
              <a:gd name="connsiteY18" fmla="*/ 380390 h 771753"/>
              <a:gd name="connsiteX19" fmla="*/ 36576 w 4469587"/>
              <a:gd name="connsiteY19" fmla="*/ 373075 h 771753"/>
              <a:gd name="connsiteX20" fmla="*/ 21945 w 4469587"/>
              <a:gd name="connsiteY20" fmla="*/ 373075 h 771753"/>
              <a:gd name="connsiteX21" fmla="*/ 10972 w 4469587"/>
              <a:gd name="connsiteY21" fmla="*/ 380390 h 771753"/>
              <a:gd name="connsiteX22" fmla="*/ 0 w 4469587"/>
              <a:gd name="connsiteY22" fmla="*/ 402336 h 771753"/>
              <a:gd name="connsiteX23" fmla="*/ 10972 w 4469587"/>
              <a:gd name="connsiteY23" fmla="*/ 427939 h 771753"/>
              <a:gd name="connsiteX24" fmla="*/ 80467 w 4469587"/>
              <a:gd name="connsiteY24" fmla="*/ 504749 h 771753"/>
              <a:gd name="connsiteX25" fmla="*/ 175564 w 4469587"/>
              <a:gd name="connsiteY25" fmla="*/ 599846 h 771753"/>
              <a:gd name="connsiteX26" fmla="*/ 245059 w 4469587"/>
              <a:gd name="connsiteY26" fmla="*/ 658368 h 771753"/>
              <a:gd name="connsiteX27" fmla="*/ 343814 w 4469587"/>
              <a:gd name="connsiteY27" fmla="*/ 727862 h 771753"/>
              <a:gd name="connsiteX28" fmla="*/ 380390 w 4469587"/>
              <a:gd name="connsiteY28" fmla="*/ 753465 h 771753"/>
              <a:gd name="connsiteX29" fmla="*/ 405993 w 4469587"/>
              <a:gd name="connsiteY29" fmla="*/ 764438 h 771753"/>
              <a:gd name="connsiteX30" fmla="*/ 479145 w 4469587"/>
              <a:gd name="connsiteY30" fmla="*/ 771753 h 771753"/>
              <a:gd name="connsiteX31" fmla="*/ 555955 w 4469587"/>
              <a:gd name="connsiteY31" fmla="*/ 760781 h 771753"/>
              <a:gd name="connsiteX32" fmla="*/ 654710 w 4469587"/>
              <a:gd name="connsiteY32" fmla="*/ 735177 h 771753"/>
              <a:gd name="connsiteX33" fmla="*/ 764438 w 4469587"/>
              <a:gd name="connsiteY33" fmla="*/ 698601 h 771753"/>
              <a:gd name="connsiteX34" fmla="*/ 888796 w 4469587"/>
              <a:gd name="connsiteY34" fmla="*/ 658368 h 771753"/>
              <a:gd name="connsiteX35" fmla="*/ 1005840 w 4469587"/>
              <a:gd name="connsiteY35" fmla="*/ 621792 h 771753"/>
              <a:gd name="connsiteX36" fmla="*/ 1137513 w 4469587"/>
              <a:gd name="connsiteY36" fmla="*/ 588873 h 771753"/>
              <a:gd name="connsiteX37" fmla="*/ 1272844 w 4469587"/>
              <a:gd name="connsiteY37" fmla="*/ 559613 h 771753"/>
              <a:gd name="connsiteX38" fmla="*/ 1430121 w 4469587"/>
              <a:gd name="connsiteY38" fmla="*/ 530352 h 771753"/>
              <a:gd name="connsiteX39" fmla="*/ 1583740 w 4469587"/>
              <a:gd name="connsiteY39" fmla="*/ 504749 h 771753"/>
              <a:gd name="connsiteX40" fmla="*/ 1711756 w 4469587"/>
              <a:gd name="connsiteY40" fmla="*/ 486461 h 771753"/>
              <a:gd name="connsiteX41" fmla="*/ 2073859 w 4469587"/>
              <a:gd name="connsiteY41" fmla="*/ 438912 h 771753"/>
              <a:gd name="connsiteX42" fmla="*/ 2176272 w 4469587"/>
              <a:gd name="connsiteY42" fmla="*/ 424281 h 771753"/>
              <a:gd name="connsiteX43" fmla="*/ 2337206 w 4469587"/>
              <a:gd name="connsiteY43" fmla="*/ 402336 h 771753"/>
              <a:gd name="connsiteX44" fmla="*/ 2512771 w 4469587"/>
              <a:gd name="connsiteY44" fmla="*/ 380390 h 771753"/>
              <a:gd name="connsiteX45" fmla="*/ 2655417 w 4469587"/>
              <a:gd name="connsiteY45" fmla="*/ 365760 h 771753"/>
              <a:gd name="connsiteX46" fmla="*/ 2820009 w 4469587"/>
              <a:gd name="connsiteY46" fmla="*/ 347472 h 771753"/>
              <a:gd name="connsiteX47" fmla="*/ 2991916 w 4469587"/>
              <a:gd name="connsiteY47" fmla="*/ 332841 h 771753"/>
              <a:gd name="connsiteX48" fmla="*/ 3160166 w 4469587"/>
              <a:gd name="connsiteY48" fmla="*/ 321869 h 771753"/>
              <a:gd name="connsiteX49" fmla="*/ 3310128 w 4469587"/>
              <a:gd name="connsiteY49" fmla="*/ 318211 h 771753"/>
              <a:gd name="connsiteX50" fmla="*/ 3507638 w 4469587"/>
              <a:gd name="connsiteY50" fmla="*/ 310896 h 771753"/>
              <a:gd name="connsiteX51" fmla="*/ 3661257 w 4469587"/>
              <a:gd name="connsiteY51" fmla="*/ 307238 h 771753"/>
              <a:gd name="connsiteX52" fmla="*/ 3774643 w 4469587"/>
              <a:gd name="connsiteY52" fmla="*/ 307238 h 771753"/>
              <a:gd name="connsiteX53" fmla="*/ 3869740 w 4469587"/>
              <a:gd name="connsiteY53" fmla="*/ 307238 h 771753"/>
              <a:gd name="connsiteX54" fmla="*/ 3986784 w 4469587"/>
              <a:gd name="connsiteY54" fmla="*/ 310896 h 771753"/>
              <a:gd name="connsiteX55" fmla="*/ 4081881 w 4469587"/>
              <a:gd name="connsiteY55" fmla="*/ 318211 h 771753"/>
              <a:gd name="connsiteX56" fmla="*/ 4217212 w 4469587"/>
              <a:gd name="connsiteY56" fmla="*/ 336499 h 771753"/>
              <a:gd name="connsiteX57" fmla="*/ 4301337 w 4469587"/>
              <a:gd name="connsiteY57" fmla="*/ 351129 h 771753"/>
              <a:gd name="connsiteX58" fmla="*/ 4337913 w 4469587"/>
              <a:gd name="connsiteY58" fmla="*/ 358445 h 771753"/>
              <a:gd name="connsiteX59" fmla="*/ 4400092 w 4469587"/>
              <a:gd name="connsiteY59" fmla="*/ 347472 h 771753"/>
              <a:gd name="connsiteX60" fmla="*/ 4440326 w 4469587"/>
              <a:gd name="connsiteY60" fmla="*/ 332841 h 771753"/>
              <a:gd name="connsiteX61" fmla="*/ 4462272 w 4469587"/>
              <a:gd name="connsiteY61" fmla="*/ 307238 h 771753"/>
              <a:gd name="connsiteX62" fmla="*/ 4469587 w 4469587"/>
              <a:gd name="connsiteY62" fmla="*/ 285293 h 771753"/>
              <a:gd name="connsiteX63" fmla="*/ 4469587 w 4469587"/>
              <a:gd name="connsiteY63" fmla="*/ 263347 h 771753"/>
              <a:gd name="connsiteX64" fmla="*/ 4454956 w 4469587"/>
              <a:gd name="connsiteY64" fmla="*/ 215798 h 771753"/>
              <a:gd name="connsiteX65" fmla="*/ 4433011 w 4469587"/>
              <a:gd name="connsiteY65" fmla="*/ 179222 h 771753"/>
              <a:gd name="connsiteX66" fmla="*/ 4396435 w 4469587"/>
              <a:gd name="connsiteY66" fmla="*/ 164592 h 771753"/>
              <a:gd name="connsiteX67" fmla="*/ 4242816 w 4469587"/>
              <a:gd name="connsiteY67" fmla="*/ 109728 h 771753"/>
              <a:gd name="connsiteX68" fmla="*/ 4078224 w 4469587"/>
              <a:gd name="connsiteY68" fmla="*/ 47549 h 771753"/>
              <a:gd name="connsiteX69" fmla="*/ 3957523 w 4469587"/>
              <a:gd name="connsiteY69" fmla="*/ 3657 h 771753"/>
              <a:gd name="connsiteX70" fmla="*/ 3942892 w 4469587"/>
              <a:gd name="connsiteY70" fmla="*/ 0 h 771753"/>
              <a:gd name="connsiteX71" fmla="*/ 3902659 w 4469587"/>
              <a:gd name="connsiteY71" fmla="*/ 7315 h 771753"/>
              <a:gd name="connsiteX72" fmla="*/ 3825849 w 4469587"/>
              <a:gd name="connsiteY72" fmla="*/ 29261 h 771753"/>
              <a:gd name="connsiteX73" fmla="*/ 3741724 w 4469587"/>
              <a:gd name="connsiteY73" fmla="*/ 65837 h 771753"/>
              <a:gd name="connsiteX74" fmla="*/ 3657600 w 4469587"/>
              <a:gd name="connsiteY74" fmla="*/ 106070 h 771753"/>
              <a:gd name="connsiteX75" fmla="*/ 3628339 w 4469587"/>
              <a:gd name="connsiteY75" fmla="*/ 113385 h 771753"/>
              <a:gd name="connsiteX76" fmla="*/ 3493008 w 4469587"/>
              <a:gd name="connsiteY76" fmla="*/ 117043 h 771753"/>
              <a:gd name="connsiteX77" fmla="*/ 3141878 w 4469587"/>
              <a:gd name="connsiteY77" fmla="*/ 135331 h 771753"/>
              <a:gd name="connsiteX78" fmla="*/ 2918764 w 4469587"/>
              <a:gd name="connsiteY78" fmla="*/ 149961 h 771753"/>
              <a:gd name="connsiteX79" fmla="*/ 2691993 w 4469587"/>
              <a:gd name="connsiteY79" fmla="*/ 168249 h 771753"/>
              <a:gd name="connsiteX80" fmla="*/ 2406700 w 4469587"/>
              <a:gd name="connsiteY80" fmla="*/ 193853 h 771753"/>
              <a:gd name="connsiteX81" fmla="*/ 2348179 w 4469587"/>
              <a:gd name="connsiteY81" fmla="*/ 201168 h 77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469587" h="771753">
                <a:moveTo>
                  <a:pt x="2348179" y="201168"/>
                </a:moveTo>
                <a:lnTo>
                  <a:pt x="2198217" y="212141"/>
                </a:lnTo>
                <a:lnTo>
                  <a:pt x="2081174" y="223113"/>
                </a:lnTo>
                <a:lnTo>
                  <a:pt x="1733702" y="277977"/>
                </a:lnTo>
                <a:lnTo>
                  <a:pt x="1514246" y="318211"/>
                </a:lnTo>
                <a:lnTo>
                  <a:pt x="1302105" y="354787"/>
                </a:lnTo>
                <a:lnTo>
                  <a:pt x="1089964" y="391363"/>
                </a:lnTo>
                <a:lnTo>
                  <a:pt x="907084" y="424281"/>
                </a:lnTo>
                <a:lnTo>
                  <a:pt x="735177" y="453542"/>
                </a:lnTo>
                <a:lnTo>
                  <a:pt x="563270" y="482803"/>
                </a:lnTo>
                <a:lnTo>
                  <a:pt x="490118" y="497433"/>
                </a:lnTo>
                <a:lnTo>
                  <a:pt x="453542" y="501091"/>
                </a:lnTo>
                <a:lnTo>
                  <a:pt x="405993" y="501091"/>
                </a:lnTo>
                <a:lnTo>
                  <a:pt x="347472" y="493776"/>
                </a:lnTo>
                <a:lnTo>
                  <a:pt x="288950" y="486461"/>
                </a:lnTo>
                <a:lnTo>
                  <a:pt x="219456" y="471830"/>
                </a:lnTo>
                <a:lnTo>
                  <a:pt x="149961" y="442569"/>
                </a:lnTo>
                <a:lnTo>
                  <a:pt x="84124" y="402336"/>
                </a:lnTo>
                <a:lnTo>
                  <a:pt x="58521" y="380390"/>
                </a:lnTo>
                <a:lnTo>
                  <a:pt x="36576" y="373075"/>
                </a:lnTo>
                <a:lnTo>
                  <a:pt x="21945" y="373075"/>
                </a:lnTo>
                <a:lnTo>
                  <a:pt x="10972" y="380390"/>
                </a:lnTo>
                <a:lnTo>
                  <a:pt x="0" y="402336"/>
                </a:lnTo>
                <a:lnTo>
                  <a:pt x="10972" y="427939"/>
                </a:lnTo>
                <a:lnTo>
                  <a:pt x="80467" y="504749"/>
                </a:lnTo>
                <a:lnTo>
                  <a:pt x="175564" y="599846"/>
                </a:lnTo>
                <a:lnTo>
                  <a:pt x="245059" y="658368"/>
                </a:lnTo>
                <a:lnTo>
                  <a:pt x="343814" y="727862"/>
                </a:lnTo>
                <a:lnTo>
                  <a:pt x="380390" y="753465"/>
                </a:lnTo>
                <a:lnTo>
                  <a:pt x="405993" y="764438"/>
                </a:lnTo>
                <a:lnTo>
                  <a:pt x="479145" y="771753"/>
                </a:lnTo>
                <a:lnTo>
                  <a:pt x="555955" y="760781"/>
                </a:lnTo>
                <a:lnTo>
                  <a:pt x="654710" y="735177"/>
                </a:lnTo>
                <a:lnTo>
                  <a:pt x="764438" y="698601"/>
                </a:lnTo>
                <a:lnTo>
                  <a:pt x="888796" y="658368"/>
                </a:lnTo>
                <a:lnTo>
                  <a:pt x="1005840" y="621792"/>
                </a:lnTo>
                <a:lnTo>
                  <a:pt x="1137513" y="588873"/>
                </a:lnTo>
                <a:lnTo>
                  <a:pt x="1272844" y="559613"/>
                </a:lnTo>
                <a:lnTo>
                  <a:pt x="1430121" y="530352"/>
                </a:lnTo>
                <a:lnTo>
                  <a:pt x="1583740" y="504749"/>
                </a:lnTo>
                <a:lnTo>
                  <a:pt x="1711756" y="486461"/>
                </a:lnTo>
                <a:lnTo>
                  <a:pt x="2073859" y="438912"/>
                </a:lnTo>
                <a:lnTo>
                  <a:pt x="2176272" y="424281"/>
                </a:lnTo>
                <a:lnTo>
                  <a:pt x="2337206" y="402336"/>
                </a:lnTo>
                <a:lnTo>
                  <a:pt x="2512771" y="380390"/>
                </a:lnTo>
                <a:lnTo>
                  <a:pt x="2655417" y="365760"/>
                </a:lnTo>
                <a:lnTo>
                  <a:pt x="2820009" y="347472"/>
                </a:lnTo>
                <a:lnTo>
                  <a:pt x="2991916" y="332841"/>
                </a:lnTo>
                <a:lnTo>
                  <a:pt x="3160166" y="321869"/>
                </a:lnTo>
                <a:lnTo>
                  <a:pt x="3310128" y="318211"/>
                </a:lnTo>
                <a:lnTo>
                  <a:pt x="3507638" y="310896"/>
                </a:lnTo>
                <a:lnTo>
                  <a:pt x="3661257" y="307238"/>
                </a:lnTo>
                <a:lnTo>
                  <a:pt x="3774643" y="307238"/>
                </a:lnTo>
                <a:lnTo>
                  <a:pt x="3869740" y="307238"/>
                </a:lnTo>
                <a:lnTo>
                  <a:pt x="3986784" y="310896"/>
                </a:lnTo>
                <a:lnTo>
                  <a:pt x="4081881" y="318211"/>
                </a:lnTo>
                <a:lnTo>
                  <a:pt x="4217212" y="336499"/>
                </a:lnTo>
                <a:lnTo>
                  <a:pt x="4301337" y="351129"/>
                </a:lnTo>
                <a:lnTo>
                  <a:pt x="4337913" y="358445"/>
                </a:lnTo>
                <a:lnTo>
                  <a:pt x="4400092" y="347472"/>
                </a:lnTo>
                <a:lnTo>
                  <a:pt x="4440326" y="332841"/>
                </a:lnTo>
                <a:lnTo>
                  <a:pt x="4462272" y="307238"/>
                </a:lnTo>
                <a:lnTo>
                  <a:pt x="4469587" y="285293"/>
                </a:lnTo>
                <a:lnTo>
                  <a:pt x="4469587" y="263347"/>
                </a:lnTo>
                <a:lnTo>
                  <a:pt x="4454956" y="215798"/>
                </a:lnTo>
                <a:lnTo>
                  <a:pt x="4433011" y="179222"/>
                </a:lnTo>
                <a:lnTo>
                  <a:pt x="4396435" y="164592"/>
                </a:lnTo>
                <a:lnTo>
                  <a:pt x="4242816" y="109728"/>
                </a:lnTo>
                <a:lnTo>
                  <a:pt x="4078224" y="47549"/>
                </a:lnTo>
                <a:lnTo>
                  <a:pt x="3957523" y="3657"/>
                </a:lnTo>
                <a:lnTo>
                  <a:pt x="3942892" y="0"/>
                </a:lnTo>
                <a:lnTo>
                  <a:pt x="3902659" y="7315"/>
                </a:lnTo>
                <a:lnTo>
                  <a:pt x="3825849" y="29261"/>
                </a:lnTo>
                <a:lnTo>
                  <a:pt x="3741724" y="65837"/>
                </a:lnTo>
                <a:lnTo>
                  <a:pt x="3657600" y="106070"/>
                </a:lnTo>
                <a:lnTo>
                  <a:pt x="3628339" y="113385"/>
                </a:lnTo>
                <a:lnTo>
                  <a:pt x="3493008" y="117043"/>
                </a:lnTo>
                <a:lnTo>
                  <a:pt x="3141878" y="135331"/>
                </a:lnTo>
                <a:lnTo>
                  <a:pt x="2918764" y="149961"/>
                </a:lnTo>
                <a:lnTo>
                  <a:pt x="2691993" y="168249"/>
                </a:lnTo>
                <a:lnTo>
                  <a:pt x="2406700" y="193853"/>
                </a:lnTo>
                <a:lnTo>
                  <a:pt x="2348179" y="201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66C307-FA46-4819-A47F-E661130CCA9C}"/>
              </a:ext>
            </a:extLst>
          </p:cNvPr>
          <p:cNvSpPr/>
          <p:nvPr/>
        </p:nvSpPr>
        <p:spPr>
          <a:xfrm>
            <a:off x="5038725" y="3586164"/>
            <a:ext cx="382588" cy="1863725"/>
          </a:xfrm>
          <a:custGeom>
            <a:avLst/>
            <a:gdLst>
              <a:gd name="connsiteX0" fmla="*/ 381000 w 383381"/>
              <a:gd name="connsiteY0" fmla="*/ 497681 h 1864518"/>
              <a:gd name="connsiteX1" fmla="*/ 383381 w 383381"/>
              <a:gd name="connsiteY1" fmla="*/ 285750 h 1864518"/>
              <a:gd name="connsiteX2" fmla="*/ 290513 w 383381"/>
              <a:gd name="connsiteY2" fmla="*/ 154781 h 1864518"/>
              <a:gd name="connsiteX3" fmla="*/ 242888 w 383381"/>
              <a:gd name="connsiteY3" fmla="*/ 111918 h 1864518"/>
              <a:gd name="connsiteX4" fmla="*/ 183356 w 383381"/>
              <a:gd name="connsiteY4" fmla="*/ 71437 h 1864518"/>
              <a:gd name="connsiteX5" fmla="*/ 130969 w 383381"/>
              <a:gd name="connsiteY5" fmla="*/ 40481 h 1864518"/>
              <a:gd name="connsiteX6" fmla="*/ 61913 w 383381"/>
              <a:gd name="connsiteY6" fmla="*/ 9525 h 1864518"/>
              <a:gd name="connsiteX7" fmla="*/ 38100 w 383381"/>
              <a:gd name="connsiteY7" fmla="*/ 0 h 1864518"/>
              <a:gd name="connsiteX8" fmla="*/ 0 w 383381"/>
              <a:gd name="connsiteY8" fmla="*/ 73818 h 1864518"/>
              <a:gd name="connsiteX9" fmla="*/ 40481 w 383381"/>
              <a:gd name="connsiteY9" fmla="*/ 107156 h 1864518"/>
              <a:gd name="connsiteX10" fmla="*/ 64294 w 383381"/>
              <a:gd name="connsiteY10" fmla="*/ 133350 h 1864518"/>
              <a:gd name="connsiteX11" fmla="*/ 88106 w 383381"/>
              <a:gd name="connsiteY11" fmla="*/ 171450 h 1864518"/>
              <a:gd name="connsiteX12" fmla="*/ 109538 w 383381"/>
              <a:gd name="connsiteY12" fmla="*/ 211931 h 1864518"/>
              <a:gd name="connsiteX13" fmla="*/ 123825 w 383381"/>
              <a:gd name="connsiteY13" fmla="*/ 254793 h 1864518"/>
              <a:gd name="connsiteX14" fmla="*/ 128588 w 383381"/>
              <a:gd name="connsiteY14" fmla="*/ 302418 h 1864518"/>
              <a:gd name="connsiteX15" fmla="*/ 133350 w 383381"/>
              <a:gd name="connsiteY15" fmla="*/ 390525 h 1864518"/>
              <a:gd name="connsiteX16" fmla="*/ 133350 w 383381"/>
              <a:gd name="connsiteY16" fmla="*/ 573881 h 1864518"/>
              <a:gd name="connsiteX17" fmla="*/ 135731 w 383381"/>
              <a:gd name="connsiteY17" fmla="*/ 904875 h 1864518"/>
              <a:gd name="connsiteX18" fmla="*/ 135731 w 383381"/>
              <a:gd name="connsiteY18" fmla="*/ 1140618 h 1864518"/>
              <a:gd name="connsiteX19" fmla="*/ 128588 w 383381"/>
              <a:gd name="connsiteY19" fmla="*/ 1195387 h 1864518"/>
              <a:gd name="connsiteX20" fmla="*/ 109538 w 383381"/>
              <a:gd name="connsiteY20" fmla="*/ 1278731 h 1864518"/>
              <a:gd name="connsiteX21" fmla="*/ 97631 w 383381"/>
              <a:gd name="connsiteY21" fmla="*/ 1345406 h 1864518"/>
              <a:gd name="connsiteX22" fmla="*/ 90488 w 383381"/>
              <a:gd name="connsiteY22" fmla="*/ 1414462 h 1864518"/>
              <a:gd name="connsiteX23" fmla="*/ 90488 w 383381"/>
              <a:gd name="connsiteY23" fmla="*/ 1481137 h 1864518"/>
              <a:gd name="connsiteX24" fmla="*/ 85725 w 383381"/>
              <a:gd name="connsiteY24" fmla="*/ 1531143 h 1864518"/>
              <a:gd name="connsiteX25" fmla="*/ 85725 w 383381"/>
              <a:gd name="connsiteY25" fmla="*/ 1569243 h 1864518"/>
              <a:gd name="connsiteX26" fmla="*/ 90488 w 383381"/>
              <a:gd name="connsiteY26" fmla="*/ 1621631 h 1864518"/>
              <a:gd name="connsiteX27" fmla="*/ 102394 w 383381"/>
              <a:gd name="connsiteY27" fmla="*/ 1681162 h 1864518"/>
              <a:gd name="connsiteX28" fmla="*/ 128588 w 383381"/>
              <a:gd name="connsiteY28" fmla="*/ 1752600 h 1864518"/>
              <a:gd name="connsiteX29" fmla="*/ 154781 w 383381"/>
              <a:gd name="connsiteY29" fmla="*/ 1802606 h 1864518"/>
              <a:gd name="connsiteX30" fmla="*/ 183356 w 383381"/>
              <a:gd name="connsiteY30" fmla="*/ 1833562 h 1864518"/>
              <a:gd name="connsiteX31" fmla="*/ 204788 w 383381"/>
              <a:gd name="connsiteY31" fmla="*/ 1852612 h 1864518"/>
              <a:gd name="connsiteX32" fmla="*/ 223838 w 383381"/>
              <a:gd name="connsiteY32" fmla="*/ 1859756 h 1864518"/>
              <a:gd name="connsiteX33" fmla="*/ 242888 w 383381"/>
              <a:gd name="connsiteY33" fmla="*/ 1864518 h 1864518"/>
              <a:gd name="connsiteX34" fmla="*/ 266700 w 383381"/>
              <a:gd name="connsiteY34" fmla="*/ 1862137 h 1864518"/>
              <a:gd name="connsiteX35" fmla="*/ 292894 w 383381"/>
              <a:gd name="connsiteY35" fmla="*/ 1850231 h 1864518"/>
              <a:gd name="connsiteX36" fmla="*/ 319088 w 383381"/>
              <a:gd name="connsiteY36" fmla="*/ 1831181 h 1864518"/>
              <a:gd name="connsiteX37" fmla="*/ 338138 w 383381"/>
              <a:gd name="connsiteY37" fmla="*/ 1802606 h 1864518"/>
              <a:gd name="connsiteX38" fmla="*/ 354806 w 383381"/>
              <a:gd name="connsiteY38" fmla="*/ 1769268 h 1864518"/>
              <a:gd name="connsiteX39" fmla="*/ 373856 w 383381"/>
              <a:gd name="connsiteY39" fmla="*/ 1716881 h 1864518"/>
              <a:gd name="connsiteX40" fmla="*/ 381000 w 383381"/>
              <a:gd name="connsiteY40" fmla="*/ 1671637 h 1864518"/>
              <a:gd name="connsiteX41" fmla="*/ 378619 w 383381"/>
              <a:gd name="connsiteY41" fmla="*/ 1564481 h 1864518"/>
              <a:gd name="connsiteX42" fmla="*/ 381000 w 383381"/>
              <a:gd name="connsiteY42" fmla="*/ 1285875 h 1864518"/>
              <a:gd name="connsiteX43" fmla="*/ 381000 w 383381"/>
              <a:gd name="connsiteY43" fmla="*/ 859631 h 1864518"/>
              <a:gd name="connsiteX44" fmla="*/ 381000 w 383381"/>
              <a:gd name="connsiteY44" fmla="*/ 497681 h 1864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83381" h="1864518">
                <a:moveTo>
                  <a:pt x="381000" y="497681"/>
                </a:moveTo>
                <a:cubicBezTo>
                  <a:pt x="381794" y="427037"/>
                  <a:pt x="382587" y="356394"/>
                  <a:pt x="383381" y="285750"/>
                </a:cubicBezTo>
                <a:lnTo>
                  <a:pt x="290513" y="154781"/>
                </a:lnTo>
                <a:lnTo>
                  <a:pt x="242888" y="111918"/>
                </a:lnTo>
                <a:lnTo>
                  <a:pt x="183356" y="71437"/>
                </a:lnTo>
                <a:lnTo>
                  <a:pt x="130969" y="40481"/>
                </a:lnTo>
                <a:lnTo>
                  <a:pt x="61913" y="9525"/>
                </a:lnTo>
                <a:lnTo>
                  <a:pt x="38100" y="0"/>
                </a:lnTo>
                <a:lnTo>
                  <a:pt x="0" y="73818"/>
                </a:lnTo>
                <a:lnTo>
                  <a:pt x="40481" y="107156"/>
                </a:lnTo>
                <a:lnTo>
                  <a:pt x="64294" y="133350"/>
                </a:lnTo>
                <a:lnTo>
                  <a:pt x="88106" y="171450"/>
                </a:lnTo>
                <a:lnTo>
                  <a:pt x="109538" y="211931"/>
                </a:lnTo>
                <a:lnTo>
                  <a:pt x="123825" y="254793"/>
                </a:lnTo>
                <a:lnTo>
                  <a:pt x="128588" y="302418"/>
                </a:lnTo>
                <a:lnTo>
                  <a:pt x="133350" y="390525"/>
                </a:lnTo>
                <a:lnTo>
                  <a:pt x="133350" y="573881"/>
                </a:lnTo>
                <a:cubicBezTo>
                  <a:pt x="134144" y="684212"/>
                  <a:pt x="134937" y="794544"/>
                  <a:pt x="135731" y="904875"/>
                </a:cubicBezTo>
                <a:lnTo>
                  <a:pt x="135731" y="1140618"/>
                </a:lnTo>
                <a:lnTo>
                  <a:pt x="128588" y="1195387"/>
                </a:lnTo>
                <a:lnTo>
                  <a:pt x="109538" y="1278731"/>
                </a:lnTo>
                <a:lnTo>
                  <a:pt x="97631" y="1345406"/>
                </a:lnTo>
                <a:lnTo>
                  <a:pt x="90488" y="1414462"/>
                </a:lnTo>
                <a:lnTo>
                  <a:pt x="90488" y="1481137"/>
                </a:lnTo>
                <a:lnTo>
                  <a:pt x="85725" y="1531143"/>
                </a:lnTo>
                <a:lnTo>
                  <a:pt x="85725" y="1569243"/>
                </a:lnTo>
                <a:lnTo>
                  <a:pt x="90488" y="1621631"/>
                </a:lnTo>
                <a:lnTo>
                  <a:pt x="102394" y="1681162"/>
                </a:lnTo>
                <a:lnTo>
                  <a:pt x="128588" y="1752600"/>
                </a:lnTo>
                <a:lnTo>
                  <a:pt x="154781" y="1802606"/>
                </a:lnTo>
                <a:lnTo>
                  <a:pt x="183356" y="1833562"/>
                </a:lnTo>
                <a:lnTo>
                  <a:pt x="204788" y="1852612"/>
                </a:lnTo>
                <a:lnTo>
                  <a:pt x="223838" y="1859756"/>
                </a:lnTo>
                <a:lnTo>
                  <a:pt x="242888" y="1864518"/>
                </a:lnTo>
                <a:lnTo>
                  <a:pt x="266700" y="1862137"/>
                </a:lnTo>
                <a:lnTo>
                  <a:pt x="292894" y="1850231"/>
                </a:lnTo>
                <a:lnTo>
                  <a:pt x="319088" y="1831181"/>
                </a:lnTo>
                <a:lnTo>
                  <a:pt x="338138" y="1802606"/>
                </a:lnTo>
                <a:lnTo>
                  <a:pt x="354806" y="1769268"/>
                </a:lnTo>
                <a:lnTo>
                  <a:pt x="373856" y="1716881"/>
                </a:lnTo>
                <a:lnTo>
                  <a:pt x="381000" y="1671637"/>
                </a:lnTo>
                <a:cubicBezTo>
                  <a:pt x="380206" y="1635918"/>
                  <a:pt x="379413" y="1600200"/>
                  <a:pt x="378619" y="1564481"/>
                </a:cubicBezTo>
                <a:cubicBezTo>
                  <a:pt x="379413" y="1471612"/>
                  <a:pt x="380206" y="1378744"/>
                  <a:pt x="381000" y="1285875"/>
                </a:cubicBezTo>
                <a:lnTo>
                  <a:pt x="381000" y="859631"/>
                </a:lnTo>
                <a:lnTo>
                  <a:pt x="381000" y="497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0C76D81-C84B-43DB-87E3-127345EDA1BF}"/>
              </a:ext>
            </a:extLst>
          </p:cNvPr>
          <p:cNvSpPr/>
          <p:nvPr/>
        </p:nvSpPr>
        <p:spPr>
          <a:xfrm>
            <a:off x="5275263" y="3435351"/>
            <a:ext cx="2355850" cy="2093913"/>
          </a:xfrm>
          <a:custGeom>
            <a:avLst/>
            <a:gdLst>
              <a:gd name="connsiteX0" fmla="*/ 684398 w 2356123"/>
              <a:gd name="connsiteY0" fmla="*/ 201954 h 2092462"/>
              <a:gd name="connsiteX1" fmla="*/ 440371 w 2356123"/>
              <a:gd name="connsiteY1" fmla="*/ 241222 h 2092462"/>
              <a:gd name="connsiteX2" fmla="*/ 176710 w 2356123"/>
              <a:gd name="connsiteY2" fmla="*/ 283296 h 2092462"/>
              <a:gd name="connsiteX3" fmla="*/ 0 w 2356123"/>
              <a:gd name="connsiteY3" fmla="*/ 316955 h 2092462"/>
              <a:gd name="connsiteX4" fmla="*/ 78538 w 2356123"/>
              <a:gd name="connsiteY4" fmla="*/ 471225 h 2092462"/>
              <a:gd name="connsiteX5" fmla="*/ 274881 w 2356123"/>
              <a:gd name="connsiteY5" fmla="*/ 440371 h 2092462"/>
              <a:gd name="connsiteX6" fmla="*/ 488054 w 2356123"/>
              <a:gd name="connsiteY6" fmla="*/ 409517 h 2092462"/>
              <a:gd name="connsiteX7" fmla="*/ 768545 w 2356123"/>
              <a:gd name="connsiteY7" fmla="*/ 367443 h 2092462"/>
              <a:gd name="connsiteX8" fmla="*/ 936840 w 2356123"/>
              <a:gd name="connsiteY8" fmla="*/ 342199 h 2092462"/>
              <a:gd name="connsiteX9" fmla="*/ 1130378 w 2356123"/>
              <a:gd name="connsiteY9" fmla="*/ 308540 h 2092462"/>
              <a:gd name="connsiteX10" fmla="*/ 1200501 w 2356123"/>
              <a:gd name="connsiteY10" fmla="*/ 300125 h 2092462"/>
              <a:gd name="connsiteX11" fmla="*/ 1402454 w 2356123"/>
              <a:gd name="connsiteY11" fmla="*/ 288906 h 2092462"/>
              <a:gd name="connsiteX12" fmla="*/ 1638067 w 2356123"/>
              <a:gd name="connsiteY12" fmla="*/ 274881 h 2092462"/>
              <a:gd name="connsiteX13" fmla="*/ 1868069 w 2356123"/>
              <a:gd name="connsiteY13" fmla="*/ 263662 h 2092462"/>
              <a:gd name="connsiteX14" fmla="*/ 1940997 w 2356123"/>
              <a:gd name="connsiteY14" fmla="*/ 260857 h 2092462"/>
              <a:gd name="connsiteX15" fmla="*/ 1971851 w 2356123"/>
              <a:gd name="connsiteY15" fmla="*/ 263662 h 2092462"/>
              <a:gd name="connsiteX16" fmla="*/ 1997095 w 2356123"/>
              <a:gd name="connsiteY16" fmla="*/ 274881 h 2092462"/>
              <a:gd name="connsiteX17" fmla="*/ 2013924 w 2356123"/>
              <a:gd name="connsiteY17" fmla="*/ 286101 h 2092462"/>
              <a:gd name="connsiteX18" fmla="*/ 2027949 w 2356123"/>
              <a:gd name="connsiteY18" fmla="*/ 302930 h 2092462"/>
              <a:gd name="connsiteX19" fmla="*/ 2039169 w 2356123"/>
              <a:gd name="connsiteY19" fmla="*/ 328175 h 2092462"/>
              <a:gd name="connsiteX20" fmla="*/ 2041973 w 2356123"/>
              <a:gd name="connsiteY20" fmla="*/ 378663 h 2092462"/>
              <a:gd name="connsiteX21" fmla="*/ 2044778 w 2356123"/>
              <a:gd name="connsiteY21" fmla="*/ 690008 h 2092462"/>
              <a:gd name="connsiteX22" fmla="*/ 2041973 w 2356123"/>
              <a:gd name="connsiteY22" fmla="*/ 970498 h 2092462"/>
              <a:gd name="connsiteX23" fmla="*/ 2044778 w 2356123"/>
              <a:gd name="connsiteY23" fmla="*/ 1248184 h 2092462"/>
              <a:gd name="connsiteX24" fmla="*/ 2041973 w 2356123"/>
              <a:gd name="connsiteY24" fmla="*/ 1419284 h 2092462"/>
              <a:gd name="connsiteX25" fmla="*/ 2041973 w 2356123"/>
              <a:gd name="connsiteY25" fmla="*/ 1483797 h 2092462"/>
              <a:gd name="connsiteX26" fmla="*/ 2036364 w 2356123"/>
              <a:gd name="connsiteY26" fmla="*/ 1514651 h 2092462"/>
              <a:gd name="connsiteX27" fmla="*/ 2027949 w 2356123"/>
              <a:gd name="connsiteY27" fmla="*/ 1539895 h 2092462"/>
              <a:gd name="connsiteX28" fmla="*/ 2016729 w 2356123"/>
              <a:gd name="connsiteY28" fmla="*/ 1556724 h 2092462"/>
              <a:gd name="connsiteX29" fmla="*/ 1955021 w 2356123"/>
              <a:gd name="connsiteY29" fmla="*/ 2061608 h 2092462"/>
              <a:gd name="connsiteX30" fmla="*/ 1969046 w 2356123"/>
              <a:gd name="connsiteY30" fmla="*/ 2078437 h 2092462"/>
              <a:gd name="connsiteX31" fmla="*/ 1994290 w 2356123"/>
              <a:gd name="connsiteY31" fmla="*/ 2086852 h 2092462"/>
              <a:gd name="connsiteX32" fmla="*/ 2022339 w 2356123"/>
              <a:gd name="connsiteY32" fmla="*/ 2092462 h 2092462"/>
              <a:gd name="connsiteX33" fmla="*/ 2041973 w 2356123"/>
              <a:gd name="connsiteY33" fmla="*/ 2092462 h 2092462"/>
              <a:gd name="connsiteX34" fmla="*/ 2064413 w 2356123"/>
              <a:gd name="connsiteY34" fmla="*/ 2075632 h 2092462"/>
              <a:gd name="connsiteX35" fmla="*/ 2137340 w 2356123"/>
              <a:gd name="connsiteY35" fmla="*/ 1991485 h 2092462"/>
              <a:gd name="connsiteX36" fmla="*/ 2179414 w 2356123"/>
              <a:gd name="connsiteY36" fmla="*/ 1929777 h 2092462"/>
              <a:gd name="connsiteX37" fmla="*/ 2213073 w 2356123"/>
              <a:gd name="connsiteY37" fmla="*/ 1865264 h 2092462"/>
              <a:gd name="connsiteX38" fmla="*/ 2238317 w 2356123"/>
              <a:gd name="connsiteY38" fmla="*/ 1806361 h 2092462"/>
              <a:gd name="connsiteX39" fmla="*/ 2257951 w 2356123"/>
              <a:gd name="connsiteY39" fmla="*/ 1741848 h 2092462"/>
              <a:gd name="connsiteX40" fmla="*/ 2274781 w 2356123"/>
              <a:gd name="connsiteY40" fmla="*/ 1680140 h 2092462"/>
              <a:gd name="connsiteX41" fmla="*/ 2286000 w 2356123"/>
              <a:gd name="connsiteY41" fmla="*/ 1618432 h 2092462"/>
              <a:gd name="connsiteX42" fmla="*/ 2291610 w 2356123"/>
              <a:gd name="connsiteY42" fmla="*/ 1556724 h 2092462"/>
              <a:gd name="connsiteX43" fmla="*/ 2294415 w 2356123"/>
              <a:gd name="connsiteY43" fmla="*/ 1346356 h 2092462"/>
              <a:gd name="connsiteX44" fmla="*/ 2302830 w 2356123"/>
              <a:gd name="connsiteY44" fmla="*/ 1018182 h 2092462"/>
              <a:gd name="connsiteX45" fmla="*/ 2308440 w 2356123"/>
              <a:gd name="connsiteY45" fmla="*/ 670373 h 2092462"/>
              <a:gd name="connsiteX46" fmla="*/ 2311245 w 2356123"/>
              <a:gd name="connsiteY46" fmla="*/ 496469 h 2092462"/>
              <a:gd name="connsiteX47" fmla="*/ 2314050 w 2356123"/>
              <a:gd name="connsiteY47" fmla="*/ 451590 h 2092462"/>
              <a:gd name="connsiteX48" fmla="*/ 2319659 w 2356123"/>
              <a:gd name="connsiteY48" fmla="*/ 415127 h 2092462"/>
              <a:gd name="connsiteX49" fmla="*/ 2336489 w 2356123"/>
              <a:gd name="connsiteY49" fmla="*/ 364638 h 2092462"/>
              <a:gd name="connsiteX50" fmla="*/ 2350513 w 2356123"/>
              <a:gd name="connsiteY50" fmla="*/ 325370 h 2092462"/>
              <a:gd name="connsiteX51" fmla="*/ 2356123 w 2356123"/>
              <a:gd name="connsiteY51" fmla="*/ 283296 h 2092462"/>
              <a:gd name="connsiteX52" fmla="*/ 2353318 w 2356123"/>
              <a:gd name="connsiteY52" fmla="*/ 249637 h 2092462"/>
              <a:gd name="connsiteX53" fmla="*/ 2344904 w 2356123"/>
              <a:gd name="connsiteY53" fmla="*/ 221588 h 2092462"/>
              <a:gd name="connsiteX54" fmla="*/ 2330879 w 2356123"/>
              <a:gd name="connsiteY54" fmla="*/ 201954 h 2092462"/>
              <a:gd name="connsiteX55" fmla="*/ 2294415 w 2356123"/>
              <a:gd name="connsiteY55" fmla="*/ 171100 h 2092462"/>
              <a:gd name="connsiteX56" fmla="*/ 2199048 w 2356123"/>
              <a:gd name="connsiteY56" fmla="*/ 106587 h 2092462"/>
              <a:gd name="connsiteX57" fmla="*/ 2109291 w 2356123"/>
              <a:gd name="connsiteY57" fmla="*/ 50489 h 2092462"/>
              <a:gd name="connsiteX58" fmla="*/ 2039169 w 2356123"/>
              <a:gd name="connsiteY58" fmla="*/ 11220 h 2092462"/>
              <a:gd name="connsiteX59" fmla="*/ 2008315 w 2356123"/>
              <a:gd name="connsiteY59" fmla="*/ 0 h 2092462"/>
              <a:gd name="connsiteX60" fmla="*/ 1991485 w 2356123"/>
              <a:gd name="connsiteY60" fmla="*/ 0 h 2092462"/>
              <a:gd name="connsiteX61" fmla="*/ 1974656 w 2356123"/>
              <a:gd name="connsiteY61" fmla="*/ 0 h 2092462"/>
              <a:gd name="connsiteX62" fmla="*/ 1940997 w 2356123"/>
              <a:gd name="connsiteY62" fmla="*/ 14025 h 2092462"/>
              <a:gd name="connsiteX63" fmla="*/ 1901728 w 2356123"/>
              <a:gd name="connsiteY63" fmla="*/ 42074 h 2092462"/>
              <a:gd name="connsiteX64" fmla="*/ 1879289 w 2356123"/>
              <a:gd name="connsiteY64" fmla="*/ 58903 h 2092462"/>
              <a:gd name="connsiteX65" fmla="*/ 1761483 w 2356123"/>
              <a:gd name="connsiteY65" fmla="*/ 67318 h 2092462"/>
              <a:gd name="connsiteX66" fmla="*/ 1638067 w 2356123"/>
              <a:gd name="connsiteY66" fmla="*/ 81343 h 2092462"/>
              <a:gd name="connsiteX67" fmla="*/ 1542700 w 2356123"/>
              <a:gd name="connsiteY67" fmla="*/ 84148 h 2092462"/>
              <a:gd name="connsiteX68" fmla="*/ 1363186 w 2356123"/>
              <a:gd name="connsiteY68" fmla="*/ 95367 h 2092462"/>
              <a:gd name="connsiteX69" fmla="*/ 1164037 w 2356123"/>
              <a:gd name="connsiteY69" fmla="*/ 123416 h 2092462"/>
              <a:gd name="connsiteX70" fmla="*/ 852692 w 2356123"/>
              <a:gd name="connsiteY70" fmla="*/ 176709 h 2092462"/>
              <a:gd name="connsiteX71" fmla="*/ 684398 w 2356123"/>
              <a:gd name="connsiteY71" fmla="*/ 201954 h 209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56123" h="2092462">
                <a:moveTo>
                  <a:pt x="684398" y="201954"/>
                </a:moveTo>
                <a:lnTo>
                  <a:pt x="440371" y="241222"/>
                </a:lnTo>
                <a:lnTo>
                  <a:pt x="176710" y="283296"/>
                </a:lnTo>
                <a:lnTo>
                  <a:pt x="0" y="316955"/>
                </a:lnTo>
                <a:lnTo>
                  <a:pt x="78538" y="471225"/>
                </a:lnTo>
                <a:lnTo>
                  <a:pt x="274881" y="440371"/>
                </a:lnTo>
                <a:lnTo>
                  <a:pt x="488054" y="409517"/>
                </a:lnTo>
                <a:lnTo>
                  <a:pt x="768545" y="367443"/>
                </a:lnTo>
                <a:lnTo>
                  <a:pt x="936840" y="342199"/>
                </a:lnTo>
                <a:lnTo>
                  <a:pt x="1130378" y="308540"/>
                </a:lnTo>
                <a:lnTo>
                  <a:pt x="1200501" y="300125"/>
                </a:lnTo>
                <a:lnTo>
                  <a:pt x="1402454" y="288906"/>
                </a:lnTo>
                <a:lnTo>
                  <a:pt x="1638067" y="274881"/>
                </a:lnTo>
                <a:lnTo>
                  <a:pt x="1868069" y="263662"/>
                </a:lnTo>
                <a:lnTo>
                  <a:pt x="1940997" y="260857"/>
                </a:lnTo>
                <a:lnTo>
                  <a:pt x="1971851" y="263662"/>
                </a:lnTo>
                <a:lnTo>
                  <a:pt x="1997095" y="274881"/>
                </a:lnTo>
                <a:lnTo>
                  <a:pt x="2013924" y="286101"/>
                </a:lnTo>
                <a:lnTo>
                  <a:pt x="2027949" y="302930"/>
                </a:lnTo>
                <a:lnTo>
                  <a:pt x="2039169" y="328175"/>
                </a:lnTo>
                <a:lnTo>
                  <a:pt x="2041973" y="378663"/>
                </a:lnTo>
                <a:lnTo>
                  <a:pt x="2044778" y="690008"/>
                </a:lnTo>
                <a:lnTo>
                  <a:pt x="2041973" y="970498"/>
                </a:lnTo>
                <a:lnTo>
                  <a:pt x="2044778" y="1248184"/>
                </a:lnTo>
                <a:lnTo>
                  <a:pt x="2041973" y="1419284"/>
                </a:lnTo>
                <a:lnTo>
                  <a:pt x="2041973" y="1483797"/>
                </a:lnTo>
                <a:lnTo>
                  <a:pt x="2036364" y="1514651"/>
                </a:lnTo>
                <a:lnTo>
                  <a:pt x="2027949" y="1539895"/>
                </a:lnTo>
                <a:lnTo>
                  <a:pt x="2016729" y="1556724"/>
                </a:lnTo>
                <a:lnTo>
                  <a:pt x="1955021" y="2061608"/>
                </a:lnTo>
                <a:lnTo>
                  <a:pt x="1969046" y="2078437"/>
                </a:lnTo>
                <a:lnTo>
                  <a:pt x="1994290" y="2086852"/>
                </a:lnTo>
                <a:lnTo>
                  <a:pt x="2022339" y="2092462"/>
                </a:lnTo>
                <a:lnTo>
                  <a:pt x="2041973" y="2092462"/>
                </a:lnTo>
                <a:lnTo>
                  <a:pt x="2064413" y="2075632"/>
                </a:lnTo>
                <a:lnTo>
                  <a:pt x="2137340" y="1991485"/>
                </a:lnTo>
                <a:lnTo>
                  <a:pt x="2179414" y="1929777"/>
                </a:lnTo>
                <a:lnTo>
                  <a:pt x="2213073" y="1865264"/>
                </a:lnTo>
                <a:lnTo>
                  <a:pt x="2238317" y="1806361"/>
                </a:lnTo>
                <a:lnTo>
                  <a:pt x="2257951" y="1741848"/>
                </a:lnTo>
                <a:lnTo>
                  <a:pt x="2274781" y="1680140"/>
                </a:lnTo>
                <a:lnTo>
                  <a:pt x="2286000" y="1618432"/>
                </a:lnTo>
                <a:lnTo>
                  <a:pt x="2291610" y="1556724"/>
                </a:lnTo>
                <a:lnTo>
                  <a:pt x="2294415" y="1346356"/>
                </a:lnTo>
                <a:lnTo>
                  <a:pt x="2302830" y="1018182"/>
                </a:lnTo>
                <a:lnTo>
                  <a:pt x="2308440" y="670373"/>
                </a:lnTo>
                <a:lnTo>
                  <a:pt x="2311245" y="496469"/>
                </a:lnTo>
                <a:lnTo>
                  <a:pt x="2314050" y="451590"/>
                </a:lnTo>
                <a:lnTo>
                  <a:pt x="2319659" y="415127"/>
                </a:lnTo>
                <a:lnTo>
                  <a:pt x="2336489" y="364638"/>
                </a:lnTo>
                <a:lnTo>
                  <a:pt x="2350513" y="325370"/>
                </a:lnTo>
                <a:lnTo>
                  <a:pt x="2356123" y="283296"/>
                </a:lnTo>
                <a:lnTo>
                  <a:pt x="2353318" y="249637"/>
                </a:lnTo>
                <a:lnTo>
                  <a:pt x="2344904" y="221588"/>
                </a:lnTo>
                <a:lnTo>
                  <a:pt x="2330879" y="201954"/>
                </a:lnTo>
                <a:lnTo>
                  <a:pt x="2294415" y="171100"/>
                </a:lnTo>
                <a:lnTo>
                  <a:pt x="2199048" y="106587"/>
                </a:lnTo>
                <a:lnTo>
                  <a:pt x="2109291" y="50489"/>
                </a:lnTo>
                <a:lnTo>
                  <a:pt x="2039169" y="11220"/>
                </a:lnTo>
                <a:lnTo>
                  <a:pt x="2008315" y="0"/>
                </a:lnTo>
                <a:lnTo>
                  <a:pt x="1991485" y="0"/>
                </a:lnTo>
                <a:lnTo>
                  <a:pt x="1974656" y="0"/>
                </a:lnTo>
                <a:lnTo>
                  <a:pt x="1940997" y="14025"/>
                </a:lnTo>
                <a:lnTo>
                  <a:pt x="1901728" y="42074"/>
                </a:lnTo>
                <a:lnTo>
                  <a:pt x="1879289" y="58903"/>
                </a:lnTo>
                <a:lnTo>
                  <a:pt x="1761483" y="67318"/>
                </a:lnTo>
                <a:lnTo>
                  <a:pt x="1638067" y="81343"/>
                </a:lnTo>
                <a:lnTo>
                  <a:pt x="1542700" y="84148"/>
                </a:lnTo>
                <a:lnTo>
                  <a:pt x="1363186" y="95367"/>
                </a:lnTo>
                <a:lnTo>
                  <a:pt x="1164037" y="123416"/>
                </a:lnTo>
                <a:lnTo>
                  <a:pt x="852692" y="176709"/>
                </a:lnTo>
                <a:lnTo>
                  <a:pt x="684398" y="20195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302BD4B6-D3F2-455D-BA7A-CFC24A53A184}"/>
              </a:ext>
            </a:extLst>
          </p:cNvPr>
          <p:cNvSpPr/>
          <p:nvPr/>
        </p:nvSpPr>
        <p:spPr>
          <a:xfrm>
            <a:off x="6719889" y="4795838"/>
            <a:ext cx="600075" cy="728662"/>
          </a:xfrm>
          <a:custGeom>
            <a:avLst/>
            <a:gdLst>
              <a:gd name="connsiteX0" fmla="*/ 309562 w 600075"/>
              <a:gd name="connsiteY0" fmla="*/ 369093 h 728662"/>
              <a:gd name="connsiteX1" fmla="*/ 254793 w 600075"/>
              <a:gd name="connsiteY1" fmla="*/ 283368 h 728662"/>
              <a:gd name="connsiteX2" fmla="*/ 235743 w 600075"/>
              <a:gd name="connsiteY2" fmla="*/ 259556 h 728662"/>
              <a:gd name="connsiteX3" fmla="*/ 204787 w 600075"/>
              <a:gd name="connsiteY3" fmla="*/ 228600 h 728662"/>
              <a:gd name="connsiteX4" fmla="*/ 135731 w 600075"/>
              <a:gd name="connsiteY4" fmla="*/ 164306 h 728662"/>
              <a:gd name="connsiteX5" fmla="*/ 47625 w 600075"/>
              <a:gd name="connsiteY5" fmla="*/ 90487 h 728662"/>
              <a:gd name="connsiteX6" fmla="*/ 21431 w 600075"/>
              <a:gd name="connsiteY6" fmla="*/ 66675 h 728662"/>
              <a:gd name="connsiteX7" fmla="*/ 9525 w 600075"/>
              <a:gd name="connsiteY7" fmla="*/ 50006 h 728662"/>
              <a:gd name="connsiteX8" fmla="*/ 0 w 600075"/>
              <a:gd name="connsiteY8" fmla="*/ 23812 h 728662"/>
              <a:gd name="connsiteX9" fmla="*/ 2381 w 600075"/>
              <a:gd name="connsiteY9" fmla="*/ 7143 h 728662"/>
              <a:gd name="connsiteX10" fmla="*/ 11906 w 600075"/>
              <a:gd name="connsiteY10" fmla="*/ 0 h 728662"/>
              <a:gd name="connsiteX11" fmla="*/ 40481 w 600075"/>
              <a:gd name="connsiteY11" fmla="*/ 7143 h 728662"/>
              <a:gd name="connsiteX12" fmla="*/ 111918 w 600075"/>
              <a:gd name="connsiteY12" fmla="*/ 45243 h 728662"/>
              <a:gd name="connsiteX13" fmla="*/ 252412 w 600075"/>
              <a:gd name="connsiteY13" fmla="*/ 119062 h 728662"/>
              <a:gd name="connsiteX14" fmla="*/ 314325 w 600075"/>
              <a:gd name="connsiteY14" fmla="*/ 150018 h 728662"/>
              <a:gd name="connsiteX15" fmla="*/ 369093 w 600075"/>
              <a:gd name="connsiteY15" fmla="*/ 173831 h 728662"/>
              <a:gd name="connsiteX16" fmla="*/ 426243 w 600075"/>
              <a:gd name="connsiteY16" fmla="*/ 195262 h 728662"/>
              <a:gd name="connsiteX17" fmla="*/ 459581 w 600075"/>
              <a:gd name="connsiteY17" fmla="*/ 207168 h 728662"/>
              <a:gd name="connsiteX18" fmla="*/ 495300 w 600075"/>
              <a:gd name="connsiteY18" fmla="*/ 216693 h 728662"/>
              <a:gd name="connsiteX19" fmla="*/ 514350 w 600075"/>
              <a:gd name="connsiteY19" fmla="*/ 216693 h 728662"/>
              <a:gd name="connsiteX20" fmla="*/ 538162 w 600075"/>
              <a:gd name="connsiteY20" fmla="*/ 214312 h 728662"/>
              <a:gd name="connsiteX21" fmla="*/ 559593 w 600075"/>
              <a:gd name="connsiteY21" fmla="*/ 204787 h 728662"/>
              <a:gd name="connsiteX22" fmla="*/ 573881 w 600075"/>
              <a:gd name="connsiteY22" fmla="*/ 195262 h 728662"/>
              <a:gd name="connsiteX23" fmla="*/ 590550 w 600075"/>
              <a:gd name="connsiteY23" fmla="*/ 166687 h 728662"/>
              <a:gd name="connsiteX24" fmla="*/ 600075 w 600075"/>
              <a:gd name="connsiteY24" fmla="*/ 121443 h 728662"/>
              <a:gd name="connsiteX25" fmla="*/ 592931 w 600075"/>
              <a:gd name="connsiteY25" fmla="*/ 728662 h 728662"/>
              <a:gd name="connsiteX26" fmla="*/ 542925 w 600075"/>
              <a:gd name="connsiteY26" fmla="*/ 721518 h 728662"/>
              <a:gd name="connsiteX27" fmla="*/ 516731 w 600075"/>
              <a:gd name="connsiteY27" fmla="*/ 709612 h 728662"/>
              <a:gd name="connsiteX28" fmla="*/ 507206 w 600075"/>
              <a:gd name="connsiteY28" fmla="*/ 697706 h 728662"/>
              <a:gd name="connsiteX29" fmla="*/ 481012 w 600075"/>
              <a:gd name="connsiteY29" fmla="*/ 659606 h 728662"/>
              <a:gd name="connsiteX30" fmla="*/ 414337 w 600075"/>
              <a:gd name="connsiteY30" fmla="*/ 542925 h 728662"/>
              <a:gd name="connsiteX31" fmla="*/ 309562 w 600075"/>
              <a:gd name="connsiteY31" fmla="*/ 3690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0075" h="728662">
                <a:moveTo>
                  <a:pt x="309562" y="369093"/>
                </a:moveTo>
                <a:lnTo>
                  <a:pt x="254793" y="283368"/>
                </a:lnTo>
                <a:lnTo>
                  <a:pt x="235743" y="259556"/>
                </a:lnTo>
                <a:lnTo>
                  <a:pt x="204787" y="228600"/>
                </a:lnTo>
                <a:lnTo>
                  <a:pt x="135731" y="164306"/>
                </a:lnTo>
                <a:lnTo>
                  <a:pt x="47625" y="90487"/>
                </a:lnTo>
                <a:lnTo>
                  <a:pt x="21431" y="66675"/>
                </a:lnTo>
                <a:lnTo>
                  <a:pt x="9525" y="50006"/>
                </a:lnTo>
                <a:lnTo>
                  <a:pt x="0" y="23812"/>
                </a:lnTo>
                <a:lnTo>
                  <a:pt x="2381" y="7143"/>
                </a:lnTo>
                <a:lnTo>
                  <a:pt x="11906" y="0"/>
                </a:lnTo>
                <a:lnTo>
                  <a:pt x="40481" y="7143"/>
                </a:lnTo>
                <a:lnTo>
                  <a:pt x="111918" y="45243"/>
                </a:lnTo>
                <a:lnTo>
                  <a:pt x="252412" y="119062"/>
                </a:lnTo>
                <a:lnTo>
                  <a:pt x="314325" y="150018"/>
                </a:lnTo>
                <a:lnTo>
                  <a:pt x="369093" y="173831"/>
                </a:lnTo>
                <a:lnTo>
                  <a:pt x="426243" y="195262"/>
                </a:lnTo>
                <a:lnTo>
                  <a:pt x="459581" y="207168"/>
                </a:lnTo>
                <a:lnTo>
                  <a:pt x="495300" y="216693"/>
                </a:lnTo>
                <a:lnTo>
                  <a:pt x="514350" y="216693"/>
                </a:lnTo>
                <a:lnTo>
                  <a:pt x="538162" y="214312"/>
                </a:lnTo>
                <a:lnTo>
                  <a:pt x="559593" y="204787"/>
                </a:lnTo>
                <a:lnTo>
                  <a:pt x="573881" y="195262"/>
                </a:lnTo>
                <a:lnTo>
                  <a:pt x="590550" y="166687"/>
                </a:lnTo>
                <a:lnTo>
                  <a:pt x="600075" y="121443"/>
                </a:lnTo>
                <a:cubicBezTo>
                  <a:pt x="597694" y="323849"/>
                  <a:pt x="595312" y="526256"/>
                  <a:pt x="592931" y="728662"/>
                </a:cubicBezTo>
                <a:lnTo>
                  <a:pt x="542925" y="721518"/>
                </a:lnTo>
                <a:lnTo>
                  <a:pt x="516731" y="709612"/>
                </a:lnTo>
                <a:lnTo>
                  <a:pt x="507206" y="697706"/>
                </a:lnTo>
                <a:lnTo>
                  <a:pt x="481012" y="659606"/>
                </a:lnTo>
                <a:lnTo>
                  <a:pt x="414337" y="542925"/>
                </a:lnTo>
                <a:lnTo>
                  <a:pt x="309562" y="3690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DC84A33-5F3B-4579-B1A7-1923F75B1416}"/>
              </a:ext>
            </a:extLst>
          </p:cNvPr>
          <p:cNvSpPr/>
          <p:nvPr/>
        </p:nvSpPr>
        <p:spPr>
          <a:xfrm>
            <a:off x="5988051" y="2800350"/>
            <a:ext cx="504825" cy="3219450"/>
          </a:xfrm>
          <a:custGeom>
            <a:avLst/>
            <a:gdLst>
              <a:gd name="connsiteX0" fmla="*/ 186190 w 504782"/>
              <a:gd name="connsiteY0" fmla="*/ 1266092 h 3219019"/>
              <a:gd name="connsiteX1" fmla="*/ 190327 w 504782"/>
              <a:gd name="connsiteY1" fmla="*/ 955775 h 3219019"/>
              <a:gd name="connsiteX2" fmla="*/ 190327 w 504782"/>
              <a:gd name="connsiteY2" fmla="*/ 521332 h 3219019"/>
              <a:gd name="connsiteX3" fmla="*/ 190327 w 504782"/>
              <a:gd name="connsiteY3" fmla="*/ 372380 h 3219019"/>
              <a:gd name="connsiteX4" fmla="*/ 182052 w 504782"/>
              <a:gd name="connsiteY4" fmla="*/ 293766 h 3219019"/>
              <a:gd name="connsiteX5" fmla="*/ 169640 w 504782"/>
              <a:gd name="connsiteY5" fmla="*/ 215153 h 3219019"/>
              <a:gd name="connsiteX6" fmla="*/ 157227 w 504782"/>
              <a:gd name="connsiteY6" fmla="*/ 186190 h 3219019"/>
              <a:gd name="connsiteX7" fmla="*/ 119989 w 504782"/>
              <a:gd name="connsiteY7" fmla="*/ 148952 h 3219019"/>
              <a:gd name="connsiteX8" fmla="*/ 74476 w 504782"/>
              <a:gd name="connsiteY8" fmla="*/ 103439 h 3219019"/>
              <a:gd name="connsiteX9" fmla="*/ 33100 w 504782"/>
              <a:gd name="connsiteY9" fmla="*/ 66201 h 3219019"/>
              <a:gd name="connsiteX10" fmla="*/ 4137 w 504782"/>
              <a:gd name="connsiteY10" fmla="*/ 37238 h 3219019"/>
              <a:gd name="connsiteX11" fmla="*/ 0 w 504782"/>
              <a:gd name="connsiteY11" fmla="*/ 24825 h 3219019"/>
              <a:gd name="connsiteX12" fmla="*/ 0 w 504782"/>
              <a:gd name="connsiteY12" fmla="*/ 8275 h 3219019"/>
              <a:gd name="connsiteX13" fmla="*/ 12412 w 504782"/>
              <a:gd name="connsiteY13" fmla="*/ 0 h 3219019"/>
              <a:gd name="connsiteX14" fmla="*/ 62063 w 504782"/>
              <a:gd name="connsiteY14" fmla="*/ 4137 h 3219019"/>
              <a:gd name="connsiteX15" fmla="*/ 190327 w 504782"/>
              <a:gd name="connsiteY15" fmla="*/ 24825 h 3219019"/>
              <a:gd name="connsiteX16" fmla="*/ 318592 w 504782"/>
              <a:gd name="connsiteY16" fmla="*/ 62063 h 3219019"/>
              <a:gd name="connsiteX17" fmla="*/ 417893 w 504782"/>
              <a:gd name="connsiteY17" fmla="*/ 103439 h 3219019"/>
              <a:gd name="connsiteX18" fmla="*/ 450993 w 504782"/>
              <a:gd name="connsiteY18" fmla="*/ 124126 h 3219019"/>
              <a:gd name="connsiteX19" fmla="*/ 479956 w 504782"/>
              <a:gd name="connsiteY19" fmla="*/ 153089 h 3219019"/>
              <a:gd name="connsiteX20" fmla="*/ 500644 w 504782"/>
              <a:gd name="connsiteY20" fmla="*/ 182052 h 3219019"/>
              <a:gd name="connsiteX21" fmla="*/ 504782 w 504782"/>
              <a:gd name="connsiteY21" fmla="*/ 215153 h 3219019"/>
              <a:gd name="connsiteX22" fmla="*/ 500644 w 504782"/>
              <a:gd name="connsiteY22" fmla="*/ 239978 h 3219019"/>
              <a:gd name="connsiteX23" fmla="*/ 488231 w 504782"/>
              <a:gd name="connsiteY23" fmla="*/ 268941 h 3219019"/>
              <a:gd name="connsiteX24" fmla="*/ 471681 w 504782"/>
              <a:gd name="connsiteY24" fmla="*/ 314454 h 3219019"/>
              <a:gd name="connsiteX25" fmla="*/ 459269 w 504782"/>
              <a:gd name="connsiteY25" fmla="*/ 393068 h 3219019"/>
              <a:gd name="connsiteX26" fmla="*/ 455131 w 504782"/>
              <a:gd name="connsiteY26" fmla="*/ 479956 h 3219019"/>
              <a:gd name="connsiteX27" fmla="*/ 442718 w 504782"/>
              <a:gd name="connsiteY27" fmla="*/ 570983 h 3219019"/>
              <a:gd name="connsiteX28" fmla="*/ 434443 w 504782"/>
              <a:gd name="connsiteY28" fmla="*/ 777860 h 3219019"/>
              <a:gd name="connsiteX29" fmla="*/ 434443 w 504782"/>
              <a:gd name="connsiteY29" fmla="*/ 1249542 h 3219019"/>
              <a:gd name="connsiteX30" fmla="*/ 438581 w 504782"/>
              <a:gd name="connsiteY30" fmla="*/ 1750186 h 3219019"/>
              <a:gd name="connsiteX31" fmla="*/ 442718 w 504782"/>
              <a:gd name="connsiteY31" fmla="*/ 2163942 h 3219019"/>
              <a:gd name="connsiteX32" fmla="*/ 450993 w 504782"/>
              <a:gd name="connsiteY32" fmla="*/ 2581835 h 3219019"/>
              <a:gd name="connsiteX33" fmla="*/ 459269 w 504782"/>
              <a:gd name="connsiteY33" fmla="*/ 2958353 h 3219019"/>
              <a:gd name="connsiteX34" fmla="*/ 455131 w 504782"/>
              <a:gd name="connsiteY34" fmla="*/ 3041104 h 3219019"/>
              <a:gd name="connsiteX35" fmla="*/ 450993 w 504782"/>
              <a:gd name="connsiteY35" fmla="*/ 3103167 h 3219019"/>
              <a:gd name="connsiteX36" fmla="*/ 434443 w 504782"/>
              <a:gd name="connsiteY36" fmla="*/ 3148680 h 3219019"/>
              <a:gd name="connsiteX37" fmla="*/ 413755 w 504782"/>
              <a:gd name="connsiteY37" fmla="*/ 3177643 h 3219019"/>
              <a:gd name="connsiteX38" fmla="*/ 384792 w 504782"/>
              <a:gd name="connsiteY38" fmla="*/ 3202469 h 3219019"/>
              <a:gd name="connsiteX39" fmla="*/ 364105 w 504782"/>
              <a:gd name="connsiteY39" fmla="*/ 3210744 h 3219019"/>
              <a:gd name="connsiteX40" fmla="*/ 343417 w 504782"/>
              <a:gd name="connsiteY40" fmla="*/ 3219019 h 3219019"/>
              <a:gd name="connsiteX41" fmla="*/ 318592 w 504782"/>
              <a:gd name="connsiteY41" fmla="*/ 3210744 h 3219019"/>
              <a:gd name="connsiteX42" fmla="*/ 285491 w 504782"/>
              <a:gd name="connsiteY42" fmla="*/ 3181781 h 3219019"/>
              <a:gd name="connsiteX43" fmla="*/ 248253 w 504782"/>
              <a:gd name="connsiteY43" fmla="*/ 3115580 h 3219019"/>
              <a:gd name="connsiteX44" fmla="*/ 215153 w 504782"/>
              <a:gd name="connsiteY44" fmla="*/ 3036966 h 3219019"/>
              <a:gd name="connsiteX45" fmla="*/ 186190 w 504782"/>
              <a:gd name="connsiteY45" fmla="*/ 2925252 h 3219019"/>
              <a:gd name="connsiteX46" fmla="*/ 169640 w 504782"/>
              <a:gd name="connsiteY46" fmla="*/ 2796988 h 3219019"/>
              <a:gd name="connsiteX47" fmla="*/ 169640 w 504782"/>
              <a:gd name="connsiteY47" fmla="*/ 2743200 h 3219019"/>
              <a:gd name="connsiteX48" fmla="*/ 182052 w 504782"/>
              <a:gd name="connsiteY48" fmla="*/ 2660449 h 3219019"/>
              <a:gd name="connsiteX49" fmla="*/ 186190 w 504782"/>
              <a:gd name="connsiteY49" fmla="*/ 2585973 h 3219019"/>
              <a:gd name="connsiteX50" fmla="*/ 190327 w 504782"/>
              <a:gd name="connsiteY50" fmla="*/ 2395645 h 3219019"/>
              <a:gd name="connsiteX51" fmla="*/ 190327 w 504782"/>
              <a:gd name="connsiteY51" fmla="*/ 2130841 h 3219019"/>
              <a:gd name="connsiteX52" fmla="*/ 190327 w 504782"/>
              <a:gd name="connsiteY52" fmla="*/ 1675710 h 3219019"/>
              <a:gd name="connsiteX53" fmla="*/ 186190 w 504782"/>
              <a:gd name="connsiteY53" fmla="*/ 1266092 h 321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04782" h="3219019">
                <a:moveTo>
                  <a:pt x="186190" y="1266092"/>
                </a:moveTo>
                <a:lnTo>
                  <a:pt x="190327" y="955775"/>
                </a:lnTo>
                <a:lnTo>
                  <a:pt x="190327" y="521332"/>
                </a:lnTo>
                <a:lnTo>
                  <a:pt x="190327" y="372380"/>
                </a:lnTo>
                <a:lnTo>
                  <a:pt x="182052" y="293766"/>
                </a:lnTo>
                <a:lnTo>
                  <a:pt x="169640" y="215153"/>
                </a:lnTo>
                <a:lnTo>
                  <a:pt x="157227" y="186190"/>
                </a:lnTo>
                <a:lnTo>
                  <a:pt x="119989" y="148952"/>
                </a:lnTo>
                <a:lnTo>
                  <a:pt x="74476" y="103439"/>
                </a:lnTo>
                <a:lnTo>
                  <a:pt x="33100" y="66201"/>
                </a:lnTo>
                <a:lnTo>
                  <a:pt x="4137" y="37238"/>
                </a:lnTo>
                <a:lnTo>
                  <a:pt x="0" y="24825"/>
                </a:lnTo>
                <a:lnTo>
                  <a:pt x="0" y="8275"/>
                </a:lnTo>
                <a:lnTo>
                  <a:pt x="12412" y="0"/>
                </a:lnTo>
                <a:lnTo>
                  <a:pt x="62063" y="4137"/>
                </a:lnTo>
                <a:lnTo>
                  <a:pt x="190327" y="24825"/>
                </a:lnTo>
                <a:lnTo>
                  <a:pt x="318592" y="62063"/>
                </a:lnTo>
                <a:lnTo>
                  <a:pt x="417893" y="103439"/>
                </a:lnTo>
                <a:lnTo>
                  <a:pt x="450993" y="124126"/>
                </a:lnTo>
                <a:lnTo>
                  <a:pt x="479956" y="153089"/>
                </a:lnTo>
                <a:lnTo>
                  <a:pt x="500644" y="182052"/>
                </a:lnTo>
                <a:lnTo>
                  <a:pt x="504782" y="215153"/>
                </a:lnTo>
                <a:lnTo>
                  <a:pt x="500644" y="239978"/>
                </a:lnTo>
                <a:lnTo>
                  <a:pt x="488231" y="268941"/>
                </a:lnTo>
                <a:lnTo>
                  <a:pt x="471681" y="314454"/>
                </a:lnTo>
                <a:lnTo>
                  <a:pt x="459269" y="393068"/>
                </a:lnTo>
                <a:lnTo>
                  <a:pt x="455131" y="479956"/>
                </a:lnTo>
                <a:lnTo>
                  <a:pt x="442718" y="570983"/>
                </a:lnTo>
                <a:lnTo>
                  <a:pt x="434443" y="777860"/>
                </a:lnTo>
                <a:lnTo>
                  <a:pt x="434443" y="1249542"/>
                </a:lnTo>
                <a:cubicBezTo>
                  <a:pt x="435822" y="1416423"/>
                  <a:pt x="437202" y="1583305"/>
                  <a:pt x="438581" y="1750186"/>
                </a:cubicBezTo>
                <a:lnTo>
                  <a:pt x="442718" y="2163942"/>
                </a:lnTo>
                <a:lnTo>
                  <a:pt x="450993" y="2581835"/>
                </a:lnTo>
                <a:lnTo>
                  <a:pt x="459269" y="2958353"/>
                </a:lnTo>
                <a:lnTo>
                  <a:pt x="455131" y="3041104"/>
                </a:lnTo>
                <a:lnTo>
                  <a:pt x="450993" y="3103167"/>
                </a:lnTo>
                <a:lnTo>
                  <a:pt x="434443" y="3148680"/>
                </a:lnTo>
                <a:lnTo>
                  <a:pt x="413755" y="3177643"/>
                </a:lnTo>
                <a:lnTo>
                  <a:pt x="384792" y="3202469"/>
                </a:lnTo>
                <a:lnTo>
                  <a:pt x="364105" y="3210744"/>
                </a:lnTo>
                <a:lnTo>
                  <a:pt x="343417" y="3219019"/>
                </a:lnTo>
                <a:lnTo>
                  <a:pt x="318592" y="3210744"/>
                </a:lnTo>
                <a:lnTo>
                  <a:pt x="285491" y="3181781"/>
                </a:lnTo>
                <a:lnTo>
                  <a:pt x="248253" y="3115580"/>
                </a:lnTo>
                <a:lnTo>
                  <a:pt x="215153" y="3036966"/>
                </a:lnTo>
                <a:lnTo>
                  <a:pt x="186190" y="2925252"/>
                </a:lnTo>
                <a:lnTo>
                  <a:pt x="169640" y="2796988"/>
                </a:lnTo>
                <a:lnTo>
                  <a:pt x="169640" y="2743200"/>
                </a:lnTo>
                <a:lnTo>
                  <a:pt x="182052" y="2660449"/>
                </a:lnTo>
                <a:lnTo>
                  <a:pt x="186190" y="2585973"/>
                </a:lnTo>
                <a:lnTo>
                  <a:pt x="190327" y="2395645"/>
                </a:lnTo>
                <a:lnTo>
                  <a:pt x="190327" y="2130841"/>
                </a:lnTo>
                <a:lnTo>
                  <a:pt x="190327" y="1675710"/>
                </a:lnTo>
                <a:lnTo>
                  <a:pt x="186190" y="1266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05861CFC-AD4C-4AA2-B82D-C6710084FA28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EE13EE4-E196-4793-B0A4-8D0B2BB2CA09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A20D83B8-CFBD-46A4-87A6-A7047CDC0779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9">
              <a:extLst>
                <a:ext uri="{FF2B5EF4-FFF2-40B4-BE49-F238E27FC236}">
                  <a16:creationId xmlns:a16="http://schemas.microsoft.com/office/drawing/2014/main" id="{FAE8B21B-6EA0-4535-A71C-6DA83123B8A4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C970C390-7DBA-4DDE-BBD2-89E14CB9C8E2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93106981-981F-43B8-B261-31D2877058F3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3023323D-D206-4C4F-9284-A163A58B5081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DA60217-5F97-47E5-A555-F6BCDC3CACC3}"/>
              </a:ext>
            </a:extLst>
          </p:cNvPr>
          <p:cNvGrpSpPr/>
          <p:nvPr/>
        </p:nvGrpSpPr>
        <p:grpSpPr>
          <a:xfrm>
            <a:off x="3779838" y="1333500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D20B3C29-817D-4D67-B18E-C812E4D97E51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7">
              <a:extLst>
                <a:ext uri="{FF2B5EF4-FFF2-40B4-BE49-F238E27FC236}">
                  <a16:creationId xmlns:a16="http://schemas.microsoft.com/office/drawing/2014/main" id="{7DE2B423-E77B-421C-A561-BDA94761C35E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6A6B2126-3D29-4036-AAE8-C12676A53300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E91C2FD4-87A8-466C-A030-22B0F72056E9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F8C0ED6F-F61F-45A1-8720-0BB1AF833524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E90660E5-50AC-474E-A319-D05EF5685FA2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870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8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7B6CABC-815A-4852-85E7-D12D68694212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3" name="フリーフォーム 38">
              <a:extLst>
                <a:ext uri="{FF2B5EF4-FFF2-40B4-BE49-F238E27FC236}">
                  <a16:creationId xmlns:a16="http://schemas.microsoft.com/office/drawing/2014/main" id="{255134BB-339E-4860-AE9D-83F1F59A1DB6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7">
              <a:extLst>
                <a:ext uri="{FF2B5EF4-FFF2-40B4-BE49-F238E27FC236}">
                  <a16:creationId xmlns:a16="http://schemas.microsoft.com/office/drawing/2014/main" id="{9F5A3F7E-854E-4D11-90F1-60AA730CB5A3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6D401B6B-D419-413B-B256-98A82AF6ABB9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EAE3E478-DCE4-4E2B-9E1B-96C1819BBB74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730E8D27-3FC1-4177-8D11-42CB3BF4EC09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4D3979A-553A-4C7D-857D-80C821390623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366148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CDA6B4EB-79C7-40D4-99BB-2AB671A8238B}"/>
              </a:ext>
            </a:extLst>
          </p:cNvPr>
          <p:cNvSpPr/>
          <p:nvPr/>
        </p:nvSpPr>
        <p:spPr>
          <a:xfrm>
            <a:off x="3890963" y="1452563"/>
            <a:ext cx="1238250" cy="1657350"/>
          </a:xfrm>
          <a:custGeom>
            <a:avLst/>
            <a:gdLst>
              <a:gd name="connsiteX0" fmla="*/ 721518 w 1238250"/>
              <a:gd name="connsiteY0" fmla="*/ 631031 h 1657350"/>
              <a:gd name="connsiteX1" fmla="*/ 812006 w 1238250"/>
              <a:gd name="connsiteY1" fmla="*/ 478631 h 1657350"/>
              <a:gd name="connsiteX2" fmla="*/ 890587 w 1238250"/>
              <a:gd name="connsiteY2" fmla="*/ 333375 h 1657350"/>
              <a:gd name="connsiteX3" fmla="*/ 919162 w 1238250"/>
              <a:gd name="connsiteY3" fmla="*/ 266700 h 1657350"/>
              <a:gd name="connsiteX4" fmla="*/ 923925 w 1238250"/>
              <a:gd name="connsiteY4" fmla="*/ 245268 h 1657350"/>
              <a:gd name="connsiteX5" fmla="*/ 923925 w 1238250"/>
              <a:gd name="connsiteY5" fmla="*/ 226218 h 1657350"/>
              <a:gd name="connsiteX6" fmla="*/ 921543 w 1238250"/>
              <a:gd name="connsiteY6" fmla="*/ 204787 h 1657350"/>
              <a:gd name="connsiteX7" fmla="*/ 914400 w 1238250"/>
              <a:gd name="connsiteY7" fmla="*/ 180975 h 1657350"/>
              <a:gd name="connsiteX8" fmla="*/ 895350 w 1238250"/>
              <a:gd name="connsiteY8" fmla="*/ 150018 h 1657350"/>
              <a:gd name="connsiteX9" fmla="*/ 866775 w 1238250"/>
              <a:gd name="connsiteY9" fmla="*/ 111918 h 1657350"/>
              <a:gd name="connsiteX10" fmla="*/ 835818 w 1238250"/>
              <a:gd name="connsiteY10" fmla="*/ 78581 h 1657350"/>
              <a:gd name="connsiteX11" fmla="*/ 821531 w 1238250"/>
              <a:gd name="connsiteY11" fmla="*/ 59531 h 1657350"/>
              <a:gd name="connsiteX12" fmla="*/ 812006 w 1238250"/>
              <a:gd name="connsiteY12" fmla="*/ 45243 h 1657350"/>
              <a:gd name="connsiteX13" fmla="*/ 802481 w 1238250"/>
              <a:gd name="connsiteY13" fmla="*/ 26193 h 1657350"/>
              <a:gd name="connsiteX14" fmla="*/ 802481 w 1238250"/>
              <a:gd name="connsiteY14" fmla="*/ 14287 h 1657350"/>
              <a:gd name="connsiteX15" fmla="*/ 804862 w 1238250"/>
              <a:gd name="connsiteY15" fmla="*/ 2381 h 1657350"/>
              <a:gd name="connsiteX16" fmla="*/ 823912 w 1238250"/>
              <a:gd name="connsiteY16" fmla="*/ 0 h 1657350"/>
              <a:gd name="connsiteX17" fmla="*/ 862012 w 1238250"/>
              <a:gd name="connsiteY17" fmla="*/ 7143 h 1657350"/>
              <a:gd name="connsiteX18" fmla="*/ 916781 w 1238250"/>
              <a:gd name="connsiteY18" fmla="*/ 26193 h 1657350"/>
              <a:gd name="connsiteX19" fmla="*/ 988218 w 1238250"/>
              <a:gd name="connsiteY19" fmla="*/ 64293 h 1657350"/>
              <a:gd name="connsiteX20" fmla="*/ 1045368 w 1238250"/>
              <a:gd name="connsiteY20" fmla="*/ 100012 h 1657350"/>
              <a:gd name="connsiteX21" fmla="*/ 1095375 w 1238250"/>
              <a:gd name="connsiteY21" fmla="*/ 138112 h 1657350"/>
              <a:gd name="connsiteX22" fmla="*/ 1162050 w 1238250"/>
              <a:gd name="connsiteY22" fmla="*/ 202406 h 1657350"/>
              <a:gd name="connsiteX23" fmla="*/ 1195387 w 1238250"/>
              <a:gd name="connsiteY23" fmla="*/ 240506 h 1657350"/>
              <a:gd name="connsiteX24" fmla="*/ 1223962 w 1238250"/>
              <a:gd name="connsiteY24" fmla="*/ 278606 h 1657350"/>
              <a:gd name="connsiteX25" fmla="*/ 1235868 w 1238250"/>
              <a:gd name="connsiteY25" fmla="*/ 300037 h 1657350"/>
              <a:gd name="connsiteX26" fmla="*/ 1238250 w 1238250"/>
              <a:gd name="connsiteY26" fmla="*/ 314325 h 1657350"/>
              <a:gd name="connsiteX27" fmla="*/ 1235868 w 1238250"/>
              <a:gd name="connsiteY27" fmla="*/ 340518 h 1657350"/>
              <a:gd name="connsiteX28" fmla="*/ 1228725 w 1238250"/>
              <a:gd name="connsiteY28" fmla="*/ 359568 h 1657350"/>
              <a:gd name="connsiteX29" fmla="*/ 1214437 w 1238250"/>
              <a:gd name="connsiteY29" fmla="*/ 373856 h 1657350"/>
              <a:gd name="connsiteX30" fmla="*/ 1185862 w 1238250"/>
              <a:gd name="connsiteY30" fmla="*/ 397668 h 1657350"/>
              <a:gd name="connsiteX31" fmla="*/ 1088231 w 1238250"/>
              <a:gd name="connsiteY31" fmla="*/ 500062 h 1657350"/>
              <a:gd name="connsiteX32" fmla="*/ 1012031 w 1238250"/>
              <a:gd name="connsiteY32" fmla="*/ 604837 h 1657350"/>
              <a:gd name="connsiteX33" fmla="*/ 895350 w 1238250"/>
              <a:gd name="connsiteY33" fmla="*/ 759618 h 1657350"/>
              <a:gd name="connsiteX34" fmla="*/ 778668 w 1238250"/>
              <a:gd name="connsiteY34" fmla="*/ 919162 h 1657350"/>
              <a:gd name="connsiteX35" fmla="*/ 669131 w 1238250"/>
              <a:gd name="connsiteY35" fmla="*/ 1071562 h 1657350"/>
              <a:gd name="connsiteX36" fmla="*/ 559593 w 1238250"/>
              <a:gd name="connsiteY36" fmla="*/ 1183481 h 1657350"/>
              <a:gd name="connsiteX37" fmla="*/ 381000 w 1238250"/>
              <a:gd name="connsiteY37" fmla="*/ 1354931 h 1657350"/>
              <a:gd name="connsiteX38" fmla="*/ 254793 w 1238250"/>
              <a:gd name="connsiteY38" fmla="*/ 1478756 h 1657350"/>
              <a:gd name="connsiteX39" fmla="*/ 100012 w 1238250"/>
              <a:gd name="connsiteY39" fmla="*/ 1621631 h 1657350"/>
              <a:gd name="connsiteX40" fmla="*/ 61912 w 1238250"/>
              <a:gd name="connsiteY40" fmla="*/ 1650206 h 1657350"/>
              <a:gd name="connsiteX41" fmla="*/ 33337 w 1238250"/>
              <a:gd name="connsiteY41" fmla="*/ 1657350 h 1657350"/>
              <a:gd name="connsiteX42" fmla="*/ 16668 w 1238250"/>
              <a:gd name="connsiteY42" fmla="*/ 1657350 h 1657350"/>
              <a:gd name="connsiteX43" fmla="*/ 7143 w 1238250"/>
              <a:gd name="connsiteY43" fmla="*/ 1650206 h 1657350"/>
              <a:gd name="connsiteX44" fmla="*/ 0 w 1238250"/>
              <a:gd name="connsiteY44" fmla="*/ 1635918 h 1657350"/>
              <a:gd name="connsiteX45" fmla="*/ 2381 w 1238250"/>
              <a:gd name="connsiteY45" fmla="*/ 1619250 h 1657350"/>
              <a:gd name="connsiteX46" fmla="*/ 9525 w 1238250"/>
              <a:gd name="connsiteY46" fmla="*/ 1597818 h 1657350"/>
              <a:gd name="connsiteX47" fmla="*/ 42862 w 1238250"/>
              <a:gd name="connsiteY47" fmla="*/ 1562100 h 1657350"/>
              <a:gd name="connsiteX48" fmla="*/ 128587 w 1238250"/>
              <a:gd name="connsiteY48" fmla="*/ 1473993 h 1657350"/>
              <a:gd name="connsiteX49" fmla="*/ 247650 w 1238250"/>
              <a:gd name="connsiteY49" fmla="*/ 1335881 h 1657350"/>
              <a:gd name="connsiteX50" fmla="*/ 359568 w 1238250"/>
              <a:gd name="connsiteY50" fmla="*/ 1190625 h 1657350"/>
              <a:gd name="connsiteX51" fmla="*/ 450056 w 1238250"/>
              <a:gd name="connsiteY51" fmla="*/ 1062037 h 1657350"/>
              <a:gd name="connsiteX52" fmla="*/ 542925 w 1238250"/>
              <a:gd name="connsiteY52" fmla="*/ 923925 h 1657350"/>
              <a:gd name="connsiteX53" fmla="*/ 640556 w 1238250"/>
              <a:gd name="connsiteY53" fmla="*/ 764381 h 1657350"/>
              <a:gd name="connsiteX54" fmla="*/ 721518 w 1238250"/>
              <a:gd name="connsiteY54" fmla="*/ 631031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38250" h="1657350">
                <a:moveTo>
                  <a:pt x="721518" y="631031"/>
                </a:moveTo>
                <a:lnTo>
                  <a:pt x="812006" y="478631"/>
                </a:lnTo>
                <a:lnTo>
                  <a:pt x="890587" y="333375"/>
                </a:lnTo>
                <a:lnTo>
                  <a:pt x="919162" y="266700"/>
                </a:lnTo>
                <a:lnTo>
                  <a:pt x="923925" y="245268"/>
                </a:lnTo>
                <a:lnTo>
                  <a:pt x="923925" y="226218"/>
                </a:lnTo>
                <a:lnTo>
                  <a:pt x="921543" y="204787"/>
                </a:lnTo>
                <a:lnTo>
                  <a:pt x="914400" y="180975"/>
                </a:lnTo>
                <a:lnTo>
                  <a:pt x="895350" y="150018"/>
                </a:lnTo>
                <a:lnTo>
                  <a:pt x="866775" y="111918"/>
                </a:lnTo>
                <a:lnTo>
                  <a:pt x="835818" y="78581"/>
                </a:lnTo>
                <a:lnTo>
                  <a:pt x="821531" y="59531"/>
                </a:lnTo>
                <a:lnTo>
                  <a:pt x="812006" y="45243"/>
                </a:lnTo>
                <a:lnTo>
                  <a:pt x="802481" y="26193"/>
                </a:lnTo>
                <a:lnTo>
                  <a:pt x="802481" y="14287"/>
                </a:lnTo>
                <a:lnTo>
                  <a:pt x="804862" y="2381"/>
                </a:lnTo>
                <a:lnTo>
                  <a:pt x="823912" y="0"/>
                </a:lnTo>
                <a:lnTo>
                  <a:pt x="862012" y="7143"/>
                </a:lnTo>
                <a:lnTo>
                  <a:pt x="916781" y="26193"/>
                </a:lnTo>
                <a:lnTo>
                  <a:pt x="988218" y="64293"/>
                </a:lnTo>
                <a:lnTo>
                  <a:pt x="1045368" y="100012"/>
                </a:lnTo>
                <a:lnTo>
                  <a:pt x="1095375" y="138112"/>
                </a:lnTo>
                <a:lnTo>
                  <a:pt x="1162050" y="202406"/>
                </a:lnTo>
                <a:lnTo>
                  <a:pt x="1195387" y="240506"/>
                </a:lnTo>
                <a:lnTo>
                  <a:pt x="1223962" y="278606"/>
                </a:lnTo>
                <a:lnTo>
                  <a:pt x="1235868" y="300037"/>
                </a:lnTo>
                <a:lnTo>
                  <a:pt x="1238250" y="314325"/>
                </a:lnTo>
                <a:lnTo>
                  <a:pt x="1235868" y="340518"/>
                </a:lnTo>
                <a:lnTo>
                  <a:pt x="1228725" y="359568"/>
                </a:lnTo>
                <a:lnTo>
                  <a:pt x="1214437" y="373856"/>
                </a:lnTo>
                <a:lnTo>
                  <a:pt x="1185862" y="397668"/>
                </a:lnTo>
                <a:lnTo>
                  <a:pt x="1088231" y="500062"/>
                </a:lnTo>
                <a:lnTo>
                  <a:pt x="1012031" y="604837"/>
                </a:lnTo>
                <a:lnTo>
                  <a:pt x="895350" y="759618"/>
                </a:lnTo>
                <a:lnTo>
                  <a:pt x="778668" y="919162"/>
                </a:lnTo>
                <a:lnTo>
                  <a:pt x="669131" y="1071562"/>
                </a:lnTo>
                <a:lnTo>
                  <a:pt x="559593" y="1183481"/>
                </a:lnTo>
                <a:lnTo>
                  <a:pt x="381000" y="1354931"/>
                </a:lnTo>
                <a:lnTo>
                  <a:pt x="254793" y="1478756"/>
                </a:lnTo>
                <a:lnTo>
                  <a:pt x="100012" y="1621631"/>
                </a:lnTo>
                <a:lnTo>
                  <a:pt x="61912" y="1650206"/>
                </a:lnTo>
                <a:lnTo>
                  <a:pt x="33337" y="1657350"/>
                </a:lnTo>
                <a:lnTo>
                  <a:pt x="16668" y="1657350"/>
                </a:lnTo>
                <a:lnTo>
                  <a:pt x="7143" y="1650206"/>
                </a:lnTo>
                <a:lnTo>
                  <a:pt x="0" y="1635918"/>
                </a:lnTo>
                <a:lnTo>
                  <a:pt x="2381" y="1619250"/>
                </a:lnTo>
                <a:lnTo>
                  <a:pt x="9525" y="1597818"/>
                </a:lnTo>
                <a:lnTo>
                  <a:pt x="42862" y="1562100"/>
                </a:lnTo>
                <a:lnTo>
                  <a:pt x="128587" y="1473993"/>
                </a:lnTo>
                <a:lnTo>
                  <a:pt x="247650" y="1335881"/>
                </a:lnTo>
                <a:lnTo>
                  <a:pt x="359568" y="1190625"/>
                </a:lnTo>
                <a:lnTo>
                  <a:pt x="450056" y="1062037"/>
                </a:lnTo>
                <a:lnTo>
                  <a:pt x="542925" y="923925"/>
                </a:lnTo>
                <a:lnTo>
                  <a:pt x="640556" y="764381"/>
                </a:lnTo>
                <a:lnTo>
                  <a:pt x="721518" y="631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C329B08-20B3-4EFD-AD46-AC49BDCC7736}"/>
              </a:ext>
            </a:extLst>
          </p:cNvPr>
          <p:cNvSpPr/>
          <p:nvPr/>
        </p:nvSpPr>
        <p:spPr>
          <a:xfrm>
            <a:off x="4981575" y="3436939"/>
            <a:ext cx="350838" cy="1963737"/>
          </a:xfrm>
          <a:custGeom>
            <a:avLst/>
            <a:gdLst>
              <a:gd name="connsiteX0" fmla="*/ 348223 w 350729"/>
              <a:gd name="connsiteY0" fmla="*/ 293109 h 1964081"/>
              <a:gd name="connsiteX1" fmla="*/ 350729 w 350729"/>
              <a:gd name="connsiteY1" fmla="*/ 643838 h 1964081"/>
              <a:gd name="connsiteX2" fmla="*/ 348223 w 350729"/>
              <a:gd name="connsiteY2" fmla="*/ 801666 h 1964081"/>
              <a:gd name="connsiteX3" fmla="*/ 330687 w 350729"/>
              <a:gd name="connsiteY3" fmla="*/ 1047176 h 1964081"/>
              <a:gd name="connsiteX4" fmla="*/ 323171 w 350729"/>
              <a:gd name="connsiteY4" fmla="*/ 1159910 h 1964081"/>
              <a:gd name="connsiteX5" fmla="*/ 328182 w 350729"/>
              <a:gd name="connsiteY5" fmla="*/ 1245087 h 1964081"/>
              <a:gd name="connsiteX6" fmla="*/ 315656 w 350729"/>
              <a:gd name="connsiteY6" fmla="*/ 1370347 h 1964081"/>
              <a:gd name="connsiteX7" fmla="*/ 308140 w 350729"/>
              <a:gd name="connsiteY7" fmla="*/ 1518154 h 1964081"/>
              <a:gd name="connsiteX8" fmla="*/ 303130 w 350729"/>
              <a:gd name="connsiteY8" fmla="*/ 1698529 h 1964081"/>
              <a:gd name="connsiteX9" fmla="*/ 303130 w 350729"/>
              <a:gd name="connsiteY9" fmla="*/ 1806253 h 1964081"/>
              <a:gd name="connsiteX10" fmla="*/ 295614 w 350729"/>
              <a:gd name="connsiteY10" fmla="*/ 1843831 h 1964081"/>
              <a:gd name="connsiteX11" fmla="*/ 273067 w 350729"/>
              <a:gd name="connsiteY11" fmla="*/ 1891430 h 1964081"/>
              <a:gd name="connsiteX12" fmla="*/ 240500 w 350729"/>
              <a:gd name="connsiteY12" fmla="*/ 1941534 h 1964081"/>
              <a:gd name="connsiteX13" fmla="*/ 222963 w 350729"/>
              <a:gd name="connsiteY13" fmla="*/ 1959071 h 1964081"/>
              <a:gd name="connsiteX14" fmla="*/ 205427 w 350729"/>
              <a:gd name="connsiteY14" fmla="*/ 1964081 h 1964081"/>
              <a:gd name="connsiteX15" fmla="*/ 187890 w 350729"/>
              <a:gd name="connsiteY15" fmla="*/ 1964081 h 1964081"/>
              <a:gd name="connsiteX16" fmla="*/ 145302 w 350729"/>
              <a:gd name="connsiteY16" fmla="*/ 1944039 h 1964081"/>
              <a:gd name="connsiteX17" fmla="*/ 115239 w 350729"/>
              <a:gd name="connsiteY17" fmla="*/ 1911472 h 1964081"/>
              <a:gd name="connsiteX18" fmla="*/ 95198 w 350729"/>
              <a:gd name="connsiteY18" fmla="*/ 1878904 h 1964081"/>
              <a:gd name="connsiteX19" fmla="*/ 75156 w 350729"/>
              <a:gd name="connsiteY19" fmla="*/ 1831305 h 1964081"/>
              <a:gd name="connsiteX20" fmla="*/ 52609 w 350729"/>
              <a:gd name="connsiteY20" fmla="*/ 1751139 h 1964081"/>
              <a:gd name="connsiteX21" fmla="*/ 35073 w 350729"/>
              <a:gd name="connsiteY21" fmla="*/ 1653436 h 1964081"/>
              <a:gd name="connsiteX22" fmla="*/ 50104 w 350729"/>
              <a:gd name="connsiteY22" fmla="*/ 1610847 h 1964081"/>
              <a:gd name="connsiteX23" fmla="*/ 75156 w 350729"/>
              <a:gd name="connsiteY23" fmla="*/ 1523165 h 1964081"/>
              <a:gd name="connsiteX24" fmla="*/ 90187 w 350729"/>
              <a:gd name="connsiteY24" fmla="*/ 1442998 h 1964081"/>
              <a:gd name="connsiteX25" fmla="*/ 102713 w 350729"/>
              <a:gd name="connsiteY25" fmla="*/ 1350306 h 1964081"/>
              <a:gd name="connsiteX26" fmla="*/ 117744 w 350729"/>
              <a:gd name="connsiteY26" fmla="*/ 1212519 h 1964081"/>
              <a:gd name="connsiteX27" fmla="*/ 130270 w 350729"/>
              <a:gd name="connsiteY27" fmla="*/ 1049681 h 1964081"/>
              <a:gd name="connsiteX28" fmla="*/ 137786 w 350729"/>
              <a:gd name="connsiteY28" fmla="*/ 931936 h 1964081"/>
              <a:gd name="connsiteX29" fmla="*/ 142797 w 350729"/>
              <a:gd name="connsiteY29" fmla="*/ 804171 h 1964081"/>
              <a:gd name="connsiteX30" fmla="*/ 147807 w 350729"/>
              <a:gd name="connsiteY30" fmla="*/ 643838 h 1964081"/>
              <a:gd name="connsiteX31" fmla="*/ 147807 w 350729"/>
              <a:gd name="connsiteY31" fmla="*/ 503546 h 1964081"/>
              <a:gd name="connsiteX32" fmla="*/ 145302 w 350729"/>
              <a:gd name="connsiteY32" fmla="*/ 423380 h 1964081"/>
              <a:gd name="connsiteX33" fmla="*/ 142797 w 350729"/>
              <a:gd name="connsiteY33" fmla="*/ 375781 h 1964081"/>
              <a:gd name="connsiteX34" fmla="*/ 135281 w 350729"/>
              <a:gd name="connsiteY34" fmla="*/ 320666 h 1964081"/>
              <a:gd name="connsiteX35" fmla="*/ 120250 w 350729"/>
              <a:gd name="connsiteY35" fmla="*/ 265552 h 1964081"/>
              <a:gd name="connsiteX36" fmla="*/ 105218 w 350729"/>
              <a:gd name="connsiteY36" fmla="*/ 215448 h 1964081"/>
              <a:gd name="connsiteX37" fmla="*/ 80166 w 350729"/>
              <a:gd name="connsiteY37" fmla="*/ 160333 h 1964081"/>
              <a:gd name="connsiteX38" fmla="*/ 60125 w 350729"/>
              <a:gd name="connsiteY38" fmla="*/ 120250 h 1964081"/>
              <a:gd name="connsiteX39" fmla="*/ 35073 w 350729"/>
              <a:gd name="connsiteY39" fmla="*/ 87682 h 1964081"/>
              <a:gd name="connsiteX40" fmla="*/ 20041 w 350729"/>
              <a:gd name="connsiteY40" fmla="*/ 67640 h 1964081"/>
              <a:gd name="connsiteX41" fmla="*/ 7515 w 350729"/>
              <a:gd name="connsiteY41" fmla="*/ 45094 h 1964081"/>
              <a:gd name="connsiteX42" fmla="*/ 0 w 350729"/>
              <a:gd name="connsiteY42" fmla="*/ 15031 h 1964081"/>
              <a:gd name="connsiteX43" fmla="*/ 2505 w 350729"/>
              <a:gd name="connsiteY43" fmla="*/ 7516 h 1964081"/>
              <a:gd name="connsiteX44" fmla="*/ 10021 w 350729"/>
              <a:gd name="connsiteY44" fmla="*/ 0 h 1964081"/>
              <a:gd name="connsiteX45" fmla="*/ 27557 w 350729"/>
              <a:gd name="connsiteY45" fmla="*/ 0 h 1964081"/>
              <a:gd name="connsiteX46" fmla="*/ 65135 w 350729"/>
              <a:gd name="connsiteY46" fmla="*/ 10021 h 1964081"/>
              <a:gd name="connsiteX47" fmla="*/ 107724 w 350729"/>
              <a:gd name="connsiteY47" fmla="*/ 20042 h 1964081"/>
              <a:gd name="connsiteX48" fmla="*/ 182880 w 350729"/>
              <a:gd name="connsiteY48" fmla="*/ 40083 h 1964081"/>
              <a:gd name="connsiteX49" fmla="*/ 265552 w 350729"/>
              <a:gd name="connsiteY49" fmla="*/ 67640 h 1964081"/>
              <a:gd name="connsiteX50" fmla="*/ 313150 w 350729"/>
              <a:gd name="connsiteY50" fmla="*/ 87682 h 1964081"/>
              <a:gd name="connsiteX51" fmla="*/ 348223 w 350729"/>
              <a:gd name="connsiteY51" fmla="*/ 225468 h 1964081"/>
              <a:gd name="connsiteX52" fmla="*/ 348223 w 350729"/>
              <a:gd name="connsiteY52" fmla="*/ 293109 h 196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50729" h="1964081">
                <a:moveTo>
                  <a:pt x="348223" y="293109"/>
                </a:moveTo>
                <a:cubicBezTo>
                  <a:pt x="349058" y="410019"/>
                  <a:pt x="349894" y="526928"/>
                  <a:pt x="350729" y="643838"/>
                </a:cubicBezTo>
                <a:cubicBezTo>
                  <a:pt x="349894" y="696447"/>
                  <a:pt x="349058" y="749057"/>
                  <a:pt x="348223" y="801666"/>
                </a:cubicBezTo>
                <a:lnTo>
                  <a:pt x="330687" y="1047176"/>
                </a:lnTo>
                <a:lnTo>
                  <a:pt x="323171" y="1159910"/>
                </a:lnTo>
                <a:lnTo>
                  <a:pt x="328182" y="1245087"/>
                </a:lnTo>
                <a:lnTo>
                  <a:pt x="315656" y="1370347"/>
                </a:lnTo>
                <a:lnTo>
                  <a:pt x="308140" y="1518154"/>
                </a:lnTo>
                <a:lnTo>
                  <a:pt x="303130" y="1698529"/>
                </a:lnTo>
                <a:lnTo>
                  <a:pt x="303130" y="1806253"/>
                </a:lnTo>
                <a:lnTo>
                  <a:pt x="295614" y="1843831"/>
                </a:lnTo>
                <a:lnTo>
                  <a:pt x="273067" y="1891430"/>
                </a:lnTo>
                <a:lnTo>
                  <a:pt x="240500" y="1941534"/>
                </a:lnTo>
                <a:lnTo>
                  <a:pt x="222963" y="1959071"/>
                </a:lnTo>
                <a:lnTo>
                  <a:pt x="205427" y="1964081"/>
                </a:lnTo>
                <a:lnTo>
                  <a:pt x="187890" y="1964081"/>
                </a:lnTo>
                <a:lnTo>
                  <a:pt x="145302" y="1944039"/>
                </a:lnTo>
                <a:lnTo>
                  <a:pt x="115239" y="1911472"/>
                </a:lnTo>
                <a:lnTo>
                  <a:pt x="95198" y="1878904"/>
                </a:lnTo>
                <a:lnTo>
                  <a:pt x="75156" y="1831305"/>
                </a:lnTo>
                <a:lnTo>
                  <a:pt x="52609" y="1751139"/>
                </a:lnTo>
                <a:lnTo>
                  <a:pt x="35073" y="1653436"/>
                </a:lnTo>
                <a:lnTo>
                  <a:pt x="50104" y="1610847"/>
                </a:lnTo>
                <a:lnTo>
                  <a:pt x="75156" y="1523165"/>
                </a:lnTo>
                <a:lnTo>
                  <a:pt x="90187" y="1442998"/>
                </a:lnTo>
                <a:lnTo>
                  <a:pt x="102713" y="1350306"/>
                </a:lnTo>
                <a:lnTo>
                  <a:pt x="117744" y="1212519"/>
                </a:lnTo>
                <a:lnTo>
                  <a:pt x="130270" y="1049681"/>
                </a:lnTo>
                <a:lnTo>
                  <a:pt x="137786" y="931936"/>
                </a:lnTo>
                <a:lnTo>
                  <a:pt x="142797" y="804171"/>
                </a:lnTo>
                <a:lnTo>
                  <a:pt x="147807" y="643838"/>
                </a:lnTo>
                <a:lnTo>
                  <a:pt x="147807" y="503546"/>
                </a:lnTo>
                <a:lnTo>
                  <a:pt x="145302" y="423380"/>
                </a:lnTo>
                <a:lnTo>
                  <a:pt x="142797" y="375781"/>
                </a:lnTo>
                <a:lnTo>
                  <a:pt x="135281" y="320666"/>
                </a:lnTo>
                <a:lnTo>
                  <a:pt x="120250" y="265552"/>
                </a:lnTo>
                <a:lnTo>
                  <a:pt x="105218" y="215448"/>
                </a:lnTo>
                <a:lnTo>
                  <a:pt x="80166" y="160333"/>
                </a:lnTo>
                <a:lnTo>
                  <a:pt x="60125" y="120250"/>
                </a:lnTo>
                <a:lnTo>
                  <a:pt x="35073" y="87682"/>
                </a:lnTo>
                <a:lnTo>
                  <a:pt x="20041" y="67640"/>
                </a:lnTo>
                <a:lnTo>
                  <a:pt x="7515" y="45094"/>
                </a:lnTo>
                <a:lnTo>
                  <a:pt x="0" y="15031"/>
                </a:lnTo>
                <a:lnTo>
                  <a:pt x="2505" y="7516"/>
                </a:lnTo>
                <a:lnTo>
                  <a:pt x="10021" y="0"/>
                </a:lnTo>
                <a:lnTo>
                  <a:pt x="27557" y="0"/>
                </a:lnTo>
                <a:lnTo>
                  <a:pt x="65135" y="10021"/>
                </a:lnTo>
                <a:lnTo>
                  <a:pt x="107724" y="20042"/>
                </a:lnTo>
                <a:lnTo>
                  <a:pt x="182880" y="40083"/>
                </a:lnTo>
                <a:lnTo>
                  <a:pt x="265552" y="67640"/>
                </a:lnTo>
                <a:lnTo>
                  <a:pt x="313150" y="87682"/>
                </a:lnTo>
                <a:lnTo>
                  <a:pt x="348223" y="225468"/>
                </a:lnTo>
                <a:lnTo>
                  <a:pt x="348223" y="29310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7E29799-E028-4F45-B2D6-21D05FFD57FC}"/>
              </a:ext>
            </a:extLst>
          </p:cNvPr>
          <p:cNvSpPr/>
          <p:nvPr/>
        </p:nvSpPr>
        <p:spPr>
          <a:xfrm>
            <a:off x="6545263" y="5295900"/>
            <a:ext cx="1104900" cy="838200"/>
          </a:xfrm>
          <a:custGeom>
            <a:avLst/>
            <a:gdLst>
              <a:gd name="connsiteX0" fmla="*/ 492919 w 1104900"/>
              <a:gd name="connsiteY0" fmla="*/ 178594 h 838200"/>
              <a:gd name="connsiteX1" fmla="*/ 207169 w 1104900"/>
              <a:gd name="connsiteY1" fmla="*/ 69056 h 838200"/>
              <a:gd name="connsiteX2" fmla="*/ 50007 w 1104900"/>
              <a:gd name="connsiteY2" fmla="*/ 7144 h 838200"/>
              <a:gd name="connsiteX3" fmla="*/ 21432 w 1104900"/>
              <a:gd name="connsiteY3" fmla="*/ 0 h 838200"/>
              <a:gd name="connsiteX4" fmla="*/ 4763 w 1104900"/>
              <a:gd name="connsiteY4" fmla="*/ 2381 h 838200"/>
              <a:gd name="connsiteX5" fmla="*/ 0 w 1104900"/>
              <a:gd name="connsiteY5" fmla="*/ 9525 h 838200"/>
              <a:gd name="connsiteX6" fmla="*/ 0 w 1104900"/>
              <a:gd name="connsiteY6" fmla="*/ 21431 h 838200"/>
              <a:gd name="connsiteX7" fmla="*/ 4763 w 1104900"/>
              <a:gd name="connsiteY7" fmla="*/ 40481 h 838200"/>
              <a:gd name="connsiteX8" fmla="*/ 19050 w 1104900"/>
              <a:gd name="connsiteY8" fmla="*/ 59531 h 838200"/>
              <a:gd name="connsiteX9" fmla="*/ 100013 w 1104900"/>
              <a:gd name="connsiteY9" fmla="*/ 123825 h 838200"/>
              <a:gd name="connsiteX10" fmla="*/ 276225 w 1104900"/>
              <a:gd name="connsiteY10" fmla="*/ 264319 h 838200"/>
              <a:gd name="connsiteX11" fmla="*/ 447675 w 1104900"/>
              <a:gd name="connsiteY11" fmla="*/ 404813 h 838200"/>
              <a:gd name="connsiteX12" fmla="*/ 590550 w 1104900"/>
              <a:gd name="connsiteY12" fmla="*/ 523875 h 838200"/>
              <a:gd name="connsiteX13" fmla="*/ 690563 w 1104900"/>
              <a:gd name="connsiteY13" fmla="*/ 604838 h 838200"/>
              <a:gd name="connsiteX14" fmla="*/ 792957 w 1104900"/>
              <a:gd name="connsiteY14" fmla="*/ 690563 h 838200"/>
              <a:gd name="connsiteX15" fmla="*/ 902494 w 1104900"/>
              <a:gd name="connsiteY15" fmla="*/ 781050 h 838200"/>
              <a:gd name="connsiteX16" fmla="*/ 952500 w 1104900"/>
              <a:gd name="connsiteY16" fmla="*/ 816769 h 838200"/>
              <a:gd name="connsiteX17" fmla="*/ 985838 w 1104900"/>
              <a:gd name="connsiteY17" fmla="*/ 831056 h 838200"/>
              <a:gd name="connsiteX18" fmla="*/ 1014413 w 1104900"/>
              <a:gd name="connsiteY18" fmla="*/ 838200 h 838200"/>
              <a:gd name="connsiteX19" fmla="*/ 1047750 w 1104900"/>
              <a:gd name="connsiteY19" fmla="*/ 838200 h 838200"/>
              <a:gd name="connsiteX20" fmla="*/ 1066800 w 1104900"/>
              <a:gd name="connsiteY20" fmla="*/ 831056 h 838200"/>
              <a:gd name="connsiteX21" fmla="*/ 1081088 w 1104900"/>
              <a:gd name="connsiteY21" fmla="*/ 819150 h 838200"/>
              <a:gd name="connsiteX22" fmla="*/ 1092994 w 1104900"/>
              <a:gd name="connsiteY22" fmla="*/ 802481 h 838200"/>
              <a:gd name="connsiteX23" fmla="*/ 1102519 w 1104900"/>
              <a:gd name="connsiteY23" fmla="*/ 776288 h 838200"/>
              <a:gd name="connsiteX24" fmla="*/ 1104900 w 1104900"/>
              <a:gd name="connsiteY24" fmla="*/ 754856 h 838200"/>
              <a:gd name="connsiteX25" fmla="*/ 1102519 w 1104900"/>
              <a:gd name="connsiteY25" fmla="*/ 714375 h 838200"/>
              <a:gd name="connsiteX26" fmla="*/ 1100138 w 1104900"/>
              <a:gd name="connsiteY26" fmla="*/ 654844 h 838200"/>
              <a:gd name="connsiteX27" fmla="*/ 1083469 w 1104900"/>
              <a:gd name="connsiteY27" fmla="*/ 588169 h 838200"/>
              <a:gd name="connsiteX28" fmla="*/ 1054894 w 1104900"/>
              <a:gd name="connsiteY28" fmla="*/ 521494 h 838200"/>
              <a:gd name="connsiteX29" fmla="*/ 1031082 w 1104900"/>
              <a:gd name="connsiteY29" fmla="*/ 481013 h 838200"/>
              <a:gd name="connsiteX30" fmla="*/ 990600 w 1104900"/>
              <a:gd name="connsiteY30" fmla="*/ 428625 h 838200"/>
              <a:gd name="connsiteX31" fmla="*/ 942975 w 1104900"/>
              <a:gd name="connsiteY31" fmla="*/ 381000 h 838200"/>
              <a:gd name="connsiteX32" fmla="*/ 883444 w 1104900"/>
              <a:gd name="connsiteY32" fmla="*/ 335756 h 838200"/>
              <a:gd name="connsiteX33" fmla="*/ 871538 w 1104900"/>
              <a:gd name="connsiteY33" fmla="*/ 326231 h 838200"/>
              <a:gd name="connsiteX34" fmla="*/ 802482 w 1104900"/>
              <a:gd name="connsiteY34" fmla="*/ 297656 h 838200"/>
              <a:gd name="connsiteX35" fmla="*/ 640557 w 1104900"/>
              <a:gd name="connsiteY35" fmla="*/ 235744 h 838200"/>
              <a:gd name="connsiteX36" fmla="*/ 492919 w 1104900"/>
              <a:gd name="connsiteY36" fmla="*/ 178594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04900" h="838200">
                <a:moveTo>
                  <a:pt x="492919" y="178594"/>
                </a:moveTo>
                <a:lnTo>
                  <a:pt x="207169" y="69056"/>
                </a:lnTo>
                <a:lnTo>
                  <a:pt x="50007" y="7144"/>
                </a:lnTo>
                <a:lnTo>
                  <a:pt x="21432" y="0"/>
                </a:lnTo>
                <a:lnTo>
                  <a:pt x="4763" y="2381"/>
                </a:lnTo>
                <a:lnTo>
                  <a:pt x="0" y="9525"/>
                </a:lnTo>
                <a:lnTo>
                  <a:pt x="0" y="21431"/>
                </a:lnTo>
                <a:lnTo>
                  <a:pt x="4763" y="40481"/>
                </a:lnTo>
                <a:lnTo>
                  <a:pt x="19050" y="59531"/>
                </a:lnTo>
                <a:lnTo>
                  <a:pt x="100013" y="123825"/>
                </a:lnTo>
                <a:lnTo>
                  <a:pt x="276225" y="264319"/>
                </a:lnTo>
                <a:lnTo>
                  <a:pt x="447675" y="404813"/>
                </a:lnTo>
                <a:lnTo>
                  <a:pt x="590550" y="523875"/>
                </a:lnTo>
                <a:lnTo>
                  <a:pt x="690563" y="604838"/>
                </a:lnTo>
                <a:lnTo>
                  <a:pt x="792957" y="690563"/>
                </a:lnTo>
                <a:lnTo>
                  <a:pt x="902494" y="781050"/>
                </a:lnTo>
                <a:lnTo>
                  <a:pt x="952500" y="816769"/>
                </a:lnTo>
                <a:lnTo>
                  <a:pt x="985838" y="831056"/>
                </a:lnTo>
                <a:lnTo>
                  <a:pt x="1014413" y="838200"/>
                </a:lnTo>
                <a:lnTo>
                  <a:pt x="1047750" y="838200"/>
                </a:lnTo>
                <a:lnTo>
                  <a:pt x="1066800" y="831056"/>
                </a:lnTo>
                <a:lnTo>
                  <a:pt x="1081088" y="819150"/>
                </a:lnTo>
                <a:lnTo>
                  <a:pt x="1092994" y="802481"/>
                </a:lnTo>
                <a:lnTo>
                  <a:pt x="1102519" y="776288"/>
                </a:lnTo>
                <a:lnTo>
                  <a:pt x="1104900" y="754856"/>
                </a:lnTo>
                <a:lnTo>
                  <a:pt x="1102519" y="714375"/>
                </a:lnTo>
                <a:cubicBezTo>
                  <a:pt x="1101725" y="694531"/>
                  <a:pt x="1100932" y="674688"/>
                  <a:pt x="1100138" y="654844"/>
                </a:cubicBezTo>
                <a:lnTo>
                  <a:pt x="1083469" y="588169"/>
                </a:lnTo>
                <a:lnTo>
                  <a:pt x="1054894" y="521494"/>
                </a:lnTo>
                <a:lnTo>
                  <a:pt x="1031082" y="481013"/>
                </a:lnTo>
                <a:lnTo>
                  <a:pt x="990600" y="428625"/>
                </a:lnTo>
                <a:lnTo>
                  <a:pt x="942975" y="381000"/>
                </a:lnTo>
                <a:lnTo>
                  <a:pt x="883444" y="335756"/>
                </a:lnTo>
                <a:lnTo>
                  <a:pt x="871538" y="326231"/>
                </a:lnTo>
                <a:lnTo>
                  <a:pt x="802482" y="297656"/>
                </a:lnTo>
                <a:lnTo>
                  <a:pt x="640557" y="235744"/>
                </a:lnTo>
                <a:lnTo>
                  <a:pt x="49291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711EFE5F-9577-4DD5-8A57-9878EF14EABC}"/>
              </a:ext>
            </a:extLst>
          </p:cNvPr>
          <p:cNvSpPr/>
          <p:nvPr/>
        </p:nvSpPr>
        <p:spPr>
          <a:xfrm>
            <a:off x="4545013" y="2309814"/>
            <a:ext cx="273050" cy="1633537"/>
          </a:xfrm>
          <a:custGeom>
            <a:avLst/>
            <a:gdLst>
              <a:gd name="connsiteX0" fmla="*/ 69057 w 271463"/>
              <a:gd name="connsiteY0" fmla="*/ 645318 h 1633537"/>
              <a:gd name="connsiteX1" fmla="*/ 71438 w 271463"/>
              <a:gd name="connsiteY1" fmla="*/ 495300 h 1633537"/>
              <a:gd name="connsiteX2" fmla="*/ 69057 w 271463"/>
              <a:gd name="connsiteY2" fmla="*/ 421481 h 1633537"/>
              <a:gd name="connsiteX3" fmla="*/ 64294 w 271463"/>
              <a:gd name="connsiteY3" fmla="*/ 359568 h 1633537"/>
              <a:gd name="connsiteX4" fmla="*/ 54769 w 271463"/>
              <a:gd name="connsiteY4" fmla="*/ 302418 h 1633537"/>
              <a:gd name="connsiteX5" fmla="*/ 40482 w 271463"/>
              <a:gd name="connsiteY5" fmla="*/ 245268 h 1633537"/>
              <a:gd name="connsiteX6" fmla="*/ 9525 w 271463"/>
              <a:gd name="connsiteY6" fmla="*/ 171450 h 1633537"/>
              <a:gd name="connsiteX7" fmla="*/ 0 w 271463"/>
              <a:gd name="connsiteY7" fmla="*/ 116681 h 1633537"/>
              <a:gd name="connsiteX8" fmla="*/ 100013 w 271463"/>
              <a:gd name="connsiteY8" fmla="*/ 0 h 1633537"/>
              <a:gd name="connsiteX9" fmla="*/ 154782 w 271463"/>
              <a:gd name="connsiteY9" fmla="*/ 64293 h 1633537"/>
              <a:gd name="connsiteX10" fmla="*/ 180975 w 271463"/>
              <a:gd name="connsiteY10" fmla="*/ 100012 h 1633537"/>
              <a:gd name="connsiteX11" fmla="*/ 204788 w 271463"/>
              <a:gd name="connsiteY11" fmla="*/ 138112 h 1633537"/>
              <a:gd name="connsiteX12" fmla="*/ 221457 w 271463"/>
              <a:gd name="connsiteY12" fmla="*/ 169068 h 1633537"/>
              <a:gd name="connsiteX13" fmla="*/ 238125 w 271463"/>
              <a:gd name="connsiteY13" fmla="*/ 207168 h 1633537"/>
              <a:gd name="connsiteX14" fmla="*/ 254794 w 271463"/>
              <a:gd name="connsiteY14" fmla="*/ 254793 h 1633537"/>
              <a:gd name="connsiteX15" fmla="*/ 266700 w 271463"/>
              <a:gd name="connsiteY15" fmla="*/ 311943 h 1633537"/>
              <a:gd name="connsiteX16" fmla="*/ 271463 w 271463"/>
              <a:gd name="connsiteY16" fmla="*/ 376237 h 1633537"/>
              <a:gd name="connsiteX17" fmla="*/ 271463 w 271463"/>
              <a:gd name="connsiteY17" fmla="*/ 721518 h 1633537"/>
              <a:gd name="connsiteX18" fmla="*/ 271463 w 271463"/>
              <a:gd name="connsiteY18" fmla="*/ 988218 h 1633537"/>
              <a:gd name="connsiteX19" fmla="*/ 271463 w 271463"/>
              <a:gd name="connsiteY19" fmla="*/ 1223962 h 1633537"/>
              <a:gd name="connsiteX20" fmla="*/ 271463 w 271463"/>
              <a:gd name="connsiteY20" fmla="*/ 1262062 h 1633537"/>
              <a:gd name="connsiteX21" fmla="*/ 264319 w 271463"/>
              <a:gd name="connsiteY21" fmla="*/ 1335881 h 1633537"/>
              <a:gd name="connsiteX22" fmla="*/ 250032 w 271463"/>
              <a:gd name="connsiteY22" fmla="*/ 1445418 h 1633537"/>
              <a:gd name="connsiteX23" fmla="*/ 233363 w 271463"/>
              <a:gd name="connsiteY23" fmla="*/ 1521618 h 1633537"/>
              <a:gd name="connsiteX24" fmla="*/ 221457 w 271463"/>
              <a:gd name="connsiteY24" fmla="*/ 1552575 h 1633537"/>
              <a:gd name="connsiteX25" fmla="*/ 202407 w 271463"/>
              <a:gd name="connsiteY25" fmla="*/ 1583531 h 1633537"/>
              <a:gd name="connsiteX26" fmla="*/ 180975 w 271463"/>
              <a:gd name="connsiteY26" fmla="*/ 1607343 h 1633537"/>
              <a:gd name="connsiteX27" fmla="*/ 152400 w 271463"/>
              <a:gd name="connsiteY27" fmla="*/ 1626393 h 1633537"/>
              <a:gd name="connsiteX28" fmla="*/ 121444 w 271463"/>
              <a:gd name="connsiteY28" fmla="*/ 1633537 h 1633537"/>
              <a:gd name="connsiteX29" fmla="*/ 97632 w 271463"/>
              <a:gd name="connsiteY29" fmla="*/ 1631156 h 1633537"/>
              <a:gd name="connsiteX30" fmla="*/ 71438 w 271463"/>
              <a:gd name="connsiteY30" fmla="*/ 1619250 h 1633537"/>
              <a:gd name="connsiteX31" fmla="*/ 52388 w 271463"/>
              <a:gd name="connsiteY31" fmla="*/ 1595437 h 1633537"/>
              <a:gd name="connsiteX32" fmla="*/ 35719 w 271463"/>
              <a:gd name="connsiteY32" fmla="*/ 1559718 h 1633537"/>
              <a:gd name="connsiteX33" fmla="*/ 21432 w 271463"/>
              <a:gd name="connsiteY33" fmla="*/ 1507331 h 1633537"/>
              <a:gd name="connsiteX34" fmla="*/ 7144 w 271463"/>
              <a:gd name="connsiteY34" fmla="*/ 1419225 h 1633537"/>
              <a:gd name="connsiteX35" fmla="*/ 0 w 271463"/>
              <a:gd name="connsiteY35" fmla="*/ 1288256 h 1633537"/>
              <a:gd name="connsiteX36" fmla="*/ 7144 w 271463"/>
              <a:gd name="connsiteY36" fmla="*/ 1257300 h 1633537"/>
              <a:gd name="connsiteX37" fmla="*/ 21432 w 271463"/>
              <a:gd name="connsiteY37" fmla="*/ 1212056 h 1633537"/>
              <a:gd name="connsiteX38" fmla="*/ 33338 w 271463"/>
              <a:gd name="connsiteY38" fmla="*/ 1150143 h 1633537"/>
              <a:gd name="connsiteX39" fmla="*/ 45244 w 271463"/>
              <a:gd name="connsiteY39" fmla="*/ 1071562 h 1633537"/>
              <a:gd name="connsiteX40" fmla="*/ 57150 w 271463"/>
              <a:gd name="connsiteY40" fmla="*/ 942975 h 1633537"/>
              <a:gd name="connsiteX41" fmla="*/ 66675 w 271463"/>
              <a:gd name="connsiteY41" fmla="*/ 781050 h 1633537"/>
              <a:gd name="connsiteX42" fmla="*/ 69057 w 271463"/>
              <a:gd name="connsiteY42" fmla="*/ 645318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463" h="1633537">
                <a:moveTo>
                  <a:pt x="69057" y="645318"/>
                </a:moveTo>
                <a:cubicBezTo>
                  <a:pt x="69851" y="595312"/>
                  <a:pt x="70644" y="545306"/>
                  <a:pt x="71438" y="495300"/>
                </a:cubicBezTo>
                <a:cubicBezTo>
                  <a:pt x="70644" y="470694"/>
                  <a:pt x="69851" y="446087"/>
                  <a:pt x="69057" y="421481"/>
                </a:cubicBezTo>
                <a:lnTo>
                  <a:pt x="64294" y="359568"/>
                </a:lnTo>
                <a:lnTo>
                  <a:pt x="54769" y="302418"/>
                </a:lnTo>
                <a:lnTo>
                  <a:pt x="40482" y="245268"/>
                </a:lnTo>
                <a:lnTo>
                  <a:pt x="9525" y="171450"/>
                </a:lnTo>
                <a:lnTo>
                  <a:pt x="0" y="116681"/>
                </a:lnTo>
                <a:lnTo>
                  <a:pt x="100013" y="0"/>
                </a:lnTo>
                <a:lnTo>
                  <a:pt x="154782" y="64293"/>
                </a:lnTo>
                <a:lnTo>
                  <a:pt x="180975" y="100012"/>
                </a:lnTo>
                <a:lnTo>
                  <a:pt x="204788" y="138112"/>
                </a:lnTo>
                <a:lnTo>
                  <a:pt x="221457" y="169068"/>
                </a:lnTo>
                <a:lnTo>
                  <a:pt x="238125" y="207168"/>
                </a:lnTo>
                <a:lnTo>
                  <a:pt x="254794" y="254793"/>
                </a:lnTo>
                <a:lnTo>
                  <a:pt x="266700" y="311943"/>
                </a:lnTo>
                <a:lnTo>
                  <a:pt x="271463" y="376237"/>
                </a:lnTo>
                <a:lnTo>
                  <a:pt x="271463" y="721518"/>
                </a:lnTo>
                <a:lnTo>
                  <a:pt x="271463" y="988218"/>
                </a:lnTo>
                <a:lnTo>
                  <a:pt x="271463" y="1223962"/>
                </a:lnTo>
                <a:lnTo>
                  <a:pt x="271463" y="1262062"/>
                </a:lnTo>
                <a:lnTo>
                  <a:pt x="264319" y="1335881"/>
                </a:lnTo>
                <a:lnTo>
                  <a:pt x="250032" y="1445418"/>
                </a:lnTo>
                <a:lnTo>
                  <a:pt x="233363" y="1521618"/>
                </a:lnTo>
                <a:lnTo>
                  <a:pt x="221457" y="1552575"/>
                </a:lnTo>
                <a:lnTo>
                  <a:pt x="202407" y="1583531"/>
                </a:lnTo>
                <a:lnTo>
                  <a:pt x="180975" y="1607343"/>
                </a:lnTo>
                <a:lnTo>
                  <a:pt x="152400" y="1626393"/>
                </a:lnTo>
                <a:lnTo>
                  <a:pt x="121444" y="1633537"/>
                </a:lnTo>
                <a:lnTo>
                  <a:pt x="97632" y="1631156"/>
                </a:lnTo>
                <a:lnTo>
                  <a:pt x="71438" y="1619250"/>
                </a:lnTo>
                <a:lnTo>
                  <a:pt x="52388" y="1595437"/>
                </a:lnTo>
                <a:lnTo>
                  <a:pt x="35719" y="1559718"/>
                </a:lnTo>
                <a:lnTo>
                  <a:pt x="21432" y="1507331"/>
                </a:lnTo>
                <a:lnTo>
                  <a:pt x="7144" y="1419225"/>
                </a:lnTo>
                <a:lnTo>
                  <a:pt x="0" y="1288256"/>
                </a:lnTo>
                <a:lnTo>
                  <a:pt x="7144" y="1257300"/>
                </a:lnTo>
                <a:lnTo>
                  <a:pt x="21432" y="1212056"/>
                </a:lnTo>
                <a:lnTo>
                  <a:pt x="33338" y="1150143"/>
                </a:lnTo>
                <a:lnTo>
                  <a:pt x="45244" y="1071562"/>
                </a:lnTo>
                <a:lnTo>
                  <a:pt x="57150" y="942975"/>
                </a:lnTo>
                <a:lnTo>
                  <a:pt x="66675" y="781050"/>
                </a:lnTo>
                <a:lnTo>
                  <a:pt x="69057" y="645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6A6AD516-F0A6-4F84-B393-92582171FB9B}"/>
              </a:ext>
            </a:extLst>
          </p:cNvPr>
          <p:cNvSpPr/>
          <p:nvPr/>
        </p:nvSpPr>
        <p:spPr>
          <a:xfrm>
            <a:off x="5553076" y="1866900"/>
            <a:ext cx="2157413" cy="617538"/>
          </a:xfrm>
          <a:custGeom>
            <a:avLst/>
            <a:gdLst>
              <a:gd name="connsiteX0" fmla="*/ 762000 w 2157413"/>
              <a:gd name="connsiteY0" fmla="*/ 316706 h 616744"/>
              <a:gd name="connsiteX1" fmla="*/ 1090613 w 2157413"/>
              <a:gd name="connsiteY1" fmla="*/ 240506 h 616744"/>
              <a:gd name="connsiteX2" fmla="*/ 1373981 w 2157413"/>
              <a:gd name="connsiteY2" fmla="*/ 176213 h 616744"/>
              <a:gd name="connsiteX3" fmla="*/ 1557338 w 2157413"/>
              <a:gd name="connsiteY3" fmla="*/ 128588 h 616744"/>
              <a:gd name="connsiteX4" fmla="*/ 1709738 w 2157413"/>
              <a:gd name="connsiteY4" fmla="*/ 85725 h 616744"/>
              <a:gd name="connsiteX5" fmla="*/ 1764506 w 2157413"/>
              <a:gd name="connsiteY5" fmla="*/ 66675 h 616744"/>
              <a:gd name="connsiteX6" fmla="*/ 1783556 w 2157413"/>
              <a:gd name="connsiteY6" fmla="*/ 57150 h 616744"/>
              <a:gd name="connsiteX7" fmla="*/ 1812131 w 2157413"/>
              <a:gd name="connsiteY7" fmla="*/ 35719 h 616744"/>
              <a:gd name="connsiteX8" fmla="*/ 1840706 w 2157413"/>
              <a:gd name="connsiteY8" fmla="*/ 9525 h 616744"/>
              <a:gd name="connsiteX9" fmla="*/ 1850231 w 2157413"/>
              <a:gd name="connsiteY9" fmla="*/ 2381 h 616744"/>
              <a:gd name="connsiteX10" fmla="*/ 1878806 w 2157413"/>
              <a:gd name="connsiteY10" fmla="*/ 0 h 616744"/>
              <a:gd name="connsiteX11" fmla="*/ 1950244 w 2157413"/>
              <a:gd name="connsiteY11" fmla="*/ 11906 h 616744"/>
              <a:gd name="connsiteX12" fmla="*/ 2028825 w 2157413"/>
              <a:gd name="connsiteY12" fmla="*/ 35719 h 616744"/>
              <a:gd name="connsiteX13" fmla="*/ 2078831 w 2157413"/>
              <a:gd name="connsiteY13" fmla="*/ 54769 h 616744"/>
              <a:gd name="connsiteX14" fmla="*/ 2100263 w 2157413"/>
              <a:gd name="connsiteY14" fmla="*/ 66675 h 616744"/>
              <a:gd name="connsiteX15" fmla="*/ 2124075 w 2157413"/>
              <a:gd name="connsiteY15" fmla="*/ 85725 h 616744"/>
              <a:gd name="connsiteX16" fmla="*/ 2147888 w 2157413"/>
              <a:gd name="connsiteY16" fmla="*/ 116681 h 616744"/>
              <a:gd name="connsiteX17" fmla="*/ 2157413 w 2157413"/>
              <a:gd name="connsiteY17" fmla="*/ 138113 h 616744"/>
              <a:gd name="connsiteX18" fmla="*/ 2152650 w 2157413"/>
              <a:gd name="connsiteY18" fmla="*/ 169069 h 616744"/>
              <a:gd name="connsiteX19" fmla="*/ 2140744 w 2157413"/>
              <a:gd name="connsiteY19" fmla="*/ 183356 h 616744"/>
              <a:gd name="connsiteX20" fmla="*/ 2109788 w 2157413"/>
              <a:gd name="connsiteY20" fmla="*/ 204788 h 616744"/>
              <a:gd name="connsiteX21" fmla="*/ 2069306 w 2157413"/>
              <a:gd name="connsiteY21" fmla="*/ 221456 h 616744"/>
              <a:gd name="connsiteX22" fmla="*/ 2028825 w 2157413"/>
              <a:gd name="connsiteY22" fmla="*/ 228600 h 616744"/>
              <a:gd name="connsiteX23" fmla="*/ 1881188 w 2157413"/>
              <a:gd name="connsiteY23" fmla="*/ 245269 h 616744"/>
              <a:gd name="connsiteX24" fmla="*/ 1728788 w 2157413"/>
              <a:gd name="connsiteY24" fmla="*/ 271463 h 616744"/>
              <a:gd name="connsiteX25" fmla="*/ 1588294 w 2157413"/>
              <a:gd name="connsiteY25" fmla="*/ 297656 h 616744"/>
              <a:gd name="connsiteX26" fmla="*/ 1419225 w 2157413"/>
              <a:gd name="connsiteY26" fmla="*/ 338138 h 616744"/>
              <a:gd name="connsiteX27" fmla="*/ 1316831 w 2157413"/>
              <a:gd name="connsiteY27" fmla="*/ 364331 h 616744"/>
              <a:gd name="connsiteX28" fmla="*/ 1092994 w 2157413"/>
              <a:gd name="connsiteY28" fmla="*/ 411956 h 616744"/>
              <a:gd name="connsiteX29" fmla="*/ 838200 w 2157413"/>
              <a:gd name="connsiteY29" fmla="*/ 473869 h 616744"/>
              <a:gd name="connsiteX30" fmla="*/ 733425 w 2157413"/>
              <a:gd name="connsiteY30" fmla="*/ 500063 h 616744"/>
              <a:gd name="connsiteX31" fmla="*/ 626269 w 2157413"/>
              <a:gd name="connsiteY31" fmla="*/ 531019 h 616744"/>
              <a:gd name="connsiteX32" fmla="*/ 542925 w 2157413"/>
              <a:gd name="connsiteY32" fmla="*/ 557213 h 616744"/>
              <a:gd name="connsiteX33" fmla="*/ 490538 w 2157413"/>
              <a:gd name="connsiteY33" fmla="*/ 578644 h 616744"/>
              <a:gd name="connsiteX34" fmla="*/ 452438 w 2157413"/>
              <a:gd name="connsiteY34" fmla="*/ 597694 h 616744"/>
              <a:gd name="connsiteX35" fmla="*/ 421481 w 2157413"/>
              <a:gd name="connsiteY35" fmla="*/ 611981 h 616744"/>
              <a:gd name="connsiteX36" fmla="*/ 397669 w 2157413"/>
              <a:gd name="connsiteY36" fmla="*/ 616744 h 616744"/>
              <a:gd name="connsiteX37" fmla="*/ 371475 w 2157413"/>
              <a:gd name="connsiteY37" fmla="*/ 611981 h 616744"/>
              <a:gd name="connsiteX38" fmla="*/ 326231 w 2157413"/>
              <a:gd name="connsiteY38" fmla="*/ 595313 h 616744"/>
              <a:gd name="connsiteX39" fmla="*/ 269081 w 2157413"/>
              <a:gd name="connsiteY39" fmla="*/ 566738 h 616744"/>
              <a:gd name="connsiteX40" fmla="*/ 200025 w 2157413"/>
              <a:gd name="connsiteY40" fmla="*/ 516731 h 616744"/>
              <a:gd name="connsiteX41" fmla="*/ 111919 w 2157413"/>
              <a:gd name="connsiteY41" fmla="*/ 445294 h 616744"/>
              <a:gd name="connsiteX42" fmla="*/ 38100 w 2157413"/>
              <a:gd name="connsiteY42" fmla="*/ 376238 h 616744"/>
              <a:gd name="connsiteX43" fmla="*/ 26194 w 2157413"/>
              <a:gd name="connsiteY43" fmla="*/ 361950 h 616744"/>
              <a:gd name="connsiteX44" fmla="*/ 11906 w 2157413"/>
              <a:gd name="connsiteY44" fmla="*/ 338138 h 616744"/>
              <a:gd name="connsiteX45" fmla="*/ 0 w 2157413"/>
              <a:gd name="connsiteY45" fmla="*/ 288131 h 616744"/>
              <a:gd name="connsiteX46" fmla="*/ 0 w 2157413"/>
              <a:gd name="connsiteY46" fmla="*/ 273844 h 616744"/>
              <a:gd name="connsiteX47" fmla="*/ 2381 w 2157413"/>
              <a:gd name="connsiteY47" fmla="*/ 264319 h 616744"/>
              <a:gd name="connsiteX48" fmla="*/ 7144 w 2157413"/>
              <a:gd name="connsiteY48" fmla="*/ 259556 h 616744"/>
              <a:gd name="connsiteX49" fmla="*/ 21431 w 2157413"/>
              <a:gd name="connsiteY49" fmla="*/ 257175 h 616744"/>
              <a:gd name="connsiteX50" fmla="*/ 42863 w 2157413"/>
              <a:gd name="connsiteY50" fmla="*/ 264319 h 616744"/>
              <a:gd name="connsiteX51" fmla="*/ 73819 w 2157413"/>
              <a:gd name="connsiteY51" fmla="*/ 280988 h 616744"/>
              <a:gd name="connsiteX52" fmla="*/ 119063 w 2157413"/>
              <a:gd name="connsiteY52" fmla="*/ 307181 h 616744"/>
              <a:gd name="connsiteX53" fmla="*/ 154781 w 2157413"/>
              <a:gd name="connsiteY53" fmla="*/ 326231 h 616744"/>
              <a:gd name="connsiteX54" fmla="*/ 202406 w 2157413"/>
              <a:gd name="connsiteY54" fmla="*/ 345281 h 616744"/>
              <a:gd name="connsiteX55" fmla="*/ 261938 w 2157413"/>
              <a:gd name="connsiteY55" fmla="*/ 361950 h 616744"/>
              <a:gd name="connsiteX56" fmla="*/ 345281 w 2157413"/>
              <a:gd name="connsiteY56" fmla="*/ 373856 h 616744"/>
              <a:gd name="connsiteX57" fmla="*/ 416719 w 2157413"/>
              <a:gd name="connsiteY57" fmla="*/ 381000 h 616744"/>
              <a:gd name="connsiteX58" fmla="*/ 464344 w 2157413"/>
              <a:gd name="connsiteY58" fmla="*/ 381000 h 616744"/>
              <a:gd name="connsiteX59" fmla="*/ 590550 w 2157413"/>
              <a:gd name="connsiteY59" fmla="*/ 354806 h 616744"/>
              <a:gd name="connsiteX60" fmla="*/ 762000 w 2157413"/>
              <a:gd name="connsiteY60" fmla="*/ 316706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57413" h="616744">
                <a:moveTo>
                  <a:pt x="762000" y="316706"/>
                </a:moveTo>
                <a:lnTo>
                  <a:pt x="1090613" y="240506"/>
                </a:lnTo>
                <a:lnTo>
                  <a:pt x="1373981" y="176213"/>
                </a:lnTo>
                <a:lnTo>
                  <a:pt x="1557338" y="128588"/>
                </a:lnTo>
                <a:lnTo>
                  <a:pt x="1709738" y="85725"/>
                </a:lnTo>
                <a:lnTo>
                  <a:pt x="1764506" y="66675"/>
                </a:lnTo>
                <a:lnTo>
                  <a:pt x="1783556" y="57150"/>
                </a:lnTo>
                <a:lnTo>
                  <a:pt x="1812131" y="35719"/>
                </a:lnTo>
                <a:lnTo>
                  <a:pt x="1840706" y="9525"/>
                </a:lnTo>
                <a:lnTo>
                  <a:pt x="1850231" y="2381"/>
                </a:lnTo>
                <a:lnTo>
                  <a:pt x="1878806" y="0"/>
                </a:lnTo>
                <a:lnTo>
                  <a:pt x="1950244" y="11906"/>
                </a:lnTo>
                <a:lnTo>
                  <a:pt x="2028825" y="35719"/>
                </a:lnTo>
                <a:lnTo>
                  <a:pt x="2078831" y="54769"/>
                </a:lnTo>
                <a:lnTo>
                  <a:pt x="2100263" y="66675"/>
                </a:lnTo>
                <a:lnTo>
                  <a:pt x="2124075" y="85725"/>
                </a:lnTo>
                <a:lnTo>
                  <a:pt x="2147888" y="116681"/>
                </a:lnTo>
                <a:lnTo>
                  <a:pt x="2157413" y="138113"/>
                </a:lnTo>
                <a:lnTo>
                  <a:pt x="2152650" y="169069"/>
                </a:lnTo>
                <a:lnTo>
                  <a:pt x="2140744" y="183356"/>
                </a:lnTo>
                <a:lnTo>
                  <a:pt x="2109788" y="204788"/>
                </a:lnTo>
                <a:lnTo>
                  <a:pt x="2069306" y="221456"/>
                </a:lnTo>
                <a:lnTo>
                  <a:pt x="2028825" y="228600"/>
                </a:lnTo>
                <a:lnTo>
                  <a:pt x="1881188" y="245269"/>
                </a:lnTo>
                <a:lnTo>
                  <a:pt x="1728788" y="271463"/>
                </a:lnTo>
                <a:lnTo>
                  <a:pt x="1588294" y="297656"/>
                </a:lnTo>
                <a:lnTo>
                  <a:pt x="1419225" y="338138"/>
                </a:lnTo>
                <a:lnTo>
                  <a:pt x="1316831" y="364331"/>
                </a:lnTo>
                <a:lnTo>
                  <a:pt x="1092994" y="411956"/>
                </a:lnTo>
                <a:lnTo>
                  <a:pt x="838200" y="473869"/>
                </a:lnTo>
                <a:lnTo>
                  <a:pt x="733425" y="500063"/>
                </a:lnTo>
                <a:lnTo>
                  <a:pt x="626269" y="531019"/>
                </a:lnTo>
                <a:lnTo>
                  <a:pt x="542925" y="557213"/>
                </a:lnTo>
                <a:lnTo>
                  <a:pt x="490538" y="578644"/>
                </a:lnTo>
                <a:lnTo>
                  <a:pt x="452438" y="597694"/>
                </a:lnTo>
                <a:lnTo>
                  <a:pt x="421481" y="611981"/>
                </a:lnTo>
                <a:lnTo>
                  <a:pt x="397669" y="616744"/>
                </a:lnTo>
                <a:lnTo>
                  <a:pt x="371475" y="611981"/>
                </a:lnTo>
                <a:lnTo>
                  <a:pt x="326231" y="595313"/>
                </a:lnTo>
                <a:lnTo>
                  <a:pt x="269081" y="566738"/>
                </a:lnTo>
                <a:lnTo>
                  <a:pt x="200025" y="516731"/>
                </a:lnTo>
                <a:lnTo>
                  <a:pt x="111919" y="445294"/>
                </a:lnTo>
                <a:lnTo>
                  <a:pt x="38100" y="376238"/>
                </a:lnTo>
                <a:lnTo>
                  <a:pt x="26194" y="361950"/>
                </a:lnTo>
                <a:lnTo>
                  <a:pt x="11906" y="338138"/>
                </a:lnTo>
                <a:lnTo>
                  <a:pt x="0" y="288131"/>
                </a:lnTo>
                <a:lnTo>
                  <a:pt x="0" y="273844"/>
                </a:lnTo>
                <a:lnTo>
                  <a:pt x="2381" y="264319"/>
                </a:lnTo>
                <a:lnTo>
                  <a:pt x="7144" y="259556"/>
                </a:lnTo>
                <a:lnTo>
                  <a:pt x="21431" y="257175"/>
                </a:lnTo>
                <a:lnTo>
                  <a:pt x="42863" y="264319"/>
                </a:lnTo>
                <a:lnTo>
                  <a:pt x="73819" y="280988"/>
                </a:lnTo>
                <a:lnTo>
                  <a:pt x="119063" y="307181"/>
                </a:lnTo>
                <a:lnTo>
                  <a:pt x="154781" y="326231"/>
                </a:lnTo>
                <a:lnTo>
                  <a:pt x="202406" y="345281"/>
                </a:lnTo>
                <a:lnTo>
                  <a:pt x="261938" y="361950"/>
                </a:lnTo>
                <a:lnTo>
                  <a:pt x="345281" y="373856"/>
                </a:lnTo>
                <a:lnTo>
                  <a:pt x="416719" y="381000"/>
                </a:lnTo>
                <a:lnTo>
                  <a:pt x="464344" y="381000"/>
                </a:lnTo>
                <a:lnTo>
                  <a:pt x="590550" y="354806"/>
                </a:lnTo>
                <a:lnTo>
                  <a:pt x="762000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E8BABD2-9599-49B8-92FF-79E7A3EFEB09}"/>
              </a:ext>
            </a:extLst>
          </p:cNvPr>
          <p:cNvSpPr/>
          <p:nvPr/>
        </p:nvSpPr>
        <p:spPr>
          <a:xfrm>
            <a:off x="6162676" y="1298576"/>
            <a:ext cx="2170113" cy="2378075"/>
          </a:xfrm>
          <a:custGeom>
            <a:avLst/>
            <a:gdLst>
              <a:gd name="connsiteX0" fmla="*/ 945084 w 2169398"/>
              <a:gd name="connsiteY0" fmla="*/ 1258067 h 2378054"/>
              <a:gd name="connsiteX1" fmla="*/ 892920 w 2169398"/>
              <a:gd name="connsiteY1" fmla="*/ 1184424 h 2378054"/>
              <a:gd name="connsiteX2" fmla="*/ 837688 w 2169398"/>
              <a:gd name="connsiteY2" fmla="*/ 1104644 h 2378054"/>
              <a:gd name="connsiteX3" fmla="*/ 779388 w 2169398"/>
              <a:gd name="connsiteY3" fmla="*/ 1012591 h 2378054"/>
              <a:gd name="connsiteX4" fmla="*/ 718018 w 2169398"/>
              <a:gd name="connsiteY4" fmla="*/ 914400 h 2378054"/>
              <a:gd name="connsiteX5" fmla="*/ 662786 w 2169398"/>
              <a:gd name="connsiteY5" fmla="*/ 773251 h 2378054"/>
              <a:gd name="connsiteX6" fmla="*/ 595280 w 2169398"/>
              <a:gd name="connsiteY6" fmla="*/ 635171 h 2378054"/>
              <a:gd name="connsiteX7" fmla="*/ 530843 w 2169398"/>
              <a:gd name="connsiteY7" fmla="*/ 494022 h 2378054"/>
              <a:gd name="connsiteX8" fmla="*/ 472542 w 2169398"/>
              <a:gd name="connsiteY8" fmla="*/ 349804 h 2378054"/>
              <a:gd name="connsiteX9" fmla="*/ 463337 w 2169398"/>
              <a:gd name="connsiteY9" fmla="*/ 325256 h 2378054"/>
              <a:gd name="connsiteX10" fmla="*/ 451063 w 2169398"/>
              <a:gd name="connsiteY10" fmla="*/ 276161 h 2378054"/>
              <a:gd name="connsiteX11" fmla="*/ 441857 w 2169398"/>
              <a:gd name="connsiteY11" fmla="*/ 199450 h 2378054"/>
              <a:gd name="connsiteX12" fmla="*/ 438789 w 2169398"/>
              <a:gd name="connsiteY12" fmla="*/ 135012 h 2378054"/>
              <a:gd name="connsiteX13" fmla="*/ 432652 w 2169398"/>
              <a:gd name="connsiteY13" fmla="*/ 119670 h 2378054"/>
              <a:gd name="connsiteX14" fmla="*/ 405036 w 2169398"/>
              <a:gd name="connsiteY14" fmla="*/ 101259 h 2378054"/>
              <a:gd name="connsiteX15" fmla="*/ 352872 w 2169398"/>
              <a:gd name="connsiteY15" fmla="*/ 73643 h 2378054"/>
              <a:gd name="connsiteX16" fmla="*/ 325256 w 2169398"/>
              <a:gd name="connsiteY16" fmla="*/ 61369 h 2378054"/>
              <a:gd name="connsiteX17" fmla="*/ 273092 w 2169398"/>
              <a:gd name="connsiteY17" fmla="*/ 42958 h 2378054"/>
              <a:gd name="connsiteX18" fmla="*/ 214792 w 2169398"/>
              <a:gd name="connsiteY18" fmla="*/ 27616 h 2378054"/>
              <a:gd name="connsiteX19" fmla="*/ 144217 w 2169398"/>
              <a:gd name="connsiteY19" fmla="*/ 15342 h 2378054"/>
              <a:gd name="connsiteX20" fmla="*/ 82848 w 2169398"/>
              <a:gd name="connsiteY20" fmla="*/ 12274 h 2378054"/>
              <a:gd name="connsiteX21" fmla="*/ 58300 w 2169398"/>
              <a:gd name="connsiteY21" fmla="*/ 12274 h 2378054"/>
              <a:gd name="connsiteX22" fmla="*/ 39890 w 2169398"/>
              <a:gd name="connsiteY22" fmla="*/ 6137 h 2378054"/>
              <a:gd name="connsiteX23" fmla="*/ 21479 w 2169398"/>
              <a:gd name="connsiteY23" fmla="*/ 0 h 2378054"/>
              <a:gd name="connsiteX24" fmla="*/ 21479 w 2169398"/>
              <a:gd name="connsiteY24" fmla="*/ 0 h 2378054"/>
              <a:gd name="connsiteX25" fmla="*/ 3068 w 2169398"/>
              <a:gd name="connsiteY25" fmla="*/ 3069 h 2378054"/>
              <a:gd name="connsiteX26" fmla="*/ 0 w 2169398"/>
              <a:gd name="connsiteY26" fmla="*/ 18411 h 2378054"/>
              <a:gd name="connsiteX27" fmla="*/ 9205 w 2169398"/>
              <a:gd name="connsiteY27" fmla="*/ 42958 h 2378054"/>
              <a:gd name="connsiteX28" fmla="*/ 18410 w 2169398"/>
              <a:gd name="connsiteY28" fmla="*/ 55232 h 2378054"/>
              <a:gd name="connsiteX29" fmla="*/ 46026 w 2169398"/>
              <a:gd name="connsiteY29" fmla="*/ 70575 h 2378054"/>
              <a:gd name="connsiteX30" fmla="*/ 79779 w 2169398"/>
              <a:gd name="connsiteY30" fmla="*/ 88985 h 2378054"/>
              <a:gd name="connsiteX31" fmla="*/ 107396 w 2169398"/>
              <a:gd name="connsiteY31" fmla="*/ 110464 h 2378054"/>
              <a:gd name="connsiteX32" fmla="*/ 131943 w 2169398"/>
              <a:gd name="connsiteY32" fmla="*/ 135012 h 2378054"/>
              <a:gd name="connsiteX33" fmla="*/ 165696 w 2169398"/>
              <a:gd name="connsiteY33" fmla="*/ 177971 h 2378054"/>
              <a:gd name="connsiteX34" fmla="*/ 211723 w 2169398"/>
              <a:gd name="connsiteY34" fmla="*/ 263887 h 2378054"/>
              <a:gd name="connsiteX35" fmla="*/ 303777 w 2169398"/>
              <a:gd name="connsiteY35" fmla="*/ 475611 h 2378054"/>
              <a:gd name="connsiteX36" fmla="*/ 371283 w 2169398"/>
              <a:gd name="connsiteY36" fmla="*/ 622897 h 2378054"/>
              <a:gd name="connsiteX37" fmla="*/ 423447 w 2169398"/>
              <a:gd name="connsiteY37" fmla="*/ 736430 h 2378054"/>
              <a:gd name="connsiteX38" fmla="*/ 469473 w 2169398"/>
              <a:gd name="connsiteY38" fmla="*/ 831552 h 2378054"/>
              <a:gd name="connsiteX39" fmla="*/ 515500 w 2169398"/>
              <a:gd name="connsiteY39" fmla="*/ 957358 h 2378054"/>
              <a:gd name="connsiteX40" fmla="*/ 561527 w 2169398"/>
              <a:gd name="connsiteY40" fmla="*/ 1024864 h 2378054"/>
              <a:gd name="connsiteX41" fmla="*/ 613691 w 2169398"/>
              <a:gd name="connsiteY41" fmla="*/ 1110781 h 2378054"/>
              <a:gd name="connsiteX42" fmla="*/ 693471 w 2169398"/>
              <a:gd name="connsiteY42" fmla="*/ 1227383 h 2378054"/>
              <a:gd name="connsiteX43" fmla="*/ 754840 w 2169398"/>
              <a:gd name="connsiteY43" fmla="*/ 1310231 h 2378054"/>
              <a:gd name="connsiteX44" fmla="*/ 819277 w 2169398"/>
              <a:gd name="connsiteY44" fmla="*/ 1396148 h 2378054"/>
              <a:gd name="connsiteX45" fmla="*/ 880647 w 2169398"/>
              <a:gd name="connsiteY45" fmla="*/ 1475928 h 2378054"/>
              <a:gd name="connsiteX46" fmla="*/ 945084 w 2169398"/>
              <a:gd name="connsiteY46" fmla="*/ 1555707 h 2378054"/>
              <a:gd name="connsiteX47" fmla="*/ 1064754 w 2169398"/>
              <a:gd name="connsiteY47" fmla="*/ 1693788 h 2378054"/>
              <a:gd name="connsiteX48" fmla="*/ 1181355 w 2169398"/>
              <a:gd name="connsiteY48" fmla="*/ 1813458 h 2378054"/>
              <a:gd name="connsiteX49" fmla="*/ 1343984 w 2169398"/>
              <a:gd name="connsiteY49" fmla="*/ 1957675 h 2378054"/>
              <a:gd name="connsiteX50" fmla="*/ 1448311 w 2169398"/>
              <a:gd name="connsiteY50" fmla="*/ 2037455 h 2378054"/>
              <a:gd name="connsiteX51" fmla="*/ 1577186 w 2169398"/>
              <a:gd name="connsiteY51" fmla="*/ 2132577 h 2378054"/>
              <a:gd name="connsiteX52" fmla="*/ 1675377 w 2169398"/>
              <a:gd name="connsiteY52" fmla="*/ 2200083 h 2378054"/>
              <a:gd name="connsiteX53" fmla="*/ 1798115 w 2169398"/>
              <a:gd name="connsiteY53" fmla="*/ 2273726 h 2378054"/>
              <a:gd name="connsiteX54" fmla="*/ 1920853 w 2169398"/>
              <a:gd name="connsiteY54" fmla="*/ 2335095 h 2378054"/>
              <a:gd name="connsiteX55" fmla="*/ 2025181 w 2169398"/>
              <a:gd name="connsiteY55" fmla="*/ 2374985 h 2378054"/>
              <a:gd name="connsiteX56" fmla="*/ 2055865 w 2169398"/>
              <a:gd name="connsiteY56" fmla="*/ 2378054 h 2378054"/>
              <a:gd name="connsiteX57" fmla="*/ 2092687 w 2169398"/>
              <a:gd name="connsiteY57" fmla="*/ 2374985 h 2378054"/>
              <a:gd name="connsiteX58" fmla="*/ 2126440 w 2169398"/>
              <a:gd name="connsiteY58" fmla="*/ 2362711 h 2378054"/>
              <a:gd name="connsiteX59" fmla="*/ 2147919 w 2169398"/>
              <a:gd name="connsiteY59" fmla="*/ 2347369 h 2378054"/>
              <a:gd name="connsiteX60" fmla="*/ 2160193 w 2169398"/>
              <a:gd name="connsiteY60" fmla="*/ 2322822 h 2378054"/>
              <a:gd name="connsiteX61" fmla="*/ 2166330 w 2169398"/>
              <a:gd name="connsiteY61" fmla="*/ 2298274 h 2378054"/>
              <a:gd name="connsiteX62" fmla="*/ 2169398 w 2169398"/>
              <a:gd name="connsiteY62" fmla="*/ 2273726 h 2378054"/>
              <a:gd name="connsiteX63" fmla="*/ 2160193 w 2169398"/>
              <a:gd name="connsiteY63" fmla="*/ 2236905 h 2378054"/>
              <a:gd name="connsiteX64" fmla="*/ 2141782 w 2169398"/>
              <a:gd name="connsiteY64" fmla="*/ 2197015 h 2378054"/>
              <a:gd name="connsiteX65" fmla="*/ 1801184 w 2169398"/>
              <a:gd name="connsiteY65" fmla="*/ 1976086 h 2378054"/>
              <a:gd name="connsiteX66" fmla="*/ 1752088 w 2169398"/>
              <a:gd name="connsiteY66" fmla="*/ 1960744 h 2378054"/>
              <a:gd name="connsiteX67" fmla="*/ 1684582 w 2169398"/>
              <a:gd name="connsiteY67" fmla="*/ 1926991 h 2378054"/>
              <a:gd name="connsiteX68" fmla="*/ 1552639 w 2169398"/>
              <a:gd name="connsiteY68" fmla="*/ 1844142 h 2378054"/>
              <a:gd name="connsiteX69" fmla="*/ 1423763 w 2169398"/>
              <a:gd name="connsiteY69" fmla="*/ 1749020 h 2378054"/>
              <a:gd name="connsiteX70" fmla="*/ 1310231 w 2169398"/>
              <a:gd name="connsiteY70" fmla="*/ 1653898 h 2378054"/>
              <a:gd name="connsiteX71" fmla="*/ 1196698 w 2169398"/>
              <a:gd name="connsiteY71" fmla="*/ 1546502 h 2378054"/>
              <a:gd name="connsiteX72" fmla="*/ 1086233 w 2169398"/>
              <a:gd name="connsiteY72" fmla="*/ 1429901 h 2378054"/>
              <a:gd name="connsiteX73" fmla="*/ 945084 w 2169398"/>
              <a:gd name="connsiteY73" fmla="*/ 1258067 h 2378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69398" h="2378054">
                <a:moveTo>
                  <a:pt x="945084" y="1258067"/>
                </a:moveTo>
                <a:lnTo>
                  <a:pt x="892920" y="1184424"/>
                </a:lnTo>
                <a:lnTo>
                  <a:pt x="837688" y="1104644"/>
                </a:lnTo>
                <a:lnTo>
                  <a:pt x="779388" y="1012591"/>
                </a:lnTo>
                <a:lnTo>
                  <a:pt x="718018" y="914400"/>
                </a:lnTo>
                <a:lnTo>
                  <a:pt x="662786" y="773251"/>
                </a:lnTo>
                <a:lnTo>
                  <a:pt x="595280" y="635171"/>
                </a:lnTo>
                <a:lnTo>
                  <a:pt x="530843" y="494022"/>
                </a:lnTo>
                <a:lnTo>
                  <a:pt x="472542" y="349804"/>
                </a:lnTo>
                <a:lnTo>
                  <a:pt x="463337" y="325256"/>
                </a:lnTo>
                <a:lnTo>
                  <a:pt x="451063" y="276161"/>
                </a:lnTo>
                <a:lnTo>
                  <a:pt x="441857" y="199450"/>
                </a:lnTo>
                <a:lnTo>
                  <a:pt x="438789" y="135012"/>
                </a:lnTo>
                <a:lnTo>
                  <a:pt x="432652" y="119670"/>
                </a:lnTo>
                <a:lnTo>
                  <a:pt x="405036" y="101259"/>
                </a:lnTo>
                <a:lnTo>
                  <a:pt x="352872" y="73643"/>
                </a:lnTo>
                <a:lnTo>
                  <a:pt x="325256" y="61369"/>
                </a:lnTo>
                <a:lnTo>
                  <a:pt x="273092" y="42958"/>
                </a:lnTo>
                <a:lnTo>
                  <a:pt x="214792" y="27616"/>
                </a:lnTo>
                <a:lnTo>
                  <a:pt x="144217" y="15342"/>
                </a:lnTo>
                <a:lnTo>
                  <a:pt x="82848" y="12274"/>
                </a:lnTo>
                <a:lnTo>
                  <a:pt x="58300" y="12274"/>
                </a:lnTo>
                <a:lnTo>
                  <a:pt x="39890" y="6137"/>
                </a:lnTo>
                <a:lnTo>
                  <a:pt x="21479" y="0"/>
                </a:lnTo>
                <a:lnTo>
                  <a:pt x="21479" y="0"/>
                </a:lnTo>
                <a:lnTo>
                  <a:pt x="3068" y="3069"/>
                </a:lnTo>
                <a:lnTo>
                  <a:pt x="0" y="18411"/>
                </a:lnTo>
                <a:lnTo>
                  <a:pt x="9205" y="42958"/>
                </a:lnTo>
                <a:lnTo>
                  <a:pt x="18410" y="55232"/>
                </a:lnTo>
                <a:lnTo>
                  <a:pt x="46026" y="70575"/>
                </a:lnTo>
                <a:lnTo>
                  <a:pt x="79779" y="88985"/>
                </a:lnTo>
                <a:lnTo>
                  <a:pt x="107396" y="110464"/>
                </a:lnTo>
                <a:lnTo>
                  <a:pt x="131943" y="135012"/>
                </a:lnTo>
                <a:lnTo>
                  <a:pt x="165696" y="177971"/>
                </a:lnTo>
                <a:lnTo>
                  <a:pt x="211723" y="263887"/>
                </a:lnTo>
                <a:lnTo>
                  <a:pt x="303777" y="475611"/>
                </a:lnTo>
                <a:lnTo>
                  <a:pt x="371283" y="622897"/>
                </a:lnTo>
                <a:lnTo>
                  <a:pt x="423447" y="736430"/>
                </a:lnTo>
                <a:lnTo>
                  <a:pt x="469473" y="831552"/>
                </a:lnTo>
                <a:lnTo>
                  <a:pt x="515500" y="957358"/>
                </a:lnTo>
                <a:lnTo>
                  <a:pt x="561527" y="1024864"/>
                </a:lnTo>
                <a:lnTo>
                  <a:pt x="613691" y="1110781"/>
                </a:lnTo>
                <a:lnTo>
                  <a:pt x="693471" y="1227383"/>
                </a:lnTo>
                <a:lnTo>
                  <a:pt x="754840" y="1310231"/>
                </a:lnTo>
                <a:lnTo>
                  <a:pt x="819277" y="1396148"/>
                </a:lnTo>
                <a:lnTo>
                  <a:pt x="880647" y="1475928"/>
                </a:lnTo>
                <a:lnTo>
                  <a:pt x="945084" y="1555707"/>
                </a:lnTo>
                <a:lnTo>
                  <a:pt x="1064754" y="1693788"/>
                </a:lnTo>
                <a:lnTo>
                  <a:pt x="1181355" y="1813458"/>
                </a:lnTo>
                <a:lnTo>
                  <a:pt x="1343984" y="1957675"/>
                </a:lnTo>
                <a:lnTo>
                  <a:pt x="1448311" y="2037455"/>
                </a:lnTo>
                <a:lnTo>
                  <a:pt x="1577186" y="2132577"/>
                </a:lnTo>
                <a:lnTo>
                  <a:pt x="1675377" y="2200083"/>
                </a:lnTo>
                <a:lnTo>
                  <a:pt x="1798115" y="2273726"/>
                </a:lnTo>
                <a:lnTo>
                  <a:pt x="1920853" y="2335095"/>
                </a:lnTo>
                <a:lnTo>
                  <a:pt x="2025181" y="2374985"/>
                </a:lnTo>
                <a:lnTo>
                  <a:pt x="2055865" y="2378054"/>
                </a:lnTo>
                <a:lnTo>
                  <a:pt x="2092687" y="2374985"/>
                </a:lnTo>
                <a:lnTo>
                  <a:pt x="2126440" y="2362711"/>
                </a:lnTo>
                <a:lnTo>
                  <a:pt x="2147919" y="2347369"/>
                </a:lnTo>
                <a:lnTo>
                  <a:pt x="2160193" y="2322822"/>
                </a:lnTo>
                <a:lnTo>
                  <a:pt x="2166330" y="2298274"/>
                </a:lnTo>
                <a:lnTo>
                  <a:pt x="2169398" y="2273726"/>
                </a:lnTo>
                <a:lnTo>
                  <a:pt x="2160193" y="2236905"/>
                </a:lnTo>
                <a:lnTo>
                  <a:pt x="2141782" y="2197015"/>
                </a:lnTo>
                <a:lnTo>
                  <a:pt x="1801184" y="1976086"/>
                </a:lnTo>
                <a:lnTo>
                  <a:pt x="1752088" y="1960744"/>
                </a:lnTo>
                <a:lnTo>
                  <a:pt x="1684582" y="1926991"/>
                </a:lnTo>
                <a:lnTo>
                  <a:pt x="1552639" y="1844142"/>
                </a:lnTo>
                <a:lnTo>
                  <a:pt x="1423763" y="1749020"/>
                </a:lnTo>
                <a:lnTo>
                  <a:pt x="1310231" y="1653898"/>
                </a:lnTo>
                <a:lnTo>
                  <a:pt x="1196698" y="1546502"/>
                </a:lnTo>
                <a:lnTo>
                  <a:pt x="1086233" y="1429901"/>
                </a:lnTo>
                <a:lnTo>
                  <a:pt x="945084" y="1258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3A34DE2F-71C0-4EAE-BBB9-447AB6A4EEC6}"/>
              </a:ext>
            </a:extLst>
          </p:cNvPr>
          <p:cNvSpPr/>
          <p:nvPr/>
        </p:nvSpPr>
        <p:spPr>
          <a:xfrm>
            <a:off x="7913688" y="2627314"/>
            <a:ext cx="412750" cy="954087"/>
          </a:xfrm>
          <a:custGeom>
            <a:avLst/>
            <a:gdLst>
              <a:gd name="connsiteX0" fmla="*/ 340519 w 414337"/>
              <a:gd name="connsiteY0" fmla="*/ 264319 h 954881"/>
              <a:gd name="connsiteX1" fmla="*/ 340519 w 414337"/>
              <a:gd name="connsiteY1" fmla="*/ 452437 h 954881"/>
              <a:gd name="connsiteX2" fmla="*/ 340519 w 414337"/>
              <a:gd name="connsiteY2" fmla="*/ 609600 h 954881"/>
              <a:gd name="connsiteX3" fmla="*/ 340519 w 414337"/>
              <a:gd name="connsiteY3" fmla="*/ 661987 h 954881"/>
              <a:gd name="connsiteX4" fmla="*/ 345281 w 414337"/>
              <a:gd name="connsiteY4" fmla="*/ 707231 h 954881"/>
              <a:gd name="connsiteX5" fmla="*/ 347662 w 414337"/>
              <a:gd name="connsiteY5" fmla="*/ 733425 h 954881"/>
              <a:gd name="connsiteX6" fmla="*/ 354806 w 414337"/>
              <a:gd name="connsiteY6" fmla="*/ 764381 h 954881"/>
              <a:gd name="connsiteX7" fmla="*/ 369094 w 414337"/>
              <a:gd name="connsiteY7" fmla="*/ 816769 h 954881"/>
              <a:gd name="connsiteX8" fmla="*/ 383381 w 414337"/>
              <a:gd name="connsiteY8" fmla="*/ 854869 h 954881"/>
              <a:gd name="connsiteX9" fmla="*/ 388144 w 414337"/>
              <a:gd name="connsiteY9" fmla="*/ 864394 h 954881"/>
              <a:gd name="connsiteX10" fmla="*/ 404812 w 414337"/>
              <a:gd name="connsiteY10" fmla="*/ 900112 h 954881"/>
              <a:gd name="connsiteX11" fmla="*/ 414337 w 414337"/>
              <a:gd name="connsiteY11" fmla="*/ 954881 h 954881"/>
              <a:gd name="connsiteX12" fmla="*/ 0 w 414337"/>
              <a:gd name="connsiteY12" fmla="*/ 635794 h 954881"/>
              <a:gd name="connsiteX13" fmla="*/ 47625 w 414337"/>
              <a:gd name="connsiteY13" fmla="*/ 642937 h 954881"/>
              <a:gd name="connsiteX14" fmla="*/ 64294 w 414337"/>
              <a:gd name="connsiteY14" fmla="*/ 642937 h 954881"/>
              <a:gd name="connsiteX15" fmla="*/ 95250 w 414337"/>
              <a:gd name="connsiteY15" fmla="*/ 635794 h 954881"/>
              <a:gd name="connsiteX16" fmla="*/ 119062 w 414337"/>
              <a:gd name="connsiteY16" fmla="*/ 621506 h 954881"/>
              <a:gd name="connsiteX17" fmla="*/ 133350 w 414337"/>
              <a:gd name="connsiteY17" fmla="*/ 597694 h 954881"/>
              <a:gd name="connsiteX18" fmla="*/ 164306 w 414337"/>
              <a:gd name="connsiteY18" fmla="*/ 492919 h 954881"/>
              <a:gd name="connsiteX19" fmla="*/ 226219 w 414337"/>
              <a:gd name="connsiteY19" fmla="*/ 250031 h 954881"/>
              <a:gd name="connsiteX20" fmla="*/ 266700 w 414337"/>
              <a:gd name="connsiteY20" fmla="*/ 95250 h 954881"/>
              <a:gd name="connsiteX21" fmla="*/ 280987 w 414337"/>
              <a:gd name="connsiteY21" fmla="*/ 42862 h 954881"/>
              <a:gd name="connsiteX22" fmla="*/ 292894 w 414337"/>
              <a:gd name="connsiteY22" fmla="*/ 11906 h 954881"/>
              <a:gd name="connsiteX23" fmla="*/ 304800 w 414337"/>
              <a:gd name="connsiteY23" fmla="*/ 2381 h 954881"/>
              <a:gd name="connsiteX24" fmla="*/ 311944 w 414337"/>
              <a:gd name="connsiteY24" fmla="*/ 0 h 954881"/>
              <a:gd name="connsiteX25" fmla="*/ 321469 w 414337"/>
              <a:gd name="connsiteY25" fmla="*/ 2381 h 954881"/>
              <a:gd name="connsiteX26" fmla="*/ 330994 w 414337"/>
              <a:gd name="connsiteY26" fmla="*/ 16669 h 954881"/>
              <a:gd name="connsiteX27" fmla="*/ 338137 w 414337"/>
              <a:gd name="connsiteY27" fmla="*/ 45244 h 954881"/>
              <a:gd name="connsiteX28" fmla="*/ 342900 w 414337"/>
              <a:gd name="connsiteY28" fmla="*/ 92869 h 954881"/>
              <a:gd name="connsiteX29" fmla="*/ 340519 w 414337"/>
              <a:gd name="connsiteY29" fmla="*/ 264319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954881">
                <a:moveTo>
                  <a:pt x="340519" y="264319"/>
                </a:moveTo>
                <a:lnTo>
                  <a:pt x="340519" y="452437"/>
                </a:lnTo>
                <a:lnTo>
                  <a:pt x="340519" y="609600"/>
                </a:lnTo>
                <a:lnTo>
                  <a:pt x="340519" y="661987"/>
                </a:lnTo>
                <a:lnTo>
                  <a:pt x="345281" y="707231"/>
                </a:lnTo>
                <a:lnTo>
                  <a:pt x="347662" y="733425"/>
                </a:lnTo>
                <a:lnTo>
                  <a:pt x="354806" y="764381"/>
                </a:lnTo>
                <a:lnTo>
                  <a:pt x="369094" y="816769"/>
                </a:lnTo>
                <a:lnTo>
                  <a:pt x="383381" y="854869"/>
                </a:lnTo>
                <a:lnTo>
                  <a:pt x="388144" y="864394"/>
                </a:lnTo>
                <a:lnTo>
                  <a:pt x="404812" y="900112"/>
                </a:lnTo>
                <a:lnTo>
                  <a:pt x="414337" y="954881"/>
                </a:lnTo>
                <a:lnTo>
                  <a:pt x="0" y="635794"/>
                </a:lnTo>
                <a:lnTo>
                  <a:pt x="47625" y="642937"/>
                </a:lnTo>
                <a:lnTo>
                  <a:pt x="64294" y="642937"/>
                </a:lnTo>
                <a:lnTo>
                  <a:pt x="95250" y="635794"/>
                </a:lnTo>
                <a:lnTo>
                  <a:pt x="119062" y="621506"/>
                </a:lnTo>
                <a:lnTo>
                  <a:pt x="133350" y="597694"/>
                </a:lnTo>
                <a:lnTo>
                  <a:pt x="164306" y="492919"/>
                </a:lnTo>
                <a:lnTo>
                  <a:pt x="226219" y="250031"/>
                </a:lnTo>
                <a:lnTo>
                  <a:pt x="266700" y="95250"/>
                </a:lnTo>
                <a:lnTo>
                  <a:pt x="280987" y="42862"/>
                </a:lnTo>
                <a:lnTo>
                  <a:pt x="292894" y="11906"/>
                </a:lnTo>
                <a:lnTo>
                  <a:pt x="304800" y="2381"/>
                </a:lnTo>
                <a:lnTo>
                  <a:pt x="311944" y="0"/>
                </a:lnTo>
                <a:lnTo>
                  <a:pt x="321469" y="2381"/>
                </a:lnTo>
                <a:lnTo>
                  <a:pt x="330994" y="16669"/>
                </a:lnTo>
                <a:lnTo>
                  <a:pt x="338137" y="45244"/>
                </a:lnTo>
                <a:lnTo>
                  <a:pt x="342900" y="92869"/>
                </a:lnTo>
                <a:cubicBezTo>
                  <a:pt x="342106" y="150019"/>
                  <a:pt x="341313" y="207169"/>
                  <a:pt x="340519" y="26431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3F8C49D-BAEF-46B1-A67D-72FE777897C6}"/>
              </a:ext>
            </a:extLst>
          </p:cNvPr>
          <p:cNvSpPr/>
          <p:nvPr/>
        </p:nvSpPr>
        <p:spPr>
          <a:xfrm>
            <a:off x="7504114" y="1381125"/>
            <a:ext cx="657225" cy="630238"/>
          </a:xfrm>
          <a:custGeom>
            <a:avLst/>
            <a:gdLst>
              <a:gd name="connsiteX0" fmla="*/ 323850 w 657225"/>
              <a:gd name="connsiteY0" fmla="*/ 371475 h 631031"/>
              <a:gd name="connsiteX1" fmla="*/ 288131 w 657225"/>
              <a:gd name="connsiteY1" fmla="*/ 316706 h 631031"/>
              <a:gd name="connsiteX2" fmla="*/ 238125 w 657225"/>
              <a:gd name="connsiteY2" fmla="*/ 259556 h 631031"/>
              <a:gd name="connsiteX3" fmla="*/ 171450 w 657225"/>
              <a:gd name="connsiteY3" fmla="*/ 190500 h 631031"/>
              <a:gd name="connsiteX4" fmla="*/ 116681 w 657225"/>
              <a:gd name="connsiteY4" fmla="*/ 142875 h 631031"/>
              <a:gd name="connsiteX5" fmla="*/ 73819 w 657225"/>
              <a:gd name="connsiteY5" fmla="*/ 107156 h 631031"/>
              <a:gd name="connsiteX6" fmla="*/ 35719 w 657225"/>
              <a:gd name="connsiteY6" fmla="*/ 78581 h 631031"/>
              <a:gd name="connsiteX7" fmla="*/ 19050 w 657225"/>
              <a:gd name="connsiteY7" fmla="*/ 66675 h 631031"/>
              <a:gd name="connsiteX8" fmla="*/ 4762 w 657225"/>
              <a:gd name="connsiteY8" fmla="*/ 42863 h 631031"/>
              <a:gd name="connsiteX9" fmla="*/ 0 w 657225"/>
              <a:gd name="connsiteY9" fmla="*/ 21431 h 631031"/>
              <a:gd name="connsiteX10" fmla="*/ 2381 w 657225"/>
              <a:gd name="connsiteY10" fmla="*/ 4763 h 631031"/>
              <a:gd name="connsiteX11" fmla="*/ 11906 w 657225"/>
              <a:gd name="connsiteY11" fmla="*/ 0 h 631031"/>
              <a:gd name="connsiteX12" fmla="*/ 40481 w 657225"/>
              <a:gd name="connsiteY12" fmla="*/ 7144 h 631031"/>
              <a:gd name="connsiteX13" fmla="*/ 64294 w 657225"/>
              <a:gd name="connsiteY13" fmla="*/ 16669 h 631031"/>
              <a:gd name="connsiteX14" fmla="*/ 128587 w 657225"/>
              <a:gd name="connsiteY14" fmla="*/ 30956 h 631031"/>
              <a:gd name="connsiteX15" fmla="*/ 254794 w 657225"/>
              <a:gd name="connsiteY15" fmla="*/ 59531 h 631031"/>
              <a:gd name="connsiteX16" fmla="*/ 361950 w 657225"/>
              <a:gd name="connsiteY16" fmla="*/ 92869 h 631031"/>
              <a:gd name="connsiteX17" fmla="*/ 447675 w 657225"/>
              <a:gd name="connsiteY17" fmla="*/ 128588 h 631031"/>
              <a:gd name="connsiteX18" fmla="*/ 478631 w 657225"/>
              <a:gd name="connsiteY18" fmla="*/ 145256 h 631031"/>
              <a:gd name="connsiteX19" fmla="*/ 500062 w 657225"/>
              <a:gd name="connsiteY19" fmla="*/ 166688 h 631031"/>
              <a:gd name="connsiteX20" fmla="*/ 542925 w 657225"/>
              <a:gd name="connsiteY20" fmla="*/ 221456 h 631031"/>
              <a:gd name="connsiteX21" fmla="*/ 583406 w 657225"/>
              <a:gd name="connsiteY21" fmla="*/ 290513 h 631031"/>
              <a:gd name="connsiteX22" fmla="*/ 604837 w 657225"/>
              <a:gd name="connsiteY22" fmla="*/ 335756 h 631031"/>
              <a:gd name="connsiteX23" fmla="*/ 628650 w 657225"/>
              <a:gd name="connsiteY23" fmla="*/ 388144 h 631031"/>
              <a:gd name="connsiteX24" fmla="*/ 647700 w 657225"/>
              <a:gd name="connsiteY24" fmla="*/ 440531 h 631031"/>
              <a:gd name="connsiteX25" fmla="*/ 652462 w 657225"/>
              <a:gd name="connsiteY25" fmla="*/ 464344 h 631031"/>
              <a:gd name="connsiteX26" fmla="*/ 657225 w 657225"/>
              <a:gd name="connsiteY26" fmla="*/ 490538 h 631031"/>
              <a:gd name="connsiteX27" fmla="*/ 657225 w 657225"/>
              <a:gd name="connsiteY27" fmla="*/ 531019 h 631031"/>
              <a:gd name="connsiteX28" fmla="*/ 647700 w 657225"/>
              <a:gd name="connsiteY28" fmla="*/ 569119 h 631031"/>
              <a:gd name="connsiteX29" fmla="*/ 631031 w 657225"/>
              <a:gd name="connsiteY29" fmla="*/ 604838 h 631031"/>
              <a:gd name="connsiteX30" fmla="*/ 609600 w 657225"/>
              <a:gd name="connsiteY30" fmla="*/ 626269 h 631031"/>
              <a:gd name="connsiteX31" fmla="*/ 588169 w 657225"/>
              <a:gd name="connsiteY31" fmla="*/ 631031 h 631031"/>
              <a:gd name="connsiteX32" fmla="*/ 557212 w 657225"/>
              <a:gd name="connsiteY32" fmla="*/ 628650 h 631031"/>
              <a:gd name="connsiteX33" fmla="*/ 526256 w 657225"/>
              <a:gd name="connsiteY33" fmla="*/ 611981 h 631031"/>
              <a:gd name="connsiteX34" fmla="*/ 488156 w 657225"/>
              <a:gd name="connsiteY34" fmla="*/ 581025 h 631031"/>
              <a:gd name="connsiteX35" fmla="*/ 457200 w 657225"/>
              <a:gd name="connsiteY35" fmla="*/ 550069 h 631031"/>
              <a:gd name="connsiteX36" fmla="*/ 411956 w 657225"/>
              <a:gd name="connsiteY36" fmla="*/ 492919 h 631031"/>
              <a:gd name="connsiteX37" fmla="*/ 357187 w 657225"/>
              <a:gd name="connsiteY37" fmla="*/ 416719 h 631031"/>
              <a:gd name="connsiteX38" fmla="*/ 323850 w 657225"/>
              <a:gd name="connsiteY38" fmla="*/ 37147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7225" h="631031">
                <a:moveTo>
                  <a:pt x="323850" y="371475"/>
                </a:moveTo>
                <a:lnTo>
                  <a:pt x="288131" y="316706"/>
                </a:lnTo>
                <a:lnTo>
                  <a:pt x="238125" y="259556"/>
                </a:lnTo>
                <a:lnTo>
                  <a:pt x="171450" y="190500"/>
                </a:lnTo>
                <a:lnTo>
                  <a:pt x="116681" y="142875"/>
                </a:lnTo>
                <a:lnTo>
                  <a:pt x="73819" y="107156"/>
                </a:lnTo>
                <a:lnTo>
                  <a:pt x="35719" y="78581"/>
                </a:lnTo>
                <a:lnTo>
                  <a:pt x="19050" y="66675"/>
                </a:lnTo>
                <a:lnTo>
                  <a:pt x="4762" y="42863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40481" y="7144"/>
                </a:lnTo>
                <a:lnTo>
                  <a:pt x="64294" y="16669"/>
                </a:lnTo>
                <a:lnTo>
                  <a:pt x="128587" y="30956"/>
                </a:lnTo>
                <a:lnTo>
                  <a:pt x="254794" y="59531"/>
                </a:lnTo>
                <a:lnTo>
                  <a:pt x="361950" y="92869"/>
                </a:lnTo>
                <a:lnTo>
                  <a:pt x="447675" y="128588"/>
                </a:lnTo>
                <a:lnTo>
                  <a:pt x="478631" y="145256"/>
                </a:lnTo>
                <a:lnTo>
                  <a:pt x="500062" y="166688"/>
                </a:lnTo>
                <a:lnTo>
                  <a:pt x="542925" y="221456"/>
                </a:lnTo>
                <a:lnTo>
                  <a:pt x="583406" y="290513"/>
                </a:lnTo>
                <a:lnTo>
                  <a:pt x="604837" y="335756"/>
                </a:lnTo>
                <a:lnTo>
                  <a:pt x="628650" y="388144"/>
                </a:lnTo>
                <a:lnTo>
                  <a:pt x="647700" y="440531"/>
                </a:lnTo>
                <a:lnTo>
                  <a:pt x="652462" y="464344"/>
                </a:lnTo>
                <a:lnTo>
                  <a:pt x="657225" y="490538"/>
                </a:lnTo>
                <a:lnTo>
                  <a:pt x="657225" y="531019"/>
                </a:lnTo>
                <a:lnTo>
                  <a:pt x="647700" y="569119"/>
                </a:lnTo>
                <a:lnTo>
                  <a:pt x="631031" y="604838"/>
                </a:lnTo>
                <a:lnTo>
                  <a:pt x="609600" y="626269"/>
                </a:lnTo>
                <a:lnTo>
                  <a:pt x="588169" y="631031"/>
                </a:lnTo>
                <a:lnTo>
                  <a:pt x="557212" y="628650"/>
                </a:lnTo>
                <a:lnTo>
                  <a:pt x="526256" y="611981"/>
                </a:lnTo>
                <a:lnTo>
                  <a:pt x="488156" y="581025"/>
                </a:lnTo>
                <a:lnTo>
                  <a:pt x="457200" y="550069"/>
                </a:lnTo>
                <a:lnTo>
                  <a:pt x="411956" y="492919"/>
                </a:lnTo>
                <a:lnTo>
                  <a:pt x="357187" y="416719"/>
                </a:lnTo>
                <a:lnTo>
                  <a:pt x="323850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1BFCEDF-164D-4545-B480-6666AE11E22C}"/>
              </a:ext>
            </a:extLst>
          </p:cNvPr>
          <p:cNvSpPr/>
          <p:nvPr/>
        </p:nvSpPr>
        <p:spPr>
          <a:xfrm>
            <a:off x="5186364" y="3276601"/>
            <a:ext cx="2022475" cy="2098675"/>
          </a:xfrm>
          <a:custGeom>
            <a:avLst/>
            <a:gdLst>
              <a:gd name="connsiteX0" fmla="*/ 1031421 w 2022021"/>
              <a:gd name="connsiteY0" fmla="*/ 122464 h 2098221"/>
              <a:gd name="connsiteX1" fmla="*/ 830036 w 2022021"/>
              <a:gd name="connsiteY1" fmla="*/ 146957 h 2098221"/>
              <a:gd name="connsiteX2" fmla="*/ 598714 w 2022021"/>
              <a:gd name="connsiteY2" fmla="*/ 176893 h 2098221"/>
              <a:gd name="connsiteX3" fmla="*/ 293914 w 2022021"/>
              <a:gd name="connsiteY3" fmla="*/ 214993 h 2098221"/>
              <a:gd name="connsiteX4" fmla="*/ 51707 w 2022021"/>
              <a:gd name="connsiteY4" fmla="*/ 253093 h 2098221"/>
              <a:gd name="connsiteX5" fmla="*/ 0 w 2022021"/>
              <a:gd name="connsiteY5" fmla="*/ 261257 h 2098221"/>
              <a:gd name="connsiteX6" fmla="*/ 57150 w 2022021"/>
              <a:gd name="connsiteY6" fmla="*/ 410936 h 2098221"/>
              <a:gd name="connsiteX7" fmla="*/ 258536 w 2022021"/>
              <a:gd name="connsiteY7" fmla="*/ 378279 h 2098221"/>
              <a:gd name="connsiteX8" fmla="*/ 576943 w 2022021"/>
              <a:gd name="connsiteY8" fmla="*/ 329293 h 2098221"/>
              <a:gd name="connsiteX9" fmla="*/ 884464 w 2022021"/>
              <a:gd name="connsiteY9" fmla="*/ 283029 h 2098221"/>
              <a:gd name="connsiteX10" fmla="*/ 1129393 w 2022021"/>
              <a:gd name="connsiteY10" fmla="*/ 253093 h 2098221"/>
              <a:gd name="connsiteX11" fmla="*/ 1300843 w 2022021"/>
              <a:gd name="connsiteY11" fmla="*/ 234043 h 2098221"/>
              <a:gd name="connsiteX12" fmla="*/ 1417864 w 2022021"/>
              <a:gd name="connsiteY12" fmla="*/ 225879 h 2098221"/>
              <a:gd name="connsiteX13" fmla="*/ 1521278 w 2022021"/>
              <a:gd name="connsiteY13" fmla="*/ 220436 h 2098221"/>
              <a:gd name="connsiteX14" fmla="*/ 1578428 w 2022021"/>
              <a:gd name="connsiteY14" fmla="*/ 220436 h 2098221"/>
              <a:gd name="connsiteX15" fmla="*/ 1619250 w 2022021"/>
              <a:gd name="connsiteY15" fmla="*/ 228600 h 2098221"/>
              <a:gd name="connsiteX16" fmla="*/ 1649186 w 2022021"/>
              <a:gd name="connsiteY16" fmla="*/ 242207 h 2098221"/>
              <a:gd name="connsiteX17" fmla="*/ 1662793 w 2022021"/>
              <a:gd name="connsiteY17" fmla="*/ 253093 h 2098221"/>
              <a:gd name="connsiteX18" fmla="*/ 1676400 w 2022021"/>
              <a:gd name="connsiteY18" fmla="*/ 266700 h 2098221"/>
              <a:gd name="connsiteX19" fmla="*/ 1687286 w 2022021"/>
              <a:gd name="connsiteY19" fmla="*/ 283029 h 2098221"/>
              <a:gd name="connsiteX20" fmla="*/ 1698171 w 2022021"/>
              <a:gd name="connsiteY20" fmla="*/ 310243 h 2098221"/>
              <a:gd name="connsiteX21" fmla="*/ 1703614 w 2022021"/>
              <a:gd name="connsiteY21" fmla="*/ 345621 h 2098221"/>
              <a:gd name="connsiteX22" fmla="*/ 1706336 w 2022021"/>
              <a:gd name="connsiteY22" fmla="*/ 653143 h 2098221"/>
              <a:gd name="connsiteX23" fmla="*/ 1706336 w 2022021"/>
              <a:gd name="connsiteY23" fmla="*/ 906236 h 2098221"/>
              <a:gd name="connsiteX24" fmla="*/ 1706336 w 2022021"/>
              <a:gd name="connsiteY24" fmla="*/ 1227364 h 2098221"/>
              <a:gd name="connsiteX25" fmla="*/ 1706336 w 2022021"/>
              <a:gd name="connsiteY25" fmla="*/ 1777093 h 2098221"/>
              <a:gd name="connsiteX26" fmla="*/ 1706336 w 2022021"/>
              <a:gd name="connsiteY26" fmla="*/ 1918607 h 2098221"/>
              <a:gd name="connsiteX27" fmla="*/ 1719943 w 2022021"/>
              <a:gd name="connsiteY27" fmla="*/ 1970314 h 2098221"/>
              <a:gd name="connsiteX28" fmla="*/ 1738993 w 2022021"/>
              <a:gd name="connsiteY28" fmla="*/ 2022021 h 2098221"/>
              <a:gd name="connsiteX29" fmla="*/ 1763486 w 2022021"/>
              <a:gd name="connsiteY29" fmla="*/ 2065564 h 2098221"/>
              <a:gd name="connsiteX30" fmla="*/ 1782536 w 2022021"/>
              <a:gd name="connsiteY30" fmla="*/ 2087336 h 2098221"/>
              <a:gd name="connsiteX31" fmla="*/ 1801586 w 2022021"/>
              <a:gd name="connsiteY31" fmla="*/ 2095500 h 2098221"/>
              <a:gd name="connsiteX32" fmla="*/ 1831521 w 2022021"/>
              <a:gd name="connsiteY32" fmla="*/ 2098221 h 2098221"/>
              <a:gd name="connsiteX33" fmla="*/ 1869621 w 2022021"/>
              <a:gd name="connsiteY33" fmla="*/ 2087336 h 2098221"/>
              <a:gd name="connsiteX34" fmla="*/ 1894114 w 2022021"/>
              <a:gd name="connsiteY34" fmla="*/ 2071007 h 2098221"/>
              <a:gd name="connsiteX35" fmla="*/ 1915886 w 2022021"/>
              <a:gd name="connsiteY35" fmla="*/ 2049236 h 2098221"/>
              <a:gd name="connsiteX36" fmla="*/ 1932214 w 2022021"/>
              <a:gd name="connsiteY36" fmla="*/ 2022021 h 2098221"/>
              <a:gd name="connsiteX37" fmla="*/ 1945821 w 2022021"/>
              <a:gd name="connsiteY37" fmla="*/ 1986643 h 2098221"/>
              <a:gd name="connsiteX38" fmla="*/ 1948543 w 2022021"/>
              <a:gd name="connsiteY38" fmla="*/ 1962150 h 2098221"/>
              <a:gd name="connsiteX39" fmla="*/ 1951264 w 2022021"/>
              <a:gd name="connsiteY39" fmla="*/ 1760764 h 2098221"/>
              <a:gd name="connsiteX40" fmla="*/ 1951264 w 2022021"/>
              <a:gd name="connsiteY40" fmla="*/ 1322614 h 2098221"/>
              <a:gd name="connsiteX41" fmla="*/ 1951264 w 2022021"/>
              <a:gd name="connsiteY41" fmla="*/ 933450 h 2098221"/>
              <a:gd name="connsiteX42" fmla="*/ 1951264 w 2022021"/>
              <a:gd name="connsiteY42" fmla="*/ 563336 h 2098221"/>
              <a:gd name="connsiteX43" fmla="*/ 1951264 w 2022021"/>
              <a:gd name="connsiteY43" fmla="*/ 457200 h 2098221"/>
              <a:gd name="connsiteX44" fmla="*/ 1956707 w 2022021"/>
              <a:gd name="connsiteY44" fmla="*/ 410936 h 2098221"/>
              <a:gd name="connsiteX45" fmla="*/ 1964871 w 2022021"/>
              <a:gd name="connsiteY45" fmla="*/ 381000 h 2098221"/>
              <a:gd name="connsiteX46" fmla="*/ 1975757 w 2022021"/>
              <a:gd name="connsiteY46" fmla="*/ 348343 h 2098221"/>
              <a:gd name="connsiteX47" fmla="*/ 1992086 w 2022021"/>
              <a:gd name="connsiteY47" fmla="*/ 315686 h 2098221"/>
              <a:gd name="connsiteX48" fmla="*/ 2005693 w 2022021"/>
              <a:gd name="connsiteY48" fmla="*/ 293914 h 2098221"/>
              <a:gd name="connsiteX49" fmla="*/ 2016578 w 2022021"/>
              <a:gd name="connsiteY49" fmla="*/ 269421 h 2098221"/>
              <a:gd name="connsiteX50" fmla="*/ 2022021 w 2022021"/>
              <a:gd name="connsiteY50" fmla="*/ 247650 h 2098221"/>
              <a:gd name="connsiteX51" fmla="*/ 2019300 w 2022021"/>
              <a:gd name="connsiteY51" fmla="*/ 214993 h 2098221"/>
              <a:gd name="connsiteX52" fmla="*/ 2011136 w 2022021"/>
              <a:gd name="connsiteY52" fmla="*/ 195943 h 2098221"/>
              <a:gd name="connsiteX53" fmla="*/ 1992086 w 2022021"/>
              <a:gd name="connsiteY53" fmla="*/ 168729 h 2098221"/>
              <a:gd name="connsiteX54" fmla="*/ 1973036 w 2022021"/>
              <a:gd name="connsiteY54" fmla="*/ 149679 h 2098221"/>
              <a:gd name="connsiteX55" fmla="*/ 1940378 w 2022021"/>
              <a:gd name="connsiteY55" fmla="*/ 122464 h 2098221"/>
              <a:gd name="connsiteX56" fmla="*/ 1856014 w 2022021"/>
              <a:gd name="connsiteY56" fmla="*/ 70757 h 2098221"/>
              <a:gd name="connsiteX57" fmla="*/ 1738993 w 2022021"/>
              <a:gd name="connsiteY57" fmla="*/ 10886 h 2098221"/>
              <a:gd name="connsiteX58" fmla="*/ 1709057 w 2022021"/>
              <a:gd name="connsiteY58" fmla="*/ 0 h 2098221"/>
              <a:gd name="connsiteX59" fmla="*/ 1687286 w 2022021"/>
              <a:gd name="connsiteY59" fmla="*/ 0 h 2098221"/>
              <a:gd name="connsiteX60" fmla="*/ 1651907 w 2022021"/>
              <a:gd name="connsiteY60" fmla="*/ 5443 h 2098221"/>
              <a:gd name="connsiteX61" fmla="*/ 1605643 w 2022021"/>
              <a:gd name="connsiteY61" fmla="*/ 27214 h 2098221"/>
              <a:gd name="connsiteX62" fmla="*/ 1556657 w 2022021"/>
              <a:gd name="connsiteY62" fmla="*/ 57150 h 2098221"/>
              <a:gd name="connsiteX63" fmla="*/ 1529443 w 2022021"/>
              <a:gd name="connsiteY63" fmla="*/ 68036 h 2098221"/>
              <a:gd name="connsiteX64" fmla="*/ 1273628 w 2022021"/>
              <a:gd name="connsiteY64" fmla="*/ 95250 h 2098221"/>
              <a:gd name="connsiteX65" fmla="*/ 1031421 w 2022021"/>
              <a:gd name="connsiteY65" fmla="*/ 122464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2021" h="2098221">
                <a:moveTo>
                  <a:pt x="1031421" y="122464"/>
                </a:moveTo>
                <a:lnTo>
                  <a:pt x="830036" y="146957"/>
                </a:lnTo>
                <a:lnTo>
                  <a:pt x="598714" y="176893"/>
                </a:lnTo>
                <a:lnTo>
                  <a:pt x="293914" y="214993"/>
                </a:lnTo>
                <a:lnTo>
                  <a:pt x="51707" y="253093"/>
                </a:lnTo>
                <a:lnTo>
                  <a:pt x="0" y="261257"/>
                </a:lnTo>
                <a:lnTo>
                  <a:pt x="57150" y="410936"/>
                </a:lnTo>
                <a:lnTo>
                  <a:pt x="258536" y="378279"/>
                </a:lnTo>
                <a:lnTo>
                  <a:pt x="576943" y="329293"/>
                </a:lnTo>
                <a:lnTo>
                  <a:pt x="884464" y="283029"/>
                </a:lnTo>
                <a:lnTo>
                  <a:pt x="1129393" y="253093"/>
                </a:lnTo>
                <a:lnTo>
                  <a:pt x="1300843" y="234043"/>
                </a:lnTo>
                <a:lnTo>
                  <a:pt x="1417864" y="225879"/>
                </a:lnTo>
                <a:lnTo>
                  <a:pt x="1521278" y="220436"/>
                </a:lnTo>
                <a:lnTo>
                  <a:pt x="1578428" y="220436"/>
                </a:lnTo>
                <a:lnTo>
                  <a:pt x="1619250" y="228600"/>
                </a:lnTo>
                <a:lnTo>
                  <a:pt x="1649186" y="242207"/>
                </a:lnTo>
                <a:lnTo>
                  <a:pt x="1662793" y="253093"/>
                </a:lnTo>
                <a:lnTo>
                  <a:pt x="1676400" y="266700"/>
                </a:lnTo>
                <a:lnTo>
                  <a:pt x="1687286" y="283029"/>
                </a:lnTo>
                <a:lnTo>
                  <a:pt x="1698171" y="310243"/>
                </a:lnTo>
                <a:lnTo>
                  <a:pt x="1703614" y="345621"/>
                </a:lnTo>
                <a:cubicBezTo>
                  <a:pt x="1704521" y="448128"/>
                  <a:pt x="1705429" y="550636"/>
                  <a:pt x="1706336" y="653143"/>
                </a:cubicBezTo>
                <a:lnTo>
                  <a:pt x="1706336" y="906236"/>
                </a:lnTo>
                <a:lnTo>
                  <a:pt x="1706336" y="1227364"/>
                </a:lnTo>
                <a:lnTo>
                  <a:pt x="1706336" y="1777093"/>
                </a:lnTo>
                <a:lnTo>
                  <a:pt x="1706336" y="1918607"/>
                </a:lnTo>
                <a:lnTo>
                  <a:pt x="1719943" y="1970314"/>
                </a:lnTo>
                <a:lnTo>
                  <a:pt x="1738993" y="2022021"/>
                </a:lnTo>
                <a:lnTo>
                  <a:pt x="1763486" y="2065564"/>
                </a:lnTo>
                <a:lnTo>
                  <a:pt x="1782536" y="2087336"/>
                </a:lnTo>
                <a:lnTo>
                  <a:pt x="1801586" y="2095500"/>
                </a:lnTo>
                <a:lnTo>
                  <a:pt x="1831521" y="2098221"/>
                </a:lnTo>
                <a:lnTo>
                  <a:pt x="1869621" y="2087336"/>
                </a:lnTo>
                <a:lnTo>
                  <a:pt x="1894114" y="2071007"/>
                </a:lnTo>
                <a:lnTo>
                  <a:pt x="1915886" y="2049236"/>
                </a:lnTo>
                <a:lnTo>
                  <a:pt x="1932214" y="2022021"/>
                </a:lnTo>
                <a:lnTo>
                  <a:pt x="1945821" y="1986643"/>
                </a:lnTo>
                <a:lnTo>
                  <a:pt x="1948543" y="1962150"/>
                </a:lnTo>
                <a:lnTo>
                  <a:pt x="1951264" y="1760764"/>
                </a:lnTo>
                <a:lnTo>
                  <a:pt x="1951264" y="1322614"/>
                </a:lnTo>
                <a:lnTo>
                  <a:pt x="1951264" y="933450"/>
                </a:lnTo>
                <a:lnTo>
                  <a:pt x="1951264" y="563336"/>
                </a:lnTo>
                <a:lnTo>
                  <a:pt x="1951264" y="457200"/>
                </a:lnTo>
                <a:lnTo>
                  <a:pt x="1956707" y="410936"/>
                </a:lnTo>
                <a:lnTo>
                  <a:pt x="1964871" y="381000"/>
                </a:lnTo>
                <a:lnTo>
                  <a:pt x="1975757" y="348343"/>
                </a:lnTo>
                <a:lnTo>
                  <a:pt x="1992086" y="315686"/>
                </a:lnTo>
                <a:lnTo>
                  <a:pt x="2005693" y="293914"/>
                </a:lnTo>
                <a:lnTo>
                  <a:pt x="2016578" y="269421"/>
                </a:lnTo>
                <a:lnTo>
                  <a:pt x="2022021" y="247650"/>
                </a:lnTo>
                <a:lnTo>
                  <a:pt x="2019300" y="214993"/>
                </a:lnTo>
                <a:lnTo>
                  <a:pt x="2011136" y="195943"/>
                </a:lnTo>
                <a:lnTo>
                  <a:pt x="1992086" y="168729"/>
                </a:lnTo>
                <a:lnTo>
                  <a:pt x="1973036" y="149679"/>
                </a:lnTo>
                <a:lnTo>
                  <a:pt x="1940378" y="122464"/>
                </a:lnTo>
                <a:lnTo>
                  <a:pt x="1856014" y="70757"/>
                </a:lnTo>
                <a:lnTo>
                  <a:pt x="1738993" y="10886"/>
                </a:lnTo>
                <a:lnTo>
                  <a:pt x="1709057" y="0"/>
                </a:lnTo>
                <a:lnTo>
                  <a:pt x="1687286" y="0"/>
                </a:lnTo>
                <a:lnTo>
                  <a:pt x="1651907" y="5443"/>
                </a:lnTo>
                <a:lnTo>
                  <a:pt x="1605643" y="27214"/>
                </a:lnTo>
                <a:lnTo>
                  <a:pt x="1556657" y="57150"/>
                </a:lnTo>
                <a:lnTo>
                  <a:pt x="1529443" y="68036"/>
                </a:lnTo>
                <a:lnTo>
                  <a:pt x="1273628" y="95250"/>
                </a:lnTo>
                <a:lnTo>
                  <a:pt x="1031421" y="12246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1ABDD5D4-9F31-4E16-BF36-44C28D26AB69}"/>
              </a:ext>
            </a:extLst>
          </p:cNvPr>
          <p:cNvSpPr/>
          <p:nvPr/>
        </p:nvSpPr>
        <p:spPr>
          <a:xfrm>
            <a:off x="5268913" y="3890963"/>
            <a:ext cx="1719262" cy="330200"/>
          </a:xfrm>
          <a:custGeom>
            <a:avLst/>
            <a:gdLst>
              <a:gd name="connsiteX0" fmla="*/ 680357 w 1719943"/>
              <a:gd name="connsiteY0" fmla="*/ 76200 h 329293"/>
              <a:gd name="connsiteX1" fmla="*/ 410935 w 1719943"/>
              <a:gd name="connsiteY1" fmla="*/ 114300 h 329293"/>
              <a:gd name="connsiteX2" fmla="*/ 185057 w 1719943"/>
              <a:gd name="connsiteY2" fmla="*/ 146957 h 329293"/>
              <a:gd name="connsiteX3" fmla="*/ 0 w 1719943"/>
              <a:gd name="connsiteY3" fmla="*/ 176893 h 329293"/>
              <a:gd name="connsiteX4" fmla="*/ 0 w 1719943"/>
              <a:gd name="connsiteY4" fmla="*/ 329293 h 329293"/>
              <a:gd name="connsiteX5" fmla="*/ 247650 w 1719943"/>
              <a:gd name="connsiteY5" fmla="*/ 293914 h 329293"/>
              <a:gd name="connsiteX6" fmla="*/ 489857 w 1719943"/>
              <a:gd name="connsiteY6" fmla="*/ 263978 h 329293"/>
              <a:gd name="connsiteX7" fmla="*/ 734785 w 1719943"/>
              <a:gd name="connsiteY7" fmla="*/ 234043 h 329293"/>
              <a:gd name="connsiteX8" fmla="*/ 952500 w 1719943"/>
              <a:gd name="connsiteY8" fmla="*/ 209550 h 329293"/>
              <a:gd name="connsiteX9" fmla="*/ 1107621 w 1719943"/>
              <a:gd name="connsiteY9" fmla="*/ 195943 h 329293"/>
              <a:gd name="connsiteX10" fmla="*/ 1232807 w 1719943"/>
              <a:gd name="connsiteY10" fmla="*/ 185057 h 329293"/>
              <a:gd name="connsiteX11" fmla="*/ 1368878 w 1719943"/>
              <a:gd name="connsiteY11" fmla="*/ 176893 h 329293"/>
              <a:gd name="connsiteX12" fmla="*/ 1496785 w 1719943"/>
              <a:gd name="connsiteY12" fmla="*/ 176893 h 329293"/>
              <a:gd name="connsiteX13" fmla="*/ 1619250 w 1719943"/>
              <a:gd name="connsiteY13" fmla="*/ 185057 h 329293"/>
              <a:gd name="connsiteX14" fmla="*/ 1719943 w 1719943"/>
              <a:gd name="connsiteY14" fmla="*/ 201386 h 329293"/>
              <a:gd name="connsiteX15" fmla="*/ 1695450 w 1719943"/>
              <a:gd name="connsiteY15" fmla="*/ 13607 h 329293"/>
              <a:gd name="connsiteX16" fmla="*/ 1583871 w 1719943"/>
              <a:gd name="connsiteY16" fmla="*/ 2721 h 329293"/>
              <a:gd name="connsiteX17" fmla="*/ 1499507 w 1719943"/>
              <a:gd name="connsiteY17" fmla="*/ 0 h 329293"/>
              <a:gd name="connsiteX18" fmla="*/ 1417864 w 1719943"/>
              <a:gd name="connsiteY18" fmla="*/ 0 h 329293"/>
              <a:gd name="connsiteX19" fmla="*/ 1292678 w 1719943"/>
              <a:gd name="connsiteY19" fmla="*/ 8164 h 329293"/>
              <a:gd name="connsiteX20" fmla="*/ 1091293 w 1719943"/>
              <a:gd name="connsiteY20" fmla="*/ 27214 h 329293"/>
              <a:gd name="connsiteX21" fmla="*/ 827314 w 1719943"/>
              <a:gd name="connsiteY21" fmla="*/ 57150 h 329293"/>
              <a:gd name="connsiteX22" fmla="*/ 680357 w 1719943"/>
              <a:gd name="connsiteY22" fmla="*/ 76200 h 32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19943" h="329293">
                <a:moveTo>
                  <a:pt x="680357" y="76200"/>
                </a:moveTo>
                <a:lnTo>
                  <a:pt x="410935" y="114300"/>
                </a:lnTo>
                <a:lnTo>
                  <a:pt x="185057" y="146957"/>
                </a:lnTo>
                <a:lnTo>
                  <a:pt x="0" y="176893"/>
                </a:lnTo>
                <a:lnTo>
                  <a:pt x="0" y="329293"/>
                </a:lnTo>
                <a:lnTo>
                  <a:pt x="247650" y="293914"/>
                </a:lnTo>
                <a:lnTo>
                  <a:pt x="489857" y="263978"/>
                </a:lnTo>
                <a:lnTo>
                  <a:pt x="734785" y="234043"/>
                </a:lnTo>
                <a:lnTo>
                  <a:pt x="952500" y="209550"/>
                </a:lnTo>
                <a:lnTo>
                  <a:pt x="1107621" y="195943"/>
                </a:lnTo>
                <a:lnTo>
                  <a:pt x="1232807" y="185057"/>
                </a:lnTo>
                <a:lnTo>
                  <a:pt x="1368878" y="176893"/>
                </a:lnTo>
                <a:lnTo>
                  <a:pt x="1496785" y="176893"/>
                </a:lnTo>
                <a:lnTo>
                  <a:pt x="1619250" y="185057"/>
                </a:lnTo>
                <a:lnTo>
                  <a:pt x="1719943" y="201386"/>
                </a:lnTo>
                <a:lnTo>
                  <a:pt x="1695450" y="13607"/>
                </a:lnTo>
                <a:lnTo>
                  <a:pt x="1583871" y="2721"/>
                </a:lnTo>
                <a:lnTo>
                  <a:pt x="1499507" y="0"/>
                </a:lnTo>
                <a:lnTo>
                  <a:pt x="1417864" y="0"/>
                </a:lnTo>
                <a:lnTo>
                  <a:pt x="1292678" y="8164"/>
                </a:lnTo>
                <a:lnTo>
                  <a:pt x="1091293" y="27214"/>
                </a:lnTo>
                <a:lnTo>
                  <a:pt x="827314" y="57150"/>
                </a:lnTo>
                <a:lnTo>
                  <a:pt x="680357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2E5A520-0D95-436D-8830-4EB3DD785085}"/>
              </a:ext>
            </a:extLst>
          </p:cNvPr>
          <p:cNvSpPr/>
          <p:nvPr/>
        </p:nvSpPr>
        <p:spPr>
          <a:xfrm>
            <a:off x="5257801" y="4435476"/>
            <a:ext cx="1706563" cy="303213"/>
          </a:xfrm>
          <a:custGeom>
            <a:avLst/>
            <a:gdLst>
              <a:gd name="connsiteX0" fmla="*/ 674914 w 1706336"/>
              <a:gd name="connsiteY0" fmla="*/ 253092 h 302078"/>
              <a:gd name="connsiteX1" fmla="*/ 514350 w 1706336"/>
              <a:gd name="connsiteY1" fmla="*/ 280307 h 302078"/>
              <a:gd name="connsiteX2" fmla="*/ 397329 w 1706336"/>
              <a:gd name="connsiteY2" fmla="*/ 293914 h 302078"/>
              <a:gd name="connsiteX3" fmla="*/ 310243 w 1706336"/>
              <a:gd name="connsiteY3" fmla="*/ 302078 h 302078"/>
              <a:gd name="connsiteX4" fmla="*/ 247650 w 1706336"/>
              <a:gd name="connsiteY4" fmla="*/ 302078 h 302078"/>
              <a:gd name="connsiteX5" fmla="*/ 163286 w 1706336"/>
              <a:gd name="connsiteY5" fmla="*/ 296635 h 302078"/>
              <a:gd name="connsiteX6" fmla="*/ 89807 w 1706336"/>
              <a:gd name="connsiteY6" fmla="*/ 283028 h 302078"/>
              <a:gd name="connsiteX7" fmla="*/ 2721 w 1706336"/>
              <a:gd name="connsiteY7" fmla="*/ 261257 h 302078"/>
              <a:gd name="connsiteX8" fmla="*/ 0 w 1706336"/>
              <a:gd name="connsiteY8" fmla="*/ 127907 h 302078"/>
              <a:gd name="connsiteX9" fmla="*/ 95250 w 1706336"/>
              <a:gd name="connsiteY9" fmla="*/ 141514 h 302078"/>
              <a:gd name="connsiteX10" fmla="*/ 160564 w 1706336"/>
              <a:gd name="connsiteY10" fmla="*/ 146957 h 302078"/>
              <a:gd name="connsiteX11" fmla="*/ 223157 w 1706336"/>
              <a:gd name="connsiteY11" fmla="*/ 146957 h 302078"/>
              <a:gd name="connsiteX12" fmla="*/ 310243 w 1706336"/>
              <a:gd name="connsiteY12" fmla="*/ 144235 h 302078"/>
              <a:gd name="connsiteX13" fmla="*/ 462643 w 1706336"/>
              <a:gd name="connsiteY13" fmla="*/ 130628 h 302078"/>
              <a:gd name="connsiteX14" fmla="*/ 625929 w 1706336"/>
              <a:gd name="connsiteY14" fmla="*/ 103414 h 302078"/>
              <a:gd name="connsiteX15" fmla="*/ 723900 w 1706336"/>
              <a:gd name="connsiteY15" fmla="*/ 84364 h 302078"/>
              <a:gd name="connsiteX16" fmla="*/ 925286 w 1706336"/>
              <a:gd name="connsiteY16" fmla="*/ 59871 h 302078"/>
              <a:gd name="connsiteX17" fmla="*/ 1162050 w 1706336"/>
              <a:gd name="connsiteY17" fmla="*/ 29935 h 302078"/>
              <a:gd name="connsiteX18" fmla="*/ 1333500 w 1706336"/>
              <a:gd name="connsiteY18" fmla="*/ 5442 h 302078"/>
              <a:gd name="connsiteX19" fmla="*/ 1393371 w 1706336"/>
              <a:gd name="connsiteY19" fmla="*/ 0 h 302078"/>
              <a:gd name="connsiteX20" fmla="*/ 1502229 w 1706336"/>
              <a:gd name="connsiteY20" fmla="*/ 16328 h 302078"/>
              <a:gd name="connsiteX21" fmla="*/ 1706336 w 1706336"/>
              <a:gd name="connsiteY21" fmla="*/ 57150 h 302078"/>
              <a:gd name="connsiteX22" fmla="*/ 1695450 w 1706336"/>
              <a:gd name="connsiteY22" fmla="*/ 179614 h 302078"/>
              <a:gd name="connsiteX23" fmla="*/ 1575707 w 1706336"/>
              <a:gd name="connsiteY23" fmla="*/ 171450 h 302078"/>
              <a:gd name="connsiteX24" fmla="*/ 1445079 w 1706336"/>
              <a:gd name="connsiteY24" fmla="*/ 166007 h 302078"/>
              <a:gd name="connsiteX25" fmla="*/ 1344386 w 1706336"/>
              <a:gd name="connsiteY25" fmla="*/ 168728 h 302078"/>
              <a:gd name="connsiteX26" fmla="*/ 1202871 w 1706336"/>
              <a:gd name="connsiteY26" fmla="*/ 176892 h 302078"/>
              <a:gd name="connsiteX27" fmla="*/ 1091293 w 1706336"/>
              <a:gd name="connsiteY27" fmla="*/ 190500 h 302078"/>
              <a:gd name="connsiteX28" fmla="*/ 851807 w 1706336"/>
              <a:gd name="connsiteY28" fmla="*/ 223157 h 302078"/>
              <a:gd name="connsiteX29" fmla="*/ 674914 w 1706336"/>
              <a:gd name="connsiteY29" fmla="*/ 253092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6336" h="302078">
                <a:moveTo>
                  <a:pt x="674914" y="253092"/>
                </a:moveTo>
                <a:lnTo>
                  <a:pt x="514350" y="280307"/>
                </a:lnTo>
                <a:lnTo>
                  <a:pt x="397329" y="293914"/>
                </a:lnTo>
                <a:lnTo>
                  <a:pt x="310243" y="302078"/>
                </a:lnTo>
                <a:lnTo>
                  <a:pt x="247650" y="302078"/>
                </a:lnTo>
                <a:lnTo>
                  <a:pt x="163286" y="296635"/>
                </a:lnTo>
                <a:lnTo>
                  <a:pt x="89807" y="283028"/>
                </a:lnTo>
                <a:lnTo>
                  <a:pt x="2721" y="261257"/>
                </a:lnTo>
                <a:lnTo>
                  <a:pt x="0" y="127907"/>
                </a:lnTo>
                <a:lnTo>
                  <a:pt x="95250" y="141514"/>
                </a:lnTo>
                <a:lnTo>
                  <a:pt x="160564" y="146957"/>
                </a:lnTo>
                <a:lnTo>
                  <a:pt x="223157" y="146957"/>
                </a:lnTo>
                <a:lnTo>
                  <a:pt x="310243" y="144235"/>
                </a:lnTo>
                <a:lnTo>
                  <a:pt x="462643" y="130628"/>
                </a:lnTo>
                <a:lnTo>
                  <a:pt x="625929" y="103414"/>
                </a:lnTo>
                <a:lnTo>
                  <a:pt x="723900" y="84364"/>
                </a:lnTo>
                <a:lnTo>
                  <a:pt x="925286" y="59871"/>
                </a:lnTo>
                <a:lnTo>
                  <a:pt x="1162050" y="29935"/>
                </a:lnTo>
                <a:lnTo>
                  <a:pt x="1333500" y="5442"/>
                </a:lnTo>
                <a:lnTo>
                  <a:pt x="1393371" y="0"/>
                </a:lnTo>
                <a:lnTo>
                  <a:pt x="1502229" y="16328"/>
                </a:lnTo>
                <a:lnTo>
                  <a:pt x="1706336" y="57150"/>
                </a:lnTo>
                <a:lnTo>
                  <a:pt x="1695450" y="179614"/>
                </a:lnTo>
                <a:lnTo>
                  <a:pt x="1575707" y="171450"/>
                </a:lnTo>
                <a:lnTo>
                  <a:pt x="1445079" y="166007"/>
                </a:lnTo>
                <a:lnTo>
                  <a:pt x="1344386" y="168728"/>
                </a:lnTo>
                <a:lnTo>
                  <a:pt x="1202871" y="176892"/>
                </a:lnTo>
                <a:lnTo>
                  <a:pt x="1091293" y="190500"/>
                </a:lnTo>
                <a:lnTo>
                  <a:pt x="851807" y="223157"/>
                </a:lnTo>
                <a:lnTo>
                  <a:pt x="674914" y="253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DD86EC1-F707-4F9B-9A12-7466C8423AE9}"/>
              </a:ext>
            </a:extLst>
          </p:cNvPr>
          <p:cNvSpPr/>
          <p:nvPr/>
        </p:nvSpPr>
        <p:spPr>
          <a:xfrm>
            <a:off x="5229225" y="5002214"/>
            <a:ext cx="1728788" cy="282575"/>
          </a:xfrm>
          <a:custGeom>
            <a:avLst/>
            <a:gdLst>
              <a:gd name="connsiteX0" fmla="*/ 819150 w 1728788"/>
              <a:gd name="connsiteY0" fmla="*/ 66675 h 280988"/>
              <a:gd name="connsiteX1" fmla="*/ 1081088 w 1728788"/>
              <a:gd name="connsiteY1" fmla="*/ 38100 h 280988"/>
              <a:gd name="connsiteX2" fmla="*/ 1235869 w 1728788"/>
              <a:gd name="connsiteY2" fmla="*/ 16669 h 280988"/>
              <a:gd name="connsiteX3" fmla="*/ 1335881 w 1728788"/>
              <a:gd name="connsiteY3" fmla="*/ 7144 h 280988"/>
              <a:gd name="connsiteX4" fmla="*/ 1445419 w 1728788"/>
              <a:gd name="connsiteY4" fmla="*/ 0 h 280988"/>
              <a:gd name="connsiteX5" fmla="*/ 1571625 w 1728788"/>
              <a:gd name="connsiteY5" fmla="*/ 2382 h 280988"/>
              <a:gd name="connsiteX6" fmla="*/ 1728788 w 1728788"/>
              <a:gd name="connsiteY6" fmla="*/ 21432 h 280988"/>
              <a:gd name="connsiteX7" fmla="*/ 1726406 w 1728788"/>
              <a:gd name="connsiteY7" fmla="*/ 195263 h 280988"/>
              <a:gd name="connsiteX8" fmla="*/ 1557338 w 1728788"/>
              <a:gd name="connsiteY8" fmla="*/ 180975 h 280988"/>
              <a:gd name="connsiteX9" fmla="*/ 1421606 w 1728788"/>
              <a:gd name="connsiteY9" fmla="*/ 178594 h 280988"/>
              <a:gd name="connsiteX10" fmla="*/ 1288256 w 1728788"/>
              <a:gd name="connsiteY10" fmla="*/ 183357 h 280988"/>
              <a:gd name="connsiteX11" fmla="*/ 1064419 w 1728788"/>
              <a:gd name="connsiteY11" fmla="*/ 202407 h 280988"/>
              <a:gd name="connsiteX12" fmla="*/ 769144 w 1728788"/>
              <a:gd name="connsiteY12" fmla="*/ 230982 h 280988"/>
              <a:gd name="connsiteX13" fmla="*/ 457200 w 1728788"/>
              <a:gd name="connsiteY13" fmla="*/ 266700 h 280988"/>
              <a:gd name="connsiteX14" fmla="*/ 295275 w 1728788"/>
              <a:gd name="connsiteY14" fmla="*/ 278607 h 280988"/>
              <a:gd name="connsiteX15" fmla="*/ 209550 w 1728788"/>
              <a:gd name="connsiteY15" fmla="*/ 280988 h 280988"/>
              <a:gd name="connsiteX16" fmla="*/ 145256 w 1728788"/>
              <a:gd name="connsiteY16" fmla="*/ 276225 h 280988"/>
              <a:gd name="connsiteX17" fmla="*/ 88106 w 1728788"/>
              <a:gd name="connsiteY17" fmla="*/ 269082 h 280988"/>
              <a:gd name="connsiteX18" fmla="*/ 0 w 1728788"/>
              <a:gd name="connsiteY18" fmla="*/ 245269 h 280988"/>
              <a:gd name="connsiteX19" fmla="*/ 2381 w 1728788"/>
              <a:gd name="connsiteY19" fmla="*/ 121444 h 280988"/>
              <a:gd name="connsiteX20" fmla="*/ 95250 w 1728788"/>
              <a:gd name="connsiteY20" fmla="*/ 126207 h 280988"/>
              <a:gd name="connsiteX21" fmla="*/ 154781 w 1728788"/>
              <a:gd name="connsiteY21" fmla="*/ 126207 h 280988"/>
              <a:gd name="connsiteX22" fmla="*/ 254794 w 1728788"/>
              <a:gd name="connsiteY22" fmla="*/ 121444 h 280988"/>
              <a:gd name="connsiteX23" fmla="*/ 414338 w 1728788"/>
              <a:gd name="connsiteY23" fmla="*/ 109538 h 280988"/>
              <a:gd name="connsiteX24" fmla="*/ 819150 w 1728788"/>
              <a:gd name="connsiteY24" fmla="*/ 666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28788" h="280988">
                <a:moveTo>
                  <a:pt x="819150" y="66675"/>
                </a:moveTo>
                <a:lnTo>
                  <a:pt x="1081088" y="38100"/>
                </a:lnTo>
                <a:lnTo>
                  <a:pt x="1235869" y="16669"/>
                </a:lnTo>
                <a:lnTo>
                  <a:pt x="1335881" y="7144"/>
                </a:lnTo>
                <a:lnTo>
                  <a:pt x="1445419" y="0"/>
                </a:lnTo>
                <a:lnTo>
                  <a:pt x="1571625" y="2382"/>
                </a:lnTo>
                <a:lnTo>
                  <a:pt x="1728788" y="21432"/>
                </a:lnTo>
                <a:lnTo>
                  <a:pt x="1726406" y="195263"/>
                </a:lnTo>
                <a:lnTo>
                  <a:pt x="1557338" y="180975"/>
                </a:lnTo>
                <a:lnTo>
                  <a:pt x="1421606" y="178594"/>
                </a:lnTo>
                <a:lnTo>
                  <a:pt x="1288256" y="183357"/>
                </a:lnTo>
                <a:lnTo>
                  <a:pt x="1064419" y="202407"/>
                </a:lnTo>
                <a:lnTo>
                  <a:pt x="769144" y="230982"/>
                </a:lnTo>
                <a:lnTo>
                  <a:pt x="457200" y="266700"/>
                </a:lnTo>
                <a:lnTo>
                  <a:pt x="295275" y="278607"/>
                </a:lnTo>
                <a:lnTo>
                  <a:pt x="209550" y="280988"/>
                </a:lnTo>
                <a:lnTo>
                  <a:pt x="145256" y="276225"/>
                </a:lnTo>
                <a:lnTo>
                  <a:pt x="88106" y="269082"/>
                </a:lnTo>
                <a:lnTo>
                  <a:pt x="0" y="245269"/>
                </a:lnTo>
                <a:cubicBezTo>
                  <a:pt x="794" y="203994"/>
                  <a:pt x="1587" y="162719"/>
                  <a:pt x="2381" y="121444"/>
                </a:cubicBezTo>
                <a:lnTo>
                  <a:pt x="95250" y="126207"/>
                </a:lnTo>
                <a:lnTo>
                  <a:pt x="154781" y="126207"/>
                </a:lnTo>
                <a:lnTo>
                  <a:pt x="254794" y="121444"/>
                </a:lnTo>
                <a:lnTo>
                  <a:pt x="414338" y="109538"/>
                </a:lnTo>
                <a:lnTo>
                  <a:pt x="81915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BEEF1B4-97E8-4DA9-953D-DA19FE807A38}"/>
              </a:ext>
            </a:extLst>
          </p:cNvPr>
          <p:cNvSpPr/>
          <p:nvPr/>
        </p:nvSpPr>
        <p:spPr>
          <a:xfrm>
            <a:off x="4303714" y="5335589"/>
            <a:ext cx="1514475" cy="771525"/>
          </a:xfrm>
          <a:custGeom>
            <a:avLst/>
            <a:gdLst>
              <a:gd name="connsiteX0" fmla="*/ 628650 w 1514475"/>
              <a:gd name="connsiteY0" fmla="*/ 457200 h 771525"/>
              <a:gd name="connsiteX1" fmla="*/ 709612 w 1514475"/>
              <a:gd name="connsiteY1" fmla="*/ 416719 h 771525"/>
              <a:gd name="connsiteX2" fmla="*/ 895350 w 1514475"/>
              <a:gd name="connsiteY2" fmla="*/ 309563 h 771525"/>
              <a:gd name="connsiteX3" fmla="*/ 1014412 w 1514475"/>
              <a:gd name="connsiteY3" fmla="*/ 235744 h 771525"/>
              <a:gd name="connsiteX4" fmla="*/ 1059656 w 1514475"/>
              <a:gd name="connsiteY4" fmla="*/ 207169 h 771525"/>
              <a:gd name="connsiteX5" fmla="*/ 1073944 w 1514475"/>
              <a:gd name="connsiteY5" fmla="*/ 190500 h 771525"/>
              <a:gd name="connsiteX6" fmla="*/ 1078706 w 1514475"/>
              <a:gd name="connsiteY6" fmla="*/ 166688 h 771525"/>
              <a:gd name="connsiteX7" fmla="*/ 1073944 w 1514475"/>
              <a:gd name="connsiteY7" fmla="*/ 145257 h 771525"/>
              <a:gd name="connsiteX8" fmla="*/ 1059656 w 1514475"/>
              <a:gd name="connsiteY8" fmla="*/ 119063 h 771525"/>
              <a:gd name="connsiteX9" fmla="*/ 1038225 w 1514475"/>
              <a:gd name="connsiteY9" fmla="*/ 90488 h 771525"/>
              <a:gd name="connsiteX10" fmla="*/ 1023937 w 1514475"/>
              <a:gd name="connsiteY10" fmla="*/ 76200 h 771525"/>
              <a:gd name="connsiteX11" fmla="*/ 1009650 w 1514475"/>
              <a:gd name="connsiteY11" fmla="*/ 52388 h 771525"/>
              <a:gd name="connsiteX12" fmla="*/ 1004887 w 1514475"/>
              <a:gd name="connsiteY12" fmla="*/ 23813 h 771525"/>
              <a:gd name="connsiteX13" fmla="*/ 1007269 w 1514475"/>
              <a:gd name="connsiteY13" fmla="*/ 9525 h 771525"/>
              <a:gd name="connsiteX14" fmla="*/ 1023937 w 1514475"/>
              <a:gd name="connsiteY14" fmla="*/ 0 h 771525"/>
              <a:gd name="connsiteX15" fmla="*/ 1057275 w 1514475"/>
              <a:gd name="connsiteY15" fmla="*/ 0 h 771525"/>
              <a:gd name="connsiteX16" fmla="*/ 1107281 w 1514475"/>
              <a:gd name="connsiteY16" fmla="*/ 14288 h 771525"/>
              <a:gd name="connsiteX17" fmla="*/ 1183481 w 1514475"/>
              <a:gd name="connsiteY17" fmla="*/ 42863 h 771525"/>
              <a:gd name="connsiteX18" fmla="*/ 1283494 w 1514475"/>
              <a:gd name="connsiteY18" fmla="*/ 88107 h 771525"/>
              <a:gd name="connsiteX19" fmla="*/ 1362075 w 1514475"/>
              <a:gd name="connsiteY19" fmla="*/ 130969 h 771525"/>
              <a:gd name="connsiteX20" fmla="*/ 1421606 w 1514475"/>
              <a:gd name="connsiteY20" fmla="*/ 171450 h 771525"/>
              <a:gd name="connsiteX21" fmla="*/ 1462087 w 1514475"/>
              <a:gd name="connsiteY21" fmla="*/ 202407 h 771525"/>
              <a:gd name="connsiteX22" fmla="*/ 1490662 w 1514475"/>
              <a:gd name="connsiteY22" fmla="*/ 230982 h 771525"/>
              <a:gd name="connsiteX23" fmla="*/ 1507331 w 1514475"/>
              <a:gd name="connsiteY23" fmla="*/ 252413 h 771525"/>
              <a:gd name="connsiteX24" fmla="*/ 1514475 w 1514475"/>
              <a:gd name="connsiteY24" fmla="*/ 269082 h 771525"/>
              <a:gd name="connsiteX25" fmla="*/ 1514475 w 1514475"/>
              <a:gd name="connsiteY25" fmla="*/ 283369 h 771525"/>
              <a:gd name="connsiteX26" fmla="*/ 1514475 w 1514475"/>
              <a:gd name="connsiteY26" fmla="*/ 302419 h 771525"/>
              <a:gd name="connsiteX27" fmla="*/ 1500187 w 1514475"/>
              <a:gd name="connsiteY27" fmla="*/ 319088 h 771525"/>
              <a:gd name="connsiteX28" fmla="*/ 1469231 w 1514475"/>
              <a:gd name="connsiteY28" fmla="*/ 333375 h 771525"/>
              <a:gd name="connsiteX29" fmla="*/ 1433512 w 1514475"/>
              <a:gd name="connsiteY29" fmla="*/ 342900 h 771525"/>
              <a:gd name="connsiteX30" fmla="*/ 1366837 w 1514475"/>
              <a:gd name="connsiteY30" fmla="*/ 350044 h 771525"/>
              <a:gd name="connsiteX31" fmla="*/ 1295400 w 1514475"/>
              <a:gd name="connsiteY31" fmla="*/ 359569 h 771525"/>
              <a:gd name="connsiteX32" fmla="*/ 1223962 w 1514475"/>
              <a:gd name="connsiteY32" fmla="*/ 383382 h 771525"/>
              <a:gd name="connsiteX33" fmla="*/ 1095375 w 1514475"/>
              <a:gd name="connsiteY33" fmla="*/ 442913 h 771525"/>
              <a:gd name="connsiteX34" fmla="*/ 895350 w 1514475"/>
              <a:gd name="connsiteY34" fmla="*/ 523875 h 771525"/>
              <a:gd name="connsiteX35" fmla="*/ 683419 w 1514475"/>
              <a:gd name="connsiteY35" fmla="*/ 604838 h 771525"/>
              <a:gd name="connsiteX36" fmla="*/ 402431 w 1514475"/>
              <a:gd name="connsiteY36" fmla="*/ 690563 h 771525"/>
              <a:gd name="connsiteX37" fmla="*/ 173831 w 1514475"/>
              <a:gd name="connsiteY37" fmla="*/ 752475 h 771525"/>
              <a:gd name="connsiteX38" fmla="*/ 90487 w 1514475"/>
              <a:gd name="connsiteY38" fmla="*/ 771525 h 771525"/>
              <a:gd name="connsiteX39" fmla="*/ 66675 w 1514475"/>
              <a:gd name="connsiteY39" fmla="*/ 771525 h 771525"/>
              <a:gd name="connsiteX40" fmla="*/ 28575 w 1514475"/>
              <a:gd name="connsiteY40" fmla="*/ 771525 h 771525"/>
              <a:gd name="connsiteX41" fmla="*/ 7144 w 1514475"/>
              <a:gd name="connsiteY41" fmla="*/ 766763 h 771525"/>
              <a:gd name="connsiteX42" fmla="*/ 2381 w 1514475"/>
              <a:gd name="connsiteY42" fmla="*/ 762000 h 771525"/>
              <a:gd name="connsiteX43" fmla="*/ 0 w 1514475"/>
              <a:gd name="connsiteY43" fmla="*/ 754857 h 771525"/>
              <a:gd name="connsiteX44" fmla="*/ 2381 w 1514475"/>
              <a:gd name="connsiteY44" fmla="*/ 740569 h 771525"/>
              <a:gd name="connsiteX45" fmla="*/ 16669 w 1514475"/>
              <a:gd name="connsiteY45" fmla="*/ 721519 h 771525"/>
              <a:gd name="connsiteX46" fmla="*/ 52387 w 1514475"/>
              <a:gd name="connsiteY46" fmla="*/ 700088 h 771525"/>
              <a:gd name="connsiteX47" fmla="*/ 192881 w 1514475"/>
              <a:gd name="connsiteY47" fmla="*/ 647700 h 771525"/>
              <a:gd name="connsiteX48" fmla="*/ 404812 w 1514475"/>
              <a:gd name="connsiteY48" fmla="*/ 557213 h 771525"/>
              <a:gd name="connsiteX49" fmla="*/ 628650 w 1514475"/>
              <a:gd name="connsiteY49" fmla="*/ 4572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14475" h="771525">
                <a:moveTo>
                  <a:pt x="628650" y="457200"/>
                </a:moveTo>
                <a:lnTo>
                  <a:pt x="709612" y="416719"/>
                </a:lnTo>
                <a:lnTo>
                  <a:pt x="895350" y="309563"/>
                </a:lnTo>
                <a:lnTo>
                  <a:pt x="1014412" y="235744"/>
                </a:lnTo>
                <a:lnTo>
                  <a:pt x="1059656" y="207169"/>
                </a:lnTo>
                <a:lnTo>
                  <a:pt x="1073944" y="190500"/>
                </a:lnTo>
                <a:lnTo>
                  <a:pt x="1078706" y="166688"/>
                </a:lnTo>
                <a:lnTo>
                  <a:pt x="1073944" y="145257"/>
                </a:lnTo>
                <a:lnTo>
                  <a:pt x="1059656" y="119063"/>
                </a:lnTo>
                <a:lnTo>
                  <a:pt x="1038225" y="90488"/>
                </a:lnTo>
                <a:lnTo>
                  <a:pt x="1023937" y="76200"/>
                </a:lnTo>
                <a:lnTo>
                  <a:pt x="1009650" y="52388"/>
                </a:lnTo>
                <a:lnTo>
                  <a:pt x="1004887" y="23813"/>
                </a:lnTo>
                <a:lnTo>
                  <a:pt x="1007269" y="9525"/>
                </a:lnTo>
                <a:lnTo>
                  <a:pt x="1023937" y="0"/>
                </a:lnTo>
                <a:lnTo>
                  <a:pt x="1057275" y="0"/>
                </a:lnTo>
                <a:lnTo>
                  <a:pt x="1107281" y="14288"/>
                </a:lnTo>
                <a:lnTo>
                  <a:pt x="1183481" y="42863"/>
                </a:lnTo>
                <a:lnTo>
                  <a:pt x="1283494" y="88107"/>
                </a:lnTo>
                <a:lnTo>
                  <a:pt x="1362075" y="130969"/>
                </a:lnTo>
                <a:lnTo>
                  <a:pt x="1421606" y="171450"/>
                </a:lnTo>
                <a:lnTo>
                  <a:pt x="1462087" y="202407"/>
                </a:lnTo>
                <a:lnTo>
                  <a:pt x="1490662" y="230982"/>
                </a:lnTo>
                <a:lnTo>
                  <a:pt x="1507331" y="252413"/>
                </a:lnTo>
                <a:lnTo>
                  <a:pt x="1514475" y="269082"/>
                </a:lnTo>
                <a:lnTo>
                  <a:pt x="1514475" y="283369"/>
                </a:lnTo>
                <a:lnTo>
                  <a:pt x="1514475" y="302419"/>
                </a:lnTo>
                <a:lnTo>
                  <a:pt x="1500187" y="319088"/>
                </a:lnTo>
                <a:lnTo>
                  <a:pt x="1469231" y="333375"/>
                </a:lnTo>
                <a:lnTo>
                  <a:pt x="1433512" y="342900"/>
                </a:lnTo>
                <a:lnTo>
                  <a:pt x="1366837" y="350044"/>
                </a:lnTo>
                <a:lnTo>
                  <a:pt x="1295400" y="359569"/>
                </a:lnTo>
                <a:lnTo>
                  <a:pt x="1223962" y="383382"/>
                </a:lnTo>
                <a:lnTo>
                  <a:pt x="1095375" y="442913"/>
                </a:lnTo>
                <a:lnTo>
                  <a:pt x="895350" y="523875"/>
                </a:lnTo>
                <a:lnTo>
                  <a:pt x="683419" y="604838"/>
                </a:lnTo>
                <a:lnTo>
                  <a:pt x="402431" y="690563"/>
                </a:lnTo>
                <a:lnTo>
                  <a:pt x="173831" y="752475"/>
                </a:lnTo>
                <a:lnTo>
                  <a:pt x="90487" y="771525"/>
                </a:lnTo>
                <a:lnTo>
                  <a:pt x="66675" y="771525"/>
                </a:lnTo>
                <a:lnTo>
                  <a:pt x="28575" y="771525"/>
                </a:lnTo>
                <a:lnTo>
                  <a:pt x="7144" y="766763"/>
                </a:lnTo>
                <a:lnTo>
                  <a:pt x="2381" y="762000"/>
                </a:lnTo>
                <a:lnTo>
                  <a:pt x="0" y="754857"/>
                </a:lnTo>
                <a:lnTo>
                  <a:pt x="2381" y="740569"/>
                </a:lnTo>
                <a:lnTo>
                  <a:pt x="16669" y="721519"/>
                </a:lnTo>
                <a:lnTo>
                  <a:pt x="52387" y="700088"/>
                </a:lnTo>
                <a:lnTo>
                  <a:pt x="192881" y="647700"/>
                </a:lnTo>
                <a:lnTo>
                  <a:pt x="404812" y="557213"/>
                </a:lnTo>
                <a:lnTo>
                  <a:pt x="628650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432CF83-8319-4CA9-9975-C274AF6660C5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9A08D33D-B9E8-4C27-A889-D06F5D71E2A3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7">
              <a:extLst>
                <a:ext uri="{FF2B5EF4-FFF2-40B4-BE49-F238E27FC236}">
                  <a16:creationId xmlns:a16="http://schemas.microsoft.com/office/drawing/2014/main" id="{53C5FC5E-0DC8-4B93-B243-23C98CA7CDBF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BCE0BFBF-4BC7-4AF1-BF76-1CDBCE692C43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F3300E32-0FF8-443E-8EE3-7D839DFD1D57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3B63AACC-8816-4987-8315-2947ADA09205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30547F7F-E54E-45E4-89A2-FBE6B051E05F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87E9FB18-334D-4526-B0FB-8F31AA9F9EB2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4">
              <a:extLst>
                <a:ext uri="{FF2B5EF4-FFF2-40B4-BE49-F238E27FC236}">
                  <a16:creationId xmlns:a16="http://schemas.microsoft.com/office/drawing/2014/main" id="{3AD386AB-44F1-4536-9C88-941AA5432E27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33B49A42-7ED1-412D-84B3-8553354811EE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75EBDE8C-6034-42B0-B339-96A7E4F7AD85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7EDC7AAD-65EE-4F46-95DC-9C55057D17A6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3826ED48-F20A-49CA-B17C-1A1BB8D44CEA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784956BF-03F6-4FF1-A602-1600855C4330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5010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8" grpId="0" animBg="1"/>
      <p:bldP spid="84" grpId="0" animBg="1"/>
      <p:bldP spid="73" grpId="0" animBg="1"/>
      <p:bldP spid="74" grpId="0" animBg="1"/>
      <p:bldP spid="76" grpId="0" animBg="1"/>
      <p:bldP spid="77" grpId="0" animBg="1"/>
      <p:bldP spid="75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30FC58A-933C-408E-9893-5EA347C9BB0F}"/>
              </a:ext>
            </a:extLst>
          </p:cNvPr>
          <p:cNvGrpSpPr/>
          <p:nvPr/>
        </p:nvGrpSpPr>
        <p:grpSpPr>
          <a:xfrm>
            <a:off x="3803650" y="1712914"/>
            <a:ext cx="4833938" cy="4489449"/>
            <a:chOff x="3803650" y="1712914"/>
            <a:chExt cx="4833938" cy="4489449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AED072C-A8B8-4DC2-901B-0EB76E286B5C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BDCD173D-4FCA-480B-9DF1-FD18D096A3FB}"/>
                </a:ext>
              </a:extLst>
            </p:cNvPr>
            <p:cNvGrpSpPr/>
            <p:nvPr/>
          </p:nvGrpSpPr>
          <p:grpSpPr>
            <a:xfrm>
              <a:off x="3803650" y="1712914"/>
              <a:ext cx="4833938" cy="4489449"/>
              <a:chOff x="3803650" y="1712914"/>
              <a:chExt cx="4833938" cy="4489449"/>
            </a:xfrm>
          </p:grpSpPr>
          <p:sp>
            <p:nvSpPr>
              <p:cNvPr id="4" name="フリーフォーム 16">
                <a:extLst>
                  <a:ext uri="{FF2B5EF4-FFF2-40B4-BE49-F238E27FC236}">
                    <a16:creationId xmlns:a16="http://schemas.microsoft.com/office/drawing/2014/main" id="{A096F054-858D-458D-9AE5-4C8C99DE50E6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8">
                <a:extLst>
                  <a:ext uri="{FF2B5EF4-FFF2-40B4-BE49-F238E27FC236}">
                    <a16:creationId xmlns:a16="http://schemas.microsoft.com/office/drawing/2014/main" id="{8C47EB9A-AFF2-4860-BBBF-03CEEB57152D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583E61B2-BE47-4DD3-BBD2-D13F33B01229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4">
                <a:extLst>
                  <a:ext uri="{FF2B5EF4-FFF2-40B4-BE49-F238E27FC236}">
                    <a16:creationId xmlns:a16="http://schemas.microsoft.com/office/drawing/2014/main" id="{29D7D1AE-151E-403B-AE35-AE24DF25AD1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6">
                <a:extLst>
                  <a:ext uri="{FF2B5EF4-FFF2-40B4-BE49-F238E27FC236}">
                    <a16:creationId xmlns:a16="http://schemas.microsoft.com/office/drawing/2014/main" id="{C682F8D4-D580-455F-879B-C769C791FD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7">
                <a:extLst>
                  <a:ext uri="{FF2B5EF4-FFF2-40B4-BE49-F238E27FC236}">
                    <a16:creationId xmlns:a16="http://schemas.microsoft.com/office/drawing/2014/main" id="{3BF06A5E-C2C3-4F69-B44A-ACCA2E8EF901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0126D399-CF70-4970-B400-EC8CCC559D96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90B8D0AD-D6F5-4A72-ACDD-9F5418638982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84FFFA46-3441-4774-86F7-A6501BEBE458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783092FC-DE8A-4EB5-B2CF-0C9235684BB1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B6B4973C-1D07-4790-9F0B-E3659D50AEBF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8582664-6643-44CE-93F2-6BB30BCD8583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8">
                <a:extLst>
                  <a:ext uri="{FF2B5EF4-FFF2-40B4-BE49-F238E27FC236}">
                    <a16:creationId xmlns:a16="http://schemas.microsoft.com/office/drawing/2014/main" id="{CDCF8E6A-0BA0-42F6-8C81-9056A138F59A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19">
                <a:extLst>
                  <a:ext uri="{FF2B5EF4-FFF2-40B4-BE49-F238E27FC236}">
                    <a16:creationId xmlns:a16="http://schemas.microsoft.com/office/drawing/2014/main" id="{F530CBB2-1054-4028-B93B-51D7CC873F5B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1">
                <a:extLst>
                  <a:ext uri="{FF2B5EF4-FFF2-40B4-BE49-F238E27FC236}">
                    <a16:creationId xmlns:a16="http://schemas.microsoft.com/office/drawing/2014/main" id="{A3DB2725-B185-488C-AED1-B9CF3C4FDD83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2">
                <a:extLst>
                  <a:ext uri="{FF2B5EF4-FFF2-40B4-BE49-F238E27FC236}">
                    <a16:creationId xmlns:a16="http://schemas.microsoft.com/office/drawing/2014/main" id="{5F4E402D-5B7E-4E09-AC93-F11DBB2D5327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55939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7AF2F85-4E73-4ECF-9A91-1A66E8A48493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27E19EDF-17CF-40B5-97A5-81448E786338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7">
              <a:extLst>
                <a:ext uri="{FF2B5EF4-FFF2-40B4-BE49-F238E27FC236}">
                  <a16:creationId xmlns:a16="http://schemas.microsoft.com/office/drawing/2014/main" id="{E818A285-A1C4-4455-A50D-C699305BFFFD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3">
              <a:extLst>
                <a:ext uri="{FF2B5EF4-FFF2-40B4-BE49-F238E27FC236}">
                  <a16:creationId xmlns:a16="http://schemas.microsoft.com/office/drawing/2014/main" id="{C8D3602B-6245-415B-8761-65FE2E0D1F0A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2">
              <a:extLst>
                <a:ext uri="{FF2B5EF4-FFF2-40B4-BE49-F238E27FC236}">
                  <a16:creationId xmlns:a16="http://schemas.microsoft.com/office/drawing/2014/main" id="{99224075-CB03-45DB-97A0-10635815A8C5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3">
              <a:extLst>
                <a:ext uri="{FF2B5EF4-FFF2-40B4-BE49-F238E27FC236}">
                  <a16:creationId xmlns:a16="http://schemas.microsoft.com/office/drawing/2014/main" id="{7ED6DD23-3B33-4DC3-AE7E-B227161A4892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5">
              <a:extLst>
                <a:ext uri="{FF2B5EF4-FFF2-40B4-BE49-F238E27FC236}">
                  <a16:creationId xmlns:a16="http://schemas.microsoft.com/office/drawing/2014/main" id="{837E7A16-1116-49D5-B785-A896EC82F1AE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FF27FDE1-BD5E-4B93-8FA1-2B7EEE984EFB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4">
              <a:extLst>
                <a:ext uri="{FF2B5EF4-FFF2-40B4-BE49-F238E27FC236}">
                  <a16:creationId xmlns:a16="http://schemas.microsoft.com/office/drawing/2014/main" id="{F926EC45-1C0A-4201-A4E6-CA616911A912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8">
              <a:extLst>
                <a:ext uri="{FF2B5EF4-FFF2-40B4-BE49-F238E27FC236}">
                  <a16:creationId xmlns:a16="http://schemas.microsoft.com/office/drawing/2014/main" id="{87DA1474-FBE3-4DDA-8F32-D8AB35D06155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856BE18B-2B9E-4309-B60E-BDBCED6C652D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0">
              <a:extLst>
                <a:ext uri="{FF2B5EF4-FFF2-40B4-BE49-F238E27FC236}">
                  <a16:creationId xmlns:a16="http://schemas.microsoft.com/office/drawing/2014/main" id="{AE5804C9-ABF9-46C9-98DE-3CCD96E656A7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552296B2-0A9C-4FEF-A353-86E702DE97C8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2">
              <a:extLst>
                <a:ext uri="{FF2B5EF4-FFF2-40B4-BE49-F238E27FC236}">
                  <a16:creationId xmlns:a16="http://schemas.microsoft.com/office/drawing/2014/main" id="{3A26FC3D-B386-44C5-A7A8-349493ABA5A9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1753328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28EC362-2361-46AB-A97B-FD1C8280C1C9}"/>
              </a:ext>
            </a:extLst>
          </p:cNvPr>
          <p:cNvSpPr/>
          <p:nvPr/>
        </p:nvSpPr>
        <p:spPr>
          <a:xfrm>
            <a:off x="4219575" y="1462088"/>
            <a:ext cx="1368425" cy="1155700"/>
          </a:xfrm>
          <a:custGeom>
            <a:avLst/>
            <a:gdLst>
              <a:gd name="connsiteX0" fmla="*/ 988219 w 1366838"/>
              <a:gd name="connsiteY0" fmla="*/ 564356 h 1154906"/>
              <a:gd name="connsiteX1" fmla="*/ 873919 w 1366838"/>
              <a:gd name="connsiteY1" fmla="*/ 647700 h 1154906"/>
              <a:gd name="connsiteX2" fmla="*/ 764382 w 1366838"/>
              <a:gd name="connsiteY2" fmla="*/ 723900 h 1154906"/>
              <a:gd name="connsiteX3" fmla="*/ 616744 w 1366838"/>
              <a:gd name="connsiteY3" fmla="*/ 819150 h 1154906"/>
              <a:gd name="connsiteX4" fmla="*/ 476250 w 1366838"/>
              <a:gd name="connsiteY4" fmla="*/ 907256 h 1154906"/>
              <a:gd name="connsiteX5" fmla="*/ 311944 w 1366838"/>
              <a:gd name="connsiteY5" fmla="*/ 1002506 h 1154906"/>
              <a:gd name="connsiteX6" fmla="*/ 123825 w 1366838"/>
              <a:gd name="connsiteY6" fmla="*/ 1107281 h 1154906"/>
              <a:gd name="connsiteX7" fmla="*/ 40482 w 1366838"/>
              <a:gd name="connsiteY7" fmla="*/ 1147762 h 1154906"/>
              <a:gd name="connsiteX8" fmla="*/ 19050 w 1366838"/>
              <a:gd name="connsiteY8" fmla="*/ 1154906 h 1154906"/>
              <a:gd name="connsiteX9" fmla="*/ 9525 w 1366838"/>
              <a:gd name="connsiteY9" fmla="*/ 1154906 h 1154906"/>
              <a:gd name="connsiteX10" fmla="*/ 2382 w 1366838"/>
              <a:gd name="connsiteY10" fmla="*/ 1150143 h 1154906"/>
              <a:gd name="connsiteX11" fmla="*/ 0 w 1366838"/>
              <a:gd name="connsiteY11" fmla="*/ 1133475 h 1154906"/>
              <a:gd name="connsiteX12" fmla="*/ 9525 w 1366838"/>
              <a:gd name="connsiteY12" fmla="*/ 1104900 h 1154906"/>
              <a:gd name="connsiteX13" fmla="*/ 47625 w 1366838"/>
              <a:gd name="connsiteY13" fmla="*/ 1071562 h 1154906"/>
              <a:gd name="connsiteX14" fmla="*/ 173832 w 1366838"/>
              <a:gd name="connsiteY14" fmla="*/ 978693 h 1154906"/>
              <a:gd name="connsiteX15" fmla="*/ 297657 w 1366838"/>
              <a:gd name="connsiteY15" fmla="*/ 881062 h 1154906"/>
              <a:gd name="connsiteX16" fmla="*/ 419100 w 1366838"/>
              <a:gd name="connsiteY16" fmla="*/ 781050 h 1154906"/>
              <a:gd name="connsiteX17" fmla="*/ 521494 w 1366838"/>
              <a:gd name="connsiteY17" fmla="*/ 690562 h 1154906"/>
              <a:gd name="connsiteX18" fmla="*/ 628650 w 1366838"/>
              <a:gd name="connsiteY18" fmla="*/ 590550 h 1154906"/>
              <a:gd name="connsiteX19" fmla="*/ 728663 w 1366838"/>
              <a:gd name="connsiteY19" fmla="*/ 492918 h 1154906"/>
              <a:gd name="connsiteX20" fmla="*/ 814388 w 1366838"/>
              <a:gd name="connsiteY20" fmla="*/ 402431 h 1154906"/>
              <a:gd name="connsiteX21" fmla="*/ 871538 w 1366838"/>
              <a:gd name="connsiteY21" fmla="*/ 340518 h 1154906"/>
              <a:gd name="connsiteX22" fmla="*/ 921544 w 1366838"/>
              <a:gd name="connsiteY22" fmla="*/ 280987 h 1154906"/>
              <a:gd name="connsiteX23" fmla="*/ 957263 w 1366838"/>
              <a:gd name="connsiteY23" fmla="*/ 228600 h 1154906"/>
              <a:gd name="connsiteX24" fmla="*/ 973932 w 1366838"/>
              <a:gd name="connsiteY24" fmla="*/ 195262 h 1154906"/>
              <a:gd name="connsiteX25" fmla="*/ 973932 w 1366838"/>
              <a:gd name="connsiteY25" fmla="*/ 169068 h 1154906"/>
              <a:gd name="connsiteX26" fmla="*/ 966788 w 1366838"/>
              <a:gd name="connsiteY26" fmla="*/ 147637 h 1154906"/>
              <a:gd name="connsiteX27" fmla="*/ 947738 w 1366838"/>
              <a:gd name="connsiteY27" fmla="*/ 116681 h 1154906"/>
              <a:gd name="connsiteX28" fmla="*/ 923925 w 1366838"/>
              <a:gd name="connsiteY28" fmla="*/ 92868 h 1154906"/>
              <a:gd name="connsiteX29" fmla="*/ 895350 w 1366838"/>
              <a:gd name="connsiteY29" fmla="*/ 71437 h 1154906"/>
              <a:gd name="connsiteX30" fmla="*/ 866775 w 1366838"/>
              <a:gd name="connsiteY30" fmla="*/ 52387 h 1154906"/>
              <a:gd name="connsiteX31" fmla="*/ 852488 w 1366838"/>
              <a:gd name="connsiteY31" fmla="*/ 33337 h 1154906"/>
              <a:gd name="connsiteX32" fmla="*/ 850107 w 1366838"/>
              <a:gd name="connsiteY32" fmla="*/ 9525 h 1154906"/>
              <a:gd name="connsiteX33" fmla="*/ 862013 w 1366838"/>
              <a:gd name="connsiteY33" fmla="*/ 0 h 1154906"/>
              <a:gd name="connsiteX34" fmla="*/ 885825 w 1366838"/>
              <a:gd name="connsiteY34" fmla="*/ 0 h 1154906"/>
              <a:gd name="connsiteX35" fmla="*/ 926307 w 1366838"/>
              <a:gd name="connsiteY35" fmla="*/ 4762 h 1154906"/>
              <a:gd name="connsiteX36" fmla="*/ 1004888 w 1366838"/>
              <a:gd name="connsiteY36" fmla="*/ 14287 h 1154906"/>
              <a:gd name="connsiteX37" fmla="*/ 1057275 w 1366838"/>
              <a:gd name="connsiteY37" fmla="*/ 28575 h 1154906"/>
              <a:gd name="connsiteX38" fmla="*/ 1119188 w 1366838"/>
              <a:gd name="connsiteY38" fmla="*/ 52387 h 1154906"/>
              <a:gd name="connsiteX39" fmla="*/ 1169194 w 1366838"/>
              <a:gd name="connsiteY39" fmla="*/ 76200 h 1154906"/>
              <a:gd name="connsiteX40" fmla="*/ 1228725 w 1366838"/>
              <a:gd name="connsiteY40" fmla="*/ 109537 h 1154906"/>
              <a:gd name="connsiteX41" fmla="*/ 1264444 w 1366838"/>
              <a:gd name="connsiteY41" fmla="*/ 133350 h 1154906"/>
              <a:gd name="connsiteX42" fmla="*/ 1295400 w 1366838"/>
              <a:gd name="connsiteY42" fmla="*/ 159543 h 1154906"/>
              <a:gd name="connsiteX43" fmla="*/ 1335882 w 1366838"/>
              <a:gd name="connsiteY43" fmla="*/ 202406 h 1154906"/>
              <a:gd name="connsiteX44" fmla="*/ 1354932 w 1366838"/>
              <a:gd name="connsiteY44" fmla="*/ 226218 h 1154906"/>
              <a:gd name="connsiteX45" fmla="*/ 1362075 w 1366838"/>
              <a:gd name="connsiteY45" fmla="*/ 242887 h 1154906"/>
              <a:gd name="connsiteX46" fmla="*/ 1366838 w 1366838"/>
              <a:gd name="connsiteY46" fmla="*/ 259556 h 1154906"/>
              <a:gd name="connsiteX47" fmla="*/ 1366838 w 1366838"/>
              <a:gd name="connsiteY47" fmla="*/ 280987 h 1154906"/>
              <a:gd name="connsiteX48" fmla="*/ 1362075 w 1366838"/>
              <a:gd name="connsiteY48" fmla="*/ 304800 h 1154906"/>
              <a:gd name="connsiteX49" fmla="*/ 1345407 w 1366838"/>
              <a:gd name="connsiteY49" fmla="*/ 333375 h 1154906"/>
              <a:gd name="connsiteX50" fmla="*/ 1321594 w 1366838"/>
              <a:gd name="connsiteY50" fmla="*/ 352425 h 1154906"/>
              <a:gd name="connsiteX51" fmla="*/ 1281113 w 1366838"/>
              <a:gd name="connsiteY51" fmla="*/ 373856 h 1154906"/>
              <a:gd name="connsiteX52" fmla="*/ 1233488 w 1366838"/>
              <a:gd name="connsiteY52" fmla="*/ 392906 h 1154906"/>
              <a:gd name="connsiteX53" fmla="*/ 1195388 w 1366838"/>
              <a:gd name="connsiteY53" fmla="*/ 407193 h 1154906"/>
              <a:gd name="connsiteX54" fmla="*/ 1128713 w 1366838"/>
              <a:gd name="connsiteY54" fmla="*/ 459581 h 1154906"/>
              <a:gd name="connsiteX55" fmla="*/ 988219 w 1366838"/>
              <a:gd name="connsiteY55" fmla="*/ 564356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66838" h="1154906">
                <a:moveTo>
                  <a:pt x="988219" y="564356"/>
                </a:moveTo>
                <a:lnTo>
                  <a:pt x="873919" y="647700"/>
                </a:lnTo>
                <a:lnTo>
                  <a:pt x="764382" y="723900"/>
                </a:lnTo>
                <a:lnTo>
                  <a:pt x="616744" y="819150"/>
                </a:lnTo>
                <a:lnTo>
                  <a:pt x="476250" y="907256"/>
                </a:lnTo>
                <a:lnTo>
                  <a:pt x="311944" y="1002506"/>
                </a:lnTo>
                <a:lnTo>
                  <a:pt x="123825" y="1107281"/>
                </a:lnTo>
                <a:lnTo>
                  <a:pt x="40482" y="1147762"/>
                </a:lnTo>
                <a:lnTo>
                  <a:pt x="19050" y="1154906"/>
                </a:lnTo>
                <a:lnTo>
                  <a:pt x="9525" y="1154906"/>
                </a:lnTo>
                <a:lnTo>
                  <a:pt x="2382" y="1150143"/>
                </a:lnTo>
                <a:lnTo>
                  <a:pt x="0" y="1133475"/>
                </a:lnTo>
                <a:lnTo>
                  <a:pt x="9525" y="1104900"/>
                </a:lnTo>
                <a:lnTo>
                  <a:pt x="47625" y="1071562"/>
                </a:lnTo>
                <a:lnTo>
                  <a:pt x="173832" y="978693"/>
                </a:lnTo>
                <a:lnTo>
                  <a:pt x="297657" y="881062"/>
                </a:lnTo>
                <a:lnTo>
                  <a:pt x="419100" y="781050"/>
                </a:lnTo>
                <a:lnTo>
                  <a:pt x="521494" y="690562"/>
                </a:lnTo>
                <a:lnTo>
                  <a:pt x="628650" y="590550"/>
                </a:lnTo>
                <a:lnTo>
                  <a:pt x="728663" y="492918"/>
                </a:lnTo>
                <a:lnTo>
                  <a:pt x="814388" y="402431"/>
                </a:lnTo>
                <a:lnTo>
                  <a:pt x="871538" y="340518"/>
                </a:lnTo>
                <a:lnTo>
                  <a:pt x="921544" y="280987"/>
                </a:lnTo>
                <a:lnTo>
                  <a:pt x="957263" y="228600"/>
                </a:lnTo>
                <a:lnTo>
                  <a:pt x="973932" y="195262"/>
                </a:lnTo>
                <a:lnTo>
                  <a:pt x="973932" y="169068"/>
                </a:lnTo>
                <a:lnTo>
                  <a:pt x="966788" y="147637"/>
                </a:lnTo>
                <a:lnTo>
                  <a:pt x="947738" y="116681"/>
                </a:lnTo>
                <a:lnTo>
                  <a:pt x="923925" y="92868"/>
                </a:lnTo>
                <a:lnTo>
                  <a:pt x="895350" y="71437"/>
                </a:lnTo>
                <a:lnTo>
                  <a:pt x="866775" y="52387"/>
                </a:lnTo>
                <a:lnTo>
                  <a:pt x="852488" y="33337"/>
                </a:lnTo>
                <a:lnTo>
                  <a:pt x="850107" y="9525"/>
                </a:lnTo>
                <a:lnTo>
                  <a:pt x="862013" y="0"/>
                </a:lnTo>
                <a:lnTo>
                  <a:pt x="885825" y="0"/>
                </a:lnTo>
                <a:lnTo>
                  <a:pt x="926307" y="4762"/>
                </a:lnTo>
                <a:lnTo>
                  <a:pt x="1004888" y="14287"/>
                </a:lnTo>
                <a:lnTo>
                  <a:pt x="1057275" y="28575"/>
                </a:lnTo>
                <a:lnTo>
                  <a:pt x="1119188" y="52387"/>
                </a:lnTo>
                <a:lnTo>
                  <a:pt x="1169194" y="76200"/>
                </a:lnTo>
                <a:lnTo>
                  <a:pt x="1228725" y="109537"/>
                </a:lnTo>
                <a:lnTo>
                  <a:pt x="1264444" y="133350"/>
                </a:lnTo>
                <a:lnTo>
                  <a:pt x="1295400" y="159543"/>
                </a:lnTo>
                <a:lnTo>
                  <a:pt x="1335882" y="202406"/>
                </a:lnTo>
                <a:lnTo>
                  <a:pt x="1354932" y="226218"/>
                </a:lnTo>
                <a:lnTo>
                  <a:pt x="1362075" y="242887"/>
                </a:lnTo>
                <a:lnTo>
                  <a:pt x="1366838" y="259556"/>
                </a:lnTo>
                <a:lnTo>
                  <a:pt x="1366838" y="280987"/>
                </a:lnTo>
                <a:lnTo>
                  <a:pt x="1362075" y="304800"/>
                </a:lnTo>
                <a:lnTo>
                  <a:pt x="1345407" y="333375"/>
                </a:lnTo>
                <a:lnTo>
                  <a:pt x="1321594" y="352425"/>
                </a:lnTo>
                <a:lnTo>
                  <a:pt x="1281113" y="373856"/>
                </a:lnTo>
                <a:lnTo>
                  <a:pt x="1233488" y="392906"/>
                </a:lnTo>
                <a:lnTo>
                  <a:pt x="1195388" y="407193"/>
                </a:lnTo>
                <a:lnTo>
                  <a:pt x="1128713" y="459581"/>
                </a:lnTo>
                <a:lnTo>
                  <a:pt x="988219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2F7635E-B730-424C-A01C-6E50B7443773}"/>
              </a:ext>
            </a:extLst>
          </p:cNvPr>
          <p:cNvSpPr/>
          <p:nvPr/>
        </p:nvSpPr>
        <p:spPr>
          <a:xfrm>
            <a:off x="6057900" y="1325563"/>
            <a:ext cx="2454275" cy="1301750"/>
          </a:xfrm>
          <a:custGeom>
            <a:avLst/>
            <a:gdLst>
              <a:gd name="connsiteX0" fmla="*/ 983457 w 2452688"/>
              <a:gd name="connsiteY0" fmla="*/ 764382 h 1300163"/>
              <a:gd name="connsiteX1" fmla="*/ 890588 w 2452688"/>
              <a:gd name="connsiteY1" fmla="*/ 673894 h 1300163"/>
              <a:gd name="connsiteX2" fmla="*/ 804863 w 2452688"/>
              <a:gd name="connsiteY2" fmla="*/ 590550 h 1300163"/>
              <a:gd name="connsiteX3" fmla="*/ 719138 w 2452688"/>
              <a:gd name="connsiteY3" fmla="*/ 509588 h 1300163"/>
              <a:gd name="connsiteX4" fmla="*/ 633413 w 2452688"/>
              <a:gd name="connsiteY4" fmla="*/ 431007 h 1300163"/>
              <a:gd name="connsiteX5" fmla="*/ 571500 w 2452688"/>
              <a:gd name="connsiteY5" fmla="*/ 373857 h 1300163"/>
              <a:gd name="connsiteX6" fmla="*/ 507207 w 2452688"/>
              <a:gd name="connsiteY6" fmla="*/ 321469 h 1300163"/>
              <a:gd name="connsiteX7" fmla="*/ 452438 w 2452688"/>
              <a:gd name="connsiteY7" fmla="*/ 278607 h 1300163"/>
              <a:gd name="connsiteX8" fmla="*/ 392907 w 2452688"/>
              <a:gd name="connsiteY8" fmla="*/ 240507 h 1300163"/>
              <a:gd name="connsiteX9" fmla="*/ 338138 w 2452688"/>
              <a:gd name="connsiteY9" fmla="*/ 204788 h 1300163"/>
              <a:gd name="connsiteX10" fmla="*/ 273844 w 2452688"/>
              <a:gd name="connsiteY10" fmla="*/ 173832 h 1300163"/>
              <a:gd name="connsiteX11" fmla="*/ 209550 w 2452688"/>
              <a:gd name="connsiteY11" fmla="*/ 147638 h 1300163"/>
              <a:gd name="connsiteX12" fmla="*/ 161925 w 2452688"/>
              <a:gd name="connsiteY12" fmla="*/ 128588 h 1300163"/>
              <a:gd name="connsiteX13" fmla="*/ 116682 w 2452688"/>
              <a:gd name="connsiteY13" fmla="*/ 116682 h 1300163"/>
              <a:gd name="connsiteX14" fmla="*/ 76200 w 2452688"/>
              <a:gd name="connsiteY14" fmla="*/ 116682 h 1300163"/>
              <a:gd name="connsiteX15" fmla="*/ 47625 w 2452688"/>
              <a:gd name="connsiteY15" fmla="*/ 121444 h 1300163"/>
              <a:gd name="connsiteX16" fmla="*/ 21432 w 2452688"/>
              <a:gd name="connsiteY16" fmla="*/ 119063 h 1300163"/>
              <a:gd name="connsiteX17" fmla="*/ 4763 w 2452688"/>
              <a:gd name="connsiteY17" fmla="*/ 109538 h 1300163"/>
              <a:gd name="connsiteX18" fmla="*/ 0 w 2452688"/>
              <a:gd name="connsiteY18" fmla="*/ 95250 h 1300163"/>
              <a:gd name="connsiteX19" fmla="*/ 7144 w 2452688"/>
              <a:gd name="connsiteY19" fmla="*/ 66675 h 1300163"/>
              <a:gd name="connsiteX20" fmla="*/ 33338 w 2452688"/>
              <a:gd name="connsiteY20" fmla="*/ 33338 h 1300163"/>
              <a:gd name="connsiteX21" fmla="*/ 54769 w 2452688"/>
              <a:gd name="connsiteY21" fmla="*/ 16669 h 1300163"/>
              <a:gd name="connsiteX22" fmla="*/ 80963 w 2452688"/>
              <a:gd name="connsiteY22" fmla="*/ 4763 h 1300163"/>
              <a:gd name="connsiteX23" fmla="*/ 109538 w 2452688"/>
              <a:gd name="connsiteY23" fmla="*/ 0 h 1300163"/>
              <a:gd name="connsiteX24" fmla="*/ 138113 w 2452688"/>
              <a:gd name="connsiteY24" fmla="*/ 2382 h 1300163"/>
              <a:gd name="connsiteX25" fmla="*/ 169069 w 2452688"/>
              <a:gd name="connsiteY25" fmla="*/ 7144 h 1300163"/>
              <a:gd name="connsiteX26" fmla="*/ 233363 w 2452688"/>
              <a:gd name="connsiteY26" fmla="*/ 42863 h 1300163"/>
              <a:gd name="connsiteX27" fmla="*/ 457200 w 2452688"/>
              <a:gd name="connsiteY27" fmla="*/ 173832 h 1300163"/>
              <a:gd name="connsiteX28" fmla="*/ 671513 w 2452688"/>
              <a:gd name="connsiteY28" fmla="*/ 309563 h 1300163"/>
              <a:gd name="connsiteX29" fmla="*/ 854869 w 2452688"/>
              <a:gd name="connsiteY29" fmla="*/ 428625 h 1300163"/>
              <a:gd name="connsiteX30" fmla="*/ 1083469 w 2452688"/>
              <a:gd name="connsiteY30" fmla="*/ 583407 h 1300163"/>
              <a:gd name="connsiteX31" fmla="*/ 1288257 w 2452688"/>
              <a:gd name="connsiteY31" fmla="*/ 709613 h 1300163"/>
              <a:gd name="connsiteX32" fmla="*/ 1519238 w 2452688"/>
              <a:gd name="connsiteY32" fmla="*/ 838200 h 1300163"/>
              <a:gd name="connsiteX33" fmla="*/ 1700213 w 2452688"/>
              <a:gd name="connsiteY33" fmla="*/ 931069 h 1300163"/>
              <a:gd name="connsiteX34" fmla="*/ 1924050 w 2452688"/>
              <a:gd name="connsiteY34" fmla="*/ 1033463 h 1300163"/>
              <a:gd name="connsiteX35" fmla="*/ 2116932 w 2452688"/>
              <a:gd name="connsiteY35" fmla="*/ 1114425 h 1300163"/>
              <a:gd name="connsiteX36" fmla="*/ 2331244 w 2452688"/>
              <a:gd name="connsiteY36" fmla="*/ 1195388 h 1300163"/>
              <a:gd name="connsiteX37" fmla="*/ 2433638 w 2452688"/>
              <a:gd name="connsiteY37" fmla="*/ 1231107 h 1300163"/>
              <a:gd name="connsiteX38" fmla="*/ 2447925 w 2452688"/>
              <a:gd name="connsiteY38" fmla="*/ 1238250 h 1300163"/>
              <a:gd name="connsiteX39" fmla="*/ 2452688 w 2452688"/>
              <a:gd name="connsiteY39" fmla="*/ 1252538 h 1300163"/>
              <a:gd name="connsiteX40" fmla="*/ 2452688 w 2452688"/>
              <a:gd name="connsiteY40" fmla="*/ 1269207 h 1300163"/>
              <a:gd name="connsiteX41" fmla="*/ 2445544 w 2452688"/>
              <a:gd name="connsiteY41" fmla="*/ 1281113 h 1300163"/>
              <a:gd name="connsiteX42" fmla="*/ 2428875 w 2452688"/>
              <a:gd name="connsiteY42" fmla="*/ 1293019 h 1300163"/>
              <a:gd name="connsiteX43" fmla="*/ 2371725 w 2452688"/>
              <a:gd name="connsiteY43" fmla="*/ 1300163 h 1300163"/>
              <a:gd name="connsiteX44" fmla="*/ 2250282 w 2452688"/>
              <a:gd name="connsiteY44" fmla="*/ 1300163 h 1300163"/>
              <a:gd name="connsiteX45" fmla="*/ 2093119 w 2452688"/>
              <a:gd name="connsiteY45" fmla="*/ 1300163 h 1300163"/>
              <a:gd name="connsiteX46" fmla="*/ 1916907 w 2452688"/>
              <a:gd name="connsiteY46" fmla="*/ 1300163 h 1300163"/>
              <a:gd name="connsiteX47" fmla="*/ 1750219 w 2452688"/>
              <a:gd name="connsiteY47" fmla="*/ 1300163 h 1300163"/>
              <a:gd name="connsiteX48" fmla="*/ 1638300 w 2452688"/>
              <a:gd name="connsiteY48" fmla="*/ 1300163 h 1300163"/>
              <a:gd name="connsiteX49" fmla="*/ 1604963 w 2452688"/>
              <a:gd name="connsiteY49" fmla="*/ 1297782 h 1300163"/>
              <a:gd name="connsiteX50" fmla="*/ 1554957 w 2452688"/>
              <a:gd name="connsiteY50" fmla="*/ 1285875 h 1300163"/>
              <a:gd name="connsiteX51" fmla="*/ 1500188 w 2452688"/>
              <a:gd name="connsiteY51" fmla="*/ 1264444 h 1300163"/>
              <a:gd name="connsiteX52" fmla="*/ 1476375 w 2452688"/>
              <a:gd name="connsiteY52" fmla="*/ 1250157 h 1300163"/>
              <a:gd name="connsiteX53" fmla="*/ 1402557 w 2452688"/>
              <a:gd name="connsiteY53" fmla="*/ 1176338 h 1300163"/>
              <a:gd name="connsiteX54" fmla="*/ 1278732 w 2452688"/>
              <a:gd name="connsiteY54" fmla="*/ 1054894 h 1300163"/>
              <a:gd name="connsiteX55" fmla="*/ 1123950 w 2452688"/>
              <a:gd name="connsiteY55" fmla="*/ 902494 h 1300163"/>
              <a:gd name="connsiteX56" fmla="*/ 983457 w 2452688"/>
              <a:gd name="connsiteY56" fmla="*/ 764382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8" h="1300163">
                <a:moveTo>
                  <a:pt x="983457" y="764382"/>
                </a:moveTo>
                <a:lnTo>
                  <a:pt x="890588" y="673894"/>
                </a:lnTo>
                <a:lnTo>
                  <a:pt x="804863" y="590550"/>
                </a:lnTo>
                <a:lnTo>
                  <a:pt x="719138" y="509588"/>
                </a:lnTo>
                <a:lnTo>
                  <a:pt x="633413" y="431007"/>
                </a:lnTo>
                <a:lnTo>
                  <a:pt x="571500" y="373857"/>
                </a:lnTo>
                <a:lnTo>
                  <a:pt x="507207" y="321469"/>
                </a:lnTo>
                <a:lnTo>
                  <a:pt x="452438" y="278607"/>
                </a:lnTo>
                <a:lnTo>
                  <a:pt x="392907" y="240507"/>
                </a:lnTo>
                <a:lnTo>
                  <a:pt x="338138" y="204788"/>
                </a:lnTo>
                <a:lnTo>
                  <a:pt x="273844" y="173832"/>
                </a:lnTo>
                <a:lnTo>
                  <a:pt x="209550" y="147638"/>
                </a:lnTo>
                <a:lnTo>
                  <a:pt x="161925" y="128588"/>
                </a:lnTo>
                <a:lnTo>
                  <a:pt x="116682" y="116682"/>
                </a:lnTo>
                <a:lnTo>
                  <a:pt x="76200" y="116682"/>
                </a:lnTo>
                <a:lnTo>
                  <a:pt x="47625" y="121444"/>
                </a:lnTo>
                <a:lnTo>
                  <a:pt x="21432" y="119063"/>
                </a:lnTo>
                <a:lnTo>
                  <a:pt x="4763" y="109538"/>
                </a:lnTo>
                <a:lnTo>
                  <a:pt x="0" y="95250"/>
                </a:lnTo>
                <a:lnTo>
                  <a:pt x="7144" y="66675"/>
                </a:lnTo>
                <a:lnTo>
                  <a:pt x="33338" y="33338"/>
                </a:lnTo>
                <a:lnTo>
                  <a:pt x="54769" y="16669"/>
                </a:lnTo>
                <a:lnTo>
                  <a:pt x="80963" y="4763"/>
                </a:lnTo>
                <a:lnTo>
                  <a:pt x="109538" y="0"/>
                </a:lnTo>
                <a:lnTo>
                  <a:pt x="138113" y="2382"/>
                </a:lnTo>
                <a:lnTo>
                  <a:pt x="169069" y="7144"/>
                </a:lnTo>
                <a:lnTo>
                  <a:pt x="233363" y="42863"/>
                </a:lnTo>
                <a:lnTo>
                  <a:pt x="457200" y="173832"/>
                </a:lnTo>
                <a:lnTo>
                  <a:pt x="671513" y="309563"/>
                </a:lnTo>
                <a:lnTo>
                  <a:pt x="854869" y="428625"/>
                </a:lnTo>
                <a:lnTo>
                  <a:pt x="1083469" y="583407"/>
                </a:lnTo>
                <a:lnTo>
                  <a:pt x="1288257" y="709613"/>
                </a:lnTo>
                <a:lnTo>
                  <a:pt x="1519238" y="838200"/>
                </a:lnTo>
                <a:lnTo>
                  <a:pt x="1700213" y="931069"/>
                </a:lnTo>
                <a:lnTo>
                  <a:pt x="1924050" y="1033463"/>
                </a:lnTo>
                <a:lnTo>
                  <a:pt x="2116932" y="1114425"/>
                </a:lnTo>
                <a:lnTo>
                  <a:pt x="2331244" y="1195388"/>
                </a:lnTo>
                <a:lnTo>
                  <a:pt x="2433638" y="1231107"/>
                </a:lnTo>
                <a:lnTo>
                  <a:pt x="2447925" y="1238250"/>
                </a:lnTo>
                <a:lnTo>
                  <a:pt x="2452688" y="1252538"/>
                </a:lnTo>
                <a:lnTo>
                  <a:pt x="2452688" y="1269207"/>
                </a:lnTo>
                <a:lnTo>
                  <a:pt x="2445544" y="1281113"/>
                </a:lnTo>
                <a:lnTo>
                  <a:pt x="2428875" y="1293019"/>
                </a:lnTo>
                <a:lnTo>
                  <a:pt x="2371725" y="1300163"/>
                </a:lnTo>
                <a:lnTo>
                  <a:pt x="2250282" y="1300163"/>
                </a:lnTo>
                <a:lnTo>
                  <a:pt x="2093119" y="1300163"/>
                </a:lnTo>
                <a:lnTo>
                  <a:pt x="1916907" y="1300163"/>
                </a:lnTo>
                <a:lnTo>
                  <a:pt x="1750219" y="1300163"/>
                </a:lnTo>
                <a:lnTo>
                  <a:pt x="1638300" y="1300163"/>
                </a:lnTo>
                <a:lnTo>
                  <a:pt x="1604963" y="1297782"/>
                </a:lnTo>
                <a:lnTo>
                  <a:pt x="1554957" y="1285875"/>
                </a:lnTo>
                <a:lnTo>
                  <a:pt x="1500188" y="1264444"/>
                </a:lnTo>
                <a:lnTo>
                  <a:pt x="1476375" y="1250157"/>
                </a:lnTo>
                <a:lnTo>
                  <a:pt x="1402557" y="1176338"/>
                </a:lnTo>
                <a:lnTo>
                  <a:pt x="1278732" y="1054894"/>
                </a:lnTo>
                <a:lnTo>
                  <a:pt x="1123950" y="902494"/>
                </a:lnTo>
                <a:lnTo>
                  <a:pt x="98345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6D58D69-1788-4CF0-BCFB-2C50555DE65E}"/>
              </a:ext>
            </a:extLst>
          </p:cNvPr>
          <p:cNvSpPr/>
          <p:nvPr/>
        </p:nvSpPr>
        <p:spPr>
          <a:xfrm>
            <a:off x="6288089" y="5324476"/>
            <a:ext cx="1165225" cy="874713"/>
          </a:xfrm>
          <a:custGeom>
            <a:avLst/>
            <a:gdLst>
              <a:gd name="connsiteX0" fmla="*/ 445294 w 1164432"/>
              <a:gd name="connsiteY0" fmla="*/ 328613 h 873919"/>
              <a:gd name="connsiteX1" fmla="*/ 507207 w 1164432"/>
              <a:gd name="connsiteY1" fmla="*/ 376238 h 873919"/>
              <a:gd name="connsiteX2" fmla="*/ 554832 w 1164432"/>
              <a:gd name="connsiteY2" fmla="*/ 416719 h 873919"/>
              <a:gd name="connsiteX3" fmla="*/ 623888 w 1164432"/>
              <a:gd name="connsiteY3" fmla="*/ 483394 h 873919"/>
              <a:gd name="connsiteX4" fmla="*/ 711994 w 1164432"/>
              <a:gd name="connsiteY4" fmla="*/ 576263 h 873919"/>
              <a:gd name="connsiteX5" fmla="*/ 750094 w 1164432"/>
              <a:gd name="connsiteY5" fmla="*/ 621506 h 873919"/>
              <a:gd name="connsiteX6" fmla="*/ 795338 w 1164432"/>
              <a:gd name="connsiteY6" fmla="*/ 685800 h 873919"/>
              <a:gd name="connsiteX7" fmla="*/ 845344 w 1164432"/>
              <a:gd name="connsiteY7" fmla="*/ 745331 h 873919"/>
              <a:gd name="connsiteX8" fmla="*/ 888207 w 1164432"/>
              <a:gd name="connsiteY8" fmla="*/ 788194 h 873919"/>
              <a:gd name="connsiteX9" fmla="*/ 931069 w 1164432"/>
              <a:gd name="connsiteY9" fmla="*/ 826294 h 873919"/>
              <a:gd name="connsiteX10" fmla="*/ 959644 w 1164432"/>
              <a:gd name="connsiteY10" fmla="*/ 847725 h 873919"/>
              <a:gd name="connsiteX11" fmla="*/ 978694 w 1164432"/>
              <a:gd name="connsiteY11" fmla="*/ 859631 h 873919"/>
              <a:gd name="connsiteX12" fmla="*/ 1002507 w 1164432"/>
              <a:gd name="connsiteY12" fmla="*/ 869156 h 873919"/>
              <a:gd name="connsiteX13" fmla="*/ 1016794 w 1164432"/>
              <a:gd name="connsiteY13" fmla="*/ 873919 h 873919"/>
              <a:gd name="connsiteX14" fmla="*/ 1071563 w 1164432"/>
              <a:gd name="connsiteY14" fmla="*/ 857250 h 873919"/>
              <a:gd name="connsiteX15" fmla="*/ 1104900 w 1164432"/>
              <a:gd name="connsiteY15" fmla="*/ 840581 h 873919"/>
              <a:gd name="connsiteX16" fmla="*/ 1131094 w 1164432"/>
              <a:gd name="connsiteY16" fmla="*/ 819150 h 873919"/>
              <a:gd name="connsiteX17" fmla="*/ 1145382 w 1164432"/>
              <a:gd name="connsiteY17" fmla="*/ 797719 h 873919"/>
              <a:gd name="connsiteX18" fmla="*/ 1157288 w 1164432"/>
              <a:gd name="connsiteY18" fmla="*/ 769144 h 873919"/>
              <a:gd name="connsiteX19" fmla="*/ 1162050 w 1164432"/>
              <a:gd name="connsiteY19" fmla="*/ 731044 h 873919"/>
              <a:gd name="connsiteX20" fmla="*/ 1164432 w 1164432"/>
              <a:gd name="connsiteY20" fmla="*/ 683419 h 873919"/>
              <a:gd name="connsiteX21" fmla="*/ 1145382 w 1164432"/>
              <a:gd name="connsiteY21" fmla="*/ 645319 h 873919"/>
              <a:gd name="connsiteX22" fmla="*/ 1085850 w 1164432"/>
              <a:gd name="connsiteY22" fmla="*/ 554831 h 873919"/>
              <a:gd name="connsiteX23" fmla="*/ 1026319 w 1164432"/>
              <a:gd name="connsiteY23" fmla="*/ 469106 h 873919"/>
              <a:gd name="connsiteX24" fmla="*/ 973932 w 1164432"/>
              <a:gd name="connsiteY24" fmla="*/ 404813 h 873919"/>
              <a:gd name="connsiteX25" fmla="*/ 916782 w 1164432"/>
              <a:gd name="connsiteY25" fmla="*/ 345281 h 873919"/>
              <a:gd name="connsiteX26" fmla="*/ 859632 w 1164432"/>
              <a:gd name="connsiteY26" fmla="*/ 295275 h 873919"/>
              <a:gd name="connsiteX27" fmla="*/ 816769 w 1164432"/>
              <a:gd name="connsiteY27" fmla="*/ 264319 h 873919"/>
              <a:gd name="connsiteX28" fmla="*/ 726282 w 1164432"/>
              <a:gd name="connsiteY28" fmla="*/ 216694 h 873919"/>
              <a:gd name="connsiteX29" fmla="*/ 611982 w 1164432"/>
              <a:gd name="connsiteY29" fmla="*/ 164306 h 873919"/>
              <a:gd name="connsiteX30" fmla="*/ 450057 w 1164432"/>
              <a:gd name="connsiteY30" fmla="*/ 100013 h 873919"/>
              <a:gd name="connsiteX31" fmla="*/ 228600 w 1164432"/>
              <a:gd name="connsiteY31" fmla="*/ 35719 h 873919"/>
              <a:gd name="connsiteX32" fmla="*/ 64294 w 1164432"/>
              <a:gd name="connsiteY32" fmla="*/ 0 h 873919"/>
              <a:gd name="connsiteX33" fmla="*/ 19050 w 1164432"/>
              <a:gd name="connsiteY33" fmla="*/ 4763 h 873919"/>
              <a:gd name="connsiteX34" fmla="*/ 4763 w 1164432"/>
              <a:gd name="connsiteY34" fmla="*/ 11906 h 873919"/>
              <a:gd name="connsiteX35" fmla="*/ 0 w 1164432"/>
              <a:gd name="connsiteY35" fmla="*/ 19050 h 873919"/>
              <a:gd name="connsiteX36" fmla="*/ 7144 w 1164432"/>
              <a:gd name="connsiteY36" fmla="*/ 33338 h 873919"/>
              <a:gd name="connsiteX37" fmla="*/ 47625 w 1164432"/>
              <a:gd name="connsiteY37" fmla="*/ 61913 h 873919"/>
              <a:gd name="connsiteX38" fmla="*/ 173832 w 1164432"/>
              <a:gd name="connsiteY38" fmla="*/ 145256 h 873919"/>
              <a:gd name="connsiteX39" fmla="*/ 364332 w 1164432"/>
              <a:gd name="connsiteY39" fmla="*/ 271463 h 873919"/>
              <a:gd name="connsiteX40" fmla="*/ 445294 w 1164432"/>
              <a:gd name="connsiteY40" fmla="*/ 328613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64432" h="873919">
                <a:moveTo>
                  <a:pt x="445294" y="328613"/>
                </a:moveTo>
                <a:lnTo>
                  <a:pt x="507207" y="376238"/>
                </a:lnTo>
                <a:lnTo>
                  <a:pt x="554832" y="416719"/>
                </a:lnTo>
                <a:lnTo>
                  <a:pt x="623888" y="483394"/>
                </a:lnTo>
                <a:lnTo>
                  <a:pt x="711994" y="576263"/>
                </a:lnTo>
                <a:lnTo>
                  <a:pt x="750094" y="621506"/>
                </a:lnTo>
                <a:lnTo>
                  <a:pt x="795338" y="685800"/>
                </a:lnTo>
                <a:lnTo>
                  <a:pt x="845344" y="745331"/>
                </a:lnTo>
                <a:lnTo>
                  <a:pt x="888207" y="788194"/>
                </a:lnTo>
                <a:lnTo>
                  <a:pt x="931069" y="826294"/>
                </a:lnTo>
                <a:lnTo>
                  <a:pt x="959644" y="847725"/>
                </a:lnTo>
                <a:lnTo>
                  <a:pt x="978694" y="859631"/>
                </a:lnTo>
                <a:lnTo>
                  <a:pt x="1002507" y="869156"/>
                </a:lnTo>
                <a:lnTo>
                  <a:pt x="1016794" y="873919"/>
                </a:lnTo>
                <a:lnTo>
                  <a:pt x="1071563" y="857250"/>
                </a:lnTo>
                <a:lnTo>
                  <a:pt x="1104900" y="840581"/>
                </a:lnTo>
                <a:lnTo>
                  <a:pt x="1131094" y="819150"/>
                </a:lnTo>
                <a:lnTo>
                  <a:pt x="1145382" y="797719"/>
                </a:lnTo>
                <a:lnTo>
                  <a:pt x="1157288" y="769144"/>
                </a:lnTo>
                <a:lnTo>
                  <a:pt x="1162050" y="731044"/>
                </a:lnTo>
                <a:lnTo>
                  <a:pt x="1164432" y="683419"/>
                </a:lnTo>
                <a:lnTo>
                  <a:pt x="1145382" y="645319"/>
                </a:lnTo>
                <a:lnTo>
                  <a:pt x="1085850" y="554831"/>
                </a:lnTo>
                <a:lnTo>
                  <a:pt x="1026319" y="469106"/>
                </a:lnTo>
                <a:lnTo>
                  <a:pt x="973932" y="404813"/>
                </a:lnTo>
                <a:lnTo>
                  <a:pt x="916782" y="345281"/>
                </a:lnTo>
                <a:lnTo>
                  <a:pt x="859632" y="295275"/>
                </a:lnTo>
                <a:lnTo>
                  <a:pt x="816769" y="264319"/>
                </a:lnTo>
                <a:lnTo>
                  <a:pt x="726282" y="216694"/>
                </a:lnTo>
                <a:lnTo>
                  <a:pt x="611982" y="164306"/>
                </a:lnTo>
                <a:lnTo>
                  <a:pt x="450057" y="100013"/>
                </a:lnTo>
                <a:lnTo>
                  <a:pt x="228600" y="35719"/>
                </a:lnTo>
                <a:lnTo>
                  <a:pt x="64294" y="0"/>
                </a:lnTo>
                <a:lnTo>
                  <a:pt x="19050" y="4763"/>
                </a:lnTo>
                <a:lnTo>
                  <a:pt x="4763" y="11906"/>
                </a:lnTo>
                <a:lnTo>
                  <a:pt x="0" y="19050"/>
                </a:lnTo>
                <a:lnTo>
                  <a:pt x="7144" y="33338"/>
                </a:lnTo>
                <a:lnTo>
                  <a:pt x="47625" y="61913"/>
                </a:lnTo>
                <a:lnTo>
                  <a:pt x="173832" y="145256"/>
                </a:lnTo>
                <a:lnTo>
                  <a:pt x="364332" y="271463"/>
                </a:lnTo>
                <a:lnTo>
                  <a:pt x="445294" y="328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301B8E7-ABCD-4D8C-AAF6-B1F9479192DD}"/>
              </a:ext>
            </a:extLst>
          </p:cNvPr>
          <p:cNvSpPr/>
          <p:nvPr/>
        </p:nvSpPr>
        <p:spPr>
          <a:xfrm>
            <a:off x="4927600" y="2114551"/>
            <a:ext cx="2166937" cy="436563"/>
          </a:xfrm>
          <a:custGeom>
            <a:avLst/>
            <a:gdLst>
              <a:gd name="connsiteX0" fmla="*/ 1102518 w 2166937"/>
              <a:gd name="connsiteY0" fmla="*/ 123825 h 435769"/>
              <a:gd name="connsiteX1" fmla="*/ 871537 w 2166937"/>
              <a:gd name="connsiteY1" fmla="*/ 154781 h 435769"/>
              <a:gd name="connsiteX2" fmla="*/ 623887 w 2166937"/>
              <a:gd name="connsiteY2" fmla="*/ 185738 h 435769"/>
              <a:gd name="connsiteX3" fmla="*/ 442912 w 2166937"/>
              <a:gd name="connsiteY3" fmla="*/ 209550 h 435769"/>
              <a:gd name="connsiteX4" fmla="*/ 357187 w 2166937"/>
              <a:gd name="connsiteY4" fmla="*/ 221456 h 435769"/>
              <a:gd name="connsiteX5" fmla="*/ 300037 w 2166937"/>
              <a:gd name="connsiteY5" fmla="*/ 219075 h 435769"/>
              <a:gd name="connsiteX6" fmla="*/ 223837 w 2166937"/>
              <a:gd name="connsiteY6" fmla="*/ 207169 h 435769"/>
              <a:gd name="connsiteX7" fmla="*/ 171450 w 2166937"/>
              <a:gd name="connsiteY7" fmla="*/ 195263 h 435769"/>
              <a:gd name="connsiteX8" fmla="*/ 111918 w 2166937"/>
              <a:gd name="connsiteY8" fmla="*/ 173831 h 435769"/>
              <a:gd name="connsiteX9" fmla="*/ 69056 w 2166937"/>
              <a:gd name="connsiteY9" fmla="*/ 154781 h 435769"/>
              <a:gd name="connsiteX10" fmla="*/ 38100 w 2166937"/>
              <a:gd name="connsiteY10" fmla="*/ 142875 h 435769"/>
              <a:gd name="connsiteX11" fmla="*/ 16668 w 2166937"/>
              <a:gd name="connsiteY11" fmla="*/ 138113 h 435769"/>
              <a:gd name="connsiteX12" fmla="*/ 2381 w 2166937"/>
              <a:gd name="connsiteY12" fmla="*/ 142875 h 435769"/>
              <a:gd name="connsiteX13" fmla="*/ 0 w 2166937"/>
              <a:gd name="connsiteY13" fmla="*/ 154781 h 435769"/>
              <a:gd name="connsiteX14" fmla="*/ 11906 w 2166937"/>
              <a:gd name="connsiteY14" fmla="*/ 183356 h 435769"/>
              <a:gd name="connsiteX15" fmla="*/ 42862 w 2166937"/>
              <a:gd name="connsiteY15" fmla="*/ 233363 h 435769"/>
              <a:gd name="connsiteX16" fmla="*/ 100012 w 2166937"/>
              <a:gd name="connsiteY16" fmla="*/ 302419 h 435769"/>
              <a:gd name="connsiteX17" fmla="*/ 176212 w 2166937"/>
              <a:gd name="connsiteY17" fmla="*/ 366713 h 435769"/>
              <a:gd name="connsiteX18" fmla="*/ 226218 w 2166937"/>
              <a:gd name="connsiteY18" fmla="*/ 402431 h 435769"/>
              <a:gd name="connsiteX19" fmla="*/ 252412 w 2166937"/>
              <a:gd name="connsiteY19" fmla="*/ 421481 h 435769"/>
              <a:gd name="connsiteX20" fmla="*/ 276225 w 2166937"/>
              <a:gd name="connsiteY20" fmla="*/ 431006 h 435769"/>
              <a:gd name="connsiteX21" fmla="*/ 311943 w 2166937"/>
              <a:gd name="connsiteY21" fmla="*/ 435769 h 435769"/>
              <a:gd name="connsiteX22" fmla="*/ 359568 w 2166937"/>
              <a:gd name="connsiteY22" fmla="*/ 428625 h 435769"/>
              <a:gd name="connsiteX23" fmla="*/ 407193 w 2166937"/>
              <a:gd name="connsiteY23" fmla="*/ 416719 h 435769"/>
              <a:gd name="connsiteX24" fmla="*/ 440531 w 2166937"/>
              <a:gd name="connsiteY24" fmla="*/ 402431 h 435769"/>
              <a:gd name="connsiteX25" fmla="*/ 511968 w 2166937"/>
              <a:gd name="connsiteY25" fmla="*/ 388144 h 435769"/>
              <a:gd name="connsiteX26" fmla="*/ 597693 w 2166937"/>
              <a:gd name="connsiteY26" fmla="*/ 369094 h 435769"/>
              <a:gd name="connsiteX27" fmla="*/ 666750 w 2166937"/>
              <a:gd name="connsiteY27" fmla="*/ 350044 h 435769"/>
              <a:gd name="connsiteX28" fmla="*/ 871537 w 2166937"/>
              <a:gd name="connsiteY28" fmla="*/ 330994 h 435769"/>
              <a:gd name="connsiteX29" fmla="*/ 1007268 w 2166937"/>
              <a:gd name="connsiteY29" fmla="*/ 311944 h 435769"/>
              <a:gd name="connsiteX30" fmla="*/ 1226343 w 2166937"/>
              <a:gd name="connsiteY30" fmla="*/ 283369 h 435769"/>
              <a:gd name="connsiteX31" fmla="*/ 1388268 w 2166937"/>
              <a:gd name="connsiteY31" fmla="*/ 261938 h 435769"/>
              <a:gd name="connsiteX32" fmla="*/ 1578768 w 2166937"/>
              <a:gd name="connsiteY32" fmla="*/ 238125 h 435769"/>
              <a:gd name="connsiteX33" fmla="*/ 1695450 w 2166937"/>
              <a:gd name="connsiteY33" fmla="*/ 223838 h 435769"/>
              <a:gd name="connsiteX34" fmla="*/ 1733550 w 2166937"/>
              <a:gd name="connsiteY34" fmla="*/ 221456 h 435769"/>
              <a:gd name="connsiteX35" fmla="*/ 1759743 w 2166937"/>
              <a:gd name="connsiteY35" fmla="*/ 226219 h 435769"/>
              <a:gd name="connsiteX36" fmla="*/ 1790700 w 2166937"/>
              <a:gd name="connsiteY36" fmla="*/ 245269 h 435769"/>
              <a:gd name="connsiteX37" fmla="*/ 2107406 w 2166937"/>
              <a:gd name="connsiteY37" fmla="*/ 407194 h 435769"/>
              <a:gd name="connsiteX38" fmla="*/ 2128837 w 2166937"/>
              <a:gd name="connsiteY38" fmla="*/ 395288 h 435769"/>
              <a:gd name="connsiteX39" fmla="*/ 2147887 w 2166937"/>
              <a:gd name="connsiteY39" fmla="*/ 378619 h 435769"/>
              <a:gd name="connsiteX40" fmla="*/ 2159793 w 2166937"/>
              <a:gd name="connsiteY40" fmla="*/ 359569 h 435769"/>
              <a:gd name="connsiteX41" fmla="*/ 2166937 w 2166937"/>
              <a:gd name="connsiteY41" fmla="*/ 333375 h 435769"/>
              <a:gd name="connsiteX42" fmla="*/ 2166937 w 2166937"/>
              <a:gd name="connsiteY42" fmla="*/ 311944 h 435769"/>
              <a:gd name="connsiteX43" fmla="*/ 2164556 w 2166937"/>
              <a:gd name="connsiteY43" fmla="*/ 290513 h 435769"/>
              <a:gd name="connsiteX44" fmla="*/ 2145506 w 2166937"/>
              <a:gd name="connsiteY44" fmla="*/ 266700 h 435769"/>
              <a:gd name="connsiteX45" fmla="*/ 2085975 w 2166937"/>
              <a:gd name="connsiteY45" fmla="*/ 209550 h 435769"/>
              <a:gd name="connsiteX46" fmla="*/ 2031206 w 2166937"/>
              <a:gd name="connsiteY46" fmla="*/ 157163 h 435769"/>
              <a:gd name="connsiteX47" fmla="*/ 1947862 w 2166937"/>
              <a:gd name="connsiteY47" fmla="*/ 92869 h 435769"/>
              <a:gd name="connsiteX48" fmla="*/ 1857375 w 2166937"/>
              <a:gd name="connsiteY48" fmla="*/ 28575 h 435769"/>
              <a:gd name="connsiteX49" fmla="*/ 1814512 w 2166937"/>
              <a:gd name="connsiteY49" fmla="*/ 0 h 435769"/>
              <a:gd name="connsiteX50" fmla="*/ 1807368 w 2166937"/>
              <a:gd name="connsiteY50" fmla="*/ 0 h 435769"/>
              <a:gd name="connsiteX51" fmla="*/ 1764506 w 2166937"/>
              <a:gd name="connsiteY51" fmla="*/ 14288 h 435769"/>
              <a:gd name="connsiteX52" fmla="*/ 1643062 w 2166937"/>
              <a:gd name="connsiteY52" fmla="*/ 52388 h 435769"/>
              <a:gd name="connsiteX53" fmla="*/ 1547812 w 2166937"/>
              <a:gd name="connsiteY53" fmla="*/ 71438 h 435769"/>
              <a:gd name="connsiteX54" fmla="*/ 1426368 w 2166937"/>
              <a:gd name="connsiteY54" fmla="*/ 83344 h 435769"/>
              <a:gd name="connsiteX55" fmla="*/ 1102518 w 2166937"/>
              <a:gd name="connsiteY55" fmla="*/ 1238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6937" h="435769">
                <a:moveTo>
                  <a:pt x="1102518" y="123825"/>
                </a:moveTo>
                <a:lnTo>
                  <a:pt x="871537" y="154781"/>
                </a:lnTo>
                <a:lnTo>
                  <a:pt x="623887" y="185738"/>
                </a:lnTo>
                <a:lnTo>
                  <a:pt x="442912" y="209550"/>
                </a:lnTo>
                <a:lnTo>
                  <a:pt x="357187" y="221456"/>
                </a:lnTo>
                <a:lnTo>
                  <a:pt x="300037" y="219075"/>
                </a:lnTo>
                <a:lnTo>
                  <a:pt x="223837" y="207169"/>
                </a:lnTo>
                <a:lnTo>
                  <a:pt x="171450" y="195263"/>
                </a:lnTo>
                <a:lnTo>
                  <a:pt x="111918" y="173831"/>
                </a:lnTo>
                <a:lnTo>
                  <a:pt x="69056" y="154781"/>
                </a:lnTo>
                <a:lnTo>
                  <a:pt x="38100" y="142875"/>
                </a:lnTo>
                <a:lnTo>
                  <a:pt x="16668" y="138113"/>
                </a:lnTo>
                <a:lnTo>
                  <a:pt x="2381" y="142875"/>
                </a:lnTo>
                <a:lnTo>
                  <a:pt x="0" y="154781"/>
                </a:lnTo>
                <a:lnTo>
                  <a:pt x="11906" y="183356"/>
                </a:lnTo>
                <a:lnTo>
                  <a:pt x="42862" y="233363"/>
                </a:lnTo>
                <a:lnTo>
                  <a:pt x="100012" y="302419"/>
                </a:lnTo>
                <a:lnTo>
                  <a:pt x="176212" y="366713"/>
                </a:lnTo>
                <a:lnTo>
                  <a:pt x="226218" y="402431"/>
                </a:lnTo>
                <a:lnTo>
                  <a:pt x="252412" y="421481"/>
                </a:lnTo>
                <a:lnTo>
                  <a:pt x="276225" y="431006"/>
                </a:lnTo>
                <a:lnTo>
                  <a:pt x="311943" y="435769"/>
                </a:lnTo>
                <a:lnTo>
                  <a:pt x="359568" y="428625"/>
                </a:lnTo>
                <a:lnTo>
                  <a:pt x="407193" y="416719"/>
                </a:lnTo>
                <a:lnTo>
                  <a:pt x="440531" y="402431"/>
                </a:lnTo>
                <a:lnTo>
                  <a:pt x="511968" y="388144"/>
                </a:lnTo>
                <a:lnTo>
                  <a:pt x="597693" y="369094"/>
                </a:lnTo>
                <a:lnTo>
                  <a:pt x="666750" y="350044"/>
                </a:lnTo>
                <a:lnTo>
                  <a:pt x="871537" y="330994"/>
                </a:lnTo>
                <a:lnTo>
                  <a:pt x="1007268" y="311944"/>
                </a:lnTo>
                <a:lnTo>
                  <a:pt x="1226343" y="283369"/>
                </a:lnTo>
                <a:lnTo>
                  <a:pt x="1388268" y="261938"/>
                </a:lnTo>
                <a:lnTo>
                  <a:pt x="1578768" y="238125"/>
                </a:lnTo>
                <a:lnTo>
                  <a:pt x="1695450" y="223838"/>
                </a:lnTo>
                <a:lnTo>
                  <a:pt x="1733550" y="221456"/>
                </a:lnTo>
                <a:lnTo>
                  <a:pt x="1759743" y="226219"/>
                </a:lnTo>
                <a:lnTo>
                  <a:pt x="1790700" y="245269"/>
                </a:lnTo>
                <a:lnTo>
                  <a:pt x="2107406" y="407194"/>
                </a:lnTo>
                <a:lnTo>
                  <a:pt x="2128837" y="395288"/>
                </a:lnTo>
                <a:lnTo>
                  <a:pt x="2147887" y="378619"/>
                </a:lnTo>
                <a:lnTo>
                  <a:pt x="2159793" y="359569"/>
                </a:lnTo>
                <a:lnTo>
                  <a:pt x="2166937" y="333375"/>
                </a:lnTo>
                <a:lnTo>
                  <a:pt x="2166937" y="311944"/>
                </a:lnTo>
                <a:lnTo>
                  <a:pt x="2164556" y="290513"/>
                </a:lnTo>
                <a:lnTo>
                  <a:pt x="2145506" y="266700"/>
                </a:lnTo>
                <a:lnTo>
                  <a:pt x="2085975" y="209550"/>
                </a:lnTo>
                <a:lnTo>
                  <a:pt x="2031206" y="157163"/>
                </a:lnTo>
                <a:lnTo>
                  <a:pt x="1947862" y="92869"/>
                </a:lnTo>
                <a:lnTo>
                  <a:pt x="1857375" y="28575"/>
                </a:lnTo>
                <a:lnTo>
                  <a:pt x="1814512" y="0"/>
                </a:lnTo>
                <a:lnTo>
                  <a:pt x="1807368" y="0"/>
                </a:lnTo>
                <a:lnTo>
                  <a:pt x="1764506" y="14288"/>
                </a:lnTo>
                <a:lnTo>
                  <a:pt x="1643062" y="52388"/>
                </a:lnTo>
                <a:lnTo>
                  <a:pt x="1547812" y="71438"/>
                </a:lnTo>
                <a:lnTo>
                  <a:pt x="1426368" y="83344"/>
                </a:lnTo>
                <a:lnTo>
                  <a:pt x="110251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73A3851-1D71-4855-8619-93C2407091FC}"/>
              </a:ext>
            </a:extLst>
          </p:cNvPr>
          <p:cNvSpPr/>
          <p:nvPr/>
        </p:nvSpPr>
        <p:spPr>
          <a:xfrm>
            <a:off x="6337300" y="2341563"/>
            <a:ext cx="752475" cy="1020762"/>
          </a:xfrm>
          <a:custGeom>
            <a:avLst/>
            <a:gdLst>
              <a:gd name="connsiteX0" fmla="*/ 309562 w 752475"/>
              <a:gd name="connsiteY0" fmla="*/ 407194 h 1021556"/>
              <a:gd name="connsiteX1" fmla="*/ 338137 w 752475"/>
              <a:gd name="connsiteY1" fmla="*/ 352425 h 1021556"/>
              <a:gd name="connsiteX2" fmla="*/ 361950 w 752475"/>
              <a:gd name="connsiteY2" fmla="*/ 297656 h 1021556"/>
              <a:gd name="connsiteX3" fmla="*/ 383381 w 752475"/>
              <a:gd name="connsiteY3" fmla="*/ 240506 h 1021556"/>
              <a:gd name="connsiteX4" fmla="*/ 402431 w 752475"/>
              <a:gd name="connsiteY4" fmla="*/ 188119 h 1021556"/>
              <a:gd name="connsiteX5" fmla="*/ 416718 w 752475"/>
              <a:gd name="connsiteY5" fmla="*/ 126206 h 1021556"/>
              <a:gd name="connsiteX6" fmla="*/ 421481 w 752475"/>
              <a:gd name="connsiteY6" fmla="*/ 90487 h 1021556"/>
              <a:gd name="connsiteX7" fmla="*/ 421481 w 752475"/>
              <a:gd name="connsiteY7" fmla="*/ 69056 h 1021556"/>
              <a:gd name="connsiteX8" fmla="*/ 416718 w 752475"/>
              <a:gd name="connsiteY8" fmla="*/ 47625 h 1021556"/>
              <a:gd name="connsiteX9" fmla="*/ 402431 w 752475"/>
              <a:gd name="connsiteY9" fmla="*/ 26194 h 1021556"/>
              <a:gd name="connsiteX10" fmla="*/ 359568 w 752475"/>
              <a:gd name="connsiteY10" fmla="*/ 0 h 1021556"/>
              <a:gd name="connsiteX11" fmla="*/ 752475 w 752475"/>
              <a:gd name="connsiteY11" fmla="*/ 95250 h 1021556"/>
              <a:gd name="connsiteX12" fmla="*/ 747712 w 752475"/>
              <a:gd name="connsiteY12" fmla="*/ 128587 h 1021556"/>
              <a:gd name="connsiteX13" fmla="*/ 738187 w 752475"/>
              <a:gd name="connsiteY13" fmla="*/ 147637 h 1021556"/>
              <a:gd name="connsiteX14" fmla="*/ 711993 w 752475"/>
              <a:gd name="connsiteY14" fmla="*/ 169069 h 1021556"/>
              <a:gd name="connsiteX15" fmla="*/ 700087 w 752475"/>
              <a:gd name="connsiteY15" fmla="*/ 178594 h 1021556"/>
              <a:gd name="connsiteX16" fmla="*/ 673893 w 752475"/>
              <a:gd name="connsiteY16" fmla="*/ 202406 h 1021556"/>
              <a:gd name="connsiteX17" fmla="*/ 650081 w 752475"/>
              <a:gd name="connsiteY17" fmla="*/ 228600 h 1021556"/>
              <a:gd name="connsiteX18" fmla="*/ 633412 w 752475"/>
              <a:gd name="connsiteY18" fmla="*/ 257175 h 1021556"/>
              <a:gd name="connsiteX19" fmla="*/ 609600 w 752475"/>
              <a:gd name="connsiteY19" fmla="*/ 307181 h 1021556"/>
              <a:gd name="connsiteX20" fmla="*/ 583406 w 752475"/>
              <a:gd name="connsiteY20" fmla="*/ 371475 h 1021556"/>
              <a:gd name="connsiteX21" fmla="*/ 531018 w 752475"/>
              <a:gd name="connsiteY21" fmla="*/ 497681 h 1021556"/>
              <a:gd name="connsiteX22" fmla="*/ 457200 w 752475"/>
              <a:gd name="connsiteY22" fmla="*/ 647700 h 1021556"/>
              <a:gd name="connsiteX23" fmla="*/ 397668 w 752475"/>
              <a:gd name="connsiteY23" fmla="*/ 750094 h 1021556"/>
              <a:gd name="connsiteX24" fmla="*/ 359568 w 752475"/>
              <a:gd name="connsiteY24" fmla="*/ 809625 h 1021556"/>
              <a:gd name="connsiteX25" fmla="*/ 309562 w 752475"/>
              <a:gd name="connsiteY25" fmla="*/ 878681 h 1021556"/>
              <a:gd name="connsiteX26" fmla="*/ 254793 w 752475"/>
              <a:gd name="connsiteY26" fmla="*/ 940594 h 1021556"/>
              <a:gd name="connsiteX27" fmla="*/ 207168 w 752475"/>
              <a:gd name="connsiteY27" fmla="*/ 981075 h 1021556"/>
              <a:gd name="connsiteX28" fmla="*/ 164306 w 752475"/>
              <a:gd name="connsiteY28" fmla="*/ 1007269 h 1021556"/>
              <a:gd name="connsiteX29" fmla="*/ 138112 w 752475"/>
              <a:gd name="connsiteY29" fmla="*/ 1019175 h 1021556"/>
              <a:gd name="connsiteX30" fmla="*/ 119062 w 752475"/>
              <a:gd name="connsiteY30" fmla="*/ 1021556 h 1021556"/>
              <a:gd name="connsiteX31" fmla="*/ 104775 w 752475"/>
              <a:gd name="connsiteY31" fmla="*/ 1016794 h 1021556"/>
              <a:gd name="connsiteX32" fmla="*/ 88106 w 752475"/>
              <a:gd name="connsiteY32" fmla="*/ 1004887 h 1021556"/>
              <a:gd name="connsiteX33" fmla="*/ 71437 w 752475"/>
              <a:gd name="connsiteY33" fmla="*/ 990600 h 1021556"/>
              <a:gd name="connsiteX34" fmla="*/ 47625 w 752475"/>
              <a:gd name="connsiteY34" fmla="*/ 959644 h 1021556"/>
              <a:gd name="connsiteX35" fmla="*/ 26193 w 752475"/>
              <a:gd name="connsiteY35" fmla="*/ 916781 h 1021556"/>
              <a:gd name="connsiteX36" fmla="*/ 9525 w 752475"/>
              <a:gd name="connsiteY36" fmla="*/ 878681 h 1021556"/>
              <a:gd name="connsiteX37" fmla="*/ 0 w 752475"/>
              <a:gd name="connsiteY37" fmla="*/ 852487 h 1021556"/>
              <a:gd name="connsiteX38" fmla="*/ 183356 w 752475"/>
              <a:gd name="connsiteY38" fmla="*/ 609600 h 1021556"/>
              <a:gd name="connsiteX39" fmla="*/ 228600 w 752475"/>
              <a:gd name="connsiteY39" fmla="*/ 545306 h 1021556"/>
              <a:gd name="connsiteX40" fmla="*/ 283368 w 752475"/>
              <a:gd name="connsiteY40" fmla="*/ 457200 h 1021556"/>
              <a:gd name="connsiteX41" fmla="*/ 309562 w 752475"/>
              <a:gd name="connsiteY41" fmla="*/ 407194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2475" h="1021556">
                <a:moveTo>
                  <a:pt x="309562" y="407194"/>
                </a:moveTo>
                <a:lnTo>
                  <a:pt x="338137" y="352425"/>
                </a:lnTo>
                <a:lnTo>
                  <a:pt x="361950" y="297656"/>
                </a:lnTo>
                <a:lnTo>
                  <a:pt x="383381" y="240506"/>
                </a:lnTo>
                <a:lnTo>
                  <a:pt x="402431" y="188119"/>
                </a:lnTo>
                <a:lnTo>
                  <a:pt x="416718" y="126206"/>
                </a:lnTo>
                <a:lnTo>
                  <a:pt x="421481" y="90487"/>
                </a:lnTo>
                <a:lnTo>
                  <a:pt x="421481" y="69056"/>
                </a:lnTo>
                <a:lnTo>
                  <a:pt x="416718" y="47625"/>
                </a:lnTo>
                <a:lnTo>
                  <a:pt x="402431" y="26194"/>
                </a:lnTo>
                <a:lnTo>
                  <a:pt x="359568" y="0"/>
                </a:lnTo>
                <a:lnTo>
                  <a:pt x="752475" y="95250"/>
                </a:lnTo>
                <a:lnTo>
                  <a:pt x="747712" y="128587"/>
                </a:lnTo>
                <a:lnTo>
                  <a:pt x="738187" y="147637"/>
                </a:lnTo>
                <a:lnTo>
                  <a:pt x="711993" y="169069"/>
                </a:lnTo>
                <a:lnTo>
                  <a:pt x="700087" y="178594"/>
                </a:lnTo>
                <a:lnTo>
                  <a:pt x="673893" y="202406"/>
                </a:lnTo>
                <a:lnTo>
                  <a:pt x="650081" y="228600"/>
                </a:lnTo>
                <a:lnTo>
                  <a:pt x="633412" y="257175"/>
                </a:lnTo>
                <a:lnTo>
                  <a:pt x="609600" y="307181"/>
                </a:lnTo>
                <a:lnTo>
                  <a:pt x="583406" y="371475"/>
                </a:lnTo>
                <a:lnTo>
                  <a:pt x="531018" y="497681"/>
                </a:lnTo>
                <a:lnTo>
                  <a:pt x="457200" y="647700"/>
                </a:lnTo>
                <a:lnTo>
                  <a:pt x="397668" y="750094"/>
                </a:lnTo>
                <a:lnTo>
                  <a:pt x="359568" y="809625"/>
                </a:lnTo>
                <a:lnTo>
                  <a:pt x="309562" y="878681"/>
                </a:lnTo>
                <a:lnTo>
                  <a:pt x="254793" y="940594"/>
                </a:lnTo>
                <a:lnTo>
                  <a:pt x="207168" y="981075"/>
                </a:lnTo>
                <a:lnTo>
                  <a:pt x="164306" y="1007269"/>
                </a:lnTo>
                <a:lnTo>
                  <a:pt x="138112" y="1019175"/>
                </a:lnTo>
                <a:lnTo>
                  <a:pt x="119062" y="1021556"/>
                </a:lnTo>
                <a:lnTo>
                  <a:pt x="104775" y="1016794"/>
                </a:lnTo>
                <a:lnTo>
                  <a:pt x="88106" y="1004887"/>
                </a:lnTo>
                <a:lnTo>
                  <a:pt x="71437" y="990600"/>
                </a:lnTo>
                <a:lnTo>
                  <a:pt x="47625" y="959644"/>
                </a:lnTo>
                <a:lnTo>
                  <a:pt x="26193" y="916781"/>
                </a:lnTo>
                <a:lnTo>
                  <a:pt x="9525" y="878681"/>
                </a:lnTo>
                <a:lnTo>
                  <a:pt x="0" y="852487"/>
                </a:lnTo>
                <a:lnTo>
                  <a:pt x="183356" y="609600"/>
                </a:lnTo>
                <a:lnTo>
                  <a:pt x="228600" y="545306"/>
                </a:lnTo>
                <a:lnTo>
                  <a:pt x="283368" y="457200"/>
                </a:lnTo>
                <a:lnTo>
                  <a:pt x="309562" y="4071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AA4686D-30C2-4F12-879E-0B006BA92B56}"/>
              </a:ext>
            </a:extLst>
          </p:cNvPr>
          <p:cNvSpPr/>
          <p:nvPr/>
        </p:nvSpPr>
        <p:spPr>
          <a:xfrm>
            <a:off x="6053139" y="2924175"/>
            <a:ext cx="479425" cy="331788"/>
          </a:xfrm>
          <a:custGeom>
            <a:avLst/>
            <a:gdLst>
              <a:gd name="connsiteX0" fmla="*/ 176212 w 478631"/>
              <a:gd name="connsiteY0" fmla="*/ 150019 h 330994"/>
              <a:gd name="connsiteX1" fmla="*/ 226218 w 478631"/>
              <a:gd name="connsiteY1" fmla="*/ 188119 h 330994"/>
              <a:gd name="connsiteX2" fmla="*/ 245268 w 478631"/>
              <a:gd name="connsiteY2" fmla="*/ 207169 h 330994"/>
              <a:gd name="connsiteX3" fmla="*/ 271462 w 478631"/>
              <a:gd name="connsiteY3" fmla="*/ 238125 h 330994"/>
              <a:gd name="connsiteX4" fmla="*/ 283368 w 478631"/>
              <a:gd name="connsiteY4" fmla="*/ 259556 h 330994"/>
              <a:gd name="connsiteX5" fmla="*/ 285750 w 478631"/>
              <a:gd name="connsiteY5" fmla="*/ 266700 h 330994"/>
              <a:gd name="connsiteX6" fmla="*/ 311943 w 478631"/>
              <a:gd name="connsiteY6" fmla="*/ 330994 h 330994"/>
              <a:gd name="connsiteX7" fmla="*/ 478631 w 478631"/>
              <a:gd name="connsiteY7" fmla="*/ 14288 h 330994"/>
              <a:gd name="connsiteX8" fmla="*/ 457200 w 478631"/>
              <a:gd name="connsiteY8" fmla="*/ 42863 h 330994"/>
              <a:gd name="connsiteX9" fmla="*/ 438150 w 478631"/>
              <a:gd name="connsiteY9" fmla="*/ 57150 h 330994"/>
              <a:gd name="connsiteX10" fmla="*/ 409575 w 478631"/>
              <a:gd name="connsiteY10" fmla="*/ 71438 h 330994"/>
              <a:gd name="connsiteX11" fmla="*/ 366712 w 478631"/>
              <a:gd name="connsiteY11" fmla="*/ 83344 h 330994"/>
              <a:gd name="connsiteX12" fmla="*/ 338137 w 478631"/>
              <a:gd name="connsiteY12" fmla="*/ 83344 h 330994"/>
              <a:gd name="connsiteX13" fmla="*/ 278606 w 478631"/>
              <a:gd name="connsiteY13" fmla="*/ 73819 h 330994"/>
              <a:gd name="connsiteX14" fmla="*/ 197643 w 478631"/>
              <a:gd name="connsiteY14" fmla="*/ 54769 h 330994"/>
              <a:gd name="connsiteX15" fmla="*/ 95250 w 478631"/>
              <a:gd name="connsiteY15" fmla="*/ 26194 h 330994"/>
              <a:gd name="connsiteX16" fmla="*/ 35718 w 478631"/>
              <a:gd name="connsiteY16" fmla="*/ 2381 h 330994"/>
              <a:gd name="connsiteX17" fmla="*/ 16668 w 478631"/>
              <a:gd name="connsiteY17" fmla="*/ 0 h 330994"/>
              <a:gd name="connsiteX18" fmla="*/ 0 w 478631"/>
              <a:gd name="connsiteY18" fmla="*/ 9525 h 330994"/>
              <a:gd name="connsiteX19" fmla="*/ 2381 w 478631"/>
              <a:gd name="connsiteY19" fmla="*/ 38100 h 330994"/>
              <a:gd name="connsiteX20" fmla="*/ 16668 w 478631"/>
              <a:gd name="connsiteY20" fmla="*/ 59531 h 330994"/>
              <a:gd name="connsiteX21" fmla="*/ 61912 w 478631"/>
              <a:gd name="connsiteY21" fmla="*/ 80963 h 330994"/>
              <a:gd name="connsiteX22" fmla="*/ 107156 w 478631"/>
              <a:gd name="connsiteY22" fmla="*/ 104775 h 330994"/>
              <a:gd name="connsiteX23" fmla="*/ 176212 w 478631"/>
              <a:gd name="connsiteY23" fmla="*/ 1500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8631" h="330994">
                <a:moveTo>
                  <a:pt x="176212" y="150019"/>
                </a:moveTo>
                <a:lnTo>
                  <a:pt x="226218" y="188119"/>
                </a:lnTo>
                <a:lnTo>
                  <a:pt x="245268" y="207169"/>
                </a:lnTo>
                <a:lnTo>
                  <a:pt x="271462" y="238125"/>
                </a:lnTo>
                <a:lnTo>
                  <a:pt x="283368" y="259556"/>
                </a:lnTo>
                <a:lnTo>
                  <a:pt x="285750" y="266700"/>
                </a:lnTo>
                <a:lnTo>
                  <a:pt x="311943" y="330994"/>
                </a:lnTo>
                <a:lnTo>
                  <a:pt x="478631" y="14288"/>
                </a:lnTo>
                <a:lnTo>
                  <a:pt x="457200" y="42863"/>
                </a:lnTo>
                <a:lnTo>
                  <a:pt x="438150" y="57150"/>
                </a:lnTo>
                <a:lnTo>
                  <a:pt x="409575" y="71438"/>
                </a:lnTo>
                <a:lnTo>
                  <a:pt x="366712" y="83344"/>
                </a:lnTo>
                <a:lnTo>
                  <a:pt x="338137" y="83344"/>
                </a:lnTo>
                <a:lnTo>
                  <a:pt x="278606" y="73819"/>
                </a:lnTo>
                <a:lnTo>
                  <a:pt x="197643" y="54769"/>
                </a:lnTo>
                <a:lnTo>
                  <a:pt x="95250" y="26194"/>
                </a:lnTo>
                <a:lnTo>
                  <a:pt x="35718" y="2381"/>
                </a:lnTo>
                <a:lnTo>
                  <a:pt x="16668" y="0"/>
                </a:lnTo>
                <a:lnTo>
                  <a:pt x="0" y="9525"/>
                </a:lnTo>
                <a:lnTo>
                  <a:pt x="2381" y="38100"/>
                </a:lnTo>
                <a:lnTo>
                  <a:pt x="16668" y="59531"/>
                </a:lnTo>
                <a:lnTo>
                  <a:pt x="61912" y="80963"/>
                </a:lnTo>
                <a:lnTo>
                  <a:pt x="107156" y="104775"/>
                </a:lnTo>
                <a:lnTo>
                  <a:pt x="176212" y="150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EF9C470-74F4-421F-B13C-75D25E96DCF1}"/>
              </a:ext>
            </a:extLst>
          </p:cNvPr>
          <p:cNvSpPr/>
          <p:nvPr/>
        </p:nvSpPr>
        <p:spPr>
          <a:xfrm>
            <a:off x="4219575" y="2401889"/>
            <a:ext cx="1714500" cy="1322387"/>
          </a:xfrm>
          <a:custGeom>
            <a:avLst/>
            <a:gdLst>
              <a:gd name="connsiteX0" fmla="*/ 1021556 w 1714500"/>
              <a:gd name="connsiteY0" fmla="*/ 585788 h 1321594"/>
              <a:gd name="connsiteX1" fmla="*/ 1107281 w 1714500"/>
              <a:gd name="connsiteY1" fmla="*/ 507207 h 1321594"/>
              <a:gd name="connsiteX2" fmla="*/ 1173956 w 1714500"/>
              <a:gd name="connsiteY2" fmla="*/ 440532 h 1321594"/>
              <a:gd name="connsiteX3" fmla="*/ 1223963 w 1714500"/>
              <a:gd name="connsiteY3" fmla="*/ 383382 h 1321594"/>
              <a:gd name="connsiteX4" fmla="*/ 1259681 w 1714500"/>
              <a:gd name="connsiteY4" fmla="*/ 340519 h 1321594"/>
              <a:gd name="connsiteX5" fmla="*/ 1283494 w 1714500"/>
              <a:gd name="connsiteY5" fmla="*/ 307182 h 1321594"/>
              <a:gd name="connsiteX6" fmla="*/ 1309688 w 1714500"/>
              <a:gd name="connsiteY6" fmla="*/ 264319 h 1321594"/>
              <a:gd name="connsiteX7" fmla="*/ 1323975 w 1714500"/>
              <a:gd name="connsiteY7" fmla="*/ 238125 h 1321594"/>
              <a:gd name="connsiteX8" fmla="*/ 1340644 w 1714500"/>
              <a:gd name="connsiteY8" fmla="*/ 200025 h 1321594"/>
              <a:gd name="connsiteX9" fmla="*/ 1352550 w 1714500"/>
              <a:gd name="connsiteY9" fmla="*/ 159544 h 1321594"/>
              <a:gd name="connsiteX10" fmla="*/ 1359694 w 1714500"/>
              <a:gd name="connsiteY10" fmla="*/ 126207 h 1321594"/>
              <a:gd name="connsiteX11" fmla="*/ 1359694 w 1714500"/>
              <a:gd name="connsiteY11" fmla="*/ 88107 h 1321594"/>
              <a:gd name="connsiteX12" fmla="*/ 1340644 w 1714500"/>
              <a:gd name="connsiteY12" fmla="*/ 4763 h 1321594"/>
              <a:gd name="connsiteX13" fmla="*/ 1543050 w 1714500"/>
              <a:gd name="connsiteY13" fmla="*/ 0 h 1321594"/>
              <a:gd name="connsiteX14" fmla="*/ 1604963 w 1714500"/>
              <a:gd name="connsiteY14" fmla="*/ 66675 h 1321594"/>
              <a:gd name="connsiteX15" fmla="*/ 1650206 w 1714500"/>
              <a:gd name="connsiteY15" fmla="*/ 114300 h 1321594"/>
              <a:gd name="connsiteX16" fmla="*/ 1683544 w 1714500"/>
              <a:gd name="connsiteY16" fmla="*/ 145257 h 1321594"/>
              <a:gd name="connsiteX17" fmla="*/ 1700213 w 1714500"/>
              <a:gd name="connsiteY17" fmla="*/ 164307 h 1321594"/>
              <a:gd name="connsiteX18" fmla="*/ 1707356 w 1714500"/>
              <a:gd name="connsiteY18" fmla="*/ 183357 h 1321594"/>
              <a:gd name="connsiteX19" fmla="*/ 1714500 w 1714500"/>
              <a:gd name="connsiteY19" fmla="*/ 202407 h 1321594"/>
              <a:gd name="connsiteX20" fmla="*/ 1714500 w 1714500"/>
              <a:gd name="connsiteY20" fmla="*/ 219075 h 1321594"/>
              <a:gd name="connsiteX21" fmla="*/ 1709738 w 1714500"/>
              <a:gd name="connsiteY21" fmla="*/ 245269 h 1321594"/>
              <a:gd name="connsiteX22" fmla="*/ 1695450 w 1714500"/>
              <a:gd name="connsiteY22" fmla="*/ 271463 h 1321594"/>
              <a:gd name="connsiteX23" fmla="*/ 1666875 w 1714500"/>
              <a:gd name="connsiteY23" fmla="*/ 300038 h 1321594"/>
              <a:gd name="connsiteX24" fmla="*/ 1624013 w 1714500"/>
              <a:gd name="connsiteY24" fmla="*/ 323850 h 1321594"/>
              <a:gd name="connsiteX25" fmla="*/ 1566863 w 1714500"/>
              <a:gd name="connsiteY25" fmla="*/ 364332 h 1321594"/>
              <a:gd name="connsiteX26" fmla="*/ 1519238 w 1714500"/>
              <a:gd name="connsiteY26" fmla="*/ 409575 h 1321594"/>
              <a:gd name="connsiteX27" fmla="*/ 1447800 w 1714500"/>
              <a:gd name="connsiteY27" fmla="*/ 490538 h 1321594"/>
              <a:gd name="connsiteX28" fmla="*/ 1354931 w 1714500"/>
              <a:gd name="connsiteY28" fmla="*/ 585788 h 1321594"/>
              <a:gd name="connsiteX29" fmla="*/ 1252538 w 1714500"/>
              <a:gd name="connsiteY29" fmla="*/ 678657 h 1321594"/>
              <a:gd name="connsiteX30" fmla="*/ 1152525 w 1714500"/>
              <a:gd name="connsiteY30" fmla="*/ 764382 h 1321594"/>
              <a:gd name="connsiteX31" fmla="*/ 1040606 w 1714500"/>
              <a:gd name="connsiteY31" fmla="*/ 847725 h 1321594"/>
              <a:gd name="connsiteX32" fmla="*/ 916781 w 1714500"/>
              <a:gd name="connsiteY32" fmla="*/ 933450 h 1321594"/>
              <a:gd name="connsiteX33" fmla="*/ 790575 w 1714500"/>
              <a:gd name="connsiteY33" fmla="*/ 1007269 h 1321594"/>
              <a:gd name="connsiteX34" fmla="*/ 650081 w 1714500"/>
              <a:gd name="connsiteY34" fmla="*/ 1088232 h 1321594"/>
              <a:gd name="connsiteX35" fmla="*/ 521494 w 1714500"/>
              <a:gd name="connsiteY35" fmla="*/ 1152525 h 1321594"/>
              <a:gd name="connsiteX36" fmla="*/ 369094 w 1714500"/>
              <a:gd name="connsiteY36" fmla="*/ 1216819 h 1321594"/>
              <a:gd name="connsiteX37" fmla="*/ 280988 w 1714500"/>
              <a:gd name="connsiteY37" fmla="*/ 1250157 h 1321594"/>
              <a:gd name="connsiteX38" fmla="*/ 135731 w 1714500"/>
              <a:gd name="connsiteY38" fmla="*/ 1297782 h 1321594"/>
              <a:gd name="connsiteX39" fmla="*/ 50006 w 1714500"/>
              <a:gd name="connsiteY39" fmla="*/ 1319213 h 1321594"/>
              <a:gd name="connsiteX40" fmla="*/ 23813 w 1714500"/>
              <a:gd name="connsiteY40" fmla="*/ 1321594 h 1321594"/>
              <a:gd name="connsiteX41" fmla="*/ 9525 w 1714500"/>
              <a:gd name="connsiteY41" fmla="*/ 1319213 h 1321594"/>
              <a:gd name="connsiteX42" fmla="*/ 0 w 1714500"/>
              <a:gd name="connsiteY42" fmla="*/ 1307307 h 1321594"/>
              <a:gd name="connsiteX43" fmla="*/ 7144 w 1714500"/>
              <a:gd name="connsiteY43" fmla="*/ 1288257 h 1321594"/>
              <a:gd name="connsiteX44" fmla="*/ 21431 w 1714500"/>
              <a:gd name="connsiteY44" fmla="*/ 1271588 h 1321594"/>
              <a:gd name="connsiteX45" fmla="*/ 97631 w 1714500"/>
              <a:gd name="connsiteY45" fmla="*/ 1233488 h 1321594"/>
              <a:gd name="connsiteX46" fmla="*/ 209550 w 1714500"/>
              <a:gd name="connsiteY46" fmla="*/ 1173957 h 1321594"/>
              <a:gd name="connsiteX47" fmla="*/ 326231 w 1714500"/>
              <a:gd name="connsiteY47" fmla="*/ 1107282 h 1321594"/>
              <a:gd name="connsiteX48" fmla="*/ 454819 w 1714500"/>
              <a:gd name="connsiteY48" fmla="*/ 1028700 h 1321594"/>
              <a:gd name="connsiteX49" fmla="*/ 573881 w 1714500"/>
              <a:gd name="connsiteY49" fmla="*/ 950119 h 1321594"/>
              <a:gd name="connsiteX50" fmla="*/ 666750 w 1714500"/>
              <a:gd name="connsiteY50" fmla="*/ 883444 h 1321594"/>
              <a:gd name="connsiteX51" fmla="*/ 783431 w 1714500"/>
              <a:gd name="connsiteY51" fmla="*/ 792957 h 1321594"/>
              <a:gd name="connsiteX52" fmla="*/ 878681 w 1714500"/>
              <a:gd name="connsiteY52" fmla="*/ 716757 h 1321594"/>
              <a:gd name="connsiteX53" fmla="*/ 1021556 w 1714500"/>
              <a:gd name="connsiteY53" fmla="*/ 585788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14500" h="1321594">
                <a:moveTo>
                  <a:pt x="1021556" y="585788"/>
                </a:moveTo>
                <a:lnTo>
                  <a:pt x="1107281" y="507207"/>
                </a:lnTo>
                <a:lnTo>
                  <a:pt x="1173956" y="440532"/>
                </a:lnTo>
                <a:lnTo>
                  <a:pt x="1223963" y="383382"/>
                </a:lnTo>
                <a:lnTo>
                  <a:pt x="1259681" y="340519"/>
                </a:lnTo>
                <a:lnTo>
                  <a:pt x="1283494" y="307182"/>
                </a:lnTo>
                <a:lnTo>
                  <a:pt x="1309688" y="264319"/>
                </a:lnTo>
                <a:lnTo>
                  <a:pt x="1323975" y="238125"/>
                </a:lnTo>
                <a:lnTo>
                  <a:pt x="1340644" y="200025"/>
                </a:lnTo>
                <a:lnTo>
                  <a:pt x="1352550" y="159544"/>
                </a:lnTo>
                <a:lnTo>
                  <a:pt x="1359694" y="126207"/>
                </a:lnTo>
                <a:lnTo>
                  <a:pt x="1359694" y="88107"/>
                </a:lnTo>
                <a:lnTo>
                  <a:pt x="1340644" y="4763"/>
                </a:lnTo>
                <a:lnTo>
                  <a:pt x="1543050" y="0"/>
                </a:lnTo>
                <a:lnTo>
                  <a:pt x="1604963" y="66675"/>
                </a:lnTo>
                <a:lnTo>
                  <a:pt x="1650206" y="114300"/>
                </a:lnTo>
                <a:lnTo>
                  <a:pt x="1683544" y="145257"/>
                </a:lnTo>
                <a:lnTo>
                  <a:pt x="1700213" y="164307"/>
                </a:lnTo>
                <a:lnTo>
                  <a:pt x="1707356" y="183357"/>
                </a:lnTo>
                <a:lnTo>
                  <a:pt x="1714500" y="202407"/>
                </a:lnTo>
                <a:lnTo>
                  <a:pt x="1714500" y="219075"/>
                </a:lnTo>
                <a:lnTo>
                  <a:pt x="1709738" y="245269"/>
                </a:lnTo>
                <a:lnTo>
                  <a:pt x="1695450" y="271463"/>
                </a:lnTo>
                <a:lnTo>
                  <a:pt x="1666875" y="300038"/>
                </a:lnTo>
                <a:lnTo>
                  <a:pt x="1624013" y="323850"/>
                </a:lnTo>
                <a:lnTo>
                  <a:pt x="1566863" y="364332"/>
                </a:lnTo>
                <a:lnTo>
                  <a:pt x="1519238" y="409575"/>
                </a:lnTo>
                <a:lnTo>
                  <a:pt x="1447800" y="490538"/>
                </a:lnTo>
                <a:lnTo>
                  <a:pt x="1354931" y="585788"/>
                </a:lnTo>
                <a:lnTo>
                  <a:pt x="1252538" y="678657"/>
                </a:lnTo>
                <a:lnTo>
                  <a:pt x="1152525" y="764382"/>
                </a:lnTo>
                <a:lnTo>
                  <a:pt x="1040606" y="847725"/>
                </a:lnTo>
                <a:lnTo>
                  <a:pt x="916781" y="933450"/>
                </a:lnTo>
                <a:lnTo>
                  <a:pt x="790575" y="1007269"/>
                </a:lnTo>
                <a:lnTo>
                  <a:pt x="650081" y="1088232"/>
                </a:lnTo>
                <a:lnTo>
                  <a:pt x="521494" y="1152525"/>
                </a:lnTo>
                <a:lnTo>
                  <a:pt x="369094" y="1216819"/>
                </a:lnTo>
                <a:lnTo>
                  <a:pt x="280988" y="1250157"/>
                </a:lnTo>
                <a:lnTo>
                  <a:pt x="135731" y="1297782"/>
                </a:lnTo>
                <a:lnTo>
                  <a:pt x="50006" y="1319213"/>
                </a:lnTo>
                <a:lnTo>
                  <a:pt x="23813" y="1321594"/>
                </a:lnTo>
                <a:lnTo>
                  <a:pt x="9525" y="1319213"/>
                </a:lnTo>
                <a:lnTo>
                  <a:pt x="0" y="1307307"/>
                </a:lnTo>
                <a:lnTo>
                  <a:pt x="7144" y="1288257"/>
                </a:lnTo>
                <a:lnTo>
                  <a:pt x="21431" y="1271588"/>
                </a:lnTo>
                <a:lnTo>
                  <a:pt x="97631" y="1233488"/>
                </a:lnTo>
                <a:lnTo>
                  <a:pt x="209550" y="1173957"/>
                </a:lnTo>
                <a:lnTo>
                  <a:pt x="326231" y="1107282"/>
                </a:lnTo>
                <a:lnTo>
                  <a:pt x="454819" y="1028700"/>
                </a:lnTo>
                <a:lnTo>
                  <a:pt x="573881" y="950119"/>
                </a:lnTo>
                <a:lnTo>
                  <a:pt x="666750" y="883444"/>
                </a:lnTo>
                <a:lnTo>
                  <a:pt x="783431" y="792957"/>
                </a:lnTo>
                <a:lnTo>
                  <a:pt x="878681" y="716757"/>
                </a:lnTo>
                <a:lnTo>
                  <a:pt x="1021556" y="585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D29E357-6512-401D-B503-EB6FD9D3C03B}"/>
              </a:ext>
            </a:extLst>
          </p:cNvPr>
          <p:cNvSpPr/>
          <p:nvPr/>
        </p:nvSpPr>
        <p:spPr>
          <a:xfrm>
            <a:off x="4916488" y="3494089"/>
            <a:ext cx="279400" cy="1900237"/>
          </a:xfrm>
          <a:custGeom>
            <a:avLst/>
            <a:gdLst>
              <a:gd name="connsiteX0" fmla="*/ 62631 w 280583"/>
              <a:gd name="connsiteY0" fmla="*/ 889348 h 1898945"/>
              <a:gd name="connsiteX1" fmla="*/ 70146 w 280583"/>
              <a:gd name="connsiteY1" fmla="*/ 643837 h 1898945"/>
              <a:gd name="connsiteX2" fmla="*/ 72651 w 280583"/>
              <a:gd name="connsiteY2" fmla="*/ 526093 h 1898945"/>
              <a:gd name="connsiteX3" fmla="*/ 77662 w 280583"/>
              <a:gd name="connsiteY3" fmla="*/ 350728 h 1898945"/>
              <a:gd name="connsiteX4" fmla="*/ 80167 w 280583"/>
              <a:gd name="connsiteY4" fmla="*/ 288098 h 1898945"/>
              <a:gd name="connsiteX5" fmla="*/ 77662 w 280583"/>
              <a:gd name="connsiteY5" fmla="*/ 265551 h 1898945"/>
              <a:gd name="connsiteX6" fmla="*/ 70146 w 280583"/>
              <a:gd name="connsiteY6" fmla="*/ 215447 h 1898945"/>
              <a:gd name="connsiteX7" fmla="*/ 47599 w 280583"/>
              <a:gd name="connsiteY7" fmla="*/ 137786 h 1898945"/>
              <a:gd name="connsiteX8" fmla="*/ 17537 w 280583"/>
              <a:gd name="connsiteY8" fmla="*/ 60125 h 1898945"/>
              <a:gd name="connsiteX9" fmla="*/ 2506 w 280583"/>
              <a:gd name="connsiteY9" fmla="*/ 27557 h 1898945"/>
              <a:gd name="connsiteX10" fmla="*/ 0 w 280583"/>
              <a:gd name="connsiteY10" fmla="*/ 15031 h 1898945"/>
              <a:gd name="connsiteX11" fmla="*/ 5011 w 280583"/>
              <a:gd name="connsiteY11" fmla="*/ 2505 h 1898945"/>
              <a:gd name="connsiteX12" fmla="*/ 37579 w 280583"/>
              <a:gd name="connsiteY12" fmla="*/ 0 h 1898945"/>
              <a:gd name="connsiteX13" fmla="*/ 117745 w 280583"/>
              <a:gd name="connsiteY13" fmla="*/ 15031 h 1898945"/>
              <a:gd name="connsiteX14" fmla="*/ 175365 w 280583"/>
              <a:gd name="connsiteY14" fmla="*/ 30062 h 1898945"/>
              <a:gd name="connsiteX15" fmla="*/ 243005 w 280583"/>
              <a:gd name="connsiteY15" fmla="*/ 52609 h 1898945"/>
              <a:gd name="connsiteX16" fmla="*/ 280583 w 280583"/>
              <a:gd name="connsiteY16" fmla="*/ 72651 h 1898945"/>
              <a:gd name="connsiteX17" fmla="*/ 280583 w 280583"/>
              <a:gd name="connsiteY17" fmla="*/ 195406 h 1898945"/>
              <a:gd name="connsiteX18" fmla="*/ 280583 w 280583"/>
              <a:gd name="connsiteY18" fmla="*/ 511062 h 1898945"/>
              <a:gd name="connsiteX19" fmla="*/ 278078 w 280583"/>
              <a:gd name="connsiteY19" fmla="*/ 816697 h 1898945"/>
              <a:gd name="connsiteX20" fmla="*/ 278078 w 280583"/>
              <a:gd name="connsiteY20" fmla="*/ 1087259 h 1898945"/>
              <a:gd name="connsiteX21" fmla="*/ 280583 w 280583"/>
              <a:gd name="connsiteY21" fmla="*/ 1332769 h 1898945"/>
              <a:gd name="connsiteX22" fmla="*/ 280583 w 280583"/>
              <a:gd name="connsiteY22" fmla="*/ 1691013 h 1898945"/>
              <a:gd name="connsiteX23" fmla="*/ 255531 w 280583"/>
              <a:gd name="connsiteY23" fmla="*/ 1856357 h 1898945"/>
              <a:gd name="connsiteX24" fmla="*/ 215448 w 280583"/>
              <a:gd name="connsiteY24" fmla="*/ 1886419 h 1898945"/>
              <a:gd name="connsiteX25" fmla="*/ 190396 w 280583"/>
              <a:gd name="connsiteY25" fmla="*/ 1898945 h 1898945"/>
              <a:gd name="connsiteX26" fmla="*/ 177870 w 280583"/>
              <a:gd name="connsiteY26" fmla="*/ 1898945 h 1898945"/>
              <a:gd name="connsiteX27" fmla="*/ 142797 w 280583"/>
              <a:gd name="connsiteY27" fmla="*/ 1893935 h 1898945"/>
              <a:gd name="connsiteX28" fmla="*/ 115240 w 280583"/>
              <a:gd name="connsiteY28" fmla="*/ 1883914 h 1898945"/>
              <a:gd name="connsiteX29" fmla="*/ 97703 w 280583"/>
              <a:gd name="connsiteY29" fmla="*/ 1866378 h 1898945"/>
              <a:gd name="connsiteX30" fmla="*/ 80167 w 280583"/>
              <a:gd name="connsiteY30" fmla="*/ 1843831 h 1898945"/>
              <a:gd name="connsiteX31" fmla="*/ 62631 w 280583"/>
              <a:gd name="connsiteY31" fmla="*/ 1798737 h 1898945"/>
              <a:gd name="connsiteX32" fmla="*/ 52610 w 280583"/>
              <a:gd name="connsiteY32" fmla="*/ 1746128 h 1898945"/>
              <a:gd name="connsiteX33" fmla="*/ 37579 w 280583"/>
              <a:gd name="connsiteY33" fmla="*/ 1640909 h 1898945"/>
              <a:gd name="connsiteX34" fmla="*/ 35073 w 280583"/>
              <a:gd name="connsiteY34" fmla="*/ 1598321 h 1898945"/>
              <a:gd name="connsiteX35" fmla="*/ 42589 w 280583"/>
              <a:gd name="connsiteY35" fmla="*/ 1483081 h 1898945"/>
              <a:gd name="connsiteX36" fmla="*/ 52610 w 280583"/>
              <a:gd name="connsiteY36" fmla="*/ 1255108 h 1898945"/>
              <a:gd name="connsiteX37" fmla="*/ 62631 w 280583"/>
              <a:gd name="connsiteY37" fmla="*/ 889348 h 189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80583" h="1898945">
                <a:moveTo>
                  <a:pt x="62631" y="889348"/>
                </a:moveTo>
                <a:lnTo>
                  <a:pt x="70146" y="643837"/>
                </a:lnTo>
                <a:lnTo>
                  <a:pt x="72651" y="526093"/>
                </a:lnTo>
                <a:lnTo>
                  <a:pt x="77662" y="350728"/>
                </a:lnTo>
                <a:lnTo>
                  <a:pt x="80167" y="288098"/>
                </a:lnTo>
                <a:lnTo>
                  <a:pt x="77662" y="265551"/>
                </a:lnTo>
                <a:lnTo>
                  <a:pt x="70146" y="215447"/>
                </a:lnTo>
                <a:lnTo>
                  <a:pt x="47599" y="137786"/>
                </a:lnTo>
                <a:lnTo>
                  <a:pt x="17537" y="60125"/>
                </a:lnTo>
                <a:lnTo>
                  <a:pt x="2506" y="27557"/>
                </a:lnTo>
                <a:lnTo>
                  <a:pt x="0" y="15031"/>
                </a:lnTo>
                <a:lnTo>
                  <a:pt x="5011" y="2505"/>
                </a:lnTo>
                <a:lnTo>
                  <a:pt x="37579" y="0"/>
                </a:lnTo>
                <a:lnTo>
                  <a:pt x="117745" y="15031"/>
                </a:lnTo>
                <a:lnTo>
                  <a:pt x="175365" y="30062"/>
                </a:lnTo>
                <a:lnTo>
                  <a:pt x="243005" y="52609"/>
                </a:lnTo>
                <a:lnTo>
                  <a:pt x="280583" y="72651"/>
                </a:lnTo>
                <a:lnTo>
                  <a:pt x="280583" y="195406"/>
                </a:lnTo>
                <a:lnTo>
                  <a:pt x="280583" y="511062"/>
                </a:lnTo>
                <a:lnTo>
                  <a:pt x="278078" y="816697"/>
                </a:lnTo>
                <a:lnTo>
                  <a:pt x="278078" y="1087259"/>
                </a:lnTo>
                <a:lnTo>
                  <a:pt x="280583" y="1332769"/>
                </a:lnTo>
                <a:lnTo>
                  <a:pt x="280583" y="1691013"/>
                </a:lnTo>
                <a:lnTo>
                  <a:pt x="255531" y="1856357"/>
                </a:lnTo>
                <a:lnTo>
                  <a:pt x="215448" y="1886419"/>
                </a:lnTo>
                <a:lnTo>
                  <a:pt x="190396" y="1898945"/>
                </a:lnTo>
                <a:lnTo>
                  <a:pt x="177870" y="1898945"/>
                </a:lnTo>
                <a:lnTo>
                  <a:pt x="142797" y="1893935"/>
                </a:lnTo>
                <a:lnTo>
                  <a:pt x="115240" y="1883914"/>
                </a:lnTo>
                <a:lnTo>
                  <a:pt x="97703" y="1866378"/>
                </a:lnTo>
                <a:lnTo>
                  <a:pt x="80167" y="1843831"/>
                </a:lnTo>
                <a:lnTo>
                  <a:pt x="62631" y="1798737"/>
                </a:lnTo>
                <a:lnTo>
                  <a:pt x="52610" y="1746128"/>
                </a:lnTo>
                <a:lnTo>
                  <a:pt x="37579" y="1640909"/>
                </a:lnTo>
                <a:lnTo>
                  <a:pt x="35073" y="1598321"/>
                </a:lnTo>
                <a:lnTo>
                  <a:pt x="42589" y="1483081"/>
                </a:lnTo>
                <a:lnTo>
                  <a:pt x="52610" y="1255108"/>
                </a:lnTo>
                <a:lnTo>
                  <a:pt x="62631" y="8893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6DA8DCC-EA36-47E0-BD3D-2456635978EE}"/>
              </a:ext>
            </a:extLst>
          </p:cNvPr>
          <p:cNvSpPr/>
          <p:nvPr/>
        </p:nvSpPr>
        <p:spPr>
          <a:xfrm>
            <a:off x="5146676" y="3300414"/>
            <a:ext cx="2151063" cy="2047875"/>
          </a:xfrm>
          <a:custGeom>
            <a:avLst/>
            <a:gdLst>
              <a:gd name="connsiteX0" fmla="*/ 724121 w 2150778"/>
              <a:gd name="connsiteY0" fmla="*/ 190280 h 2048151"/>
              <a:gd name="connsiteX1" fmla="*/ 512699 w 2150778"/>
              <a:gd name="connsiteY1" fmla="*/ 216708 h 2048151"/>
              <a:gd name="connsiteX2" fmla="*/ 330347 w 2150778"/>
              <a:gd name="connsiteY2" fmla="*/ 237850 h 2048151"/>
              <a:gd name="connsiteX3" fmla="*/ 0 w 2150778"/>
              <a:gd name="connsiteY3" fmla="*/ 269563 h 2048151"/>
              <a:gd name="connsiteX4" fmla="*/ 0 w 2150778"/>
              <a:gd name="connsiteY4" fmla="*/ 369989 h 2048151"/>
              <a:gd name="connsiteX5" fmla="*/ 171781 w 2150778"/>
              <a:gd name="connsiteY5" fmla="*/ 375274 h 2048151"/>
              <a:gd name="connsiteX6" fmla="*/ 237850 w 2150778"/>
              <a:gd name="connsiteY6" fmla="*/ 372632 h 2048151"/>
              <a:gd name="connsiteX7" fmla="*/ 346204 w 2150778"/>
              <a:gd name="connsiteY7" fmla="*/ 359418 h 2048151"/>
              <a:gd name="connsiteX8" fmla="*/ 544412 w 2150778"/>
              <a:gd name="connsiteY8" fmla="*/ 338276 h 2048151"/>
              <a:gd name="connsiteX9" fmla="*/ 787547 w 2150778"/>
              <a:gd name="connsiteY9" fmla="*/ 314491 h 2048151"/>
              <a:gd name="connsiteX10" fmla="*/ 1035968 w 2150778"/>
              <a:gd name="connsiteY10" fmla="*/ 285420 h 2048151"/>
              <a:gd name="connsiteX11" fmla="*/ 1276461 w 2150778"/>
              <a:gd name="connsiteY11" fmla="*/ 258992 h 2048151"/>
              <a:gd name="connsiteX12" fmla="*/ 1442955 w 2150778"/>
              <a:gd name="connsiteY12" fmla="*/ 240493 h 2048151"/>
              <a:gd name="connsiteX13" fmla="*/ 1580380 w 2150778"/>
              <a:gd name="connsiteY13" fmla="*/ 232565 h 2048151"/>
              <a:gd name="connsiteX14" fmla="*/ 1635878 w 2150778"/>
              <a:gd name="connsiteY14" fmla="*/ 232565 h 2048151"/>
              <a:gd name="connsiteX15" fmla="*/ 1675520 w 2150778"/>
              <a:gd name="connsiteY15" fmla="*/ 237850 h 2048151"/>
              <a:gd name="connsiteX16" fmla="*/ 1704590 w 2150778"/>
              <a:gd name="connsiteY16" fmla="*/ 245778 h 2048151"/>
              <a:gd name="connsiteX17" fmla="*/ 1725732 w 2150778"/>
              <a:gd name="connsiteY17" fmla="*/ 258992 h 2048151"/>
              <a:gd name="connsiteX18" fmla="*/ 1741589 w 2150778"/>
              <a:gd name="connsiteY18" fmla="*/ 282777 h 2048151"/>
              <a:gd name="connsiteX19" fmla="*/ 1754803 w 2150778"/>
              <a:gd name="connsiteY19" fmla="*/ 327704 h 2048151"/>
              <a:gd name="connsiteX20" fmla="*/ 1762731 w 2150778"/>
              <a:gd name="connsiteY20" fmla="*/ 372632 h 2048151"/>
              <a:gd name="connsiteX21" fmla="*/ 1768017 w 2150778"/>
              <a:gd name="connsiteY21" fmla="*/ 443987 h 2048151"/>
              <a:gd name="connsiteX22" fmla="*/ 1768017 w 2150778"/>
              <a:gd name="connsiteY22" fmla="*/ 621052 h 2048151"/>
              <a:gd name="connsiteX23" fmla="*/ 1768017 w 2150778"/>
              <a:gd name="connsiteY23" fmla="*/ 845688 h 2048151"/>
              <a:gd name="connsiteX24" fmla="*/ 1770659 w 2150778"/>
              <a:gd name="connsiteY24" fmla="*/ 1181321 h 2048151"/>
              <a:gd name="connsiteX25" fmla="*/ 1744232 w 2150778"/>
              <a:gd name="connsiteY25" fmla="*/ 1292317 h 2048151"/>
              <a:gd name="connsiteX26" fmla="*/ 1746874 w 2150778"/>
              <a:gd name="connsiteY26" fmla="*/ 1765374 h 2048151"/>
              <a:gd name="connsiteX27" fmla="*/ 1789159 w 2150778"/>
              <a:gd name="connsiteY27" fmla="*/ 2021723 h 2048151"/>
              <a:gd name="connsiteX28" fmla="*/ 1831443 w 2150778"/>
              <a:gd name="connsiteY28" fmla="*/ 2040222 h 2048151"/>
              <a:gd name="connsiteX29" fmla="*/ 1863157 w 2150778"/>
              <a:gd name="connsiteY29" fmla="*/ 2048151 h 2048151"/>
              <a:gd name="connsiteX30" fmla="*/ 1886942 w 2150778"/>
              <a:gd name="connsiteY30" fmla="*/ 2042865 h 2048151"/>
              <a:gd name="connsiteX31" fmla="*/ 1916012 w 2150778"/>
              <a:gd name="connsiteY31" fmla="*/ 2032294 h 2048151"/>
              <a:gd name="connsiteX32" fmla="*/ 1947725 w 2150778"/>
              <a:gd name="connsiteY32" fmla="*/ 2005866 h 2048151"/>
              <a:gd name="connsiteX33" fmla="*/ 1966225 w 2150778"/>
              <a:gd name="connsiteY33" fmla="*/ 1974153 h 2048151"/>
              <a:gd name="connsiteX34" fmla="*/ 1982081 w 2150778"/>
              <a:gd name="connsiteY34" fmla="*/ 1929226 h 2048151"/>
              <a:gd name="connsiteX35" fmla="*/ 1990010 w 2150778"/>
              <a:gd name="connsiteY35" fmla="*/ 1886941 h 2048151"/>
              <a:gd name="connsiteX36" fmla="*/ 1995295 w 2150778"/>
              <a:gd name="connsiteY36" fmla="*/ 1836729 h 2048151"/>
              <a:gd name="connsiteX37" fmla="*/ 1997938 w 2150778"/>
              <a:gd name="connsiteY37" fmla="*/ 1704590 h 2048151"/>
              <a:gd name="connsiteX38" fmla="*/ 2011152 w 2150778"/>
              <a:gd name="connsiteY38" fmla="*/ 1450884 h 2048151"/>
              <a:gd name="connsiteX39" fmla="*/ 2024366 w 2150778"/>
              <a:gd name="connsiteY39" fmla="*/ 1168107 h 2048151"/>
              <a:gd name="connsiteX40" fmla="*/ 2050794 w 2150778"/>
              <a:gd name="connsiteY40" fmla="*/ 755834 h 2048151"/>
              <a:gd name="connsiteX41" fmla="*/ 2061365 w 2150778"/>
              <a:gd name="connsiteY41" fmla="*/ 541769 h 2048151"/>
              <a:gd name="connsiteX42" fmla="*/ 2064007 w 2150778"/>
              <a:gd name="connsiteY42" fmla="*/ 496842 h 2048151"/>
              <a:gd name="connsiteX43" fmla="*/ 2069293 w 2150778"/>
              <a:gd name="connsiteY43" fmla="*/ 457200 h 2048151"/>
              <a:gd name="connsiteX44" fmla="*/ 2082507 w 2150778"/>
              <a:gd name="connsiteY44" fmla="*/ 412273 h 2048151"/>
              <a:gd name="connsiteX45" fmla="*/ 2103649 w 2150778"/>
              <a:gd name="connsiteY45" fmla="*/ 367346 h 2048151"/>
              <a:gd name="connsiteX46" fmla="*/ 2119506 w 2150778"/>
              <a:gd name="connsiteY46" fmla="*/ 343561 h 2048151"/>
              <a:gd name="connsiteX47" fmla="*/ 2138005 w 2150778"/>
              <a:gd name="connsiteY47" fmla="*/ 298634 h 2048151"/>
              <a:gd name="connsiteX48" fmla="*/ 2145933 w 2150778"/>
              <a:gd name="connsiteY48" fmla="*/ 266921 h 2048151"/>
              <a:gd name="connsiteX49" fmla="*/ 2148576 w 2150778"/>
              <a:gd name="connsiteY49" fmla="*/ 235207 h 2048151"/>
              <a:gd name="connsiteX50" fmla="*/ 2138005 w 2150778"/>
              <a:gd name="connsiteY50" fmla="*/ 208780 h 2048151"/>
              <a:gd name="connsiteX51" fmla="*/ 2114220 w 2150778"/>
              <a:gd name="connsiteY51" fmla="*/ 184995 h 2048151"/>
              <a:gd name="connsiteX52" fmla="*/ 2071936 w 2150778"/>
              <a:gd name="connsiteY52" fmla="*/ 150639 h 2048151"/>
              <a:gd name="connsiteX53" fmla="*/ 2008509 w 2150778"/>
              <a:gd name="connsiteY53" fmla="*/ 92498 h 2048151"/>
              <a:gd name="connsiteX54" fmla="*/ 1966225 w 2150778"/>
              <a:gd name="connsiteY54" fmla="*/ 55499 h 2048151"/>
              <a:gd name="connsiteX55" fmla="*/ 1931869 w 2150778"/>
              <a:gd name="connsiteY55" fmla="*/ 26428 h 2048151"/>
              <a:gd name="connsiteX56" fmla="*/ 1897513 w 2150778"/>
              <a:gd name="connsiteY56" fmla="*/ 7929 h 2048151"/>
              <a:gd name="connsiteX57" fmla="*/ 1865799 w 2150778"/>
              <a:gd name="connsiteY57" fmla="*/ 0 h 2048151"/>
              <a:gd name="connsiteX58" fmla="*/ 1828800 w 2150778"/>
              <a:gd name="connsiteY58" fmla="*/ 0 h 2048151"/>
              <a:gd name="connsiteX59" fmla="*/ 1797087 w 2150778"/>
              <a:gd name="connsiteY59" fmla="*/ 7929 h 2048151"/>
              <a:gd name="connsiteX60" fmla="*/ 1765374 w 2150778"/>
              <a:gd name="connsiteY60" fmla="*/ 23785 h 2048151"/>
              <a:gd name="connsiteX61" fmla="*/ 1744232 w 2150778"/>
              <a:gd name="connsiteY61" fmla="*/ 36999 h 2048151"/>
              <a:gd name="connsiteX62" fmla="*/ 1635878 w 2150778"/>
              <a:gd name="connsiteY62" fmla="*/ 58141 h 2048151"/>
              <a:gd name="connsiteX63" fmla="*/ 1329316 w 2150778"/>
              <a:gd name="connsiteY63" fmla="*/ 103069 h 2048151"/>
              <a:gd name="connsiteX64" fmla="*/ 917043 w 2150778"/>
              <a:gd name="connsiteY64" fmla="*/ 163852 h 2048151"/>
              <a:gd name="connsiteX65" fmla="*/ 724121 w 2150778"/>
              <a:gd name="connsiteY65" fmla="*/ 190280 h 20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50778" h="2048151">
                <a:moveTo>
                  <a:pt x="724121" y="190280"/>
                </a:moveTo>
                <a:lnTo>
                  <a:pt x="512699" y="216708"/>
                </a:lnTo>
                <a:lnTo>
                  <a:pt x="330347" y="237850"/>
                </a:lnTo>
                <a:lnTo>
                  <a:pt x="0" y="269563"/>
                </a:lnTo>
                <a:lnTo>
                  <a:pt x="0" y="369989"/>
                </a:lnTo>
                <a:lnTo>
                  <a:pt x="171781" y="375274"/>
                </a:lnTo>
                <a:lnTo>
                  <a:pt x="237850" y="372632"/>
                </a:lnTo>
                <a:lnTo>
                  <a:pt x="346204" y="359418"/>
                </a:lnTo>
                <a:lnTo>
                  <a:pt x="544412" y="338276"/>
                </a:lnTo>
                <a:lnTo>
                  <a:pt x="787547" y="314491"/>
                </a:lnTo>
                <a:lnTo>
                  <a:pt x="1035968" y="285420"/>
                </a:lnTo>
                <a:lnTo>
                  <a:pt x="1276461" y="258992"/>
                </a:lnTo>
                <a:lnTo>
                  <a:pt x="1442955" y="240493"/>
                </a:lnTo>
                <a:lnTo>
                  <a:pt x="1580380" y="232565"/>
                </a:lnTo>
                <a:lnTo>
                  <a:pt x="1635878" y="232565"/>
                </a:lnTo>
                <a:lnTo>
                  <a:pt x="1675520" y="237850"/>
                </a:lnTo>
                <a:lnTo>
                  <a:pt x="1704590" y="245778"/>
                </a:lnTo>
                <a:lnTo>
                  <a:pt x="1725732" y="258992"/>
                </a:lnTo>
                <a:lnTo>
                  <a:pt x="1741589" y="282777"/>
                </a:lnTo>
                <a:lnTo>
                  <a:pt x="1754803" y="327704"/>
                </a:lnTo>
                <a:lnTo>
                  <a:pt x="1762731" y="372632"/>
                </a:lnTo>
                <a:lnTo>
                  <a:pt x="1768017" y="443987"/>
                </a:lnTo>
                <a:lnTo>
                  <a:pt x="1768017" y="621052"/>
                </a:lnTo>
                <a:lnTo>
                  <a:pt x="1768017" y="845688"/>
                </a:lnTo>
                <a:cubicBezTo>
                  <a:pt x="1768898" y="957566"/>
                  <a:pt x="1769778" y="1069443"/>
                  <a:pt x="1770659" y="1181321"/>
                </a:cubicBezTo>
                <a:lnTo>
                  <a:pt x="1744232" y="1292317"/>
                </a:lnTo>
                <a:cubicBezTo>
                  <a:pt x="1745113" y="1450003"/>
                  <a:pt x="1745993" y="1607688"/>
                  <a:pt x="1746874" y="1765374"/>
                </a:cubicBezTo>
                <a:lnTo>
                  <a:pt x="1789159" y="2021723"/>
                </a:lnTo>
                <a:lnTo>
                  <a:pt x="1831443" y="2040222"/>
                </a:lnTo>
                <a:lnTo>
                  <a:pt x="1863157" y="2048151"/>
                </a:lnTo>
                <a:lnTo>
                  <a:pt x="1886942" y="2042865"/>
                </a:lnTo>
                <a:lnTo>
                  <a:pt x="1916012" y="2032294"/>
                </a:lnTo>
                <a:lnTo>
                  <a:pt x="1947725" y="2005866"/>
                </a:lnTo>
                <a:lnTo>
                  <a:pt x="1966225" y="1974153"/>
                </a:lnTo>
                <a:lnTo>
                  <a:pt x="1982081" y="1929226"/>
                </a:lnTo>
                <a:lnTo>
                  <a:pt x="1990010" y="1886941"/>
                </a:lnTo>
                <a:lnTo>
                  <a:pt x="1995295" y="1836729"/>
                </a:lnTo>
                <a:lnTo>
                  <a:pt x="1997938" y="1704590"/>
                </a:lnTo>
                <a:lnTo>
                  <a:pt x="2011152" y="1450884"/>
                </a:lnTo>
                <a:lnTo>
                  <a:pt x="2024366" y="1168107"/>
                </a:lnTo>
                <a:lnTo>
                  <a:pt x="2050794" y="755834"/>
                </a:lnTo>
                <a:lnTo>
                  <a:pt x="2061365" y="541769"/>
                </a:lnTo>
                <a:lnTo>
                  <a:pt x="2064007" y="496842"/>
                </a:lnTo>
                <a:lnTo>
                  <a:pt x="2069293" y="457200"/>
                </a:lnTo>
                <a:lnTo>
                  <a:pt x="2082507" y="412273"/>
                </a:lnTo>
                <a:lnTo>
                  <a:pt x="2103649" y="367346"/>
                </a:lnTo>
                <a:lnTo>
                  <a:pt x="2119506" y="343561"/>
                </a:lnTo>
                <a:lnTo>
                  <a:pt x="2138005" y="298634"/>
                </a:lnTo>
                <a:lnTo>
                  <a:pt x="2145933" y="266921"/>
                </a:lnTo>
                <a:cubicBezTo>
                  <a:pt x="2148656" y="236973"/>
                  <a:pt x="2150778" y="247981"/>
                  <a:pt x="2148576" y="235207"/>
                </a:cubicBezTo>
                <a:lnTo>
                  <a:pt x="2138005" y="208780"/>
                </a:lnTo>
                <a:lnTo>
                  <a:pt x="2114220" y="184995"/>
                </a:lnTo>
                <a:lnTo>
                  <a:pt x="2071936" y="150639"/>
                </a:lnTo>
                <a:lnTo>
                  <a:pt x="2008509" y="92498"/>
                </a:lnTo>
                <a:lnTo>
                  <a:pt x="1966225" y="55499"/>
                </a:lnTo>
                <a:lnTo>
                  <a:pt x="1931869" y="26428"/>
                </a:lnTo>
                <a:lnTo>
                  <a:pt x="1897513" y="7929"/>
                </a:lnTo>
                <a:lnTo>
                  <a:pt x="1865799" y="0"/>
                </a:lnTo>
                <a:lnTo>
                  <a:pt x="1828800" y="0"/>
                </a:lnTo>
                <a:lnTo>
                  <a:pt x="1797087" y="7929"/>
                </a:lnTo>
                <a:lnTo>
                  <a:pt x="1765374" y="23785"/>
                </a:lnTo>
                <a:lnTo>
                  <a:pt x="1744232" y="36999"/>
                </a:lnTo>
                <a:lnTo>
                  <a:pt x="1635878" y="58141"/>
                </a:lnTo>
                <a:lnTo>
                  <a:pt x="1329316" y="103069"/>
                </a:lnTo>
                <a:lnTo>
                  <a:pt x="917043" y="163852"/>
                </a:lnTo>
                <a:lnTo>
                  <a:pt x="724121" y="190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52E7A65-2614-4739-BEB3-E9984BCB09B3}"/>
              </a:ext>
            </a:extLst>
          </p:cNvPr>
          <p:cNvSpPr/>
          <p:nvPr/>
        </p:nvSpPr>
        <p:spPr>
          <a:xfrm>
            <a:off x="5133976" y="3895725"/>
            <a:ext cx="1833563" cy="293688"/>
          </a:xfrm>
          <a:custGeom>
            <a:avLst/>
            <a:gdLst>
              <a:gd name="connsiteX0" fmla="*/ 866775 w 1833563"/>
              <a:gd name="connsiteY0" fmla="*/ 76200 h 292894"/>
              <a:gd name="connsiteX1" fmla="*/ 1209675 w 1833563"/>
              <a:gd name="connsiteY1" fmla="*/ 47625 h 292894"/>
              <a:gd name="connsiteX2" fmla="*/ 1485900 w 1833563"/>
              <a:gd name="connsiteY2" fmla="*/ 26194 h 292894"/>
              <a:gd name="connsiteX3" fmla="*/ 1826419 w 1833563"/>
              <a:gd name="connsiteY3" fmla="*/ 0 h 292894"/>
              <a:gd name="connsiteX4" fmla="*/ 1833563 w 1833563"/>
              <a:gd name="connsiteY4" fmla="*/ 183356 h 292894"/>
              <a:gd name="connsiteX5" fmla="*/ 1628775 w 1833563"/>
              <a:gd name="connsiteY5" fmla="*/ 180975 h 292894"/>
              <a:gd name="connsiteX6" fmla="*/ 1550194 w 1833563"/>
              <a:gd name="connsiteY6" fmla="*/ 183356 h 292894"/>
              <a:gd name="connsiteX7" fmla="*/ 1350169 w 1833563"/>
              <a:gd name="connsiteY7" fmla="*/ 200025 h 292894"/>
              <a:gd name="connsiteX8" fmla="*/ 1116806 w 1833563"/>
              <a:gd name="connsiteY8" fmla="*/ 219075 h 292894"/>
              <a:gd name="connsiteX9" fmla="*/ 823913 w 1833563"/>
              <a:gd name="connsiteY9" fmla="*/ 245269 h 292894"/>
              <a:gd name="connsiteX10" fmla="*/ 507206 w 1833563"/>
              <a:gd name="connsiteY10" fmla="*/ 273844 h 292894"/>
              <a:gd name="connsiteX11" fmla="*/ 340519 w 1833563"/>
              <a:gd name="connsiteY11" fmla="*/ 292894 h 292894"/>
              <a:gd name="connsiteX12" fmla="*/ 290513 w 1833563"/>
              <a:gd name="connsiteY12" fmla="*/ 292894 h 292894"/>
              <a:gd name="connsiteX13" fmla="*/ 209550 w 1833563"/>
              <a:gd name="connsiteY13" fmla="*/ 290513 h 292894"/>
              <a:gd name="connsiteX14" fmla="*/ 119063 w 1833563"/>
              <a:gd name="connsiteY14" fmla="*/ 280988 h 292894"/>
              <a:gd name="connsiteX15" fmla="*/ 0 w 1833563"/>
              <a:gd name="connsiteY15" fmla="*/ 259556 h 292894"/>
              <a:gd name="connsiteX16" fmla="*/ 14288 w 1833563"/>
              <a:gd name="connsiteY16" fmla="*/ 88106 h 292894"/>
              <a:gd name="connsiteX17" fmla="*/ 135731 w 1833563"/>
              <a:gd name="connsiteY17" fmla="*/ 107156 h 292894"/>
              <a:gd name="connsiteX18" fmla="*/ 195263 w 1833563"/>
              <a:gd name="connsiteY18" fmla="*/ 111919 h 292894"/>
              <a:gd name="connsiteX19" fmla="*/ 264319 w 1833563"/>
              <a:gd name="connsiteY19" fmla="*/ 114300 h 292894"/>
              <a:gd name="connsiteX20" fmla="*/ 373856 w 1833563"/>
              <a:gd name="connsiteY20" fmla="*/ 107156 h 292894"/>
              <a:gd name="connsiteX21" fmla="*/ 642938 w 1833563"/>
              <a:gd name="connsiteY21" fmla="*/ 92869 h 292894"/>
              <a:gd name="connsiteX22" fmla="*/ 866775 w 1833563"/>
              <a:gd name="connsiteY22" fmla="*/ 7620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3563" h="292894">
                <a:moveTo>
                  <a:pt x="866775" y="76200"/>
                </a:moveTo>
                <a:lnTo>
                  <a:pt x="1209675" y="47625"/>
                </a:lnTo>
                <a:lnTo>
                  <a:pt x="1485900" y="26194"/>
                </a:lnTo>
                <a:lnTo>
                  <a:pt x="1826419" y="0"/>
                </a:lnTo>
                <a:lnTo>
                  <a:pt x="1833563" y="183356"/>
                </a:lnTo>
                <a:lnTo>
                  <a:pt x="1628775" y="180975"/>
                </a:lnTo>
                <a:lnTo>
                  <a:pt x="1550194" y="183356"/>
                </a:lnTo>
                <a:lnTo>
                  <a:pt x="1350169" y="200025"/>
                </a:lnTo>
                <a:lnTo>
                  <a:pt x="1116806" y="219075"/>
                </a:lnTo>
                <a:lnTo>
                  <a:pt x="823913" y="245269"/>
                </a:lnTo>
                <a:lnTo>
                  <a:pt x="507206" y="273844"/>
                </a:lnTo>
                <a:lnTo>
                  <a:pt x="340519" y="292894"/>
                </a:lnTo>
                <a:lnTo>
                  <a:pt x="290513" y="292894"/>
                </a:lnTo>
                <a:lnTo>
                  <a:pt x="209550" y="290513"/>
                </a:lnTo>
                <a:lnTo>
                  <a:pt x="119063" y="280988"/>
                </a:lnTo>
                <a:lnTo>
                  <a:pt x="0" y="259556"/>
                </a:lnTo>
                <a:lnTo>
                  <a:pt x="14288" y="88106"/>
                </a:lnTo>
                <a:lnTo>
                  <a:pt x="135731" y="107156"/>
                </a:lnTo>
                <a:lnTo>
                  <a:pt x="195263" y="111919"/>
                </a:lnTo>
                <a:lnTo>
                  <a:pt x="264319" y="114300"/>
                </a:lnTo>
                <a:lnTo>
                  <a:pt x="373856" y="107156"/>
                </a:lnTo>
                <a:lnTo>
                  <a:pt x="642938" y="92869"/>
                </a:lnTo>
                <a:lnTo>
                  <a:pt x="866775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59A33F5-77AE-49B0-B5EB-A288316788DA}"/>
              </a:ext>
            </a:extLst>
          </p:cNvPr>
          <p:cNvSpPr/>
          <p:nvPr/>
        </p:nvSpPr>
        <p:spPr>
          <a:xfrm>
            <a:off x="5135564" y="4452939"/>
            <a:ext cx="1844675" cy="295275"/>
          </a:xfrm>
          <a:custGeom>
            <a:avLst/>
            <a:gdLst>
              <a:gd name="connsiteX0" fmla="*/ 857250 w 1843088"/>
              <a:gd name="connsiteY0" fmla="*/ 85725 h 295275"/>
              <a:gd name="connsiteX1" fmla="*/ 1140619 w 1843088"/>
              <a:gd name="connsiteY1" fmla="*/ 59531 h 295275"/>
              <a:gd name="connsiteX2" fmla="*/ 1343025 w 1843088"/>
              <a:gd name="connsiteY2" fmla="*/ 38100 h 295275"/>
              <a:gd name="connsiteX3" fmla="*/ 1476375 w 1843088"/>
              <a:gd name="connsiteY3" fmla="*/ 21431 h 295275"/>
              <a:gd name="connsiteX4" fmla="*/ 1578769 w 1843088"/>
              <a:gd name="connsiteY4" fmla="*/ 11906 h 295275"/>
              <a:gd name="connsiteX5" fmla="*/ 1721644 w 1843088"/>
              <a:gd name="connsiteY5" fmla="*/ 2381 h 295275"/>
              <a:gd name="connsiteX6" fmla="*/ 1843088 w 1843088"/>
              <a:gd name="connsiteY6" fmla="*/ 0 h 295275"/>
              <a:gd name="connsiteX7" fmla="*/ 1807369 w 1843088"/>
              <a:gd name="connsiteY7" fmla="*/ 157162 h 295275"/>
              <a:gd name="connsiteX8" fmla="*/ 1616869 w 1843088"/>
              <a:gd name="connsiteY8" fmla="*/ 173831 h 295275"/>
              <a:gd name="connsiteX9" fmla="*/ 1414463 w 1843088"/>
              <a:gd name="connsiteY9" fmla="*/ 192881 h 295275"/>
              <a:gd name="connsiteX10" fmla="*/ 1238250 w 1843088"/>
              <a:gd name="connsiteY10" fmla="*/ 209550 h 295275"/>
              <a:gd name="connsiteX11" fmla="*/ 1035844 w 1843088"/>
              <a:gd name="connsiteY11" fmla="*/ 228600 h 295275"/>
              <a:gd name="connsiteX12" fmla="*/ 800100 w 1843088"/>
              <a:gd name="connsiteY12" fmla="*/ 252412 h 295275"/>
              <a:gd name="connsiteX13" fmla="*/ 588169 w 1843088"/>
              <a:gd name="connsiteY13" fmla="*/ 271462 h 295275"/>
              <a:gd name="connsiteX14" fmla="*/ 442913 w 1843088"/>
              <a:gd name="connsiteY14" fmla="*/ 285750 h 295275"/>
              <a:gd name="connsiteX15" fmla="*/ 326232 w 1843088"/>
              <a:gd name="connsiteY15" fmla="*/ 295275 h 295275"/>
              <a:gd name="connsiteX16" fmla="*/ 240507 w 1843088"/>
              <a:gd name="connsiteY16" fmla="*/ 290512 h 295275"/>
              <a:gd name="connsiteX17" fmla="*/ 119063 w 1843088"/>
              <a:gd name="connsiteY17" fmla="*/ 278606 h 295275"/>
              <a:gd name="connsiteX18" fmla="*/ 0 w 1843088"/>
              <a:gd name="connsiteY18" fmla="*/ 264318 h 295275"/>
              <a:gd name="connsiteX19" fmla="*/ 26194 w 1843088"/>
              <a:gd name="connsiteY19" fmla="*/ 80962 h 295275"/>
              <a:gd name="connsiteX20" fmla="*/ 102394 w 1843088"/>
              <a:gd name="connsiteY20" fmla="*/ 109537 h 295275"/>
              <a:gd name="connsiteX21" fmla="*/ 147638 w 1843088"/>
              <a:gd name="connsiteY21" fmla="*/ 123825 h 295275"/>
              <a:gd name="connsiteX22" fmla="*/ 195263 w 1843088"/>
              <a:gd name="connsiteY22" fmla="*/ 130968 h 295275"/>
              <a:gd name="connsiteX23" fmla="*/ 266700 w 1843088"/>
              <a:gd name="connsiteY23" fmla="*/ 138112 h 295275"/>
              <a:gd name="connsiteX24" fmla="*/ 333375 w 1843088"/>
              <a:gd name="connsiteY24" fmla="*/ 138112 h 295275"/>
              <a:gd name="connsiteX25" fmla="*/ 528638 w 1843088"/>
              <a:gd name="connsiteY25" fmla="*/ 116681 h 295275"/>
              <a:gd name="connsiteX26" fmla="*/ 857250 w 1843088"/>
              <a:gd name="connsiteY26" fmla="*/ 85725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43088" h="295275">
                <a:moveTo>
                  <a:pt x="857250" y="85725"/>
                </a:moveTo>
                <a:lnTo>
                  <a:pt x="1140619" y="59531"/>
                </a:lnTo>
                <a:lnTo>
                  <a:pt x="1343025" y="38100"/>
                </a:lnTo>
                <a:lnTo>
                  <a:pt x="1476375" y="21431"/>
                </a:lnTo>
                <a:lnTo>
                  <a:pt x="1578769" y="11906"/>
                </a:lnTo>
                <a:lnTo>
                  <a:pt x="1721644" y="2381"/>
                </a:lnTo>
                <a:lnTo>
                  <a:pt x="1843088" y="0"/>
                </a:lnTo>
                <a:lnTo>
                  <a:pt x="1807369" y="157162"/>
                </a:lnTo>
                <a:lnTo>
                  <a:pt x="1616869" y="173831"/>
                </a:lnTo>
                <a:lnTo>
                  <a:pt x="1414463" y="192881"/>
                </a:lnTo>
                <a:lnTo>
                  <a:pt x="1238250" y="209550"/>
                </a:lnTo>
                <a:lnTo>
                  <a:pt x="1035844" y="228600"/>
                </a:lnTo>
                <a:lnTo>
                  <a:pt x="800100" y="252412"/>
                </a:lnTo>
                <a:lnTo>
                  <a:pt x="588169" y="271462"/>
                </a:lnTo>
                <a:lnTo>
                  <a:pt x="442913" y="285750"/>
                </a:lnTo>
                <a:lnTo>
                  <a:pt x="326232" y="295275"/>
                </a:lnTo>
                <a:lnTo>
                  <a:pt x="240507" y="290512"/>
                </a:lnTo>
                <a:lnTo>
                  <a:pt x="119063" y="278606"/>
                </a:lnTo>
                <a:lnTo>
                  <a:pt x="0" y="264318"/>
                </a:lnTo>
                <a:lnTo>
                  <a:pt x="26194" y="80962"/>
                </a:lnTo>
                <a:lnTo>
                  <a:pt x="102394" y="109537"/>
                </a:lnTo>
                <a:lnTo>
                  <a:pt x="147638" y="123825"/>
                </a:lnTo>
                <a:lnTo>
                  <a:pt x="195263" y="130968"/>
                </a:lnTo>
                <a:lnTo>
                  <a:pt x="266700" y="138112"/>
                </a:lnTo>
                <a:lnTo>
                  <a:pt x="333375" y="138112"/>
                </a:lnTo>
                <a:lnTo>
                  <a:pt x="528638" y="116681"/>
                </a:lnTo>
                <a:lnTo>
                  <a:pt x="85725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1603BC3-D72A-4530-BCF2-4ED6536DC049}"/>
              </a:ext>
            </a:extLst>
          </p:cNvPr>
          <p:cNvSpPr/>
          <p:nvPr/>
        </p:nvSpPr>
        <p:spPr>
          <a:xfrm>
            <a:off x="5113339" y="5014913"/>
            <a:ext cx="1887537" cy="336550"/>
          </a:xfrm>
          <a:custGeom>
            <a:avLst/>
            <a:gdLst>
              <a:gd name="connsiteX0" fmla="*/ 1002506 w 1888331"/>
              <a:gd name="connsiteY0" fmla="*/ 92868 h 335756"/>
              <a:gd name="connsiteX1" fmla="*/ 1257300 w 1888331"/>
              <a:gd name="connsiteY1" fmla="*/ 57150 h 335756"/>
              <a:gd name="connsiteX2" fmla="*/ 1516856 w 1888331"/>
              <a:gd name="connsiteY2" fmla="*/ 21431 h 335756"/>
              <a:gd name="connsiteX3" fmla="*/ 1688306 w 1888331"/>
              <a:gd name="connsiteY3" fmla="*/ 0 h 335756"/>
              <a:gd name="connsiteX4" fmla="*/ 1716881 w 1888331"/>
              <a:gd name="connsiteY4" fmla="*/ 4762 h 335756"/>
              <a:gd name="connsiteX5" fmla="*/ 1850231 w 1888331"/>
              <a:gd name="connsiteY5" fmla="*/ 38100 h 335756"/>
              <a:gd name="connsiteX6" fmla="*/ 1888331 w 1888331"/>
              <a:gd name="connsiteY6" fmla="*/ 328612 h 335756"/>
              <a:gd name="connsiteX7" fmla="*/ 1845469 w 1888331"/>
              <a:gd name="connsiteY7" fmla="*/ 314325 h 335756"/>
              <a:gd name="connsiteX8" fmla="*/ 1821656 w 1888331"/>
              <a:gd name="connsiteY8" fmla="*/ 304800 h 335756"/>
              <a:gd name="connsiteX9" fmla="*/ 1788319 w 1888331"/>
              <a:gd name="connsiteY9" fmla="*/ 276225 h 335756"/>
              <a:gd name="connsiteX10" fmla="*/ 1750219 w 1888331"/>
              <a:gd name="connsiteY10" fmla="*/ 245268 h 335756"/>
              <a:gd name="connsiteX11" fmla="*/ 1714500 w 1888331"/>
              <a:gd name="connsiteY11" fmla="*/ 219075 h 335756"/>
              <a:gd name="connsiteX12" fmla="*/ 1676400 w 1888331"/>
              <a:gd name="connsiteY12" fmla="*/ 197643 h 335756"/>
              <a:gd name="connsiteX13" fmla="*/ 1638300 w 1888331"/>
              <a:gd name="connsiteY13" fmla="*/ 180975 h 335756"/>
              <a:gd name="connsiteX14" fmla="*/ 1600200 w 1888331"/>
              <a:gd name="connsiteY14" fmla="*/ 183356 h 335756"/>
              <a:gd name="connsiteX15" fmla="*/ 1440656 w 1888331"/>
              <a:gd name="connsiteY15" fmla="*/ 204787 h 335756"/>
              <a:gd name="connsiteX16" fmla="*/ 1214437 w 1888331"/>
              <a:gd name="connsiteY16" fmla="*/ 230981 h 335756"/>
              <a:gd name="connsiteX17" fmla="*/ 973931 w 1888331"/>
              <a:gd name="connsiteY17" fmla="*/ 257175 h 335756"/>
              <a:gd name="connsiteX18" fmla="*/ 797719 w 1888331"/>
              <a:gd name="connsiteY18" fmla="*/ 276225 h 335756"/>
              <a:gd name="connsiteX19" fmla="*/ 561975 w 1888331"/>
              <a:gd name="connsiteY19" fmla="*/ 302418 h 335756"/>
              <a:gd name="connsiteX20" fmla="*/ 404812 w 1888331"/>
              <a:gd name="connsiteY20" fmla="*/ 314325 h 335756"/>
              <a:gd name="connsiteX21" fmla="*/ 285750 w 1888331"/>
              <a:gd name="connsiteY21" fmla="*/ 326231 h 335756"/>
              <a:gd name="connsiteX22" fmla="*/ 169069 w 1888331"/>
              <a:gd name="connsiteY22" fmla="*/ 333375 h 335756"/>
              <a:gd name="connsiteX23" fmla="*/ 0 w 1888331"/>
              <a:gd name="connsiteY23" fmla="*/ 335756 h 335756"/>
              <a:gd name="connsiteX24" fmla="*/ 30956 w 1888331"/>
              <a:gd name="connsiteY24" fmla="*/ 130968 h 335756"/>
              <a:gd name="connsiteX25" fmla="*/ 219075 w 1888331"/>
              <a:gd name="connsiteY25" fmla="*/ 133350 h 335756"/>
              <a:gd name="connsiteX26" fmla="*/ 361950 w 1888331"/>
              <a:gd name="connsiteY26" fmla="*/ 130968 h 335756"/>
              <a:gd name="connsiteX27" fmla="*/ 545306 w 1888331"/>
              <a:gd name="connsiteY27" fmla="*/ 126206 h 335756"/>
              <a:gd name="connsiteX28" fmla="*/ 781050 w 1888331"/>
              <a:gd name="connsiteY28" fmla="*/ 116681 h 335756"/>
              <a:gd name="connsiteX29" fmla="*/ 850106 w 1888331"/>
              <a:gd name="connsiteY29" fmla="*/ 114300 h 335756"/>
              <a:gd name="connsiteX30" fmla="*/ 1002506 w 1888331"/>
              <a:gd name="connsiteY30" fmla="*/ 92868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88331" h="335756">
                <a:moveTo>
                  <a:pt x="1002506" y="92868"/>
                </a:moveTo>
                <a:lnTo>
                  <a:pt x="1257300" y="57150"/>
                </a:lnTo>
                <a:lnTo>
                  <a:pt x="1516856" y="21431"/>
                </a:lnTo>
                <a:lnTo>
                  <a:pt x="1688306" y="0"/>
                </a:lnTo>
                <a:lnTo>
                  <a:pt x="1716881" y="4762"/>
                </a:lnTo>
                <a:lnTo>
                  <a:pt x="1850231" y="38100"/>
                </a:lnTo>
                <a:lnTo>
                  <a:pt x="1888331" y="328612"/>
                </a:lnTo>
                <a:lnTo>
                  <a:pt x="1845469" y="314325"/>
                </a:lnTo>
                <a:lnTo>
                  <a:pt x="1821656" y="304800"/>
                </a:lnTo>
                <a:lnTo>
                  <a:pt x="1788319" y="276225"/>
                </a:lnTo>
                <a:lnTo>
                  <a:pt x="1750219" y="245268"/>
                </a:lnTo>
                <a:lnTo>
                  <a:pt x="1714500" y="219075"/>
                </a:lnTo>
                <a:lnTo>
                  <a:pt x="1676400" y="197643"/>
                </a:lnTo>
                <a:lnTo>
                  <a:pt x="1638300" y="180975"/>
                </a:lnTo>
                <a:lnTo>
                  <a:pt x="1600200" y="183356"/>
                </a:lnTo>
                <a:lnTo>
                  <a:pt x="1440656" y="204787"/>
                </a:lnTo>
                <a:lnTo>
                  <a:pt x="1214437" y="230981"/>
                </a:lnTo>
                <a:lnTo>
                  <a:pt x="973931" y="257175"/>
                </a:lnTo>
                <a:lnTo>
                  <a:pt x="797719" y="276225"/>
                </a:lnTo>
                <a:lnTo>
                  <a:pt x="561975" y="302418"/>
                </a:lnTo>
                <a:lnTo>
                  <a:pt x="404812" y="314325"/>
                </a:lnTo>
                <a:lnTo>
                  <a:pt x="285750" y="326231"/>
                </a:lnTo>
                <a:lnTo>
                  <a:pt x="169069" y="333375"/>
                </a:lnTo>
                <a:lnTo>
                  <a:pt x="0" y="335756"/>
                </a:lnTo>
                <a:lnTo>
                  <a:pt x="30956" y="130968"/>
                </a:lnTo>
                <a:lnTo>
                  <a:pt x="219075" y="133350"/>
                </a:lnTo>
                <a:lnTo>
                  <a:pt x="361950" y="130968"/>
                </a:lnTo>
                <a:lnTo>
                  <a:pt x="545306" y="126206"/>
                </a:lnTo>
                <a:lnTo>
                  <a:pt x="781050" y="116681"/>
                </a:lnTo>
                <a:lnTo>
                  <a:pt x="850106" y="114300"/>
                </a:lnTo>
                <a:lnTo>
                  <a:pt x="1002506" y="928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9A7D61D-E185-4110-9223-8B2C17854D6C}"/>
              </a:ext>
            </a:extLst>
          </p:cNvPr>
          <p:cNvSpPr/>
          <p:nvPr/>
        </p:nvSpPr>
        <p:spPr>
          <a:xfrm>
            <a:off x="4424363" y="5372100"/>
            <a:ext cx="1365250" cy="808038"/>
          </a:xfrm>
          <a:custGeom>
            <a:avLst/>
            <a:gdLst>
              <a:gd name="connsiteX0" fmla="*/ 661987 w 1364456"/>
              <a:gd name="connsiteY0" fmla="*/ 371475 h 807244"/>
              <a:gd name="connsiteX1" fmla="*/ 559593 w 1364456"/>
              <a:gd name="connsiteY1" fmla="*/ 442913 h 807244"/>
              <a:gd name="connsiteX2" fmla="*/ 457200 w 1364456"/>
              <a:gd name="connsiteY2" fmla="*/ 511969 h 807244"/>
              <a:gd name="connsiteX3" fmla="*/ 300037 w 1364456"/>
              <a:gd name="connsiteY3" fmla="*/ 604838 h 807244"/>
              <a:gd name="connsiteX4" fmla="*/ 119062 w 1364456"/>
              <a:gd name="connsiteY4" fmla="*/ 704850 h 807244"/>
              <a:gd name="connsiteX5" fmla="*/ 26193 w 1364456"/>
              <a:gd name="connsiteY5" fmla="*/ 754856 h 807244"/>
              <a:gd name="connsiteX6" fmla="*/ 11906 w 1364456"/>
              <a:gd name="connsiteY6" fmla="*/ 764381 h 807244"/>
              <a:gd name="connsiteX7" fmla="*/ 0 w 1364456"/>
              <a:gd name="connsiteY7" fmla="*/ 781050 h 807244"/>
              <a:gd name="connsiteX8" fmla="*/ 0 w 1364456"/>
              <a:gd name="connsiteY8" fmla="*/ 792956 h 807244"/>
              <a:gd name="connsiteX9" fmla="*/ 9525 w 1364456"/>
              <a:gd name="connsiteY9" fmla="*/ 802481 h 807244"/>
              <a:gd name="connsiteX10" fmla="*/ 33337 w 1364456"/>
              <a:gd name="connsiteY10" fmla="*/ 807244 h 807244"/>
              <a:gd name="connsiteX11" fmla="*/ 126206 w 1364456"/>
              <a:gd name="connsiteY11" fmla="*/ 785813 h 807244"/>
              <a:gd name="connsiteX12" fmla="*/ 259556 w 1364456"/>
              <a:gd name="connsiteY12" fmla="*/ 747713 h 807244"/>
              <a:gd name="connsiteX13" fmla="*/ 366712 w 1364456"/>
              <a:gd name="connsiteY13" fmla="*/ 711994 h 807244"/>
              <a:gd name="connsiteX14" fmla="*/ 502443 w 1364456"/>
              <a:gd name="connsiteY14" fmla="*/ 659606 h 807244"/>
              <a:gd name="connsiteX15" fmla="*/ 647700 w 1364456"/>
              <a:gd name="connsiteY15" fmla="*/ 590550 h 807244"/>
              <a:gd name="connsiteX16" fmla="*/ 795337 w 1364456"/>
              <a:gd name="connsiteY16" fmla="*/ 516731 h 807244"/>
              <a:gd name="connsiteX17" fmla="*/ 931068 w 1364456"/>
              <a:gd name="connsiteY17" fmla="*/ 447675 h 807244"/>
              <a:gd name="connsiteX18" fmla="*/ 985837 w 1364456"/>
              <a:gd name="connsiteY18" fmla="*/ 411956 h 807244"/>
              <a:gd name="connsiteX19" fmla="*/ 1059656 w 1364456"/>
              <a:gd name="connsiteY19" fmla="*/ 364331 h 807244"/>
              <a:gd name="connsiteX20" fmla="*/ 1126331 w 1364456"/>
              <a:gd name="connsiteY20" fmla="*/ 328613 h 807244"/>
              <a:gd name="connsiteX21" fmla="*/ 1185862 w 1364456"/>
              <a:gd name="connsiteY21" fmla="*/ 302419 h 807244"/>
              <a:gd name="connsiteX22" fmla="*/ 1250156 w 1364456"/>
              <a:gd name="connsiteY22" fmla="*/ 276225 h 807244"/>
              <a:gd name="connsiteX23" fmla="*/ 1304925 w 1364456"/>
              <a:gd name="connsiteY23" fmla="*/ 259556 h 807244"/>
              <a:gd name="connsiteX24" fmla="*/ 1340643 w 1364456"/>
              <a:gd name="connsiteY24" fmla="*/ 235744 h 807244"/>
              <a:gd name="connsiteX25" fmla="*/ 1359693 w 1364456"/>
              <a:gd name="connsiteY25" fmla="*/ 219075 h 807244"/>
              <a:gd name="connsiteX26" fmla="*/ 1364456 w 1364456"/>
              <a:gd name="connsiteY26" fmla="*/ 188119 h 807244"/>
              <a:gd name="connsiteX27" fmla="*/ 1359693 w 1364456"/>
              <a:gd name="connsiteY27" fmla="*/ 171450 h 807244"/>
              <a:gd name="connsiteX28" fmla="*/ 1350168 w 1364456"/>
              <a:gd name="connsiteY28" fmla="*/ 154781 h 807244"/>
              <a:gd name="connsiteX29" fmla="*/ 1328737 w 1364456"/>
              <a:gd name="connsiteY29" fmla="*/ 138113 h 807244"/>
              <a:gd name="connsiteX30" fmla="*/ 1245393 w 1364456"/>
              <a:gd name="connsiteY30" fmla="*/ 102394 h 807244"/>
              <a:gd name="connsiteX31" fmla="*/ 1207293 w 1364456"/>
              <a:gd name="connsiteY31" fmla="*/ 83344 h 807244"/>
              <a:gd name="connsiteX32" fmla="*/ 1114425 w 1364456"/>
              <a:gd name="connsiteY32" fmla="*/ 40481 h 807244"/>
              <a:gd name="connsiteX33" fmla="*/ 1054893 w 1364456"/>
              <a:gd name="connsiteY33" fmla="*/ 23813 h 807244"/>
              <a:gd name="connsiteX34" fmla="*/ 992981 w 1364456"/>
              <a:gd name="connsiteY34" fmla="*/ 7144 h 807244"/>
              <a:gd name="connsiteX35" fmla="*/ 933450 w 1364456"/>
              <a:gd name="connsiteY35" fmla="*/ 0 h 807244"/>
              <a:gd name="connsiteX36" fmla="*/ 878681 w 1364456"/>
              <a:gd name="connsiteY36" fmla="*/ 4763 h 807244"/>
              <a:gd name="connsiteX37" fmla="*/ 864393 w 1364456"/>
              <a:gd name="connsiteY37" fmla="*/ 19050 h 807244"/>
              <a:gd name="connsiteX38" fmla="*/ 854868 w 1364456"/>
              <a:gd name="connsiteY38" fmla="*/ 38100 h 807244"/>
              <a:gd name="connsiteX39" fmla="*/ 859631 w 1364456"/>
              <a:gd name="connsiteY39" fmla="*/ 61913 h 807244"/>
              <a:gd name="connsiteX40" fmla="*/ 881062 w 1364456"/>
              <a:gd name="connsiteY40" fmla="*/ 83344 h 807244"/>
              <a:gd name="connsiteX41" fmla="*/ 895350 w 1364456"/>
              <a:gd name="connsiteY41" fmla="*/ 100013 h 807244"/>
              <a:gd name="connsiteX42" fmla="*/ 900112 w 1364456"/>
              <a:gd name="connsiteY42" fmla="*/ 121444 h 807244"/>
              <a:gd name="connsiteX43" fmla="*/ 897731 w 1364456"/>
              <a:gd name="connsiteY43" fmla="*/ 142875 h 807244"/>
              <a:gd name="connsiteX44" fmla="*/ 885825 w 1364456"/>
              <a:gd name="connsiteY44" fmla="*/ 171450 h 807244"/>
              <a:gd name="connsiteX45" fmla="*/ 840581 w 1364456"/>
              <a:gd name="connsiteY45" fmla="*/ 219075 h 807244"/>
              <a:gd name="connsiteX46" fmla="*/ 750093 w 1364456"/>
              <a:gd name="connsiteY46" fmla="*/ 300038 h 807244"/>
              <a:gd name="connsiteX47" fmla="*/ 661987 w 1364456"/>
              <a:gd name="connsiteY47" fmla="*/ 3714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4456" h="807244">
                <a:moveTo>
                  <a:pt x="661987" y="371475"/>
                </a:moveTo>
                <a:lnTo>
                  <a:pt x="559593" y="442913"/>
                </a:lnTo>
                <a:lnTo>
                  <a:pt x="457200" y="511969"/>
                </a:lnTo>
                <a:lnTo>
                  <a:pt x="300037" y="604838"/>
                </a:lnTo>
                <a:lnTo>
                  <a:pt x="119062" y="704850"/>
                </a:lnTo>
                <a:lnTo>
                  <a:pt x="26193" y="754856"/>
                </a:lnTo>
                <a:lnTo>
                  <a:pt x="11906" y="764381"/>
                </a:lnTo>
                <a:lnTo>
                  <a:pt x="0" y="781050"/>
                </a:lnTo>
                <a:lnTo>
                  <a:pt x="0" y="792956"/>
                </a:lnTo>
                <a:lnTo>
                  <a:pt x="9525" y="802481"/>
                </a:lnTo>
                <a:lnTo>
                  <a:pt x="33337" y="807244"/>
                </a:lnTo>
                <a:lnTo>
                  <a:pt x="126206" y="785813"/>
                </a:lnTo>
                <a:lnTo>
                  <a:pt x="259556" y="747713"/>
                </a:lnTo>
                <a:lnTo>
                  <a:pt x="366712" y="711994"/>
                </a:lnTo>
                <a:lnTo>
                  <a:pt x="502443" y="659606"/>
                </a:lnTo>
                <a:lnTo>
                  <a:pt x="647700" y="590550"/>
                </a:lnTo>
                <a:lnTo>
                  <a:pt x="795337" y="516731"/>
                </a:lnTo>
                <a:lnTo>
                  <a:pt x="931068" y="447675"/>
                </a:lnTo>
                <a:lnTo>
                  <a:pt x="985837" y="411956"/>
                </a:lnTo>
                <a:lnTo>
                  <a:pt x="1059656" y="364331"/>
                </a:lnTo>
                <a:lnTo>
                  <a:pt x="1126331" y="328613"/>
                </a:lnTo>
                <a:lnTo>
                  <a:pt x="1185862" y="302419"/>
                </a:lnTo>
                <a:lnTo>
                  <a:pt x="1250156" y="276225"/>
                </a:lnTo>
                <a:lnTo>
                  <a:pt x="1304925" y="259556"/>
                </a:lnTo>
                <a:lnTo>
                  <a:pt x="1340643" y="235744"/>
                </a:lnTo>
                <a:lnTo>
                  <a:pt x="1359693" y="219075"/>
                </a:lnTo>
                <a:lnTo>
                  <a:pt x="1364456" y="188119"/>
                </a:lnTo>
                <a:lnTo>
                  <a:pt x="1359693" y="171450"/>
                </a:lnTo>
                <a:lnTo>
                  <a:pt x="1350168" y="154781"/>
                </a:lnTo>
                <a:lnTo>
                  <a:pt x="1328737" y="138113"/>
                </a:lnTo>
                <a:lnTo>
                  <a:pt x="1245393" y="102394"/>
                </a:lnTo>
                <a:lnTo>
                  <a:pt x="1207293" y="83344"/>
                </a:lnTo>
                <a:lnTo>
                  <a:pt x="1114425" y="40481"/>
                </a:lnTo>
                <a:lnTo>
                  <a:pt x="1054893" y="23813"/>
                </a:lnTo>
                <a:lnTo>
                  <a:pt x="992981" y="7144"/>
                </a:lnTo>
                <a:lnTo>
                  <a:pt x="933450" y="0"/>
                </a:lnTo>
                <a:lnTo>
                  <a:pt x="878681" y="4763"/>
                </a:lnTo>
                <a:lnTo>
                  <a:pt x="864393" y="19050"/>
                </a:lnTo>
                <a:lnTo>
                  <a:pt x="854868" y="38100"/>
                </a:lnTo>
                <a:lnTo>
                  <a:pt x="859631" y="61913"/>
                </a:lnTo>
                <a:lnTo>
                  <a:pt x="881062" y="83344"/>
                </a:lnTo>
                <a:lnTo>
                  <a:pt x="895350" y="100013"/>
                </a:lnTo>
                <a:lnTo>
                  <a:pt x="900112" y="121444"/>
                </a:lnTo>
                <a:lnTo>
                  <a:pt x="897731" y="142875"/>
                </a:lnTo>
                <a:lnTo>
                  <a:pt x="885825" y="171450"/>
                </a:lnTo>
                <a:lnTo>
                  <a:pt x="840581" y="219075"/>
                </a:lnTo>
                <a:lnTo>
                  <a:pt x="750093" y="300038"/>
                </a:lnTo>
                <a:lnTo>
                  <a:pt x="661987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B9663E8-96E3-4506-8B0B-BCCFD773DC60}"/>
              </a:ext>
            </a:extLst>
          </p:cNvPr>
          <p:cNvGrpSpPr/>
          <p:nvPr/>
        </p:nvGrpSpPr>
        <p:grpSpPr>
          <a:xfrm>
            <a:off x="4224031" y="1325563"/>
            <a:ext cx="4292600" cy="4873626"/>
            <a:chOff x="4219575" y="1325563"/>
            <a:chExt cx="4292600" cy="4873626"/>
          </a:xfrm>
        </p:grpSpPr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46C80F8F-0176-46BC-A63B-06FC7D4FF623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365B6DCA-2C60-414F-A6DF-7556BB1E5BD2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FA362C23-8221-4D88-B8F5-641A65E48B84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C8342DC6-EBE6-4CD2-94D0-C37FFB538374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0F96190C-4CA1-4B01-AF54-5D8F5D8F01F5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7">
              <a:extLst>
                <a:ext uri="{FF2B5EF4-FFF2-40B4-BE49-F238E27FC236}">
                  <a16:creationId xmlns:a16="http://schemas.microsoft.com/office/drawing/2014/main" id="{45C1E1BB-3A39-450C-BE39-72106279873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C5027103-AAA9-4C24-8D78-ADAE9065EA35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B9B778EE-BFB0-493C-BFB3-C406955DB998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2E4575AF-1349-4445-8CD6-761F7C39CCDD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5B6261E6-33DF-48A1-A7CE-C349CB87D805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DDB900C4-CE92-496B-A4E1-E92943CEC7B2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259FDEBC-9B0E-4918-8627-1AFB7F727B2B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12B67CDC-A375-4718-91B8-1A558DEA52B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FE596CE-673E-4717-BEDB-65C2C9857AE0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5E83DBDA-C751-4E8F-A83B-795C4B394D99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DC69D3EE-C108-45C0-BB0E-A788540F20DB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4">
              <a:extLst>
                <a:ext uri="{FF2B5EF4-FFF2-40B4-BE49-F238E27FC236}">
                  <a16:creationId xmlns:a16="http://schemas.microsoft.com/office/drawing/2014/main" id="{A97B3913-77BB-4C3B-9697-1E5B392FA176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5">
              <a:extLst>
                <a:ext uri="{FF2B5EF4-FFF2-40B4-BE49-F238E27FC236}">
                  <a16:creationId xmlns:a16="http://schemas.microsoft.com/office/drawing/2014/main" id="{A9BB07C1-3198-4FE3-9180-58537763FBBF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2D8EA6D7-2C1C-4F88-A2D1-2166352CC41D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7">
              <a:extLst>
                <a:ext uri="{FF2B5EF4-FFF2-40B4-BE49-F238E27FC236}">
                  <a16:creationId xmlns:a16="http://schemas.microsoft.com/office/drawing/2014/main" id="{9241C2C6-DF21-47FA-9DB5-7ADA167AC7FC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8">
              <a:extLst>
                <a:ext uri="{FF2B5EF4-FFF2-40B4-BE49-F238E27FC236}">
                  <a16:creationId xmlns:a16="http://schemas.microsoft.com/office/drawing/2014/main" id="{08BEC46A-B876-4331-B193-CC0240A31409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9">
              <a:extLst>
                <a:ext uri="{FF2B5EF4-FFF2-40B4-BE49-F238E27FC236}">
                  <a16:creationId xmlns:a16="http://schemas.microsoft.com/office/drawing/2014/main" id="{6F480221-B3DB-4236-B544-4EC30A4E7294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0">
              <a:extLst>
                <a:ext uri="{FF2B5EF4-FFF2-40B4-BE49-F238E27FC236}">
                  <a16:creationId xmlns:a16="http://schemas.microsoft.com/office/drawing/2014/main" id="{527651EB-C644-49D6-9614-1F7845F265B0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1">
              <a:extLst>
                <a:ext uri="{FF2B5EF4-FFF2-40B4-BE49-F238E27FC236}">
                  <a16:creationId xmlns:a16="http://schemas.microsoft.com/office/drawing/2014/main" id="{238D8D92-4DA5-4C94-9EC8-F9C5519CB799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2">
              <a:extLst>
                <a:ext uri="{FF2B5EF4-FFF2-40B4-BE49-F238E27FC236}">
                  <a16:creationId xmlns:a16="http://schemas.microsoft.com/office/drawing/2014/main" id="{FF74E1B5-66C3-45EB-9D8E-47C03C52A8D3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53">
              <a:extLst>
                <a:ext uri="{FF2B5EF4-FFF2-40B4-BE49-F238E27FC236}">
                  <a16:creationId xmlns:a16="http://schemas.microsoft.com/office/drawing/2014/main" id="{EEF5CF11-8704-4CAA-AB0F-81BB93C1F567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5">
              <a:extLst>
                <a:ext uri="{FF2B5EF4-FFF2-40B4-BE49-F238E27FC236}">
                  <a16:creationId xmlns:a16="http://schemas.microsoft.com/office/drawing/2014/main" id="{A7E3A0BA-4E8D-4FF8-96A9-9DB798E3B87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6825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5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6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4E528A73-91F7-4627-9EA8-204EC8512B8F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3" name="フリーフォーム 43">
              <a:extLst>
                <a:ext uri="{FF2B5EF4-FFF2-40B4-BE49-F238E27FC236}">
                  <a16:creationId xmlns:a16="http://schemas.microsoft.com/office/drawing/2014/main" id="{E2E3C323-6570-40C4-89F7-276A1BAE4B26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44">
              <a:extLst>
                <a:ext uri="{FF2B5EF4-FFF2-40B4-BE49-F238E27FC236}">
                  <a16:creationId xmlns:a16="http://schemas.microsoft.com/office/drawing/2014/main" id="{8F33E0EC-D3F6-479C-8942-7A47D7793380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4">
              <a:extLst>
                <a:ext uri="{FF2B5EF4-FFF2-40B4-BE49-F238E27FC236}">
                  <a16:creationId xmlns:a16="http://schemas.microsoft.com/office/drawing/2014/main" id="{7C207CC7-524F-42AB-9505-BD06FF5BEE2F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5">
              <a:extLst>
                <a:ext uri="{FF2B5EF4-FFF2-40B4-BE49-F238E27FC236}">
                  <a16:creationId xmlns:a16="http://schemas.microsoft.com/office/drawing/2014/main" id="{FB5652FA-DBB8-4ED0-879C-7BAA4B4FA189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6">
              <a:extLst>
                <a:ext uri="{FF2B5EF4-FFF2-40B4-BE49-F238E27FC236}">
                  <a16:creationId xmlns:a16="http://schemas.microsoft.com/office/drawing/2014/main" id="{CE641B7E-4269-4922-92A2-A1803F3EF148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00C78D0E-E90F-4D3E-BC82-B8F5CE37CC0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8">
              <a:extLst>
                <a:ext uri="{FF2B5EF4-FFF2-40B4-BE49-F238E27FC236}">
                  <a16:creationId xmlns:a16="http://schemas.microsoft.com/office/drawing/2014/main" id="{F675BE0A-30B1-4527-B724-F7D20A8146C6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0A014523-ACD0-4452-A5EA-8276C7091A00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0">
              <a:extLst>
                <a:ext uri="{FF2B5EF4-FFF2-40B4-BE49-F238E27FC236}">
                  <a16:creationId xmlns:a16="http://schemas.microsoft.com/office/drawing/2014/main" id="{0E2AE1DC-11CF-4BCB-BD24-8F2B1986E482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B3F4797D-204C-4BF3-88D1-F66871E46827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AA59688A-0F17-4216-9FDF-0CB089EB2FCC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DF477E78-B60D-4505-BD39-1F93E16D9CF3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CEEE1D02-303A-4764-BFBB-AC2438F9B78A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4181718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文の組み立てをとらえよう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あたらしい漢字：接 仮</a:t>
            </a:r>
          </a:p>
        </p:txBody>
      </p:sp>
    </p:spTree>
    <p:extLst>
      <p:ext uri="{BB962C8B-B14F-4D97-AF65-F5344CB8AC3E}">
        <p14:creationId xmlns:p14="http://schemas.microsoft.com/office/powerpoint/2010/main" val="156893991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2AF37AA-5139-436E-973D-99669F9F5458}"/>
              </a:ext>
            </a:extLst>
          </p:cNvPr>
          <p:cNvSpPr/>
          <p:nvPr/>
        </p:nvSpPr>
        <p:spPr>
          <a:xfrm>
            <a:off x="3732214" y="2487614"/>
            <a:ext cx="1800225" cy="541337"/>
          </a:xfrm>
          <a:custGeom>
            <a:avLst/>
            <a:gdLst>
              <a:gd name="connsiteX0" fmla="*/ 583406 w 1800225"/>
              <a:gd name="connsiteY0" fmla="*/ 257175 h 540544"/>
              <a:gd name="connsiteX1" fmla="*/ 940594 w 1800225"/>
              <a:gd name="connsiteY1" fmla="*/ 164307 h 540544"/>
              <a:gd name="connsiteX2" fmla="*/ 1190625 w 1800225"/>
              <a:gd name="connsiteY2" fmla="*/ 90488 h 540544"/>
              <a:gd name="connsiteX3" fmla="*/ 1297781 w 1800225"/>
              <a:gd name="connsiteY3" fmla="*/ 61913 h 540544"/>
              <a:gd name="connsiteX4" fmla="*/ 1383506 w 1800225"/>
              <a:gd name="connsiteY4" fmla="*/ 35719 h 540544"/>
              <a:gd name="connsiteX5" fmla="*/ 1412081 w 1800225"/>
              <a:gd name="connsiteY5" fmla="*/ 19050 h 540544"/>
              <a:gd name="connsiteX6" fmla="*/ 1438275 w 1800225"/>
              <a:gd name="connsiteY6" fmla="*/ 0 h 540544"/>
              <a:gd name="connsiteX7" fmla="*/ 1462087 w 1800225"/>
              <a:gd name="connsiteY7" fmla="*/ 2382 h 540544"/>
              <a:gd name="connsiteX8" fmla="*/ 1547812 w 1800225"/>
              <a:gd name="connsiteY8" fmla="*/ 14288 h 540544"/>
              <a:gd name="connsiteX9" fmla="*/ 1633537 w 1800225"/>
              <a:gd name="connsiteY9" fmla="*/ 33338 h 540544"/>
              <a:gd name="connsiteX10" fmla="*/ 1700212 w 1800225"/>
              <a:gd name="connsiteY10" fmla="*/ 54769 h 540544"/>
              <a:gd name="connsiteX11" fmla="*/ 1757362 w 1800225"/>
              <a:gd name="connsiteY11" fmla="*/ 83344 h 540544"/>
              <a:gd name="connsiteX12" fmla="*/ 1783556 w 1800225"/>
              <a:gd name="connsiteY12" fmla="*/ 102394 h 540544"/>
              <a:gd name="connsiteX13" fmla="*/ 1800225 w 1800225"/>
              <a:gd name="connsiteY13" fmla="*/ 126207 h 540544"/>
              <a:gd name="connsiteX14" fmla="*/ 1793081 w 1800225"/>
              <a:gd name="connsiteY14" fmla="*/ 142875 h 540544"/>
              <a:gd name="connsiteX15" fmla="*/ 1776412 w 1800225"/>
              <a:gd name="connsiteY15" fmla="*/ 161925 h 540544"/>
              <a:gd name="connsiteX16" fmla="*/ 1740694 w 1800225"/>
              <a:gd name="connsiteY16" fmla="*/ 178594 h 540544"/>
              <a:gd name="connsiteX17" fmla="*/ 1643062 w 1800225"/>
              <a:gd name="connsiteY17" fmla="*/ 207169 h 540544"/>
              <a:gd name="connsiteX18" fmla="*/ 1281112 w 1800225"/>
              <a:gd name="connsiteY18" fmla="*/ 276225 h 540544"/>
              <a:gd name="connsiteX19" fmla="*/ 1097756 w 1800225"/>
              <a:gd name="connsiteY19" fmla="*/ 302419 h 540544"/>
              <a:gd name="connsiteX20" fmla="*/ 938212 w 1800225"/>
              <a:gd name="connsiteY20" fmla="*/ 364332 h 540544"/>
              <a:gd name="connsiteX21" fmla="*/ 850106 w 1800225"/>
              <a:gd name="connsiteY21" fmla="*/ 388144 h 540544"/>
              <a:gd name="connsiteX22" fmla="*/ 604837 w 1800225"/>
              <a:gd name="connsiteY22" fmla="*/ 452438 h 540544"/>
              <a:gd name="connsiteX23" fmla="*/ 507206 w 1800225"/>
              <a:gd name="connsiteY23" fmla="*/ 471488 h 540544"/>
              <a:gd name="connsiteX24" fmla="*/ 457200 w 1800225"/>
              <a:gd name="connsiteY24" fmla="*/ 497682 h 540544"/>
              <a:gd name="connsiteX25" fmla="*/ 376237 w 1800225"/>
              <a:gd name="connsiteY25" fmla="*/ 540544 h 540544"/>
              <a:gd name="connsiteX26" fmla="*/ 347662 w 1800225"/>
              <a:gd name="connsiteY26" fmla="*/ 540544 h 540544"/>
              <a:gd name="connsiteX27" fmla="*/ 297656 w 1800225"/>
              <a:gd name="connsiteY27" fmla="*/ 528638 h 540544"/>
              <a:gd name="connsiteX28" fmla="*/ 264319 w 1800225"/>
              <a:gd name="connsiteY28" fmla="*/ 511969 h 540544"/>
              <a:gd name="connsiteX29" fmla="*/ 207169 w 1800225"/>
              <a:gd name="connsiteY29" fmla="*/ 478632 h 540544"/>
              <a:gd name="connsiteX30" fmla="*/ 123825 w 1800225"/>
              <a:gd name="connsiteY30" fmla="*/ 404813 h 540544"/>
              <a:gd name="connsiteX31" fmla="*/ 45244 w 1800225"/>
              <a:gd name="connsiteY31" fmla="*/ 316707 h 540544"/>
              <a:gd name="connsiteX32" fmla="*/ 11906 w 1800225"/>
              <a:gd name="connsiteY32" fmla="*/ 269082 h 540544"/>
              <a:gd name="connsiteX33" fmla="*/ 2381 w 1800225"/>
              <a:gd name="connsiteY33" fmla="*/ 247650 h 540544"/>
              <a:gd name="connsiteX34" fmla="*/ 0 w 1800225"/>
              <a:gd name="connsiteY34" fmla="*/ 219075 h 540544"/>
              <a:gd name="connsiteX35" fmla="*/ 16669 w 1800225"/>
              <a:gd name="connsiteY35" fmla="*/ 211932 h 540544"/>
              <a:gd name="connsiteX36" fmla="*/ 38100 w 1800225"/>
              <a:gd name="connsiteY36" fmla="*/ 219075 h 540544"/>
              <a:gd name="connsiteX37" fmla="*/ 100012 w 1800225"/>
              <a:gd name="connsiteY37" fmla="*/ 245269 h 540544"/>
              <a:gd name="connsiteX38" fmla="*/ 164306 w 1800225"/>
              <a:gd name="connsiteY38" fmla="*/ 271463 h 540544"/>
              <a:gd name="connsiteX39" fmla="*/ 223837 w 1800225"/>
              <a:gd name="connsiteY39" fmla="*/ 285750 h 540544"/>
              <a:gd name="connsiteX40" fmla="*/ 300037 w 1800225"/>
              <a:gd name="connsiteY40" fmla="*/ 292894 h 540544"/>
              <a:gd name="connsiteX41" fmla="*/ 354806 w 1800225"/>
              <a:gd name="connsiteY41" fmla="*/ 292894 h 540544"/>
              <a:gd name="connsiteX42" fmla="*/ 440531 w 1800225"/>
              <a:gd name="connsiteY42" fmla="*/ 288132 h 540544"/>
              <a:gd name="connsiteX43" fmla="*/ 583406 w 1800225"/>
              <a:gd name="connsiteY43" fmla="*/ 2571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00225" h="540544">
                <a:moveTo>
                  <a:pt x="583406" y="257175"/>
                </a:moveTo>
                <a:lnTo>
                  <a:pt x="940594" y="164307"/>
                </a:lnTo>
                <a:lnTo>
                  <a:pt x="1190625" y="90488"/>
                </a:lnTo>
                <a:lnTo>
                  <a:pt x="1297781" y="61913"/>
                </a:lnTo>
                <a:lnTo>
                  <a:pt x="1383506" y="35719"/>
                </a:lnTo>
                <a:lnTo>
                  <a:pt x="1412081" y="19050"/>
                </a:lnTo>
                <a:lnTo>
                  <a:pt x="1438275" y="0"/>
                </a:lnTo>
                <a:lnTo>
                  <a:pt x="1462087" y="2382"/>
                </a:lnTo>
                <a:lnTo>
                  <a:pt x="1547812" y="14288"/>
                </a:lnTo>
                <a:lnTo>
                  <a:pt x="1633537" y="33338"/>
                </a:lnTo>
                <a:lnTo>
                  <a:pt x="1700212" y="54769"/>
                </a:lnTo>
                <a:lnTo>
                  <a:pt x="1757362" y="83344"/>
                </a:lnTo>
                <a:lnTo>
                  <a:pt x="1783556" y="102394"/>
                </a:lnTo>
                <a:lnTo>
                  <a:pt x="1800225" y="126207"/>
                </a:lnTo>
                <a:lnTo>
                  <a:pt x="1793081" y="142875"/>
                </a:lnTo>
                <a:lnTo>
                  <a:pt x="1776412" y="161925"/>
                </a:lnTo>
                <a:lnTo>
                  <a:pt x="1740694" y="178594"/>
                </a:lnTo>
                <a:lnTo>
                  <a:pt x="1643062" y="207169"/>
                </a:lnTo>
                <a:lnTo>
                  <a:pt x="1281112" y="276225"/>
                </a:lnTo>
                <a:lnTo>
                  <a:pt x="1097756" y="302419"/>
                </a:lnTo>
                <a:lnTo>
                  <a:pt x="938212" y="364332"/>
                </a:lnTo>
                <a:lnTo>
                  <a:pt x="850106" y="388144"/>
                </a:lnTo>
                <a:lnTo>
                  <a:pt x="604837" y="452438"/>
                </a:lnTo>
                <a:lnTo>
                  <a:pt x="507206" y="471488"/>
                </a:lnTo>
                <a:lnTo>
                  <a:pt x="457200" y="497682"/>
                </a:lnTo>
                <a:lnTo>
                  <a:pt x="376237" y="540544"/>
                </a:lnTo>
                <a:lnTo>
                  <a:pt x="347662" y="540544"/>
                </a:lnTo>
                <a:lnTo>
                  <a:pt x="297656" y="528638"/>
                </a:lnTo>
                <a:lnTo>
                  <a:pt x="264319" y="511969"/>
                </a:lnTo>
                <a:lnTo>
                  <a:pt x="207169" y="478632"/>
                </a:lnTo>
                <a:lnTo>
                  <a:pt x="123825" y="404813"/>
                </a:lnTo>
                <a:lnTo>
                  <a:pt x="45244" y="316707"/>
                </a:lnTo>
                <a:lnTo>
                  <a:pt x="11906" y="269082"/>
                </a:lnTo>
                <a:lnTo>
                  <a:pt x="2381" y="247650"/>
                </a:lnTo>
                <a:lnTo>
                  <a:pt x="0" y="219075"/>
                </a:lnTo>
                <a:lnTo>
                  <a:pt x="16669" y="211932"/>
                </a:lnTo>
                <a:lnTo>
                  <a:pt x="38100" y="219075"/>
                </a:lnTo>
                <a:lnTo>
                  <a:pt x="100012" y="245269"/>
                </a:lnTo>
                <a:lnTo>
                  <a:pt x="164306" y="271463"/>
                </a:lnTo>
                <a:lnTo>
                  <a:pt x="223837" y="285750"/>
                </a:lnTo>
                <a:lnTo>
                  <a:pt x="300037" y="292894"/>
                </a:lnTo>
                <a:lnTo>
                  <a:pt x="354806" y="292894"/>
                </a:lnTo>
                <a:lnTo>
                  <a:pt x="440531" y="288132"/>
                </a:lnTo>
                <a:lnTo>
                  <a:pt x="583406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79DB612-BED8-4175-83E6-7DD96B76CF4A}"/>
              </a:ext>
            </a:extLst>
          </p:cNvPr>
          <p:cNvSpPr/>
          <p:nvPr/>
        </p:nvSpPr>
        <p:spPr>
          <a:xfrm>
            <a:off x="6638925" y="1455738"/>
            <a:ext cx="458788" cy="773112"/>
          </a:xfrm>
          <a:custGeom>
            <a:avLst/>
            <a:gdLst>
              <a:gd name="connsiteX0" fmla="*/ 411956 w 459581"/>
              <a:gd name="connsiteY0" fmla="*/ 476250 h 773906"/>
              <a:gd name="connsiteX1" fmla="*/ 407194 w 459581"/>
              <a:gd name="connsiteY1" fmla="*/ 557212 h 773906"/>
              <a:gd name="connsiteX2" fmla="*/ 414338 w 459581"/>
              <a:gd name="connsiteY2" fmla="*/ 685800 h 773906"/>
              <a:gd name="connsiteX3" fmla="*/ 419100 w 459581"/>
              <a:gd name="connsiteY3" fmla="*/ 750094 h 773906"/>
              <a:gd name="connsiteX4" fmla="*/ 169069 w 459581"/>
              <a:gd name="connsiteY4" fmla="*/ 773906 h 773906"/>
              <a:gd name="connsiteX5" fmla="*/ 164306 w 459581"/>
              <a:gd name="connsiteY5" fmla="*/ 666750 h 773906"/>
              <a:gd name="connsiteX6" fmla="*/ 164306 w 459581"/>
              <a:gd name="connsiteY6" fmla="*/ 314325 h 773906"/>
              <a:gd name="connsiteX7" fmla="*/ 157163 w 459581"/>
              <a:gd name="connsiteY7" fmla="*/ 226219 h 773906"/>
              <a:gd name="connsiteX8" fmla="*/ 140494 w 459581"/>
              <a:gd name="connsiteY8" fmla="*/ 180975 h 773906"/>
              <a:gd name="connsiteX9" fmla="*/ 109538 w 459581"/>
              <a:gd name="connsiteY9" fmla="*/ 140494 h 773906"/>
              <a:gd name="connsiteX10" fmla="*/ 54769 w 459581"/>
              <a:gd name="connsiteY10" fmla="*/ 92869 h 773906"/>
              <a:gd name="connsiteX11" fmla="*/ 11906 w 459581"/>
              <a:gd name="connsiteY11" fmla="*/ 59531 h 773906"/>
              <a:gd name="connsiteX12" fmla="*/ 0 w 459581"/>
              <a:gd name="connsiteY12" fmla="*/ 38100 h 773906"/>
              <a:gd name="connsiteX13" fmla="*/ 2381 w 459581"/>
              <a:gd name="connsiteY13" fmla="*/ 16669 h 773906"/>
              <a:gd name="connsiteX14" fmla="*/ 23813 w 459581"/>
              <a:gd name="connsiteY14" fmla="*/ 2381 h 773906"/>
              <a:gd name="connsiteX15" fmla="*/ 57150 w 459581"/>
              <a:gd name="connsiteY15" fmla="*/ 0 h 773906"/>
              <a:gd name="connsiteX16" fmla="*/ 133350 w 459581"/>
              <a:gd name="connsiteY16" fmla="*/ 4762 h 773906"/>
              <a:gd name="connsiteX17" fmla="*/ 188119 w 459581"/>
              <a:gd name="connsiteY17" fmla="*/ 19050 h 773906"/>
              <a:gd name="connsiteX18" fmla="*/ 250031 w 459581"/>
              <a:gd name="connsiteY18" fmla="*/ 59531 h 773906"/>
              <a:gd name="connsiteX19" fmla="*/ 321469 w 459581"/>
              <a:gd name="connsiteY19" fmla="*/ 107156 h 773906"/>
              <a:gd name="connsiteX20" fmla="*/ 378619 w 459581"/>
              <a:gd name="connsiteY20" fmla="*/ 157162 h 773906"/>
              <a:gd name="connsiteX21" fmla="*/ 433388 w 459581"/>
              <a:gd name="connsiteY21" fmla="*/ 216694 h 773906"/>
              <a:gd name="connsiteX22" fmla="*/ 457200 w 459581"/>
              <a:gd name="connsiteY22" fmla="*/ 254794 h 773906"/>
              <a:gd name="connsiteX23" fmla="*/ 459581 w 459581"/>
              <a:gd name="connsiteY23" fmla="*/ 288131 h 773906"/>
              <a:gd name="connsiteX24" fmla="*/ 438150 w 459581"/>
              <a:gd name="connsiteY24" fmla="*/ 338137 h 773906"/>
              <a:gd name="connsiteX25" fmla="*/ 421481 w 459581"/>
              <a:gd name="connsiteY25" fmla="*/ 416719 h 773906"/>
              <a:gd name="connsiteX26" fmla="*/ 411956 w 459581"/>
              <a:gd name="connsiteY26" fmla="*/ 476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773906">
                <a:moveTo>
                  <a:pt x="411956" y="476250"/>
                </a:moveTo>
                <a:lnTo>
                  <a:pt x="407194" y="557212"/>
                </a:lnTo>
                <a:lnTo>
                  <a:pt x="414338" y="685800"/>
                </a:lnTo>
                <a:lnTo>
                  <a:pt x="419100" y="750094"/>
                </a:lnTo>
                <a:lnTo>
                  <a:pt x="169069" y="773906"/>
                </a:lnTo>
                <a:lnTo>
                  <a:pt x="164306" y="666750"/>
                </a:lnTo>
                <a:lnTo>
                  <a:pt x="164306" y="314325"/>
                </a:lnTo>
                <a:lnTo>
                  <a:pt x="157163" y="226219"/>
                </a:lnTo>
                <a:lnTo>
                  <a:pt x="140494" y="180975"/>
                </a:lnTo>
                <a:lnTo>
                  <a:pt x="109538" y="140494"/>
                </a:lnTo>
                <a:lnTo>
                  <a:pt x="54769" y="92869"/>
                </a:lnTo>
                <a:lnTo>
                  <a:pt x="11906" y="59531"/>
                </a:lnTo>
                <a:lnTo>
                  <a:pt x="0" y="38100"/>
                </a:lnTo>
                <a:lnTo>
                  <a:pt x="2381" y="16669"/>
                </a:lnTo>
                <a:lnTo>
                  <a:pt x="23813" y="2381"/>
                </a:lnTo>
                <a:lnTo>
                  <a:pt x="57150" y="0"/>
                </a:lnTo>
                <a:lnTo>
                  <a:pt x="133350" y="4762"/>
                </a:lnTo>
                <a:lnTo>
                  <a:pt x="188119" y="19050"/>
                </a:lnTo>
                <a:lnTo>
                  <a:pt x="250031" y="59531"/>
                </a:lnTo>
                <a:lnTo>
                  <a:pt x="321469" y="107156"/>
                </a:lnTo>
                <a:lnTo>
                  <a:pt x="378619" y="157162"/>
                </a:lnTo>
                <a:lnTo>
                  <a:pt x="433388" y="216694"/>
                </a:lnTo>
                <a:lnTo>
                  <a:pt x="457200" y="254794"/>
                </a:lnTo>
                <a:lnTo>
                  <a:pt x="459581" y="288131"/>
                </a:lnTo>
                <a:lnTo>
                  <a:pt x="438150" y="338137"/>
                </a:lnTo>
                <a:lnTo>
                  <a:pt x="421481" y="416719"/>
                </a:lnTo>
                <a:lnTo>
                  <a:pt x="411956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73C0EB5-8BF4-49C4-8C79-69D2E8ACFB84}"/>
              </a:ext>
            </a:extLst>
          </p:cNvPr>
          <p:cNvSpPr/>
          <p:nvPr/>
        </p:nvSpPr>
        <p:spPr>
          <a:xfrm rot="16200000">
            <a:off x="2626519" y="3388519"/>
            <a:ext cx="4216400" cy="554038"/>
          </a:xfrm>
          <a:custGeom>
            <a:avLst/>
            <a:gdLst>
              <a:gd name="connsiteX0" fmla="*/ 2383507 w 4216641"/>
              <a:gd name="connsiteY0" fmla="*/ 225350 h 554707"/>
              <a:gd name="connsiteX1" fmla="*/ 3081225 w 4216641"/>
              <a:gd name="connsiteY1" fmla="*/ 221016 h 554707"/>
              <a:gd name="connsiteX2" fmla="*/ 3453919 w 4216641"/>
              <a:gd name="connsiteY2" fmla="*/ 221016 h 554707"/>
              <a:gd name="connsiteX3" fmla="*/ 3783276 w 4216641"/>
              <a:gd name="connsiteY3" fmla="*/ 221016 h 554707"/>
              <a:gd name="connsiteX4" fmla="*/ 3904618 w 4216641"/>
              <a:gd name="connsiteY4" fmla="*/ 216683 h 554707"/>
              <a:gd name="connsiteX5" fmla="*/ 3965289 w 4216641"/>
              <a:gd name="connsiteY5" fmla="*/ 208015 h 554707"/>
              <a:gd name="connsiteX6" fmla="*/ 3991291 w 4216641"/>
              <a:gd name="connsiteY6" fmla="*/ 190681 h 554707"/>
              <a:gd name="connsiteX7" fmla="*/ 4060629 w 4216641"/>
              <a:gd name="connsiteY7" fmla="*/ 143011 h 554707"/>
              <a:gd name="connsiteX8" fmla="*/ 4103966 w 4216641"/>
              <a:gd name="connsiteY8" fmla="*/ 95340 h 554707"/>
              <a:gd name="connsiteX9" fmla="*/ 4160303 w 4216641"/>
              <a:gd name="connsiteY9" fmla="*/ 17335 h 554707"/>
              <a:gd name="connsiteX10" fmla="*/ 4181972 w 4216641"/>
              <a:gd name="connsiteY10" fmla="*/ 0 h 554707"/>
              <a:gd name="connsiteX11" fmla="*/ 4203640 w 4216641"/>
              <a:gd name="connsiteY11" fmla="*/ 0 h 554707"/>
              <a:gd name="connsiteX12" fmla="*/ 4216641 w 4216641"/>
              <a:gd name="connsiteY12" fmla="*/ 17335 h 554707"/>
              <a:gd name="connsiteX13" fmla="*/ 4216641 w 4216641"/>
              <a:gd name="connsiteY13" fmla="*/ 39003 h 554707"/>
              <a:gd name="connsiteX14" fmla="*/ 4207974 w 4216641"/>
              <a:gd name="connsiteY14" fmla="*/ 186347 h 554707"/>
              <a:gd name="connsiteX15" fmla="*/ 4194973 w 4216641"/>
              <a:gd name="connsiteY15" fmla="*/ 260019 h 554707"/>
              <a:gd name="connsiteX16" fmla="*/ 4160303 w 4216641"/>
              <a:gd name="connsiteY16" fmla="*/ 333691 h 554707"/>
              <a:gd name="connsiteX17" fmla="*/ 4086631 w 4216641"/>
              <a:gd name="connsiteY17" fmla="*/ 468034 h 554707"/>
              <a:gd name="connsiteX18" fmla="*/ 4064963 w 4216641"/>
              <a:gd name="connsiteY18" fmla="*/ 520038 h 554707"/>
              <a:gd name="connsiteX19" fmla="*/ 4043295 w 4216641"/>
              <a:gd name="connsiteY19" fmla="*/ 546040 h 554707"/>
              <a:gd name="connsiteX20" fmla="*/ 4012959 w 4216641"/>
              <a:gd name="connsiteY20" fmla="*/ 554707 h 554707"/>
              <a:gd name="connsiteX21" fmla="*/ 3978290 w 4216641"/>
              <a:gd name="connsiteY21" fmla="*/ 554707 h 554707"/>
              <a:gd name="connsiteX22" fmla="*/ 3930620 w 4216641"/>
              <a:gd name="connsiteY22" fmla="*/ 537373 h 554707"/>
              <a:gd name="connsiteX23" fmla="*/ 3887283 w 4216641"/>
              <a:gd name="connsiteY23" fmla="*/ 511371 h 554707"/>
              <a:gd name="connsiteX24" fmla="*/ 3839613 w 4216641"/>
              <a:gd name="connsiteY24" fmla="*/ 489702 h 554707"/>
              <a:gd name="connsiteX25" fmla="*/ 3735606 w 4216641"/>
              <a:gd name="connsiteY25" fmla="*/ 463701 h 554707"/>
              <a:gd name="connsiteX26" fmla="*/ 3583928 w 4216641"/>
              <a:gd name="connsiteY26" fmla="*/ 442032 h 554707"/>
              <a:gd name="connsiteX27" fmla="*/ 3146229 w 4216641"/>
              <a:gd name="connsiteY27" fmla="*/ 429031 h 554707"/>
              <a:gd name="connsiteX28" fmla="*/ 2946882 w 4216641"/>
              <a:gd name="connsiteY28" fmla="*/ 429031 h 554707"/>
              <a:gd name="connsiteX29" fmla="*/ 2127822 w 4216641"/>
              <a:gd name="connsiteY29" fmla="*/ 424698 h 554707"/>
              <a:gd name="connsiteX30" fmla="*/ 957737 w 4216641"/>
              <a:gd name="connsiteY30" fmla="*/ 446366 h 554707"/>
              <a:gd name="connsiteX31" fmla="*/ 576375 w 4216641"/>
              <a:gd name="connsiteY31" fmla="*/ 450700 h 554707"/>
              <a:gd name="connsiteX32" fmla="*/ 468034 w 4216641"/>
              <a:gd name="connsiteY32" fmla="*/ 459367 h 554707"/>
              <a:gd name="connsiteX33" fmla="*/ 390029 w 4216641"/>
              <a:gd name="connsiteY33" fmla="*/ 476702 h 554707"/>
              <a:gd name="connsiteX34" fmla="*/ 346692 w 4216641"/>
              <a:gd name="connsiteY34" fmla="*/ 463701 h 554707"/>
              <a:gd name="connsiteX35" fmla="*/ 294688 w 4216641"/>
              <a:gd name="connsiteY35" fmla="*/ 442032 h 554707"/>
              <a:gd name="connsiteX36" fmla="*/ 156011 w 4216641"/>
              <a:gd name="connsiteY36" fmla="*/ 385695 h 554707"/>
              <a:gd name="connsiteX37" fmla="*/ 86673 w 4216641"/>
              <a:gd name="connsiteY37" fmla="*/ 351026 h 554707"/>
              <a:gd name="connsiteX38" fmla="*/ 39003 w 4216641"/>
              <a:gd name="connsiteY38" fmla="*/ 312023 h 554707"/>
              <a:gd name="connsiteX39" fmla="*/ 8667 w 4216641"/>
              <a:gd name="connsiteY39" fmla="*/ 273020 h 554707"/>
              <a:gd name="connsiteX40" fmla="*/ 0 w 4216641"/>
              <a:gd name="connsiteY40" fmla="*/ 247018 h 554707"/>
              <a:gd name="connsiteX41" fmla="*/ 0 w 4216641"/>
              <a:gd name="connsiteY41" fmla="*/ 221016 h 554707"/>
              <a:gd name="connsiteX42" fmla="*/ 13001 w 4216641"/>
              <a:gd name="connsiteY42" fmla="*/ 199348 h 554707"/>
              <a:gd name="connsiteX43" fmla="*/ 65005 w 4216641"/>
              <a:gd name="connsiteY43" fmla="*/ 164679 h 554707"/>
              <a:gd name="connsiteX44" fmla="*/ 147344 w 4216641"/>
              <a:gd name="connsiteY44" fmla="*/ 125676 h 554707"/>
              <a:gd name="connsiteX45" fmla="*/ 541706 w 4216641"/>
              <a:gd name="connsiteY45" fmla="*/ 177680 h 554707"/>
              <a:gd name="connsiteX46" fmla="*/ 680383 w 4216641"/>
              <a:gd name="connsiteY46" fmla="*/ 190681 h 554707"/>
              <a:gd name="connsiteX47" fmla="*/ 1014074 w 4216641"/>
              <a:gd name="connsiteY47" fmla="*/ 212349 h 554707"/>
              <a:gd name="connsiteX48" fmla="*/ 1326097 w 4216641"/>
              <a:gd name="connsiteY48" fmla="*/ 221016 h 554707"/>
              <a:gd name="connsiteX49" fmla="*/ 1971811 w 4216641"/>
              <a:gd name="connsiteY49" fmla="*/ 225350 h 554707"/>
              <a:gd name="connsiteX50" fmla="*/ 2383507 w 4216641"/>
              <a:gd name="connsiteY50" fmla="*/ 225350 h 55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6641" h="554707">
                <a:moveTo>
                  <a:pt x="2383507" y="225350"/>
                </a:moveTo>
                <a:lnTo>
                  <a:pt x="3081225" y="221016"/>
                </a:lnTo>
                <a:lnTo>
                  <a:pt x="3453919" y="221016"/>
                </a:lnTo>
                <a:lnTo>
                  <a:pt x="3783276" y="221016"/>
                </a:lnTo>
                <a:lnTo>
                  <a:pt x="3904618" y="216683"/>
                </a:lnTo>
                <a:lnTo>
                  <a:pt x="3965289" y="208015"/>
                </a:lnTo>
                <a:lnTo>
                  <a:pt x="3991291" y="190681"/>
                </a:lnTo>
                <a:lnTo>
                  <a:pt x="4060629" y="143011"/>
                </a:lnTo>
                <a:lnTo>
                  <a:pt x="4103966" y="95340"/>
                </a:lnTo>
                <a:lnTo>
                  <a:pt x="4160303" y="17335"/>
                </a:lnTo>
                <a:lnTo>
                  <a:pt x="4181972" y="0"/>
                </a:lnTo>
                <a:lnTo>
                  <a:pt x="4203640" y="0"/>
                </a:lnTo>
                <a:lnTo>
                  <a:pt x="4216641" y="17335"/>
                </a:lnTo>
                <a:lnTo>
                  <a:pt x="4216641" y="39003"/>
                </a:lnTo>
                <a:lnTo>
                  <a:pt x="4207974" y="186347"/>
                </a:lnTo>
                <a:lnTo>
                  <a:pt x="4194973" y="260019"/>
                </a:lnTo>
                <a:lnTo>
                  <a:pt x="4160303" y="333691"/>
                </a:lnTo>
                <a:lnTo>
                  <a:pt x="4086631" y="468034"/>
                </a:lnTo>
                <a:lnTo>
                  <a:pt x="4064963" y="520038"/>
                </a:lnTo>
                <a:lnTo>
                  <a:pt x="4043295" y="546040"/>
                </a:lnTo>
                <a:lnTo>
                  <a:pt x="4012959" y="554707"/>
                </a:lnTo>
                <a:lnTo>
                  <a:pt x="3978290" y="554707"/>
                </a:lnTo>
                <a:lnTo>
                  <a:pt x="3930620" y="537373"/>
                </a:lnTo>
                <a:lnTo>
                  <a:pt x="3887283" y="511371"/>
                </a:lnTo>
                <a:lnTo>
                  <a:pt x="3839613" y="489702"/>
                </a:lnTo>
                <a:lnTo>
                  <a:pt x="3735606" y="463701"/>
                </a:lnTo>
                <a:lnTo>
                  <a:pt x="3583928" y="442032"/>
                </a:lnTo>
                <a:lnTo>
                  <a:pt x="3146229" y="429031"/>
                </a:lnTo>
                <a:lnTo>
                  <a:pt x="2946882" y="429031"/>
                </a:lnTo>
                <a:lnTo>
                  <a:pt x="2127822" y="424698"/>
                </a:lnTo>
                <a:lnTo>
                  <a:pt x="957737" y="446366"/>
                </a:lnTo>
                <a:lnTo>
                  <a:pt x="576375" y="450700"/>
                </a:lnTo>
                <a:lnTo>
                  <a:pt x="468034" y="459367"/>
                </a:lnTo>
                <a:lnTo>
                  <a:pt x="390029" y="476702"/>
                </a:lnTo>
                <a:lnTo>
                  <a:pt x="346692" y="463701"/>
                </a:lnTo>
                <a:lnTo>
                  <a:pt x="294688" y="442032"/>
                </a:lnTo>
                <a:lnTo>
                  <a:pt x="156011" y="385695"/>
                </a:lnTo>
                <a:lnTo>
                  <a:pt x="86673" y="351026"/>
                </a:lnTo>
                <a:lnTo>
                  <a:pt x="39003" y="312023"/>
                </a:lnTo>
                <a:lnTo>
                  <a:pt x="8667" y="273020"/>
                </a:lnTo>
                <a:lnTo>
                  <a:pt x="0" y="247018"/>
                </a:lnTo>
                <a:lnTo>
                  <a:pt x="0" y="221016"/>
                </a:lnTo>
                <a:lnTo>
                  <a:pt x="13001" y="199348"/>
                </a:lnTo>
                <a:lnTo>
                  <a:pt x="65005" y="164679"/>
                </a:lnTo>
                <a:lnTo>
                  <a:pt x="147344" y="125676"/>
                </a:lnTo>
                <a:lnTo>
                  <a:pt x="541706" y="177680"/>
                </a:lnTo>
                <a:lnTo>
                  <a:pt x="680383" y="190681"/>
                </a:lnTo>
                <a:lnTo>
                  <a:pt x="1014074" y="212349"/>
                </a:lnTo>
                <a:lnTo>
                  <a:pt x="1326097" y="221016"/>
                </a:lnTo>
                <a:lnTo>
                  <a:pt x="1971811" y="225350"/>
                </a:lnTo>
                <a:lnTo>
                  <a:pt x="2383507" y="225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FDCA0A-8949-4066-B633-676150940982}"/>
              </a:ext>
            </a:extLst>
          </p:cNvPr>
          <p:cNvSpPr/>
          <p:nvPr/>
        </p:nvSpPr>
        <p:spPr>
          <a:xfrm>
            <a:off x="4133850" y="5135564"/>
            <a:ext cx="522288" cy="511175"/>
          </a:xfrm>
          <a:custGeom>
            <a:avLst/>
            <a:gdLst>
              <a:gd name="connsiteX0" fmla="*/ 335756 w 521494"/>
              <a:gd name="connsiteY0" fmla="*/ 316707 h 509588"/>
              <a:gd name="connsiteX1" fmla="*/ 266700 w 521494"/>
              <a:gd name="connsiteY1" fmla="*/ 250032 h 509588"/>
              <a:gd name="connsiteX2" fmla="*/ 204788 w 521494"/>
              <a:gd name="connsiteY2" fmla="*/ 195263 h 509588"/>
              <a:gd name="connsiteX3" fmla="*/ 104775 w 521494"/>
              <a:gd name="connsiteY3" fmla="*/ 109538 h 509588"/>
              <a:gd name="connsiteX4" fmla="*/ 35719 w 521494"/>
              <a:gd name="connsiteY4" fmla="*/ 52388 h 509588"/>
              <a:gd name="connsiteX5" fmla="*/ 2381 w 521494"/>
              <a:gd name="connsiteY5" fmla="*/ 19050 h 509588"/>
              <a:gd name="connsiteX6" fmla="*/ 0 w 521494"/>
              <a:gd name="connsiteY6" fmla="*/ 0 h 509588"/>
              <a:gd name="connsiteX7" fmla="*/ 14288 w 521494"/>
              <a:gd name="connsiteY7" fmla="*/ 0 h 509588"/>
              <a:gd name="connsiteX8" fmla="*/ 85725 w 521494"/>
              <a:gd name="connsiteY8" fmla="*/ 23813 h 509588"/>
              <a:gd name="connsiteX9" fmla="*/ 200025 w 521494"/>
              <a:gd name="connsiteY9" fmla="*/ 69057 h 509588"/>
              <a:gd name="connsiteX10" fmla="*/ 361950 w 521494"/>
              <a:gd name="connsiteY10" fmla="*/ 133350 h 509588"/>
              <a:gd name="connsiteX11" fmla="*/ 416719 w 521494"/>
              <a:gd name="connsiteY11" fmla="*/ 157163 h 509588"/>
              <a:gd name="connsiteX12" fmla="*/ 445294 w 521494"/>
              <a:gd name="connsiteY12" fmla="*/ 159544 h 509588"/>
              <a:gd name="connsiteX13" fmla="*/ 464344 w 521494"/>
              <a:gd name="connsiteY13" fmla="*/ 150019 h 509588"/>
              <a:gd name="connsiteX14" fmla="*/ 483394 w 521494"/>
              <a:gd name="connsiteY14" fmla="*/ 121444 h 509588"/>
              <a:gd name="connsiteX15" fmla="*/ 507206 w 521494"/>
              <a:gd name="connsiteY15" fmla="*/ 71438 h 509588"/>
              <a:gd name="connsiteX16" fmla="*/ 521494 w 521494"/>
              <a:gd name="connsiteY16" fmla="*/ 33338 h 509588"/>
              <a:gd name="connsiteX17" fmla="*/ 469106 w 521494"/>
              <a:gd name="connsiteY17" fmla="*/ 509588 h 509588"/>
              <a:gd name="connsiteX18" fmla="*/ 450056 w 521494"/>
              <a:gd name="connsiteY18" fmla="*/ 490538 h 509588"/>
              <a:gd name="connsiteX19" fmla="*/ 435769 w 521494"/>
              <a:gd name="connsiteY19" fmla="*/ 450057 h 509588"/>
              <a:gd name="connsiteX20" fmla="*/ 414338 w 521494"/>
              <a:gd name="connsiteY20" fmla="*/ 414338 h 509588"/>
              <a:gd name="connsiteX21" fmla="*/ 383381 w 521494"/>
              <a:gd name="connsiteY21" fmla="*/ 369094 h 509588"/>
              <a:gd name="connsiteX22" fmla="*/ 335756 w 521494"/>
              <a:gd name="connsiteY22" fmla="*/ 316707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1494" h="509588">
                <a:moveTo>
                  <a:pt x="335756" y="316707"/>
                </a:moveTo>
                <a:lnTo>
                  <a:pt x="266700" y="250032"/>
                </a:lnTo>
                <a:lnTo>
                  <a:pt x="204788" y="195263"/>
                </a:lnTo>
                <a:lnTo>
                  <a:pt x="104775" y="109538"/>
                </a:lnTo>
                <a:lnTo>
                  <a:pt x="35719" y="52388"/>
                </a:lnTo>
                <a:lnTo>
                  <a:pt x="2381" y="19050"/>
                </a:lnTo>
                <a:lnTo>
                  <a:pt x="0" y="0"/>
                </a:lnTo>
                <a:lnTo>
                  <a:pt x="14288" y="0"/>
                </a:lnTo>
                <a:lnTo>
                  <a:pt x="85725" y="23813"/>
                </a:lnTo>
                <a:lnTo>
                  <a:pt x="200025" y="69057"/>
                </a:lnTo>
                <a:lnTo>
                  <a:pt x="361950" y="133350"/>
                </a:lnTo>
                <a:lnTo>
                  <a:pt x="416719" y="157163"/>
                </a:lnTo>
                <a:lnTo>
                  <a:pt x="445294" y="159544"/>
                </a:lnTo>
                <a:lnTo>
                  <a:pt x="464344" y="150019"/>
                </a:lnTo>
                <a:lnTo>
                  <a:pt x="483394" y="121444"/>
                </a:lnTo>
                <a:lnTo>
                  <a:pt x="507206" y="71438"/>
                </a:lnTo>
                <a:lnTo>
                  <a:pt x="521494" y="33338"/>
                </a:lnTo>
                <a:lnTo>
                  <a:pt x="469106" y="509588"/>
                </a:lnTo>
                <a:lnTo>
                  <a:pt x="450056" y="490538"/>
                </a:lnTo>
                <a:lnTo>
                  <a:pt x="435769" y="450057"/>
                </a:lnTo>
                <a:lnTo>
                  <a:pt x="414338" y="414338"/>
                </a:lnTo>
                <a:lnTo>
                  <a:pt x="383381" y="369094"/>
                </a:lnTo>
                <a:lnTo>
                  <a:pt x="335756" y="3167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3154FE7E-90D8-4C7A-B50E-BC9A7BD8AD54}"/>
              </a:ext>
            </a:extLst>
          </p:cNvPr>
          <p:cNvSpPr/>
          <p:nvPr/>
        </p:nvSpPr>
        <p:spPr>
          <a:xfrm>
            <a:off x="3660775" y="3344864"/>
            <a:ext cx="1663700" cy="1089025"/>
          </a:xfrm>
          <a:custGeom>
            <a:avLst/>
            <a:gdLst>
              <a:gd name="connsiteX0" fmla="*/ 619125 w 1664494"/>
              <a:gd name="connsiteY0" fmla="*/ 604838 h 1088232"/>
              <a:gd name="connsiteX1" fmla="*/ 895350 w 1664494"/>
              <a:gd name="connsiteY1" fmla="*/ 452438 h 1088232"/>
              <a:gd name="connsiteX2" fmla="*/ 1083469 w 1664494"/>
              <a:gd name="connsiteY2" fmla="*/ 338138 h 1088232"/>
              <a:gd name="connsiteX3" fmla="*/ 1254919 w 1664494"/>
              <a:gd name="connsiteY3" fmla="*/ 223838 h 1088232"/>
              <a:gd name="connsiteX4" fmla="*/ 1557338 w 1664494"/>
              <a:gd name="connsiteY4" fmla="*/ 26194 h 1088232"/>
              <a:gd name="connsiteX5" fmla="*/ 1595438 w 1664494"/>
              <a:gd name="connsiteY5" fmla="*/ 0 h 1088232"/>
              <a:gd name="connsiteX6" fmla="*/ 1614488 w 1664494"/>
              <a:gd name="connsiteY6" fmla="*/ 0 h 1088232"/>
              <a:gd name="connsiteX7" fmla="*/ 1635919 w 1664494"/>
              <a:gd name="connsiteY7" fmla="*/ 0 h 1088232"/>
              <a:gd name="connsiteX8" fmla="*/ 1659732 w 1664494"/>
              <a:gd name="connsiteY8" fmla="*/ 9525 h 1088232"/>
              <a:gd name="connsiteX9" fmla="*/ 1664494 w 1664494"/>
              <a:gd name="connsiteY9" fmla="*/ 21432 h 1088232"/>
              <a:gd name="connsiteX10" fmla="*/ 1659732 w 1664494"/>
              <a:gd name="connsiteY10" fmla="*/ 45244 h 1088232"/>
              <a:gd name="connsiteX11" fmla="*/ 1635919 w 1664494"/>
              <a:gd name="connsiteY11" fmla="*/ 69057 h 1088232"/>
              <a:gd name="connsiteX12" fmla="*/ 1112044 w 1664494"/>
              <a:gd name="connsiteY12" fmla="*/ 511969 h 1088232"/>
              <a:gd name="connsiteX13" fmla="*/ 945357 w 1664494"/>
              <a:gd name="connsiteY13" fmla="*/ 635794 h 1088232"/>
              <a:gd name="connsiteX14" fmla="*/ 500063 w 1664494"/>
              <a:gd name="connsiteY14" fmla="*/ 985838 h 1088232"/>
              <a:gd name="connsiteX15" fmla="*/ 476250 w 1664494"/>
              <a:gd name="connsiteY15" fmla="*/ 1014413 h 1088232"/>
              <a:gd name="connsiteX16" fmla="*/ 440532 w 1664494"/>
              <a:gd name="connsiteY16" fmla="*/ 1052513 h 1088232"/>
              <a:gd name="connsiteX17" fmla="*/ 414338 w 1664494"/>
              <a:gd name="connsiteY17" fmla="*/ 1069182 h 1088232"/>
              <a:gd name="connsiteX18" fmla="*/ 378619 w 1664494"/>
              <a:gd name="connsiteY18" fmla="*/ 1088232 h 1088232"/>
              <a:gd name="connsiteX19" fmla="*/ 347663 w 1664494"/>
              <a:gd name="connsiteY19" fmla="*/ 1083469 h 1088232"/>
              <a:gd name="connsiteX20" fmla="*/ 297657 w 1664494"/>
              <a:gd name="connsiteY20" fmla="*/ 1062038 h 1088232"/>
              <a:gd name="connsiteX21" fmla="*/ 245269 w 1664494"/>
              <a:gd name="connsiteY21" fmla="*/ 1033463 h 1088232"/>
              <a:gd name="connsiteX22" fmla="*/ 195263 w 1664494"/>
              <a:gd name="connsiteY22" fmla="*/ 995363 h 1088232"/>
              <a:gd name="connsiteX23" fmla="*/ 147638 w 1664494"/>
              <a:gd name="connsiteY23" fmla="*/ 945357 h 1088232"/>
              <a:gd name="connsiteX24" fmla="*/ 88107 w 1664494"/>
              <a:gd name="connsiteY24" fmla="*/ 878682 h 1088232"/>
              <a:gd name="connsiteX25" fmla="*/ 50007 w 1664494"/>
              <a:gd name="connsiteY25" fmla="*/ 823913 h 1088232"/>
              <a:gd name="connsiteX26" fmla="*/ 7144 w 1664494"/>
              <a:gd name="connsiteY26" fmla="*/ 754857 h 1088232"/>
              <a:gd name="connsiteX27" fmla="*/ 0 w 1664494"/>
              <a:gd name="connsiteY27" fmla="*/ 731044 h 1088232"/>
              <a:gd name="connsiteX28" fmla="*/ 0 w 1664494"/>
              <a:gd name="connsiteY28" fmla="*/ 702469 h 1088232"/>
              <a:gd name="connsiteX29" fmla="*/ 4763 w 1664494"/>
              <a:gd name="connsiteY29" fmla="*/ 681038 h 1088232"/>
              <a:gd name="connsiteX30" fmla="*/ 19050 w 1664494"/>
              <a:gd name="connsiteY30" fmla="*/ 683419 h 1088232"/>
              <a:gd name="connsiteX31" fmla="*/ 38100 w 1664494"/>
              <a:gd name="connsiteY31" fmla="*/ 688182 h 1088232"/>
              <a:gd name="connsiteX32" fmla="*/ 64294 w 1664494"/>
              <a:gd name="connsiteY32" fmla="*/ 709613 h 1088232"/>
              <a:gd name="connsiteX33" fmla="*/ 85725 w 1664494"/>
              <a:gd name="connsiteY33" fmla="*/ 740569 h 1088232"/>
              <a:gd name="connsiteX34" fmla="*/ 119063 w 1664494"/>
              <a:gd name="connsiteY34" fmla="*/ 778669 h 1088232"/>
              <a:gd name="connsiteX35" fmla="*/ 142875 w 1664494"/>
              <a:gd name="connsiteY35" fmla="*/ 797719 h 1088232"/>
              <a:gd name="connsiteX36" fmla="*/ 159544 w 1664494"/>
              <a:gd name="connsiteY36" fmla="*/ 807244 h 1088232"/>
              <a:gd name="connsiteX37" fmla="*/ 190500 w 1664494"/>
              <a:gd name="connsiteY37" fmla="*/ 819150 h 1088232"/>
              <a:gd name="connsiteX38" fmla="*/ 228600 w 1664494"/>
              <a:gd name="connsiteY38" fmla="*/ 819150 h 1088232"/>
              <a:gd name="connsiteX39" fmla="*/ 261938 w 1664494"/>
              <a:gd name="connsiteY39" fmla="*/ 814388 h 1088232"/>
              <a:gd name="connsiteX40" fmla="*/ 309563 w 1664494"/>
              <a:gd name="connsiteY40" fmla="*/ 788194 h 1088232"/>
              <a:gd name="connsiteX41" fmla="*/ 619125 w 1664494"/>
              <a:gd name="connsiteY41" fmla="*/ 6048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64494" h="1088232">
                <a:moveTo>
                  <a:pt x="619125" y="604838"/>
                </a:moveTo>
                <a:lnTo>
                  <a:pt x="895350" y="452438"/>
                </a:lnTo>
                <a:lnTo>
                  <a:pt x="1083469" y="338138"/>
                </a:lnTo>
                <a:lnTo>
                  <a:pt x="1254919" y="223838"/>
                </a:lnTo>
                <a:lnTo>
                  <a:pt x="1557338" y="26194"/>
                </a:lnTo>
                <a:lnTo>
                  <a:pt x="1595438" y="0"/>
                </a:lnTo>
                <a:lnTo>
                  <a:pt x="1614488" y="0"/>
                </a:lnTo>
                <a:lnTo>
                  <a:pt x="1635919" y="0"/>
                </a:lnTo>
                <a:lnTo>
                  <a:pt x="1659732" y="9525"/>
                </a:lnTo>
                <a:lnTo>
                  <a:pt x="1664494" y="21432"/>
                </a:lnTo>
                <a:lnTo>
                  <a:pt x="1659732" y="45244"/>
                </a:lnTo>
                <a:lnTo>
                  <a:pt x="1635919" y="69057"/>
                </a:lnTo>
                <a:lnTo>
                  <a:pt x="1112044" y="511969"/>
                </a:lnTo>
                <a:lnTo>
                  <a:pt x="945357" y="635794"/>
                </a:lnTo>
                <a:lnTo>
                  <a:pt x="500063" y="985838"/>
                </a:lnTo>
                <a:lnTo>
                  <a:pt x="476250" y="1014413"/>
                </a:lnTo>
                <a:lnTo>
                  <a:pt x="440532" y="1052513"/>
                </a:lnTo>
                <a:lnTo>
                  <a:pt x="414338" y="1069182"/>
                </a:lnTo>
                <a:lnTo>
                  <a:pt x="378619" y="1088232"/>
                </a:lnTo>
                <a:lnTo>
                  <a:pt x="347663" y="1083469"/>
                </a:lnTo>
                <a:lnTo>
                  <a:pt x="297657" y="1062038"/>
                </a:lnTo>
                <a:lnTo>
                  <a:pt x="245269" y="1033463"/>
                </a:lnTo>
                <a:lnTo>
                  <a:pt x="195263" y="995363"/>
                </a:lnTo>
                <a:lnTo>
                  <a:pt x="147638" y="945357"/>
                </a:lnTo>
                <a:lnTo>
                  <a:pt x="88107" y="878682"/>
                </a:lnTo>
                <a:lnTo>
                  <a:pt x="50007" y="823913"/>
                </a:lnTo>
                <a:lnTo>
                  <a:pt x="7144" y="754857"/>
                </a:lnTo>
                <a:lnTo>
                  <a:pt x="0" y="731044"/>
                </a:lnTo>
                <a:lnTo>
                  <a:pt x="0" y="702469"/>
                </a:lnTo>
                <a:lnTo>
                  <a:pt x="4763" y="681038"/>
                </a:lnTo>
                <a:lnTo>
                  <a:pt x="19050" y="683419"/>
                </a:lnTo>
                <a:lnTo>
                  <a:pt x="38100" y="688182"/>
                </a:lnTo>
                <a:lnTo>
                  <a:pt x="64294" y="709613"/>
                </a:lnTo>
                <a:lnTo>
                  <a:pt x="85725" y="740569"/>
                </a:lnTo>
                <a:lnTo>
                  <a:pt x="119063" y="778669"/>
                </a:lnTo>
                <a:lnTo>
                  <a:pt x="142875" y="797719"/>
                </a:lnTo>
                <a:lnTo>
                  <a:pt x="159544" y="807244"/>
                </a:lnTo>
                <a:lnTo>
                  <a:pt x="190500" y="819150"/>
                </a:lnTo>
                <a:lnTo>
                  <a:pt x="228600" y="819150"/>
                </a:lnTo>
                <a:lnTo>
                  <a:pt x="261938" y="814388"/>
                </a:lnTo>
                <a:lnTo>
                  <a:pt x="309563" y="788194"/>
                </a:lnTo>
                <a:lnTo>
                  <a:pt x="619125" y="6048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9260DB2-50FE-4444-A5E4-05585966C2D7}"/>
              </a:ext>
            </a:extLst>
          </p:cNvPr>
          <p:cNvSpPr/>
          <p:nvPr/>
        </p:nvSpPr>
        <p:spPr>
          <a:xfrm>
            <a:off x="5810251" y="1981201"/>
            <a:ext cx="2157413" cy="466725"/>
          </a:xfrm>
          <a:custGeom>
            <a:avLst/>
            <a:gdLst>
              <a:gd name="connsiteX0" fmla="*/ 547688 w 2157413"/>
              <a:gd name="connsiteY0" fmla="*/ 254794 h 466725"/>
              <a:gd name="connsiteX1" fmla="*/ 926306 w 2157413"/>
              <a:gd name="connsiteY1" fmla="*/ 207169 h 466725"/>
              <a:gd name="connsiteX2" fmla="*/ 1300163 w 2157413"/>
              <a:gd name="connsiteY2" fmla="*/ 142875 h 466725"/>
              <a:gd name="connsiteX3" fmla="*/ 1619250 w 2157413"/>
              <a:gd name="connsiteY3" fmla="*/ 78581 h 466725"/>
              <a:gd name="connsiteX4" fmla="*/ 1709738 w 2157413"/>
              <a:gd name="connsiteY4" fmla="*/ 54769 h 466725"/>
              <a:gd name="connsiteX5" fmla="*/ 1828800 w 2157413"/>
              <a:gd name="connsiteY5" fmla="*/ 14288 h 466725"/>
              <a:gd name="connsiteX6" fmla="*/ 1862138 w 2157413"/>
              <a:gd name="connsiteY6" fmla="*/ 0 h 466725"/>
              <a:gd name="connsiteX7" fmla="*/ 1890713 w 2157413"/>
              <a:gd name="connsiteY7" fmla="*/ 0 h 466725"/>
              <a:gd name="connsiteX8" fmla="*/ 1955006 w 2157413"/>
              <a:gd name="connsiteY8" fmla="*/ 4763 h 466725"/>
              <a:gd name="connsiteX9" fmla="*/ 2045494 w 2157413"/>
              <a:gd name="connsiteY9" fmla="*/ 21431 h 466725"/>
              <a:gd name="connsiteX10" fmla="*/ 2097881 w 2157413"/>
              <a:gd name="connsiteY10" fmla="*/ 42863 h 466725"/>
              <a:gd name="connsiteX11" fmla="*/ 2140744 w 2157413"/>
              <a:gd name="connsiteY11" fmla="*/ 78581 h 466725"/>
              <a:gd name="connsiteX12" fmla="*/ 2152650 w 2157413"/>
              <a:gd name="connsiteY12" fmla="*/ 107156 h 466725"/>
              <a:gd name="connsiteX13" fmla="*/ 2157413 w 2157413"/>
              <a:gd name="connsiteY13" fmla="*/ 140494 h 466725"/>
              <a:gd name="connsiteX14" fmla="*/ 2155031 w 2157413"/>
              <a:gd name="connsiteY14" fmla="*/ 164306 h 466725"/>
              <a:gd name="connsiteX15" fmla="*/ 2135981 w 2157413"/>
              <a:gd name="connsiteY15" fmla="*/ 185738 h 466725"/>
              <a:gd name="connsiteX16" fmla="*/ 2107406 w 2157413"/>
              <a:gd name="connsiteY16" fmla="*/ 200025 h 466725"/>
              <a:gd name="connsiteX17" fmla="*/ 2031206 w 2157413"/>
              <a:gd name="connsiteY17" fmla="*/ 209550 h 466725"/>
              <a:gd name="connsiteX18" fmla="*/ 1888331 w 2157413"/>
              <a:gd name="connsiteY18" fmla="*/ 238125 h 466725"/>
              <a:gd name="connsiteX19" fmla="*/ 1804988 w 2157413"/>
              <a:gd name="connsiteY19" fmla="*/ 250031 h 466725"/>
              <a:gd name="connsiteX20" fmla="*/ 1357313 w 2157413"/>
              <a:gd name="connsiteY20" fmla="*/ 311944 h 466725"/>
              <a:gd name="connsiteX21" fmla="*/ 461963 w 2157413"/>
              <a:gd name="connsiteY21" fmla="*/ 442913 h 466725"/>
              <a:gd name="connsiteX22" fmla="*/ 376238 w 2157413"/>
              <a:gd name="connsiteY22" fmla="*/ 450056 h 466725"/>
              <a:gd name="connsiteX23" fmla="*/ 321469 w 2157413"/>
              <a:gd name="connsiteY23" fmla="*/ 466725 h 466725"/>
              <a:gd name="connsiteX24" fmla="*/ 276225 w 2157413"/>
              <a:gd name="connsiteY24" fmla="*/ 461963 h 466725"/>
              <a:gd name="connsiteX25" fmla="*/ 226219 w 2157413"/>
              <a:gd name="connsiteY25" fmla="*/ 452438 h 466725"/>
              <a:gd name="connsiteX26" fmla="*/ 159544 w 2157413"/>
              <a:gd name="connsiteY26" fmla="*/ 421481 h 466725"/>
              <a:gd name="connsiteX27" fmla="*/ 102394 w 2157413"/>
              <a:gd name="connsiteY27" fmla="*/ 385763 h 466725"/>
              <a:gd name="connsiteX28" fmla="*/ 61913 w 2157413"/>
              <a:gd name="connsiteY28" fmla="*/ 345281 h 466725"/>
              <a:gd name="connsiteX29" fmla="*/ 35719 w 2157413"/>
              <a:gd name="connsiteY29" fmla="*/ 314325 h 466725"/>
              <a:gd name="connsiteX30" fmla="*/ 0 w 2157413"/>
              <a:gd name="connsiteY30" fmla="*/ 264319 h 466725"/>
              <a:gd name="connsiteX31" fmla="*/ 0 w 2157413"/>
              <a:gd name="connsiteY31" fmla="*/ 247650 h 466725"/>
              <a:gd name="connsiteX32" fmla="*/ 0 w 2157413"/>
              <a:gd name="connsiteY32" fmla="*/ 235744 h 466725"/>
              <a:gd name="connsiteX33" fmla="*/ 14288 w 2157413"/>
              <a:gd name="connsiteY33" fmla="*/ 233363 h 466725"/>
              <a:gd name="connsiteX34" fmla="*/ 54769 w 2157413"/>
              <a:gd name="connsiteY34" fmla="*/ 245269 h 466725"/>
              <a:gd name="connsiteX35" fmla="*/ 154781 w 2157413"/>
              <a:gd name="connsiteY35" fmla="*/ 278606 h 466725"/>
              <a:gd name="connsiteX36" fmla="*/ 266700 w 2157413"/>
              <a:gd name="connsiteY36" fmla="*/ 292894 h 466725"/>
              <a:gd name="connsiteX37" fmla="*/ 407194 w 2157413"/>
              <a:gd name="connsiteY37" fmla="*/ 278606 h 466725"/>
              <a:gd name="connsiteX38" fmla="*/ 547688 w 2157413"/>
              <a:gd name="connsiteY38" fmla="*/ 254794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7413" h="466725">
                <a:moveTo>
                  <a:pt x="547688" y="254794"/>
                </a:moveTo>
                <a:lnTo>
                  <a:pt x="926306" y="207169"/>
                </a:lnTo>
                <a:lnTo>
                  <a:pt x="1300163" y="142875"/>
                </a:lnTo>
                <a:lnTo>
                  <a:pt x="1619250" y="78581"/>
                </a:lnTo>
                <a:lnTo>
                  <a:pt x="1709738" y="54769"/>
                </a:lnTo>
                <a:lnTo>
                  <a:pt x="1828800" y="14288"/>
                </a:lnTo>
                <a:lnTo>
                  <a:pt x="1862138" y="0"/>
                </a:lnTo>
                <a:lnTo>
                  <a:pt x="1890713" y="0"/>
                </a:lnTo>
                <a:lnTo>
                  <a:pt x="1955006" y="4763"/>
                </a:lnTo>
                <a:lnTo>
                  <a:pt x="2045494" y="21431"/>
                </a:lnTo>
                <a:lnTo>
                  <a:pt x="2097881" y="42863"/>
                </a:lnTo>
                <a:lnTo>
                  <a:pt x="2140744" y="78581"/>
                </a:lnTo>
                <a:lnTo>
                  <a:pt x="2152650" y="107156"/>
                </a:lnTo>
                <a:lnTo>
                  <a:pt x="2157413" y="140494"/>
                </a:lnTo>
                <a:lnTo>
                  <a:pt x="2155031" y="164306"/>
                </a:lnTo>
                <a:lnTo>
                  <a:pt x="2135981" y="185738"/>
                </a:lnTo>
                <a:lnTo>
                  <a:pt x="2107406" y="200025"/>
                </a:lnTo>
                <a:lnTo>
                  <a:pt x="2031206" y="209550"/>
                </a:lnTo>
                <a:lnTo>
                  <a:pt x="1888331" y="238125"/>
                </a:lnTo>
                <a:lnTo>
                  <a:pt x="1804988" y="250031"/>
                </a:lnTo>
                <a:lnTo>
                  <a:pt x="1357313" y="311944"/>
                </a:lnTo>
                <a:lnTo>
                  <a:pt x="461963" y="442913"/>
                </a:lnTo>
                <a:lnTo>
                  <a:pt x="376238" y="450056"/>
                </a:lnTo>
                <a:lnTo>
                  <a:pt x="321469" y="466725"/>
                </a:lnTo>
                <a:lnTo>
                  <a:pt x="276225" y="461963"/>
                </a:lnTo>
                <a:lnTo>
                  <a:pt x="226219" y="452438"/>
                </a:lnTo>
                <a:lnTo>
                  <a:pt x="159544" y="421481"/>
                </a:lnTo>
                <a:lnTo>
                  <a:pt x="102394" y="385763"/>
                </a:lnTo>
                <a:lnTo>
                  <a:pt x="61913" y="345281"/>
                </a:lnTo>
                <a:lnTo>
                  <a:pt x="35719" y="314325"/>
                </a:lnTo>
                <a:lnTo>
                  <a:pt x="0" y="264319"/>
                </a:lnTo>
                <a:lnTo>
                  <a:pt x="0" y="247650"/>
                </a:lnTo>
                <a:lnTo>
                  <a:pt x="0" y="235744"/>
                </a:lnTo>
                <a:lnTo>
                  <a:pt x="14288" y="233363"/>
                </a:lnTo>
                <a:lnTo>
                  <a:pt x="54769" y="245269"/>
                </a:lnTo>
                <a:lnTo>
                  <a:pt x="154781" y="278606"/>
                </a:lnTo>
                <a:lnTo>
                  <a:pt x="266700" y="292894"/>
                </a:lnTo>
                <a:lnTo>
                  <a:pt x="407194" y="278606"/>
                </a:lnTo>
                <a:lnTo>
                  <a:pt x="547688" y="2547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D703FDD-7CCF-4796-A2C5-72FC86AB0CD8}"/>
              </a:ext>
            </a:extLst>
          </p:cNvPr>
          <p:cNvSpPr/>
          <p:nvPr/>
        </p:nvSpPr>
        <p:spPr>
          <a:xfrm>
            <a:off x="6173788" y="2352675"/>
            <a:ext cx="393700" cy="890588"/>
          </a:xfrm>
          <a:custGeom>
            <a:avLst/>
            <a:gdLst>
              <a:gd name="connsiteX0" fmla="*/ 166688 w 392907"/>
              <a:gd name="connsiteY0" fmla="*/ 138113 h 890588"/>
              <a:gd name="connsiteX1" fmla="*/ 247650 w 392907"/>
              <a:gd name="connsiteY1" fmla="*/ 235744 h 890588"/>
              <a:gd name="connsiteX2" fmla="*/ 309563 w 392907"/>
              <a:gd name="connsiteY2" fmla="*/ 323850 h 890588"/>
              <a:gd name="connsiteX3" fmla="*/ 354807 w 392907"/>
              <a:gd name="connsiteY3" fmla="*/ 395288 h 890588"/>
              <a:gd name="connsiteX4" fmla="*/ 383382 w 392907"/>
              <a:gd name="connsiteY4" fmla="*/ 442913 h 890588"/>
              <a:gd name="connsiteX5" fmla="*/ 388144 w 392907"/>
              <a:gd name="connsiteY5" fmla="*/ 471488 h 890588"/>
              <a:gd name="connsiteX6" fmla="*/ 392907 w 392907"/>
              <a:gd name="connsiteY6" fmla="*/ 519113 h 890588"/>
              <a:gd name="connsiteX7" fmla="*/ 392907 w 392907"/>
              <a:gd name="connsiteY7" fmla="*/ 578644 h 890588"/>
              <a:gd name="connsiteX8" fmla="*/ 383382 w 392907"/>
              <a:gd name="connsiteY8" fmla="*/ 673894 h 890588"/>
              <a:gd name="connsiteX9" fmla="*/ 383382 w 392907"/>
              <a:gd name="connsiteY9" fmla="*/ 862013 h 890588"/>
              <a:gd name="connsiteX10" fmla="*/ 240507 w 392907"/>
              <a:gd name="connsiteY10" fmla="*/ 890588 h 890588"/>
              <a:gd name="connsiteX11" fmla="*/ 211932 w 392907"/>
              <a:gd name="connsiteY11" fmla="*/ 764381 h 890588"/>
              <a:gd name="connsiteX12" fmla="*/ 135732 w 392907"/>
              <a:gd name="connsiteY12" fmla="*/ 411956 h 890588"/>
              <a:gd name="connsiteX13" fmla="*/ 88107 w 392907"/>
              <a:gd name="connsiteY13" fmla="*/ 247650 h 890588"/>
              <a:gd name="connsiteX14" fmla="*/ 0 w 392907"/>
              <a:gd name="connsiteY14" fmla="*/ 0 h 890588"/>
              <a:gd name="connsiteX15" fmla="*/ 111919 w 392907"/>
              <a:gd name="connsiteY15" fmla="*/ 61913 h 890588"/>
              <a:gd name="connsiteX16" fmla="*/ 166688 w 392907"/>
              <a:gd name="connsiteY16" fmla="*/ 138113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2907" h="890588">
                <a:moveTo>
                  <a:pt x="166688" y="138113"/>
                </a:moveTo>
                <a:lnTo>
                  <a:pt x="247650" y="235744"/>
                </a:lnTo>
                <a:lnTo>
                  <a:pt x="309563" y="323850"/>
                </a:lnTo>
                <a:lnTo>
                  <a:pt x="354807" y="395288"/>
                </a:lnTo>
                <a:lnTo>
                  <a:pt x="383382" y="442913"/>
                </a:lnTo>
                <a:lnTo>
                  <a:pt x="388144" y="471488"/>
                </a:lnTo>
                <a:lnTo>
                  <a:pt x="392907" y="519113"/>
                </a:lnTo>
                <a:lnTo>
                  <a:pt x="392907" y="578644"/>
                </a:lnTo>
                <a:lnTo>
                  <a:pt x="383382" y="673894"/>
                </a:lnTo>
                <a:lnTo>
                  <a:pt x="383382" y="862013"/>
                </a:lnTo>
                <a:lnTo>
                  <a:pt x="240507" y="890588"/>
                </a:lnTo>
                <a:lnTo>
                  <a:pt x="211932" y="764381"/>
                </a:lnTo>
                <a:lnTo>
                  <a:pt x="135732" y="411956"/>
                </a:lnTo>
                <a:lnTo>
                  <a:pt x="88107" y="247650"/>
                </a:lnTo>
                <a:lnTo>
                  <a:pt x="0" y="0"/>
                </a:lnTo>
                <a:lnTo>
                  <a:pt x="111919" y="61913"/>
                </a:lnTo>
                <a:lnTo>
                  <a:pt x="166688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09E3A-3EB1-45C1-9BB9-690B105C54D1}"/>
              </a:ext>
            </a:extLst>
          </p:cNvPr>
          <p:cNvSpPr/>
          <p:nvPr/>
        </p:nvSpPr>
        <p:spPr>
          <a:xfrm>
            <a:off x="7081839" y="2252663"/>
            <a:ext cx="479425" cy="901700"/>
          </a:xfrm>
          <a:custGeom>
            <a:avLst/>
            <a:gdLst>
              <a:gd name="connsiteX0" fmla="*/ 392906 w 478631"/>
              <a:gd name="connsiteY0" fmla="*/ 447675 h 902493"/>
              <a:gd name="connsiteX1" fmla="*/ 95250 w 478631"/>
              <a:gd name="connsiteY1" fmla="*/ 902493 h 902493"/>
              <a:gd name="connsiteX2" fmla="*/ 0 w 478631"/>
              <a:gd name="connsiteY2" fmla="*/ 897731 h 902493"/>
              <a:gd name="connsiteX3" fmla="*/ 30956 w 478631"/>
              <a:gd name="connsiteY3" fmla="*/ 802481 h 902493"/>
              <a:gd name="connsiteX4" fmla="*/ 171450 w 478631"/>
              <a:gd name="connsiteY4" fmla="*/ 416718 h 902493"/>
              <a:gd name="connsiteX5" fmla="*/ 211931 w 478631"/>
              <a:gd name="connsiteY5" fmla="*/ 309562 h 902493"/>
              <a:gd name="connsiteX6" fmla="*/ 214312 w 478631"/>
              <a:gd name="connsiteY6" fmla="*/ 264318 h 902493"/>
              <a:gd name="connsiteX7" fmla="*/ 209550 w 478631"/>
              <a:gd name="connsiteY7" fmla="*/ 188118 h 902493"/>
              <a:gd name="connsiteX8" fmla="*/ 204787 w 478631"/>
              <a:gd name="connsiteY8" fmla="*/ 130968 h 902493"/>
              <a:gd name="connsiteX9" fmla="*/ 190500 w 478631"/>
              <a:gd name="connsiteY9" fmla="*/ 97631 h 902493"/>
              <a:gd name="connsiteX10" fmla="*/ 169068 w 478631"/>
              <a:gd name="connsiteY10" fmla="*/ 69056 h 902493"/>
              <a:gd name="connsiteX11" fmla="*/ 133350 w 478631"/>
              <a:gd name="connsiteY11" fmla="*/ 45243 h 902493"/>
              <a:gd name="connsiteX12" fmla="*/ 47625 w 478631"/>
              <a:gd name="connsiteY12" fmla="*/ 2381 h 902493"/>
              <a:gd name="connsiteX13" fmla="*/ 226218 w 478631"/>
              <a:gd name="connsiteY13" fmla="*/ 0 h 902493"/>
              <a:gd name="connsiteX14" fmla="*/ 273843 w 478631"/>
              <a:gd name="connsiteY14" fmla="*/ 57150 h 902493"/>
              <a:gd name="connsiteX15" fmla="*/ 330993 w 478631"/>
              <a:gd name="connsiteY15" fmla="*/ 107156 h 902493"/>
              <a:gd name="connsiteX16" fmla="*/ 419100 w 478631"/>
              <a:gd name="connsiteY16" fmla="*/ 166687 h 902493"/>
              <a:gd name="connsiteX17" fmla="*/ 452437 w 478631"/>
              <a:gd name="connsiteY17" fmla="*/ 190500 h 902493"/>
              <a:gd name="connsiteX18" fmla="*/ 473868 w 478631"/>
              <a:gd name="connsiteY18" fmla="*/ 221456 h 902493"/>
              <a:gd name="connsiteX19" fmla="*/ 478631 w 478631"/>
              <a:gd name="connsiteY19" fmla="*/ 252412 h 902493"/>
              <a:gd name="connsiteX20" fmla="*/ 471487 w 478631"/>
              <a:gd name="connsiteY20" fmla="*/ 295275 h 902493"/>
              <a:gd name="connsiteX21" fmla="*/ 447675 w 478631"/>
              <a:gd name="connsiteY21" fmla="*/ 354806 h 902493"/>
              <a:gd name="connsiteX22" fmla="*/ 392906 w 478631"/>
              <a:gd name="connsiteY22" fmla="*/ 447675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8631" h="902493">
                <a:moveTo>
                  <a:pt x="392906" y="447675"/>
                </a:moveTo>
                <a:lnTo>
                  <a:pt x="95250" y="902493"/>
                </a:lnTo>
                <a:lnTo>
                  <a:pt x="0" y="897731"/>
                </a:lnTo>
                <a:lnTo>
                  <a:pt x="30956" y="802481"/>
                </a:lnTo>
                <a:lnTo>
                  <a:pt x="171450" y="416718"/>
                </a:lnTo>
                <a:lnTo>
                  <a:pt x="211931" y="309562"/>
                </a:lnTo>
                <a:lnTo>
                  <a:pt x="214312" y="264318"/>
                </a:lnTo>
                <a:lnTo>
                  <a:pt x="209550" y="188118"/>
                </a:lnTo>
                <a:lnTo>
                  <a:pt x="204787" y="130968"/>
                </a:lnTo>
                <a:lnTo>
                  <a:pt x="190500" y="97631"/>
                </a:lnTo>
                <a:lnTo>
                  <a:pt x="169068" y="69056"/>
                </a:lnTo>
                <a:lnTo>
                  <a:pt x="133350" y="45243"/>
                </a:lnTo>
                <a:lnTo>
                  <a:pt x="47625" y="2381"/>
                </a:lnTo>
                <a:lnTo>
                  <a:pt x="226218" y="0"/>
                </a:lnTo>
                <a:lnTo>
                  <a:pt x="273843" y="57150"/>
                </a:lnTo>
                <a:lnTo>
                  <a:pt x="330993" y="107156"/>
                </a:lnTo>
                <a:lnTo>
                  <a:pt x="419100" y="166687"/>
                </a:lnTo>
                <a:lnTo>
                  <a:pt x="452437" y="190500"/>
                </a:lnTo>
                <a:lnTo>
                  <a:pt x="473868" y="221456"/>
                </a:lnTo>
                <a:lnTo>
                  <a:pt x="478631" y="252412"/>
                </a:lnTo>
                <a:lnTo>
                  <a:pt x="471487" y="295275"/>
                </a:lnTo>
                <a:lnTo>
                  <a:pt x="447675" y="354806"/>
                </a:lnTo>
                <a:lnTo>
                  <a:pt x="392906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2A352225-0ABF-4B1A-B7AF-A684F803FFFC}"/>
              </a:ext>
            </a:extLst>
          </p:cNvPr>
          <p:cNvSpPr/>
          <p:nvPr/>
        </p:nvSpPr>
        <p:spPr>
          <a:xfrm>
            <a:off x="5499101" y="2981326"/>
            <a:ext cx="2828925" cy="581025"/>
          </a:xfrm>
          <a:custGeom>
            <a:avLst/>
            <a:gdLst>
              <a:gd name="connsiteX0" fmla="*/ 1146175 w 2828925"/>
              <a:gd name="connsiteY0" fmla="*/ 165100 h 581025"/>
              <a:gd name="connsiteX1" fmla="*/ 1603375 w 2828925"/>
              <a:gd name="connsiteY1" fmla="*/ 107950 h 581025"/>
              <a:gd name="connsiteX2" fmla="*/ 1920875 w 2828925"/>
              <a:gd name="connsiteY2" fmla="*/ 73025 h 581025"/>
              <a:gd name="connsiteX3" fmla="*/ 2209800 w 2828925"/>
              <a:gd name="connsiteY3" fmla="*/ 47625 h 581025"/>
              <a:gd name="connsiteX4" fmla="*/ 2263775 w 2828925"/>
              <a:gd name="connsiteY4" fmla="*/ 34925 h 581025"/>
              <a:gd name="connsiteX5" fmla="*/ 2343150 w 2828925"/>
              <a:gd name="connsiteY5" fmla="*/ 9525 h 581025"/>
              <a:gd name="connsiteX6" fmla="*/ 2378075 w 2828925"/>
              <a:gd name="connsiteY6" fmla="*/ 0 h 581025"/>
              <a:gd name="connsiteX7" fmla="*/ 2425700 w 2828925"/>
              <a:gd name="connsiteY7" fmla="*/ 6350 h 581025"/>
              <a:gd name="connsiteX8" fmla="*/ 2536825 w 2828925"/>
              <a:gd name="connsiteY8" fmla="*/ 28575 h 581025"/>
              <a:gd name="connsiteX9" fmla="*/ 2657475 w 2828925"/>
              <a:gd name="connsiteY9" fmla="*/ 66675 h 581025"/>
              <a:gd name="connsiteX10" fmla="*/ 2743200 w 2828925"/>
              <a:gd name="connsiteY10" fmla="*/ 114300 h 581025"/>
              <a:gd name="connsiteX11" fmla="*/ 2806700 w 2828925"/>
              <a:gd name="connsiteY11" fmla="*/ 161925 h 581025"/>
              <a:gd name="connsiteX12" fmla="*/ 2822575 w 2828925"/>
              <a:gd name="connsiteY12" fmla="*/ 180975 h 581025"/>
              <a:gd name="connsiteX13" fmla="*/ 2828925 w 2828925"/>
              <a:gd name="connsiteY13" fmla="*/ 209550 h 581025"/>
              <a:gd name="connsiteX14" fmla="*/ 2822575 w 2828925"/>
              <a:gd name="connsiteY14" fmla="*/ 231775 h 581025"/>
              <a:gd name="connsiteX15" fmla="*/ 2806700 w 2828925"/>
              <a:gd name="connsiteY15" fmla="*/ 254000 h 581025"/>
              <a:gd name="connsiteX16" fmla="*/ 2774950 w 2828925"/>
              <a:gd name="connsiteY16" fmla="*/ 269875 h 581025"/>
              <a:gd name="connsiteX17" fmla="*/ 2727325 w 2828925"/>
              <a:gd name="connsiteY17" fmla="*/ 279400 h 581025"/>
              <a:gd name="connsiteX18" fmla="*/ 2660650 w 2828925"/>
              <a:gd name="connsiteY18" fmla="*/ 279400 h 581025"/>
              <a:gd name="connsiteX19" fmla="*/ 2486025 w 2828925"/>
              <a:gd name="connsiteY19" fmla="*/ 273050 h 581025"/>
              <a:gd name="connsiteX20" fmla="*/ 2359025 w 2828925"/>
              <a:gd name="connsiteY20" fmla="*/ 260350 h 581025"/>
              <a:gd name="connsiteX21" fmla="*/ 2241550 w 2828925"/>
              <a:gd name="connsiteY21" fmla="*/ 257175 h 581025"/>
              <a:gd name="connsiteX22" fmla="*/ 1962150 w 2828925"/>
              <a:gd name="connsiteY22" fmla="*/ 266700 h 581025"/>
              <a:gd name="connsiteX23" fmla="*/ 1682750 w 2828925"/>
              <a:gd name="connsiteY23" fmla="*/ 282575 h 581025"/>
              <a:gd name="connsiteX24" fmla="*/ 1339850 w 2828925"/>
              <a:gd name="connsiteY24" fmla="*/ 317500 h 581025"/>
              <a:gd name="connsiteX25" fmla="*/ 1066800 w 2828925"/>
              <a:gd name="connsiteY25" fmla="*/ 355600 h 581025"/>
              <a:gd name="connsiteX26" fmla="*/ 895350 w 2828925"/>
              <a:gd name="connsiteY26" fmla="*/ 396875 h 581025"/>
              <a:gd name="connsiteX27" fmla="*/ 596900 w 2828925"/>
              <a:gd name="connsiteY27" fmla="*/ 463550 h 581025"/>
              <a:gd name="connsiteX28" fmla="*/ 460375 w 2828925"/>
              <a:gd name="connsiteY28" fmla="*/ 508000 h 581025"/>
              <a:gd name="connsiteX29" fmla="*/ 238125 w 2828925"/>
              <a:gd name="connsiteY29" fmla="*/ 581025 h 581025"/>
              <a:gd name="connsiteX30" fmla="*/ 187325 w 2828925"/>
              <a:gd name="connsiteY30" fmla="*/ 546100 h 581025"/>
              <a:gd name="connsiteX31" fmla="*/ 133350 w 2828925"/>
              <a:gd name="connsiteY31" fmla="*/ 495300 h 581025"/>
              <a:gd name="connsiteX32" fmla="*/ 82550 w 2828925"/>
              <a:gd name="connsiteY32" fmla="*/ 434975 h 581025"/>
              <a:gd name="connsiteX33" fmla="*/ 44450 w 2828925"/>
              <a:gd name="connsiteY33" fmla="*/ 371475 h 581025"/>
              <a:gd name="connsiteX34" fmla="*/ 9525 w 2828925"/>
              <a:gd name="connsiteY34" fmla="*/ 314325 h 581025"/>
              <a:gd name="connsiteX35" fmla="*/ 0 w 2828925"/>
              <a:gd name="connsiteY35" fmla="*/ 279400 h 581025"/>
              <a:gd name="connsiteX36" fmla="*/ 6350 w 2828925"/>
              <a:gd name="connsiteY36" fmla="*/ 257175 h 581025"/>
              <a:gd name="connsiteX37" fmla="*/ 28575 w 2828925"/>
              <a:gd name="connsiteY37" fmla="*/ 260350 h 581025"/>
              <a:gd name="connsiteX38" fmla="*/ 53975 w 2828925"/>
              <a:gd name="connsiteY38" fmla="*/ 273050 h 581025"/>
              <a:gd name="connsiteX39" fmla="*/ 111125 w 2828925"/>
              <a:gd name="connsiteY39" fmla="*/ 307975 h 581025"/>
              <a:gd name="connsiteX40" fmla="*/ 171450 w 2828925"/>
              <a:gd name="connsiteY40" fmla="*/ 327025 h 581025"/>
              <a:gd name="connsiteX41" fmla="*/ 244475 w 2828925"/>
              <a:gd name="connsiteY41" fmla="*/ 342900 h 581025"/>
              <a:gd name="connsiteX42" fmla="*/ 307975 w 2828925"/>
              <a:gd name="connsiteY42" fmla="*/ 342900 h 581025"/>
              <a:gd name="connsiteX43" fmla="*/ 381000 w 2828925"/>
              <a:gd name="connsiteY43" fmla="*/ 336550 h 581025"/>
              <a:gd name="connsiteX44" fmla="*/ 774700 w 2828925"/>
              <a:gd name="connsiteY44" fmla="*/ 250825 h 581025"/>
              <a:gd name="connsiteX45" fmla="*/ 984250 w 2828925"/>
              <a:gd name="connsiteY45" fmla="*/ 200025 h 581025"/>
              <a:gd name="connsiteX46" fmla="*/ 1146175 w 2828925"/>
              <a:gd name="connsiteY46" fmla="*/ 1651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8925" h="581025">
                <a:moveTo>
                  <a:pt x="1146175" y="165100"/>
                </a:moveTo>
                <a:lnTo>
                  <a:pt x="1603375" y="107950"/>
                </a:lnTo>
                <a:lnTo>
                  <a:pt x="1920875" y="73025"/>
                </a:lnTo>
                <a:lnTo>
                  <a:pt x="2209800" y="47625"/>
                </a:lnTo>
                <a:lnTo>
                  <a:pt x="2263775" y="34925"/>
                </a:lnTo>
                <a:lnTo>
                  <a:pt x="2343150" y="9525"/>
                </a:lnTo>
                <a:lnTo>
                  <a:pt x="2378075" y="0"/>
                </a:lnTo>
                <a:lnTo>
                  <a:pt x="2425700" y="6350"/>
                </a:lnTo>
                <a:lnTo>
                  <a:pt x="2536825" y="28575"/>
                </a:lnTo>
                <a:lnTo>
                  <a:pt x="2657475" y="66675"/>
                </a:lnTo>
                <a:lnTo>
                  <a:pt x="2743200" y="114300"/>
                </a:lnTo>
                <a:lnTo>
                  <a:pt x="2806700" y="161925"/>
                </a:lnTo>
                <a:lnTo>
                  <a:pt x="2822575" y="180975"/>
                </a:lnTo>
                <a:lnTo>
                  <a:pt x="2828925" y="209550"/>
                </a:lnTo>
                <a:lnTo>
                  <a:pt x="2822575" y="231775"/>
                </a:lnTo>
                <a:lnTo>
                  <a:pt x="2806700" y="254000"/>
                </a:lnTo>
                <a:lnTo>
                  <a:pt x="2774950" y="269875"/>
                </a:lnTo>
                <a:lnTo>
                  <a:pt x="2727325" y="279400"/>
                </a:lnTo>
                <a:lnTo>
                  <a:pt x="2660650" y="279400"/>
                </a:lnTo>
                <a:lnTo>
                  <a:pt x="2486025" y="273050"/>
                </a:lnTo>
                <a:lnTo>
                  <a:pt x="2359025" y="260350"/>
                </a:lnTo>
                <a:lnTo>
                  <a:pt x="2241550" y="257175"/>
                </a:lnTo>
                <a:lnTo>
                  <a:pt x="1962150" y="266700"/>
                </a:lnTo>
                <a:lnTo>
                  <a:pt x="1682750" y="282575"/>
                </a:lnTo>
                <a:lnTo>
                  <a:pt x="1339850" y="317500"/>
                </a:lnTo>
                <a:lnTo>
                  <a:pt x="1066800" y="355600"/>
                </a:lnTo>
                <a:lnTo>
                  <a:pt x="895350" y="396875"/>
                </a:lnTo>
                <a:lnTo>
                  <a:pt x="596900" y="463550"/>
                </a:lnTo>
                <a:lnTo>
                  <a:pt x="460375" y="508000"/>
                </a:lnTo>
                <a:lnTo>
                  <a:pt x="238125" y="581025"/>
                </a:lnTo>
                <a:lnTo>
                  <a:pt x="187325" y="546100"/>
                </a:lnTo>
                <a:lnTo>
                  <a:pt x="133350" y="495300"/>
                </a:lnTo>
                <a:lnTo>
                  <a:pt x="82550" y="434975"/>
                </a:lnTo>
                <a:lnTo>
                  <a:pt x="44450" y="371475"/>
                </a:lnTo>
                <a:lnTo>
                  <a:pt x="9525" y="314325"/>
                </a:lnTo>
                <a:lnTo>
                  <a:pt x="0" y="279400"/>
                </a:lnTo>
                <a:lnTo>
                  <a:pt x="6350" y="257175"/>
                </a:lnTo>
                <a:lnTo>
                  <a:pt x="28575" y="260350"/>
                </a:lnTo>
                <a:lnTo>
                  <a:pt x="53975" y="273050"/>
                </a:lnTo>
                <a:lnTo>
                  <a:pt x="111125" y="307975"/>
                </a:lnTo>
                <a:lnTo>
                  <a:pt x="171450" y="327025"/>
                </a:lnTo>
                <a:lnTo>
                  <a:pt x="244475" y="342900"/>
                </a:lnTo>
                <a:lnTo>
                  <a:pt x="307975" y="342900"/>
                </a:lnTo>
                <a:lnTo>
                  <a:pt x="381000" y="336550"/>
                </a:lnTo>
                <a:lnTo>
                  <a:pt x="774700" y="250825"/>
                </a:lnTo>
                <a:lnTo>
                  <a:pt x="984250" y="200025"/>
                </a:lnTo>
                <a:lnTo>
                  <a:pt x="1146175" y="165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62877FA-A742-4A41-97D2-570FE514288D}"/>
              </a:ext>
            </a:extLst>
          </p:cNvPr>
          <p:cNvSpPr/>
          <p:nvPr/>
        </p:nvSpPr>
        <p:spPr>
          <a:xfrm>
            <a:off x="5908675" y="3317875"/>
            <a:ext cx="1009650" cy="1703388"/>
          </a:xfrm>
          <a:custGeom>
            <a:avLst/>
            <a:gdLst>
              <a:gd name="connsiteX0" fmla="*/ 860012 w 1009579"/>
              <a:gd name="connsiteY0" fmla="*/ 611867 h 1703028"/>
              <a:gd name="connsiteX1" fmla="*/ 727441 w 1009579"/>
              <a:gd name="connsiteY1" fmla="*/ 826020 h 1703028"/>
              <a:gd name="connsiteX2" fmla="*/ 673052 w 1009579"/>
              <a:gd name="connsiteY2" fmla="*/ 982385 h 1703028"/>
              <a:gd name="connsiteX3" fmla="*/ 622064 w 1009579"/>
              <a:gd name="connsiteY3" fmla="*/ 1063968 h 1703028"/>
              <a:gd name="connsiteX4" fmla="*/ 499690 w 1009579"/>
              <a:gd name="connsiteY4" fmla="*/ 1244128 h 1703028"/>
              <a:gd name="connsiteX5" fmla="*/ 380716 w 1009579"/>
              <a:gd name="connsiteY5" fmla="*/ 1417490 h 1703028"/>
              <a:gd name="connsiteX6" fmla="*/ 319530 w 1009579"/>
              <a:gd name="connsiteY6" fmla="*/ 1502472 h 1703028"/>
              <a:gd name="connsiteX7" fmla="*/ 190358 w 1009579"/>
              <a:gd name="connsiteY7" fmla="*/ 1648640 h 1703028"/>
              <a:gd name="connsiteX8" fmla="*/ 149567 w 1009579"/>
              <a:gd name="connsiteY8" fmla="*/ 1703028 h 1703028"/>
              <a:gd name="connsiteX9" fmla="*/ 54388 w 1009579"/>
              <a:gd name="connsiteY9" fmla="*/ 1692830 h 1703028"/>
              <a:gd name="connsiteX10" fmla="*/ 27194 w 1009579"/>
              <a:gd name="connsiteY10" fmla="*/ 1686032 h 1703028"/>
              <a:gd name="connsiteX11" fmla="*/ 10197 w 1009579"/>
              <a:gd name="connsiteY11" fmla="*/ 1672435 h 1703028"/>
              <a:gd name="connsiteX12" fmla="*/ 0 w 1009579"/>
              <a:gd name="connsiteY12" fmla="*/ 1641841 h 1703028"/>
              <a:gd name="connsiteX13" fmla="*/ 6798 w 1009579"/>
              <a:gd name="connsiteY13" fmla="*/ 1601050 h 1703028"/>
              <a:gd name="connsiteX14" fmla="*/ 20395 w 1009579"/>
              <a:gd name="connsiteY14" fmla="*/ 1563658 h 1703028"/>
              <a:gd name="connsiteX15" fmla="*/ 67985 w 1009579"/>
              <a:gd name="connsiteY15" fmla="*/ 1488875 h 1703028"/>
              <a:gd name="connsiteX16" fmla="*/ 125772 w 1009579"/>
              <a:gd name="connsiteY16" fmla="*/ 1407293 h 1703028"/>
              <a:gd name="connsiteX17" fmla="*/ 319530 w 1009579"/>
              <a:gd name="connsiteY17" fmla="*/ 1159147 h 1703028"/>
              <a:gd name="connsiteX18" fmla="*/ 438504 w 1009579"/>
              <a:gd name="connsiteY18" fmla="*/ 972188 h 1703028"/>
              <a:gd name="connsiteX19" fmla="*/ 509888 w 1009579"/>
              <a:gd name="connsiteY19" fmla="*/ 815822 h 1703028"/>
              <a:gd name="connsiteX20" fmla="*/ 628862 w 1009579"/>
              <a:gd name="connsiteY20" fmla="*/ 601669 h 1703028"/>
              <a:gd name="connsiteX21" fmla="*/ 686649 w 1009579"/>
              <a:gd name="connsiteY21" fmla="*/ 496292 h 1703028"/>
              <a:gd name="connsiteX22" fmla="*/ 703646 w 1009579"/>
              <a:gd name="connsiteY22" fmla="*/ 397713 h 1703028"/>
              <a:gd name="connsiteX23" fmla="*/ 713843 w 1009579"/>
              <a:gd name="connsiteY23" fmla="*/ 278739 h 1703028"/>
              <a:gd name="connsiteX24" fmla="*/ 707045 w 1009579"/>
              <a:gd name="connsiteY24" fmla="*/ 237948 h 1703028"/>
              <a:gd name="connsiteX25" fmla="*/ 673052 w 1009579"/>
              <a:gd name="connsiteY25" fmla="*/ 186959 h 1703028"/>
              <a:gd name="connsiteX26" fmla="*/ 605067 w 1009579"/>
              <a:gd name="connsiteY26" fmla="*/ 95180 h 1703028"/>
              <a:gd name="connsiteX27" fmla="*/ 509888 w 1009579"/>
              <a:gd name="connsiteY27" fmla="*/ 0 h 1703028"/>
              <a:gd name="connsiteX28" fmla="*/ 632261 w 1009579"/>
              <a:gd name="connsiteY28" fmla="*/ 30594 h 1703028"/>
              <a:gd name="connsiteX29" fmla="*/ 683250 w 1009579"/>
              <a:gd name="connsiteY29" fmla="*/ 57788 h 1703028"/>
              <a:gd name="connsiteX30" fmla="*/ 751235 w 1009579"/>
              <a:gd name="connsiteY30" fmla="*/ 101978 h 1703028"/>
              <a:gd name="connsiteX31" fmla="*/ 839616 w 1009579"/>
              <a:gd name="connsiteY31" fmla="*/ 159765 h 1703028"/>
              <a:gd name="connsiteX32" fmla="*/ 914400 w 1009579"/>
              <a:gd name="connsiteY32" fmla="*/ 214154 h 1703028"/>
              <a:gd name="connsiteX33" fmla="*/ 975586 w 1009579"/>
              <a:gd name="connsiteY33" fmla="*/ 261743 h 1703028"/>
              <a:gd name="connsiteX34" fmla="*/ 999381 w 1009579"/>
              <a:gd name="connsiteY34" fmla="*/ 288937 h 1703028"/>
              <a:gd name="connsiteX35" fmla="*/ 1009579 w 1009579"/>
              <a:gd name="connsiteY35" fmla="*/ 316131 h 1703028"/>
              <a:gd name="connsiteX36" fmla="*/ 1009579 w 1009579"/>
              <a:gd name="connsiteY36" fmla="*/ 346725 h 1703028"/>
              <a:gd name="connsiteX37" fmla="*/ 999381 w 1009579"/>
              <a:gd name="connsiteY37" fmla="*/ 380717 h 1703028"/>
              <a:gd name="connsiteX38" fmla="*/ 965388 w 1009579"/>
              <a:gd name="connsiteY38" fmla="*/ 438504 h 1703028"/>
              <a:gd name="connsiteX39" fmla="*/ 860012 w 1009579"/>
              <a:gd name="connsiteY39" fmla="*/ 611867 h 170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9579" h="1703028">
                <a:moveTo>
                  <a:pt x="860012" y="611867"/>
                </a:moveTo>
                <a:lnTo>
                  <a:pt x="727441" y="826020"/>
                </a:lnTo>
                <a:lnTo>
                  <a:pt x="673052" y="982385"/>
                </a:lnTo>
                <a:lnTo>
                  <a:pt x="622064" y="1063968"/>
                </a:lnTo>
                <a:lnTo>
                  <a:pt x="499690" y="1244128"/>
                </a:lnTo>
                <a:lnTo>
                  <a:pt x="380716" y="1417490"/>
                </a:lnTo>
                <a:lnTo>
                  <a:pt x="319530" y="1502472"/>
                </a:lnTo>
                <a:lnTo>
                  <a:pt x="190358" y="1648640"/>
                </a:lnTo>
                <a:lnTo>
                  <a:pt x="149567" y="1703028"/>
                </a:lnTo>
                <a:lnTo>
                  <a:pt x="54388" y="1692830"/>
                </a:lnTo>
                <a:lnTo>
                  <a:pt x="27194" y="1686032"/>
                </a:lnTo>
                <a:lnTo>
                  <a:pt x="10197" y="1672435"/>
                </a:lnTo>
                <a:lnTo>
                  <a:pt x="0" y="1641841"/>
                </a:lnTo>
                <a:lnTo>
                  <a:pt x="6798" y="1601050"/>
                </a:lnTo>
                <a:lnTo>
                  <a:pt x="20395" y="1563658"/>
                </a:lnTo>
                <a:lnTo>
                  <a:pt x="67985" y="1488875"/>
                </a:lnTo>
                <a:lnTo>
                  <a:pt x="125772" y="1407293"/>
                </a:lnTo>
                <a:lnTo>
                  <a:pt x="319530" y="1159147"/>
                </a:lnTo>
                <a:lnTo>
                  <a:pt x="438504" y="972188"/>
                </a:lnTo>
                <a:lnTo>
                  <a:pt x="509888" y="815822"/>
                </a:lnTo>
                <a:lnTo>
                  <a:pt x="628862" y="601669"/>
                </a:lnTo>
                <a:lnTo>
                  <a:pt x="686649" y="496292"/>
                </a:lnTo>
                <a:lnTo>
                  <a:pt x="703646" y="397713"/>
                </a:lnTo>
                <a:lnTo>
                  <a:pt x="713843" y="278739"/>
                </a:lnTo>
                <a:lnTo>
                  <a:pt x="707045" y="237948"/>
                </a:lnTo>
                <a:lnTo>
                  <a:pt x="673052" y="186959"/>
                </a:lnTo>
                <a:lnTo>
                  <a:pt x="605067" y="95180"/>
                </a:lnTo>
                <a:lnTo>
                  <a:pt x="509888" y="0"/>
                </a:lnTo>
                <a:lnTo>
                  <a:pt x="632261" y="30594"/>
                </a:lnTo>
                <a:lnTo>
                  <a:pt x="683250" y="57788"/>
                </a:lnTo>
                <a:lnTo>
                  <a:pt x="751235" y="101978"/>
                </a:lnTo>
                <a:lnTo>
                  <a:pt x="839616" y="159765"/>
                </a:lnTo>
                <a:lnTo>
                  <a:pt x="914400" y="214154"/>
                </a:lnTo>
                <a:lnTo>
                  <a:pt x="975586" y="261743"/>
                </a:lnTo>
                <a:lnTo>
                  <a:pt x="999381" y="288937"/>
                </a:lnTo>
                <a:lnTo>
                  <a:pt x="1009579" y="316131"/>
                </a:lnTo>
                <a:lnTo>
                  <a:pt x="1009579" y="346725"/>
                </a:lnTo>
                <a:lnTo>
                  <a:pt x="999381" y="380717"/>
                </a:lnTo>
                <a:lnTo>
                  <a:pt x="965388" y="438504"/>
                </a:lnTo>
                <a:lnTo>
                  <a:pt x="860012" y="61186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278D2BF-BA3F-4D3C-9843-4C72A66BDE69}"/>
              </a:ext>
            </a:extLst>
          </p:cNvPr>
          <p:cNvSpPr/>
          <p:nvPr/>
        </p:nvSpPr>
        <p:spPr>
          <a:xfrm>
            <a:off x="6019800" y="4868863"/>
            <a:ext cx="2179638" cy="869950"/>
          </a:xfrm>
          <a:custGeom>
            <a:avLst/>
            <a:gdLst>
              <a:gd name="connsiteX0" fmla="*/ 511969 w 2178844"/>
              <a:gd name="connsiteY0" fmla="*/ 61913 h 869157"/>
              <a:gd name="connsiteX1" fmla="*/ 716756 w 2178844"/>
              <a:gd name="connsiteY1" fmla="*/ 85725 h 869157"/>
              <a:gd name="connsiteX2" fmla="*/ 835819 w 2178844"/>
              <a:gd name="connsiteY2" fmla="*/ 107157 h 869157"/>
              <a:gd name="connsiteX3" fmla="*/ 1076325 w 2178844"/>
              <a:gd name="connsiteY3" fmla="*/ 152400 h 869157"/>
              <a:gd name="connsiteX4" fmla="*/ 1409700 w 2178844"/>
              <a:gd name="connsiteY4" fmla="*/ 230982 h 869157"/>
              <a:gd name="connsiteX5" fmla="*/ 1709738 w 2178844"/>
              <a:gd name="connsiteY5" fmla="*/ 316707 h 869157"/>
              <a:gd name="connsiteX6" fmla="*/ 1809750 w 2178844"/>
              <a:gd name="connsiteY6" fmla="*/ 381000 h 869157"/>
              <a:gd name="connsiteX7" fmla="*/ 1921669 w 2178844"/>
              <a:gd name="connsiteY7" fmla="*/ 466725 h 869157"/>
              <a:gd name="connsiteX8" fmla="*/ 2024063 w 2178844"/>
              <a:gd name="connsiteY8" fmla="*/ 554832 h 869157"/>
              <a:gd name="connsiteX9" fmla="*/ 2105025 w 2178844"/>
              <a:gd name="connsiteY9" fmla="*/ 645319 h 869157"/>
              <a:gd name="connsiteX10" fmla="*/ 2155031 w 2178844"/>
              <a:gd name="connsiteY10" fmla="*/ 704850 h 869157"/>
              <a:gd name="connsiteX11" fmla="*/ 2176463 w 2178844"/>
              <a:gd name="connsiteY11" fmla="*/ 742950 h 869157"/>
              <a:gd name="connsiteX12" fmla="*/ 2178844 w 2178844"/>
              <a:gd name="connsiteY12" fmla="*/ 778669 h 869157"/>
              <a:gd name="connsiteX13" fmla="*/ 2176463 w 2178844"/>
              <a:gd name="connsiteY13" fmla="*/ 819150 h 869157"/>
              <a:gd name="connsiteX14" fmla="*/ 2157413 w 2178844"/>
              <a:gd name="connsiteY14" fmla="*/ 847725 h 869157"/>
              <a:gd name="connsiteX15" fmla="*/ 2135981 w 2178844"/>
              <a:gd name="connsiteY15" fmla="*/ 864394 h 869157"/>
              <a:gd name="connsiteX16" fmla="*/ 2116931 w 2178844"/>
              <a:gd name="connsiteY16" fmla="*/ 866775 h 869157"/>
              <a:gd name="connsiteX17" fmla="*/ 2074069 w 2178844"/>
              <a:gd name="connsiteY17" fmla="*/ 869157 h 869157"/>
              <a:gd name="connsiteX18" fmla="*/ 2040731 w 2178844"/>
              <a:gd name="connsiteY18" fmla="*/ 859632 h 869157"/>
              <a:gd name="connsiteX19" fmla="*/ 1981200 w 2178844"/>
              <a:gd name="connsiteY19" fmla="*/ 816769 h 869157"/>
              <a:gd name="connsiteX20" fmla="*/ 1871663 w 2178844"/>
              <a:gd name="connsiteY20" fmla="*/ 728663 h 869157"/>
              <a:gd name="connsiteX21" fmla="*/ 1719263 w 2178844"/>
              <a:gd name="connsiteY21" fmla="*/ 616744 h 869157"/>
              <a:gd name="connsiteX22" fmla="*/ 1571625 w 2178844"/>
              <a:gd name="connsiteY22" fmla="*/ 528638 h 869157"/>
              <a:gd name="connsiteX23" fmla="*/ 1416844 w 2178844"/>
              <a:gd name="connsiteY23" fmla="*/ 454819 h 869157"/>
              <a:gd name="connsiteX24" fmla="*/ 1247775 w 2178844"/>
              <a:gd name="connsiteY24" fmla="*/ 381000 h 869157"/>
              <a:gd name="connsiteX25" fmla="*/ 976313 w 2178844"/>
              <a:gd name="connsiteY25" fmla="*/ 292894 h 869157"/>
              <a:gd name="connsiteX26" fmla="*/ 647700 w 2178844"/>
              <a:gd name="connsiteY26" fmla="*/ 228600 h 869157"/>
              <a:gd name="connsiteX27" fmla="*/ 509588 w 2178844"/>
              <a:gd name="connsiteY27" fmla="*/ 202407 h 869157"/>
              <a:gd name="connsiteX28" fmla="*/ 226219 w 2178844"/>
              <a:gd name="connsiteY28" fmla="*/ 164307 h 869157"/>
              <a:gd name="connsiteX29" fmla="*/ 54769 w 2178844"/>
              <a:gd name="connsiteY29" fmla="*/ 147638 h 869157"/>
              <a:gd name="connsiteX30" fmla="*/ 30956 w 2178844"/>
              <a:gd name="connsiteY30" fmla="*/ 147638 h 869157"/>
              <a:gd name="connsiteX31" fmla="*/ 0 w 2178844"/>
              <a:gd name="connsiteY31" fmla="*/ 133350 h 869157"/>
              <a:gd name="connsiteX32" fmla="*/ 111919 w 2178844"/>
              <a:gd name="connsiteY32" fmla="*/ 26194 h 869157"/>
              <a:gd name="connsiteX33" fmla="*/ 152400 w 2178844"/>
              <a:gd name="connsiteY33" fmla="*/ 0 h 869157"/>
              <a:gd name="connsiteX34" fmla="*/ 145256 w 2178844"/>
              <a:gd name="connsiteY34" fmla="*/ 16669 h 869157"/>
              <a:gd name="connsiteX35" fmla="*/ 150019 w 2178844"/>
              <a:gd name="connsiteY35" fmla="*/ 28575 h 869157"/>
              <a:gd name="connsiteX36" fmla="*/ 176213 w 2178844"/>
              <a:gd name="connsiteY36" fmla="*/ 33338 h 869157"/>
              <a:gd name="connsiteX37" fmla="*/ 350044 w 2178844"/>
              <a:gd name="connsiteY37" fmla="*/ 42863 h 869157"/>
              <a:gd name="connsiteX38" fmla="*/ 511969 w 2178844"/>
              <a:gd name="connsiteY38" fmla="*/ 6191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8844" h="869157">
                <a:moveTo>
                  <a:pt x="511969" y="61913"/>
                </a:moveTo>
                <a:lnTo>
                  <a:pt x="716756" y="85725"/>
                </a:lnTo>
                <a:lnTo>
                  <a:pt x="835819" y="107157"/>
                </a:lnTo>
                <a:lnTo>
                  <a:pt x="1076325" y="152400"/>
                </a:lnTo>
                <a:lnTo>
                  <a:pt x="1409700" y="230982"/>
                </a:lnTo>
                <a:lnTo>
                  <a:pt x="1709738" y="316707"/>
                </a:lnTo>
                <a:lnTo>
                  <a:pt x="1809750" y="381000"/>
                </a:lnTo>
                <a:lnTo>
                  <a:pt x="1921669" y="466725"/>
                </a:lnTo>
                <a:lnTo>
                  <a:pt x="2024063" y="554832"/>
                </a:lnTo>
                <a:lnTo>
                  <a:pt x="2105025" y="645319"/>
                </a:lnTo>
                <a:lnTo>
                  <a:pt x="2155031" y="704850"/>
                </a:lnTo>
                <a:lnTo>
                  <a:pt x="2176463" y="742950"/>
                </a:lnTo>
                <a:lnTo>
                  <a:pt x="2178844" y="778669"/>
                </a:lnTo>
                <a:lnTo>
                  <a:pt x="2176463" y="819150"/>
                </a:lnTo>
                <a:lnTo>
                  <a:pt x="2157413" y="847725"/>
                </a:lnTo>
                <a:lnTo>
                  <a:pt x="2135981" y="864394"/>
                </a:lnTo>
                <a:lnTo>
                  <a:pt x="2116931" y="866775"/>
                </a:lnTo>
                <a:lnTo>
                  <a:pt x="2074069" y="869157"/>
                </a:lnTo>
                <a:lnTo>
                  <a:pt x="2040731" y="859632"/>
                </a:lnTo>
                <a:lnTo>
                  <a:pt x="1981200" y="816769"/>
                </a:lnTo>
                <a:lnTo>
                  <a:pt x="1871663" y="728663"/>
                </a:lnTo>
                <a:lnTo>
                  <a:pt x="1719263" y="616744"/>
                </a:lnTo>
                <a:lnTo>
                  <a:pt x="1571625" y="528638"/>
                </a:lnTo>
                <a:lnTo>
                  <a:pt x="1416844" y="454819"/>
                </a:lnTo>
                <a:lnTo>
                  <a:pt x="1247775" y="381000"/>
                </a:lnTo>
                <a:lnTo>
                  <a:pt x="976313" y="292894"/>
                </a:lnTo>
                <a:lnTo>
                  <a:pt x="647700" y="228600"/>
                </a:lnTo>
                <a:lnTo>
                  <a:pt x="509588" y="202407"/>
                </a:lnTo>
                <a:lnTo>
                  <a:pt x="226219" y="164307"/>
                </a:lnTo>
                <a:lnTo>
                  <a:pt x="54769" y="147638"/>
                </a:lnTo>
                <a:lnTo>
                  <a:pt x="30956" y="147638"/>
                </a:lnTo>
                <a:lnTo>
                  <a:pt x="0" y="133350"/>
                </a:lnTo>
                <a:lnTo>
                  <a:pt x="111919" y="26194"/>
                </a:lnTo>
                <a:lnTo>
                  <a:pt x="152400" y="0"/>
                </a:lnTo>
                <a:lnTo>
                  <a:pt x="145256" y="16669"/>
                </a:lnTo>
                <a:lnTo>
                  <a:pt x="150019" y="28575"/>
                </a:lnTo>
                <a:lnTo>
                  <a:pt x="176213" y="33338"/>
                </a:lnTo>
                <a:lnTo>
                  <a:pt x="350044" y="42863"/>
                </a:lnTo>
                <a:lnTo>
                  <a:pt x="511969" y="619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337B2BF-511F-475C-93FF-502229F8C8BC}"/>
              </a:ext>
            </a:extLst>
          </p:cNvPr>
          <p:cNvSpPr/>
          <p:nvPr/>
        </p:nvSpPr>
        <p:spPr>
          <a:xfrm>
            <a:off x="5359401" y="3644901"/>
            <a:ext cx="2403475" cy="2193925"/>
          </a:xfrm>
          <a:custGeom>
            <a:avLst/>
            <a:gdLst>
              <a:gd name="connsiteX0" fmla="*/ 2147392 w 2403920"/>
              <a:gd name="connsiteY0" fmla="*/ 765448 h 2192905"/>
              <a:gd name="connsiteX1" fmla="*/ 2027403 w 2403920"/>
              <a:gd name="connsiteY1" fmla="*/ 968189 h 2192905"/>
              <a:gd name="connsiteX2" fmla="*/ 1928101 w 2403920"/>
              <a:gd name="connsiteY2" fmla="*/ 1108865 h 2192905"/>
              <a:gd name="connsiteX3" fmla="*/ 1816387 w 2403920"/>
              <a:gd name="connsiteY3" fmla="*/ 1253680 h 2192905"/>
              <a:gd name="connsiteX4" fmla="*/ 1692261 w 2403920"/>
              <a:gd name="connsiteY4" fmla="*/ 1386082 h 2192905"/>
              <a:gd name="connsiteX5" fmla="*/ 1539171 w 2403920"/>
              <a:gd name="connsiteY5" fmla="*/ 1530896 h 2192905"/>
              <a:gd name="connsiteX6" fmla="*/ 1369531 w 2403920"/>
              <a:gd name="connsiteY6" fmla="*/ 1650885 h 2192905"/>
              <a:gd name="connsiteX7" fmla="*/ 1183341 w 2403920"/>
              <a:gd name="connsiteY7" fmla="*/ 1775012 h 2192905"/>
              <a:gd name="connsiteX8" fmla="*/ 968188 w 2403920"/>
              <a:gd name="connsiteY8" fmla="*/ 1895001 h 2192905"/>
              <a:gd name="connsiteX9" fmla="*/ 699247 w 2403920"/>
              <a:gd name="connsiteY9" fmla="*/ 2023265 h 2192905"/>
              <a:gd name="connsiteX10" fmla="*/ 479957 w 2403920"/>
              <a:gd name="connsiteY10" fmla="*/ 2097742 h 2192905"/>
              <a:gd name="connsiteX11" fmla="*/ 326867 w 2403920"/>
              <a:gd name="connsiteY11" fmla="*/ 2139117 h 2192905"/>
              <a:gd name="connsiteX12" fmla="*/ 157227 w 2403920"/>
              <a:gd name="connsiteY12" fmla="*/ 2176355 h 2192905"/>
              <a:gd name="connsiteX13" fmla="*/ 62063 w 2403920"/>
              <a:gd name="connsiteY13" fmla="*/ 2192905 h 2192905"/>
              <a:gd name="connsiteX14" fmla="*/ 37238 w 2403920"/>
              <a:gd name="connsiteY14" fmla="*/ 2192905 h 2192905"/>
              <a:gd name="connsiteX15" fmla="*/ 8275 w 2403920"/>
              <a:gd name="connsiteY15" fmla="*/ 2180493 h 2192905"/>
              <a:gd name="connsiteX16" fmla="*/ 0 w 2403920"/>
              <a:gd name="connsiteY16" fmla="*/ 2151530 h 2192905"/>
              <a:gd name="connsiteX17" fmla="*/ 4138 w 2403920"/>
              <a:gd name="connsiteY17" fmla="*/ 2134980 h 2192905"/>
              <a:gd name="connsiteX18" fmla="*/ 57926 w 2403920"/>
              <a:gd name="connsiteY18" fmla="*/ 2118429 h 2192905"/>
              <a:gd name="connsiteX19" fmla="*/ 186190 w 2403920"/>
              <a:gd name="connsiteY19" fmla="*/ 2081191 h 2192905"/>
              <a:gd name="connsiteX20" fmla="*/ 388930 w 2403920"/>
              <a:gd name="connsiteY20" fmla="*/ 2006715 h 2192905"/>
              <a:gd name="connsiteX21" fmla="*/ 599946 w 2403920"/>
              <a:gd name="connsiteY21" fmla="*/ 1919827 h 2192905"/>
              <a:gd name="connsiteX22" fmla="*/ 823374 w 2403920"/>
              <a:gd name="connsiteY22" fmla="*/ 1803975 h 2192905"/>
              <a:gd name="connsiteX23" fmla="*/ 1009564 w 2403920"/>
              <a:gd name="connsiteY23" fmla="*/ 1696399 h 2192905"/>
              <a:gd name="connsiteX24" fmla="*/ 1212304 w 2403920"/>
              <a:gd name="connsiteY24" fmla="*/ 1555722 h 2192905"/>
              <a:gd name="connsiteX25" fmla="*/ 1381944 w 2403920"/>
              <a:gd name="connsiteY25" fmla="*/ 1415045 h 2192905"/>
              <a:gd name="connsiteX26" fmla="*/ 1522621 w 2403920"/>
              <a:gd name="connsiteY26" fmla="*/ 1261955 h 2192905"/>
              <a:gd name="connsiteX27" fmla="*/ 1659160 w 2403920"/>
              <a:gd name="connsiteY27" fmla="*/ 1113003 h 2192905"/>
              <a:gd name="connsiteX28" fmla="*/ 1754324 w 2403920"/>
              <a:gd name="connsiteY28" fmla="*/ 984739 h 2192905"/>
              <a:gd name="connsiteX29" fmla="*/ 1866038 w 2403920"/>
              <a:gd name="connsiteY29" fmla="*/ 815099 h 2192905"/>
              <a:gd name="connsiteX30" fmla="*/ 1965340 w 2403920"/>
              <a:gd name="connsiteY30" fmla="*/ 645459 h 2192905"/>
              <a:gd name="connsiteX31" fmla="*/ 2019128 w 2403920"/>
              <a:gd name="connsiteY31" fmla="*/ 513057 h 2192905"/>
              <a:gd name="connsiteX32" fmla="*/ 2060503 w 2403920"/>
              <a:gd name="connsiteY32" fmla="*/ 372380 h 2192905"/>
              <a:gd name="connsiteX33" fmla="*/ 2101879 w 2403920"/>
              <a:gd name="connsiteY33" fmla="*/ 227566 h 2192905"/>
              <a:gd name="connsiteX34" fmla="*/ 2101879 w 2403920"/>
              <a:gd name="connsiteY34" fmla="*/ 194465 h 2192905"/>
              <a:gd name="connsiteX35" fmla="*/ 2097741 w 2403920"/>
              <a:gd name="connsiteY35" fmla="*/ 169640 h 2192905"/>
              <a:gd name="connsiteX36" fmla="*/ 2060503 w 2403920"/>
              <a:gd name="connsiteY36" fmla="*/ 132402 h 2192905"/>
              <a:gd name="connsiteX37" fmla="*/ 2023265 w 2403920"/>
              <a:gd name="connsiteY37" fmla="*/ 99302 h 2192905"/>
              <a:gd name="connsiteX38" fmla="*/ 1998440 w 2403920"/>
              <a:gd name="connsiteY38" fmla="*/ 66201 h 2192905"/>
              <a:gd name="connsiteX39" fmla="*/ 1986027 w 2403920"/>
              <a:gd name="connsiteY39" fmla="*/ 37238 h 2192905"/>
              <a:gd name="connsiteX40" fmla="*/ 1986027 w 2403920"/>
              <a:gd name="connsiteY40" fmla="*/ 12413 h 2192905"/>
              <a:gd name="connsiteX41" fmla="*/ 2014990 w 2403920"/>
              <a:gd name="connsiteY41" fmla="*/ 0 h 2192905"/>
              <a:gd name="connsiteX42" fmla="*/ 2060503 w 2403920"/>
              <a:gd name="connsiteY42" fmla="*/ 8275 h 2192905"/>
              <a:gd name="connsiteX43" fmla="*/ 2130842 w 2403920"/>
              <a:gd name="connsiteY43" fmla="*/ 33101 h 2192905"/>
              <a:gd name="connsiteX44" fmla="*/ 2226006 w 2403920"/>
              <a:gd name="connsiteY44" fmla="*/ 82751 h 2192905"/>
              <a:gd name="connsiteX45" fmla="*/ 2337720 w 2403920"/>
              <a:gd name="connsiteY45" fmla="*/ 165503 h 2192905"/>
              <a:gd name="connsiteX46" fmla="*/ 2387370 w 2403920"/>
              <a:gd name="connsiteY46" fmla="*/ 219291 h 2192905"/>
              <a:gd name="connsiteX47" fmla="*/ 2403920 w 2403920"/>
              <a:gd name="connsiteY47" fmla="*/ 248254 h 2192905"/>
              <a:gd name="connsiteX48" fmla="*/ 2403920 w 2403920"/>
              <a:gd name="connsiteY48" fmla="*/ 289629 h 2192905"/>
              <a:gd name="connsiteX49" fmla="*/ 2383233 w 2403920"/>
              <a:gd name="connsiteY49" fmla="*/ 331005 h 2192905"/>
              <a:gd name="connsiteX50" fmla="*/ 2279794 w 2403920"/>
              <a:gd name="connsiteY50" fmla="*/ 529608 h 2192905"/>
              <a:gd name="connsiteX51" fmla="*/ 2213593 w 2403920"/>
              <a:gd name="connsiteY51" fmla="*/ 649597 h 2192905"/>
              <a:gd name="connsiteX52" fmla="*/ 2147392 w 2403920"/>
              <a:gd name="connsiteY52" fmla="*/ 765448 h 219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3920" h="2192905">
                <a:moveTo>
                  <a:pt x="2147392" y="765448"/>
                </a:moveTo>
                <a:lnTo>
                  <a:pt x="2027403" y="968189"/>
                </a:lnTo>
                <a:lnTo>
                  <a:pt x="1928101" y="1108865"/>
                </a:lnTo>
                <a:lnTo>
                  <a:pt x="1816387" y="1253680"/>
                </a:lnTo>
                <a:lnTo>
                  <a:pt x="1692261" y="1386082"/>
                </a:lnTo>
                <a:lnTo>
                  <a:pt x="1539171" y="1530896"/>
                </a:lnTo>
                <a:lnTo>
                  <a:pt x="1369531" y="1650885"/>
                </a:lnTo>
                <a:lnTo>
                  <a:pt x="1183341" y="1775012"/>
                </a:lnTo>
                <a:lnTo>
                  <a:pt x="968188" y="1895001"/>
                </a:lnTo>
                <a:lnTo>
                  <a:pt x="699247" y="2023265"/>
                </a:lnTo>
                <a:lnTo>
                  <a:pt x="479957" y="2097742"/>
                </a:lnTo>
                <a:lnTo>
                  <a:pt x="326867" y="2139117"/>
                </a:lnTo>
                <a:lnTo>
                  <a:pt x="157227" y="2176355"/>
                </a:lnTo>
                <a:lnTo>
                  <a:pt x="62063" y="2192905"/>
                </a:lnTo>
                <a:lnTo>
                  <a:pt x="37238" y="2192905"/>
                </a:lnTo>
                <a:lnTo>
                  <a:pt x="8275" y="2180493"/>
                </a:lnTo>
                <a:lnTo>
                  <a:pt x="0" y="2151530"/>
                </a:lnTo>
                <a:lnTo>
                  <a:pt x="4138" y="2134980"/>
                </a:lnTo>
                <a:lnTo>
                  <a:pt x="57926" y="2118429"/>
                </a:lnTo>
                <a:lnTo>
                  <a:pt x="186190" y="2081191"/>
                </a:lnTo>
                <a:lnTo>
                  <a:pt x="388930" y="2006715"/>
                </a:lnTo>
                <a:lnTo>
                  <a:pt x="599946" y="1919827"/>
                </a:lnTo>
                <a:lnTo>
                  <a:pt x="823374" y="1803975"/>
                </a:lnTo>
                <a:lnTo>
                  <a:pt x="1009564" y="1696399"/>
                </a:lnTo>
                <a:lnTo>
                  <a:pt x="1212304" y="1555722"/>
                </a:lnTo>
                <a:lnTo>
                  <a:pt x="1381944" y="1415045"/>
                </a:lnTo>
                <a:lnTo>
                  <a:pt x="1522621" y="1261955"/>
                </a:lnTo>
                <a:lnTo>
                  <a:pt x="1659160" y="1113003"/>
                </a:lnTo>
                <a:lnTo>
                  <a:pt x="1754324" y="984739"/>
                </a:lnTo>
                <a:lnTo>
                  <a:pt x="1866038" y="815099"/>
                </a:lnTo>
                <a:lnTo>
                  <a:pt x="1965340" y="645459"/>
                </a:lnTo>
                <a:lnTo>
                  <a:pt x="2019128" y="513057"/>
                </a:lnTo>
                <a:lnTo>
                  <a:pt x="2060503" y="372380"/>
                </a:lnTo>
                <a:lnTo>
                  <a:pt x="2101879" y="227566"/>
                </a:lnTo>
                <a:lnTo>
                  <a:pt x="2101879" y="194465"/>
                </a:lnTo>
                <a:lnTo>
                  <a:pt x="2097741" y="169640"/>
                </a:lnTo>
                <a:lnTo>
                  <a:pt x="2060503" y="132402"/>
                </a:lnTo>
                <a:lnTo>
                  <a:pt x="2023265" y="99302"/>
                </a:lnTo>
                <a:lnTo>
                  <a:pt x="1998440" y="66201"/>
                </a:lnTo>
                <a:lnTo>
                  <a:pt x="1986027" y="37238"/>
                </a:lnTo>
                <a:lnTo>
                  <a:pt x="1986027" y="12413"/>
                </a:lnTo>
                <a:lnTo>
                  <a:pt x="2014990" y="0"/>
                </a:lnTo>
                <a:lnTo>
                  <a:pt x="2060503" y="8275"/>
                </a:lnTo>
                <a:lnTo>
                  <a:pt x="2130842" y="33101"/>
                </a:lnTo>
                <a:lnTo>
                  <a:pt x="2226006" y="82751"/>
                </a:lnTo>
                <a:lnTo>
                  <a:pt x="2337720" y="165503"/>
                </a:lnTo>
                <a:lnTo>
                  <a:pt x="2387370" y="219291"/>
                </a:lnTo>
                <a:lnTo>
                  <a:pt x="2403920" y="248254"/>
                </a:lnTo>
                <a:lnTo>
                  <a:pt x="2403920" y="289629"/>
                </a:lnTo>
                <a:lnTo>
                  <a:pt x="2383233" y="331005"/>
                </a:lnTo>
                <a:lnTo>
                  <a:pt x="2279794" y="529608"/>
                </a:lnTo>
                <a:lnTo>
                  <a:pt x="2213593" y="649597"/>
                </a:lnTo>
                <a:lnTo>
                  <a:pt x="2147392" y="7654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6528255-517C-4C72-A949-14CC1CBBD1CB}"/>
              </a:ext>
            </a:extLst>
          </p:cNvPr>
          <p:cNvSpPr/>
          <p:nvPr/>
        </p:nvSpPr>
        <p:spPr>
          <a:xfrm>
            <a:off x="5208588" y="3940176"/>
            <a:ext cx="3314700" cy="557213"/>
          </a:xfrm>
          <a:custGeom>
            <a:avLst/>
            <a:gdLst>
              <a:gd name="connsiteX0" fmla="*/ 975586 w 3314275"/>
              <a:gd name="connsiteY0" fmla="*/ 251545 h 557478"/>
              <a:gd name="connsiteX1" fmla="*/ 1284919 w 3314275"/>
              <a:gd name="connsiteY1" fmla="*/ 217553 h 557478"/>
              <a:gd name="connsiteX2" fmla="*/ 1468479 w 3314275"/>
              <a:gd name="connsiteY2" fmla="*/ 183560 h 557478"/>
              <a:gd name="connsiteX3" fmla="*/ 1638441 w 3314275"/>
              <a:gd name="connsiteY3" fmla="*/ 163165 h 557478"/>
              <a:gd name="connsiteX4" fmla="*/ 2393076 w 3314275"/>
              <a:gd name="connsiteY4" fmla="*/ 98579 h 557478"/>
              <a:gd name="connsiteX5" fmla="*/ 2491655 w 3314275"/>
              <a:gd name="connsiteY5" fmla="*/ 81582 h 557478"/>
              <a:gd name="connsiteX6" fmla="*/ 2546043 w 3314275"/>
              <a:gd name="connsiteY6" fmla="*/ 74784 h 557478"/>
              <a:gd name="connsiteX7" fmla="*/ 2651420 w 3314275"/>
              <a:gd name="connsiteY7" fmla="*/ 71385 h 557478"/>
              <a:gd name="connsiteX8" fmla="*/ 2699009 w 3314275"/>
              <a:gd name="connsiteY8" fmla="*/ 64586 h 557478"/>
              <a:gd name="connsiteX9" fmla="*/ 2797588 w 3314275"/>
              <a:gd name="connsiteY9" fmla="*/ 40791 h 557478"/>
              <a:gd name="connsiteX10" fmla="*/ 2858775 w 3314275"/>
              <a:gd name="connsiteY10" fmla="*/ 16997 h 557478"/>
              <a:gd name="connsiteX11" fmla="*/ 2902965 w 3314275"/>
              <a:gd name="connsiteY11" fmla="*/ 0 h 557478"/>
              <a:gd name="connsiteX12" fmla="*/ 2933558 w 3314275"/>
              <a:gd name="connsiteY12" fmla="*/ 3400 h 557478"/>
              <a:gd name="connsiteX13" fmla="*/ 3032137 w 3314275"/>
              <a:gd name="connsiteY13" fmla="*/ 33993 h 557478"/>
              <a:gd name="connsiteX14" fmla="*/ 3202099 w 3314275"/>
              <a:gd name="connsiteY14" fmla="*/ 105377 h 557478"/>
              <a:gd name="connsiteX15" fmla="*/ 3270085 w 3314275"/>
              <a:gd name="connsiteY15" fmla="*/ 142769 h 557478"/>
              <a:gd name="connsiteX16" fmla="*/ 3300678 w 3314275"/>
              <a:gd name="connsiteY16" fmla="*/ 169963 h 557478"/>
              <a:gd name="connsiteX17" fmla="*/ 3314275 w 3314275"/>
              <a:gd name="connsiteY17" fmla="*/ 197157 h 557478"/>
              <a:gd name="connsiteX18" fmla="*/ 3310876 w 3314275"/>
              <a:gd name="connsiteY18" fmla="*/ 248146 h 557478"/>
              <a:gd name="connsiteX19" fmla="*/ 3297279 w 3314275"/>
              <a:gd name="connsiteY19" fmla="*/ 285538 h 557478"/>
              <a:gd name="connsiteX20" fmla="*/ 3270085 w 3314275"/>
              <a:gd name="connsiteY20" fmla="*/ 305933 h 557478"/>
              <a:gd name="connsiteX21" fmla="*/ 3229293 w 3314275"/>
              <a:gd name="connsiteY21" fmla="*/ 326329 h 557478"/>
              <a:gd name="connsiteX22" fmla="*/ 3164708 w 3314275"/>
              <a:gd name="connsiteY22" fmla="*/ 333127 h 557478"/>
              <a:gd name="connsiteX23" fmla="*/ 3117118 w 3314275"/>
              <a:gd name="connsiteY23" fmla="*/ 329728 h 557478"/>
              <a:gd name="connsiteX24" fmla="*/ 3028737 w 3314275"/>
              <a:gd name="connsiteY24" fmla="*/ 316131 h 557478"/>
              <a:gd name="connsiteX25" fmla="*/ 2933558 w 3314275"/>
              <a:gd name="connsiteY25" fmla="*/ 302534 h 557478"/>
              <a:gd name="connsiteX26" fmla="*/ 2712606 w 3314275"/>
              <a:gd name="connsiteY26" fmla="*/ 295736 h 557478"/>
              <a:gd name="connsiteX27" fmla="*/ 2291099 w 3314275"/>
              <a:gd name="connsiteY27" fmla="*/ 302534 h 557478"/>
              <a:gd name="connsiteX28" fmla="*/ 2063348 w 3314275"/>
              <a:gd name="connsiteY28" fmla="*/ 322930 h 557478"/>
              <a:gd name="connsiteX29" fmla="*/ 1669035 w 3314275"/>
              <a:gd name="connsiteY29" fmla="*/ 343325 h 557478"/>
              <a:gd name="connsiteX30" fmla="*/ 1227131 w 3314275"/>
              <a:gd name="connsiteY30" fmla="*/ 373919 h 557478"/>
              <a:gd name="connsiteX31" fmla="*/ 1036773 w 3314275"/>
              <a:gd name="connsiteY31" fmla="*/ 418109 h 557478"/>
              <a:gd name="connsiteX32" fmla="*/ 700247 w 3314275"/>
              <a:gd name="connsiteY32" fmla="*/ 486094 h 557478"/>
              <a:gd name="connsiteX33" fmla="*/ 540482 w 3314275"/>
              <a:gd name="connsiteY33" fmla="*/ 520087 h 557478"/>
              <a:gd name="connsiteX34" fmla="*/ 435105 w 3314275"/>
              <a:gd name="connsiteY34" fmla="*/ 557478 h 557478"/>
              <a:gd name="connsiteX35" fmla="*/ 401112 w 3314275"/>
              <a:gd name="connsiteY35" fmla="*/ 547281 h 557478"/>
              <a:gd name="connsiteX36" fmla="*/ 319530 w 3314275"/>
              <a:gd name="connsiteY36" fmla="*/ 513288 h 557478"/>
              <a:gd name="connsiteX37" fmla="*/ 251545 w 3314275"/>
              <a:gd name="connsiteY37" fmla="*/ 472497 h 557478"/>
              <a:gd name="connsiteX38" fmla="*/ 163164 w 3314275"/>
              <a:gd name="connsiteY38" fmla="*/ 411310 h 557478"/>
              <a:gd name="connsiteX39" fmla="*/ 101977 w 3314275"/>
              <a:gd name="connsiteY39" fmla="*/ 350124 h 557478"/>
              <a:gd name="connsiteX40" fmla="*/ 44190 w 3314275"/>
              <a:gd name="connsiteY40" fmla="*/ 285538 h 557478"/>
              <a:gd name="connsiteX41" fmla="*/ 10198 w 3314275"/>
              <a:gd name="connsiteY41" fmla="*/ 231150 h 557478"/>
              <a:gd name="connsiteX42" fmla="*/ 0 w 3314275"/>
              <a:gd name="connsiteY42" fmla="*/ 200556 h 557478"/>
              <a:gd name="connsiteX43" fmla="*/ 0 w 3314275"/>
              <a:gd name="connsiteY43" fmla="*/ 176762 h 557478"/>
              <a:gd name="connsiteX44" fmla="*/ 16996 w 3314275"/>
              <a:gd name="connsiteY44" fmla="*/ 169963 h 557478"/>
              <a:gd name="connsiteX45" fmla="*/ 47589 w 3314275"/>
              <a:gd name="connsiteY45" fmla="*/ 176762 h 557478"/>
              <a:gd name="connsiteX46" fmla="*/ 88380 w 3314275"/>
              <a:gd name="connsiteY46" fmla="*/ 214153 h 557478"/>
              <a:gd name="connsiteX47" fmla="*/ 152966 w 3314275"/>
              <a:gd name="connsiteY47" fmla="*/ 271941 h 557478"/>
              <a:gd name="connsiteX48" fmla="*/ 207354 w 3314275"/>
              <a:gd name="connsiteY48" fmla="*/ 299135 h 557478"/>
              <a:gd name="connsiteX49" fmla="*/ 265142 w 3314275"/>
              <a:gd name="connsiteY49" fmla="*/ 319530 h 557478"/>
              <a:gd name="connsiteX50" fmla="*/ 363720 w 3314275"/>
              <a:gd name="connsiteY50" fmla="*/ 322930 h 557478"/>
              <a:gd name="connsiteX51" fmla="*/ 506489 w 3314275"/>
              <a:gd name="connsiteY51" fmla="*/ 312732 h 557478"/>
              <a:gd name="connsiteX52" fmla="*/ 696847 w 3314275"/>
              <a:gd name="connsiteY52" fmla="*/ 285538 h 557478"/>
              <a:gd name="connsiteX53" fmla="*/ 975586 w 3314275"/>
              <a:gd name="connsiteY53" fmla="*/ 251545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14275" h="557478">
                <a:moveTo>
                  <a:pt x="975586" y="251545"/>
                </a:moveTo>
                <a:lnTo>
                  <a:pt x="1284919" y="217553"/>
                </a:lnTo>
                <a:lnTo>
                  <a:pt x="1468479" y="183560"/>
                </a:lnTo>
                <a:lnTo>
                  <a:pt x="1638441" y="163165"/>
                </a:lnTo>
                <a:lnTo>
                  <a:pt x="2393076" y="98579"/>
                </a:lnTo>
                <a:lnTo>
                  <a:pt x="2491655" y="81582"/>
                </a:lnTo>
                <a:lnTo>
                  <a:pt x="2546043" y="74784"/>
                </a:lnTo>
                <a:lnTo>
                  <a:pt x="2651420" y="71385"/>
                </a:lnTo>
                <a:lnTo>
                  <a:pt x="2699009" y="64586"/>
                </a:lnTo>
                <a:lnTo>
                  <a:pt x="2797588" y="40791"/>
                </a:lnTo>
                <a:lnTo>
                  <a:pt x="2858775" y="16997"/>
                </a:lnTo>
                <a:lnTo>
                  <a:pt x="2902965" y="0"/>
                </a:lnTo>
                <a:lnTo>
                  <a:pt x="2933558" y="3400"/>
                </a:lnTo>
                <a:lnTo>
                  <a:pt x="3032137" y="33993"/>
                </a:lnTo>
                <a:lnTo>
                  <a:pt x="3202099" y="105377"/>
                </a:lnTo>
                <a:lnTo>
                  <a:pt x="3270085" y="142769"/>
                </a:lnTo>
                <a:lnTo>
                  <a:pt x="3300678" y="169963"/>
                </a:lnTo>
                <a:lnTo>
                  <a:pt x="3314275" y="197157"/>
                </a:lnTo>
                <a:lnTo>
                  <a:pt x="3310876" y="248146"/>
                </a:lnTo>
                <a:lnTo>
                  <a:pt x="3297279" y="285538"/>
                </a:lnTo>
                <a:lnTo>
                  <a:pt x="3270085" y="305933"/>
                </a:lnTo>
                <a:lnTo>
                  <a:pt x="3229293" y="326329"/>
                </a:lnTo>
                <a:cubicBezTo>
                  <a:pt x="3166981" y="333252"/>
                  <a:pt x="3188628" y="333127"/>
                  <a:pt x="3164708" y="333127"/>
                </a:cubicBezTo>
                <a:lnTo>
                  <a:pt x="3117118" y="329728"/>
                </a:lnTo>
                <a:lnTo>
                  <a:pt x="3028737" y="316131"/>
                </a:lnTo>
                <a:lnTo>
                  <a:pt x="2933558" y="302534"/>
                </a:lnTo>
                <a:lnTo>
                  <a:pt x="2712606" y="295736"/>
                </a:lnTo>
                <a:lnTo>
                  <a:pt x="2291099" y="302534"/>
                </a:lnTo>
                <a:lnTo>
                  <a:pt x="2063348" y="322930"/>
                </a:lnTo>
                <a:lnTo>
                  <a:pt x="1669035" y="343325"/>
                </a:lnTo>
                <a:lnTo>
                  <a:pt x="1227131" y="373919"/>
                </a:lnTo>
                <a:lnTo>
                  <a:pt x="1036773" y="418109"/>
                </a:lnTo>
                <a:lnTo>
                  <a:pt x="700247" y="486094"/>
                </a:lnTo>
                <a:lnTo>
                  <a:pt x="540482" y="520087"/>
                </a:lnTo>
                <a:lnTo>
                  <a:pt x="435105" y="557478"/>
                </a:lnTo>
                <a:lnTo>
                  <a:pt x="401112" y="547281"/>
                </a:lnTo>
                <a:lnTo>
                  <a:pt x="319530" y="513288"/>
                </a:lnTo>
                <a:lnTo>
                  <a:pt x="251545" y="472497"/>
                </a:lnTo>
                <a:lnTo>
                  <a:pt x="163164" y="411310"/>
                </a:lnTo>
                <a:lnTo>
                  <a:pt x="101977" y="350124"/>
                </a:lnTo>
                <a:lnTo>
                  <a:pt x="44190" y="285538"/>
                </a:lnTo>
                <a:lnTo>
                  <a:pt x="10198" y="231150"/>
                </a:lnTo>
                <a:lnTo>
                  <a:pt x="0" y="200556"/>
                </a:lnTo>
                <a:lnTo>
                  <a:pt x="0" y="176762"/>
                </a:lnTo>
                <a:lnTo>
                  <a:pt x="16996" y="169963"/>
                </a:lnTo>
                <a:lnTo>
                  <a:pt x="47589" y="176762"/>
                </a:lnTo>
                <a:lnTo>
                  <a:pt x="88380" y="214153"/>
                </a:lnTo>
                <a:lnTo>
                  <a:pt x="152966" y="271941"/>
                </a:lnTo>
                <a:lnTo>
                  <a:pt x="207354" y="299135"/>
                </a:lnTo>
                <a:lnTo>
                  <a:pt x="265142" y="319530"/>
                </a:lnTo>
                <a:lnTo>
                  <a:pt x="363720" y="322930"/>
                </a:lnTo>
                <a:lnTo>
                  <a:pt x="506489" y="312732"/>
                </a:lnTo>
                <a:lnTo>
                  <a:pt x="696847" y="285538"/>
                </a:lnTo>
                <a:lnTo>
                  <a:pt x="975586" y="2515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D1F833A-E503-4534-9DAF-58DB2434C8B3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</p:grpSpPr>
        <p:sp>
          <p:nvSpPr>
            <p:cNvPr id="16" name="フリーフォーム 64">
              <a:extLst>
                <a:ext uri="{FF2B5EF4-FFF2-40B4-BE49-F238E27FC236}">
                  <a16:creationId xmlns:a16="http://schemas.microsoft.com/office/drawing/2014/main" id="{C467443A-22D1-4593-A732-62E775EECA6B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0">
              <a:extLst>
                <a:ext uri="{FF2B5EF4-FFF2-40B4-BE49-F238E27FC236}">
                  <a16:creationId xmlns:a16="http://schemas.microsoft.com/office/drawing/2014/main" id="{FE556BAA-6D5F-42B6-88A2-D3CBA832882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7">
              <a:extLst>
                <a:ext uri="{FF2B5EF4-FFF2-40B4-BE49-F238E27FC236}">
                  <a16:creationId xmlns:a16="http://schemas.microsoft.com/office/drawing/2014/main" id="{8F09924A-89B5-4B59-9685-FF89F89466FB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0458485-F19A-4B24-90DC-C3CB3E57B50E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AFF7D35D-A275-4740-B9AC-78081FE34C13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1">
              <a:extLst>
                <a:ext uri="{FF2B5EF4-FFF2-40B4-BE49-F238E27FC236}">
                  <a16:creationId xmlns:a16="http://schemas.microsoft.com/office/drawing/2014/main" id="{A44BD3EC-D959-4634-9801-2FF0CB30E02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2">
              <a:extLst>
                <a:ext uri="{FF2B5EF4-FFF2-40B4-BE49-F238E27FC236}">
                  <a16:creationId xmlns:a16="http://schemas.microsoft.com/office/drawing/2014/main" id="{9FF18AB1-9A60-476E-8037-8B93E915A990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3">
              <a:extLst>
                <a:ext uri="{FF2B5EF4-FFF2-40B4-BE49-F238E27FC236}">
                  <a16:creationId xmlns:a16="http://schemas.microsoft.com/office/drawing/2014/main" id="{05A5D312-DEB5-49D6-955E-B24DCD4D39F3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70DD7417-45AA-45E7-91C6-0B1417C43057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C1114152-1662-43CA-A063-A70B94947044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42E5EF3-C4FD-429C-968C-8649977A5AEE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155E4E64-6B9C-4816-ADB0-E31D382E5779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5">
              <a:extLst>
                <a:ext uri="{FF2B5EF4-FFF2-40B4-BE49-F238E27FC236}">
                  <a16:creationId xmlns:a16="http://schemas.microsoft.com/office/drawing/2014/main" id="{658DDE39-9D2F-405D-960C-52DCAED6E8BC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58BC873-58E8-4237-925F-94C7142D4747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BA558958-1C1B-4D97-9F04-F59D6B055F79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0">
              <a:extLst>
                <a:ext uri="{FF2B5EF4-FFF2-40B4-BE49-F238E27FC236}">
                  <a16:creationId xmlns:a16="http://schemas.microsoft.com/office/drawing/2014/main" id="{1EBFF0D9-8887-4A5E-8E66-1751DC436B36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7">
              <a:extLst>
                <a:ext uri="{FF2B5EF4-FFF2-40B4-BE49-F238E27FC236}">
                  <a16:creationId xmlns:a16="http://schemas.microsoft.com/office/drawing/2014/main" id="{57343C0E-E0FA-45DA-9E30-A4DA4EEF9739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22F89C76-A9B8-46D3-8A33-9FE281A25D91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5">
              <a:extLst>
                <a:ext uri="{FF2B5EF4-FFF2-40B4-BE49-F238E27FC236}">
                  <a16:creationId xmlns:a16="http://schemas.microsoft.com/office/drawing/2014/main" id="{83C1CDA9-7A56-470F-B789-BD8366903758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EB65F20A-390A-4C95-9517-2CE9BC52466E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70397735-8001-41BC-A292-D340B2D6F73A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3">
              <a:extLst>
                <a:ext uri="{FF2B5EF4-FFF2-40B4-BE49-F238E27FC236}">
                  <a16:creationId xmlns:a16="http://schemas.microsoft.com/office/drawing/2014/main" id="{BA466154-39E2-48EA-95B1-A2E7E9BB1536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4">
              <a:extLst>
                <a:ext uri="{FF2B5EF4-FFF2-40B4-BE49-F238E27FC236}">
                  <a16:creationId xmlns:a16="http://schemas.microsoft.com/office/drawing/2014/main" id="{D2CDD8A1-EFB8-4797-B451-9B68D37F030A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00D3D49E-92E4-434D-B6C3-D6BD4638FA47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4AF4B3BE-CE38-4595-8FB5-87ADADE63AE3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122ADE1-B8CE-4E11-A47E-F7F9129B625D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5">
              <a:extLst>
                <a:ext uri="{FF2B5EF4-FFF2-40B4-BE49-F238E27FC236}">
                  <a16:creationId xmlns:a16="http://schemas.microsoft.com/office/drawing/2014/main" id="{F105FA55-84D0-4180-92D5-BBEB43C1A70D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8173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1" grpId="0" animBg="1"/>
      <p:bldP spid="68" grpId="0" animBg="1"/>
      <p:bldP spid="70" grpId="0" animBg="1"/>
      <p:bldP spid="66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76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EBF344B-77F2-4851-BF61-4C481CC98B66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65F99CB1-6EFF-4E4D-8E63-4AD6309367B5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0">
              <a:extLst>
                <a:ext uri="{FF2B5EF4-FFF2-40B4-BE49-F238E27FC236}">
                  <a16:creationId xmlns:a16="http://schemas.microsoft.com/office/drawing/2014/main" id="{D62AF049-0441-4E86-AF2E-140717F1C0B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98A98F40-21E2-41B2-8B50-4BBE07D222AE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9">
              <a:extLst>
                <a:ext uri="{FF2B5EF4-FFF2-40B4-BE49-F238E27FC236}">
                  <a16:creationId xmlns:a16="http://schemas.microsoft.com/office/drawing/2014/main" id="{9CC0255A-A7EF-4336-9870-E32793AD120D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5">
              <a:extLst>
                <a:ext uri="{FF2B5EF4-FFF2-40B4-BE49-F238E27FC236}">
                  <a16:creationId xmlns:a16="http://schemas.microsoft.com/office/drawing/2014/main" id="{BD5C8B70-7C1A-46A0-9B0D-E77EECE85E34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1">
              <a:extLst>
                <a:ext uri="{FF2B5EF4-FFF2-40B4-BE49-F238E27FC236}">
                  <a16:creationId xmlns:a16="http://schemas.microsoft.com/office/drawing/2014/main" id="{621578CB-5211-4BB6-A60F-CCC5F5C623A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2">
              <a:extLst>
                <a:ext uri="{FF2B5EF4-FFF2-40B4-BE49-F238E27FC236}">
                  <a16:creationId xmlns:a16="http://schemas.microsoft.com/office/drawing/2014/main" id="{EF9FB158-930F-497F-AE9D-D126793C4D53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3">
              <a:extLst>
                <a:ext uri="{FF2B5EF4-FFF2-40B4-BE49-F238E27FC236}">
                  <a16:creationId xmlns:a16="http://schemas.microsoft.com/office/drawing/2014/main" id="{5E005699-0D14-4303-AE89-CF93E0DEFF87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B16A5509-74BD-4757-8B54-491E2BF6DFE6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6">
              <a:extLst>
                <a:ext uri="{FF2B5EF4-FFF2-40B4-BE49-F238E27FC236}">
                  <a16:creationId xmlns:a16="http://schemas.microsoft.com/office/drawing/2014/main" id="{1093970C-8A02-4BB8-8DF1-AA395D2833F2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30E288D8-2423-4D8B-89BF-03D1A7EB833A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0AB6BFC-3DA7-4A7C-AA3C-65CF7D541E6C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5">
              <a:extLst>
                <a:ext uri="{FF2B5EF4-FFF2-40B4-BE49-F238E27FC236}">
                  <a16:creationId xmlns:a16="http://schemas.microsoft.com/office/drawing/2014/main" id="{AA6184D9-B402-4EA2-A99E-D05307944F5A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785686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E22C0F-C550-483E-B8B1-C57E8DFFCBDC}"/>
              </a:ext>
            </a:extLst>
          </p:cNvPr>
          <p:cNvSpPr/>
          <p:nvPr/>
        </p:nvSpPr>
        <p:spPr>
          <a:xfrm>
            <a:off x="5495929" y="1752601"/>
            <a:ext cx="2493963" cy="538163"/>
          </a:xfrm>
          <a:custGeom>
            <a:avLst/>
            <a:gdLst>
              <a:gd name="connsiteX0" fmla="*/ 1597819 w 2493169"/>
              <a:gd name="connsiteY0" fmla="*/ 373856 h 538163"/>
              <a:gd name="connsiteX1" fmla="*/ 923925 w 2493169"/>
              <a:gd name="connsiteY1" fmla="*/ 464344 h 538163"/>
              <a:gd name="connsiteX2" fmla="*/ 642938 w 2493169"/>
              <a:gd name="connsiteY2" fmla="*/ 497681 h 538163"/>
              <a:gd name="connsiteX3" fmla="*/ 514350 w 2493169"/>
              <a:gd name="connsiteY3" fmla="*/ 516731 h 538163"/>
              <a:gd name="connsiteX4" fmla="*/ 371475 w 2493169"/>
              <a:gd name="connsiteY4" fmla="*/ 538163 h 538163"/>
              <a:gd name="connsiteX5" fmla="*/ 350044 w 2493169"/>
              <a:gd name="connsiteY5" fmla="*/ 535781 h 538163"/>
              <a:gd name="connsiteX6" fmla="*/ 309563 w 2493169"/>
              <a:gd name="connsiteY6" fmla="*/ 514350 h 538163"/>
              <a:gd name="connsiteX7" fmla="*/ 238125 w 2493169"/>
              <a:gd name="connsiteY7" fmla="*/ 471488 h 538163"/>
              <a:gd name="connsiteX8" fmla="*/ 150019 w 2493169"/>
              <a:gd name="connsiteY8" fmla="*/ 404813 h 538163"/>
              <a:gd name="connsiteX9" fmla="*/ 69056 w 2493169"/>
              <a:gd name="connsiteY9" fmla="*/ 330994 h 538163"/>
              <a:gd name="connsiteX10" fmla="*/ 19050 w 2493169"/>
              <a:gd name="connsiteY10" fmla="*/ 283369 h 538163"/>
              <a:gd name="connsiteX11" fmla="*/ 4763 w 2493169"/>
              <a:gd name="connsiteY11" fmla="*/ 261938 h 538163"/>
              <a:gd name="connsiteX12" fmla="*/ 0 w 2493169"/>
              <a:gd name="connsiteY12" fmla="*/ 247650 h 538163"/>
              <a:gd name="connsiteX13" fmla="*/ 0 w 2493169"/>
              <a:gd name="connsiteY13" fmla="*/ 233363 h 538163"/>
              <a:gd name="connsiteX14" fmla="*/ 0 w 2493169"/>
              <a:gd name="connsiteY14" fmla="*/ 221456 h 538163"/>
              <a:gd name="connsiteX15" fmla="*/ 7144 w 2493169"/>
              <a:gd name="connsiteY15" fmla="*/ 211931 h 538163"/>
              <a:gd name="connsiteX16" fmla="*/ 19050 w 2493169"/>
              <a:gd name="connsiteY16" fmla="*/ 207169 h 538163"/>
              <a:gd name="connsiteX17" fmla="*/ 50006 w 2493169"/>
              <a:gd name="connsiteY17" fmla="*/ 221456 h 538163"/>
              <a:gd name="connsiteX18" fmla="*/ 123825 w 2493169"/>
              <a:gd name="connsiteY18" fmla="*/ 242888 h 538163"/>
              <a:gd name="connsiteX19" fmla="*/ 266700 w 2493169"/>
              <a:gd name="connsiteY19" fmla="*/ 278606 h 538163"/>
              <a:gd name="connsiteX20" fmla="*/ 361950 w 2493169"/>
              <a:gd name="connsiteY20" fmla="*/ 292894 h 538163"/>
              <a:gd name="connsiteX21" fmla="*/ 428625 w 2493169"/>
              <a:gd name="connsiteY21" fmla="*/ 297656 h 538163"/>
              <a:gd name="connsiteX22" fmla="*/ 490538 w 2493169"/>
              <a:gd name="connsiteY22" fmla="*/ 295275 h 538163"/>
              <a:gd name="connsiteX23" fmla="*/ 869156 w 2493169"/>
              <a:gd name="connsiteY23" fmla="*/ 247650 h 538163"/>
              <a:gd name="connsiteX24" fmla="*/ 1321594 w 2493169"/>
              <a:gd name="connsiteY24" fmla="*/ 180975 h 538163"/>
              <a:gd name="connsiteX25" fmla="*/ 1840706 w 2493169"/>
              <a:gd name="connsiteY25" fmla="*/ 92869 h 538163"/>
              <a:gd name="connsiteX26" fmla="*/ 2000250 w 2493169"/>
              <a:gd name="connsiteY26" fmla="*/ 0 h 538163"/>
              <a:gd name="connsiteX27" fmla="*/ 2081213 w 2493169"/>
              <a:gd name="connsiteY27" fmla="*/ 4763 h 538163"/>
              <a:gd name="connsiteX28" fmla="*/ 2145506 w 2493169"/>
              <a:gd name="connsiteY28" fmla="*/ 11906 h 538163"/>
              <a:gd name="connsiteX29" fmla="*/ 2221706 w 2493169"/>
              <a:gd name="connsiteY29" fmla="*/ 28575 h 538163"/>
              <a:gd name="connsiteX30" fmla="*/ 2302669 w 2493169"/>
              <a:gd name="connsiteY30" fmla="*/ 52388 h 538163"/>
              <a:gd name="connsiteX31" fmla="*/ 2378869 w 2493169"/>
              <a:gd name="connsiteY31" fmla="*/ 85725 h 538163"/>
              <a:gd name="connsiteX32" fmla="*/ 2438400 w 2493169"/>
              <a:gd name="connsiteY32" fmla="*/ 114300 h 538163"/>
              <a:gd name="connsiteX33" fmla="*/ 2462213 w 2493169"/>
              <a:gd name="connsiteY33" fmla="*/ 130969 h 538163"/>
              <a:gd name="connsiteX34" fmla="*/ 2474119 w 2493169"/>
              <a:gd name="connsiteY34" fmla="*/ 142875 h 538163"/>
              <a:gd name="connsiteX35" fmla="*/ 2481263 w 2493169"/>
              <a:gd name="connsiteY35" fmla="*/ 152400 h 538163"/>
              <a:gd name="connsiteX36" fmla="*/ 2490788 w 2493169"/>
              <a:gd name="connsiteY36" fmla="*/ 173831 h 538163"/>
              <a:gd name="connsiteX37" fmla="*/ 2493169 w 2493169"/>
              <a:gd name="connsiteY37" fmla="*/ 200025 h 538163"/>
              <a:gd name="connsiteX38" fmla="*/ 2481263 w 2493169"/>
              <a:gd name="connsiteY38" fmla="*/ 226219 h 538163"/>
              <a:gd name="connsiteX39" fmla="*/ 2455069 w 2493169"/>
              <a:gd name="connsiteY39" fmla="*/ 250031 h 538163"/>
              <a:gd name="connsiteX40" fmla="*/ 2386013 w 2493169"/>
              <a:gd name="connsiteY40" fmla="*/ 273844 h 538163"/>
              <a:gd name="connsiteX41" fmla="*/ 2090738 w 2493169"/>
              <a:gd name="connsiteY41" fmla="*/ 304800 h 538163"/>
              <a:gd name="connsiteX42" fmla="*/ 1597819 w 2493169"/>
              <a:gd name="connsiteY42" fmla="*/ 3738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3169" h="538163">
                <a:moveTo>
                  <a:pt x="1597819" y="373856"/>
                </a:moveTo>
                <a:lnTo>
                  <a:pt x="923925" y="464344"/>
                </a:lnTo>
                <a:lnTo>
                  <a:pt x="642938" y="497681"/>
                </a:lnTo>
                <a:lnTo>
                  <a:pt x="514350" y="516731"/>
                </a:lnTo>
                <a:lnTo>
                  <a:pt x="371475" y="538163"/>
                </a:lnTo>
                <a:lnTo>
                  <a:pt x="350044" y="535781"/>
                </a:lnTo>
                <a:lnTo>
                  <a:pt x="309563" y="514350"/>
                </a:lnTo>
                <a:lnTo>
                  <a:pt x="238125" y="471488"/>
                </a:lnTo>
                <a:lnTo>
                  <a:pt x="150019" y="404813"/>
                </a:lnTo>
                <a:lnTo>
                  <a:pt x="69056" y="330994"/>
                </a:lnTo>
                <a:lnTo>
                  <a:pt x="19050" y="283369"/>
                </a:lnTo>
                <a:lnTo>
                  <a:pt x="4763" y="261938"/>
                </a:lnTo>
                <a:lnTo>
                  <a:pt x="0" y="247650"/>
                </a:lnTo>
                <a:lnTo>
                  <a:pt x="0" y="233363"/>
                </a:lnTo>
                <a:lnTo>
                  <a:pt x="0" y="221456"/>
                </a:lnTo>
                <a:lnTo>
                  <a:pt x="7144" y="211931"/>
                </a:lnTo>
                <a:lnTo>
                  <a:pt x="19050" y="207169"/>
                </a:lnTo>
                <a:lnTo>
                  <a:pt x="50006" y="221456"/>
                </a:lnTo>
                <a:lnTo>
                  <a:pt x="123825" y="242888"/>
                </a:lnTo>
                <a:lnTo>
                  <a:pt x="266700" y="278606"/>
                </a:lnTo>
                <a:lnTo>
                  <a:pt x="361950" y="292894"/>
                </a:lnTo>
                <a:lnTo>
                  <a:pt x="428625" y="297656"/>
                </a:lnTo>
                <a:lnTo>
                  <a:pt x="490538" y="295275"/>
                </a:lnTo>
                <a:lnTo>
                  <a:pt x="869156" y="247650"/>
                </a:lnTo>
                <a:lnTo>
                  <a:pt x="1321594" y="180975"/>
                </a:lnTo>
                <a:lnTo>
                  <a:pt x="1840706" y="92869"/>
                </a:lnTo>
                <a:lnTo>
                  <a:pt x="2000250" y="0"/>
                </a:lnTo>
                <a:lnTo>
                  <a:pt x="2081213" y="4763"/>
                </a:lnTo>
                <a:lnTo>
                  <a:pt x="2145506" y="11906"/>
                </a:lnTo>
                <a:lnTo>
                  <a:pt x="2221706" y="28575"/>
                </a:lnTo>
                <a:lnTo>
                  <a:pt x="2302669" y="52388"/>
                </a:lnTo>
                <a:lnTo>
                  <a:pt x="2378869" y="85725"/>
                </a:lnTo>
                <a:lnTo>
                  <a:pt x="2438400" y="114300"/>
                </a:lnTo>
                <a:lnTo>
                  <a:pt x="2462213" y="130969"/>
                </a:lnTo>
                <a:lnTo>
                  <a:pt x="2474119" y="142875"/>
                </a:lnTo>
                <a:lnTo>
                  <a:pt x="2481263" y="152400"/>
                </a:lnTo>
                <a:lnTo>
                  <a:pt x="2490788" y="173831"/>
                </a:lnTo>
                <a:lnTo>
                  <a:pt x="2493169" y="200025"/>
                </a:lnTo>
                <a:lnTo>
                  <a:pt x="2481263" y="226219"/>
                </a:lnTo>
                <a:lnTo>
                  <a:pt x="2455069" y="250031"/>
                </a:lnTo>
                <a:lnTo>
                  <a:pt x="2386013" y="273844"/>
                </a:lnTo>
                <a:lnTo>
                  <a:pt x="2090738" y="304800"/>
                </a:lnTo>
                <a:lnTo>
                  <a:pt x="1597819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229ADB9-EFE8-4A5D-8CA0-6BDE22C8FD46}"/>
              </a:ext>
            </a:extLst>
          </p:cNvPr>
          <p:cNvSpPr/>
          <p:nvPr/>
        </p:nvSpPr>
        <p:spPr>
          <a:xfrm rot="16200000">
            <a:off x="3117059" y="2147094"/>
            <a:ext cx="2624138" cy="1587500"/>
          </a:xfrm>
          <a:custGeom>
            <a:avLst/>
            <a:gdLst>
              <a:gd name="connsiteX0" fmla="*/ 1621631 w 2624138"/>
              <a:gd name="connsiteY0" fmla="*/ 1202531 h 1588294"/>
              <a:gd name="connsiteX1" fmla="*/ 1288256 w 2624138"/>
              <a:gd name="connsiteY1" fmla="*/ 1014412 h 1588294"/>
              <a:gd name="connsiteX2" fmla="*/ 1133475 w 2624138"/>
              <a:gd name="connsiteY2" fmla="*/ 926306 h 1588294"/>
              <a:gd name="connsiteX3" fmla="*/ 907256 w 2624138"/>
              <a:gd name="connsiteY3" fmla="*/ 785812 h 1588294"/>
              <a:gd name="connsiteX4" fmla="*/ 731044 w 2624138"/>
              <a:gd name="connsiteY4" fmla="*/ 664369 h 1588294"/>
              <a:gd name="connsiteX5" fmla="*/ 554831 w 2624138"/>
              <a:gd name="connsiteY5" fmla="*/ 538162 h 1588294"/>
              <a:gd name="connsiteX6" fmla="*/ 390525 w 2624138"/>
              <a:gd name="connsiteY6" fmla="*/ 411956 h 1588294"/>
              <a:gd name="connsiteX7" fmla="*/ 240506 w 2624138"/>
              <a:gd name="connsiteY7" fmla="*/ 280987 h 1588294"/>
              <a:gd name="connsiteX8" fmla="*/ 92869 w 2624138"/>
              <a:gd name="connsiteY8" fmla="*/ 147637 h 1588294"/>
              <a:gd name="connsiteX9" fmla="*/ 16669 w 2624138"/>
              <a:gd name="connsiteY9" fmla="*/ 71437 h 1588294"/>
              <a:gd name="connsiteX10" fmla="*/ 7144 w 2624138"/>
              <a:gd name="connsiteY10" fmla="*/ 52387 h 1588294"/>
              <a:gd name="connsiteX11" fmla="*/ 0 w 2624138"/>
              <a:gd name="connsiteY11" fmla="*/ 35719 h 1588294"/>
              <a:gd name="connsiteX12" fmla="*/ 0 w 2624138"/>
              <a:gd name="connsiteY12" fmla="*/ 21431 h 1588294"/>
              <a:gd name="connsiteX13" fmla="*/ 4763 w 2624138"/>
              <a:gd name="connsiteY13" fmla="*/ 7144 h 1588294"/>
              <a:gd name="connsiteX14" fmla="*/ 19050 w 2624138"/>
              <a:gd name="connsiteY14" fmla="*/ 0 h 1588294"/>
              <a:gd name="connsiteX15" fmla="*/ 45244 w 2624138"/>
              <a:gd name="connsiteY15" fmla="*/ 4762 h 1588294"/>
              <a:gd name="connsiteX16" fmla="*/ 104775 w 2624138"/>
              <a:gd name="connsiteY16" fmla="*/ 45244 h 1588294"/>
              <a:gd name="connsiteX17" fmla="*/ 219075 w 2624138"/>
              <a:gd name="connsiteY17" fmla="*/ 123825 h 1588294"/>
              <a:gd name="connsiteX18" fmla="*/ 373856 w 2624138"/>
              <a:gd name="connsiteY18" fmla="*/ 221456 h 1588294"/>
              <a:gd name="connsiteX19" fmla="*/ 559594 w 2624138"/>
              <a:gd name="connsiteY19" fmla="*/ 338137 h 1588294"/>
              <a:gd name="connsiteX20" fmla="*/ 788194 w 2624138"/>
              <a:gd name="connsiteY20" fmla="*/ 473869 h 1588294"/>
              <a:gd name="connsiteX21" fmla="*/ 1083469 w 2624138"/>
              <a:gd name="connsiteY21" fmla="*/ 635794 h 1588294"/>
              <a:gd name="connsiteX22" fmla="*/ 1338263 w 2624138"/>
              <a:gd name="connsiteY22" fmla="*/ 769144 h 1588294"/>
              <a:gd name="connsiteX23" fmla="*/ 1493044 w 2624138"/>
              <a:gd name="connsiteY23" fmla="*/ 845344 h 1588294"/>
              <a:gd name="connsiteX24" fmla="*/ 1707356 w 2624138"/>
              <a:gd name="connsiteY24" fmla="*/ 940594 h 1588294"/>
              <a:gd name="connsiteX25" fmla="*/ 1978819 w 2624138"/>
              <a:gd name="connsiteY25" fmla="*/ 1054894 h 1588294"/>
              <a:gd name="connsiteX26" fmla="*/ 2181225 w 2624138"/>
              <a:gd name="connsiteY26" fmla="*/ 1133475 h 1588294"/>
              <a:gd name="connsiteX27" fmla="*/ 2290763 w 2624138"/>
              <a:gd name="connsiteY27" fmla="*/ 1166812 h 1588294"/>
              <a:gd name="connsiteX28" fmla="*/ 2336006 w 2624138"/>
              <a:gd name="connsiteY28" fmla="*/ 1176337 h 1588294"/>
              <a:gd name="connsiteX29" fmla="*/ 2381250 w 2624138"/>
              <a:gd name="connsiteY29" fmla="*/ 1181100 h 1588294"/>
              <a:gd name="connsiteX30" fmla="*/ 2412206 w 2624138"/>
              <a:gd name="connsiteY30" fmla="*/ 1181100 h 1588294"/>
              <a:gd name="connsiteX31" fmla="*/ 2445544 w 2624138"/>
              <a:gd name="connsiteY31" fmla="*/ 1173956 h 1588294"/>
              <a:gd name="connsiteX32" fmla="*/ 2486025 w 2624138"/>
              <a:gd name="connsiteY32" fmla="*/ 1154906 h 1588294"/>
              <a:gd name="connsiteX33" fmla="*/ 2531269 w 2624138"/>
              <a:gd name="connsiteY33" fmla="*/ 1121569 h 1588294"/>
              <a:gd name="connsiteX34" fmla="*/ 2564606 w 2624138"/>
              <a:gd name="connsiteY34" fmla="*/ 1092994 h 1588294"/>
              <a:gd name="connsiteX35" fmla="*/ 2588419 w 2624138"/>
              <a:gd name="connsiteY35" fmla="*/ 1081087 h 1588294"/>
              <a:gd name="connsiteX36" fmla="*/ 2609850 w 2624138"/>
              <a:gd name="connsiteY36" fmla="*/ 1078706 h 1588294"/>
              <a:gd name="connsiteX37" fmla="*/ 2621756 w 2624138"/>
              <a:gd name="connsiteY37" fmla="*/ 1083469 h 1588294"/>
              <a:gd name="connsiteX38" fmla="*/ 2624138 w 2624138"/>
              <a:gd name="connsiteY38" fmla="*/ 1095375 h 1588294"/>
              <a:gd name="connsiteX39" fmla="*/ 2602706 w 2624138"/>
              <a:gd name="connsiteY39" fmla="*/ 1150144 h 1588294"/>
              <a:gd name="connsiteX40" fmla="*/ 2555081 w 2624138"/>
              <a:gd name="connsiteY40" fmla="*/ 1264444 h 1588294"/>
              <a:gd name="connsiteX41" fmla="*/ 2502694 w 2624138"/>
              <a:gd name="connsiteY41" fmla="*/ 1373981 h 1588294"/>
              <a:gd name="connsiteX42" fmla="*/ 2431256 w 2624138"/>
              <a:gd name="connsiteY42" fmla="*/ 1488281 h 1588294"/>
              <a:gd name="connsiteX43" fmla="*/ 2378869 w 2624138"/>
              <a:gd name="connsiteY43" fmla="*/ 1547812 h 1588294"/>
              <a:gd name="connsiteX44" fmla="*/ 2328863 w 2624138"/>
              <a:gd name="connsiteY44" fmla="*/ 1578769 h 1588294"/>
              <a:gd name="connsiteX45" fmla="*/ 2295525 w 2624138"/>
              <a:gd name="connsiteY45" fmla="*/ 1588294 h 1588294"/>
              <a:gd name="connsiteX46" fmla="*/ 2264569 w 2624138"/>
              <a:gd name="connsiteY46" fmla="*/ 1588294 h 1588294"/>
              <a:gd name="connsiteX47" fmla="*/ 2245519 w 2624138"/>
              <a:gd name="connsiteY47" fmla="*/ 1581150 h 1588294"/>
              <a:gd name="connsiteX48" fmla="*/ 2212181 w 2624138"/>
              <a:gd name="connsiteY48" fmla="*/ 1557337 h 1588294"/>
              <a:gd name="connsiteX49" fmla="*/ 2176463 w 2624138"/>
              <a:gd name="connsiteY49" fmla="*/ 1516856 h 1588294"/>
              <a:gd name="connsiteX50" fmla="*/ 2121694 w 2624138"/>
              <a:gd name="connsiteY50" fmla="*/ 1450181 h 1588294"/>
              <a:gd name="connsiteX51" fmla="*/ 1621631 w 2624138"/>
              <a:gd name="connsiteY51" fmla="*/ 1202531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24138" h="1588294">
                <a:moveTo>
                  <a:pt x="1621631" y="1202531"/>
                </a:moveTo>
                <a:lnTo>
                  <a:pt x="1288256" y="1014412"/>
                </a:lnTo>
                <a:lnTo>
                  <a:pt x="1133475" y="926306"/>
                </a:lnTo>
                <a:lnTo>
                  <a:pt x="907256" y="785812"/>
                </a:lnTo>
                <a:lnTo>
                  <a:pt x="731044" y="664369"/>
                </a:lnTo>
                <a:lnTo>
                  <a:pt x="554831" y="538162"/>
                </a:lnTo>
                <a:lnTo>
                  <a:pt x="390525" y="411956"/>
                </a:lnTo>
                <a:lnTo>
                  <a:pt x="240506" y="280987"/>
                </a:lnTo>
                <a:lnTo>
                  <a:pt x="92869" y="147637"/>
                </a:lnTo>
                <a:lnTo>
                  <a:pt x="16669" y="71437"/>
                </a:lnTo>
                <a:lnTo>
                  <a:pt x="7144" y="52387"/>
                </a:lnTo>
                <a:lnTo>
                  <a:pt x="0" y="35719"/>
                </a:lnTo>
                <a:lnTo>
                  <a:pt x="0" y="21431"/>
                </a:lnTo>
                <a:lnTo>
                  <a:pt x="4763" y="7144"/>
                </a:lnTo>
                <a:lnTo>
                  <a:pt x="19050" y="0"/>
                </a:lnTo>
                <a:lnTo>
                  <a:pt x="45244" y="4762"/>
                </a:lnTo>
                <a:lnTo>
                  <a:pt x="104775" y="45244"/>
                </a:lnTo>
                <a:lnTo>
                  <a:pt x="219075" y="123825"/>
                </a:lnTo>
                <a:lnTo>
                  <a:pt x="373856" y="221456"/>
                </a:lnTo>
                <a:lnTo>
                  <a:pt x="559594" y="338137"/>
                </a:lnTo>
                <a:lnTo>
                  <a:pt x="788194" y="473869"/>
                </a:lnTo>
                <a:lnTo>
                  <a:pt x="1083469" y="635794"/>
                </a:lnTo>
                <a:lnTo>
                  <a:pt x="1338263" y="769144"/>
                </a:lnTo>
                <a:lnTo>
                  <a:pt x="1493044" y="845344"/>
                </a:lnTo>
                <a:lnTo>
                  <a:pt x="1707356" y="940594"/>
                </a:lnTo>
                <a:lnTo>
                  <a:pt x="1978819" y="1054894"/>
                </a:lnTo>
                <a:lnTo>
                  <a:pt x="2181225" y="1133475"/>
                </a:lnTo>
                <a:lnTo>
                  <a:pt x="2290763" y="1166812"/>
                </a:lnTo>
                <a:lnTo>
                  <a:pt x="2336006" y="1176337"/>
                </a:lnTo>
                <a:lnTo>
                  <a:pt x="2381250" y="1181100"/>
                </a:lnTo>
                <a:lnTo>
                  <a:pt x="2412206" y="1181100"/>
                </a:lnTo>
                <a:lnTo>
                  <a:pt x="2445544" y="1173956"/>
                </a:lnTo>
                <a:lnTo>
                  <a:pt x="2486025" y="1154906"/>
                </a:lnTo>
                <a:lnTo>
                  <a:pt x="2531269" y="1121569"/>
                </a:lnTo>
                <a:lnTo>
                  <a:pt x="2564606" y="1092994"/>
                </a:lnTo>
                <a:lnTo>
                  <a:pt x="2588419" y="1081087"/>
                </a:lnTo>
                <a:lnTo>
                  <a:pt x="2609850" y="1078706"/>
                </a:lnTo>
                <a:lnTo>
                  <a:pt x="2621756" y="1083469"/>
                </a:lnTo>
                <a:lnTo>
                  <a:pt x="2624138" y="1095375"/>
                </a:lnTo>
                <a:lnTo>
                  <a:pt x="2602706" y="1150144"/>
                </a:lnTo>
                <a:lnTo>
                  <a:pt x="2555081" y="1264444"/>
                </a:lnTo>
                <a:lnTo>
                  <a:pt x="2502694" y="1373981"/>
                </a:lnTo>
                <a:lnTo>
                  <a:pt x="2431256" y="1488281"/>
                </a:lnTo>
                <a:lnTo>
                  <a:pt x="2378869" y="1547812"/>
                </a:lnTo>
                <a:lnTo>
                  <a:pt x="2328863" y="1578769"/>
                </a:lnTo>
                <a:lnTo>
                  <a:pt x="2295525" y="1588294"/>
                </a:lnTo>
                <a:lnTo>
                  <a:pt x="2264569" y="1588294"/>
                </a:lnTo>
                <a:lnTo>
                  <a:pt x="2245519" y="1581150"/>
                </a:lnTo>
                <a:lnTo>
                  <a:pt x="2212181" y="1557337"/>
                </a:lnTo>
                <a:lnTo>
                  <a:pt x="2176463" y="1516856"/>
                </a:lnTo>
                <a:lnTo>
                  <a:pt x="2121694" y="1450181"/>
                </a:lnTo>
                <a:lnTo>
                  <a:pt x="1621631" y="1202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01DE78-F502-4512-BA20-F9CC522F13CF}"/>
              </a:ext>
            </a:extLst>
          </p:cNvPr>
          <p:cNvSpPr/>
          <p:nvPr/>
        </p:nvSpPr>
        <p:spPr>
          <a:xfrm rot="16200000">
            <a:off x="3086104" y="4262439"/>
            <a:ext cx="3082925" cy="384175"/>
          </a:xfrm>
          <a:custGeom>
            <a:avLst/>
            <a:gdLst>
              <a:gd name="connsiteX0" fmla="*/ 1363672 w 3084118"/>
              <a:gd name="connsiteY0" fmla="*/ 343561 h 383203"/>
              <a:gd name="connsiteX1" fmla="*/ 570839 w 3084118"/>
              <a:gd name="connsiteY1" fmla="*/ 325062 h 383203"/>
              <a:gd name="connsiteX2" fmla="*/ 221993 w 3084118"/>
              <a:gd name="connsiteY2" fmla="*/ 314491 h 383203"/>
              <a:gd name="connsiteX3" fmla="*/ 171780 w 3084118"/>
              <a:gd name="connsiteY3" fmla="*/ 306562 h 383203"/>
              <a:gd name="connsiteX4" fmla="*/ 100425 w 3084118"/>
              <a:gd name="connsiteY4" fmla="*/ 288063 h 383203"/>
              <a:gd name="connsiteX5" fmla="*/ 47570 w 3084118"/>
              <a:gd name="connsiteY5" fmla="*/ 266921 h 383203"/>
              <a:gd name="connsiteX6" fmla="*/ 13214 w 3084118"/>
              <a:gd name="connsiteY6" fmla="*/ 245779 h 383203"/>
              <a:gd name="connsiteX7" fmla="*/ 0 w 3084118"/>
              <a:gd name="connsiteY7" fmla="*/ 227279 h 383203"/>
              <a:gd name="connsiteX8" fmla="*/ 0 w 3084118"/>
              <a:gd name="connsiteY8" fmla="*/ 198209 h 383203"/>
              <a:gd name="connsiteX9" fmla="*/ 5285 w 3084118"/>
              <a:gd name="connsiteY9" fmla="*/ 163853 h 383203"/>
              <a:gd name="connsiteX10" fmla="*/ 23785 w 3084118"/>
              <a:gd name="connsiteY10" fmla="*/ 134782 h 383203"/>
              <a:gd name="connsiteX11" fmla="*/ 52855 w 3084118"/>
              <a:gd name="connsiteY11" fmla="*/ 110997 h 383203"/>
              <a:gd name="connsiteX12" fmla="*/ 84569 w 3084118"/>
              <a:gd name="connsiteY12" fmla="*/ 92498 h 383203"/>
              <a:gd name="connsiteX13" fmla="*/ 171780 w 3084118"/>
              <a:gd name="connsiteY13" fmla="*/ 55499 h 383203"/>
              <a:gd name="connsiteX14" fmla="*/ 256349 w 3084118"/>
              <a:gd name="connsiteY14" fmla="*/ 29071 h 383203"/>
              <a:gd name="connsiteX15" fmla="*/ 322418 w 3084118"/>
              <a:gd name="connsiteY15" fmla="*/ 21143 h 383203"/>
              <a:gd name="connsiteX16" fmla="*/ 443986 w 3084118"/>
              <a:gd name="connsiteY16" fmla="*/ 0 h 383203"/>
              <a:gd name="connsiteX17" fmla="*/ 475699 w 3084118"/>
              <a:gd name="connsiteY17" fmla="*/ 5286 h 383203"/>
              <a:gd name="connsiteX18" fmla="*/ 565554 w 3084118"/>
              <a:gd name="connsiteY18" fmla="*/ 31714 h 383203"/>
              <a:gd name="connsiteX19" fmla="*/ 695050 w 3084118"/>
              <a:gd name="connsiteY19" fmla="*/ 58142 h 383203"/>
              <a:gd name="connsiteX20" fmla="*/ 779618 w 3084118"/>
              <a:gd name="connsiteY20" fmla="*/ 73998 h 383203"/>
              <a:gd name="connsiteX21" fmla="*/ 874758 w 3084118"/>
              <a:gd name="connsiteY21" fmla="*/ 87212 h 383203"/>
              <a:gd name="connsiteX22" fmla="*/ 1358386 w 3084118"/>
              <a:gd name="connsiteY22" fmla="*/ 108354 h 383203"/>
              <a:gd name="connsiteX23" fmla="*/ 1979438 w 3084118"/>
              <a:gd name="connsiteY23" fmla="*/ 132139 h 383203"/>
              <a:gd name="connsiteX24" fmla="*/ 2674488 w 3084118"/>
              <a:gd name="connsiteY24" fmla="*/ 158567 h 383203"/>
              <a:gd name="connsiteX25" fmla="*/ 2930837 w 3084118"/>
              <a:gd name="connsiteY25" fmla="*/ 87212 h 383203"/>
              <a:gd name="connsiteX26" fmla="*/ 3084118 w 3084118"/>
              <a:gd name="connsiteY26" fmla="*/ 177066 h 383203"/>
              <a:gd name="connsiteX27" fmla="*/ 3036548 w 3084118"/>
              <a:gd name="connsiteY27" fmla="*/ 248421 h 383203"/>
              <a:gd name="connsiteX28" fmla="*/ 2981050 w 3084118"/>
              <a:gd name="connsiteY28" fmla="*/ 298634 h 383203"/>
              <a:gd name="connsiteX29" fmla="*/ 2912338 w 3084118"/>
              <a:gd name="connsiteY29" fmla="*/ 343561 h 383203"/>
              <a:gd name="connsiteX30" fmla="*/ 2856839 w 3084118"/>
              <a:gd name="connsiteY30" fmla="*/ 369989 h 383203"/>
              <a:gd name="connsiteX31" fmla="*/ 2790770 w 3084118"/>
              <a:gd name="connsiteY31" fmla="*/ 383203 h 383203"/>
              <a:gd name="connsiteX32" fmla="*/ 2587276 w 3084118"/>
              <a:gd name="connsiteY32" fmla="*/ 375274 h 383203"/>
              <a:gd name="connsiteX33" fmla="*/ 2119505 w 3084118"/>
              <a:gd name="connsiteY33" fmla="*/ 362061 h 383203"/>
              <a:gd name="connsiteX34" fmla="*/ 1363672 w 3084118"/>
              <a:gd name="connsiteY34" fmla="*/ 343561 h 38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084118" h="383203">
                <a:moveTo>
                  <a:pt x="1363672" y="343561"/>
                </a:moveTo>
                <a:lnTo>
                  <a:pt x="570839" y="325062"/>
                </a:lnTo>
                <a:lnTo>
                  <a:pt x="221993" y="314491"/>
                </a:lnTo>
                <a:lnTo>
                  <a:pt x="171780" y="306562"/>
                </a:lnTo>
                <a:lnTo>
                  <a:pt x="100425" y="288063"/>
                </a:lnTo>
                <a:lnTo>
                  <a:pt x="47570" y="266921"/>
                </a:lnTo>
                <a:lnTo>
                  <a:pt x="13214" y="245779"/>
                </a:lnTo>
                <a:lnTo>
                  <a:pt x="0" y="227279"/>
                </a:lnTo>
                <a:lnTo>
                  <a:pt x="0" y="198209"/>
                </a:lnTo>
                <a:lnTo>
                  <a:pt x="5285" y="163853"/>
                </a:lnTo>
                <a:lnTo>
                  <a:pt x="23785" y="134782"/>
                </a:lnTo>
                <a:lnTo>
                  <a:pt x="52855" y="110997"/>
                </a:lnTo>
                <a:lnTo>
                  <a:pt x="84569" y="92498"/>
                </a:lnTo>
                <a:lnTo>
                  <a:pt x="171780" y="55499"/>
                </a:lnTo>
                <a:lnTo>
                  <a:pt x="256349" y="29071"/>
                </a:lnTo>
                <a:lnTo>
                  <a:pt x="322418" y="21143"/>
                </a:lnTo>
                <a:lnTo>
                  <a:pt x="443986" y="0"/>
                </a:lnTo>
                <a:lnTo>
                  <a:pt x="475699" y="5286"/>
                </a:lnTo>
                <a:lnTo>
                  <a:pt x="565554" y="31714"/>
                </a:lnTo>
                <a:lnTo>
                  <a:pt x="695050" y="58142"/>
                </a:lnTo>
                <a:lnTo>
                  <a:pt x="779618" y="73998"/>
                </a:lnTo>
                <a:lnTo>
                  <a:pt x="874758" y="87212"/>
                </a:lnTo>
                <a:lnTo>
                  <a:pt x="1358386" y="108354"/>
                </a:lnTo>
                <a:lnTo>
                  <a:pt x="1979438" y="132139"/>
                </a:lnTo>
                <a:lnTo>
                  <a:pt x="2674488" y="158567"/>
                </a:lnTo>
                <a:lnTo>
                  <a:pt x="2930837" y="87212"/>
                </a:lnTo>
                <a:lnTo>
                  <a:pt x="3084118" y="177066"/>
                </a:lnTo>
                <a:lnTo>
                  <a:pt x="3036548" y="248421"/>
                </a:lnTo>
                <a:lnTo>
                  <a:pt x="2981050" y="298634"/>
                </a:lnTo>
                <a:lnTo>
                  <a:pt x="2912338" y="343561"/>
                </a:lnTo>
                <a:lnTo>
                  <a:pt x="2856839" y="369989"/>
                </a:lnTo>
                <a:lnTo>
                  <a:pt x="2790770" y="383203"/>
                </a:lnTo>
                <a:lnTo>
                  <a:pt x="2587276" y="375274"/>
                </a:lnTo>
                <a:lnTo>
                  <a:pt x="2119505" y="362061"/>
                </a:lnTo>
                <a:lnTo>
                  <a:pt x="1363672" y="34356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A98FD2-FC1D-4F31-AF6F-60822378487F}"/>
              </a:ext>
            </a:extLst>
          </p:cNvPr>
          <p:cNvSpPr/>
          <p:nvPr/>
        </p:nvSpPr>
        <p:spPr>
          <a:xfrm rot="16200000">
            <a:off x="4501360" y="2680494"/>
            <a:ext cx="2425700" cy="1471613"/>
          </a:xfrm>
          <a:custGeom>
            <a:avLst/>
            <a:gdLst>
              <a:gd name="connsiteX0" fmla="*/ 1407318 w 2426493"/>
              <a:gd name="connsiteY0" fmla="*/ 1188244 h 1471612"/>
              <a:gd name="connsiteX1" fmla="*/ 1207293 w 2426493"/>
              <a:gd name="connsiteY1" fmla="*/ 1081087 h 1471612"/>
              <a:gd name="connsiteX2" fmla="*/ 1116806 w 2426493"/>
              <a:gd name="connsiteY2" fmla="*/ 1052512 h 1471612"/>
              <a:gd name="connsiteX3" fmla="*/ 831056 w 2426493"/>
              <a:gd name="connsiteY3" fmla="*/ 847725 h 1471612"/>
              <a:gd name="connsiteX4" fmla="*/ 628650 w 2426493"/>
              <a:gd name="connsiteY4" fmla="*/ 692944 h 1471612"/>
              <a:gd name="connsiteX5" fmla="*/ 476250 w 2426493"/>
              <a:gd name="connsiteY5" fmla="*/ 561975 h 1471612"/>
              <a:gd name="connsiteX6" fmla="*/ 359568 w 2426493"/>
              <a:gd name="connsiteY6" fmla="*/ 454819 h 1471612"/>
              <a:gd name="connsiteX7" fmla="*/ 214312 w 2426493"/>
              <a:gd name="connsiteY7" fmla="*/ 300037 h 1471612"/>
              <a:gd name="connsiteX8" fmla="*/ 97631 w 2426493"/>
              <a:gd name="connsiteY8" fmla="*/ 166687 h 1471612"/>
              <a:gd name="connsiteX9" fmla="*/ 21431 w 2426493"/>
              <a:gd name="connsiteY9" fmla="*/ 73819 h 1471612"/>
              <a:gd name="connsiteX10" fmla="*/ 4762 w 2426493"/>
              <a:gd name="connsiteY10" fmla="*/ 50006 h 1471612"/>
              <a:gd name="connsiteX11" fmla="*/ 0 w 2426493"/>
              <a:gd name="connsiteY11" fmla="*/ 33337 h 1471612"/>
              <a:gd name="connsiteX12" fmla="*/ 2381 w 2426493"/>
              <a:gd name="connsiteY12" fmla="*/ 14287 h 1471612"/>
              <a:gd name="connsiteX13" fmla="*/ 9525 w 2426493"/>
              <a:gd name="connsiteY13" fmla="*/ 2381 h 1471612"/>
              <a:gd name="connsiteX14" fmla="*/ 26193 w 2426493"/>
              <a:gd name="connsiteY14" fmla="*/ 0 h 1471612"/>
              <a:gd name="connsiteX15" fmla="*/ 47625 w 2426493"/>
              <a:gd name="connsiteY15" fmla="*/ 4762 h 1471612"/>
              <a:gd name="connsiteX16" fmla="*/ 104775 w 2426493"/>
              <a:gd name="connsiteY16" fmla="*/ 57150 h 1471612"/>
              <a:gd name="connsiteX17" fmla="*/ 228600 w 2426493"/>
              <a:gd name="connsiteY17" fmla="*/ 161925 h 1471612"/>
              <a:gd name="connsiteX18" fmla="*/ 371475 w 2426493"/>
              <a:gd name="connsiteY18" fmla="*/ 273844 h 1471612"/>
              <a:gd name="connsiteX19" fmla="*/ 531018 w 2426493"/>
              <a:gd name="connsiteY19" fmla="*/ 395287 h 1471612"/>
              <a:gd name="connsiteX20" fmla="*/ 716756 w 2426493"/>
              <a:gd name="connsiteY20" fmla="*/ 526256 h 1471612"/>
              <a:gd name="connsiteX21" fmla="*/ 807243 w 2426493"/>
              <a:gd name="connsiteY21" fmla="*/ 583406 h 1471612"/>
              <a:gd name="connsiteX22" fmla="*/ 921543 w 2426493"/>
              <a:gd name="connsiteY22" fmla="*/ 654844 h 1471612"/>
              <a:gd name="connsiteX23" fmla="*/ 1012031 w 2426493"/>
              <a:gd name="connsiteY23" fmla="*/ 707231 h 1471612"/>
              <a:gd name="connsiteX24" fmla="*/ 1152525 w 2426493"/>
              <a:gd name="connsiteY24" fmla="*/ 788194 h 1471612"/>
              <a:gd name="connsiteX25" fmla="*/ 1340643 w 2426493"/>
              <a:gd name="connsiteY25" fmla="*/ 881062 h 1471612"/>
              <a:gd name="connsiteX26" fmla="*/ 1588293 w 2426493"/>
              <a:gd name="connsiteY26" fmla="*/ 983456 h 1471612"/>
              <a:gd name="connsiteX27" fmla="*/ 1766887 w 2426493"/>
              <a:gd name="connsiteY27" fmla="*/ 1050131 h 1471612"/>
              <a:gd name="connsiteX28" fmla="*/ 1902618 w 2426493"/>
              <a:gd name="connsiteY28" fmla="*/ 1092994 h 1471612"/>
              <a:gd name="connsiteX29" fmla="*/ 1985962 w 2426493"/>
              <a:gd name="connsiteY29" fmla="*/ 1112044 h 1471612"/>
              <a:gd name="connsiteX30" fmla="*/ 2050256 w 2426493"/>
              <a:gd name="connsiteY30" fmla="*/ 1126331 h 1471612"/>
              <a:gd name="connsiteX31" fmla="*/ 2128837 w 2426493"/>
              <a:gd name="connsiteY31" fmla="*/ 1135856 h 1471612"/>
              <a:gd name="connsiteX32" fmla="*/ 2181225 w 2426493"/>
              <a:gd name="connsiteY32" fmla="*/ 1135856 h 1471612"/>
              <a:gd name="connsiteX33" fmla="*/ 2226468 w 2426493"/>
              <a:gd name="connsiteY33" fmla="*/ 1133475 h 1471612"/>
              <a:gd name="connsiteX34" fmla="*/ 2262187 w 2426493"/>
              <a:gd name="connsiteY34" fmla="*/ 1119187 h 1471612"/>
              <a:gd name="connsiteX35" fmla="*/ 2321718 w 2426493"/>
              <a:gd name="connsiteY35" fmla="*/ 1083469 h 1471612"/>
              <a:gd name="connsiteX36" fmla="*/ 2395537 w 2426493"/>
              <a:gd name="connsiteY36" fmla="*/ 1007269 h 1471612"/>
              <a:gd name="connsiteX37" fmla="*/ 2426493 w 2426493"/>
              <a:gd name="connsiteY37" fmla="*/ 1152525 h 1471612"/>
              <a:gd name="connsiteX38" fmla="*/ 2333625 w 2426493"/>
              <a:gd name="connsiteY38" fmla="*/ 1269206 h 1471612"/>
              <a:gd name="connsiteX39" fmla="*/ 2224087 w 2426493"/>
              <a:gd name="connsiteY39" fmla="*/ 1419225 h 1471612"/>
              <a:gd name="connsiteX40" fmla="*/ 2176462 w 2426493"/>
              <a:gd name="connsiteY40" fmla="*/ 1471612 h 1471612"/>
              <a:gd name="connsiteX41" fmla="*/ 2131218 w 2426493"/>
              <a:gd name="connsiteY41" fmla="*/ 1462087 h 1471612"/>
              <a:gd name="connsiteX42" fmla="*/ 1974056 w 2426493"/>
              <a:gd name="connsiteY42" fmla="*/ 1419225 h 1471612"/>
              <a:gd name="connsiteX43" fmla="*/ 1785937 w 2426493"/>
              <a:gd name="connsiteY43" fmla="*/ 1357312 h 1471612"/>
              <a:gd name="connsiteX44" fmla="*/ 1688306 w 2426493"/>
              <a:gd name="connsiteY44" fmla="*/ 1326356 h 1471612"/>
              <a:gd name="connsiteX45" fmla="*/ 1597818 w 2426493"/>
              <a:gd name="connsiteY45" fmla="*/ 1285875 h 1471612"/>
              <a:gd name="connsiteX46" fmla="*/ 1407318 w 2426493"/>
              <a:gd name="connsiteY46" fmla="*/ 1188244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3" h="1471612">
                <a:moveTo>
                  <a:pt x="1407318" y="1188244"/>
                </a:moveTo>
                <a:lnTo>
                  <a:pt x="1207293" y="1081087"/>
                </a:lnTo>
                <a:lnTo>
                  <a:pt x="1116806" y="1052512"/>
                </a:lnTo>
                <a:lnTo>
                  <a:pt x="831056" y="847725"/>
                </a:lnTo>
                <a:lnTo>
                  <a:pt x="628650" y="692944"/>
                </a:lnTo>
                <a:lnTo>
                  <a:pt x="476250" y="561975"/>
                </a:lnTo>
                <a:lnTo>
                  <a:pt x="359568" y="454819"/>
                </a:lnTo>
                <a:lnTo>
                  <a:pt x="214312" y="300037"/>
                </a:lnTo>
                <a:lnTo>
                  <a:pt x="97631" y="166687"/>
                </a:lnTo>
                <a:lnTo>
                  <a:pt x="21431" y="73819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4287"/>
                </a:lnTo>
                <a:lnTo>
                  <a:pt x="9525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4775" y="57150"/>
                </a:lnTo>
                <a:lnTo>
                  <a:pt x="228600" y="161925"/>
                </a:lnTo>
                <a:lnTo>
                  <a:pt x="371475" y="273844"/>
                </a:lnTo>
                <a:lnTo>
                  <a:pt x="531018" y="395287"/>
                </a:lnTo>
                <a:lnTo>
                  <a:pt x="716756" y="526256"/>
                </a:lnTo>
                <a:lnTo>
                  <a:pt x="807243" y="583406"/>
                </a:lnTo>
                <a:lnTo>
                  <a:pt x="921543" y="654844"/>
                </a:lnTo>
                <a:lnTo>
                  <a:pt x="1012031" y="707231"/>
                </a:lnTo>
                <a:lnTo>
                  <a:pt x="1152525" y="788194"/>
                </a:lnTo>
                <a:lnTo>
                  <a:pt x="1340643" y="881062"/>
                </a:lnTo>
                <a:lnTo>
                  <a:pt x="1588293" y="983456"/>
                </a:lnTo>
                <a:lnTo>
                  <a:pt x="1766887" y="1050131"/>
                </a:lnTo>
                <a:lnTo>
                  <a:pt x="1902618" y="1092994"/>
                </a:lnTo>
                <a:lnTo>
                  <a:pt x="1985962" y="1112044"/>
                </a:lnTo>
                <a:lnTo>
                  <a:pt x="2050256" y="1126331"/>
                </a:lnTo>
                <a:lnTo>
                  <a:pt x="2128837" y="1135856"/>
                </a:lnTo>
                <a:lnTo>
                  <a:pt x="2181225" y="1135856"/>
                </a:lnTo>
                <a:lnTo>
                  <a:pt x="2226468" y="1133475"/>
                </a:lnTo>
                <a:lnTo>
                  <a:pt x="2262187" y="1119187"/>
                </a:lnTo>
                <a:lnTo>
                  <a:pt x="2321718" y="1083469"/>
                </a:lnTo>
                <a:lnTo>
                  <a:pt x="2395537" y="1007269"/>
                </a:lnTo>
                <a:lnTo>
                  <a:pt x="2426493" y="1152525"/>
                </a:lnTo>
                <a:lnTo>
                  <a:pt x="2333625" y="1269206"/>
                </a:lnTo>
                <a:lnTo>
                  <a:pt x="2224087" y="1419225"/>
                </a:lnTo>
                <a:lnTo>
                  <a:pt x="2176462" y="1471612"/>
                </a:lnTo>
                <a:lnTo>
                  <a:pt x="2131218" y="1462087"/>
                </a:lnTo>
                <a:lnTo>
                  <a:pt x="1974056" y="1419225"/>
                </a:lnTo>
                <a:lnTo>
                  <a:pt x="1785937" y="1357312"/>
                </a:lnTo>
                <a:lnTo>
                  <a:pt x="1688306" y="1326356"/>
                </a:lnTo>
                <a:lnTo>
                  <a:pt x="1597818" y="1285875"/>
                </a:lnTo>
                <a:lnTo>
                  <a:pt x="1407318" y="1188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E538F3-1240-49F9-B736-5106912A3FD1}"/>
              </a:ext>
            </a:extLst>
          </p:cNvPr>
          <p:cNvSpPr/>
          <p:nvPr/>
        </p:nvSpPr>
        <p:spPr>
          <a:xfrm>
            <a:off x="6199188" y="2805113"/>
            <a:ext cx="1454150" cy="406400"/>
          </a:xfrm>
          <a:custGeom>
            <a:avLst/>
            <a:gdLst>
              <a:gd name="connsiteX0" fmla="*/ 833437 w 1454944"/>
              <a:gd name="connsiteY0" fmla="*/ 240506 h 407193"/>
              <a:gd name="connsiteX1" fmla="*/ 321469 w 1454944"/>
              <a:gd name="connsiteY1" fmla="*/ 335756 h 407193"/>
              <a:gd name="connsiteX2" fmla="*/ 309562 w 1454944"/>
              <a:gd name="connsiteY2" fmla="*/ 333375 h 407193"/>
              <a:gd name="connsiteX3" fmla="*/ 261937 w 1454944"/>
              <a:gd name="connsiteY3" fmla="*/ 304800 h 407193"/>
              <a:gd name="connsiteX4" fmla="*/ 207169 w 1454944"/>
              <a:gd name="connsiteY4" fmla="*/ 278606 h 407193"/>
              <a:gd name="connsiteX5" fmla="*/ 128587 w 1454944"/>
              <a:gd name="connsiteY5" fmla="*/ 247650 h 407193"/>
              <a:gd name="connsiteX6" fmla="*/ 0 w 1454944"/>
              <a:gd name="connsiteY6" fmla="*/ 202406 h 407193"/>
              <a:gd name="connsiteX7" fmla="*/ 35719 w 1454944"/>
              <a:gd name="connsiteY7" fmla="*/ 85725 h 407193"/>
              <a:gd name="connsiteX8" fmla="*/ 154781 w 1454944"/>
              <a:gd name="connsiteY8" fmla="*/ 121443 h 407193"/>
              <a:gd name="connsiteX9" fmla="*/ 197644 w 1454944"/>
              <a:gd name="connsiteY9" fmla="*/ 128587 h 407193"/>
              <a:gd name="connsiteX10" fmla="*/ 242887 w 1454944"/>
              <a:gd name="connsiteY10" fmla="*/ 133350 h 407193"/>
              <a:gd name="connsiteX11" fmla="*/ 297656 w 1454944"/>
              <a:gd name="connsiteY11" fmla="*/ 133350 h 407193"/>
              <a:gd name="connsiteX12" fmla="*/ 450056 w 1454944"/>
              <a:gd name="connsiteY12" fmla="*/ 107156 h 407193"/>
              <a:gd name="connsiteX13" fmla="*/ 769144 w 1454944"/>
              <a:gd name="connsiteY13" fmla="*/ 52387 h 407193"/>
              <a:gd name="connsiteX14" fmla="*/ 1071562 w 1454944"/>
              <a:gd name="connsiteY14" fmla="*/ 0 h 407193"/>
              <a:gd name="connsiteX15" fmla="*/ 1095375 w 1454944"/>
              <a:gd name="connsiteY15" fmla="*/ 2381 h 407193"/>
              <a:gd name="connsiteX16" fmla="*/ 1171575 w 1454944"/>
              <a:gd name="connsiteY16" fmla="*/ 30956 h 407193"/>
              <a:gd name="connsiteX17" fmla="*/ 1238250 w 1454944"/>
              <a:gd name="connsiteY17" fmla="*/ 59531 h 407193"/>
              <a:gd name="connsiteX18" fmla="*/ 1281112 w 1454944"/>
              <a:gd name="connsiteY18" fmla="*/ 83343 h 407193"/>
              <a:gd name="connsiteX19" fmla="*/ 1343025 w 1454944"/>
              <a:gd name="connsiteY19" fmla="*/ 128587 h 407193"/>
              <a:gd name="connsiteX20" fmla="*/ 1407319 w 1454944"/>
              <a:gd name="connsiteY20" fmla="*/ 188118 h 407193"/>
              <a:gd name="connsiteX21" fmla="*/ 1435894 w 1454944"/>
              <a:gd name="connsiteY21" fmla="*/ 223837 h 407193"/>
              <a:gd name="connsiteX22" fmla="*/ 1450181 w 1454944"/>
              <a:gd name="connsiteY22" fmla="*/ 252412 h 407193"/>
              <a:gd name="connsiteX23" fmla="*/ 1454944 w 1454944"/>
              <a:gd name="connsiteY23" fmla="*/ 269081 h 407193"/>
              <a:gd name="connsiteX24" fmla="*/ 1450181 w 1454944"/>
              <a:gd name="connsiteY24" fmla="*/ 292893 h 407193"/>
              <a:gd name="connsiteX25" fmla="*/ 1423987 w 1454944"/>
              <a:gd name="connsiteY25" fmla="*/ 316706 h 407193"/>
              <a:gd name="connsiteX26" fmla="*/ 1378744 w 1454944"/>
              <a:gd name="connsiteY26" fmla="*/ 361950 h 407193"/>
              <a:gd name="connsiteX27" fmla="*/ 1316831 w 1454944"/>
              <a:gd name="connsiteY27" fmla="*/ 407193 h 407193"/>
              <a:gd name="connsiteX28" fmla="*/ 1026319 w 1454944"/>
              <a:gd name="connsiteY28" fmla="*/ 228600 h 407193"/>
              <a:gd name="connsiteX29" fmla="*/ 1007269 w 1454944"/>
              <a:gd name="connsiteY29" fmla="*/ 219075 h 407193"/>
              <a:gd name="connsiteX30" fmla="*/ 833437 w 1454944"/>
              <a:gd name="connsiteY30" fmla="*/ 240506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4944" h="407193">
                <a:moveTo>
                  <a:pt x="833437" y="240506"/>
                </a:moveTo>
                <a:lnTo>
                  <a:pt x="321469" y="335756"/>
                </a:lnTo>
                <a:lnTo>
                  <a:pt x="309562" y="333375"/>
                </a:lnTo>
                <a:lnTo>
                  <a:pt x="261937" y="304800"/>
                </a:lnTo>
                <a:lnTo>
                  <a:pt x="207169" y="278606"/>
                </a:lnTo>
                <a:lnTo>
                  <a:pt x="128587" y="247650"/>
                </a:lnTo>
                <a:lnTo>
                  <a:pt x="0" y="202406"/>
                </a:lnTo>
                <a:lnTo>
                  <a:pt x="35719" y="85725"/>
                </a:lnTo>
                <a:lnTo>
                  <a:pt x="154781" y="121443"/>
                </a:lnTo>
                <a:lnTo>
                  <a:pt x="197644" y="128587"/>
                </a:lnTo>
                <a:lnTo>
                  <a:pt x="242887" y="133350"/>
                </a:lnTo>
                <a:lnTo>
                  <a:pt x="297656" y="133350"/>
                </a:lnTo>
                <a:lnTo>
                  <a:pt x="450056" y="107156"/>
                </a:lnTo>
                <a:lnTo>
                  <a:pt x="769144" y="52387"/>
                </a:lnTo>
                <a:lnTo>
                  <a:pt x="1071562" y="0"/>
                </a:lnTo>
                <a:lnTo>
                  <a:pt x="1095375" y="2381"/>
                </a:lnTo>
                <a:lnTo>
                  <a:pt x="1171575" y="30956"/>
                </a:lnTo>
                <a:lnTo>
                  <a:pt x="1238250" y="59531"/>
                </a:lnTo>
                <a:lnTo>
                  <a:pt x="1281112" y="83343"/>
                </a:lnTo>
                <a:lnTo>
                  <a:pt x="1343025" y="128587"/>
                </a:lnTo>
                <a:lnTo>
                  <a:pt x="1407319" y="188118"/>
                </a:lnTo>
                <a:lnTo>
                  <a:pt x="1435894" y="223837"/>
                </a:lnTo>
                <a:lnTo>
                  <a:pt x="1450181" y="252412"/>
                </a:lnTo>
                <a:lnTo>
                  <a:pt x="1454944" y="269081"/>
                </a:lnTo>
                <a:lnTo>
                  <a:pt x="1450181" y="292893"/>
                </a:lnTo>
                <a:lnTo>
                  <a:pt x="1423987" y="316706"/>
                </a:lnTo>
                <a:lnTo>
                  <a:pt x="1378744" y="361950"/>
                </a:lnTo>
                <a:lnTo>
                  <a:pt x="1316831" y="407193"/>
                </a:lnTo>
                <a:lnTo>
                  <a:pt x="1026319" y="228600"/>
                </a:lnTo>
                <a:lnTo>
                  <a:pt x="1007269" y="219075"/>
                </a:lnTo>
                <a:lnTo>
                  <a:pt x="833437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6EF540-9E70-4EAA-9AF5-28C54A58F0BC}"/>
              </a:ext>
            </a:extLst>
          </p:cNvPr>
          <p:cNvSpPr/>
          <p:nvPr/>
        </p:nvSpPr>
        <p:spPr>
          <a:xfrm rot="16200000">
            <a:off x="5022853" y="3178176"/>
            <a:ext cx="2743200" cy="2320925"/>
          </a:xfrm>
          <a:custGeom>
            <a:avLst/>
            <a:gdLst>
              <a:gd name="connsiteX0" fmla="*/ 1651000 w 2743200"/>
              <a:gd name="connsiteY0" fmla="*/ 1895475 h 2320925"/>
              <a:gd name="connsiteX1" fmla="*/ 1362075 w 2743200"/>
              <a:gd name="connsiteY1" fmla="*/ 1720850 h 2320925"/>
              <a:gd name="connsiteX2" fmla="*/ 1231900 w 2743200"/>
              <a:gd name="connsiteY2" fmla="*/ 1616075 h 2320925"/>
              <a:gd name="connsiteX3" fmla="*/ 942975 w 2743200"/>
              <a:gd name="connsiteY3" fmla="*/ 1384300 h 2320925"/>
              <a:gd name="connsiteX4" fmla="*/ 771525 w 2743200"/>
              <a:gd name="connsiteY4" fmla="*/ 1225550 h 2320925"/>
              <a:gd name="connsiteX5" fmla="*/ 625475 w 2743200"/>
              <a:gd name="connsiteY5" fmla="*/ 1076325 h 2320925"/>
              <a:gd name="connsiteX6" fmla="*/ 479425 w 2743200"/>
              <a:gd name="connsiteY6" fmla="*/ 892175 h 2320925"/>
              <a:gd name="connsiteX7" fmla="*/ 336550 w 2743200"/>
              <a:gd name="connsiteY7" fmla="*/ 682625 h 2320925"/>
              <a:gd name="connsiteX8" fmla="*/ 244475 w 2743200"/>
              <a:gd name="connsiteY8" fmla="*/ 527050 h 2320925"/>
              <a:gd name="connsiteX9" fmla="*/ 142875 w 2743200"/>
              <a:gd name="connsiteY9" fmla="*/ 342900 h 2320925"/>
              <a:gd name="connsiteX10" fmla="*/ 76200 w 2743200"/>
              <a:gd name="connsiteY10" fmla="*/ 209550 h 2320925"/>
              <a:gd name="connsiteX11" fmla="*/ 6350 w 2743200"/>
              <a:gd name="connsiteY11" fmla="*/ 63500 h 2320925"/>
              <a:gd name="connsiteX12" fmla="*/ 0 w 2743200"/>
              <a:gd name="connsiteY12" fmla="*/ 38100 h 2320925"/>
              <a:gd name="connsiteX13" fmla="*/ 0 w 2743200"/>
              <a:gd name="connsiteY13" fmla="*/ 19050 h 2320925"/>
              <a:gd name="connsiteX14" fmla="*/ 9525 w 2743200"/>
              <a:gd name="connsiteY14" fmla="*/ 6350 h 2320925"/>
              <a:gd name="connsiteX15" fmla="*/ 22225 w 2743200"/>
              <a:gd name="connsiteY15" fmla="*/ 0 h 2320925"/>
              <a:gd name="connsiteX16" fmla="*/ 38100 w 2743200"/>
              <a:gd name="connsiteY16" fmla="*/ 0 h 2320925"/>
              <a:gd name="connsiteX17" fmla="*/ 50800 w 2743200"/>
              <a:gd name="connsiteY17" fmla="*/ 6350 h 2320925"/>
              <a:gd name="connsiteX18" fmla="*/ 92075 w 2743200"/>
              <a:gd name="connsiteY18" fmla="*/ 60325 h 2320925"/>
              <a:gd name="connsiteX19" fmla="*/ 215900 w 2743200"/>
              <a:gd name="connsiteY19" fmla="*/ 250825 h 2320925"/>
              <a:gd name="connsiteX20" fmla="*/ 349250 w 2743200"/>
              <a:gd name="connsiteY20" fmla="*/ 438150 h 2320925"/>
              <a:gd name="connsiteX21" fmla="*/ 485775 w 2743200"/>
              <a:gd name="connsiteY21" fmla="*/ 609600 h 2320925"/>
              <a:gd name="connsiteX22" fmla="*/ 644525 w 2743200"/>
              <a:gd name="connsiteY22" fmla="*/ 781050 h 2320925"/>
              <a:gd name="connsiteX23" fmla="*/ 822325 w 2743200"/>
              <a:gd name="connsiteY23" fmla="*/ 962025 h 2320925"/>
              <a:gd name="connsiteX24" fmla="*/ 965200 w 2743200"/>
              <a:gd name="connsiteY24" fmla="*/ 1085850 h 2320925"/>
              <a:gd name="connsiteX25" fmla="*/ 1117600 w 2743200"/>
              <a:gd name="connsiteY25" fmla="*/ 1206500 h 2320925"/>
              <a:gd name="connsiteX26" fmla="*/ 1314450 w 2743200"/>
              <a:gd name="connsiteY26" fmla="*/ 1352550 h 2320925"/>
              <a:gd name="connsiteX27" fmla="*/ 1460500 w 2743200"/>
              <a:gd name="connsiteY27" fmla="*/ 1454150 h 2320925"/>
              <a:gd name="connsiteX28" fmla="*/ 1590675 w 2743200"/>
              <a:gd name="connsiteY28" fmla="*/ 1530350 h 2320925"/>
              <a:gd name="connsiteX29" fmla="*/ 1654175 w 2743200"/>
              <a:gd name="connsiteY29" fmla="*/ 1571625 h 2320925"/>
              <a:gd name="connsiteX30" fmla="*/ 1825625 w 2743200"/>
              <a:gd name="connsiteY30" fmla="*/ 1663700 h 2320925"/>
              <a:gd name="connsiteX31" fmla="*/ 1990725 w 2743200"/>
              <a:gd name="connsiteY31" fmla="*/ 1743075 h 2320925"/>
              <a:gd name="connsiteX32" fmla="*/ 2314575 w 2743200"/>
              <a:gd name="connsiteY32" fmla="*/ 1882775 h 2320925"/>
              <a:gd name="connsiteX33" fmla="*/ 2501900 w 2743200"/>
              <a:gd name="connsiteY33" fmla="*/ 1955800 h 2320925"/>
              <a:gd name="connsiteX34" fmla="*/ 2603500 w 2743200"/>
              <a:gd name="connsiteY34" fmla="*/ 1990725 h 2320925"/>
              <a:gd name="connsiteX35" fmla="*/ 2638425 w 2743200"/>
              <a:gd name="connsiteY35" fmla="*/ 1997075 h 2320925"/>
              <a:gd name="connsiteX36" fmla="*/ 2663825 w 2743200"/>
              <a:gd name="connsiteY36" fmla="*/ 1997075 h 2320925"/>
              <a:gd name="connsiteX37" fmla="*/ 2743200 w 2743200"/>
              <a:gd name="connsiteY37" fmla="*/ 1946275 h 2320925"/>
              <a:gd name="connsiteX38" fmla="*/ 2559050 w 2743200"/>
              <a:gd name="connsiteY38" fmla="*/ 2320925 h 2320925"/>
              <a:gd name="connsiteX39" fmla="*/ 2495550 w 2743200"/>
              <a:gd name="connsiteY39" fmla="*/ 2282825 h 2320925"/>
              <a:gd name="connsiteX40" fmla="*/ 2216150 w 2743200"/>
              <a:gd name="connsiteY40" fmla="*/ 2171700 h 2320925"/>
              <a:gd name="connsiteX41" fmla="*/ 2038350 w 2743200"/>
              <a:gd name="connsiteY41" fmla="*/ 2095500 h 2320925"/>
              <a:gd name="connsiteX42" fmla="*/ 1651000 w 2743200"/>
              <a:gd name="connsiteY42" fmla="*/ 1895475 h 23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43200" h="2320925">
                <a:moveTo>
                  <a:pt x="1651000" y="1895475"/>
                </a:moveTo>
                <a:lnTo>
                  <a:pt x="1362075" y="1720850"/>
                </a:lnTo>
                <a:lnTo>
                  <a:pt x="1231900" y="1616075"/>
                </a:lnTo>
                <a:lnTo>
                  <a:pt x="942975" y="1384300"/>
                </a:lnTo>
                <a:lnTo>
                  <a:pt x="771525" y="1225550"/>
                </a:lnTo>
                <a:lnTo>
                  <a:pt x="625475" y="1076325"/>
                </a:lnTo>
                <a:lnTo>
                  <a:pt x="479425" y="892175"/>
                </a:lnTo>
                <a:lnTo>
                  <a:pt x="336550" y="682625"/>
                </a:lnTo>
                <a:lnTo>
                  <a:pt x="244475" y="527050"/>
                </a:lnTo>
                <a:lnTo>
                  <a:pt x="142875" y="342900"/>
                </a:lnTo>
                <a:lnTo>
                  <a:pt x="76200" y="209550"/>
                </a:lnTo>
                <a:lnTo>
                  <a:pt x="6350" y="63500"/>
                </a:lnTo>
                <a:lnTo>
                  <a:pt x="0" y="38100"/>
                </a:lnTo>
                <a:lnTo>
                  <a:pt x="0" y="19050"/>
                </a:lnTo>
                <a:lnTo>
                  <a:pt x="9525" y="6350"/>
                </a:lnTo>
                <a:lnTo>
                  <a:pt x="22225" y="0"/>
                </a:lnTo>
                <a:lnTo>
                  <a:pt x="38100" y="0"/>
                </a:lnTo>
                <a:lnTo>
                  <a:pt x="50800" y="6350"/>
                </a:lnTo>
                <a:lnTo>
                  <a:pt x="92075" y="60325"/>
                </a:lnTo>
                <a:lnTo>
                  <a:pt x="215900" y="250825"/>
                </a:lnTo>
                <a:lnTo>
                  <a:pt x="349250" y="438150"/>
                </a:lnTo>
                <a:lnTo>
                  <a:pt x="485775" y="609600"/>
                </a:lnTo>
                <a:lnTo>
                  <a:pt x="644525" y="781050"/>
                </a:lnTo>
                <a:lnTo>
                  <a:pt x="822325" y="962025"/>
                </a:lnTo>
                <a:lnTo>
                  <a:pt x="965200" y="1085850"/>
                </a:lnTo>
                <a:lnTo>
                  <a:pt x="1117600" y="1206500"/>
                </a:lnTo>
                <a:lnTo>
                  <a:pt x="1314450" y="1352550"/>
                </a:lnTo>
                <a:lnTo>
                  <a:pt x="1460500" y="1454150"/>
                </a:lnTo>
                <a:lnTo>
                  <a:pt x="1590675" y="1530350"/>
                </a:lnTo>
                <a:lnTo>
                  <a:pt x="1654175" y="1571625"/>
                </a:lnTo>
                <a:lnTo>
                  <a:pt x="1825625" y="1663700"/>
                </a:lnTo>
                <a:lnTo>
                  <a:pt x="1990725" y="1743075"/>
                </a:lnTo>
                <a:lnTo>
                  <a:pt x="2314575" y="1882775"/>
                </a:lnTo>
                <a:lnTo>
                  <a:pt x="2501900" y="1955800"/>
                </a:lnTo>
                <a:lnTo>
                  <a:pt x="2603500" y="1990725"/>
                </a:lnTo>
                <a:lnTo>
                  <a:pt x="2638425" y="1997075"/>
                </a:lnTo>
                <a:lnTo>
                  <a:pt x="2663825" y="1997075"/>
                </a:lnTo>
                <a:lnTo>
                  <a:pt x="2743200" y="1946275"/>
                </a:lnTo>
                <a:lnTo>
                  <a:pt x="2559050" y="2320925"/>
                </a:lnTo>
                <a:lnTo>
                  <a:pt x="2495550" y="2282825"/>
                </a:lnTo>
                <a:lnTo>
                  <a:pt x="2216150" y="2171700"/>
                </a:lnTo>
                <a:lnTo>
                  <a:pt x="2038350" y="2095500"/>
                </a:lnTo>
                <a:lnTo>
                  <a:pt x="1651000" y="1895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958956F-9FD7-445F-8772-92A9BDA4170B}"/>
              </a:ext>
            </a:extLst>
          </p:cNvPr>
          <p:cNvSpPr/>
          <p:nvPr/>
        </p:nvSpPr>
        <p:spPr>
          <a:xfrm>
            <a:off x="5969000" y="3336926"/>
            <a:ext cx="2495550" cy="2301875"/>
          </a:xfrm>
          <a:custGeom>
            <a:avLst/>
            <a:gdLst>
              <a:gd name="connsiteX0" fmla="*/ 1155700 w 2495550"/>
              <a:gd name="connsiteY0" fmla="*/ 1476375 h 2301875"/>
              <a:gd name="connsiteX1" fmla="*/ 860425 w 2495550"/>
              <a:gd name="connsiteY1" fmla="*/ 1127125 h 2301875"/>
              <a:gd name="connsiteX2" fmla="*/ 714375 w 2495550"/>
              <a:gd name="connsiteY2" fmla="*/ 958850 h 2301875"/>
              <a:gd name="connsiteX3" fmla="*/ 533400 w 2495550"/>
              <a:gd name="connsiteY3" fmla="*/ 746125 h 2301875"/>
              <a:gd name="connsiteX4" fmla="*/ 358775 w 2495550"/>
              <a:gd name="connsiteY4" fmla="*/ 539750 h 2301875"/>
              <a:gd name="connsiteX5" fmla="*/ 142875 w 2495550"/>
              <a:gd name="connsiteY5" fmla="*/ 292100 h 2301875"/>
              <a:gd name="connsiteX6" fmla="*/ 0 w 2495550"/>
              <a:gd name="connsiteY6" fmla="*/ 117475 h 2301875"/>
              <a:gd name="connsiteX7" fmla="*/ 25400 w 2495550"/>
              <a:gd name="connsiteY7" fmla="*/ 0 h 2301875"/>
              <a:gd name="connsiteX8" fmla="*/ 165100 w 2495550"/>
              <a:gd name="connsiteY8" fmla="*/ 133350 h 2301875"/>
              <a:gd name="connsiteX9" fmla="*/ 317500 w 2495550"/>
              <a:gd name="connsiteY9" fmla="*/ 282575 h 2301875"/>
              <a:gd name="connsiteX10" fmla="*/ 469900 w 2495550"/>
              <a:gd name="connsiteY10" fmla="*/ 431800 h 2301875"/>
              <a:gd name="connsiteX11" fmla="*/ 631825 w 2495550"/>
              <a:gd name="connsiteY11" fmla="*/ 587375 h 2301875"/>
              <a:gd name="connsiteX12" fmla="*/ 828675 w 2495550"/>
              <a:gd name="connsiteY12" fmla="*/ 774700 h 2301875"/>
              <a:gd name="connsiteX13" fmla="*/ 993775 w 2495550"/>
              <a:gd name="connsiteY13" fmla="*/ 942975 h 2301875"/>
              <a:gd name="connsiteX14" fmla="*/ 1209675 w 2495550"/>
              <a:gd name="connsiteY14" fmla="*/ 1155700 h 2301875"/>
              <a:gd name="connsiteX15" fmla="*/ 1473200 w 2495550"/>
              <a:gd name="connsiteY15" fmla="*/ 1412875 h 2301875"/>
              <a:gd name="connsiteX16" fmla="*/ 1676400 w 2495550"/>
              <a:gd name="connsiteY16" fmla="*/ 1593850 h 2301875"/>
              <a:gd name="connsiteX17" fmla="*/ 1905000 w 2495550"/>
              <a:gd name="connsiteY17" fmla="*/ 1784350 h 2301875"/>
              <a:gd name="connsiteX18" fmla="*/ 2117725 w 2495550"/>
              <a:gd name="connsiteY18" fmla="*/ 1952625 h 2301875"/>
              <a:gd name="connsiteX19" fmla="*/ 2346325 w 2495550"/>
              <a:gd name="connsiteY19" fmla="*/ 2114550 h 2301875"/>
              <a:gd name="connsiteX20" fmla="*/ 2460625 w 2495550"/>
              <a:gd name="connsiteY20" fmla="*/ 2190750 h 2301875"/>
              <a:gd name="connsiteX21" fmla="*/ 2486025 w 2495550"/>
              <a:gd name="connsiteY21" fmla="*/ 2212975 h 2301875"/>
              <a:gd name="connsiteX22" fmla="*/ 2495550 w 2495550"/>
              <a:gd name="connsiteY22" fmla="*/ 2235200 h 2301875"/>
              <a:gd name="connsiteX23" fmla="*/ 2489200 w 2495550"/>
              <a:gd name="connsiteY23" fmla="*/ 2263775 h 2301875"/>
              <a:gd name="connsiteX24" fmla="*/ 2470150 w 2495550"/>
              <a:gd name="connsiteY24" fmla="*/ 2276475 h 2301875"/>
              <a:gd name="connsiteX25" fmla="*/ 2359025 w 2495550"/>
              <a:gd name="connsiteY25" fmla="*/ 2282825 h 2301875"/>
              <a:gd name="connsiteX26" fmla="*/ 2057400 w 2495550"/>
              <a:gd name="connsiteY26" fmla="*/ 2292350 h 2301875"/>
              <a:gd name="connsiteX27" fmla="*/ 1822450 w 2495550"/>
              <a:gd name="connsiteY27" fmla="*/ 2301875 h 2301875"/>
              <a:gd name="connsiteX28" fmla="*/ 1797050 w 2495550"/>
              <a:gd name="connsiteY28" fmla="*/ 2295525 h 2301875"/>
              <a:gd name="connsiteX29" fmla="*/ 1743075 w 2495550"/>
              <a:gd name="connsiteY29" fmla="*/ 2244725 h 2301875"/>
              <a:gd name="connsiteX30" fmla="*/ 1568450 w 2495550"/>
              <a:gd name="connsiteY30" fmla="*/ 2016125 h 2301875"/>
              <a:gd name="connsiteX31" fmla="*/ 1301750 w 2495550"/>
              <a:gd name="connsiteY31" fmla="*/ 1651000 h 2301875"/>
              <a:gd name="connsiteX32" fmla="*/ 1155700 w 2495550"/>
              <a:gd name="connsiteY32" fmla="*/ 1476375 h 23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95550" h="2301875">
                <a:moveTo>
                  <a:pt x="1155700" y="1476375"/>
                </a:moveTo>
                <a:lnTo>
                  <a:pt x="860425" y="1127125"/>
                </a:lnTo>
                <a:lnTo>
                  <a:pt x="714375" y="958850"/>
                </a:lnTo>
                <a:lnTo>
                  <a:pt x="533400" y="746125"/>
                </a:lnTo>
                <a:lnTo>
                  <a:pt x="358775" y="539750"/>
                </a:lnTo>
                <a:lnTo>
                  <a:pt x="142875" y="292100"/>
                </a:lnTo>
                <a:lnTo>
                  <a:pt x="0" y="117475"/>
                </a:lnTo>
                <a:lnTo>
                  <a:pt x="25400" y="0"/>
                </a:lnTo>
                <a:lnTo>
                  <a:pt x="165100" y="133350"/>
                </a:lnTo>
                <a:lnTo>
                  <a:pt x="317500" y="282575"/>
                </a:lnTo>
                <a:lnTo>
                  <a:pt x="469900" y="431800"/>
                </a:lnTo>
                <a:lnTo>
                  <a:pt x="631825" y="587375"/>
                </a:lnTo>
                <a:lnTo>
                  <a:pt x="828675" y="774700"/>
                </a:lnTo>
                <a:lnTo>
                  <a:pt x="993775" y="942975"/>
                </a:lnTo>
                <a:lnTo>
                  <a:pt x="1209675" y="1155700"/>
                </a:lnTo>
                <a:lnTo>
                  <a:pt x="1473200" y="1412875"/>
                </a:lnTo>
                <a:lnTo>
                  <a:pt x="1676400" y="1593850"/>
                </a:lnTo>
                <a:lnTo>
                  <a:pt x="1905000" y="1784350"/>
                </a:lnTo>
                <a:lnTo>
                  <a:pt x="2117725" y="1952625"/>
                </a:lnTo>
                <a:lnTo>
                  <a:pt x="2346325" y="2114550"/>
                </a:lnTo>
                <a:lnTo>
                  <a:pt x="2460625" y="2190750"/>
                </a:lnTo>
                <a:lnTo>
                  <a:pt x="2486025" y="2212975"/>
                </a:lnTo>
                <a:lnTo>
                  <a:pt x="2495550" y="2235200"/>
                </a:lnTo>
                <a:lnTo>
                  <a:pt x="2489200" y="2263775"/>
                </a:lnTo>
                <a:lnTo>
                  <a:pt x="2470150" y="2276475"/>
                </a:lnTo>
                <a:lnTo>
                  <a:pt x="2359025" y="2282825"/>
                </a:lnTo>
                <a:lnTo>
                  <a:pt x="2057400" y="2292350"/>
                </a:lnTo>
                <a:lnTo>
                  <a:pt x="1822450" y="2301875"/>
                </a:lnTo>
                <a:lnTo>
                  <a:pt x="1797050" y="2295525"/>
                </a:lnTo>
                <a:lnTo>
                  <a:pt x="1743075" y="2244725"/>
                </a:lnTo>
                <a:lnTo>
                  <a:pt x="1568450" y="2016125"/>
                </a:lnTo>
                <a:lnTo>
                  <a:pt x="1301750" y="1651000"/>
                </a:lnTo>
                <a:lnTo>
                  <a:pt x="1155700" y="1476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1E84831-CE47-4D31-B733-3B3BEE3BA334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D1AA04-BF9A-4088-BD30-37D7FACCF812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FF33C544-A61D-4E47-9C99-83AA053F80C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08964C16-F5E9-4D6B-B2B7-AED01CC208F6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BFE7F90-8EFB-4D5F-AD61-8A8861BFAB52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C29A9B3-D70B-4734-982F-C937FA4C7F53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A3E2647-8191-4E6E-9840-1733779435E5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51A0028-9ADA-43E6-B419-123E79804E6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8E92452-7AD5-45DB-941C-F577E3BC7C22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95BF2553-2974-4C04-9F1F-F4761147A379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1D32F1-8B50-4BA5-9652-A2EFDDD827D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6237F5B-96EC-4C4F-8459-44D73F4D315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21C40E3-483D-4A4C-9B0B-C092164E26B5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6131342-A93A-4AE4-A029-4F9AC96FB777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8802B31-F4A6-4285-B1BB-5C5B0B2F24BA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57B9EE5-4D1D-4D7D-9D84-7F49B094A27D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6707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1F1CD5-F134-406E-B950-75F454232265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16ACC0E-7F4E-4173-9855-2F26FC8DE9AE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C2656B0B-7A8D-49C6-A3F3-C380FB7CC563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3EFC8282-17FA-40ED-91AA-C32523DC5A9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F60C9552-BAE7-4A4E-8E81-737F57EE355A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7FCB7F96-B96C-476E-8D03-F43C1625329F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9D74FD77-6131-4E0F-A597-4C1B32333C24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08CD508-BA3E-4E40-92F2-8FC66C6C71C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441098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新聞記事を読み比べよう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常 均 件 故 政 編 刊 婦 綿 絶 統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2230001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C1D1365B-4857-4DB4-9A14-B707CBA24F4F}"/>
              </a:ext>
            </a:extLst>
          </p:cNvPr>
          <p:cNvSpPr/>
          <p:nvPr/>
        </p:nvSpPr>
        <p:spPr>
          <a:xfrm>
            <a:off x="6591301" y="1525588"/>
            <a:ext cx="719138" cy="666750"/>
          </a:xfrm>
          <a:custGeom>
            <a:avLst/>
            <a:gdLst>
              <a:gd name="connsiteX0" fmla="*/ 531019 w 719138"/>
              <a:gd name="connsiteY0" fmla="*/ 416719 h 666750"/>
              <a:gd name="connsiteX1" fmla="*/ 211931 w 719138"/>
              <a:gd name="connsiteY1" fmla="*/ 585788 h 666750"/>
              <a:gd name="connsiteX2" fmla="*/ 80963 w 719138"/>
              <a:gd name="connsiteY2" fmla="*/ 652463 h 666750"/>
              <a:gd name="connsiteX3" fmla="*/ 35719 w 719138"/>
              <a:gd name="connsiteY3" fmla="*/ 666750 h 666750"/>
              <a:gd name="connsiteX4" fmla="*/ 9525 w 719138"/>
              <a:gd name="connsiteY4" fmla="*/ 664369 h 666750"/>
              <a:gd name="connsiteX5" fmla="*/ 0 w 719138"/>
              <a:gd name="connsiteY5" fmla="*/ 650082 h 666750"/>
              <a:gd name="connsiteX6" fmla="*/ 2381 w 719138"/>
              <a:gd name="connsiteY6" fmla="*/ 621507 h 666750"/>
              <a:gd name="connsiteX7" fmla="*/ 40481 w 719138"/>
              <a:gd name="connsiteY7" fmla="*/ 571500 h 666750"/>
              <a:gd name="connsiteX8" fmla="*/ 271463 w 719138"/>
              <a:gd name="connsiteY8" fmla="*/ 285750 h 666750"/>
              <a:gd name="connsiteX9" fmla="*/ 302419 w 719138"/>
              <a:gd name="connsiteY9" fmla="*/ 240507 h 666750"/>
              <a:gd name="connsiteX10" fmla="*/ 319088 w 719138"/>
              <a:gd name="connsiteY10" fmla="*/ 209550 h 666750"/>
              <a:gd name="connsiteX11" fmla="*/ 323850 w 719138"/>
              <a:gd name="connsiteY11" fmla="*/ 178594 h 666750"/>
              <a:gd name="connsiteX12" fmla="*/ 323850 w 719138"/>
              <a:gd name="connsiteY12" fmla="*/ 147638 h 666750"/>
              <a:gd name="connsiteX13" fmla="*/ 302419 w 719138"/>
              <a:gd name="connsiteY13" fmla="*/ 111919 h 666750"/>
              <a:gd name="connsiteX14" fmla="*/ 264319 w 719138"/>
              <a:gd name="connsiteY14" fmla="*/ 78582 h 666750"/>
              <a:gd name="connsiteX15" fmla="*/ 250031 w 719138"/>
              <a:gd name="connsiteY15" fmla="*/ 54769 h 666750"/>
              <a:gd name="connsiteX16" fmla="*/ 242888 w 719138"/>
              <a:gd name="connsiteY16" fmla="*/ 30957 h 666750"/>
              <a:gd name="connsiteX17" fmla="*/ 245269 w 719138"/>
              <a:gd name="connsiteY17" fmla="*/ 16669 h 666750"/>
              <a:gd name="connsiteX18" fmla="*/ 259556 w 719138"/>
              <a:gd name="connsiteY18" fmla="*/ 0 h 666750"/>
              <a:gd name="connsiteX19" fmla="*/ 283369 w 719138"/>
              <a:gd name="connsiteY19" fmla="*/ 2382 h 666750"/>
              <a:gd name="connsiteX20" fmla="*/ 326231 w 719138"/>
              <a:gd name="connsiteY20" fmla="*/ 4763 h 666750"/>
              <a:gd name="connsiteX21" fmla="*/ 378619 w 719138"/>
              <a:gd name="connsiteY21" fmla="*/ 16669 h 666750"/>
              <a:gd name="connsiteX22" fmla="*/ 450056 w 719138"/>
              <a:gd name="connsiteY22" fmla="*/ 42863 h 666750"/>
              <a:gd name="connsiteX23" fmla="*/ 528638 w 719138"/>
              <a:gd name="connsiteY23" fmla="*/ 76200 h 666750"/>
              <a:gd name="connsiteX24" fmla="*/ 600075 w 719138"/>
              <a:gd name="connsiteY24" fmla="*/ 123825 h 666750"/>
              <a:gd name="connsiteX25" fmla="*/ 661988 w 719138"/>
              <a:gd name="connsiteY25" fmla="*/ 178594 h 666750"/>
              <a:gd name="connsiteX26" fmla="*/ 704850 w 719138"/>
              <a:gd name="connsiteY26" fmla="*/ 230982 h 666750"/>
              <a:gd name="connsiteX27" fmla="*/ 719138 w 719138"/>
              <a:gd name="connsiteY27" fmla="*/ 269082 h 666750"/>
              <a:gd name="connsiteX28" fmla="*/ 719138 w 719138"/>
              <a:gd name="connsiteY28" fmla="*/ 292894 h 666750"/>
              <a:gd name="connsiteX29" fmla="*/ 709613 w 719138"/>
              <a:gd name="connsiteY29" fmla="*/ 316707 h 666750"/>
              <a:gd name="connsiteX30" fmla="*/ 678656 w 719138"/>
              <a:gd name="connsiteY30" fmla="*/ 345282 h 666750"/>
              <a:gd name="connsiteX31" fmla="*/ 635794 w 719138"/>
              <a:gd name="connsiteY31" fmla="*/ 366713 h 666750"/>
              <a:gd name="connsiteX32" fmla="*/ 531019 w 719138"/>
              <a:gd name="connsiteY32" fmla="*/ 416719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66750">
                <a:moveTo>
                  <a:pt x="531019" y="416719"/>
                </a:moveTo>
                <a:lnTo>
                  <a:pt x="211931" y="585788"/>
                </a:lnTo>
                <a:lnTo>
                  <a:pt x="80963" y="652463"/>
                </a:lnTo>
                <a:lnTo>
                  <a:pt x="35719" y="666750"/>
                </a:lnTo>
                <a:lnTo>
                  <a:pt x="9525" y="664369"/>
                </a:lnTo>
                <a:lnTo>
                  <a:pt x="0" y="650082"/>
                </a:lnTo>
                <a:lnTo>
                  <a:pt x="2381" y="621507"/>
                </a:lnTo>
                <a:lnTo>
                  <a:pt x="40481" y="571500"/>
                </a:lnTo>
                <a:lnTo>
                  <a:pt x="271463" y="285750"/>
                </a:lnTo>
                <a:lnTo>
                  <a:pt x="302419" y="240507"/>
                </a:lnTo>
                <a:lnTo>
                  <a:pt x="319088" y="209550"/>
                </a:lnTo>
                <a:lnTo>
                  <a:pt x="323850" y="178594"/>
                </a:lnTo>
                <a:lnTo>
                  <a:pt x="323850" y="147638"/>
                </a:lnTo>
                <a:lnTo>
                  <a:pt x="302419" y="111919"/>
                </a:lnTo>
                <a:lnTo>
                  <a:pt x="264319" y="78582"/>
                </a:lnTo>
                <a:lnTo>
                  <a:pt x="250031" y="54769"/>
                </a:lnTo>
                <a:lnTo>
                  <a:pt x="242888" y="30957"/>
                </a:lnTo>
                <a:lnTo>
                  <a:pt x="245269" y="16669"/>
                </a:lnTo>
                <a:lnTo>
                  <a:pt x="259556" y="0"/>
                </a:lnTo>
                <a:lnTo>
                  <a:pt x="283369" y="2382"/>
                </a:lnTo>
                <a:lnTo>
                  <a:pt x="326231" y="4763"/>
                </a:lnTo>
                <a:lnTo>
                  <a:pt x="378619" y="16669"/>
                </a:lnTo>
                <a:lnTo>
                  <a:pt x="450056" y="42863"/>
                </a:lnTo>
                <a:lnTo>
                  <a:pt x="528638" y="76200"/>
                </a:lnTo>
                <a:lnTo>
                  <a:pt x="600075" y="123825"/>
                </a:lnTo>
                <a:lnTo>
                  <a:pt x="661988" y="178594"/>
                </a:lnTo>
                <a:lnTo>
                  <a:pt x="704850" y="230982"/>
                </a:lnTo>
                <a:lnTo>
                  <a:pt x="719138" y="269082"/>
                </a:lnTo>
                <a:lnTo>
                  <a:pt x="719138" y="292894"/>
                </a:lnTo>
                <a:lnTo>
                  <a:pt x="709613" y="316707"/>
                </a:lnTo>
                <a:lnTo>
                  <a:pt x="678656" y="345282"/>
                </a:lnTo>
                <a:lnTo>
                  <a:pt x="635794" y="366713"/>
                </a:lnTo>
                <a:lnTo>
                  <a:pt x="531019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D3EC358-C30B-48D4-B2E8-0657A711B637}"/>
              </a:ext>
            </a:extLst>
          </p:cNvPr>
          <p:cNvSpPr/>
          <p:nvPr/>
        </p:nvSpPr>
        <p:spPr>
          <a:xfrm>
            <a:off x="5699126" y="1350964"/>
            <a:ext cx="596900" cy="1139825"/>
          </a:xfrm>
          <a:custGeom>
            <a:avLst/>
            <a:gdLst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1140619">
                <a:moveTo>
                  <a:pt x="478632" y="709612"/>
                </a:moveTo>
                <a:cubicBezTo>
                  <a:pt x="479426" y="846931"/>
                  <a:pt x="480219" y="984250"/>
                  <a:pt x="481013" y="1121569"/>
                </a:cubicBezTo>
                <a:lnTo>
                  <a:pt x="216694" y="1140619"/>
                </a:lnTo>
                <a:cubicBezTo>
                  <a:pt x="215107" y="871538"/>
                  <a:pt x="213519" y="602456"/>
                  <a:pt x="211932" y="333375"/>
                </a:cubicBezTo>
                <a:lnTo>
                  <a:pt x="202407" y="259556"/>
                </a:lnTo>
                <a:lnTo>
                  <a:pt x="183357" y="216694"/>
                </a:lnTo>
                <a:lnTo>
                  <a:pt x="152400" y="185737"/>
                </a:lnTo>
                <a:lnTo>
                  <a:pt x="42863" y="100012"/>
                </a:lnTo>
                <a:lnTo>
                  <a:pt x="2382" y="64294"/>
                </a:lnTo>
                <a:lnTo>
                  <a:pt x="0" y="47625"/>
                </a:lnTo>
                <a:lnTo>
                  <a:pt x="21432" y="30956"/>
                </a:lnTo>
                <a:lnTo>
                  <a:pt x="76200" y="9525"/>
                </a:lnTo>
                <a:lnTo>
                  <a:pt x="133350" y="0"/>
                </a:lnTo>
                <a:lnTo>
                  <a:pt x="176213" y="7144"/>
                </a:lnTo>
                <a:lnTo>
                  <a:pt x="276225" y="40481"/>
                </a:lnTo>
                <a:lnTo>
                  <a:pt x="373857" y="88106"/>
                </a:lnTo>
                <a:lnTo>
                  <a:pt x="457200" y="133350"/>
                </a:lnTo>
                <a:lnTo>
                  <a:pt x="526257" y="183356"/>
                </a:lnTo>
                <a:lnTo>
                  <a:pt x="566738" y="226219"/>
                </a:lnTo>
                <a:lnTo>
                  <a:pt x="588169" y="257175"/>
                </a:lnTo>
                <a:lnTo>
                  <a:pt x="597694" y="295275"/>
                </a:lnTo>
                <a:lnTo>
                  <a:pt x="588169" y="326231"/>
                </a:lnTo>
                <a:lnTo>
                  <a:pt x="552450" y="383381"/>
                </a:lnTo>
                <a:lnTo>
                  <a:pt x="521494" y="445294"/>
                </a:lnTo>
                <a:lnTo>
                  <a:pt x="502444" y="509587"/>
                </a:lnTo>
                <a:cubicBezTo>
                  <a:pt x="494507" y="576262"/>
                  <a:pt x="481806" y="597703"/>
                  <a:pt x="478632" y="70961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A2D8778-978F-4411-AFD0-A70E8E230413}"/>
              </a:ext>
            </a:extLst>
          </p:cNvPr>
          <p:cNvSpPr/>
          <p:nvPr/>
        </p:nvSpPr>
        <p:spPr>
          <a:xfrm>
            <a:off x="4605339" y="1609725"/>
            <a:ext cx="660400" cy="692150"/>
          </a:xfrm>
          <a:custGeom>
            <a:avLst/>
            <a:gdLst>
              <a:gd name="connsiteX0" fmla="*/ 171450 w 659606"/>
              <a:gd name="connsiteY0" fmla="*/ 261938 h 691357"/>
              <a:gd name="connsiteX1" fmla="*/ 302418 w 659606"/>
              <a:gd name="connsiteY1" fmla="*/ 442913 h 691357"/>
              <a:gd name="connsiteX2" fmla="*/ 414337 w 659606"/>
              <a:gd name="connsiteY2" fmla="*/ 585788 h 691357"/>
              <a:gd name="connsiteX3" fmla="*/ 497681 w 659606"/>
              <a:gd name="connsiteY3" fmla="*/ 678656 h 691357"/>
              <a:gd name="connsiteX4" fmla="*/ 514350 w 659606"/>
              <a:gd name="connsiteY4" fmla="*/ 688181 h 691357"/>
              <a:gd name="connsiteX5" fmla="*/ 535781 w 659606"/>
              <a:gd name="connsiteY5" fmla="*/ 690563 h 691357"/>
              <a:gd name="connsiteX6" fmla="*/ 576262 w 659606"/>
              <a:gd name="connsiteY6" fmla="*/ 690563 h 691357"/>
              <a:gd name="connsiteX7" fmla="*/ 614362 w 659606"/>
              <a:gd name="connsiteY7" fmla="*/ 676275 h 691357"/>
              <a:gd name="connsiteX8" fmla="*/ 640556 w 659606"/>
              <a:gd name="connsiteY8" fmla="*/ 647700 h 691357"/>
              <a:gd name="connsiteX9" fmla="*/ 654843 w 659606"/>
              <a:gd name="connsiteY9" fmla="*/ 609600 h 691357"/>
              <a:gd name="connsiteX10" fmla="*/ 659606 w 659606"/>
              <a:gd name="connsiteY10" fmla="*/ 566738 h 691357"/>
              <a:gd name="connsiteX11" fmla="*/ 659606 w 659606"/>
              <a:gd name="connsiteY11" fmla="*/ 507206 h 691357"/>
              <a:gd name="connsiteX12" fmla="*/ 642937 w 659606"/>
              <a:gd name="connsiteY12" fmla="*/ 459581 h 691357"/>
              <a:gd name="connsiteX13" fmla="*/ 616743 w 659606"/>
              <a:gd name="connsiteY13" fmla="*/ 416719 h 691357"/>
              <a:gd name="connsiteX14" fmla="*/ 564356 w 659606"/>
              <a:gd name="connsiteY14" fmla="*/ 352425 h 691357"/>
              <a:gd name="connsiteX15" fmla="*/ 490537 w 659606"/>
              <a:gd name="connsiteY15" fmla="*/ 276225 h 691357"/>
              <a:gd name="connsiteX16" fmla="*/ 395287 w 659606"/>
              <a:gd name="connsiteY16" fmla="*/ 200025 h 691357"/>
              <a:gd name="connsiteX17" fmla="*/ 254793 w 659606"/>
              <a:gd name="connsiteY17" fmla="*/ 109538 h 691357"/>
              <a:gd name="connsiteX18" fmla="*/ 128587 w 659606"/>
              <a:gd name="connsiteY18" fmla="*/ 38100 h 691357"/>
              <a:gd name="connsiteX19" fmla="*/ 57150 w 659606"/>
              <a:gd name="connsiteY19" fmla="*/ 7144 h 691357"/>
              <a:gd name="connsiteX20" fmla="*/ 35718 w 659606"/>
              <a:gd name="connsiteY20" fmla="*/ 0 h 691357"/>
              <a:gd name="connsiteX21" fmla="*/ 16668 w 659606"/>
              <a:gd name="connsiteY21" fmla="*/ 0 h 691357"/>
              <a:gd name="connsiteX22" fmla="*/ 4762 w 659606"/>
              <a:gd name="connsiteY22" fmla="*/ 4763 h 691357"/>
              <a:gd name="connsiteX23" fmla="*/ 0 w 659606"/>
              <a:gd name="connsiteY23" fmla="*/ 30956 h 691357"/>
              <a:gd name="connsiteX24" fmla="*/ 11906 w 659606"/>
              <a:gd name="connsiteY24" fmla="*/ 64294 h 691357"/>
              <a:gd name="connsiteX25" fmla="*/ 171450 w 659606"/>
              <a:gd name="connsiteY25" fmla="*/ 261938 h 6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606" h="691357">
                <a:moveTo>
                  <a:pt x="171450" y="261938"/>
                </a:moveTo>
                <a:lnTo>
                  <a:pt x="302418" y="442913"/>
                </a:lnTo>
                <a:lnTo>
                  <a:pt x="414337" y="585788"/>
                </a:lnTo>
                <a:lnTo>
                  <a:pt x="497681" y="678656"/>
                </a:lnTo>
                <a:lnTo>
                  <a:pt x="514350" y="688181"/>
                </a:lnTo>
                <a:cubicBezTo>
                  <a:pt x="534188" y="690661"/>
                  <a:pt x="521891" y="691357"/>
                  <a:pt x="535781" y="690563"/>
                </a:cubicBezTo>
                <a:lnTo>
                  <a:pt x="576262" y="690563"/>
                </a:lnTo>
                <a:lnTo>
                  <a:pt x="614362" y="676275"/>
                </a:lnTo>
                <a:lnTo>
                  <a:pt x="640556" y="647700"/>
                </a:lnTo>
                <a:lnTo>
                  <a:pt x="654843" y="609600"/>
                </a:lnTo>
                <a:lnTo>
                  <a:pt x="659606" y="566738"/>
                </a:lnTo>
                <a:lnTo>
                  <a:pt x="659606" y="507206"/>
                </a:lnTo>
                <a:lnTo>
                  <a:pt x="642937" y="459581"/>
                </a:lnTo>
                <a:lnTo>
                  <a:pt x="616743" y="416719"/>
                </a:lnTo>
                <a:lnTo>
                  <a:pt x="564356" y="352425"/>
                </a:lnTo>
                <a:lnTo>
                  <a:pt x="490537" y="276225"/>
                </a:lnTo>
                <a:lnTo>
                  <a:pt x="395287" y="200025"/>
                </a:lnTo>
                <a:lnTo>
                  <a:pt x="254793" y="109538"/>
                </a:lnTo>
                <a:lnTo>
                  <a:pt x="128587" y="38100"/>
                </a:lnTo>
                <a:lnTo>
                  <a:pt x="57150" y="7144"/>
                </a:lnTo>
                <a:lnTo>
                  <a:pt x="35718" y="0"/>
                </a:lnTo>
                <a:lnTo>
                  <a:pt x="16668" y="0"/>
                </a:lnTo>
                <a:lnTo>
                  <a:pt x="4762" y="4763"/>
                </a:lnTo>
                <a:lnTo>
                  <a:pt x="0" y="30956"/>
                </a:lnTo>
                <a:lnTo>
                  <a:pt x="11906" y="64294"/>
                </a:lnTo>
                <a:lnTo>
                  <a:pt x="171450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4253A3F-FBFD-41DC-ACA9-5F6786AABFDE}"/>
              </a:ext>
            </a:extLst>
          </p:cNvPr>
          <p:cNvSpPr/>
          <p:nvPr/>
        </p:nvSpPr>
        <p:spPr>
          <a:xfrm>
            <a:off x="3900490" y="2386013"/>
            <a:ext cx="471487" cy="1155700"/>
          </a:xfrm>
          <a:custGeom>
            <a:avLst/>
            <a:gdLst>
              <a:gd name="connsiteX0" fmla="*/ 416718 w 471487"/>
              <a:gd name="connsiteY0" fmla="*/ 638175 h 1154906"/>
              <a:gd name="connsiteX1" fmla="*/ 373856 w 471487"/>
              <a:gd name="connsiteY1" fmla="*/ 800100 h 1154906"/>
              <a:gd name="connsiteX2" fmla="*/ 323850 w 471487"/>
              <a:gd name="connsiteY2" fmla="*/ 938212 h 1154906"/>
              <a:gd name="connsiteX3" fmla="*/ 278606 w 471487"/>
              <a:gd name="connsiteY3" fmla="*/ 1035843 h 1154906"/>
              <a:gd name="connsiteX4" fmla="*/ 240506 w 471487"/>
              <a:gd name="connsiteY4" fmla="*/ 1092993 h 1154906"/>
              <a:gd name="connsiteX5" fmla="*/ 211931 w 471487"/>
              <a:gd name="connsiteY5" fmla="*/ 1123950 h 1154906"/>
              <a:gd name="connsiteX6" fmla="*/ 183356 w 471487"/>
              <a:gd name="connsiteY6" fmla="*/ 1145381 h 1154906"/>
              <a:gd name="connsiteX7" fmla="*/ 159543 w 471487"/>
              <a:gd name="connsiteY7" fmla="*/ 1154906 h 1154906"/>
              <a:gd name="connsiteX8" fmla="*/ 135731 w 471487"/>
              <a:gd name="connsiteY8" fmla="*/ 1150143 h 1154906"/>
              <a:gd name="connsiteX9" fmla="*/ 100012 w 471487"/>
              <a:gd name="connsiteY9" fmla="*/ 1131093 h 1154906"/>
              <a:gd name="connsiteX10" fmla="*/ 64293 w 471487"/>
              <a:gd name="connsiteY10" fmla="*/ 1088231 h 1154906"/>
              <a:gd name="connsiteX11" fmla="*/ 30956 w 471487"/>
              <a:gd name="connsiteY11" fmla="*/ 1031081 h 1154906"/>
              <a:gd name="connsiteX12" fmla="*/ 9525 w 471487"/>
              <a:gd name="connsiteY12" fmla="*/ 969168 h 1154906"/>
              <a:gd name="connsiteX13" fmla="*/ 0 w 471487"/>
              <a:gd name="connsiteY13" fmla="*/ 890587 h 1154906"/>
              <a:gd name="connsiteX14" fmla="*/ 2381 w 471487"/>
              <a:gd name="connsiteY14" fmla="*/ 854868 h 1154906"/>
              <a:gd name="connsiteX15" fmla="*/ 11906 w 471487"/>
              <a:gd name="connsiteY15" fmla="*/ 823912 h 1154906"/>
              <a:gd name="connsiteX16" fmla="*/ 47625 w 471487"/>
              <a:gd name="connsiteY16" fmla="*/ 759618 h 1154906"/>
              <a:gd name="connsiteX17" fmla="*/ 104775 w 471487"/>
              <a:gd name="connsiteY17" fmla="*/ 671512 h 1154906"/>
              <a:gd name="connsiteX18" fmla="*/ 173831 w 471487"/>
              <a:gd name="connsiteY18" fmla="*/ 573881 h 1154906"/>
              <a:gd name="connsiteX19" fmla="*/ 216693 w 471487"/>
              <a:gd name="connsiteY19" fmla="*/ 509587 h 1154906"/>
              <a:gd name="connsiteX20" fmla="*/ 252412 w 471487"/>
              <a:gd name="connsiteY20" fmla="*/ 435768 h 1154906"/>
              <a:gd name="connsiteX21" fmla="*/ 288131 w 471487"/>
              <a:gd name="connsiteY21" fmla="*/ 309562 h 1154906"/>
              <a:gd name="connsiteX22" fmla="*/ 311943 w 471487"/>
              <a:gd name="connsiteY22" fmla="*/ 73818 h 1154906"/>
              <a:gd name="connsiteX23" fmla="*/ 311943 w 471487"/>
              <a:gd name="connsiteY23" fmla="*/ 50006 h 1154906"/>
              <a:gd name="connsiteX24" fmla="*/ 304800 w 471487"/>
              <a:gd name="connsiteY24" fmla="*/ 35718 h 1154906"/>
              <a:gd name="connsiteX25" fmla="*/ 302418 w 471487"/>
              <a:gd name="connsiteY25" fmla="*/ 4762 h 1154906"/>
              <a:gd name="connsiteX26" fmla="*/ 316706 w 471487"/>
              <a:gd name="connsiteY26" fmla="*/ 0 h 1154906"/>
              <a:gd name="connsiteX27" fmla="*/ 340518 w 471487"/>
              <a:gd name="connsiteY27" fmla="*/ 4762 h 1154906"/>
              <a:gd name="connsiteX28" fmla="*/ 364331 w 471487"/>
              <a:gd name="connsiteY28" fmla="*/ 21431 h 1154906"/>
              <a:gd name="connsiteX29" fmla="*/ 402431 w 471487"/>
              <a:gd name="connsiteY29" fmla="*/ 61912 h 1154906"/>
              <a:gd name="connsiteX30" fmla="*/ 442912 w 471487"/>
              <a:gd name="connsiteY30" fmla="*/ 126206 h 1154906"/>
              <a:gd name="connsiteX31" fmla="*/ 457200 w 471487"/>
              <a:gd name="connsiteY31" fmla="*/ 176212 h 1154906"/>
              <a:gd name="connsiteX32" fmla="*/ 471487 w 471487"/>
              <a:gd name="connsiteY32" fmla="*/ 302418 h 1154906"/>
              <a:gd name="connsiteX33" fmla="*/ 447675 w 471487"/>
              <a:gd name="connsiteY33" fmla="*/ 464343 h 1154906"/>
              <a:gd name="connsiteX34" fmla="*/ 438150 w 471487"/>
              <a:gd name="connsiteY34" fmla="*/ 535781 h 1154906"/>
              <a:gd name="connsiteX35" fmla="*/ 416718 w 471487"/>
              <a:gd name="connsiteY35" fmla="*/ 63817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154906">
                <a:moveTo>
                  <a:pt x="416718" y="638175"/>
                </a:moveTo>
                <a:lnTo>
                  <a:pt x="373856" y="800100"/>
                </a:lnTo>
                <a:lnTo>
                  <a:pt x="323850" y="938212"/>
                </a:lnTo>
                <a:lnTo>
                  <a:pt x="278606" y="1035843"/>
                </a:lnTo>
                <a:lnTo>
                  <a:pt x="240506" y="1092993"/>
                </a:lnTo>
                <a:lnTo>
                  <a:pt x="211931" y="1123950"/>
                </a:lnTo>
                <a:lnTo>
                  <a:pt x="183356" y="1145381"/>
                </a:lnTo>
                <a:lnTo>
                  <a:pt x="159543" y="1154906"/>
                </a:lnTo>
                <a:lnTo>
                  <a:pt x="135731" y="1150143"/>
                </a:lnTo>
                <a:lnTo>
                  <a:pt x="100012" y="1131093"/>
                </a:lnTo>
                <a:lnTo>
                  <a:pt x="64293" y="1088231"/>
                </a:lnTo>
                <a:lnTo>
                  <a:pt x="30956" y="1031081"/>
                </a:lnTo>
                <a:lnTo>
                  <a:pt x="9525" y="969168"/>
                </a:lnTo>
                <a:lnTo>
                  <a:pt x="0" y="890587"/>
                </a:lnTo>
                <a:lnTo>
                  <a:pt x="2381" y="854868"/>
                </a:lnTo>
                <a:lnTo>
                  <a:pt x="11906" y="823912"/>
                </a:lnTo>
                <a:lnTo>
                  <a:pt x="47625" y="759618"/>
                </a:lnTo>
                <a:lnTo>
                  <a:pt x="104775" y="671512"/>
                </a:lnTo>
                <a:lnTo>
                  <a:pt x="173831" y="573881"/>
                </a:lnTo>
                <a:lnTo>
                  <a:pt x="216693" y="509587"/>
                </a:lnTo>
                <a:lnTo>
                  <a:pt x="252412" y="435768"/>
                </a:lnTo>
                <a:lnTo>
                  <a:pt x="288131" y="309562"/>
                </a:lnTo>
                <a:lnTo>
                  <a:pt x="311943" y="73818"/>
                </a:lnTo>
                <a:lnTo>
                  <a:pt x="311943" y="50006"/>
                </a:lnTo>
                <a:lnTo>
                  <a:pt x="304800" y="35718"/>
                </a:lnTo>
                <a:lnTo>
                  <a:pt x="302418" y="4762"/>
                </a:lnTo>
                <a:lnTo>
                  <a:pt x="316706" y="0"/>
                </a:lnTo>
                <a:lnTo>
                  <a:pt x="340518" y="4762"/>
                </a:lnTo>
                <a:lnTo>
                  <a:pt x="364331" y="21431"/>
                </a:lnTo>
                <a:lnTo>
                  <a:pt x="402431" y="61912"/>
                </a:lnTo>
                <a:lnTo>
                  <a:pt x="442912" y="126206"/>
                </a:lnTo>
                <a:lnTo>
                  <a:pt x="457200" y="176212"/>
                </a:lnTo>
                <a:lnTo>
                  <a:pt x="471487" y="302418"/>
                </a:lnTo>
                <a:lnTo>
                  <a:pt x="447675" y="464343"/>
                </a:lnTo>
                <a:lnTo>
                  <a:pt x="438150" y="535781"/>
                </a:lnTo>
                <a:lnTo>
                  <a:pt x="416718" y="638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185416A-334E-4617-A194-957574C0562F}"/>
              </a:ext>
            </a:extLst>
          </p:cNvPr>
          <p:cNvSpPr/>
          <p:nvPr/>
        </p:nvSpPr>
        <p:spPr>
          <a:xfrm>
            <a:off x="4960939" y="3046414"/>
            <a:ext cx="482600" cy="992187"/>
          </a:xfrm>
          <a:custGeom>
            <a:avLst/>
            <a:gdLst>
              <a:gd name="connsiteX0" fmla="*/ 409575 w 483394"/>
              <a:gd name="connsiteY0" fmla="*/ 347662 h 992981"/>
              <a:gd name="connsiteX1" fmla="*/ 466725 w 483394"/>
              <a:gd name="connsiteY1" fmla="*/ 778669 h 992981"/>
              <a:gd name="connsiteX2" fmla="*/ 483394 w 483394"/>
              <a:gd name="connsiteY2" fmla="*/ 873919 h 992981"/>
              <a:gd name="connsiteX3" fmla="*/ 459581 w 483394"/>
              <a:gd name="connsiteY3" fmla="*/ 902494 h 992981"/>
              <a:gd name="connsiteX4" fmla="*/ 414337 w 483394"/>
              <a:gd name="connsiteY4" fmla="*/ 945356 h 992981"/>
              <a:gd name="connsiteX5" fmla="*/ 373856 w 483394"/>
              <a:gd name="connsiteY5" fmla="*/ 981075 h 992981"/>
              <a:gd name="connsiteX6" fmla="*/ 342900 w 483394"/>
              <a:gd name="connsiteY6" fmla="*/ 992981 h 992981"/>
              <a:gd name="connsiteX7" fmla="*/ 319087 w 483394"/>
              <a:gd name="connsiteY7" fmla="*/ 992981 h 992981"/>
              <a:gd name="connsiteX8" fmla="*/ 292894 w 483394"/>
              <a:gd name="connsiteY8" fmla="*/ 978694 h 992981"/>
              <a:gd name="connsiteX9" fmla="*/ 269081 w 483394"/>
              <a:gd name="connsiteY9" fmla="*/ 933450 h 992981"/>
              <a:gd name="connsiteX10" fmla="*/ 257175 w 483394"/>
              <a:gd name="connsiteY10" fmla="*/ 895350 h 992981"/>
              <a:gd name="connsiteX11" fmla="*/ 223837 w 483394"/>
              <a:gd name="connsiteY11" fmla="*/ 578644 h 992981"/>
              <a:gd name="connsiteX12" fmla="*/ 192881 w 483394"/>
              <a:gd name="connsiteY12" fmla="*/ 364331 h 992981"/>
              <a:gd name="connsiteX13" fmla="*/ 171450 w 483394"/>
              <a:gd name="connsiteY13" fmla="*/ 292894 h 992981"/>
              <a:gd name="connsiteX14" fmla="*/ 123825 w 483394"/>
              <a:gd name="connsiteY14" fmla="*/ 185737 h 992981"/>
              <a:gd name="connsiteX15" fmla="*/ 78581 w 483394"/>
              <a:gd name="connsiteY15" fmla="*/ 116681 h 992981"/>
              <a:gd name="connsiteX16" fmla="*/ 33337 w 483394"/>
              <a:gd name="connsiteY16" fmla="*/ 71437 h 992981"/>
              <a:gd name="connsiteX17" fmla="*/ 14287 w 483394"/>
              <a:gd name="connsiteY17" fmla="*/ 50006 h 992981"/>
              <a:gd name="connsiteX18" fmla="*/ 4762 w 483394"/>
              <a:gd name="connsiteY18" fmla="*/ 33337 h 992981"/>
              <a:gd name="connsiteX19" fmla="*/ 0 w 483394"/>
              <a:gd name="connsiteY19" fmla="*/ 9525 h 992981"/>
              <a:gd name="connsiteX20" fmla="*/ 7144 w 483394"/>
              <a:gd name="connsiteY20" fmla="*/ 0 h 992981"/>
              <a:gd name="connsiteX21" fmla="*/ 28575 w 483394"/>
              <a:gd name="connsiteY21" fmla="*/ 0 h 992981"/>
              <a:gd name="connsiteX22" fmla="*/ 83344 w 483394"/>
              <a:gd name="connsiteY22" fmla="*/ 4762 h 992981"/>
              <a:gd name="connsiteX23" fmla="*/ 154781 w 483394"/>
              <a:gd name="connsiteY23" fmla="*/ 9525 h 992981"/>
              <a:gd name="connsiteX24" fmla="*/ 230981 w 483394"/>
              <a:gd name="connsiteY24" fmla="*/ 26194 h 992981"/>
              <a:gd name="connsiteX25" fmla="*/ 307181 w 483394"/>
              <a:gd name="connsiteY25" fmla="*/ 52387 h 992981"/>
              <a:gd name="connsiteX26" fmla="*/ 371475 w 483394"/>
              <a:gd name="connsiteY26" fmla="*/ 88106 h 992981"/>
              <a:gd name="connsiteX27" fmla="*/ 409575 w 483394"/>
              <a:gd name="connsiteY27" fmla="*/ 347662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992981">
                <a:moveTo>
                  <a:pt x="409575" y="347662"/>
                </a:moveTo>
                <a:lnTo>
                  <a:pt x="466725" y="778669"/>
                </a:lnTo>
                <a:lnTo>
                  <a:pt x="483394" y="873919"/>
                </a:lnTo>
                <a:lnTo>
                  <a:pt x="459581" y="902494"/>
                </a:lnTo>
                <a:lnTo>
                  <a:pt x="414337" y="945356"/>
                </a:lnTo>
                <a:lnTo>
                  <a:pt x="373856" y="981075"/>
                </a:lnTo>
                <a:lnTo>
                  <a:pt x="342900" y="992981"/>
                </a:lnTo>
                <a:lnTo>
                  <a:pt x="319087" y="992981"/>
                </a:lnTo>
                <a:lnTo>
                  <a:pt x="292894" y="978694"/>
                </a:lnTo>
                <a:lnTo>
                  <a:pt x="269081" y="933450"/>
                </a:lnTo>
                <a:lnTo>
                  <a:pt x="257175" y="895350"/>
                </a:lnTo>
                <a:lnTo>
                  <a:pt x="223837" y="578644"/>
                </a:lnTo>
                <a:lnTo>
                  <a:pt x="192881" y="364331"/>
                </a:lnTo>
                <a:lnTo>
                  <a:pt x="171450" y="292894"/>
                </a:lnTo>
                <a:lnTo>
                  <a:pt x="123825" y="185737"/>
                </a:lnTo>
                <a:lnTo>
                  <a:pt x="78581" y="116681"/>
                </a:lnTo>
                <a:lnTo>
                  <a:pt x="33337" y="71437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9525"/>
                </a:lnTo>
                <a:lnTo>
                  <a:pt x="7144" y="0"/>
                </a:lnTo>
                <a:lnTo>
                  <a:pt x="28575" y="0"/>
                </a:lnTo>
                <a:lnTo>
                  <a:pt x="83344" y="4762"/>
                </a:lnTo>
                <a:lnTo>
                  <a:pt x="154781" y="9525"/>
                </a:lnTo>
                <a:lnTo>
                  <a:pt x="230981" y="26194"/>
                </a:lnTo>
                <a:lnTo>
                  <a:pt x="307181" y="52387"/>
                </a:lnTo>
                <a:lnTo>
                  <a:pt x="371475" y="88106"/>
                </a:lnTo>
                <a:lnTo>
                  <a:pt x="409575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E98B2788-BBD7-493D-9619-DB08275D8DE6}"/>
              </a:ext>
            </a:extLst>
          </p:cNvPr>
          <p:cNvSpPr/>
          <p:nvPr/>
        </p:nvSpPr>
        <p:spPr>
          <a:xfrm rot="16200000">
            <a:off x="4182270" y="4826794"/>
            <a:ext cx="1398588" cy="317500"/>
          </a:xfrm>
          <a:custGeom>
            <a:avLst/>
            <a:gdLst>
              <a:gd name="connsiteX0" fmla="*/ 790575 w 1397794"/>
              <a:gd name="connsiteY0" fmla="*/ 73819 h 316706"/>
              <a:gd name="connsiteX1" fmla="*/ 1169194 w 1397794"/>
              <a:gd name="connsiteY1" fmla="*/ 73819 h 316706"/>
              <a:gd name="connsiteX2" fmla="*/ 1238250 w 1397794"/>
              <a:gd name="connsiteY2" fmla="*/ 64294 h 316706"/>
              <a:gd name="connsiteX3" fmla="*/ 1300162 w 1397794"/>
              <a:gd name="connsiteY3" fmla="*/ 42863 h 316706"/>
              <a:gd name="connsiteX4" fmla="*/ 1354931 w 1397794"/>
              <a:gd name="connsiteY4" fmla="*/ 19050 h 316706"/>
              <a:gd name="connsiteX5" fmla="*/ 1381125 w 1397794"/>
              <a:gd name="connsiteY5" fmla="*/ 7144 h 316706"/>
              <a:gd name="connsiteX6" fmla="*/ 1397794 w 1397794"/>
              <a:gd name="connsiteY6" fmla="*/ 14288 h 316706"/>
              <a:gd name="connsiteX7" fmla="*/ 1393031 w 1397794"/>
              <a:gd name="connsiteY7" fmla="*/ 47625 h 316706"/>
              <a:gd name="connsiteX8" fmla="*/ 1376362 w 1397794"/>
              <a:gd name="connsiteY8" fmla="*/ 92869 h 316706"/>
              <a:gd name="connsiteX9" fmla="*/ 1338262 w 1397794"/>
              <a:gd name="connsiteY9" fmla="*/ 183356 h 316706"/>
              <a:gd name="connsiteX10" fmla="*/ 1273969 w 1397794"/>
              <a:gd name="connsiteY10" fmla="*/ 316706 h 316706"/>
              <a:gd name="connsiteX11" fmla="*/ 1009650 w 1397794"/>
              <a:gd name="connsiteY11" fmla="*/ 316706 h 316706"/>
              <a:gd name="connsiteX12" fmla="*/ 619125 w 1397794"/>
              <a:gd name="connsiteY12" fmla="*/ 316706 h 316706"/>
              <a:gd name="connsiteX13" fmla="*/ 442912 w 1397794"/>
              <a:gd name="connsiteY13" fmla="*/ 309563 h 316706"/>
              <a:gd name="connsiteX14" fmla="*/ 223837 w 1397794"/>
              <a:gd name="connsiteY14" fmla="*/ 295275 h 316706"/>
              <a:gd name="connsiteX15" fmla="*/ 138112 w 1397794"/>
              <a:gd name="connsiteY15" fmla="*/ 269081 h 316706"/>
              <a:gd name="connsiteX16" fmla="*/ 54769 w 1397794"/>
              <a:gd name="connsiteY16" fmla="*/ 230981 h 316706"/>
              <a:gd name="connsiteX17" fmla="*/ 14287 w 1397794"/>
              <a:gd name="connsiteY17" fmla="*/ 200025 h 316706"/>
              <a:gd name="connsiteX18" fmla="*/ 0 w 1397794"/>
              <a:gd name="connsiteY18" fmla="*/ 166688 h 316706"/>
              <a:gd name="connsiteX19" fmla="*/ 2381 w 1397794"/>
              <a:gd name="connsiteY19" fmla="*/ 130969 h 316706"/>
              <a:gd name="connsiteX20" fmla="*/ 14287 w 1397794"/>
              <a:gd name="connsiteY20" fmla="*/ 102394 h 316706"/>
              <a:gd name="connsiteX21" fmla="*/ 52387 w 1397794"/>
              <a:gd name="connsiteY21" fmla="*/ 66675 h 316706"/>
              <a:gd name="connsiteX22" fmla="*/ 109537 w 1397794"/>
              <a:gd name="connsiteY22" fmla="*/ 35719 h 316706"/>
              <a:gd name="connsiteX23" fmla="*/ 178594 w 1397794"/>
              <a:gd name="connsiteY23" fmla="*/ 9525 h 316706"/>
              <a:gd name="connsiteX24" fmla="*/ 221456 w 1397794"/>
              <a:gd name="connsiteY24" fmla="*/ 0 h 316706"/>
              <a:gd name="connsiteX25" fmla="*/ 266700 w 1397794"/>
              <a:gd name="connsiteY25" fmla="*/ 0 h 316706"/>
              <a:gd name="connsiteX26" fmla="*/ 333375 w 1397794"/>
              <a:gd name="connsiteY26" fmla="*/ 7144 h 316706"/>
              <a:gd name="connsiteX27" fmla="*/ 414337 w 1397794"/>
              <a:gd name="connsiteY27" fmla="*/ 23813 h 316706"/>
              <a:gd name="connsiteX28" fmla="*/ 545306 w 1397794"/>
              <a:gd name="connsiteY28" fmla="*/ 50006 h 316706"/>
              <a:gd name="connsiteX29" fmla="*/ 676275 w 1397794"/>
              <a:gd name="connsiteY29" fmla="*/ 64294 h 316706"/>
              <a:gd name="connsiteX30" fmla="*/ 790575 w 1397794"/>
              <a:gd name="connsiteY30" fmla="*/ 7381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7794" h="316706">
                <a:moveTo>
                  <a:pt x="790575" y="73819"/>
                </a:moveTo>
                <a:lnTo>
                  <a:pt x="1169194" y="73819"/>
                </a:lnTo>
                <a:lnTo>
                  <a:pt x="1238250" y="64294"/>
                </a:lnTo>
                <a:lnTo>
                  <a:pt x="1300162" y="42863"/>
                </a:lnTo>
                <a:lnTo>
                  <a:pt x="1354931" y="19050"/>
                </a:lnTo>
                <a:lnTo>
                  <a:pt x="1381125" y="7144"/>
                </a:lnTo>
                <a:lnTo>
                  <a:pt x="1397794" y="14288"/>
                </a:lnTo>
                <a:lnTo>
                  <a:pt x="1393031" y="47625"/>
                </a:lnTo>
                <a:lnTo>
                  <a:pt x="1376362" y="92869"/>
                </a:lnTo>
                <a:lnTo>
                  <a:pt x="1338262" y="183356"/>
                </a:lnTo>
                <a:lnTo>
                  <a:pt x="1273969" y="316706"/>
                </a:lnTo>
                <a:lnTo>
                  <a:pt x="1009650" y="316706"/>
                </a:lnTo>
                <a:lnTo>
                  <a:pt x="619125" y="316706"/>
                </a:lnTo>
                <a:lnTo>
                  <a:pt x="442912" y="309563"/>
                </a:lnTo>
                <a:lnTo>
                  <a:pt x="223837" y="295275"/>
                </a:lnTo>
                <a:lnTo>
                  <a:pt x="138112" y="269081"/>
                </a:lnTo>
                <a:lnTo>
                  <a:pt x="54769" y="230981"/>
                </a:lnTo>
                <a:lnTo>
                  <a:pt x="14287" y="200025"/>
                </a:lnTo>
                <a:lnTo>
                  <a:pt x="0" y="166688"/>
                </a:lnTo>
                <a:lnTo>
                  <a:pt x="2381" y="130969"/>
                </a:lnTo>
                <a:lnTo>
                  <a:pt x="14287" y="102394"/>
                </a:lnTo>
                <a:lnTo>
                  <a:pt x="52387" y="66675"/>
                </a:lnTo>
                <a:lnTo>
                  <a:pt x="109537" y="35719"/>
                </a:lnTo>
                <a:lnTo>
                  <a:pt x="178594" y="9525"/>
                </a:lnTo>
                <a:lnTo>
                  <a:pt x="221456" y="0"/>
                </a:lnTo>
                <a:lnTo>
                  <a:pt x="266700" y="0"/>
                </a:lnTo>
                <a:lnTo>
                  <a:pt x="333375" y="7144"/>
                </a:lnTo>
                <a:lnTo>
                  <a:pt x="414337" y="23813"/>
                </a:lnTo>
                <a:lnTo>
                  <a:pt x="545306" y="50006"/>
                </a:lnTo>
                <a:lnTo>
                  <a:pt x="676275" y="64294"/>
                </a:lnTo>
                <a:lnTo>
                  <a:pt x="790575" y="73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C1750965-152E-49A5-A293-E9D9D4FC8BAA}"/>
              </a:ext>
            </a:extLst>
          </p:cNvPr>
          <p:cNvSpPr/>
          <p:nvPr/>
        </p:nvSpPr>
        <p:spPr>
          <a:xfrm>
            <a:off x="4300539" y="2338388"/>
            <a:ext cx="3979862" cy="520700"/>
          </a:xfrm>
          <a:custGeom>
            <a:avLst/>
            <a:gdLst>
              <a:gd name="connsiteX0" fmla="*/ 1084039 w 3980329"/>
              <a:gd name="connsiteY0" fmla="*/ 173778 h 521333"/>
              <a:gd name="connsiteX1" fmla="*/ 1435732 w 3980329"/>
              <a:gd name="connsiteY1" fmla="*/ 128265 h 521333"/>
              <a:gd name="connsiteX2" fmla="*/ 1837075 w 3980329"/>
              <a:gd name="connsiteY2" fmla="*/ 86889 h 521333"/>
              <a:gd name="connsiteX3" fmla="*/ 2077053 w 3980329"/>
              <a:gd name="connsiteY3" fmla="*/ 70339 h 521333"/>
              <a:gd name="connsiteX4" fmla="*/ 2652173 w 3980329"/>
              <a:gd name="connsiteY4" fmla="*/ 33101 h 521333"/>
              <a:gd name="connsiteX5" fmla="*/ 3082479 w 3980329"/>
              <a:gd name="connsiteY5" fmla="*/ 20688 h 521333"/>
              <a:gd name="connsiteX6" fmla="*/ 3417621 w 3980329"/>
              <a:gd name="connsiteY6" fmla="*/ 16551 h 521333"/>
              <a:gd name="connsiteX7" fmla="*/ 3492097 w 3980329"/>
              <a:gd name="connsiteY7" fmla="*/ 4138 h 521333"/>
              <a:gd name="connsiteX8" fmla="*/ 3554161 w 3980329"/>
              <a:gd name="connsiteY8" fmla="*/ 0 h 521333"/>
              <a:gd name="connsiteX9" fmla="*/ 3583124 w 3980329"/>
              <a:gd name="connsiteY9" fmla="*/ 4138 h 521333"/>
              <a:gd name="connsiteX10" fmla="*/ 3641049 w 3980329"/>
              <a:gd name="connsiteY10" fmla="*/ 49651 h 521333"/>
              <a:gd name="connsiteX11" fmla="*/ 3765176 w 3980329"/>
              <a:gd name="connsiteY11" fmla="*/ 148952 h 521333"/>
              <a:gd name="connsiteX12" fmla="*/ 3947229 w 3980329"/>
              <a:gd name="connsiteY12" fmla="*/ 285492 h 521333"/>
              <a:gd name="connsiteX13" fmla="*/ 3972054 w 3980329"/>
              <a:gd name="connsiteY13" fmla="*/ 314455 h 521333"/>
              <a:gd name="connsiteX14" fmla="*/ 3980329 w 3980329"/>
              <a:gd name="connsiteY14" fmla="*/ 331005 h 521333"/>
              <a:gd name="connsiteX15" fmla="*/ 3976192 w 3980329"/>
              <a:gd name="connsiteY15" fmla="*/ 355830 h 521333"/>
              <a:gd name="connsiteX16" fmla="*/ 3959641 w 3980329"/>
              <a:gd name="connsiteY16" fmla="*/ 380656 h 521333"/>
              <a:gd name="connsiteX17" fmla="*/ 3355558 w 3980329"/>
              <a:gd name="connsiteY17" fmla="*/ 219291 h 521333"/>
              <a:gd name="connsiteX18" fmla="*/ 3111442 w 3980329"/>
              <a:gd name="connsiteY18" fmla="*/ 202741 h 521333"/>
              <a:gd name="connsiteX19" fmla="*/ 2619073 w 3980329"/>
              <a:gd name="connsiteY19" fmla="*/ 194466 h 521333"/>
              <a:gd name="connsiteX20" fmla="*/ 2159804 w 3980329"/>
              <a:gd name="connsiteY20" fmla="*/ 219291 h 521333"/>
              <a:gd name="connsiteX21" fmla="*/ 1845350 w 3980329"/>
              <a:gd name="connsiteY21" fmla="*/ 248254 h 521333"/>
              <a:gd name="connsiteX22" fmla="*/ 1547446 w 3980329"/>
              <a:gd name="connsiteY22" fmla="*/ 277217 h 521333"/>
              <a:gd name="connsiteX23" fmla="*/ 1146103 w 3980329"/>
              <a:gd name="connsiteY23" fmla="*/ 318592 h 521333"/>
              <a:gd name="connsiteX24" fmla="*/ 740622 w 3980329"/>
              <a:gd name="connsiteY24" fmla="*/ 376518 h 521333"/>
              <a:gd name="connsiteX25" fmla="*/ 331004 w 3980329"/>
              <a:gd name="connsiteY25" fmla="*/ 450994 h 521333"/>
              <a:gd name="connsiteX26" fmla="*/ 0 w 3980329"/>
              <a:gd name="connsiteY26" fmla="*/ 521333 h 521333"/>
              <a:gd name="connsiteX27" fmla="*/ 12412 w 3980329"/>
              <a:gd name="connsiteY27" fmla="*/ 339280 h 521333"/>
              <a:gd name="connsiteX28" fmla="*/ 173777 w 3980329"/>
              <a:gd name="connsiteY28" fmla="*/ 314455 h 521333"/>
              <a:gd name="connsiteX29" fmla="*/ 608220 w 3980329"/>
              <a:gd name="connsiteY29" fmla="*/ 239979 h 521333"/>
              <a:gd name="connsiteX30" fmla="*/ 1084039 w 3980329"/>
              <a:gd name="connsiteY30" fmla="*/ 173778 h 52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80329" h="521333">
                <a:moveTo>
                  <a:pt x="1084039" y="173778"/>
                </a:moveTo>
                <a:lnTo>
                  <a:pt x="1435732" y="128265"/>
                </a:lnTo>
                <a:lnTo>
                  <a:pt x="1837075" y="86889"/>
                </a:lnTo>
                <a:lnTo>
                  <a:pt x="2077053" y="70339"/>
                </a:lnTo>
                <a:lnTo>
                  <a:pt x="2652173" y="33101"/>
                </a:lnTo>
                <a:lnTo>
                  <a:pt x="3082479" y="20688"/>
                </a:lnTo>
                <a:lnTo>
                  <a:pt x="3417621" y="16551"/>
                </a:lnTo>
                <a:lnTo>
                  <a:pt x="3492097" y="4138"/>
                </a:lnTo>
                <a:lnTo>
                  <a:pt x="3554161" y="0"/>
                </a:lnTo>
                <a:lnTo>
                  <a:pt x="3583124" y="4138"/>
                </a:lnTo>
                <a:lnTo>
                  <a:pt x="3641049" y="49651"/>
                </a:lnTo>
                <a:lnTo>
                  <a:pt x="3765176" y="148952"/>
                </a:lnTo>
                <a:lnTo>
                  <a:pt x="3947229" y="285492"/>
                </a:lnTo>
                <a:lnTo>
                  <a:pt x="3972054" y="314455"/>
                </a:lnTo>
                <a:lnTo>
                  <a:pt x="3980329" y="331005"/>
                </a:lnTo>
                <a:lnTo>
                  <a:pt x="3976192" y="355830"/>
                </a:lnTo>
                <a:lnTo>
                  <a:pt x="3959641" y="380656"/>
                </a:lnTo>
                <a:lnTo>
                  <a:pt x="3355558" y="219291"/>
                </a:lnTo>
                <a:lnTo>
                  <a:pt x="3111442" y="202741"/>
                </a:lnTo>
                <a:lnTo>
                  <a:pt x="2619073" y="194466"/>
                </a:lnTo>
                <a:lnTo>
                  <a:pt x="2159804" y="219291"/>
                </a:lnTo>
                <a:lnTo>
                  <a:pt x="1845350" y="248254"/>
                </a:lnTo>
                <a:lnTo>
                  <a:pt x="1547446" y="277217"/>
                </a:lnTo>
                <a:lnTo>
                  <a:pt x="1146103" y="318592"/>
                </a:lnTo>
                <a:lnTo>
                  <a:pt x="740622" y="376518"/>
                </a:lnTo>
                <a:lnTo>
                  <a:pt x="331004" y="450994"/>
                </a:lnTo>
                <a:lnTo>
                  <a:pt x="0" y="521333"/>
                </a:lnTo>
                <a:lnTo>
                  <a:pt x="12412" y="339280"/>
                </a:lnTo>
                <a:lnTo>
                  <a:pt x="173777" y="314455"/>
                </a:lnTo>
                <a:lnTo>
                  <a:pt x="608220" y="239979"/>
                </a:lnTo>
                <a:lnTo>
                  <a:pt x="1084039" y="1737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88D0D7AE-E048-4D60-9463-025B5C51B5A3}"/>
              </a:ext>
            </a:extLst>
          </p:cNvPr>
          <p:cNvSpPr/>
          <p:nvPr/>
        </p:nvSpPr>
        <p:spPr>
          <a:xfrm>
            <a:off x="7343776" y="2528888"/>
            <a:ext cx="914400" cy="666750"/>
          </a:xfrm>
          <a:custGeom>
            <a:avLst/>
            <a:gdLst>
              <a:gd name="connsiteX0" fmla="*/ 504825 w 914400"/>
              <a:gd name="connsiteY0" fmla="*/ 354806 h 666750"/>
              <a:gd name="connsiteX1" fmla="*/ 207169 w 914400"/>
              <a:gd name="connsiteY1" fmla="*/ 552450 h 666750"/>
              <a:gd name="connsiteX2" fmla="*/ 104775 w 914400"/>
              <a:gd name="connsiteY2" fmla="*/ 623887 h 666750"/>
              <a:gd name="connsiteX3" fmla="*/ 47625 w 914400"/>
              <a:gd name="connsiteY3" fmla="*/ 661987 h 666750"/>
              <a:gd name="connsiteX4" fmla="*/ 28575 w 914400"/>
              <a:gd name="connsiteY4" fmla="*/ 666750 h 666750"/>
              <a:gd name="connsiteX5" fmla="*/ 9525 w 914400"/>
              <a:gd name="connsiteY5" fmla="*/ 661987 h 666750"/>
              <a:gd name="connsiteX6" fmla="*/ 0 w 914400"/>
              <a:gd name="connsiteY6" fmla="*/ 650081 h 666750"/>
              <a:gd name="connsiteX7" fmla="*/ 11906 w 914400"/>
              <a:gd name="connsiteY7" fmla="*/ 621506 h 666750"/>
              <a:gd name="connsiteX8" fmla="*/ 83344 w 914400"/>
              <a:gd name="connsiteY8" fmla="*/ 521493 h 666750"/>
              <a:gd name="connsiteX9" fmla="*/ 352425 w 914400"/>
              <a:gd name="connsiteY9" fmla="*/ 116681 h 666750"/>
              <a:gd name="connsiteX10" fmla="*/ 369094 w 914400"/>
              <a:gd name="connsiteY10" fmla="*/ 90487 h 666750"/>
              <a:gd name="connsiteX11" fmla="*/ 376238 w 914400"/>
              <a:gd name="connsiteY11" fmla="*/ 69056 h 666750"/>
              <a:gd name="connsiteX12" fmla="*/ 371475 w 914400"/>
              <a:gd name="connsiteY12" fmla="*/ 59531 h 666750"/>
              <a:gd name="connsiteX13" fmla="*/ 359569 w 914400"/>
              <a:gd name="connsiteY13" fmla="*/ 42862 h 666750"/>
              <a:gd name="connsiteX14" fmla="*/ 340519 w 914400"/>
              <a:gd name="connsiteY14" fmla="*/ 0 h 666750"/>
              <a:gd name="connsiteX15" fmla="*/ 914400 w 914400"/>
              <a:gd name="connsiteY15" fmla="*/ 169068 h 666750"/>
              <a:gd name="connsiteX16" fmla="*/ 914400 w 914400"/>
              <a:gd name="connsiteY16" fmla="*/ 188118 h 666750"/>
              <a:gd name="connsiteX17" fmla="*/ 904875 w 914400"/>
              <a:gd name="connsiteY17" fmla="*/ 197643 h 666750"/>
              <a:gd name="connsiteX18" fmla="*/ 864394 w 914400"/>
              <a:gd name="connsiteY18" fmla="*/ 209550 h 666750"/>
              <a:gd name="connsiteX19" fmla="*/ 792956 w 914400"/>
              <a:gd name="connsiteY19" fmla="*/ 230981 h 666750"/>
              <a:gd name="connsiteX20" fmla="*/ 671513 w 914400"/>
              <a:gd name="connsiteY20" fmla="*/ 271462 h 666750"/>
              <a:gd name="connsiteX21" fmla="*/ 597694 w 914400"/>
              <a:gd name="connsiteY21" fmla="*/ 297656 h 666750"/>
              <a:gd name="connsiteX22" fmla="*/ 504825 w 914400"/>
              <a:gd name="connsiteY22" fmla="*/ 35480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666750">
                <a:moveTo>
                  <a:pt x="504825" y="354806"/>
                </a:moveTo>
                <a:lnTo>
                  <a:pt x="207169" y="552450"/>
                </a:lnTo>
                <a:lnTo>
                  <a:pt x="104775" y="623887"/>
                </a:lnTo>
                <a:lnTo>
                  <a:pt x="47625" y="661987"/>
                </a:lnTo>
                <a:lnTo>
                  <a:pt x="28575" y="666750"/>
                </a:lnTo>
                <a:lnTo>
                  <a:pt x="9525" y="661987"/>
                </a:lnTo>
                <a:lnTo>
                  <a:pt x="0" y="650081"/>
                </a:lnTo>
                <a:lnTo>
                  <a:pt x="11906" y="621506"/>
                </a:lnTo>
                <a:lnTo>
                  <a:pt x="83344" y="521493"/>
                </a:lnTo>
                <a:lnTo>
                  <a:pt x="352425" y="116681"/>
                </a:lnTo>
                <a:lnTo>
                  <a:pt x="369094" y="90487"/>
                </a:lnTo>
                <a:lnTo>
                  <a:pt x="376238" y="69056"/>
                </a:lnTo>
                <a:lnTo>
                  <a:pt x="371475" y="59531"/>
                </a:lnTo>
                <a:lnTo>
                  <a:pt x="359569" y="42862"/>
                </a:lnTo>
                <a:lnTo>
                  <a:pt x="340519" y="0"/>
                </a:lnTo>
                <a:lnTo>
                  <a:pt x="914400" y="169068"/>
                </a:lnTo>
                <a:lnTo>
                  <a:pt x="914400" y="188118"/>
                </a:lnTo>
                <a:lnTo>
                  <a:pt x="904875" y="197643"/>
                </a:lnTo>
                <a:lnTo>
                  <a:pt x="864394" y="209550"/>
                </a:lnTo>
                <a:lnTo>
                  <a:pt x="792956" y="230981"/>
                </a:lnTo>
                <a:lnTo>
                  <a:pt x="671513" y="271462"/>
                </a:lnTo>
                <a:lnTo>
                  <a:pt x="597694" y="297656"/>
                </a:lnTo>
                <a:lnTo>
                  <a:pt x="504825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50B2FD0-55D4-48A8-8CAD-45FF6D49C085}"/>
              </a:ext>
            </a:extLst>
          </p:cNvPr>
          <p:cNvSpPr/>
          <p:nvPr/>
        </p:nvSpPr>
        <p:spPr>
          <a:xfrm>
            <a:off x="5281614" y="2963864"/>
            <a:ext cx="1784350" cy="955675"/>
          </a:xfrm>
          <a:custGeom>
            <a:avLst/>
            <a:gdLst>
              <a:gd name="connsiteX0" fmla="*/ 411956 w 1783556"/>
              <a:gd name="connsiteY0" fmla="*/ 111919 h 954882"/>
              <a:gd name="connsiteX1" fmla="*/ 950118 w 1783556"/>
              <a:gd name="connsiteY1" fmla="*/ 66675 h 954882"/>
              <a:gd name="connsiteX2" fmla="*/ 1257300 w 1783556"/>
              <a:gd name="connsiteY2" fmla="*/ 38100 h 954882"/>
              <a:gd name="connsiteX3" fmla="*/ 1316831 w 1783556"/>
              <a:gd name="connsiteY3" fmla="*/ 9525 h 954882"/>
              <a:gd name="connsiteX4" fmla="*/ 1364456 w 1783556"/>
              <a:gd name="connsiteY4" fmla="*/ 0 h 954882"/>
              <a:gd name="connsiteX5" fmla="*/ 1404937 w 1783556"/>
              <a:gd name="connsiteY5" fmla="*/ 0 h 954882"/>
              <a:gd name="connsiteX6" fmla="*/ 1459706 w 1783556"/>
              <a:gd name="connsiteY6" fmla="*/ 7144 h 954882"/>
              <a:gd name="connsiteX7" fmla="*/ 1543050 w 1783556"/>
              <a:gd name="connsiteY7" fmla="*/ 38100 h 954882"/>
              <a:gd name="connsiteX8" fmla="*/ 1633537 w 1783556"/>
              <a:gd name="connsiteY8" fmla="*/ 95250 h 954882"/>
              <a:gd name="connsiteX9" fmla="*/ 1697831 w 1783556"/>
              <a:gd name="connsiteY9" fmla="*/ 152400 h 954882"/>
              <a:gd name="connsiteX10" fmla="*/ 1747837 w 1783556"/>
              <a:gd name="connsiteY10" fmla="*/ 204788 h 954882"/>
              <a:gd name="connsiteX11" fmla="*/ 1778793 w 1783556"/>
              <a:gd name="connsiteY11" fmla="*/ 245269 h 954882"/>
              <a:gd name="connsiteX12" fmla="*/ 1783556 w 1783556"/>
              <a:gd name="connsiteY12" fmla="*/ 269082 h 954882"/>
              <a:gd name="connsiteX13" fmla="*/ 1778793 w 1783556"/>
              <a:gd name="connsiteY13" fmla="*/ 311944 h 954882"/>
              <a:gd name="connsiteX14" fmla="*/ 1762125 w 1783556"/>
              <a:gd name="connsiteY14" fmla="*/ 335757 h 954882"/>
              <a:gd name="connsiteX15" fmla="*/ 1731168 w 1783556"/>
              <a:gd name="connsiteY15" fmla="*/ 359569 h 954882"/>
              <a:gd name="connsiteX16" fmla="*/ 1704975 w 1783556"/>
              <a:gd name="connsiteY16" fmla="*/ 388144 h 954882"/>
              <a:gd name="connsiteX17" fmla="*/ 1671637 w 1783556"/>
              <a:gd name="connsiteY17" fmla="*/ 459582 h 954882"/>
              <a:gd name="connsiteX18" fmla="*/ 1554956 w 1783556"/>
              <a:gd name="connsiteY18" fmla="*/ 754857 h 954882"/>
              <a:gd name="connsiteX19" fmla="*/ 1531143 w 1783556"/>
              <a:gd name="connsiteY19" fmla="*/ 814388 h 954882"/>
              <a:gd name="connsiteX20" fmla="*/ 1514475 w 1783556"/>
              <a:gd name="connsiteY20" fmla="*/ 871538 h 954882"/>
              <a:gd name="connsiteX21" fmla="*/ 1471612 w 1783556"/>
              <a:gd name="connsiteY21" fmla="*/ 935832 h 954882"/>
              <a:gd name="connsiteX22" fmla="*/ 1445418 w 1783556"/>
              <a:gd name="connsiteY22" fmla="*/ 947738 h 954882"/>
              <a:gd name="connsiteX23" fmla="*/ 1414462 w 1783556"/>
              <a:gd name="connsiteY23" fmla="*/ 954882 h 954882"/>
              <a:gd name="connsiteX24" fmla="*/ 1388268 w 1783556"/>
              <a:gd name="connsiteY24" fmla="*/ 952500 h 954882"/>
              <a:gd name="connsiteX25" fmla="*/ 1354931 w 1783556"/>
              <a:gd name="connsiteY25" fmla="*/ 942975 h 954882"/>
              <a:gd name="connsiteX26" fmla="*/ 1326356 w 1783556"/>
              <a:gd name="connsiteY26" fmla="*/ 923925 h 954882"/>
              <a:gd name="connsiteX27" fmla="*/ 1319212 w 1783556"/>
              <a:gd name="connsiteY27" fmla="*/ 902494 h 954882"/>
              <a:gd name="connsiteX28" fmla="*/ 1352550 w 1783556"/>
              <a:gd name="connsiteY28" fmla="*/ 683419 h 954882"/>
              <a:gd name="connsiteX29" fmla="*/ 1407318 w 1783556"/>
              <a:gd name="connsiteY29" fmla="*/ 297657 h 954882"/>
              <a:gd name="connsiteX30" fmla="*/ 1409700 w 1783556"/>
              <a:gd name="connsiteY30" fmla="*/ 257175 h 954882"/>
              <a:gd name="connsiteX31" fmla="*/ 1397793 w 1783556"/>
              <a:gd name="connsiteY31" fmla="*/ 230982 h 954882"/>
              <a:gd name="connsiteX32" fmla="*/ 1383506 w 1783556"/>
              <a:gd name="connsiteY32" fmla="*/ 214313 h 954882"/>
              <a:gd name="connsiteX33" fmla="*/ 1354931 w 1783556"/>
              <a:gd name="connsiteY33" fmla="*/ 200025 h 954882"/>
              <a:gd name="connsiteX34" fmla="*/ 1321593 w 1783556"/>
              <a:gd name="connsiteY34" fmla="*/ 197644 h 954882"/>
              <a:gd name="connsiteX35" fmla="*/ 904875 w 1783556"/>
              <a:gd name="connsiteY35" fmla="*/ 204788 h 954882"/>
              <a:gd name="connsiteX36" fmla="*/ 604837 w 1783556"/>
              <a:gd name="connsiteY36" fmla="*/ 233363 h 954882"/>
              <a:gd name="connsiteX37" fmla="*/ 314325 w 1783556"/>
              <a:gd name="connsiteY37" fmla="*/ 266700 h 954882"/>
              <a:gd name="connsiteX38" fmla="*/ 0 w 1783556"/>
              <a:gd name="connsiteY38" fmla="*/ 314325 h 954882"/>
              <a:gd name="connsiteX39" fmla="*/ 4762 w 1783556"/>
              <a:gd name="connsiteY39" fmla="*/ 150019 h 954882"/>
              <a:gd name="connsiteX40" fmla="*/ 411956 w 1783556"/>
              <a:gd name="connsiteY40" fmla="*/ 111919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83556" h="954882">
                <a:moveTo>
                  <a:pt x="411956" y="111919"/>
                </a:moveTo>
                <a:lnTo>
                  <a:pt x="950118" y="66675"/>
                </a:lnTo>
                <a:lnTo>
                  <a:pt x="1257300" y="38100"/>
                </a:lnTo>
                <a:lnTo>
                  <a:pt x="1316831" y="9525"/>
                </a:lnTo>
                <a:lnTo>
                  <a:pt x="1364456" y="0"/>
                </a:lnTo>
                <a:lnTo>
                  <a:pt x="1404937" y="0"/>
                </a:lnTo>
                <a:lnTo>
                  <a:pt x="1459706" y="7144"/>
                </a:lnTo>
                <a:lnTo>
                  <a:pt x="1543050" y="38100"/>
                </a:lnTo>
                <a:lnTo>
                  <a:pt x="1633537" y="95250"/>
                </a:lnTo>
                <a:lnTo>
                  <a:pt x="1697831" y="152400"/>
                </a:lnTo>
                <a:lnTo>
                  <a:pt x="1747837" y="204788"/>
                </a:lnTo>
                <a:lnTo>
                  <a:pt x="1778793" y="245269"/>
                </a:lnTo>
                <a:lnTo>
                  <a:pt x="1783556" y="269082"/>
                </a:lnTo>
                <a:lnTo>
                  <a:pt x="1778793" y="311944"/>
                </a:lnTo>
                <a:lnTo>
                  <a:pt x="1762125" y="335757"/>
                </a:lnTo>
                <a:lnTo>
                  <a:pt x="1731168" y="359569"/>
                </a:lnTo>
                <a:lnTo>
                  <a:pt x="1704975" y="388144"/>
                </a:lnTo>
                <a:lnTo>
                  <a:pt x="1671637" y="459582"/>
                </a:lnTo>
                <a:lnTo>
                  <a:pt x="1554956" y="754857"/>
                </a:lnTo>
                <a:lnTo>
                  <a:pt x="1531143" y="814388"/>
                </a:lnTo>
                <a:lnTo>
                  <a:pt x="1514475" y="871538"/>
                </a:lnTo>
                <a:lnTo>
                  <a:pt x="1471612" y="935832"/>
                </a:lnTo>
                <a:lnTo>
                  <a:pt x="1445418" y="947738"/>
                </a:lnTo>
                <a:lnTo>
                  <a:pt x="1414462" y="954882"/>
                </a:lnTo>
                <a:lnTo>
                  <a:pt x="1388268" y="952500"/>
                </a:lnTo>
                <a:lnTo>
                  <a:pt x="1354931" y="942975"/>
                </a:lnTo>
                <a:lnTo>
                  <a:pt x="1326356" y="923925"/>
                </a:lnTo>
                <a:lnTo>
                  <a:pt x="1319212" y="902494"/>
                </a:lnTo>
                <a:lnTo>
                  <a:pt x="1352550" y="683419"/>
                </a:lnTo>
                <a:lnTo>
                  <a:pt x="1407318" y="297657"/>
                </a:lnTo>
                <a:lnTo>
                  <a:pt x="1409700" y="257175"/>
                </a:lnTo>
                <a:lnTo>
                  <a:pt x="1397793" y="230982"/>
                </a:lnTo>
                <a:lnTo>
                  <a:pt x="1383506" y="214313"/>
                </a:lnTo>
                <a:lnTo>
                  <a:pt x="1354931" y="200025"/>
                </a:lnTo>
                <a:lnTo>
                  <a:pt x="1321593" y="197644"/>
                </a:lnTo>
                <a:lnTo>
                  <a:pt x="904875" y="204788"/>
                </a:lnTo>
                <a:lnTo>
                  <a:pt x="604837" y="233363"/>
                </a:lnTo>
                <a:lnTo>
                  <a:pt x="314325" y="266700"/>
                </a:lnTo>
                <a:lnTo>
                  <a:pt x="0" y="314325"/>
                </a:lnTo>
                <a:lnTo>
                  <a:pt x="4762" y="150019"/>
                </a:lnTo>
                <a:lnTo>
                  <a:pt x="411956" y="111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8CDA942-2198-4051-84C7-49DD67FB7FA9}"/>
              </a:ext>
            </a:extLst>
          </p:cNvPr>
          <p:cNvSpPr/>
          <p:nvPr/>
        </p:nvSpPr>
        <p:spPr>
          <a:xfrm>
            <a:off x="5367339" y="3667125"/>
            <a:ext cx="1312862" cy="255588"/>
          </a:xfrm>
          <a:custGeom>
            <a:avLst/>
            <a:gdLst>
              <a:gd name="connsiteX0" fmla="*/ 345281 w 1312068"/>
              <a:gd name="connsiteY0" fmla="*/ 73819 h 254794"/>
              <a:gd name="connsiteX1" fmla="*/ 678656 w 1312068"/>
              <a:gd name="connsiteY1" fmla="*/ 38100 h 254794"/>
              <a:gd name="connsiteX2" fmla="*/ 821531 w 1312068"/>
              <a:gd name="connsiteY2" fmla="*/ 19050 h 254794"/>
              <a:gd name="connsiteX3" fmla="*/ 912018 w 1312068"/>
              <a:gd name="connsiteY3" fmla="*/ 4763 h 254794"/>
              <a:gd name="connsiteX4" fmla="*/ 990600 w 1312068"/>
              <a:gd name="connsiteY4" fmla="*/ 0 h 254794"/>
              <a:gd name="connsiteX5" fmla="*/ 1059656 w 1312068"/>
              <a:gd name="connsiteY5" fmla="*/ 0 h 254794"/>
              <a:gd name="connsiteX6" fmla="*/ 1119187 w 1312068"/>
              <a:gd name="connsiteY6" fmla="*/ 9525 h 254794"/>
              <a:gd name="connsiteX7" fmla="*/ 1214437 w 1312068"/>
              <a:gd name="connsiteY7" fmla="*/ 33338 h 254794"/>
              <a:gd name="connsiteX8" fmla="*/ 1312068 w 1312068"/>
              <a:gd name="connsiteY8" fmla="*/ 71438 h 254794"/>
              <a:gd name="connsiteX9" fmla="*/ 1295400 w 1312068"/>
              <a:gd name="connsiteY9" fmla="*/ 207169 h 254794"/>
              <a:gd name="connsiteX10" fmla="*/ 1219200 w 1312068"/>
              <a:gd name="connsiteY10" fmla="*/ 202406 h 254794"/>
              <a:gd name="connsiteX11" fmla="*/ 1062037 w 1312068"/>
              <a:gd name="connsiteY11" fmla="*/ 195263 h 254794"/>
              <a:gd name="connsiteX12" fmla="*/ 778668 w 1312068"/>
              <a:gd name="connsiteY12" fmla="*/ 204788 h 254794"/>
              <a:gd name="connsiteX13" fmla="*/ 407193 w 1312068"/>
              <a:gd name="connsiteY13" fmla="*/ 230981 h 254794"/>
              <a:gd name="connsiteX14" fmla="*/ 192881 w 1312068"/>
              <a:gd name="connsiteY14" fmla="*/ 238125 h 254794"/>
              <a:gd name="connsiteX15" fmla="*/ 38100 w 1312068"/>
              <a:gd name="connsiteY15" fmla="*/ 254794 h 254794"/>
              <a:gd name="connsiteX16" fmla="*/ 0 w 1312068"/>
              <a:gd name="connsiteY16" fmla="*/ 100013 h 254794"/>
              <a:gd name="connsiteX17" fmla="*/ 345281 w 1312068"/>
              <a:gd name="connsiteY17" fmla="*/ 73819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12068" h="254794">
                <a:moveTo>
                  <a:pt x="345281" y="73819"/>
                </a:moveTo>
                <a:lnTo>
                  <a:pt x="678656" y="38100"/>
                </a:lnTo>
                <a:lnTo>
                  <a:pt x="821531" y="19050"/>
                </a:lnTo>
                <a:lnTo>
                  <a:pt x="912018" y="4763"/>
                </a:lnTo>
                <a:lnTo>
                  <a:pt x="990600" y="0"/>
                </a:lnTo>
                <a:lnTo>
                  <a:pt x="1059656" y="0"/>
                </a:lnTo>
                <a:lnTo>
                  <a:pt x="1119187" y="9525"/>
                </a:lnTo>
                <a:lnTo>
                  <a:pt x="1214437" y="33338"/>
                </a:lnTo>
                <a:lnTo>
                  <a:pt x="1312068" y="71438"/>
                </a:lnTo>
                <a:lnTo>
                  <a:pt x="1295400" y="207169"/>
                </a:lnTo>
                <a:lnTo>
                  <a:pt x="1219200" y="202406"/>
                </a:lnTo>
                <a:lnTo>
                  <a:pt x="1062037" y="195263"/>
                </a:lnTo>
                <a:lnTo>
                  <a:pt x="778668" y="204788"/>
                </a:lnTo>
                <a:lnTo>
                  <a:pt x="407193" y="230981"/>
                </a:lnTo>
                <a:lnTo>
                  <a:pt x="192881" y="238125"/>
                </a:lnTo>
                <a:lnTo>
                  <a:pt x="38100" y="254794"/>
                </a:lnTo>
                <a:lnTo>
                  <a:pt x="0" y="100013"/>
                </a:lnTo>
                <a:lnTo>
                  <a:pt x="345281" y="73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C4B08D15-B495-4C23-8CBD-DE17435B75A5}"/>
              </a:ext>
            </a:extLst>
          </p:cNvPr>
          <p:cNvSpPr/>
          <p:nvPr/>
        </p:nvSpPr>
        <p:spPr>
          <a:xfrm>
            <a:off x="4946652" y="4203701"/>
            <a:ext cx="2511425" cy="1463675"/>
          </a:xfrm>
          <a:custGeom>
            <a:avLst/>
            <a:gdLst>
              <a:gd name="connsiteX0" fmla="*/ 635000 w 2511425"/>
              <a:gd name="connsiteY0" fmla="*/ 155575 h 1463675"/>
              <a:gd name="connsiteX1" fmla="*/ 920750 w 2511425"/>
              <a:gd name="connsiteY1" fmla="*/ 120650 h 1463675"/>
              <a:gd name="connsiteX2" fmla="*/ 1295400 w 2511425"/>
              <a:gd name="connsiteY2" fmla="*/ 88900 h 1463675"/>
              <a:gd name="connsiteX3" fmla="*/ 1809750 w 2511425"/>
              <a:gd name="connsiteY3" fmla="*/ 63500 h 1463675"/>
              <a:gd name="connsiteX4" fmla="*/ 2076450 w 2511425"/>
              <a:gd name="connsiteY4" fmla="*/ 50800 h 1463675"/>
              <a:gd name="connsiteX5" fmla="*/ 2095500 w 2511425"/>
              <a:gd name="connsiteY5" fmla="*/ 31750 h 1463675"/>
              <a:gd name="connsiteX6" fmla="*/ 2124075 w 2511425"/>
              <a:gd name="connsiteY6" fmla="*/ 9525 h 1463675"/>
              <a:gd name="connsiteX7" fmla="*/ 2143125 w 2511425"/>
              <a:gd name="connsiteY7" fmla="*/ 3175 h 1463675"/>
              <a:gd name="connsiteX8" fmla="*/ 2181225 w 2511425"/>
              <a:gd name="connsiteY8" fmla="*/ 0 h 1463675"/>
              <a:gd name="connsiteX9" fmla="*/ 2219325 w 2511425"/>
              <a:gd name="connsiteY9" fmla="*/ 6350 h 1463675"/>
              <a:gd name="connsiteX10" fmla="*/ 2266950 w 2511425"/>
              <a:gd name="connsiteY10" fmla="*/ 34925 h 1463675"/>
              <a:gd name="connsiteX11" fmla="*/ 2393950 w 2511425"/>
              <a:gd name="connsiteY11" fmla="*/ 114300 h 1463675"/>
              <a:gd name="connsiteX12" fmla="*/ 2473325 w 2511425"/>
              <a:gd name="connsiteY12" fmla="*/ 171450 h 1463675"/>
              <a:gd name="connsiteX13" fmla="*/ 2508250 w 2511425"/>
              <a:gd name="connsiteY13" fmla="*/ 203200 h 1463675"/>
              <a:gd name="connsiteX14" fmla="*/ 2511425 w 2511425"/>
              <a:gd name="connsiteY14" fmla="*/ 234950 h 1463675"/>
              <a:gd name="connsiteX15" fmla="*/ 2498725 w 2511425"/>
              <a:gd name="connsiteY15" fmla="*/ 269875 h 1463675"/>
              <a:gd name="connsiteX16" fmla="*/ 2479675 w 2511425"/>
              <a:gd name="connsiteY16" fmla="*/ 311150 h 1463675"/>
              <a:gd name="connsiteX17" fmla="*/ 2466975 w 2511425"/>
              <a:gd name="connsiteY17" fmla="*/ 403225 h 1463675"/>
              <a:gd name="connsiteX18" fmla="*/ 2457450 w 2511425"/>
              <a:gd name="connsiteY18" fmla="*/ 606425 h 1463675"/>
              <a:gd name="connsiteX19" fmla="*/ 2454275 w 2511425"/>
              <a:gd name="connsiteY19" fmla="*/ 717550 h 1463675"/>
              <a:gd name="connsiteX20" fmla="*/ 2441575 w 2511425"/>
              <a:gd name="connsiteY20" fmla="*/ 914400 h 1463675"/>
              <a:gd name="connsiteX21" fmla="*/ 2422525 w 2511425"/>
              <a:gd name="connsiteY21" fmla="*/ 1111250 h 1463675"/>
              <a:gd name="connsiteX22" fmla="*/ 2400300 w 2511425"/>
              <a:gd name="connsiteY22" fmla="*/ 1190625 h 1463675"/>
              <a:gd name="connsiteX23" fmla="*/ 2362200 w 2511425"/>
              <a:gd name="connsiteY23" fmla="*/ 1270000 h 1463675"/>
              <a:gd name="connsiteX24" fmla="*/ 2308225 w 2511425"/>
              <a:gd name="connsiteY24" fmla="*/ 1355725 h 1463675"/>
              <a:gd name="connsiteX25" fmla="*/ 2244725 w 2511425"/>
              <a:gd name="connsiteY25" fmla="*/ 1428750 h 1463675"/>
              <a:gd name="connsiteX26" fmla="*/ 2222500 w 2511425"/>
              <a:gd name="connsiteY26" fmla="*/ 1454150 h 1463675"/>
              <a:gd name="connsiteX27" fmla="*/ 2200275 w 2511425"/>
              <a:gd name="connsiteY27" fmla="*/ 1463675 h 1463675"/>
              <a:gd name="connsiteX28" fmla="*/ 2174875 w 2511425"/>
              <a:gd name="connsiteY28" fmla="*/ 1460500 h 1463675"/>
              <a:gd name="connsiteX29" fmla="*/ 2139950 w 2511425"/>
              <a:gd name="connsiteY29" fmla="*/ 1444625 h 1463675"/>
              <a:gd name="connsiteX30" fmla="*/ 2105025 w 2511425"/>
              <a:gd name="connsiteY30" fmla="*/ 1419225 h 1463675"/>
              <a:gd name="connsiteX31" fmla="*/ 2184400 w 2511425"/>
              <a:gd name="connsiteY31" fmla="*/ 996950 h 1463675"/>
              <a:gd name="connsiteX32" fmla="*/ 2200275 w 2511425"/>
              <a:gd name="connsiteY32" fmla="*/ 914400 h 1463675"/>
              <a:gd name="connsiteX33" fmla="*/ 2209800 w 2511425"/>
              <a:gd name="connsiteY33" fmla="*/ 777875 h 1463675"/>
              <a:gd name="connsiteX34" fmla="*/ 2212975 w 2511425"/>
              <a:gd name="connsiteY34" fmla="*/ 565150 h 1463675"/>
              <a:gd name="connsiteX35" fmla="*/ 2193925 w 2511425"/>
              <a:gd name="connsiteY35" fmla="*/ 327025 h 1463675"/>
              <a:gd name="connsiteX36" fmla="*/ 2184400 w 2511425"/>
              <a:gd name="connsiteY36" fmla="*/ 292100 h 1463675"/>
              <a:gd name="connsiteX37" fmla="*/ 2165350 w 2511425"/>
              <a:gd name="connsiteY37" fmla="*/ 269875 h 1463675"/>
              <a:gd name="connsiteX38" fmla="*/ 2146300 w 2511425"/>
              <a:gd name="connsiteY38" fmla="*/ 257175 h 1463675"/>
              <a:gd name="connsiteX39" fmla="*/ 2095500 w 2511425"/>
              <a:gd name="connsiteY39" fmla="*/ 250825 h 1463675"/>
              <a:gd name="connsiteX40" fmla="*/ 1993900 w 2511425"/>
              <a:gd name="connsiteY40" fmla="*/ 247650 h 1463675"/>
              <a:gd name="connsiteX41" fmla="*/ 1682750 w 2511425"/>
              <a:gd name="connsiteY41" fmla="*/ 244475 h 1463675"/>
              <a:gd name="connsiteX42" fmla="*/ 1441450 w 2511425"/>
              <a:gd name="connsiteY42" fmla="*/ 257175 h 1463675"/>
              <a:gd name="connsiteX43" fmla="*/ 914400 w 2511425"/>
              <a:gd name="connsiteY43" fmla="*/ 298450 h 1463675"/>
              <a:gd name="connsiteX44" fmla="*/ 663575 w 2511425"/>
              <a:gd name="connsiteY44" fmla="*/ 320675 h 1463675"/>
              <a:gd name="connsiteX45" fmla="*/ 368300 w 2511425"/>
              <a:gd name="connsiteY45" fmla="*/ 352425 h 1463675"/>
              <a:gd name="connsiteX46" fmla="*/ 0 w 2511425"/>
              <a:gd name="connsiteY46" fmla="*/ 403225 h 1463675"/>
              <a:gd name="connsiteX47" fmla="*/ 0 w 2511425"/>
              <a:gd name="connsiteY47" fmla="*/ 180975 h 1463675"/>
              <a:gd name="connsiteX48" fmla="*/ 79375 w 2511425"/>
              <a:gd name="connsiteY48" fmla="*/ 212725 h 1463675"/>
              <a:gd name="connsiteX49" fmla="*/ 177800 w 2511425"/>
              <a:gd name="connsiteY49" fmla="*/ 209550 h 1463675"/>
              <a:gd name="connsiteX50" fmla="*/ 250825 w 2511425"/>
              <a:gd name="connsiteY50" fmla="*/ 209550 h 1463675"/>
              <a:gd name="connsiteX51" fmla="*/ 635000 w 2511425"/>
              <a:gd name="connsiteY51" fmla="*/ 155575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11425" h="1463675">
                <a:moveTo>
                  <a:pt x="635000" y="155575"/>
                </a:moveTo>
                <a:lnTo>
                  <a:pt x="920750" y="120650"/>
                </a:lnTo>
                <a:lnTo>
                  <a:pt x="1295400" y="88900"/>
                </a:lnTo>
                <a:lnTo>
                  <a:pt x="1809750" y="63500"/>
                </a:lnTo>
                <a:lnTo>
                  <a:pt x="2076450" y="50800"/>
                </a:lnTo>
                <a:lnTo>
                  <a:pt x="2095500" y="31750"/>
                </a:lnTo>
                <a:lnTo>
                  <a:pt x="2124075" y="9525"/>
                </a:lnTo>
                <a:lnTo>
                  <a:pt x="2143125" y="3175"/>
                </a:lnTo>
                <a:lnTo>
                  <a:pt x="2181225" y="0"/>
                </a:lnTo>
                <a:cubicBezTo>
                  <a:pt x="2217191" y="6539"/>
                  <a:pt x="2204317" y="6350"/>
                  <a:pt x="2219325" y="6350"/>
                </a:cubicBezTo>
                <a:lnTo>
                  <a:pt x="2266950" y="34925"/>
                </a:lnTo>
                <a:lnTo>
                  <a:pt x="2393950" y="114300"/>
                </a:lnTo>
                <a:lnTo>
                  <a:pt x="2473325" y="171450"/>
                </a:lnTo>
                <a:lnTo>
                  <a:pt x="2508250" y="203200"/>
                </a:lnTo>
                <a:lnTo>
                  <a:pt x="2511425" y="234950"/>
                </a:lnTo>
                <a:lnTo>
                  <a:pt x="2498725" y="269875"/>
                </a:lnTo>
                <a:lnTo>
                  <a:pt x="2479675" y="311150"/>
                </a:lnTo>
                <a:lnTo>
                  <a:pt x="2466975" y="403225"/>
                </a:lnTo>
                <a:lnTo>
                  <a:pt x="2457450" y="606425"/>
                </a:lnTo>
                <a:cubicBezTo>
                  <a:pt x="2456392" y="643467"/>
                  <a:pt x="2455333" y="680508"/>
                  <a:pt x="2454275" y="717550"/>
                </a:cubicBezTo>
                <a:lnTo>
                  <a:pt x="2441575" y="914400"/>
                </a:lnTo>
                <a:lnTo>
                  <a:pt x="2422525" y="1111250"/>
                </a:lnTo>
                <a:lnTo>
                  <a:pt x="2400300" y="1190625"/>
                </a:lnTo>
                <a:lnTo>
                  <a:pt x="2362200" y="1270000"/>
                </a:lnTo>
                <a:lnTo>
                  <a:pt x="2308225" y="1355725"/>
                </a:lnTo>
                <a:lnTo>
                  <a:pt x="2244725" y="1428750"/>
                </a:lnTo>
                <a:lnTo>
                  <a:pt x="2222500" y="1454150"/>
                </a:lnTo>
                <a:lnTo>
                  <a:pt x="2200275" y="1463675"/>
                </a:lnTo>
                <a:lnTo>
                  <a:pt x="2174875" y="1460500"/>
                </a:lnTo>
                <a:lnTo>
                  <a:pt x="2139950" y="1444625"/>
                </a:lnTo>
                <a:lnTo>
                  <a:pt x="2105025" y="1419225"/>
                </a:lnTo>
                <a:lnTo>
                  <a:pt x="2184400" y="996950"/>
                </a:lnTo>
                <a:lnTo>
                  <a:pt x="2200275" y="914400"/>
                </a:lnTo>
                <a:lnTo>
                  <a:pt x="2209800" y="777875"/>
                </a:lnTo>
                <a:cubicBezTo>
                  <a:pt x="2210858" y="706967"/>
                  <a:pt x="2211917" y="636058"/>
                  <a:pt x="2212975" y="565150"/>
                </a:cubicBezTo>
                <a:lnTo>
                  <a:pt x="2193925" y="327025"/>
                </a:lnTo>
                <a:lnTo>
                  <a:pt x="2184400" y="292100"/>
                </a:lnTo>
                <a:lnTo>
                  <a:pt x="2165350" y="269875"/>
                </a:lnTo>
                <a:lnTo>
                  <a:pt x="2146300" y="257175"/>
                </a:lnTo>
                <a:lnTo>
                  <a:pt x="2095500" y="250825"/>
                </a:lnTo>
                <a:lnTo>
                  <a:pt x="1993900" y="247650"/>
                </a:lnTo>
                <a:lnTo>
                  <a:pt x="1682750" y="244475"/>
                </a:lnTo>
                <a:lnTo>
                  <a:pt x="1441450" y="257175"/>
                </a:lnTo>
                <a:lnTo>
                  <a:pt x="914400" y="298450"/>
                </a:lnTo>
                <a:lnTo>
                  <a:pt x="663575" y="320675"/>
                </a:lnTo>
                <a:lnTo>
                  <a:pt x="368300" y="352425"/>
                </a:lnTo>
                <a:lnTo>
                  <a:pt x="0" y="403225"/>
                </a:lnTo>
                <a:lnTo>
                  <a:pt x="0" y="180975"/>
                </a:lnTo>
                <a:lnTo>
                  <a:pt x="79375" y="212725"/>
                </a:lnTo>
                <a:lnTo>
                  <a:pt x="177800" y="209550"/>
                </a:lnTo>
                <a:lnTo>
                  <a:pt x="250825" y="209550"/>
                </a:lnTo>
                <a:lnTo>
                  <a:pt x="635000" y="155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2AD2E824-6492-4005-8FD2-6BC46DE5D408}"/>
              </a:ext>
            </a:extLst>
          </p:cNvPr>
          <p:cNvSpPr/>
          <p:nvPr/>
        </p:nvSpPr>
        <p:spPr>
          <a:xfrm>
            <a:off x="6553202" y="5186364"/>
            <a:ext cx="593725" cy="433387"/>
          </a:xfrm>
          <a:custGeom>
            <a:avLst/>
            <a:gdLst>
              <a:gd name="connsiteX0" fmla="*/ 242888 w 592931"/>
              <a:gd name="connsiteY0" fmla="*/ 50006 h 433387"/>
              <a:gd name="connsiteX1" fmla="*/ 352425 w 592931"/>
              <a:gd name="connsiteY1" fmla="*/ 78581 h 433387"/>
              <a:gd name="connsiteX2" fmla="*/ 445294 w 592931"/>
              <a:gd name="connsiteY2" fmla="*/ 97631 h 433387"/>
              <a:gd name="connsiteX3" fmla="*/ 495300 w 592931"/>
              <a:gd name="connsiteY3" fmla="*/ 92868 h 433387"/>
              <a:gd name="connsiteX4" fmla="*/ 540544 w 592931"/>
              <a:gd name="connsiteY4" fmla="*/ 73818 h 433387"/>
              <a:gd name="connsiteX5" fmla="*/ 561975 w 592931"/>
              <a:gd name="connsiteY5" fmla="*/ 54768 h 433387"/>
              <a:gd name="connsiteX6" fmla="*/ 592931 w 592931"/>
              <a:gd name="connsiteY6" fmla="*/ 0 h 433387"/>
              <a:gd name="connsiteX7" fmla="*/ 516731 w 592931"/>
              <a:gd name="connsiteY7" fmla="*/ 423862 h 433387"/>
              <a:gd name="connsiteX8" fmla="*/ 495300 w 592931"/>
              <a:gd name="connsiteY8" fmla="*/ 433387 h 433387"/>
              <a:gd name="connsiteX9" fmla="*/ 469106 w 592931"/>
              <a:gd name="connsiteY9" fmla="*/ 407193 h 433387"/>
              <a:gd name="connsiteX10" fmla="*/ 421481 w 592931"/>
              <a:gd name="connsiteY10" fmla="*/ 361950 h 433387"/>
              <a:gd name="connsiteX11" fmla="*/ 335756 w 592931"/>
              <a:gd name="connsiteY11" fmla="*/ 290512 h 433387"/>
              <a:gd name="connsiteX12" fmla="*/ 216694 w 592931"/>
              <a:gd name="connsiteY12" fmla="*/ 204787 h 433387"/>
              <a:gd name="connsiteX13" fmla="*/ 35719 w 592931"/>
              <a:gd name="connsiteY13" fmla="*/ 80962 h 433387"/>
              <a:gd name="connsiteX14" fmla="*/ 14288 w 592931"/>
              <a:gd name="connsiteY14" fmla="*/ 57150 h 433387"/>
              <a:gd name="connsiteX15" fmla="*/ 0 w 592931"/>
              <a:gd name="connsiteY15" fmla="*/ 40481 h 433387"/>
              <a:gd name="connsiteX16" fmla="*/ 2381 w 592931"/>
              <a:gd name="connsiteY16" fmla="*/ 23812 h 433387"/>
              <a:gd name="connsiteX17" fmla="*/ 11906 w 592931"/>
              <a:gd name="connsiteY17" fmla="*/ 9525 h 433387"/>
              <a:gd name="connsiteX18" fmla="*/ 33338 w 592931"/>
              <a:gd name="connsiteY18" fmla="*/ 7143 h 433387"/>
              <a:gd name="connsiteX19" fmla="*/ 69056 w 592931"/>
              <a:gd name="connsiteY19" fmla="*/ 7143 h 433387"/>
              <a:gd name="connsiteX20" fmla="*/ 138113 w 592931"/>
              <a:gd name="connsiteY20" fmla="*/ 26193 h 433387"/>
              <a:gd name="connsiteX21" fmla="*/ 242888 w 592931"/>
              <a:gd name="connsiteY21" fmla="*/ 50006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2931" h="433387">
                <a:moveTo>
                  <a:pt x="242888" y="50006"/>
                </a:moveTo>
                <a:lnTo>
                  <a:pt x="352425" y="78581"/>
                </a:lnTo>
                <a:lnTo>
                  <a:pt x="445294" y="97631"/>
                </a:lnTo>
                <a:lnTo>
                  <a:pt x="495300" y="92868"/>
                </a:lnTo>
                <a:lnTo>
                  <a:pt x="540544" y="73818"/>
                </a:lnTo>
                <a:lnTo>
                  <a:pt x="561975" y="54768"/>
                </a:lnTo>
                <a:lnTo>
                  <a:pt x="592931" y="0"/>
                </a:lnTo>
                <a:lnTo>
                  <a:pt x="516731" y="423862"/>
                </a:lnTo>
                <a:lnTo>
                  <a:pt x="495300" y="433387"/>
                </a:lnTo>
                <a:lnTo>
                  <a:pt x="469106" y="407193"/>
                </a:lnTo>
                <a:lnTo>
                  <a:pt x="421481" y="361950"/>
                </a:lnTo>
                <a:lnTo>
                  <a:pt x="335756" y="290512"/>
                </a:lnTo>
                <a:lnTo>
                  <a:pt x="216694" y="204787"/>
                </a:lnTo>
                <a:lnTo>
                  <a:pt x="35719" y="80962"/>
                </a:lnTo>
                <a:lnTo>
                  <a:pt x="14288" y="57150"/>
                </a:lnTo>
                <a:lnTo>
                  <a:pt x="0" y="40481"/>
                </a:lnTo>
                <a:lnTo>
                  <a:pt x="2381" y="23812"/>
                </a:lnTo>
                <a:lnTo>
                  <a:pt x="11906" y="9525"/>
                </a:lnTo>
                <a:lnTo>
                  <a:pt x="33338" y="7143"/>
                </a:lnTo>
                <a:lnTo>
                  <a:pt x="69056" y="7143"/>
                </a:lnTo>
                <a:lnTo>
                  <a:pt x="138113" y="26193"/>
                </a:lnTo>
                <a:lnTo>
                  <a:pt x="242888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EC7886E3-9863-4E18-989F-BCD930846CB2}"/>
              </a:ext>
            </a:extLst>
          </p:cNvPr>
          <p:cNvSpPr/>
          <p:nvPr/>
        </p:nvSpPr>
        <p:spPr>
          <a:xfrm rot="16200000">
            <a:off x="4809333" y="4812507"/>
            <a:ext cx="2347912" cy="434975"/>
          </a:xfrm>
          <a:custGeom>
            <a:avLst/>
            <a:gdLst>
              <a:gd name="connsiteX0" fmla="*/ 1297697 w 2347378"/>
              <a:gd name="connsiteY0" fmla="*/ 122755 h 435906"/>
              <a:gd name="connsiteX1" fmla="*/ 1733603 w 2347378"/>
              <a:gd name="connsiteY1" fmla="*/ 122755 h 435906"/>
              <a:gd name="connsiteX2" fmla="*/ 1881410 w 2347378"/>
              <a:gd name="connsiteY2" fmla="*/ 120250 h 435906"/>
              <a:gd name="connsiteX3" fmla="*/ 1944040 w 2347378"/>
              <a:gd name="connsiteY3" fmla="*/ 130271 h 435906"/>
              <a:gd name="connsiteX4" fmla="*/ 2009175 w 2347378"/>
              <a:gd name="connsiteY4" fmla="*/ 137786 h 435906"/>
              <a:gd name="connsiteX5" fmla="*/ 2114394 w 2347378"/>
              <a:gd name="connsiteY5" fmla="*/ 135281 h 435906"/>
              <a:gd name="connsiteX6" fmla="*/ 2179529 w 2347378"/>
              <a:gd name="connsiteY6" fmla="*/ 125260 h 435906"/>
              <a:gd name="connsiteX7" fmla="*/ 2232139 w 2347378"/>
              <a:gd name="connsiteY7" fmla="*/ 107724 h 435906"/>
              <a:gd name="connsiteX8" fmla="*/ 2272222 w 2347378"/>
              <a:gd name="connsiteY8" fmla="*/ 85177 h 435906"/>
              <a:gd name="connsiteX9" fmla="*/ 2299779 w 2347378"/>
              <a:gd name="connsiteY9" fmla="*/ 57620 h 435906"/>
              <a:gd name="connsiteX10" fmla="*/ 2329842 w 2347378"/>
              <a:gd name="connsiteY10" fmla="*/ 0 h 435906"/>
              <a:gd name="connsiteX11" fmla="*/ 2347378 w 2347378"/>
              <a:gd name="connsiteY11" fmla="*/ 263047 h 435906"/>
              <a:gd name="connsiteX12" fmla="*/ 2302284 w 2347378"/>
              <a:gd name="connsiteY12" fmla="*/ 340708 h 435906"/>
              <a:gd name="connsiteX13" fmla="*/ 2257191 w 2347378"/>
              <a:gd name="connsiteY13" fmla="*/ 385802 h 435906"/>
              <a:gd name="connsiteX14" fmla="*/ 2214602 w 2347378"/>
              <a:gd name="connsiteY14" fmla="*/ 420875 h 435906"/>
              <a:gd name="connsiteX15" fmla="*/ 2177024 w 2347378"/>
              <a:gd name="connsiteY15" fmla="*/ 435906 h 435906"/>
              <a:gd name="connsiteX16" fmla="*/ 2131930 w 2347378"/>
              <a:gd name="connsiteY16" fmla="*/ 428390 h 435906"/>
              <a:gd name="connsiteX17" fmla="*/ 1873894 w 2347378"/>
              <a:gd name="connsiteY17" fmla="*/ 388307 h 435906"/>
              <a:gd name="connsiteX18" fmla="*/ 1698530 w 2347378"/>
              <a:gd name="connsiteY18" fmla="*/ 390812 h 435906"/>
              <a:gd name="connsiteX19" fmla="*/ 260542 w 2347378"/>
              <a:gd name="connsiteY19" fmla="*/ 353234 h 435906"/>
              <a:gd name="connsiteX20" fmla="*/ 177870 w 2347378"/>
              <a:gd name="connsiteY20" fmla="*/ 343213 h 435906"/>
              <a:gd name="connsiteX21" fmla="*/ 75157 w 2347378"/>
              <a:gd name="connsiteY21" fmla="*/ 318161 h 435906"/>
              <a:gd name="connsiteX22" fmla="*/ 30063 w 2347378"/>
              <a:gd name="connsiteY22" fmla="*/ 293109 h 435906"/>
              <a:gd name="connsiteX23" fmla="*/ 7516 w 2347378"/>
              <a:gd name="connsiteY23" fmla="*/ 270562 h 435906"/>
              <a:gd name="connsiteX24" fmla="*/ 0 w 2347378"/>
              <a:gd name="connsiteY24" fmla="*/ 240500 h 435906"/>
              <a:gd name="connsiteX25" fmla="*/ 10021 w 2347378"/>
              <a:gd name="connsiteY25" fmla="*/ 210437 h 435906"/>
              <a:gd name="connsiteX26" fmla="*/ 30063 w 2347378"/>
              <a:gd name="connsiteY26" fmla="*/ 182880 h 435906"/>
              <a:gd name="connsiteX27" fmla="*/ 65136 w 2347378"/>
              <a:gd name="connsiteY27" fmla="*/ 157828 h 435906"/>
              <a:gd name="connsiteX28" fmla="*/ 100209 w 2347378"/>
              <a:gd name="connsiteY28" fmla="*/ 142797 h 435906"/>
              <a:gd name="connsiteX29" fmla="*/ 195406 w 2347378"/>
              <a:gd name="connsiteY29" fmla="*/ 130271 h 435906"/>
              <a:gd name="connsiteX30" fmla="*/ 338203 w 2347378"/>
              <a:gd name="connsiteY30" fmla="*/ 120250 h 435906"/>
              <a:gd name="connsiteX31" fmla="*/ 566177 w 2347378"/>
              <a:gd name="connsiteY31" fmla="*/ 120250 h 435906"/>
              <a:gd name="connsiteX32" fmla="*/ 1002083 w 2347378"/>
              <a:gd name="connsiteY32" fmla="*/ 122755 h 435906"/>
              <a:gd name="connsiteX33" fmla="*/ 1297697 w 2347378"/>
              <a:gd name="connsiteY33" fmla="*/ 122755 h 4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7378" h="435906">
                <a:moveTo>
                  <a:pt x="1297697" y="122755"/>
                </a:moveTo>
                <a:lnTo>
                  <a:pt x="1733603" y="122755"/>
                </a:lnTo>
                <a:lnTo>
                  <a:pt x="1881410" y="120250"/>
                </a:lnTo>
                <a:lnTo>
                  <a:pt x="1944040" y="130271"/>
                </a:lnTo>
                <a:lnTo>
                  <a:pt x="2009175" y="137786"/>
                </a:lnTo>
                <a:lnTo>
                  <a:pt x="2114394" y="135281"/>
                </a:lnTo>
                <a:lnTo>
                  <a:pt x="2179529" y="125260"/>
                </a:lnTo>
                <a:lnTo>
                  <a:pt x="2232139" y="107724"/>
                </a:lnTo>
                <a:lnTo>
                  <a:pt x="2272222" y="85177"/>
                </a:lnTo>
                <a:lnTo>
                  <a:pt x="2299779" y="57620"/>
                </a:lnTo>
                <a:lnTo>
                  <a:pt x="2329842" y="0"/>
                </a:lnTo>
                <a:lnTo>
                  <a:pt x="2347378" y="263047"/>
                </a:lnTo>
                <a:lnTo>
                  <a:pt x="2302284" y="340708"/>
                </a:lnTo>
                <a:lnTo>
                  <a:pt x="2257191" y="385802"/>
                </a:lnTo>
                <a:lnTo>
                  <a:pt x="2214602" y="420875"/>
                </a:lnTo>
                <a:lnTo>
                  <a:pt x="2177024" y="435906"/>
                </a:lnTo>
                <a:lnTo>
                  <a:pt x="2131930" y="428390"/>
                </a:lnTo>
                <a:lnTo>
                  <a:pt x="1873894" y="388307"/>
                </a:lnTo>
                <a:lnTo>
                  <a:pt x="1698530" y="390812"/>
                </a:lnTo>
                <a:lnTo>
                  <a:pt x="260542" y="353234"/>
                </a:lnTo>
                <a:lnTo>
                  <a:pt x="177870" y="343213"/>
                </a:lnTo>
                <a:lnTo>
                  <a:pt x="75157" y="318161"/>
                </a:lnTo>
                <a:lnTo>
                  <a:pt x="30063" y="293109"/>
                </a:lnTo>
                <a:lnTo>
                  <a:pt x="7516" y="270562"/>
                </a:lnTo>
                <a:lnTo>
                  <a:pt x="0" y="240500"/>
                </a:lnTo>
                <a:lnTo>
                  <a:pt x="10021" y="210437"/>
                </a:lnTo>
                <a:lnTo>
                  <a:pt x="30063" y="182880"/>
                </a:lnTo>
                <a:lnTo>
                  <a:pt x="65136" y="157828"/>
                </a:lnTo>
                <a:lnTo>
                  <a:pt x="100209" y="142797"/>
                </a:lnTo>
                <a:lnTo>
                  <a:pt x="195406" y="130271"/>
                </a:lnTo>
                <a:lnTo>
                  <a:pt x="338203" y="120250"/>
                </a:lnTo>
                <a:lnTo>
                  <a:pt x="566177" y="120250"/>
                </a:lnTo>
                <a:lnTo>
                  <a:pt x="1002083" y="122755"/>
                </a:lnTo>
                <a:lnTo>
                  <a:pt x="1297697" y="122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1D1FCBB-2FD5-48AE-B332-A333102A6152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</p:grpSpPr>
        <p:sp>
          <p:nvSpPr>
            <p:cNvPr id="16" name="フリーフォーム 107">
              <a:extLst>
                <a:ext uri="{FF2B5EF4-FFF2-40B4-BE49-F238E27FC236}">
                  <a16:creationId xmlns:a16="http://schemas.microsoft.com/office/drawing/2014/main" id="{EAA1A983-A281-4E01-A608-5D5266FCBFB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8">
              <a:extLst>
                <a:ext uri="{FF2B5EF4-FFF2-40B4-BE49-F238E27FC236}">
                  <a16:creationId xmlns:a16="http://schemas.microsoft.com/office/drawing/2014/main" id="{AC33E2D6-ABA6-456F-A443-A3E9CD222CD2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9">
              <a:extLst>
                <a:ext uri="{FF2B5EF4-FFF2-40B4-BE49-F238E27FC236}">
                  <a16:creationId xmlns:a16="http://schemas.microsoft.com/office/drawing/2014/main" id="{6033D8AE-2E30-4C57-BC0A-16E85084E46C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CA912EE4-4826-44E8-829B-94744C2C52AD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7A6633E7-BC57-47A3-8B9D-062C5E38C49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9">
              <a:extLst>
                <a:ext uri="{FF2B5EF4-FFF2-40B4-BE49-F238E27FC236}">
                  <a16:creationId xmlns:a16="http://schemas.microsoft.com/office/drawing/2014/main" id="{6D4681A5-F0A8-44A6-94DA-B5F8C449A1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2268D9B8-C0CD-4585-ABAF-9CCFC4AF0812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A931851-2BF9-4013-8003-6140E2B1A428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5">
              <a:extLst>
                <a:ext uri="{FF2B5EF4-FFF2-40B4-BE49-F238E27FC236}">
                  <a16:creationId xmlns:a16="http://schemas.microsoft.com/office/drawing/2014/main" id="{CDADB800-C631-4C3F-9DAC-D4A4A42B2E03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A7C15160-3CB3-4462-B715-C6E9FBAB43B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C331DCC9-71A5-443D-85F7-21738C06EA2B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8A3294A1-F7E6-461D-A33F-5E4B09D59B5A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6B56634A-06D1-40AC-B1D1-5510D5A80863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5637C415-ECBA-427F-9498-283F5CDB3955}"/>
              </a:ext>
            </a:extLst>
          </p:cNvPr>
          <p:cNvGrpSpPr/>
          <p:nvPr/>
        </p:nvGrpSpPr>
        <p:grpSpPr>
          <a:xfrm>
            <a:off x="3906044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8417AB80-A3E4-4024-B147-C68377C11A3F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F31D3C8D-5083-4A89-8F5D-BD51DE30335A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ACE36FF7-5A3A-46AB-A2E9-2F963603B9AD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7DB6117A-2CA1-451A-9A57-DE8B16EBBF4C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F76A9E5F-25FE-414F-AE72-E61404D65F4E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9">
              <a:extLst>
                <a:ext uri="{FF2B5EF4-FFF2-40B4-BE49-F238E27FC236}">
                  <a16:creationId xmlns:a16="http://schemas.microsoft.com/office/drawing/2014/main" id="{7374F757-20A2-44C4-A15C-7184BE8B05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FE0F3070-AA47-4C0B-AB88-64A1AD772FFE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2FC6E409-FD22-484D-9F2E-840D9B6FF194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69E6F1FB-97C7-49E1-9BE5-6CE7D6F8B834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23CB883F-76BE-40AB-B3B5-BA824D165716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3">
              <a:extLst>
                <a:ext uri="{FF2B5EF4-FFF2-40B4-BE49-F238E27FC236}">
                  <a16:creationId xmlns:a16="http://schemas.microsoft.com/office/drawing/2014/main" id="{FDDA2AD0-3415-4F42-8D5E-A42EF701AF26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7">
              <a:extLst>
                <a:ext uri="{FF2B5EF4-FFF2-40B4-BE49-F238E27FC236}">
                  <a16:creationId xmlns:a16="http://schemas.microsoft.com/office/drawing/2014/main" id="{EF320193-9443-449B-B933-C2FBA2823593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2EB74173-4BB9-4F61-BB42-E2B4C66AC405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8541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9" grpId="0" animBg="1"/>
      <p:bldP spid="110" grpId="0" animBg="1"/>
      <p:bldP spid="111" grpId="0" animBg="1"/>
      <p:bldP spid="112" grpId="0" animBg="1"/>
      <p:bldP spid="120" grpId="0" animBg="1"/>
      <p:bldP spid="115" grpId="0" animBg="1"/>
      <p:bldP spid="117" grpId="0" animBg="1"/>
      <p:bldP spid="116" grpId="0" animBg="1"/>
      <p:bldP spid="113" grpId="0" animBg="1"/>
      <p:bldP spid="114" grpId="0" animBg="1"/>
      <p:bldP spid="118" grpId="0" animBg="1"/>
      <p:bldP spid="1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7BAE5C-8A2E-4026-AE2C-BCD47366F73C}"/>
              </a:ext>
            </a:extLst>
          </p:cNvPr>
          <p:cNvSpPr/>
          <p:nvPr/>
        </p:nvSpPr>
        <p:spPr>
          <a:xfrm>
            <a:off x="3995739" y="1919288"/>
            <a:ext cx="955675" cy="615950"/>
          </a:xfrm>
          <a:custGeom>
            <a:avLst/>
            <a:gdLst>
              <a:gd name="connsiteX0" fmla="*/ 557212 w 954881"/>
              <a:gd name="connsiteY0" fmla="*/ 490537 h 616743"/>
              <a:gd name="connsiteX1" fmla="*/ 357187 w 954881"/>
              <a:gd name="connsiteY1" fmla="*/ 373856 h 616743"/>
              <a:gd name="connsiteX2" fmla="*/ 245268 w 954881"/>
              <a:gd name="connsiteY2" fmla="*/ 290512 h 616743"/>
              <a:gd name="connsiteX3" fmla="*/ 128587 w 954881"/>
              <a:gd name="connsiteY3" fmla="*/ 185737 h 616743"/>
              <a:gd name="connsiteX4" fmla="*/ 59531 w 954881"/>
              <a:gd name="connsiteY4" fmla="*/ 114300 h 616743"/>
              <a:gd name="connsiteX5" fmla="*/ 28575 w 954881"/>
              <a:gd name="connsiteY5" fmla="*/ 78581 h 616743"/>
              <a:gd name="connsiteX6" fmla="*/ 11906 w 954881"/>
              <a:gd name="connsiteY6" fmla="*/ 59531 h 616743"/>
              <a:gd name="connsiteX7" fmla="*/ 4762 w 954881"/>
              <a:gd name="connsiteY7" fmla="*/ 42862 h 616743"/>
              <a:gd name="connsiteX8" fmla="*/ 0 w 954881"/>
              <a:gd name="connsiteY8" fmla="*/ 26193 h 616743"/>
              <a:gd name="connsiteX9" fmla="*/ 0 w 954881"/>
              <a:gd name="connsiteY9" fmla="*/ 14287 h 616743"/>
              <a:gd name="connsiteX10" fmla="*/ 4762 w 954881"/>
              <a:gd name="connsiteY10" fmla="*/ 4762 h 616743"/>
              <a:gd name="connsiteX11" fmla="*/ 11906 w 954881"/>
              <a:gd name="connsiteY11" fmla="*/ 0 h 616743"/>
              <a:gd name="connsiteX12" fmla="*/ 35718 w 954881"/>
              <a:gd name="connsiteY12" fmla="*/ 0 h 616743"/>
              <a:gd name="connsiteX13" fmla="*/ 76200 w 954881"/>
              <a:gd name="connsiteY13" fmla="*/ 19050 h 616743"/>
              <a:gd name="connsiteX14" fmla="*/ 145256 w 954881"/>
              <a:gd name="connsiteY14" fmla="*/ 54768 h 616743"/>
              <a:gd name="connsiteX15" fmla="*/ 207168 w 954881"/>
              <a:gd name="connsiteY15" fmla="*/ 83343 h 616743"/>
              <a:gd name="connsiteX16" fmla="*/ 297656 w 954881"/>
              <a:gd name="connsiteY16" fmla="*/ 114300 h 616743"/>
              <a:gd name="connsiteX17" fmla="*/ 407193 w 954881"/>
              <a:gd name="connsiteY17" fmla="*/ 145256 h 616743"/>
              <a:gd name="connsiteX18" fmla="*/ 497681 w 954881"/>
              <a:gd name="connsiteY18" fmla="*/ 166687 h 616743"/>
              <a:gd name="connsiteX19" fmla="*/ 607218 w 954881"/>
              <a:gd name="connsiteY19" fmla="*/ 185737 h 616743"/>
              <a:gd name="connsiteX20" fmla="*/ 695325 w 954881"/>
              <a:gd name="connsiteY20" fmla="*/ 192881 h 616743"/>
              <a:gd name="connsiteX21" fmla="*/ 740568 w 954881"/>
              <a:gd name="connsiteY21" fmla="*/ 230981 h 616743"/>
              <a:gd name="connsiteX22" fmla="*/ 831056 w 954881"/>
              <a:gd name="connsiteY22" fmla="*/ 314325 h 616743"/>
              <a:gd name="connsiteX23" fmla="*/ 881062 w 954881"/>
              <a:gd name="connsiteY23" fmla="*/ 364331 h 616743"/>
              <a:gd name="connsiteX24" fmla="*/ 916781 w 954881"/>
              <a:gd name="connsiteY24" fmla="*/ 407193 h 616743"/>
              <a:gd name="connsiteX25" fmla="*/ 938212 w 954881"/>
              <a:gd name="connsiteY25" fmla="*/ 442912 h 616743"/>
              <a:gd name="connsiteX26" fmla="*/ 950118 w 954881"/>
              <a:gd name="connsiteY26" fmla="*/ 476250 h 616743"/>
              <a:gd name="connsiteX27" fmla="*/ 954881 w 954881"/>
              <a:gd name="connsiteY27" fmla="*/ 509587 h 616743"/>
              <a:gd name="connsiteX28" fmla="*/ 947737 w 954881"/>
              <a:gd name="connsiteY28" fmla="*/ 547687 h 616743"/>
              <a:gd name="connsiteX29" fmla="*/ 933450 w 954881"/>
              <a:gd name="connsiteY29" fmla="*/ 581025 h 616743"/>
              <a:gd name="connsiteX30" fmla="*/ 914400 w 954881"/>
              <a:gd name="connsiteY30" fmla="*/ 597693 h 616743"/>
              <a:gd name="connsiteX31" fmla="*/ 876300 w 954881"/>
              <a:gd name="connsiteY31" fmla="*/ 611981 h 616743"/>
              <a:gd name="connsiteX32" fmla="*/ 816768 w 954881"/>
              <a:gd name="connsiteY32" fmla="*/ 616743 h 616743"/>
              <a:gd name="connsiteX33" fmla="*/ 557212 w 954881"/>
              <a:gd name="connsiteY33" fmla="*/ 4905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54881" h="616743">
                <a:moveTo>
                  <a:pt x="557212" y="490537"/>
                </a:moveTo>
                <a:lnTo>
                  <a:pt x="357187" y="373856"/>
                </a:lnTo>
                <a:lnTo>
                  <a:pt x="245268" y="290512"/>
                </a:lnTo>
                <a:lnTo>
                  <a:pt x="128587" y="185737"/>
                </a:lnTo>
                <a:lnTo>
                  <a:pt x="59531" y="114300"/>
                </a:lnTo>
                <a:lnTo>
                  <a:pt x="28575" y="78581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1906" y="0"/>
                </a:lnTo>
                <a:lnTo>
                  <a:pt x="35718" y="0"/>
                </a:lnTo>
                <a:lnTo>
                  <a:pt x="76200" y="19050"/>
                </a:lnTo>
                <a:lnTo>
                  <a:pt x="145256" y="54768"/>
                </a:lnTo>
                <a:lnTo>
                  <a:pt x="207168" y="83343"/>
                </a:lnTo>
                <a:lnTo>
                  <a:pt x="297656" y="114300"/>
                </a:lnTo>
                <a:lnTo>
                  <a:pt x="407193" y="145256"/>
                </a:lnTo>
                <a:lnTo>
                  <a:pt x="497681" y="166687"/>
                </a:lnTo>
                <a:lnTo>
                  <a:pt x="607218" y="185737"/>
                </a:lnTo>
                <a:lnTo>
                  <a:pt x="695325" y="192881"/>
                </a:lnTo>
                <a:lnTo>
                  <a:pt x="740568" y="230981"/>
                </a:lnTo>
                <a:lnTo>
                  <a:pt x="831056" y="314325"/>
                </a:lnTo>
                <a:lnTo>
                  <a:pt x="881062" y="364331"/>
                </a:lnTo>
                <a:lnTo>
                  <a:pt x="916781" y="407193"/>
                </a:lnTo>
                <a:lnTo>
                  <a:pt x="938212" y="442912"/>
                </a:lnTo>
                <a:lnTo>
                  <a:pt x="950118" y="476250"/>
                </a:lnTo>
                <a:lnTo>
                  <a:pt x="954881" y="509587"/>
                </a:lnTo>
                <a:lnTo>
                  <a:pt x="947737" y="547687"/>
                </a:lnTo>
                <a:lnTo>
                  <a:pt x="933450" y="581025"/>
                </a:lnTo>
                <a:lnTo>
                  <a:pt x="914400" y="597693"/>
                </a:lnTo>
                <a:lnTo>
                  <a:pt x="876300" y="611981"/>
                </a:lnTo>
                <a:lnTo>
                  <a:pt x="816768" y="616743"/>
                </a:lnTo>
                <a:lnTo>
                  <a:pt x="557212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658A9F-93EF-4F6D-9964-1855F7B85820}"/>
              </a:ext>
            </a:extLst>
          </p:cNvPr>
          <p:cNvSpPr/>
          <p:nvPr/>
        </p:nvSpPr>
        <p:spPr>
          <a:xfrm>
            <a:off x="5487989" y="1693863"/>
            <a:ext cx="517525" cy="1708150"/>
          </a:xfrm>
          <a:custGeom>
            <a:avLst/>
            <a:gdLst>
              <a:gd name="connsiteX0" fmla="*/ 240507 w 516732"/>
              <a:gd name="connsiteY0" fmla="*/ 1007269 h 1709737"/>
              <a:gd name="connsiteX1" fmla="*/ 202407 w 516732"/>
              <a:gd name="connsiteY1" fmla="*/ 450056 h 1709737"/>
              <a:gd name="connsiteX2" fmla="*/ 192882 w 516732"/>
              <a:gd name="connsiteY2" fmla="*/ 350044 h 1709737"/>
              <a:gd name="connsiteX3" fmla="*/ 171450 w 516732"/>
              <a:gd name="connsiteY3" fmla="*/ 278606 h 1709737"/>
              <a:gd name="connsiteX4" fmla="*/ 142875 w 516732"/>
              <a:gd name="connsiteY4" fmla="*/ 219075 h 1709737"/>
              <a:gd name="connsiteX5" fmla="*/ 107157 w 516732"/>
              <a:gd name="connsiteY5" fmla="*/ 159544 h 1709737"/>
              <a:gd name="connsiteX6" fmla="*/ 64294 w 516732"/>
              <a:gd name="connsiteY6" fmla="*/ 104775 h 1709737"/>
              <a:gd name="connsiteX7" fmla="*/ 28575 w 516732"/>
              <a:gd name="connsiteY7" fmla="*/ 73819 h 1709737"/>
              <a:gd name="connsiteX8" fmla="*/ 14288 w 516732"/>
              <a:gd name="connsiteY8" fmla="*/ 61912 h 1709737"/>
              <a:gd name="connsiteX9" fmla="*/ 2382 w 516732"/>
              <a:gd name="connsiteY9" fmla="*/ 42862 h 1709737"/>
              <a:gd name="connsiteX10" fmla="*/ 0 w 516732"/>
              <a:gd name="connsiteY10" fmla="*/ 21431 h 1709737"/>
              <a:gd name="connsiteX11" fmla="*/ 7144 w 516732"/>
              <a:gd name="connsiteY11" fmla="*/ 7144 h 1709737"/>
              <a:gd name="connsiteX12" fmla="*/ 21432 w 516732"/>
              <a:gd name="connsiteY12" fmla="*/ 0 h 1709737"/>
              <a:gd name="connsiteX13" fmla="*/ 47625 w 516732"/>
              <a:gd name="connsiteY13" fmla="*/ 7144 h 1709737"/>
              <a:gd name="connsiteX14" fmla="*/ 69057 w 516732"/>
              <a:gd name="connsiteY14" fmla="*/ 14287 h 1709737"/>
              <a:gd name="connsiteX15" fmla="*/ 135732 w 516732"/>
              <a:gd name="connsiteY15" fmla="*/ 35719 h 1709737"/>
              <a:gd name="connsiteX16" fmla="*/ 188119 w 516732"/>
              <a:gd name="connsiteY16" fmla="*/ 52387 h 1709737"/>
              <a:gd name="connsiteX17" fmla="*/ 242888 w 516732"/>
              <a:gd name="connsiteY17" fmla="*/ 71437 h 1709737"/>
              <a:gd name="connsiteX18" fmla="*/ 295275 w 516732"/>
              <a:gd name="connsiteY18" fmla="*/ 95250 h 1709737"/>
              <a:gd name="connsiteX19" fmla="*/ 350044 w 516732"/>
              <a:gd name="connsiteY19" fmla="*/ 128587 h 1709737"/>
              <a:gd name="connsiteX20" fmla="*/ 414338 w 516732"/>
              <a:gd name="connsiteY20" fmla="*/ 171450 h 1709737"/>
              <a:gd name="connsiteX21" fmla="*/ 419100 w 516732"/>
              <a:gd name="connsiteY21" fmla="*/ 307181 h 1709737"/>
              <a:gd name="connsiteX22" fmla="*/ 473869 w 516732"/>
              <a:gd name="connsiteY22" fmla="*/ 1033462 h 1709737"/>
              <a:gd name="connsiteX23" fmla="*/ 516732 w 516732"/>
              <a:gd name="connsiteY23" fmla="*/ 1666875 h 1709737"/>
              <a:gd name="connsiteX24" fmla="*/ 288132 w 516732"/>
              <a:gd name="connsiteY24" fmla="*/ 1709737 h 1709737"/>
              <a:gd name="connsiteX25" fmla="*/ 240507 w 516732"/>
              <a:gd name="connsiteY25" fmla="*/ 1007269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2" h="1709737">
                <a:moveTo>
                  <a:pt x="240507" y="1007269"/>
                </a:moveTo>
                <a:lnTo>
                  <a:pt x="202407" y="450056"/>
                </a:lnTo>
                <a:lnTo>
                  <a:pt x="192882" y="350044"/>
                </a:lnTo>
                <a:lnTo>
                  <a:pt x="171450" y="278606"/>
                </a:lnTo>
                <a:lnTo>
                  <a:pt x="142875" y="219075"/>
                </a:lnTo>
                <a:lnTo>
                  <a:pt x="107157" y="159544"/>
                </a:lnTo>
                <a:lnTo>
                  <a:pt x="64294" y="104775"/>
                </a:lnTo>
                <a:lnTo>
                  <a:pt x="28575" y="73819"/>
                </a:lnTo>
                <a:lnTo>
                  <a:pt x="14288" y="61912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7144"/>
                </a:lnTo>
                <a:lnTo>
                  <a:pt x="21432" y="0"/>
                </a:lnTo>
                <a:lnTo>
                  <a:pt x="47625" y="7144"/>
                </a:lnTo>
                <a:lnTo>
                  <a:pt x="69057" y="14287"/>
                </a:lnTo>
                <a:lnTo>
                  <a:pt x="135732" y="35719"/>
                </a:lnTo>
                <a:lnTo>
                  <a:pt x="188119" y="52387"/>
                </a:lnTo>
                <a:lnTo>
                  <a:pt x="242888" y="71437"/>
                </a:lnTo>
                <a:lnTo>
                  <a:pt x="295275" y="95250"/>
                </a:lnTo>
                <a:lnTo>
                  <a:pt x="350044" y="128587"/>
                </a:lnTo>
                <a:lnTo>
                  <a:pt x="414338" y="171450"/>
                </a:lnTo>
                <a:lnTo>
                  <a:pt x="419100" y="307181"/>
                </a:lnTo>
                <a:lnTo>
                  <a:pt x="473869" y="1033462"/>
                </a:lnTo>
                <a:lnTo>
                  <a:pt x="516732" y="1666875"/>
                </a:lnTo>
                <a:lnTo>
                  <a:pt x="288132" y="1709737"/>
                </a:lnTo>
                <a:lnTo>
                  <a:pt x="240507" y="1007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2BA6609-5FB9-4366-8E23-D88C519267B1}"/>
              </a:ext>
            </a:extLst>
          </p:cNvPr>
          <p:cNvSpPr/>
          <p:nvPr/>
        </p:nvSpPr>
        <p:spPr>
          <a:xfrm>
            <a:off x="5116514" y="3314701"/>
            <a:ext cx="473075" cy="1852613"/>
          </a:xfrm>
          <a:custGeom>
            <a:avLst/>
            <a:gdLst>
              <a:gd name="connsiteX0" fmla="*/ 180975 w 471488"/>
              <a:gd name="connsiteY0" fmla="*/ 1014413 h 1852613"/>
              <a:gd name="connsiteX1" fmla="*/ 169069 w 471488"/>
              <a:gd name="connsiteY1" fmla="*/ 326231 h 1852613"/>
              <a:gd name="connsiteX2" fmla="*/ 159544 w 471488"/>
              <a:gd name="connsiteY2" fmla="*/ 264319 h 1852613"/>
              <a:gd name="connsiteX3" fmla="*/ 140494 w 471488"/>
              <a:gd name="connsiteY3" fmla="*/ 214313 h 1852613"/>
              <a:gd name="connsiteX4" fmla="*/ 102394 w 471488"/>
              <a:gd name="connsiteY4" fmla="*/ 154781 h 1852613"/>
              <a:gd name="connsiteX5" fmla="*/ 66675 w 471488"/>
              <a:gd name="connsiteY5" fmla="*/ 107156 h 1852613"/>
              <a:gd name="connsiteX6" fmla="*/ 19050 w 471488"/>
              <a:gd name="connsiteY6" fmla="*/ 59531 h 1852613"/>
              <a:gd name="connsiteX7" fmla="*/ 7144 w 471488"/>
              <a:gd name="connsiteY7" fmla="*/ 45244 h 1852613"/>
              <a:gd name="connsiteX8" fmla="*/ 0 w 471488"/>
              <a:gd name="connsiteY8" fmla="*/ 26194 h 1852613"/>
              <a:gd name="connsiteX9" fmla="*/ 2382 w 471488"/>
              <a:gd name="connsiteY9" fmla="*/ 14288 h 1852613"/>
              <a:gd name="connsiteX10" fmla="*/ 16669 w 471488"/>
              <a:gd name="connsiteY10" fmla="*/ 4763 h 1852613"/>
              <a:gd name="connsiteX11" fmla="*/ 42863 w 471488"/>
              <a:gd name="connsiteY11" fmla="*/ 0 h 1852613"/>
              <a:gd name="connsiteX12" fmla="*/ 57150 w 471488"/>
              <a:gd name="connsiteY12" fmla="*/ 0 h 1852613"/>
              <a:gd name="connsiteX13" fmla="*/ 88107 w 471488"/>
              <a:gd name="connsiteY13" fmla="*/ 14288 h 1852613"/>
              <a:gd name="connsiteX14" fmla="*/ 273844 w 471488"/>
              <a:gd name="connsiteY14" fmla="*/ 102394 h 1852613"/>
              <a:gd name="connsiteX15" fmla="*/ 388144 w 471488"/>
              <a:gd name="connsiteY15" fmla="*/ 211931 h 1852613"/>
              <a:gd name="connsiteX16" fmla="*/ 409575 w 471488"/>
              <a:gd name="connsiteY16" fmla="*/ 542925 h 1852613"/>
              <a:gd name="connsiteX17" fmla="*/ 423863 w 471488"/>
              <a:gd name="connsiteY17" fmla="*/ 809625 h 1852613"/>
              <a:gd name="connsiteX18" fmla="*/ 438150 w 471488"/>
              <a:gd name="connsiteY18" fmla="*/ 1066800 h 1852613"/>
              <a:gd name="connsiteX19" fmla="*/ 457200 w 471488"/>
              <a:gd name="connsiteY19" fmla="*/ 1404938 h 1852613"/>
              <a:gd name="connsiteX20" fmla="*/ 464344 w 471488"/>
              <a:gd name="connsiteY20" fmla="*/ 1464469 h 1852613"/>
              <a:gd name="connsiteX21" fmla="*/ 471488 w 471488"/>
              <a:gd name="connsiteY21" fmla="*/ 1533525 h 1852613"/>
              <a:gd name="connsiteX22" fmla="*/ 471488 w 471488"/>
              <a:gd name="connsiteY22" fmla="*/ 1585913 h 1852613"/>
              <a:gd name="connsiteX23" fmla="*/ 469107 w 471488"/>
              <a:gd name="connsiteY23" fmla="*/ 1640681 h 1852613"/>
              <a:gd name="connsiteX24" fmla="*/ 459582 w 471488"/>
              <a:gd name="connsiteY24" fmla="*/ 1690688 h 1852613"/>
              <a:gd name="connsiteX25" fmla="*/ 440532 w 471488"/>
              <a:gd name="connsiteY25" fmla="*/ 1747838 h 1852613"/>
              <a:gd name="connsiteX26" fmla="*/ 416719 w 471488"/>
              <a:gd name="connsiteY26" fmla="*/ 1785938 h 1852613"/>
              <a:gd name="connsiteX27" fmla="*/ 385763 w 471488"/>
              <a:gd name="connsiteY27" fmla="*/ 1819275 h 1852613"/>
              <a:gd name="connsiteX28" fmla="*/ 361950 w 471488"/>
              <a:gd name="connsiteY28" fmla="*/ 1843088 h 1852613"/>
              <a:gd name="connsiteX29" fmla="*/ 335757 w 471488"/>
              <a:gd name="connsiteY29" fmla="*/ 1852613 h 1852613"/>
              <a:gd name="connsiteX30" fmla="*/ 311944 w 471488"/>
              <a:gd name="connsiteY30" fmla="*/ 1845469 h 1852613"/>
              <a:gd name="connsiteX31" fmla="*/ 285750 w 471488"/>
              <a:gd name="connsiteY31" fmla="*/ 1828800 h 1852613"/>
              <a:gd name="connsiteX32" fmla="*/ 250032 w 471488"/>
              <a:gd name="connsiteY32" fmla="*/ 1778794 h 1852613"/>
              <a:gd name="connsiteX33" fmla="*/ 209550 w 471488"/>
              <a:gd name="connsiteY33" fmla="*/ 1707356 h 1852613"/>
              <a:gd name="connsiteX34" fmla="*/ 183357 w 471488"/>
              <a:gd name="connsiteY34" fmla="*/ 1638300 h 1852613"/>
              <a:gd name="connsiteX35" fmla="*/ 166688 w 471488"/>
              <a:gd name="connsiteY35" fmla="*/ 1547813 h 1852613"/>
              <a:gd name="connsiteX36" fmla="*/ 166688 w 471488"/>
              <a:gd name="connsiteY36" fmla="*/ 1440656 h 1852613"/>
              <a:gd name="connsiteX37" fmla="*/ 188119 w 471488"/>
              <a:gd name="connsiteY37" fmla="*/ 1297781 h 1852613"/>
              <a:gd name="connsiteX38" fmla="*/ 180975 w 471488"/>
              <a:gd name="connsiteY38" fmla="*/ 1014413 h 185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71488" h="1852613">
                <a:moveTo>
                  <a:pt x="180975" y="1014413"/>
                </a:moveTo>
                <a:lnTo>
                  <a:pt x="169069" y="326231"/>
                </a:lnTo>
                <a:lnTo>
                  <a:pt x="159544" y="264319"/>
                </a:lnTo>
                <a:lnTo>
                  <a:pt x="140494" y="214313"/>
                </a:lnTo>
                <a:lnTo>
                  <a:pt x="102394" y="154781"/>
                </a:lnTo>
                <a:lnTo>
                  <a:pt x="66675" y="107156"/>
                </a:lnTo>
                <a:lnTo>
                  <a:pt x="19050" y="59531"/>
                </a:lnTo>
                <a:lnTo>
                  <a:pt x="7144" y="45244"/>
                </a:lnTo>
                <a:lnTo>
                  <a:pt x="0" y="26194"/>
                </a:lnTo>
                <a:lnTo>
                  <a:pt x="2382" y="14288"/>
                </a:lnTo>
                <a:lnTo>
                  <a:pt x="16669" y="4763"/>
                </a:lnTo>
                <a:lnTo>
                  <a:pt x="42863" y="0"/>
                </a:lnTo>
                <a:lnTo>
                  <a:pt x="57150" y="0"/>
                </a:lnTo>
                <a:lnTo>
                  <a:pt x="88107" y="14288"/>
                </a:lnTo>
                <a:lnTo>
                  <a:pt x="273844" y="102394"/>
                </a:lnTo>
                <a:lnTo>
                  <a:pt x="388144" y="211931"/>
                </a:lnTo>
                <a:lnTo>
                  <a:pt x="409575" y="542925"/>
                </a:lnTo>
                <a:lnTo>
                  <a:pt x="423863" y="809625"/>
                </a:lnTo>
                <a:lnTo>
                  <a:pt x="438150" y="1066800"/>
                </a:lnTo>
                <a:lnTo>
                  <a:pt x="457200" y="1404938"/>
                </a:lnTo>
                <a:lnTo>
                  <a:pt x="464344" y="1464469"/>
                </a:lnTo>
                <a:lnTo>
                  <a:pt x="471488" y="1533525"/>
                </a:lnTo>
                <a:lnTo>
                  <a:pt x="471488" y="1585913"/>
                </a:lnTo>
                <a:lnTo>
                  <a:pt x="469107" y="1640681"/>
                </a:lnTo>
                <a:lnTo>
                  <a:pt x="459582" y="1690688"/>
                </a:lnTo>
                <a:lnTo>
                  <a:pt x="440532" y="1747838"/>
                </a:lnTo>
                <a:lnTo>
                  <a:pt x="416719" y="1785938"/>
                </a:lnTo>
                <a:lnTo>
                  <a:pt x="385763" y="1819275"/>
                </a:lnTo>
                <a:lnTo>
                  <a:pt x="361950" y="1843088"/>
                </a:lnTo>
                <a:lnTo>
                  <a:pt x="335757" y="1852613"/>
                </a:lnTo>
                <a:lnTo>
                  <a:pt x="311944" y="1845469"/>
                </a:lnTo>
                <a:lnTo>
                  <a:pt x="285750" y="1828800"/>
                </a:lnTo>
                <a:lnTo>
                  <a:pt x="250032" y="1778794"/>
                </a:lnTo>
                <a:lnTo>
                  <a:pt x="209550" y="1707356"/>
                </a:lnTo>
                <a:lnTo>
                  <a:pt x="183357" y="1638300"/>
                </a:lnTo>
                <a:lnTo>
                  <a:pt x="166688" y="1547813"/>
                </a:lnTo>
                <a:lnTo>
                  <a:pt x="166688" y="1440656"/>
                </a:lnTo>
                <a:lnTo>
                  <a:pt x="188119" y="1297781"/>
                </a:lnTo>
                <a:cubicBezTo>
                  <a:pt x="186532" y="1201737"/>
                  <a:pt x="184944" y="1105694"/>
                  <a:pt x="180975" y="1014413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8E6E795-57CF-4CAD-B355-59C8F1CFAE4E}"/>
              </a:ext>
            </a:extLst>
          </p:cNvPr>
          <p:cNvSpPr/>
          <p:nvPr/>
        </p:nvSpPr>
        <p:spPr>
          <a:xfrm>
            <a:off x="5859464" y="3821114"/>
            <a:ext cx="415925" cy="904875"/>
          </a:xfrm>
          <a:custGeom>
            <a:avLst/>
            <a:gdLst>
              <a:gd name="connsiteX0" fmla="*/ 188119 w 414338"/>
              <a:gd name="connsiteY0" fmla="*/ 445294 h 904875"/>
              <a:gd name="connsiteX1" fmla="*/ 161925 w 414338"/>
              <a:gd name="connsiteY1" fmla="*/ 209550 h 904875"/>
              <a:gd name="connsiteX2" fmla="*/ 71438 w 414338"/>
              <a:gd name="connsiteY2" fmla="*/ 102394 h 904875"/>
              <a:gd name="connsiteX3" fmla="*/ 23813 w 414338"/>
              <a:gd name="connsiteY3" fmla="*/ 54769 h 904875"/>
              <a:gd name="connsiteX4" fmla="*/ 4763 w 414338"/>
              <a:gd name="connsiteY4" fmla="*/ 35719 h 904875"/>
              <a:gd name="connsiteX5" fmla="*/ 0 w 414338"/>
              <a:gd name="connsiteY5" fmla="*/ 16669 h 904875"/>
              <a:gd name="connsiteX6" fmla="*/ 7144 w 414338"/>
              <a:gd name="connsiteY6" fmla="*/ 4763 h 904875"/>
              <a:gd name="connsiteX7" fmla="*/ 45244 w 414338"/>
              <a:gd name="connsiteY7" fmla="*/ 0 h 904875"/>
              <a:gd name="connsiteX8" fmla="*/ 180975 w 414338"/>
              <a:gd name="connsiteY8" fmla="*/ 30957 h 904875"/>
              <a:gd name="connsiteX9" fmla="*/ 304800 w 414338"/>
              <a:gd name="connsiteY9" fmla="*/ 57150 h 904875"/>
              <a:gd name="connsiteX10" fmla="*/ 342900 w 414338"/>
              <a:gd name="connsiteY10" fmla="*/ 71438 h 904875"/>
              <a:gd name="connsiteX11" fmla="*/ 359569 w 414338"/>
              <a:gd name="connsiteY11" fmla="*/ 180975 h 904875"/>
              <a:gd name="connsiteX12" fmla="*/ 414338 w 414338"/>
              <a:gd name="connsiteY12" fmla="*/ 635794 h 904875"/>
              <a:gd name="connsiteX13" fmla="*/ 414338 w 414338"/>
              <a:gd name="connsiteY13" fmla="*/ 738188 h 904875"/>
              <a:gd name="connsiteX14" fmla="*/ 390525 w 414338"/>
              <a:gd name="connsiteY14" fmla="*/ 821532 h 904875"/>
              <a:gd name="connsiteX15" fmla="*/ 373857 w 414338"/>
              <a:gd name="connsiteY15" fmla="*/ 859632 h 904875"/>
              <a:gd name="connsiteX16" fmla="*/ 350044 w 414338"/>
              <a:gd name="connsiteY16" fmla="*/ 895350 h 904875"/>
              <a:gd name="connsiteX17" fmla="*/ 328613 w 414338"/>
              <a:gd name="connsiteY17" fmla="*/ 904875 h 904875"/>
              <a:gd name="connsiteX18" fmla="*/ 309563 w 414338"/>
              <a:gd name="connsiteY18" fmla="*/ 902494 h 904875"/>
              <a:gd name="connsiteX19" fmla="*/ 283369 w 414338"/>
              <a:gd name="connsiteY19" fmla="*/ 888207 h 904875"/>
              <a:gd name="connsiteX20" fmla="*/ 257175 w 414338"/>
              <a:gd name="connsiteY20" fmla="*/ 859632 h 904875"/>
              <a:gd name="connsiteX21" fmla="*/ 228600 w 414338"/>
              <a:gd name="connsiteY21" fmla="*/ 819150 h 904875"/>
              <a:gd name="connsiteX22" fmla="*/ 188119 w 414338"/>
              <a:gd name="connsiteY22" fmla="*/ 445294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14338" h="904875">
                <a:moveTo>
                  <a:pt x="188119" y="445294"/>
                </a:moveTo>
                <a:lnTo>
                  <a:pt x="161925" y="209550"/>
                </a:lnTo>
                <a:lnTo>
                  <a:pt x="71438" y="102394"/>
                </a:lnTo>
                <a:lnTo>
                  <a:pt x="23813" y="54769"/>
                </a:lnTo>
                <a:lnTo>
                  <a:pt x="4763" y="35719"/>
                </a:lnTo>
                <a:lnTo>
                  <a:pt x="0" y="16669"/>
                </a:lnTo>
                <a:lnTo>
                  <a:pt x="7144" y="4763"/>
                </a:lnTo>
                <a:lnTo>
                  <a:pt x="45244" y="0"/>
                </a:lnTo>
                <a:lnTo>
                  <a:pt x="180975" y="30957"/>
                </a:lnTo>
                <a:lnTo>
                  <a:pt x="304800" y="57150"/>
                </a:lnTo>
                <a:lnTo>
                  <a:pt x="342900" y="71438"/>
                </a:lnTo>
                <a:lnTo>
                  <a:pt x="359569" y="180975"/>
                </a:lnTo>
                <a:lnTo>
                  <a:pt x="414338" y="635794"/>
                </a:lnTo>
                <a:lnTo>
                  <a:pt x="414338" y="738188"/>
                </a:lnTo>
                <a:lnTo>
                  <a:pt x="390525" y="821532"/>
                </a:lnTo>
                <a:lnTo>
                  <a:pt x="373857" y="859632"/>
                </a:lnTo>
                <a:lnTo>
                  <a:pt x="350044" y="895350"/>
                </a:lnTo>
                <a:lnTo>
                  <a:pt x="328613" y="904875"/>
                </a:lnTo>
                <a:lnTo>
                  <a:pt x="309563" y="902494"/>
                </a:lnTo>
                <a:lnTo>
                  <a:pt x="283369" y="888207"/>
                </a:lnTo>
                <a:lnTo>
                  <a:pt x="257175" y="859632"/>
                </a:lnTo>
                <a:lnTo>
                  <a:pt x="228600" y="819150"/>
                </a:lnTo>
                <a:lnTo>
                  <a:pt x="188119" y="4452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CAAECA-1BEF-4B9B-859F-747122406342}"/>
              </a:ext>
            </a:extLst>
          </p:cNvPr>
          <p:cNvSpPr/>
          <p:nvPr/>
        </p:nvSpPr>
        <p:spPr>
          <a:xfrm>
            <a:off x="5789613" y="1600201"/>
            <a:ext cx="2089150" cy="1630363"/>
          </a:xfrm>
          <a:custGeom>
            <a:avLst/>
            <a:gdLst>
              <a:gd name="connsiteX0" fmla="*/ 709612 w 2090737"/>
              <a:gd name="connsiteY0" fmla="*/ 366713 h 1631156"/>
              <a:gd name="connsiteX1" fmla="*/ 61912 w 2090737"/>
              <a:gd name="connsiteY1" fmla="*/ 428625 h 1631156"/>
              <a:gd name="connsiteX2" fmla="*/ 0 w 2090737"/>
              <a:gd name="connsiteY2" fmla="*/ 254794 h 1631156"/>
              <a:gd name="connsiteX3" fmla="*/ 292894 w 2090737"/>
              <a:gd name="connsiteY3" fmla="*/ 221456 h 1631156"/>
              <a:gd name="connsiteX4" fmla="*/ 738187 w 2090737"/>
              <a:gd name="connsiteY4" fmla="*/ 176213 h 1631156"/>
              <a:gd name="connsiteX5" fmla="*/ 1214437 w 2090737"/>
              <a:gd name="connsiteY5" fmla="*/ 126206 h 1631156"/>
              <a:gd name="connsiteX6" fmla="*/ 1597819 w 2090737"/>
              <a:gd name="connsiteY6" fmla="*/ 88106 h 1631156"/>
              <a:gd name="connsiteX7" fmla="*/ 1743075 w 2090737"/>
              <a:gd name="connsiteY7" fmla="*/ 0 h 1631156"/>
              <a:gd name="connsiteX8" fmla="*/ 1750219 w 2090737"/>
              <a:gd name="connsiteY8" fmla="*/ 0 h 1631156"/>
              <a:gd name="connsiteX9" fmla="*/ 1785937 w 2090737"/>
              <a:gd name="connsiteY9" fmla="*/ 16669 h 1631156"/>
              <a:gd name="connsiteX10" fmla="*/ 1852612 w 2090737"/>
              <a:gd name="connsiteY10" fmla="*/ 52388 h 1631156"/>
              <a:gd name="connsiteX11" fmla="*/ 1916906 w 2090737"/>
              <a:gd name="connsiteY11" fmla="*/ 90488 h 1631156"/>
              <a:gd name="connsiteX12" fmla="*/ 1985962 w 2090737"/>
              <a:gd name="connsiteY12" fmla="*/ 135731 h 1631156"/>
              <a:gd name="connsiteX13" fmla="*/ 2043112 w 2090737"/>
              <a:gd name="connsiteY13" fmla="*/ 176213 h 1631156"/>
              <a:gd name="connsiteX14" fmla="*/ 2066925 w 2090737"/>
              <a:gd name="connsiteY14" fmla="*/ 197644 h 1631156"/>
              <a:gd name="connsiteX15" fmla="*/ 2078831 w 2090737"/>
              <a:gd name="connsiteY15" fmla="*/ 211931 h 1631156"/>
              <a:gd name="connsiteX16" fmla="*/ 2085975 w 2090737"/>
              <a:gd name="connsiteY16" fmla="*/ 226219 h 1631156"/>
              <a:gd name="connsiteX17" fmla="*/ 2090737 w 2090737"/>
              <a:gd name="connsiteY17" fmla="*/ 247650 h 1631156"/>
              <a:gd name="connsiteX18" fmla="*/ 2090737 w 2090737"/>
              <a:gd name="connsiteY18" fmla="*/ 271463 h 1631156"/>
              <a:gd name="connsiteX19" fmla="*/ 2081212 w 2090737"/>
              <a:gd name="connsiteY19" fmla="*/ 292894 h 1631156"/>
              <a:gd name="connsiteX20" fmla="*/ 2062162 w 2090737"/>
              <a:gd name="connsiteY20" fmla="*/ 316706 h 1631156"/>
              <a:gd name="connsiteX21" fmla="*/ 2024062 w 2090737"/>
              <a:gd name="connsiteY21" fmla="*/ 347663 h 1631156"/>
              <a:gd name="connsiteX22" fmla="*/ 2009775 w 2090737"/>
              <a:gd name="connsiteY22" fmla="*/ 364331 h 1631156"/>
              <a:gd name="connsiteX23" fmla="*/ 1990725 w 2090737"/>
              <a:gd name="connsiteY23" fmla="*/ 409575 h 1631156"/>
              <a:gd name="connsiteX24" fmla="*/ 1950244 w 2090737"/>
              <a:gd name="connsiteY24" fmla="*/ 588169 h 1631156"/>
              <a:gd name="connsiteX25" fmla="*/ 1912144 w 2090737"/>
              <a:gd name="connsiteY25" fmla="*/ 802481 h 1631156"/>
              <a:gd name="connsiteX26" fmla="*/ 1869281 w 2090737"/>
              <a:gd name="connsiteY26" fmla="*/ 1104900 h 1631156"/>
              <a:gd name="connsiteX27" fmla="*/ 1840706 w 2090737"/>
              <a:gd name="connsiteY27" fmla="*/ 1345406 h 1631156"/>
              <a:gd name="connsiteX28" fmla="*/ 1814512 w 2090737"/>
              <a:gd name="connsiteY28" fmla="*/ 1628775 h 1631156"/>
              <a:gd name="connsiteX29" fmla="*/ 1619250 w 2090737"/>
              <a:gd name="connsiteY29" fmla="*/ 1631156 h 1631156"/>
              <a:gd name="connsiteX30" fmla="*/ 1631156 w 2090737"/>
              <a:gd name="connsiteY30" fmla="*/ 1362075 h 1631156"/>
              <a:gd name="connsiteX31" fmla="*/ 1645444 w 2090737"/>
              <a:gd name="connsiteY31" fmla="*/ 1143000 h 1631156"/>
              <a:gd name="connsiteX32" fmla="*/ 1657350 w 2090737"/>
              <a:gd name="connsiteY32" fmla="*/ 909638 h 1631156"/>
              <a:gd name="connsiteX33" fmla="*/ 1681162 w 2090737"/>
              <a:gd name="connsiteY33" fmla="*/ 792956 h 1631156"/>
              <a:gd name="connsiteX34" fmla="*/ 1702594 w 2090737"/>
              <a:gd name="connsiteY34" fmla="*/ 407194 h 1631156"/>
              <a:gd name="connsiteX35" fmla="*/ 1707356 w 2090737"/>
              <a:gd name="connsiteY35" fmla="*/ 376238 h 1631156"/>
              <a:gd name="connsiteX36" fmla="*/ 1714500 w 2090737"/>
              <a:gd name="connsiteY36" fmla="*/ 350044 h 1631156"/>
              <a:gd name="connsiteX37" fmla="*/ 1714500 w 2090737"/>
              <a:gd name="connsiteY37" fmla="*/ 323850 h 1631156"/>
              <a:gd name="connsiteX38" fmla="*/ 1707356 w 2090737"/>
              <a:gd name="connsiteY38" fmla="*/ 300038 h 1631156"/>
              <a:gd name="connsiteX39" fmla="*/ 1685925 w 2090737"/>
              <a:gd name="connsiteY39" fmla="*/ 288131 h 1631156"/>
              <a:gd name="connsiteX40" fmla="*/ 1631156 w 2090737"/>
              <a:gd name="connsiteY40" fmla="*/ 283369 h 1631156"/>
              <a:gd name="connsiteX41" fmla="*/ 1300162 w 2090737"/>
              <a:gd name="connsiteY41" fmla="*/ 314325 h 1631156"/>
              <a:gd name="connsiteX42" fmla="*/ 709612 w 2090737"/>
              <a:gd name="connsiteY42" fmla="*/ 36671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90737" h="1631156">
                <a:moveTo>
                  <a:pt x="709612" y="366713"/>
                </a:moveTo>
                <a:lnTo>
                  <a:pt x="61912" y="428625"/>
                </a:lnTo>
                <a:lnTo>
                  <a:pt x="0" y="254794"/>
                </a:lnTo>
                <a:lnTo>
                  <a:pt x="292894" y="221456"/>
                </a:lnTo>
                <a:lnTo>
                  <a:pt x="738187" y="176213"/>
                </a:lnTo>
                <a:lnTo>
                  <a:pt x="1214437" y="126206"/>
                </a:lnTo>
                <a:lnTo>
                  <a:pt x="1597819" y="88106"/>
                </a:lnTo>
                <a:lnTo>
                  <a:pt x="1743075" y="0"/>
                </a:lnTo>
                <a:lnTo>
                  <a:pt x="1750219" y="0"/>
                </a:lnTo>
                <a:lnTo>
                  <a:pt x="1785937" y="16669"/>
                </a:lnTo>
                <a:lnTo>
                  <a:pt x="1852612" y="52388"/>
                </a:lnTo>
                <a:lnTo>
                  <a:pt x="1916906" y="90488"/>
                </a:lnTo>
                <a:lnTo>
                  <a:pt x="1985962" y="135731"/>
                </a:lnTo>
                <a:lnTo>
                  <a:pt x="2043112" y="176213"/>
                </a:lnTo>
                <a:lnTo>
                  <a:pt x="2066925" y="197644"/>
                </a:lnTo>
                <a:lnTo>
                  <a:pt x="2078831" y="211931"/>
                </a:lnTo>
                <a:lnTo>
                  <a:pt x="2085975" y="226219"/>
                </a:lnTo>
                <a:lnTo>
                  <a:pt x="2090737" y="247650"/>
                </a:lnTo>
                <a:lnTo>
                  <a:pt x="2090737" y="271463"/>
                </a:lnTo>
                <a:lnTo>
                  <a:pt x="2081212" y="292894"/>
                </a:lnTo>
                <a:lnTo>
                  <a:pt x="2062162" y="316706"/>
                </a:lnTo>
                <a:lnTo>
                  <a:pt x="2024062" y="347663"/>
                </a:lnTo>
                <a:lnTo>
                  <a:pt x="2009775" y="364331"/>
                </a:lnTo>
                <a:lnTo>
                  <a:pt x="1990725" y="409575"/>
                </a:lnTo>
                <a:lnTo>
                  <a:pt x="1950244" y="588169"/>
                </a:lnTo>
                <a:lnTo>
                  <a:pt x="1912144" y="802481"/>
                </a:lnTo>
                <a:lnTo>
                  <a:pt x="1869281" y="1104900"/>
                </a:lnTo>
                <a:lnTo>
                  <a:pt x="1840706" y="1345406"/>
                </a:lnTo>
                <a:lnTo>
                  <a:pt x="1814512" y="1628775"/>
                </a:lnTo>
                <a:lnTo>
                  <a:pt x="1619250" y="1631156"/>
                </a:lnTo>
                <a:lnTo>
                  <a:pt x="1631156" y="1362075"/>
                </a:lnTo>
                <a:lnTo>
                  <a:pt x="1645444" y="1143000"/>
                </a:lnTo>
                <a:lnTo>
                  <a:pt x="1657350" y="909638"/>
                </a:lnTo>
                <a:lnTo>
                  <a:pt x="1681162" y="792956"/>
                </a:lnTo>
                <a:lnTo>
                  <a:pt x="1702594" y="407194"/>
                </a:lnTo>
                <a:lnTo>
                  <a:pt x="1707356" y="376238"/>
                </a:lnTo>
                <a:lnTo>
                  <a:pt x="1714500" y="350044"/>
                </a:lnTo>
                <a:lnTo>
                  <a:pt x="1714500" y="323850"/>
                </a:lnTo>
                <a:lnTo>
                  <a:pt x="1707356" y="300038"/>
                </a:lnTo>
                <a:lnTo>
                  <a:pt x="1685925" y="288131"/>
                </a:lnTo>
                <a:lnTo>
                  <a:pt x="1631156" y="283369"/>
                </a:lnTo>
                <a:lnTo>
                  <a:pt x="1300162" y="314325"/>
                </a:lnTo>
                <a:lnTo>
                  <a:pt x="709612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E3D90E-6E60-467B-9BC9-6A106E0FBDE3}"/>
              </a:ext>
            </a:extLst>
          </p:cNvPr>
          <p:cNvSpPr/>
          <p:nvPr/>
        </p:nvSpPr>
        <p:spPr>
          <a:xfrm>
            <a:off x="6408738" y="2271713"/>
            <a:ext cx="349250" cy="1028700"/>
          </a:xfrm>
          <a:custGeom>
            <a:avLst/>
            <a:gdLst>
              <a:gd name="connsiteX0" fmla="*/ 102394 w 350044"/>
              <a:gd name="connsiteY0" fmla="*/ 704850 h 1028700"/>
              <a:gd name="connsiteX1" fmla="*/ 104775 w 350044"/>
              <a:gd name="connsiteY1" fmla="*/ 345281 h 1028700"/>
              <a:gd name="connsiteX2" fmla="*/ 78581 w 350044"/>
              <a:gd name="connsiteY2" fmla="*/ 226218 h 1028700"/>
              <a:gd name="connsiteX3" fmla="*/ 47625 w 350044"/>
              <a:gd name="connsiteY3" fmla="*/ 130968 h 1028700"/>
              <a:gd name="connsiteX4" fmla="*/ 21431 w 350044"/>
              <a:gd name="connsiteY4" fmla="*/ 76200 h 1028700"/>
              <a:gd name="connsiteX5" fmla="*/ 7144 w 350044"/>
              <a:gd name="connsiteY5" fmla="*/ 50006 h 1028700"/>
              <a:gd name="connsiteX6" fmla="*/ 0 w 350044"/>
              <a:gd name="connsiteY6" fmla="*/ 30956 h 1028700"/>
              <a:gd name="connsiteX7" fmla="*/ 2381 w 350044"/>
              <a:gd name="connsiteY7" fmla="*/ 14287 h 1028700"/>
              <a:gd name="connsiteX8" fmla="*/ 11906 w 350044"/>
              <a:gd name="connsiteY8" fmla="*/ 2381 h 1028700"/>
              <a:gd name="connsiteX9" fmla="*/ 28575 w 350044"/>
              <a:gd name="connsiteY9" fmla="*/ 0 h 1028700"/>
              <a:gd name="connsiteX10" fmla="*/ 61912 w 350044"/>
              <a:gd name="connsiteY10" fmla="*/ 4762 h 1028700"/>
              <a:gd name="connsiteX11" fmla="*/ 123825 w 350044"/>
              <a:gd name="connsiteY11" fmla="*/ 30956 h 1028700"/>
              <a:gd name="connsiteX12" fmla="*/ 195262 w 350044"/>
              <a:gd name="connsiteY12" fmla="*/ 66675 h 1028700"/>
              <a:gd name="connsiteX13" fmla="*/ 257175 w 350044"/>
              <a:gd name="connsiteY13" fmla="*/ 109537 h 1028700"/>
              <a:gd name="connsiteX14" fmla="*/ 300037 w 350044"/>
              <a:gd name="connsiteY14" fmla="*/ 150018 h 1028700"/>
              <a:gd name="connsiteX15" fmla="*/ 350044 w 350044"/>
              <a:gd name="connsiteY15" fmla="*/ 195262 h 1028700"/>
              <a:gd name="connsiteX16" fmla="*/ 304800 w 350044"/>
              <a:gd name="connsiteY16" fmla="*/ 333375 h 1028700"/>
              <a:gd name="connsiteX17" fmla="*/ 307181 w 350044"/>
              <a:gd name="connsiteY17" fmla="*/ 995362 h 1028700"/>
              <a:gd name="connsiteX18" fmla="*/ 107156 w 350044"/>
              <a:gd name="connsiteY18" fmla="*/ 1028700 h 1028700"/>
              <a:gd name="connsiteX19" fmla="*/ 102394 w 350044"/>
              <a:gd name="connsiteY19" fmla="*/ 704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0044" h="1028700">
                <a:moveTo>
                  <a:pt x="102394" y="704850"/>
                </a:moveTo>
                <a:cubicBezTo>
                  <a:pt x="103188" y="584994"/>
                  <a:pt x="103981" y="465137"/>
                  <a:pt x="104775" y="345281"/>
                </a:cubicBezTo>
                <a:lnTo>
                  <a:pt x="78581" y="226218"/>
                </a:lnTo>
                <a:lnTo>
                  <a:pt x="47625" y="130968"/>
                </a:lnTo>
                <a:lnTo>
                  <a:pt x="21431" y="76200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14287"/>
                </a:lnTo>
                <a:lnTo>
                  <a:pt x="11906" y="2381"/>
                </a:lnTo>
                <a:lnTo>
                  <a:pt x="28575" y="0"/>
                </a:lnTo>
                <a:lnTo>
                  <a:pt x="61912" y="4762"/>
                </a:lnTo>
                <a:lnTo>
                  <a:pt x="123825" y="30956"/>
                </a:lnTo>
                <a:lnTo>
                  <a:pt x="195262" y="66675"/>
                </a:lnTo>
                <a:lnTo>
                  <a:pt x="257175" y="109537"/>
                </a:lnTo>
                <a:lnTo>
                  <a:pt x="300037" y="150018"/>
                </a:lnTo>
                <a:lnTo>
                  <a:pt x="350044" y="195262"/>
                </a:lnTo>
                <a:lnTo>
                  <a:pt x="304800" y="333375"/>
                </a:lnTo>
                <a:cubicBezTo>
                  <a:pt x="305594" y="554037"/>
                  <a:pt x="306387" y="774700"/>
                  <a:pt x="307181" y="995362"/>
                </a:cubicBezTo>
                <a:lnTo>
                  <a:pt x="107156" y="1028700"/>
                </a:lnTo>
                <a:cubicBezTo>
                  <a:pt x="105569" y="917575"/>
                  <a:pt x="103981" y="806450"/>
                  <a:pt x="102394" y="7048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0556C76-7EF9-4CE6-BB15-97EC5950CE64}"/>
              </a:ext>
            </a:extLst>
          </p:cNvPr>
          <p:cNvSpPr/>
          <p:nvPr/>
        </p:nvSpPr>
        <p:spPr>
          <a:xfrm>
            <a:off x="6656388" y="2351089"/>
            <a:ext cx="850900" cy="282575"/>
          </a:xfrm>
          <a:custGeom>
            <a:avLst/>
            <a:gdLst>
              <a:gd name="connsiteX0" fmla="*/ 421481 w 852487"/>
              <a:gd name="connsiteY0" fmla="*/ 230981 h 283369"/>
              <a:gd name="connsiteX1" fmla="*/ 19050 w 852487"/>
              <a:gd name="connsiteY1" fmla="*/ 283369 h 283369"/>
              <a:gd name="connsiteX2" fmla="*/ 0 w 852487"/>
              <a:gd name="connsiteY2" fmla="*/ 107156 h 283369"/>
              <a:gd name="connsiteX3" fmla="*/ 461962 w 852487"/>
              <a:gd name="connsiteY3" fmla="*/ 52387 h 283369"/>
              <a:gd name="connsiteX4" fmla="*/ 852487 w 852487"/>
              <a:gd name="connsiteY4" fmla="*/ 0 h 283369"/>
              <a:gd name="connsiteX5" fmla="*/ 850106 w 852487"/>
              <a:gd name="connsiteY5" fmla="*/ 188119 h 283369"/>
              <a:gd name="connsiteX6" fmla="*/ 421481 w 852487"/>
              <a:gd name="connsiteY6" fmla="*/ 23098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487" h="283369">
                <a:moveTo>
                  <a:pt x="421481" y="230981"/>
                </a:moveTo>
                <a:lnTo>
                  <a:pt x="19050" y="283369"/>
                </a:lnTo>
                <a:lnTo>
                  <a:pt x="0" y="107156"/>
                </a:lnTo>
                <a:lnTo>
                  <a:pt x="461962" y="52387"/>
                </a:lnTo>
                <a:lnTo>
                  <a:pt x="852487" y="0"/>
                </a:lnTo>
                <a:cubicBezTo>
                  <a:pt x="851693" y="62706"/>
                  <a:pt x="850900" y="125413"/>
                  <a:pt x="850106" y="188119"/>
                </a:cubicBezTo>
                <a:lnTo>
                  <a:pt x="421481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CE37783-438B-4C3E-8FB7-A006C9B952C3}"/>
              </a:ext>
            </a:extLst>
          </p:cNvPr>
          <p:cNvSpPr/>
          <p:nvPr/>
        </p:nvSpPr>
        <p:spPr>
          <a:xfrm>
            <a:off x="5299075" y="3092450"/>
            <a:ext cx="2984500" cy="2419350"/>
          </a:xfrm>
          <a:custGeom>
            <a:avLst/>
            <a:gdLst>
              <a:gd name="connsiteX0" fmla="*/ 904875 w 2984500"/>
              <a:gd name="connsiteY0" fmla="*/ 330200 h 2419350"/>
              <a:gd name="connsiteX1" fmla="*/ 441325 w 2984500"/>
              <a:gd name="connsiteY1" fmla="*/ 400050 h 2419350"/>
              <a:gd name="connsiteX2" fmla="*/ 146050 w 2984500"/>
              <a:gd name="connsiteY2" fmla="*/ 457200 h 2419350"/>
              <a:gd name="connsiteX3" fmla="*/ 0 w 2984500"/>
              <a:gd name="connsiteY3" fmla="*/ 330200 h 2419350"/>
              <a:gd name="connsiteX4" fmla="*/ 200025 w 2984500"/>
              <a:gd name="connsiteY4" fmla="*/ 292100 h 2419350"/>
              <a:gd name="connsiteX5" fmla="*/ 469900 w 2984500"/>
              <a:gd name="connsiteY5" fmla="*/ 244475 h 2419350"/>
              <a:gd name="connsiteX6" fmla="*/ 695325 w 2984500"/>
              <a:gd name="connsiteY6" fmla="*/ 203200 h 2419350"/>
              <a:gd name="connsiteX7" fmla="*/ 1219200 w 2984500"/>
              <a:gd name="connsiteY7" fmla="*/ 133350 h 2419350"/>
              <a:gd name="connsiteX8" fmla="*/ 1406525 w 2984500"/>
              <a:gd name="connsiteY8" fmla="*/ 114300 h 2419350"/>
              <a:gd name="connsiteX9" fmla="*/ 2133600 w 2984500"/>
              <a:gd name="connsiteY9" fmla="*/ 66675 h 2419350"/>
              <a:gd name="connsiteX10" fmla="*/ 2301875 w 2984500"/>
              <a:gd name="connsiteY10" fmla="*/ 66675 h 2419350"/>
              <a:gd name="connsiteX11" fmla="*/ 2362200 w 2984500"/>
              <a:gd name="connsiteY11" fmla="*/ 69850 h 2419350"/>
              <a:gd name="connsiteX12" fmla="*/ 2451100 w 2984500"/>
              <a:gd name="connsiteY12" fmla="*/ 60325 h 2419350"/>
              <a:gd name="connsiteX13" fmla="*/ 2543175 w 2984500"/>
              <a:gd name="connsiteY13" fmla="*/ 44450 h 2419350"/>
              <a:gd name="connsiteX14" fmla="*/ 2628900 w 2984500"/>
              <a:gd name="connsiteY14" fmla="*/ 19050 h 2419350"/>
              <a:gd name="connsiteX15" fmla="*/ 2689225 w 2984500"/>
              <a:gd name="connsiteY15" fmla="*/ 0 h 2419350"/>
              <a:gd name="connsiteX16" fmla="*/ 2733675 w 2984500"/>
              <a:gd name="connsiteY16" fmla="*/ 25400 h 2419350"/>
              <a:gd name="connsiteX17" fmla="*/ 2803525 w 2984500"/>
              <a:gd name="connsiteY17" fmla="*/ 76200 h 2419350"/>
              <a:gd name="connsiteX18" fmla="*/ 2895600 w 2984500"/>
              <a:gd name="connsiteY18" fmla="*/ 139700 h 2419350"/>
              <a:gd name="connsiteX19" fmla="*/ 2946400 w 2984500"/>
              <a:gd name="connsiteY19" fmla="*/ 193675 h 2419350"/>
              <a:gd name="connsiteX20" fmla="*/ 2974975 w 2984500"/>
              <a:gd name="connsiteY20" fmla="*/ 231775 h 2419350"/>
              <a:gd name="connsiteX21" fmla="*/ 2984500 w 2984500"/>
              <a:gd name="connsiteY21" fmla="*/ 263525 h 2419350"/>
              <a:gd name="connsiteX22" fmla="*/ 2981325 w 2984500"/>
              <a:gd name="connsiteY22" fmla="*/ 288925 h 2419350"/>
              <a:gd name="connsiteX23" fmla="*/ 2968625 w 2984500"/>
              <a:gd name="connsiteY23" fmla="*/ 320675 h 2419350"/>
              <a:gd name="connsiteX24" fmla="*/ 2940050 w 2984500"/>
              <a:gd name="connsiteY24" fmla="*/ 349250 h 2419350"/>
              <a:gd name="connsiteX25" fmla="*/ 2921000 w 2984500"/>
              <a:gd name="connsiteY25" fmla="*/ 377825 h 2419350"/>
              <a:gd name="connsiteX26" fmla="*/ 2898775 w 2984500"/>
              <a:gd name="connsiteY26" fmla="*/ 431800 h 2419350"/>
              <a:gd name="connsiteX27" fmla="*/ 2889250 w 2984500"/>
              <a:gd name="connsiteY27" fmla="*/ 504825 h 2419350"/>
              <a:gd name="connsiteX28" fmla="*/ 2873375 w 2984500"/>
              <a:gd name="connsiteY28" fmla="*/ 790575 h 2419350"/>
              <a:gd name="connsiteX29" fmla="*/ 2844800 w 2984500"/>
              <a:gd name="connsiteY29" fmla="*/ 1152525 h 2419350"/>
              <a:gd name="connsiteX30" fmla="*/ 2825750 w 2984500"/>
              <a:gd name="connsiteY30" fmla="*/ 1460500 h 2419350"/>
              <a:gd name="connsiteX31" fmla="*/ 2800350 w 2984500"/>
              <a:gd name="connsiteY31" fmla="*/ 1704975 h 2419350"/>
              <a:gd name="connsiteX32" fmla="*/ 2784475 w 2984500"/>
              <a:gd name="connsiteY32" fmla="*/ 1851025 h 2419350"/>
              <a:gd name="connsiteX33" fmla="*/ 2771775 w 2984500"/>
              <a:gd name="connsiteY33" fmla="*/ 1952625 h 2419350"/>
              <a:gd name="connsiteX34" fmla="*/ 2755900 w 2984500"/>
              <a:gd name="connsiteY34" fmla="*/ 2035175 h 2419350"/>
              <a:gd name="connsiteX35" fmla="*/ 2733675 w 2984500"/>
              <a:gd name="connsiteY35" fmla="*/ 2111375 h 2419350"/>
              <a:gd name="connsiteX36" fmla="*/ 2708275 w 2984500"/>
              <a:gd name="connsiteY36" fmla="*/ 2171700 h 2419350"/>
              <a:gd name="connsiteX37" fmla="*/ 2673350 w 2984500"/>
              <a:gd name="connsiteY37" fmla="*/ 2241550 h 2419350"/>
              <a:gd name="connsiteX38" fmla="*/ 2619375 w 2984500"/>
              <a:gd name="connsiteY38" fmla="*/ 2314575 h 2419350"/>
              <a:gd name="connsiteX39" fmla="*/ 2559050 w 2984500"/>
              <a:gd name="connsiteY39" fmla="*/ 2387600 h 2419350"/>
              <a:gd name="connsiteX40" fmla="*/ 2530475 w 2984500"/>
              <a:gd name="connsiteY40" fmla="*/ 2413000 h 2419350"/>
              <a:gd name="connsiteX41" fmla="*/ 2514600 w 2984500"/>
              <a:gd name="connsiteY41" fmla="*/ 2419350 h 2419350"/>
              <a:gd name="connsiteX42" fmla="*/ 2476500 w 2984500"/>
              <a:gd name="connsiteY42" fmla="*/ 2413000 h 2419350"/>
              <a:gd name="connsiteX43" fmla="*/ 2454275 w 2984500"/>
              <a:gd name="connsiteY43" fmla="*/ 2400300 h 2419350"/>
              <a:gd name="connsiteX44" fmla="*/ 2416175 w 2984500"/>
              <a:gd name="connsiteY44" fmla="*/ 2355850 h 2419350"/>
              <a:gd name="connsiteX45" fmla="*/ 2374900 w 2984500"/>
              <a:gd name="connsiteY45" fmla="*/ 2286000 h 2419350"/>
              <a:gd name="connsiteX46" fmla="*/ 2343150 w 2984500"/>
              <a:gd name="connsiteY46" fmla="*/ 2219325 h 2419350"/>
              <a:gd name="connsiteX47" fmla="*/ 2508250 w 2984500"/>
              <a:gd name="connsiteY47" fmla="*/ 1930400 h 2419350"/>
              <a:gd name="connsiteX48" fmla="*/ 2536825 w 2984500"/>
              <a:gd name="connsiteY48" fmla="*/ 1901825 h 2419350"/>
              <a:gd name="connsiteX49" fmla="*/ 2549525 w 2984500"/>
              <a:gd name="connsiteY49" fmla="*/ 1879600 h 2419350"/>
              <a:gd name="connsiteX50" fmla="*/ 2587625 w 2984500"/>
              <a:gd name="connsiteY50" fmla="*/ 1543050 h 2419350"/>
              <a:gd name="connsiteX51" fmla="*/ 2622550 w 2984500"/>
              <a:gd name="connsiteY51" fmla="*/ 1298575 h 2419350"/>
              <a:gd name="connsiteX52" fmla="*/ 2638425 w 2984500"/>
              <a:gd name="connsiteY52" fmla="*/ 831850 h 2419350"/>
              <a:gd name="connsiteX53" fmla="*/ 2644775 w 2984500"/>
              <a:gd name="connsiteY53" fmla="*/ 479425 h 2419350"/>
              <a:gd name="connsiteX54" fmla="*/ 2641600 w 2984500"/>
              <a:gd name="connsiteY54" fmla="*/ 320675 h 2419350"/>
              <a:gd name="connsiteX55" fmla="*/ 2641600 w 2984500"/>
              <a:gd name="connsiteY55" fmla="*/ 301625 h 2419350"/>
              <a:gd name="connsiteX56" fmla="*/ 2635250 w 2984500"/>
              <a:gd name="connsiteY56" fmla="*/ 282575 h 2419350"/>
              <a:gd name="connsiteX57" fmla="*/ 2606675 w 2984500"/>
              <a:gd name="connsiteY57" fmla="*/ 260350 h 2419350"/>
              <a:gd name="connsiteX58" fmla="*/ 2552700 w 2984500"/>
              <a:gd name="connsiteY58" fmla="*/ 244475 h 2419350"/>
              <a:gd name="connsiteX59" fmla="*/ 2095500 w 2984500"/>
              <a:gd name="connsiteY59" fmla="*/ 250825 h 2419350"/>
              <a:gd name="connsiteX60" fmla="*/ 1533525 w 2984500"/>
              <a:gd name="connsiteY60" fmla="*/ 276225 h 2419350"/>
              <a:gd name="connsiteX61" fmla="*/ 904875 w 2984500"/>
              <a:gd name="connsiteY61" fmla="*/ 33020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84500" h="2419350">
                <a:moveTo>
                  <a:pt x="904875" y="330200"/>
                </a:moveTo>
                <a:lnTo>
                  <a:pt x="441325" y="400050"/>
                </a:lnTo>
                <a:lnTo>
                  <a:pt x="146050" y="457200"/>
                </a:lnTo>
                <a:lnTo>
                  <a:pt x="0" y="330200"/>
                </a:lnTo>
                <a:lnTo>
                  <a:pt x="200025" y="292100"/>
                </a:lnTo>
                <a:lnTo>
                  <a:pt x="469900" y="244475"/>
                </a:lnTo>
                <a:lnTo>
                  <a:pt x="695325" y="203200"/>
                </a:lnTo>
                <a:lnTo>
                  <a:pt x="1219200" y="133350"/>
                </a:lnTo>
                <a:lnTo>
                  <a:pt x="1406525" y="114300"/>
                </a:lnTo>
                <a:lnTo>
                  <a:pt x="2133600" y="66675"/>
                </a:lnTo>
                <a:lnTo>
                  <a:pt x="2301875" y="66675"/>
                </a:lnTo>
                <a:lnTo>
                  <a:pt x="2362200" y="69850"/>
                </a:lnTo>
                <a:lnTo>
                  <a:pt x="2451100" y="60325"/>
                </a:lnTo>
                <a:lnTo>
                  <a:pt x="2543175" y="44450"/>
                </a:lnTo>
                <a:lnTo>
                  <a:pt x="2628900" y="19050"/>
                </a:lnTo>
                <a:lnTo>
                  <a:pt x="2689225" y="0"/>
                </a:lnTo>
                <a:lnTo>
                  <a:pt x="2733675" y="25400"/>
                </a:lnTo>
                <a:lnTo>
                  <a:pt x="2803525" y="76200"/>
                </a:lnTo>
                <a:lnTo>
                  <a:pt x="2895600" y="139700"/>
                </a:lnTo>
                <a:lnTo>
                  <a:pt x="2946400" y="193675"/>
                </a:lnTo>
                <a:lnTo>
                  <a:pt x="2974975" y="231775"/>
                </a:lnTo>
                <a:lnTo>
                  <a:pt x="2984500" y="263525"/>
                </a:lnTo>
                <a:lnTo>
                  <a:pt x="2981325" y="288925"/>
                </a:lnTo>
                <a:lnTo>
                  <a:pt x="2968625" y="320675"/>
                </a:lnTo>
                <a:lnTo>
                  <a:pt x="2940050" y="349250"/>
                </a:lnTo>
                <a:lnTo>
                  <a:pt x="2921000" y="377825"/>
                </a:lnTo>
                <a:lnTo>
                  <a:pt x="2898775" y="431800"/>
                </a:lnTo>
                <a:lnTo>
                  <a:pt x="2889250" y="504825"/>
                </a:lnTo>
                <a:lnTo>
                  <a:pt x="2873375" y="790575"/>
                </a:lnTo>
                <a:lnTo>
                  <a:pt x="2844800" y="1152525"/>
                </a:lnTo>
                <a:lnTo>
                  <a:pt x="2825750" y="1460500"/>
                </a:lnTo>
                <a:lnTo>
                  <a:pt x="2800350" y="1704975"/>
                </a:lnTo>
                <a:lnTo>
                  <a:pt x="2784475" y="1851025"/>
                </a:lnTo>
                <a:lnTo>
                  <a:pt x="2771775" y="1952625"/>
                </a:lnTo>
                <a:lnTo>
                  <a:pt x="2755900" y="2035175"/>
                </a:lnTo>
                <a:lnTo>
                  <a:pt x="2733675" y="2111375"/>
                </a:lnTo>
                <a:lnTo>
                  <a:pt x="2708275" y="2171700"/>
                </a:lnTo>
                <a:lnTo>
                  <a:pt x="2673350" y="2241550"/>
                </a:lnTo>
                <a:lnTo>
                  <a:pt x="2619375" y="2314575"/>
                </a:lnTo>
                <a:lnTo>
                  <a:pt x="2559050" y="2387600"/>
                </a:lnTo>
                <a:lnTo>
                  <a:pt x="2530475" y="2413000"/>
                </a:lnTo>
                <a:lnTo>
                  <a:pt x="2514600" y="2419350"/>
                </a:lnTo>
                <a:lnTo>
                  <a:pt x="2476500" y="2413000"/>
                </a:lnTo>
                <a:lnTo>
                  <a:pt x="2454275" y="2400300"/>
                </a:lnTo>
                <a:lnTo>
                  <a:pt x="2416175" y="2355850"/>
                </a:lnTo>
                <a:lnTo>
                  <a:pt x="2374900" y="2286000"/>
                </a:lnTo>
                <a:lnTo>
                  <a:pt x="2343150" y="2219325"/>
                </a:lnTo>
                <a:lnTo>
                  <a:pt x="2508250" y="1930400"/>
                </a:lnTo>
                <a:lnTo>
                  <a:pt x="2536825" y="1901825"/>
                </a:lnTo>
                <a:lnTo>
                  <a:pt x="2549525" y="1879600"/>
                </a:lnTo>
                <a:lnTo>
                  <a:pt x="2587625" y="1543050"/>
                </a:lnTo>
                <a:lnTo>
                  <a:pt x="2622550" y="1298575"/>
                </a:lnTo>
                <a:lnTo>
                  <a:pt x="2638425" y="831850"/>
                </a:lnTo>
                <a:lnTo>
                  <a:pt x="2644775" y="479425"/>
                </a:lnTo>
                <a:cubicBezTo>
                  <a:pt x="2643717" y="426508"/>
                  <a:pt x="2642658" y="373592"/>
                  <a:pt x="2641600" y="320675"/>
                </a:cubicBezTo>
                <a:lnTo>
                  <a:pt x="2641600" y="301625"/>
                </a:lnTo>
                <a:lnTo>
                  <a:pt x="2635250" y="282575"/>
                </a:lnTo>
                <a:lnTo>
                  <a:pt x="2606675" y="260350"/>
                </a:lnTo>
                <a:lnTo>
                  <a:pt x="2552700" y="244475"/>
                </a:lnTo>
                <a:lnTo>
                  <a:pt x="2095500" y="250825"/>
                </a:lnTo>
                <a:lnTo>
                  <a:pt x="1533525" y="276225"/>
                </a:lnTo>
                <a:lnTo>
                  <a:pt x="904875" y="3302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F9557C3-BAAC-432C-B3B1-DB96CAE2C00E}"/>
              </a:ext>
            </a:extLst>
          </p:cNvPr>
          <p:cNvSpPr/>
          <p:nvPr/>
        </p:nvSpPr>
        <p:spPr>
          <a:xfrm>
            <a:off x="7097713" y="4986339"/>
            <a:ext cx="755650" cy="371475"/>
          </a:xfrm>
          <a:custGeom>
            <a:avLst/>
            <a:gdLst>
              <a:gd name="connsiteX0" fmla="*/ 235744 w 754857"/>
              <a:gd name="connsiteY0" fmla="*/ 33337 h 371475"/>
              <a:gd name="connsiteX1" fmla="*/ 435769 w 754857"/>
              <a:gd name="connsiteY1" fmla="*/ 64293 h 371475"/>
              <a:gd name="connsiteX2" fmla="*/ 535782 w 754857"/>
              <a:gd name="connsiteY2" fmla="*/ 71437 h 371475"/>
              <a:gd name="connsiteX3" fmla="*/ 602457 w 754857"/>
              <a:gd name="connsiteY3" fmla="*/ 69056 h 371475"/>
              <a:gd name="connsiteX4" fmla="*/ 657225 w 754857"/>
              <a:gd name="connsiteY4" fmla="*/ 59531 h 371475"/>
              <a:gd name="connsiteX5" fmla="*/ 754857 w 754857"/>
              <a:gd name="connsiteY5" fmla="*/ 9525 h 371475"/>
              <a:gd name="connsiteX6" fmla="*/ 583407 w 754857"/>
              <a:gd name="connsiteY6" fmla="*/ 371475 h 371475"/>
              <a:gd name="connsiteX7" fmla="*/ 542925 w 754857"/>
              <a:gd name="connsiteY7" fmla="*/ 323850 h 371475"/>
              <a:gd name="connsiteX8" fmla="*/ 509588 w 754857"/>
              <a:gd name="connsiteY8" fmla="*/ 283368 h 371475"/>
              <a:gd name="connsiteX9" fmla="*/ 435769 w 754857"/>
              <a:gd name="connsiteY9" fmla="*/ 228600 h 371475"/>
              <a:gd name="connsiteX10" fmla="*/ 304800 w 754857"/>
              <a:gd name="connsiteY10" fmla="*/ 161925 h 371475"/>
              <a:gd name="connsiteX11" fmla="*/ 192882 w 754857"/>
              <a:gd name="connsiteY11" fmla="*/ 119062 h 371475"/>
              <a:gd name="connsiteX12" fmla="*/ 85725 w 754857"/>
              <a:gd name="connsiteY12" fmla="*/ 80962 h 371475"/>
              <a:gd name="connsiteX13" fmla="*/ 38100 w 754857"/>
              <a:gd name="connsiteY13" fmla="*/ 64293 h 371475"/>
              <a:gd name="connsiteX14" fmla="*/ 16669 w 754857"/>
              <a:gd name="connsiteY14" fmla="*/ 50006 h 371475"/>
              <a:gd name="connsiteX15" fmla="*/ 2382 w 754857"/>
              <a:gd name="connsiteY15" fmla="*/ 35718 h 371475"/>
              <a:gd name="connsiteX16" fmla="*/ 0 w 754857"/>
              <a:gd name="connsiteY16" fmla="*/ 19050 h 371475"/>
              <a:gd name="connsiteX17" fmla="*/ 7144 w 754857"/>
              <a:gd name="connsiteY17" fmla="*/ 9525 h 371475"/>
              <a:gd name="connsiteX18" fmla="*/ 33338 w 754857"/>
              <a:gd name="connsiteY18" fmla="*/ 0 h 371475"/>
              <a:gd name="connsiteX19" fmla="*/ 80963 w 754857"/>
              <a:gd name="connsiteY19" fmla="*/ 0 h 371475"/>
              <a:gd name="connsiteX20" fmla="*/ 235744 w 754857"/>
              <a:gd name="connsiteY20" fmla="*/ 333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4857" h="371475">
                <a:moveTo>
                  <a:pt x="235744" y="33337"/>
                </a:moveTo>
                <a:lnTo>
                  <a:pt x="435769" y="64293"/>
                </a:lnTo>
                <a:lnTo>
                  <a:pt x="535782" y="71437"/>
                </a:lnTo>
                <a:lnTo>
                  <a:pt x="602457" y="69056"/>
                </a:lnTo>
                <a:lnTo>
                  <a:pt x="657225" y="59531"/>
                </a:lnTo>
                <a:lnTo>
                  <a:pt x="754857" y="9525"/>
                </a:lnTo>
                <a:lnTo>
                  <a:pt x="583407" y="371475"/>
                </a:lnTo>
                <a:lnTo>
                  <a:pt x="542925" y="323850"/>
                </a:lnTo>
                <a:lnTo>
                  <a:pt x="509588" y="283368"/>
                </a:lnTo>
                <a:lnTo>
                  <a:pt x="435769" y="228600"/>
                </a:lnTo>
                <a:lnTo>
                  <a:pt x="304800" y="161925"/>
                </a:lnTo>
                <a:lnTo>
                  <a:pt x="192882" y="119062"/>
                </a:lnTo>
                <a:lnTo>
                  <a:pt x="85725" y="80962"/>
                </a:lnTo>
                <a:lnTo>
                  <a:pt x="38100" y="64293"/>
                </a:lnTo>
                <a:lnTo>
                  <a:pt x="16669" y="50006"/>
                </a:lnTo>
                <a:lnTo>
                  <a:pt x="2382" y="35718"/>
                </a:lnTo>
                <a:lnTo>
                  <a:pt x="0" y="19050"/>
                </a:lnTo>
                <a:lnTo>
                  <a:pt x="7144" y="9525"/>
                </a:lnTo>
                <a:lnTo>
                  <a:pt x="33338" y="0"/>
                </a:lnTo>
                <a:lnTo>
                  <a:pt x="80963" y="0"/>
                </a:lnTo>
                <a:lnTo>
                  <a:pt x="235744" y="333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71BF71F-FE05-494C-B75E-135907DE7B1B}"/>
              </a:ext>
            </a:extLst>
          </p:cNvPr>
          <p:cNvSpPr/>
          <p:nvPr/>
        </p:nvSpPr>
        <p:spPr>
          <a:xfrm>
            <a:off x="6086476" y="3695700"/>
            <a:ext cx="1343025" cy="895350"/>
          </a:xfrm>
          <a:custGeom>
            <a:avLst/>
            <a:gdLst>
              <a:gd name="connsiteX0" fmla="*/ 426244 w 1343025"/>
              <a:gd name="connsiteY0" fmla="*/ 288131 h 895350"/>
              <a:gd name="connsiteX1" fmla="*/ 92869 w 1343025"/>
              <a:gd name="connsiteY1" fmla="*/ 345281 h 895350"/>
              <a:gd name="connsiteX2" fmla="*/ 0 w 1343025"/>
              <a:gd name="connsiteY2" fmla="*/ 185738 h 895350"/>
              <a:gd name="connsiteX3" fmla="*/ 121444 w 1343025"/>
              <a:gd name="connsiteY3" fmla="*/ 176213 h 895350"/>
              <a:gd name="connsiteX4" fmla="*/ 497681 w 1343025"/>
              <a:gd name="connsiteY4" fmla="*/ 121444 h 895350"/>
              <a:gd name="connsiteX5" fmla="*/ 807244 w 1343025"/>
              <a:gd name="connsiteY5" fmla="*/ 78581 h 895350"/>
              <a:gd name="connsiteX6" fmla="*/ 866775 w 1343025"/>
              <a:gd name="connsiteY6" fmla="*/ 69056 h 895350"/>
              <a:gd name="connsiteX7" fmla="*/ 895350 w 1343025"/>
              <a:gd name="connsiteY7" fmla="*/ 64294 h 895350"/>
              <a:gd name="connsiteX8" fmla="*/ 933450 w 1343025"/>
              <a:gd name="connsiteY8" fmla="*/ 50006 h 895350"/>
              <a:gd name="connsiteX9" fmla="*/ 990600 w 1343025"/>
              <a:gd name="connsiteY9" fmla="*/ 23813 h 895350"/>
              <a:gd name="connsiteX10" fmla="*/ 1028700 w 1343025"/>
              <a:gd name="connsiteY10" fmla="*/ 0 h 895350"/>
              <a:gd name="connsiteX11" fmla="*/ 1047750 w 1343025"/>
              <a:gd name="connsiteY11" fmla="*/ 0 h 895350"/>
              <a:gd name="connsiteX12" fmla="*/ 1100138 w 1343025"/>
              <a:gd name="connsiteY12" fmla="*/ 21431 h 895350"/>
              <a:gd name="connsiteX13" fmla="*/ 1162050 w 1343025"/>
              <a:gd name="connsiteY13" fmla="*/ 54769 h 895350"/>
              <a:gd name="connsiteX14" fmla="*/ 1228725 w 1343025"/>
              <a:gd name="connsiteY14" fmla="*/ 100013 h 895350"/>
              <a:gd name="connsiteX15" fmla="*/ 1290638 w 1343025"/>
              <a:gd name="connsiteY15" fmla="*/ 150019 h 895350"/>
              <a:gd name="connsiteX16" fmla="*/ 1323975 w 1343025"/>
              <a:gd name="connsiteY16" fmla="*/ 185738 h 895350"/>
              <a:gd name="connsiteX17" fmla="*/ 1338263 w 1343025"/>
              <a:gd name="connsiteY17" fmla="*/ 204788 h 895350"/>
              <a:gd name="connsiteX18" fmla="*/ 1343025 w 1343025"/>
              <a:gd name="connsiteY18" fmla="*/ 228600 h 895350"/>
              <a:gd name="connsiteX19" fmla="*/ 1343025 w 1343025"/>
              <a:gd name="connsiteY19" fmla="*/ 254794 h 895350"/>
              <a:gd name="connsiteX20" fmla="*/ 1333500 w 1343025"/>
              <a:gd name="connsiteY20" fmla="*/ 278606 h 895350"/>
              <a:gd name="connsiteX21" fmla="*/ 1307306 w 1343025"/>
              <a:gd name="connsiteY21" fmla="*/ 316706 h 895350"/>
              <a:gd name="connsiteX22" fmla="*/ 1273969 w 1343025"/>
              <a:gd name="connsiteY22" fmla="*/ 361950 h 895350"/>
              <a:gd name="connsiteX23" fmla="*/ 1202531 w 1343025"/>
              <a:gd name="connsiteY23" fmla="*/ 592931 h 895350"/>
              <a:gd name="connsiteX24" fmla="*/ 1147763 w 1343025"/>
              <a:gd name="connsiteY24" fmla="*/ 790575 h 895350"/>
              <a:gd name="connsiteX25" fmla="*/ 1131094 w 1343025"/>
              <a:gd name="connsiteY25" fmla="*/ 819150 h 895350"/>
              <a:gd name="connsiteX26" fmla="*/ 1097756 w 1343025"/>
              <a:gd name="connsiteY26" fmla="*/ 857250 h 895350"/>
              <a:gd name="connsiteX27" fmla="*/ 1062038 w 1343025"/>
              <a:gd name="connsiteY27" fmla="*/ 885825 h 895350"/>
              <a:gd name="connsiteX28" fmla="*/ 1040606 w 1343025"/>
              <a:gd name="connsiteY28" fmla="*/ 895350 h 895350"/>
              <a:gd name="connsiteX29" fmla="*/ 1023938 w 1343025"/>
              <a:gd name="connsiteY29" fmla="*/ 895350 h 895350"/>
              <a:gd name="connsiteX30" fmla="*/ 988219 w 1343025"/>
              <a:gd name="connsiteY30" fmla="*/ 883444 h 895350"/>
              <a:gd name="connsiteX31" fmla="*/ 966788 w 1343025"/>
              <a:gd name="connsiteY31" fmla="*/ 866775 h 895350"/>
              <a:gd name="connsiteX32" fmla="*/ 916781 w 1343025"/>
              <a:gd name="connsiteY32" fmla="*/ 807244 h 895350"/>
              <a:gd name="connsiteX33" fmla="*/ 976313 w 1343025"/>
              <a:gd name="connsiteY33" fmla="*/ 678656 h 895350"/>
              <a:gd name="connsiteX34" fmla="*/ 1031081 w 1343025"/>
              <a:gd name="connsiteY34" fmla="*/ 271463 h 895350"/>
              <a:gd name="connsiteX35" fmla="*/ 1028700 w 1343025"/>
              <a:gd name="connsiteY35" fmla="*/ 235744 h 895350"/>
              <a:gd name="connsiteX36" fmla="*/ 1021556 w 1343025"/>
              <a:gd name="connsiteY36" fmla="*/ 221456 h 895350"/>
              <a:gd name="connsiteX37" fmla="*/ 1000125 w 1343025"/>
              <a:gd name="connsiteY37" fmla="*/ 209550 h 895350"/>
              <a:gd name="connsiteX38" fmla="*/ 966788 w 1343025"/>
              <a:gd name="connsiteY38" fmla="*/ 202406 h 895350"/>
              <a:gd name="connsiteX39" fmla="*/ 919163 w 1343025"/>
              <a:gd name="connsiteY39" fmla="*/ 202406 h 895350"/>
              <a:gd name="connsiteX40" fmla="*/ 426244 w 1343025"/>
              <a:gd name="connsiteY40" fmla="*/ 2881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43025" h="895350">
                <a:moveTo>
                  <a:pt x="426244" y="288131"/>
                </a:moveTo>
                <a:lnTo>
                  <a:pt x="92869" y="345281"/>
                </a:lnTo>
                <a:lnTo>
                  <a:pt x="0" y="185738"/>
                </a:lnTo>
                <a:lnTo>
                  <a:pt x="121444" y="176213"/>
                </a:lnTo>
                <a:lnTo>
                  <a:pt x="497681" y="121444"/>
                </a:lnTo>
                <a:lnTo>
                  <a:pt x="807244" y="78581"/>
                </a:lnTo>
                <a:lnTo>
                  <a:pt x="866775" y="69056"/>
                </a:lnTo>
                <a:lnTo>
                  <a:pt x="895350" y="64294"/>
                </a:lnTo>
                <a:lnTo>
                  <a:pt x="933450" y="50006"/>
                </a:lnTo>
                <a:lnTo>
                  <a:pt x="990600" y="23813"/>
                </a:lnTo>
                <a:lnTo>
                  <a:pt x="1028700" y="0"/>
                </a:lnTo>
                <a:lnTo>
                  <a:pt x="1047750" y="0"/>
                </a:lnTo>
                <a:lnTo>
                  <a:pt x="1100138" y="21431"/>
                </a:lnTo>
                <a:lnTo>
                  <a:pt x="1162050" y="54769"/>
                </a:lnTo>
                <a:lnTo>
                  <a:pt x="1228725" y="100013"/>
                </a:lnTo>
                <a:lnTo>
                  <a:pt x="1290638" y="150019"/>
                </a:lnTo>
                <a:lnTo>
                  <a:pt x="1323975" y="185738"/>
                </a:lnTo>
                <a:lnTo>
                  <a:pt x="1338263" y="204788"/>
                </a:lnTo>
                <a:lnTo>
                  <a:pt x="1343025" y="228600"/>
                </a:lnTo>
                <a:lnTo>
                  <a:pt x="1343025" y="254794"/>
                </a:lnTo>
                <a:lnTo>
                  <a:pt x="1333500" y="278606"/>
                </a:lnTo>
                <a:lnTo>
                  <a:pt x="1307306" y="316706"/>
                </a:lnTo>
                <a:lnTo>
                  <a:pt x="1273969" y="361950"/>
                </a:lnTo>
                <a:lnTo>
                  <a:pt x="1202531" y="592931"/>
                </a:lnTo>
                <a:lnTo>
                  <a:pt x="1147763" y="790575"/>
                </a:lnTo>
                <a:lnTo>
                  <a:pt x="1131094" y="819150"/>
                </a:lnTo>
                <a:lnTo>
                  <a:pt x="1097756" y="857250"/>
                </a:lnTo>
                <a:lnTo>
                  <a:pt x="1062038" y="885825"/>
                </a:lnTo>
                <a:lnTo>
                  <a:pt x="1040606" y="895350"/>
                </a:lnTo>
                <a:lnTo>
                  <a:pt x="1023938" y="895350"/>
                </a:lnTo>
                <a:lnTo>
                  <a:pt x="988219" y="883444"/>
                </a:lnTo>
                <a:lnTo>
                  <a:pt x="966788" y="866775"/>
                </a:lnTo>
                <a:lnTo>
                  <a:pt x="916781" y="807244"/>
                </a:lnTo>
                <a:lnTo>
                  <a:pt x="976313" y="678656"/>
                </a:lnTo>
                <a:lnTo>
                  <a:pt x="1031081" y="271463"/>
                </a:lnTo>
                <a:lnTo>
                  <a:pt x="1028700" y="235744"/>
                </a:lnTo>
                <a:lnTo>
                  <a:pt x="1021556" y="221456"/>
                </a:lnTo>
                <a:lnTo>
                  <a:pt x="1000125" y="209550"/>
                </a:lnTo>
                <a:lnTo>
                  <a:pt x="966788" y="202406"/>
                </a:lnTo>
                <a:lnTo>
                  <a:pt x="919163" y="202406"/>
                </a:lnTo>
                <a:lnTo>
                  <a:pt x="426244" y="2881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E568DF7-D0BD-4368-A8D1-A65B6FB180A7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BAA574-CE93-47F2-8743-BF99DD2E758B}"/>
              </a:ext>
            </a:extLst>
          </p:cNvPr>
          <p:cNvSpPr/>
          <p:nvPr/>
        </p:nvSpPr>
        <p:spPr>
          <a:xfrm>
            <a:off x="3833814" y="3408363"/>
            <a:ext cx="1038225" cy="1225550"/>
          </a:xfrm>
          <a:custGeom>
            <a:avLst/>
            <a:gdLst>
              <a:gd name="connsiteX0" fmla="*/ 523875 w 1038225"/>
              <a:gd name="connsiteY0" fmla="*/ 342900 h 1226344"/>
              <a:gd name="connsiteX1" fmla="*/ 290512 w 1038225"/>
              <a:gd name="connsiteY1" fmla="*/ 469106 h 1226344"/>
              <a:gd name="connsiteX2" fmla="*/ 254793 w 1038225"/>
              <a:gd name="connsiteY2" fmla="*/ 516731 h 1226344"/>
              <a:gd name="connsiteX3" fmla="*/ 221456 w 1038225"/>
              <a:gd name="connsiteY3" fmla="*/ 550069 h 1226344"/>
              <a:gd name="connsiteX4" fmla="*/ 192881 w 1038225"/>
              <a:gd name="connsiteY4" fmla="*/ 561975 h 1226344"/>
              <a:gd name="connsiteX5" fmla="*/ 169068 w 1038225"/>
              <a:gd name="connsiteY5" fmla="*/ 564356 h 1226344"/>
              <a:gd name="connsiteX6" fmla="*/ 150018 w 1038225"/>
              <a:gd name="connsiteY6" fmla="*/ 557212 h 1226344"/>
              <a:gd name="connsiteX7" fmla="*/ 128587 w 1038225"/>
              <a:gd name="connsiteY7" fmla="*/ 540544 h 1226344"/>
              <a:gd name="connsiteX8" fmla="*/ 100012 w 1038225"/>
              <a:gd name="connsiteY8" fmla="*/ 502444 h 1226344"/>
              <a:gd name="connsiteX9" fmla="*/ 76200 w 1038225"/>
              <a:gd name="connsiteY9" fmla="*/ 459581 h 1226344"/>
              <a:gd name="connsiteX10" fmla="*/ 54768 w 1038225"/>
              <a:gd name="connsiteY10" fmla="*/ 411956 h 1226344"/>
              <a:gd name="connsiteX11" fmla="*/ 30956 w 1038225"/>
              <a:gd name="connsiteY11" fmla="*/ 361950 h 1226344"/>
              <a:gd name="connsiteX12" fmla="*/ 11906 w 1038225"/>
              <a:gd name="connsiteY12" fmla="*/ 309562 h 1226344"/>
              <a:gd name="connsiteX13" fmla="*/ 0 w 1038225"/>
              <a:gd name="connsiteY13" fmla="*/ 235744 h 1226344"/>
              <a:gd name="connsiteX14" fmla="*/ 0 w 1038225"/>
              <a:gd name="connsiteY14" fmla="*/ 173831 h 1226344"/>
              <a:gd name="connsiteX15" fmla="*/ 2381 w 1038225"/>
              <a:gd name="connsiteY15" fmla="*/ 123825 h 1226344"/>
              <a:gd name="connsiteX16" fmla="*/ 4762 w 1038225"/>
              <a:gd name="connsiteY16" fmla="*/ 104775 h 1226344"/>
              <a:gd name="connsiteX17" fmla="*/ 9525 w 1038225"/>
              <a:gd name="connsiteY17" fmla="*/ 88106 h 1226344"/>
              <a:gd name="connsiteX18" fmla="*/ 19050 w 1038225"/>
              <a:gd name="connsiteY18" fmla="*/ 76200 h 1226344"/>
              <a:gd name="connsiteX19" fmla="*/ 30956 w 1038225"/>
              <a:gd name="connsiteY19" fmla="*/ 76200 h 1226344"/>
              <a:gd name="connsiteX20" fmla="*/ 45243 w 1038225"/>
              <a:gd name="connsiteY20" fmla="*/ 85725 h 1226344"/>
              <a:gd name="connsiteX21" fmla="*/ 61912 w 1038225"/>
              <a:gd name="connsiteY21" fmla="*/ 123825 h 1226344"/>
              <a:gd name="connsiteX22" fmla="*/ 76200 w 1038225"/>
              <a:gd name="connsiteY22" fmla="*/ 147637 h 1226344"/>
              <a:gd name="connsiteX23" fmla="*/ 107156 w 1038225"/>
              <a:gd name="connsiteY23" fmla="*/ 185737 h 1226344"/>
              <a:gd name="connsiteX24" fmla="*/ 154781 w 1038225"/>
              <a:gd name="connsiteY24" fmla="*/ 216694 h 1226344"/>
              <a:gd name="connsiteX25" fmla="*/ 185737 w 1038225"/>
              <a:gd name="connsiteY25" fmla="*/ 230981 h 1226344"/>
              <a:gd name="connsiteX26" fmla="*/ 216693 w 1038225"/>
              <a:gd name="connsiteY26" fmla="*/ 235744 h 1226344"/>
              <a:gd name="connsiteX27" fmla="*/ 257175 w 1038225"/>
              <a:gd name="connsiteY27" fmla="*/ 235744 h 1226344"/>
              <a:gd name="connsiteX28" fmla="*/ 347662 w 1038225"/>
              <a:gd name="connsiteY28" fmla="*/ 211931 h 1226344"/>
              <a:gd name="connsiteX29" fmla="*/ 507206 w 1038225"/>
              <a:gd name="connsiteY29" fmla="*/ 164306 h 1226344"/>
              <a:gd name="connsiteX30" fmla="*/ 671512 w 1038225"/>
              <a:gd name="connsiteY30" fmla="*/ 88106 h 1226344"/>
              <a:gd name="connsiteX31" fmla="*/ 747712 w 1038225"/>
              <a:gd name="connsiteY31" fmla="*/ 7144 h 1226344"/>
              <a:gd name="connsiteX32" fmla="*/ 757237 w 1038225"/>
              <a:gd name="connsiteY32" fmla="*/ 0 h 1226344"/>
              <a:gd name="connsiteX33" fmla="*/ 778668 w 1038225"/>
              <a:gd name="connsiteY33" fmla="*/ 0 h 1226344"/>
              <a:gd name="connsiteX34" fmla="*/ 823912 w 1038225"/>
              <a:gd name="connsiteY34" fmla="*/ 21431 h 1226344"/>
              <a:gd name="connsiteX35" fmla="*/ 895350 w 1038225"/>
              <a:gd name="connsiteY35" fmla="*/ 57150 h 1226344"/>
              <a:gd name="connsiteX36" fmla="*/ 947737 w 1038225"/>
              <a:gd name="connsiteY36" fmla="*/ 85725 h 1226344"/>
              <a:gd name="connsiteX37" fmla="*/ 978693 w 1038225"/>
              <a:gd name="connsiteY37" fmla="*/ 107156 h 1226344"/>
              <a:gd name="connsiteX38" fmla="*/ 1012031 w 1038225"/>
              <a:gd name="connsiteY38" fmla="*/ 138112 h 1226344"/>
              <a:gd name="connsiteX39" fmla="*/ 1023937 w 1038225"/>
              <a:gd name="connsiteY39" fmla="*/ 157162 h 1226344"/>
              <a:gd name="connsiteX40" fmla="*/ 1026318 w 1038225"/>
              <a:gd name="connsiteY40" fmla="*/ 171450 h 1226344"/>
              <a:gd name="connsiteX41" fmla="*/ 1023937 w 1038225"/>
              <a:gd name="connsiteY41" fmla="*/ 188119 h 1226344"/>
              <a:gd name="connsiteX42" fmla="*/ 1012031 w 1038225"/>
              <a:gd name="connsiteY42" fmla="*/ 214312 h 1226344"/>
              <a:gd name="connsiteX43" fmla="*/ 992981 w 1038225"/>
              <a:gd name="connsiteY43" fmla="*/ 238125 h 1226344"/>
              <a:gd name="connsiteX44" fmla="*/ 964406 w 1038225"/>
              <a:gd name="connsiteY44" fmla="*/ 250031 h 1226344"/>
              <a:gd name="connsiteX45" fmla="*/ 923925 w 1038225"/>
              <a:gd name="connsiteY45" fmla="*/ 264319 h 1226344"/>
              <a:gd name="connsiteX46" fmla="*/ 895350 w 1038225"/>
              <a:gd name="connsiteY46" fmla="*/ 283369 h 1226344"/>
              <a:gd name="connsiteX47" fmla="*/ 866775 w 1038225"/>
              <a:gd name="connsiteY47" fmla="*/ 307181 h 1226344"/>
              <a:gd name="connsiteX48" fmla="*/ 831056 w 1038225"/>
              <a:gd name="connsiteY48" fmla="*/ 357187 h 1226344"/>
              <a:gd name="connsiteX49" fmla="*/ 731043 w 1038225"/>
              <a:gd name="connsiteY49" fmla="*/ 514350 h 1226344"/>
              <a:gd name="connsiteX50" fmla="*/ 581025 w 1038225"/>
              <a:gd name="connsiteY50" fmla="*/ 757237 h 1226344"/>
              <a:gd name="connsiteX51" fmla="*/ 581025 w 1038225"/>
              <a:gd name="connsiteY51" fmla="*/ 842962 h 1226344"/>
              <a:gd name="connsiteX52" fmla="*/ 671512 w 1038225"/>
              <a:gd name="connsiteY52" fmla="*/ 916781 h 1226344"/>
              <a:gd name="connsiteX53" fmla="*/ 859631 w 1038225"/>
              <a:gd name="connsiteY53" fmla="*/ 1062037 h 1226344"/>
              <a:gd name="connsiteX54" fmla="*/ 983456 w 1038225"/>
              <a:gd name="connsiteY54" fmla="*/ 1164431 h 1226344"/>
              <a:gd name="connsiteX55" fmla="*/ 1019175 w 1038225"/>
              <a:gd name="connsiteY55" fmla="*/ 1195387 h 1226344"/>
              <a:gd name="connsiteX56" fmla="*/ 1038225 w 1038225"/>
              <a:gd name="connsiteY56" fmla="*/ 1219200 h 1226344"/>
              <a:gd name="connsiteX57" fmla="*/ 740568 w 1038225"/>
              <a:gd name="connsiteY57" fmla="*/ 1226344 h 1226344"/>
              <a:gd name="connsiteX58" fmla="*/ 716756 w 1038225"/>
              <a:gd name="connsiteY58" fmla="*/ 1185862 h 1226344"/>
              <a:gd name="connsiteX59" fmla="*/ 681037 w 1038225"/>
              <a:gd name="connsiteY59" fmla="*/ 1147762 h 1226344"/>
              <a:gd name="connsiteX60" fmla="*/ 588168 w 1038225"/>
              <a:gd name="connsiteY60" fmla="*/ 1038225 h 1226344"/>
              <a:gd name="connsiteX61" fmla="*/ 521493 w 1038225"/>
              <a:gd name="connsiteY61" fmla="*/ 952500 h 1226344"/>
              <a:gd name="connsiteX62" fmla="*/ 476250 w 1038225"/>
              <a:gd name="connsiteY62" fmla="*/ 885825 h 1226344"/>
              <a:gd name="connsiteX63" fmla="*/ 466725 w 1038225"/>
              <a:gd name="connsiteY63" fmla="*/ 857250 h 1226344"/>
              <a:gd name="connsiteX64" fmla="*/ 461962 w 1038225"/>
              <a:gd name="connsiteY64" fmla="*/ 828675 h 1226344"/>
              <a:gd name="connsiteX65" fmla="*/ 464343 w 1038225"/>
              <a:gd name="connsiteY65" fmla="*/ 785812 h 1226344"/>
              <a:gd name="connsiteX66" fmla="*/ 483393 w 1038225"/>
              <a:gd name="connsiteY66" fmla="*/ 745331 h 1226344"/>
              <a:gd name="connsiteX67" fmla="*/ 554831 w 1038225"/>
              <a:gd name="connsiteY67" fmla="*/ 571500 h 1226344"/>
              <a:gd name="connsiteX68" fmla="*/ 645318 w 1038225"/>
              <a:gd name="connsiteY68" fmla="*/ 366712 h 1226344"/>
              <a:gd name="connsiteX69" fmla="*/ 659606 w 1038225"/>
              <a:gd name="connsiteY69" fmla="*/ 330994 h 1226344"/>
              <a:gd name="connsiteX70" fmla="*/ 661987 w 1038225"/>
              <a:gd name="connsiteY70" fmla="*/ 309562 h 1226344"/>
              <a:gd name="connsiteX71" fmla="*/ 659606 w 1038225"/>
              <a:gd name="connsiteY71" fmla="*/ 295275 h 1226344"/>
              <a:gd name="connsiteX72" fmla="*/ 647700 w 1038225"/>
              <a:gd name="connsiteY72" fmla="*/ 288131 h 1226344"/>
              <a:gd name="connsiteX73" fmla="*/ 616743 w 1038225"/>
              <a:gd name="connsiteY73" fmla="*/ 292894 h 1226344"/>
              <a:gd name="connsiteX74" fmla="*/ 523875 w 1038225"/>
              <a:gd name="connsiteY74" fmla="*/ 34290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8225" h="1226344">
                <a:moveTo>
                  <a:pt x="523875" y="342900"/>
                </a:moveTo>
                <a:lnTo>
                  <a:pt x="290512" y="469106"/>
                </a:lnTo>
                <a:lnTo>
                  <a:pt x="254793" y="516731"/>
                </a:lnTo>
                <a:lnTo>
                  <a:pt x="221456" y="550069"/>
                </a:lnTo>
                <a:lnTo>
                  <a:pt x="192881" y="561975"/>
                </a:lnTo>
                <a:lnTo>
                  <a:pt x="169068" y="564356"/>
                </a:lnTo>
                <a:lnTo>
                  <a:pt x="150018" y="557212"/>
                </a:lnTo>
                <a:lnTo>
                  <a:pt x="128587" y="540544"/>
                </a:lnTo>
                <a:lnTo>
                  <a:pt x="100012" y="502444"/>
                </a:lnTo>
                <a:lnTo>
                  <a:pt x="76200" y="459581"/>
                </a:lnTo>
                <a:lnTo>
                  <a:pt x="54768" y="411956"/>
                </a:lnTo>
                <a:lnTo>
                  <a:pt x="30956" y="361950"/>
                </a:lnTo>
                <a:lnTo>
                  <a:pt x="11906" y="309562"/>
                </a:lnTo>
                <a:lnTo>
                  <a:pt x="0" y="235744"/>
                </a:lnTo>
                <a:lnTo>
                  <a:pt x="0" y="173831"/>
                </a:lnTo>
                <a:lnTo>
                  <a:pt x="2381" y="123825"/>
                </a:lnTo>
                <a:lnTo>
                  <a:pt x="4762" y="104775"/>
                </a:lnTo>
                <a:lnTo>
                  <a:pt x="9525" y="88106"/>
                </a:lnTo>
                <a:lnTo>
                  <a:pt x="19050" y="76200"/>
                </a:lnTo>
                <a:lnTo>
                  <a:pt x="30956" y="76200"/>
                </a:lnTo>
                <a:lnTo>
                  <a:pt x="45243" y="85725"/>
                </a:lnTo>
                <a:lnTo>
                  <a:pt x="61912" y="123825"/>
                </a:lnTo>
                <a:lnTo>
                  <a:pt x="76200" y="147637"/>
                </a:lnTo>
                <a:lnTo>
                  <a:pt x="107156" y="185737"/>
                </a:lnTo>
                <a:lnTo>
                  <a:pt x="154781" y="216694"/>
                </a:lnTo>
                <a:lnTo>
                  <a:pt x="185737" y="230981"/>
                </a:lnTo>
                <a:lnTo>
                  <a:pt x="216693" y="235744"/>
                </a:lnTo>
                <a:lnTo>
                  <a:pt x="257175" y="235744"/>
                </a:lnTo>
                <a:lnTo>
                  <a:pt x="347662" y="211931"/>
                </a:lnTo>
                <a:lnTo>
                  <a:pt x="507206" y="164306"/>
                </a:lnTo>
                <a:lnTo>
                  <a:pt x="671512" y="88106"/>
                </a:lnTo>
                <a:lnTo>
                  <a:pt x="747712" y="7144"/>
                </a:lnTo>
                <a:lnTo>
                  <a:pt x="757237" y="0"/>
                </a:lnTo>
                <a:lnTo>
                  <a:pt x="778668" y="0"/>
                </a:lnTo>
                <a:lnTo>
                  <a:pt x="823912" y="21431"/>
                </a:lnTo>
                <a:lnTo>
                  <a:pt x="895350" y="57150"/>
                </a:lnTo>
                <a:lnTo>
                  <a:pt x="947737" y="85725"/>
                </a:lnTo>
                <a:lnTo>
                  <a:pt x="978693" y="107156"/>
                </a:lnTo>
                <a:lnTo>
                  <a:pt x="1012031" y="138112"/>
                </a:lnTo>
                <a:lnTo>
                  <a:pt x="1023937" y="157162"/>
                </a:lnTo>
                <a:lnTo>
                  <a:pt x="1026318" y="171450"/>
                </a:lnTo>
                <a:lnTo>
                  <a:pt x="1023937" y="188119"/>
                </a:lnTo>
                <a:lnTo>
                  <a:pt x="1012031" y="214312"/>
                </a:lnTo>
                <a:lnTo>
                  <a:pt x="992981" y="238125"/>
                </a:lnTo>
                <a:lnTo>
                  <a:pt x="964406" y="250031"/>
                </a:lnTo>
                <a:lnTo>
                  <a:pt x="923925" y="264319"/>
                </a:lnTo>
                <a:lnTo>
                  <a:pt x="895350" y="283369"/>
                </a:lnTo>
                <a:lnTo>
                  <a:pt x="866775" y="307181"/>
                </a:lnTo>
                <a:lnTo>
                  <a:pt x="831056" y="357187"/>
                </a:lnTo>
                <a:lnTo>
                  <a:pt x="731043" y="514350"/>
                </a:lnTo>
                <a:lnTo>
                  <a:pt x="581025" y="757237"/>
                </a:lnTo>
                <a:lnTo>
                  <a:pt x="581025" y="842962"/>
                </a:lnTo>
                <a:lnTo>
                  <a:pt x="671512" y="916781"/>
                </a:lnTo>
                <a:lnTo>
                  <a:pt x="859631" y="1062037"/>
                </a:lnTo>
                <a:lnTo>
                  <a:pt x="983456" y="1164431"/>
                </a:lnTo>
                <a:lnTo>
                  <a:pt x="1019175" y="1195387"/>
                </a:lnTo>
                <a:lnTo>
                  <a:pt x="1038225" y="1219200"/>
                </a:lnTo>
                <a:lnTo>
                  <a:pt x="740568" y="1226344"/>
                </a:lnTo>
                <a:lnTo>
                  <a:pt x="716756" y="1185862"/>
                </a:lnTo>
                <a:lnTo>
                  <a:pt x="681037" y="1147762"/>
                </a:lnTo>
                <a:lnTo>
                  <a:pt x="588168" y="1038225"/>
                </a:lnTo>
                <a:lnTo>
                  <a:pt x="521493" y="952500"/>
                </a:lnTo>
                <a:lnTo>
                  <a:pt x="476250" y="885825"/>
                </a:lnTo>
                <a:lnTo>
                  <a:pt x="466725" y="857250"/>
                </a:lnTo>
                <a:lnTo>
                  <a:pt x="461962" y="828675"/>
                </a:lnTo>
                <a:lnTo>
                  <a:pt x="464343" y="785812"/>
                </a:lnTo>
                <a:lnTo>
                  <a:pt x="483393" y="745331"/>
                </a:lnTo>
                <a:lnTo>
                  <a:pt x="554831" y="571500"/>
                </a:lnTo>
                <a:lnTo>
                  <a:pt x="645318" y="366712"/>
                </a:lnTo>
                <a:lnTo>
                  <a:pt x="659606" y="330994"/>
                </a:lnTo>
                <a:lnTo>
                  <a:pt x="661987" y="309562"/>
                </a:lnTo>
                <a:lnTo>
                  <a:pt x="659606" y="295275"/>
                </a:lnTo>
                <a:lnTo>
                  <a:pt x="647700" y="288131"/>
                </a:lnTo>
                <a:lnTo>
                  <a:pt x="616743" y="292894"/>
                </a:lnTo>
                <a:lnTo>
                  <a:pt x="523875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19531D-3462-4BB3-973B-F6FE16B66D8D}"/>
              </a:ext>
            </a:extLst>
          </p:cNvPr>
          <p:cNvSpPr/>
          <p:nvPr/>
        </p:nvSpPr>
        <p:spPr>
          <a:xfrm>
            <a:off x="3890964" y="4581525"/>
            <a:ext cx="1031875" cy="685800"/>
          </a:xfrm>
          <a:custGeom>
            <a:avLst/>
            <a:gdLst>
              <a:gd name="connsiteX0" fmla="*/ 476250 w 1031081"/>
              <a:gd name="connsiteY0" fmla="*/ 450056 h 685800"/>
              <a:gd name="connsiteX1" fmla="*/ 192881 w 1031081"/>
              <a:gd name="connsiteY1" fmla="*/ 685800 h 685800"/>
              <a:gd name="connsiteX2" fmla="*/ 0 w 1031081"/>
              <a:gd name="connsiteY2" fmla="*/ 504825 h 685800"/>
              <a:gd name="connsiteX3" fmla="*/ 88106 w 1031081"/>
              <a:gd name="connsiteY3" fmla="*/ 495300 h 685800"/>
              <a:gd name="connsiteX4" fmla="*/ 142875 w 1031081"/>
              <a:gd name="connsiteY4" fmla="*/ 485775 h 685800"/>
              <a:gd name="connsiteX5" fmla="*/ 185737 w 1031081"/>
              <a:gd name="connsiteY5" fmla="*/ 469106 h 685800"/>
              <a:gd name="connsiteX6" fmla="*/ 288131 w 1031081"/>
              <a:gd name="connsiteY6" fmla="*/ 402431 h 685800"/>
              <a:gd name="connsiteX7" fmla="*/ 481012 w 1031081"/>
              <a:gd name="connsiteY7" fmla="*/ 276225 h 685800"/>
              <a:gd name="connsiteX8" fmla="*/ 614362 w 1031081"/>
              <a:gd name="connsiteY8" fmla="*/ 180975 h 685800"/>
              <a:gd name="connsiteX9" fmla="*/ 647700 w 1031081"/>
              <a:gd name="connsiteY9" fmla="*/ 152400 h 685800"/>
              <a:gd name="connsiteX10" fmla="*/ 664368 w 1031081"/>
              <a:gd name="connsiteY10" fmla="*/ 128588 h 685800"/>
              <a:gd name="connsiteX11" fmla="*/ 678656 w 1031081"/>
              <a:gd name="connsiteY11" fmla="*/ 97631 h 685800"/>
              <a:gd name="connsiteX12" fmla="*/ 688181 w 1031081"/>
              <a:gd name="connsiteY12" fmla="*/ 71438 h 685800"/>
              <a:gd name="connsiteX13" fmla="*/ 671512 w 1031081"/>
              <a:gd name="connsiteY13" fmla="*/ 14288 h 685800"/>
              <a:gd name="connsiteX14" fmla="*/ 921543 w 1031081"/>
              <a:gd name="connsiteY14" fmla="*/ 0 h 685800"/>
              <a:gd name="connsiteX15" fmla="*/ 978693 w 1031081"/>
              <a:gd name="connsiteY15" fmla="*/ 40481 h 685800"/>
              <a:gd name="connsiteX16" fmla="*/ 995362 w 1031081"/>
              <a:gd name="connsiteY16" fmla="*/ 61913 h 685800"/>
              <a:gd name="connsiteX17" fmla="*/ 1016793 w 1031081"/>
              <a:gd name="connsiteY17" fmla="*/ 97631 h 685800"/>
              <a:gd name="connsiteX18" fmla="*/ 1023937 w 1031081"/>
              <a:gd name="connsiteY18" fmla="*/ 119063 h 685800"/>
              <a:gd name="connsiteX19" fmla="*/ 1031081 w 1031081"/>
              <a:gd name="connsiteY19" fmla="*/ 142875 h 685800"/>
              <a:gd name="connsiteX20" fmla="*/ 1031081 w 1031081"/>
              <a:gd name="connsiteY20" fmla="*/ 166688 h 685800"/>
              <a:gd name="connsiteX21" fmla="*/ 1021556 w 1031081"/>
              <a:gd name="connsiteY21" fmla="*/ 195263 h 685800"/>
              <a:gd name="connsiteX22" fmla="*/ 1000125 w 1031081"/>
              <a:gd name="connsiteY22" fmla="*/ 216694 h 685800"/>
              <a:gd name="connsiteX23" fmla="*/ 938212 w 1031081"/>
              <a:gd name="connsiteY23" fmla="*/ 247650 h 685800"/>
              <a:gd name="connsiteX24" fmla="*/ 821531 w 1031081"/>
              <a:gd name="connsiteY24" fmla="*/ 278606 h 685800"/>
              <a:gd name="connsiteX25" fmla="*/ 697706 w 1031081"/>
              <a:gd name="connsiteY25" fmla="*/ 295275 h 685800"/>
              <a:gd name="connsiteX26" fmla="*/ 476250 w 1031081"/>
              <a:gd name="connsiteY26" fmla="*/ 4500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1081" h="685800">
                <a:moveTo>
                  <a:pt x="476250" y="450056"/>
                </a:moveTo>
                <a:lnTo>
                  <a:pt x="192881" y="685800"/>
                </a:lnTo>
                <a:lnTo>
                  <a:pt x="0" y="504825"/>
                </a:lnTo>
                <a:lnTo>
                  <a:pt x="88106" y="495300"/>
                </a:lnTo>
                <a:lnTo>
                  <a:pt x="142875" y="485775"/>
                </a:lnTo>
                <a:lnTo>
                  <a:pt x="185737" y="469106"/>
                </a:lnTo>
                <a:lnTo>
                  <a:pt x="288131" y="402431"/>
                </a:lnTo>
                <a:lnTo>
                  <a:pt x="481012" y="276225"/>
                </a:lnTo>
                <a:lnTo>
                  <a:pt x="614362" y="180975"/>
                </a:lnTo>
                <a:lnTo>
                  <a:pt x="647700" y="152400"/>
                </a:lnTo>
                <a:lnTo>
                  <a:pt x="664368" y="128588"/>
                </a:lnTo>
                <a:lnTo>
                  <a:pt x="678656" y="97631"/>
                </a:lnTo>
                <a:lnTo>
                  <a:pt x="688181" y="71438"/>
                </a:lnTo>
                <a:lnTo>
                  <a:pt x="671512" y="14288"/>
                </a:lnTo>
                <a:lnTo>
                  <a:pt x="921543" y="0"/>
                </a:lnTo>
                <a:lnTo>
                  <a:pt x="978693" y="40481"/>
                </a:lnTo>
                <a:lnTo>
                  <a:pt x="995362" y="61913"/>
                </a:lnTo>
                <a:lnTo>
                  <a:pt x="1016793" y="97631"/>
                </a:lnTo>
                <a:lnTo>
                  <a:pt x="1023937" y="119063"/>
                </a:lnTo>
                <a:lnTo>
                  <a:pt x="1031081" y="142875"/>
                </a:lnTo>
                <a:lnTo>
                  <a:pt x="1031081" y="166688"/>
                </a:lnTo>
                <a:lnTo>
                  <a:pt x="1021556" y="195263"/>
                </a:lnTo>
                <a:lnTo>
                  <a:pt x="1000125" y="216694"/>
                </a:lnTo>
                <a:lnTo>
                  <a:pt x="938212" y="247650"/>
                </a:lnTo>
                <a:lnTo>
                  <a:pt x="821531" y="278606"/>
                </a:lnTo>
                <a:lnTo>
                  <a:pt x="697706" y="295275"/>
                </a:lnTo>
                <a:lnTo>
                  <a:pt x="47625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8055C39-4E24-4E85-A529-11BD21664526}"/>
              </a:ext>
            </a:extLst>
          </p:cNvPr>
          <p:cNvSpPr/>
          <p:nvPr/>
        </p:nvSpPr>
        <p:spPr>
          <a:xfrm>
            <a:off x="3790950" y="5060951"/>
            <a:ext cx="4654550" cy="1025525"/>
          </a:xfrm>
          <a:custGeom>
            <a:avLst/>
            <a:gdLst>
              <a:gd name="connsiteX0" fmla="*/ 1965340 w 4654751"/>
              <a:gd name="connsiteY0" fmla="*/ 599945 h 1026114"/>
              <a:gd name="connsiteX1" fmla="*/ 1501933 w 4654751"/>
              <a:gd name="connsiteY1" fmla="*/ 471681 h 1026114"/>
              <a:gd name="connsiteX2" fmla="*/ 1303331 w 4654751"/>
              <a:gd name="connsiteY2" fmla="*/ 422030 h 1026114"/>
              <a:gd name="connsiteX3" fmla="*/ 1038527 w 4654751"/>
              <a:gd name="connsiteY3" fmla="*/ 372380 h 1026114"/>
              <a:gd name="connsiteX4" fmla="*/ 868887 w 4654751"/>
              <a:gd name="connsiteY4" fmla="*/ 343417 h 1026114"/>
              <a:gd name="connsiteX5" fmla="*/ 624771 w 4654751"/>
              <a:gd name="connsiteY5" fmla="*/ 318592 h 1026114"/>
              <a:gd name="connsiteX6" fmla="*/ 347555 w 4654751"/>
              <a:gd name="connsiteY6" fmla="*/ 310316 h 1026114"/>
              <a:gd name="connsiteX7" fmla="*/ 202740 w 4654751"/>
              <a:gd name="connsiteY7" fmla="*/ 351692 h 1026114"/>
              <a:gd name="connsiteX8" fmla="*/ 119989 w 4654751"/>
              <a:gd name="connsiteY8" fmla="*/ 376517 h 1026114"/>
              <a:gd name="connsiteX9" fmla="*/ 74476 w 4654751"/>
              <a:gd name="connsiteY9" fmla="*/ 384792 h 1026114"/>
              <a:gd name="connsiteX10" fmla="*/ 53788 w 4654751"/>
              <a:gd name="connsiteY10" fmla="*/ 384792 h 1026114"/>
              <a:gd name="connsiteX11" fmla="*/ 24826 w 4654751"/>
              <a:gd name="connsiteY11" fmla="*/ 376517 h 1026114"/>
              <a:gd name="connsiteX12" fmla="*/ 8275 w 4654751"/>
              <a:gd name="connsiteY12" fmla="*/ 355830 h 1026114"/>
              <a:gd name="connsiteX13" fmla="*/ 0 w 4654751"/>
              <a:gd name="connsiteY13" fmla="*/ 326867 h 1026114"/>
              <a:gd name="connsiteX14" fmla="*/ 8275 w 4654751"/>
              <a:gd name="connsiteY14" fmla="*/ 239978 h 1026114"/>
              <a:gd name="connsiteX15" fmla="*/ 20688 w 4654751"/>
              <a:gd name="connsiteY15" fmla="*/ 111714 h 1026114"/>
              <a:gd name="connsiteX16" fmla="*/ 24826 w 4654751"/>
              <a:gd name="connsiteY16" fmla="*/ 57925 h 1026114"/>
              <a:gd name="connsiteX17" fmla="*/ 33101 w 4654751"/>
              <a:gd name="connsiteY17" fmla="*/ 33100 h 1026114"/>
              <a:gd name="connsiteX18" fmla="*/ 66201 w 4654751"/>
              <a:gd name="connsiteY18" fmla="*/ 20687 h 1026114"/>
              <a:gd name="connsiteX19" fmla="*/ 297904 w 4654751"/>
              <a:gd name="connsiteY19" fmla="*/ 0 h 1026114"/>
              <a:gd name="connsiteX20" fmla="*/ 289629 w 4654751"/>
              <a:gd name="connsiteY20" fmla="*/ 157227 h 1026114"/>
              <a:gd name="connsiteX21" fmla="*/ 488232 w 4654751"/>
              <a:gd name="connsiteY21" fmla="*/ 157227 h 1026114"/>
              <a:gd name="connsiteX22" fmla="*/ 786136 w 4654751"/>
              <a:gd name="connsiteY22" fmla="*/ 186190 h 1026114"/>
              <a:gd name="connsiteX23" fmla="*/ 1125416 w 4654751"/>
              <a:gd name="connsiteY23" fmla="*/ 231703 h 1026114"/>
              <a:gd name="connsiteX24" fmla="*/ 1601235 w 4654751"/>
              <a:gd name="connsiteY24" fmla="*/ 314454 h 1026114"/>
              <a:gd name="connsiteX25" fmla="*/ 2176355 w 4654751"/>
              <a:gd name="connsiteY25" fmla="*/ 434443 h 1026114"/>
              <a:gd name="connsiteX26" fmla="*/ 2623211 w 4654751"/>
              <a:gd name="connsiteY26" fmla="*/ 533744 h 1026114"/>
              <a:gd name="connsiteX27" fmla="*/ 3177644 w 4654751"/>
              <a:gd name="connsiteY27" fmla="*/ 591670 h 1026114"/>
              <a:gd name="connsiteX28" fmla="*/ 3794140 w 4654751"/>
              <a:gd name="connsiteY28" fmla="*/ 649596 h 1026114"/>
              <a:gd name="connsiteX29" fmla="*/ 4327884 w 4654751"/>
              <a:gd name="connsiteY29" fmla="*/ 666146 h 1026114"/>
              <a:gd name="connsiteX30" fmla="*/ 4592688 w 4654751"/>
              <a:gd name="connsiteY30" fmla="*/ 670284 h 1026114"/>
              <a:gd name="connsiteX31" fmla="*/ 4642339 w 4654751"/>
              <a:gd name="connsiteY31" fmla="*/ 674421 h 1026114"/>
              <a:gd name="connsiteX32" fmla="*/ 4654751 w 4654751"/>
              <a:gd name="connsiteY32" fmla="*/ 678559 h 1026114"/>
              <a:gd name="connsiteX33" fmla="*/ 4654751 w 4654751"/>
              <a:gd name="connsiteY33" fmla="*/ 690972 h 1026114"/>
              <a:gd name="connsiteX34" fmla="*/ 4634064 w 4654751"/>
              <a:gd name="connsiteY34" fmla="*/ 715797 h 1026114"/>
              <a:gd name="connsiteX35" fmla="*/ 4600963 w 4654751"/>
              <a:gd name="connsiteY35" fmla="*/ 740622 h 1026114"/>
              <a:gd name="connsiteX36" fmla="*/ 4406498 w 4654751"/>
              <a:gd name="connsiteY36" fmla="*/ 806823 h 1026114"/>
              <a:gd name="connsiteX37" fmla="*/ 4170657 w 4654751"/>
              <a:gd name="connsiteY37" fmla="*/ 897849 h 1026114"/>
              <a:gd name="connsiteX38" fmla="*/ 3926541 w 4654751"/>
              <a:gd name="connsiteY38" fmla="*/ 976463 h 1026114"/>
              <a:gd name="connsiteX39" fmla="*/ 3777589 w 4654751"/>
              <a:gd name="connsiteY39" fmla="*/ 1013701 h 1026114"/>
              <a:gd name="connsiteX40" fmla="*/ 3661738 w 4654751"/>
              <a:gd name="connsiteY40" fmla="*/ 1026114 h 1026114"/>
              <a:gd name="connsiteX41" fmla="*/ 3554161 w 4654751"/>
              <a:gd name="connsiteY41" fmla="*/ 1021976 h 1026114"/>
              <a:gd name="connsiteX42" fmla="*/ 3359696 w 4654751"/>
              <a:gd name="connsiteY42" fmla="*/ 984738 h 1026114"/>
              <a:gd name="connsiteX43" fmla="*/ 2900427 w 4654751"/>
              <a:gd name="connsiteY43" fmla="*/ 868887 h 1026114"/>
              <a:gd name="connsiteX44" fmla="*/ 2292207 w 4654751"/>
              <a:gd name="connsiteY44" fmla="*/ 695109 h 1026114"/>
              <a:gd name="connsiteX45" fmla="*/ 1965340 w 4654751"/>
              <a:gd name="connsiteY45" fmla="*/ 599945 h 102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54751" h="1026114">
                <a:moveTo>
                  <a:pt x="1965340" y="599945"/>
                </a:moveTo>
                <a:lnTo>
                  <a:pt x="1501933" y="471681"/>
                </a:lnTo>
                <a:lnTo>
                  <a:pt x="1303331" y="422030"/>
                </a:lnTo>
                <a:lnTo>
                  <a:pt x="1038527" y="372380"/>
                </a:lnTo>
                <a:lnTo>
                  <a:pt x="868887" y="343417"/>
                </a:lnTo>
                <a:lnTo>
                  <a:pt x="624771" y="318592"/>
                </a:lnTo>
                <a:lnTo>
                  <a:pt x="347555" y="310316"/>
                </a:lnTo>
                <a:lnTo>
                  <a:pt x="202740" y="351692"/>
                </a:lnTo>
                <a:lnTo>
                  <a:pt x="119989" y="376517"/>
                </a:lnTo>
                <a:lnTo>
                  <a:pt x="74476" y="384792"/>
                </a:lnTo>
                <a:lnTo>
                  <a:pt x="53788" y="384792"/>
                </a:lnTo>
                <a:lnTo>
                  <a:pt x="24826" y="376517"/>
                </a:lnTo>
                <a:lnTo>
                  <a:pt x="8275" y="355830"/>
                </a:lnTo>
                <a:lnTo>
                  <a:pt x="0" y="326867"/>
                </a:lnTo>
                <a:lnTo>
                  <a:pt x="8275" y="239978"/>
                </a:lnTo>
                <a:lnTo>
                  <a:pt x="20688" y="111714"/>
                </a:lnTo>
                <a:lnTo>
                  <a:pt x="24826" y="57925"/>
                </a:lnTo>
                <a:lnTo>
                  <a:pt x="33101" y="33100"/>
                </a:lnTo>
                <a:lnTo>
                  <a:pt x="66201" y="20687"/>
                </a:lnTo>
                <a:lnTo>
                  <a:pt x="297904" y="0"/>
                </a:lnTo>
                <a:lnTo>
                  <a:pt x="289629" y="157227"/>
                </a:lnTo>
                <a:lnTo>
                  <a:pt x="488232" y="157227"/>
                </a:lnTo>
                <a:lnTo>
                  <a:pt x="786136" y="186190"/>
                </a:lnTo>
                <a:lnTo>
                  <a:pt x="1125416" y="231703"/>
                </a:lnTo>
                <a:lnTo>
                  <a:pt x="1601235" y="314454"/>
                </a:lnTo>
                <a:lnTo>
                  <a:pt x="2176355" y="434443"/>
                </a:lnTo>
                <a:lnTo>
                  <a:pt x="2623211" y="533744"/>
                </a:lnTo>
                <a:lnTo>
                  <a:pt x="3177644" y="591670"/>
                </a:lnTo>
                <a:lnTo>
                  <a:pt x="3794140" y="649596"/>
                </a:lnTo>
                <a:lnTo>
                  <a:pt x="4327884" y="666146"/>
                </a:lnTo>
                <a:lnTo>
                  <a:pt x="4592688" y="670284"/>
                </a:lnTo>
                <a:lnTo>
                  <a:pt x="4642339" y="674421"/>
                </a:lnTo>
                <a:lnTo>
                  <a:pt x="4654751" y="678559"/>
                </a:lnTo>
                <a:lnTo>
                  <a:pt x="4654751" y="690972"/>
                </a:lnTo>
                <a:lnTo>
                  <a:pt x="4634064" y="715797"/>
                </a:lnTo>
                <a:lnTo>
                  <a:pt x="4600963" y="740622"/>
                </a:lnTo>
                <a:lnTo>
                  <a:pt x="4406498" y="806823"/>
                </a:lnTo>
                <a:lnTo>
                  <a:pt x="4170657" y="897849"/>
                </a:lnTo>
                <a:lnTo>
                  <a:pt x="3926541" y="976463"/>
                </a:lnTo>
                <a:lnTo>
                  <a:pt x="3777589" y="1013701"/>
                </a:lnTo>
                <a:lnTo>
                  <a:pt x="3661738" y="1026114"/>
                </a:lnTo>
                <a:lnTo>
                  <a:pt x="3554161" y="1021976"/>
                </a:lnTo>
                <a:lnTo>
                  <a:pt x="3359696" y="984738"/>
                </a:lnTo>
                <a:lnTo>
                  <a:pt x="2900427" y="868887"/>
                </a:lnTo>
                <a:lnTo>
                  <a:pt x="2292207" y="695109"/>
                </a:lnTo>
                <a:lnTo>
                  <a:pt x="1965340" y="5999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10DEDB9-8445-429B-B498-54591F75C510}"/>
              </a:ext>
            </a:extLst>
          </p:cNvPr>
          <p:cNvGrpSpPr/>
          <p:nvPr/>
        </p:nvGrpSpPr>
        <p:grpSpPr>
          <a:xfrm>
            <a:off x="3795714" y="1604961"/>
            <a:ext cx="4654550" cy="4486275"/>
            <a:chOff x="3943350" y="1752601"/>
            <a:chExt cx="4654550" cy="44862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E6A1DDA1-BB57-495A-B989-A325AEFEE6D9}"/>
                </a:ext>
              </a:extLst>
            </p:cNvPr>
            <p:cNvSpPr/>
            <p:nvPr/>
          </p:nvSpPr>
          <p:spPr>
            <a:xfrm>
              <a:off x="4148139" y="20716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BDD5203-CC0A-472E-A065-EF74B7DCDFC5}"/>
                </a:ext>
              </a:extLst>
            </p:cNvPr>
            <p:cNvSpPr/>
            <p:nvPr/>
          </p:nvSpPr>
          <p:spPr>
            <a:xfrm>
              <a:off x="5640389" y="18462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BE9C83E-6800-4A38-BB41-B730EB125C1C}"/>
                </a:ext>
              </a:extLst>
            </p:cNvPr>
            <p:cNvSpPr/>
            <p:nvPr/>
          </p:nvSpPr>
          <p:spPr>
            <a:xfrm>
              <a:off x="5268914" y="34671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E29759EF-D1DF-45F7-9251-524097B48F35}"/>
                </a:ext>
              </a:extLst>
            </p:cNvPr>
            <p:cNvSpPr/>
            <p:nvPr/>
          </p:nvSpPr>
          <p:spPr>
            <a:xfrm>
              <a:off x="6011864" y="39735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1F696FB-B481-4BAB-AA95-E579688D9A0E}"/>
                </a:ext>
              </a:extLst>
            </p:cNvPr>
            <p:cNvSpPr/>
            <p:nvPr/>
          </p:nvSpPr>
          <p:spPr>
            <a:xfrm>
              <a:off x="5942013" y="17526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D42DC41-61BA-4FA1-A786-DC9CC8C1B6CE}"/>
                </a:ext>
              </a:extLst>
            </p:cNvPr>
            <p:cNvSpPr/>
            <p:nvPr/>
          </p:nvSpPr>
          <p:spPr>
            <a:xfrm>
              <a:off x="6561138" y="24241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0E748278-F6F8-4664-9C4D-40D03ECA8FC4}"/>
                </a:ext>
              </a:extLst>
            </p:cNvPr>
            <p:cNvSpPr/>
            <p:nvPr/>
          </p:nvSpPr>
          <p:spPr>
            <a:xfrm>
              <a:off x="6808788" y="25034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379D2A26-7B11-486A-B5C4-008F1518D319}"/>
                </a:ext>
              </a:extLst>
            </p:cNvPr>
            <p:cNvSpPr/>
            <p:nvPr/>
          </p:nvSpPr>
          <p:spPr>
            <a:xfrm>
              <a:off x="5451475" y="32448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5763397-EF49-487B-8408-2D130B6A48BF}"/>
                </a:ext>
              </a:extLst>
            </p:cNvPr>
            <p:cNvSpPr/>
            <p:nvPr/>
          </p:nvSpPr>
          <p:spPr>
            <a:xfrm>
              <a:off x="7250113" y="51387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B760AEED-B74F-428F-8E22-B4E3FB855458}"/>
                </a:ext>
              </a:extLst>
            </p:cNvPr>
            <p:cNvSpPr/>
            <p:nvPr/>
          </p:nvSpPr>
          <p:spPr>
            <a:xfrm>
              <a:off x="6238876" y="38481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4E96BFD-10BD-4488-BAD1-335A7BB50054}"/>
                </a:ext>
              </a:extLst>
            </p:cNvPr>
            <p:cNvSpPr/>
            <p:nvPr/>
          </p:nvSpPr>
          <p:spPr>
            <a:xfrm>
              <a:off x="6351588" y="4495800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D547ADB9-CCF9-43FB-A7DA-1DD08CF96860}"/>
                </a:ext>
              </a:extLst>
            </p:cNvPr>
            <p:cNvSpPr/>
            <p:nvPr/>
          </p:nvSpPr>
          <p:spPr>
            <a:xfrm>
              <a:off x="3986214" y="35607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748B84EF-D5E2-4D30-9922-76B90161873B}"/>
                </a:ext>
              </a:extLst>
            </p:cNvPr>
            <p:cNvSpPr/>
            <p:nvPr/>
          </p:nvSpPr>
          <p:spPr>
            <a:xfrm>
              <a:off x="4043364" y="47339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BA50CC5-9565-4EBD-8EE5-E5C6DDFE3E37}"/>
                </a:ext>
              </a:extLst>
            </p:cNvPr>
            <p:cNvSpPr/>
            <p:nvPr/>
          </p:nvSpPr>
          <p:spPr>
            <a:xfrm>
              <a:off x="3943350" y="52133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86E894E-CEB2-45FB-A5BD-E48E08B79674}"/>
              </a:ext>
            </a:extLst>
          </p:cNvPr>
          <p:cNvGrpSpPr/>
          <p:nvPr/>
        </p:nvGrpSpPr>
        <p:grpSpPr>
          <a:xfrm>
            <a:off x="3790950" y="1604961"/>
            <a:ext cx="4654550" cy="4486275"/>
            <a:chOff x="3795714" y="1595441"/>
            <a:chExt cx="4654550" cy="4486275"/>
          </a:xfrm>
        </p:grpSpPr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91073B83-2735-404E-8A83-5A0E20C85C4D}"/>
                </a:ext>
              </a:extLst>
            </p:cNvPr>
            <p:cNvGrpSpPr/>
            <p:nvPr/>
          </p:nvGrpSpPr>
          <p:grpSpPr>
            <a:xfrm>
              <a:off x="3795714" y="1595441"/>
              <a:ext cx="4654550" cy="4486275"/>
              <a:chOff x="3790950" y="1600201"/>
              <a:chExt cx="4654550" cy="4486275"/>
            </a:xfrm>
          </p:grpSpPr>
          <p:sp>
            <p:nvSpPr>
              <p:cNvPr id="38" name="フリーフォーム 6">
                <a:extLst>
                  <a:ext uri="{FF2B5EF4-FFF2-40B4-BE49-F238E27FC236}">
                    <a16:creationId xmlns:a16="http://schemas.microsoft.com/office/drawing/2014/main" id="{BB65C1CC-91F6-48ED-8F55-4B8BCCA7BDF0}"/>
                  </a:ext>
                </a:extLst>
              </p:cNvPr>
              <p:cNvSpPr/>
              <p:nvPr/>
            </p:nvSpPr>
            <p:spPr>
              <a:xfrm>
                <a:off x="3995739" y="1919288"/>
                <a:ext cx="955675" cy="615950"/>
              </a:xfrm>
              <a:custGeom>
                <a:avLst/>
                <a:gdLst>
                  <a:gd name="connsiteX0" fmla="*/ 557212 w 954881"/>
                  <a:gd name="connsiteY0" fmla="*/ 490537 h 616743"/>
                  <a:gd name="connsiteX1" fmla="*/ 357187 w 954881"/>
                  <a:gd name="connsiteY1" fmla="*/ 373856 h 616743"/>
                  <a:gd name="connsiteX2" fmla="*/ 245268 w 954881"/>
                  <a:gd name="connsiteY2" fmla="*/ 290512 h 616743"/>
                  <a:gd name="connsiteX3" fmla="*/ 128587 w 954881"/>
                  <a:gd name="connsiteY3" fmla="*/ 185737 h 616743"/>
                  <a:gd name="connsiteX4" fmla="*/ 59531 w 954881"/>
                  <a:gd name="connsiteY4" fmla="*/ 114300 h 616743"/>
                  <a:gd name="connsiteX5" fmla="*/ 28575 w 954881"/>
                  <a:gd name="connsiteY5" fmla="*/ 78581 h 616743"/>
                  <a:gd name="connsiteX6" fmla="*/ 11906 w 954881"/>
                  <a:gd name="connsiteY6" fmla="*/ 59531 h 616743"/>
                  <a:gd name="connsiteX7" fmla="*/ 4762 w 954881"/>
                  <a:gd name="connsiteY7" fmla="*/ 42862 h 616743"/>
                  <a:gd name="connsiteX8" fmla="*/ 0 w 954881"/>
                  <a:gd name="connsiteY8" fmla="*/ 26193 h 616743"/>
                  <a:gd name="connsiteX9" fmla="*/ 0 w 954881"/>
                  <a:gd name="connsiteY9" fmla="*/ 14287 h 616743"/>
                  <a:gd name="connsiteX10" fmla="*/ 4762 w 954881"/>
                  <a:gd name="connsiteY10" fmla="*/ 4762 h 616743"/>
                  <a:gd name="connsiteX11" fmla="*/ 11906 w 954881"/>
                  <a:gd name="connsiteY11" fmla="*/ 0 h 616743"/>
                  <a:gd name="connsiteX12" fmla="*/ 35718 w 954881"/>
                  <a:gd name="connsiteY12" fmla="*/ 0 h 616743"/>
                  <a:gd name="connsiteX13" fmla="*/ 76200 w 954881"/>
                  <a:gd name="connsiteY13" fmla="*/ 19050 h 616743"/>
                  <a:gd name="connsiteX14" fmla="*/ 145256 w 954881"/>
                  <a:gd name="connsiteY14" fmla="*/ 54768 h 616743"/>
                  <a:gd name="connsiteX15" fmla="*/ 207168 w 954881"/>
                  <a:gd name="connsiteY15" fmla="*/ 83343 h 616743"/>
                  <a:gd name="connsiteX16" fmla="*/ 297656 w 954881"/>
                  <a:gd name="connsiteY16" fmla="*/ 114300 h 616743"/>
                  <a:gd name="connsiteX17" fmla="*/ 407193 w 954881"/>
                  <a:gd name="connsiteY17" fmla="*/ 145256 h 616743"/>
                  <a:gd name="connsiteX18" fmla="*/ 497681 w 954881"/>
                  <a:gd name="connsiteY18" fmla="*/ 166687 h 616743"/>
                  <a:gd name="connsiteX19" fmla="*/ 607218 w 954881"/>
                  <a:gd name="connsiteY19" fmla="*/ 185737 h 616743"/>
                  <a:gd name="connsiteX20" fmla="*/ 695325 w 954881"/>
                  <a:gd name="connsiteY20" fmla="*/ 192881 h 616743"/>
                  <a:gd name="connsiteX21" fmla="*/ 740568 w 954881"/>
                  <a:gd name="connsiteY21" fmla="*/ 230981 h 616743"/>
                  <a:gd name="connsiteX22" fmla="*/ 831056 w 954881"/>
                  <a:gd name="connsiteY22" fmla="*/ 314325 h 616743"/>
                  <a:gd name="connsiteX23" fmla="*/ 881062 w 954881"/>
                  <a:gd name="connsiteY23" fmla="*/ 364331 h 616743"/>
                  <a:gd name="connsiteX24" fmla="*/ 916781 w 954881"/>
                  <a:gd name="connsiteY24" fmla="*/ 407193 h 616743"/>
                  <a:gd name="connsiteX25" fmla="*/ 938212 w 954881"/>
                  <a:gd name="connsiteY25" fmla="*/ 442912 h 616743"/>
                  <a:gd name="connsiteX26" fmla="*/ 950118 w 954881"/>
                  <a:gd name="connsiteY26" fmla="*/ 476250 h 616743"/>
                  <a:gd name="connsiteX27" fmla="*/ 954881 w 954881"/>
                  <a:gd name="connsiteY27" fmla="*/ 509587 h 616743"/>
                  <a:gd name="connsiteX28" fmla="*/ 947737 w 954881"/>
                  <a:gd name="connsiteY28" fmla="*/ 547687 h 616743"/>
                  <a:gd name="connsiteX29" fmla="*/ 933450 w 954881"/>
                  <a:gd name="connsiteY29" fmla="*/ 581025 h 616743"/>
                  <a:gd name="connsiteX30" fmla="*/ 914400 w 954881"/>
                  <a:gd name="connsiteY30" fmla="*/ 597693 h 616743"/>
                  <a:gd name="connsiteX31" fmla="*/ 876300 w 954881"/>
                  <a:gd name="connsiteY31" fmla="*/ 611981 h 616743"/>
                  <a:gd name="connsiteX32" fmla="*/ 816768 w 954881"/>
                  <a:gd name="connsiteY32" fmla="*/ 616743 h 616743"/>
                  <a:gd name="connsiteX33" fmla="*/ 557212 w 954881"/>
                  <a:gd name="connsiteY33" fmla="*/ 490537 h 61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4881" h="616743">
                    <a:moveTo>
                      <a:pt x="557212" y="490537"/>
                    </a:moveTo>
                    <a:lnTo>
                      <a:pt x="357187" y="373856"/>
                    </a:lnTo>
                    <a:lnTo>
                      <a:pt x="245268" y="290512"/>
                    </a:lnTo>
                    <a:lnTo>
                      <a:pt x="128587" y="185737"/>
                    </a:lnTo>
                    <a:lnTo>
                      <a:pt x="59531" y="114300"/>
                    </a:lnTo>
                    <a:lnTo>
                      <a:pt x="28575" y="78581"/>
                    </a:lnTo>
                    <a:lnTo>
                      <a:pt x="11906" y="59531"/>
                    </a:lnTo>
                    <a:lnTo>
                      <a:pt x="4762" y="42862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1906" y="0"/>
                    </a:lnTo>
                    <a:lnTo>
                      <a:pt x="35718" y="0"/>
                    </a:lnTo>
                    <a:lnTo>
                      <a:pt x="76200" y="19050"/>
                    </a:lnTo>
                    <a:lnTo>
                      <a:pt x="145256" y="54768"/>
                    </a:lnTo>
                    <a:lnTo>
                      <a:pt x="207168" y="83343"/>
                    </a:lnTo>
                    <a:lnTo>
                      <a:pt x="297656" y="114300"/>
                    </a:lnTo>
                    <a:lnTo>
                      <a:pt x="407193" y="145256"/>
                    </a:lnTo>
                    <a:lnTo>
                      <a:pt x="497681" y="166687"/>
                    </a:lnTo>
                    <a:lnTo>
                      <a:pt x="607218" y="185737"/>
                    </a:lnTo>
                    <a:lnTo>
                      <a:pt x="695325" y="192881"/>
                    </a:lnTo>
                    <a:lnTo>
                      <a:pt x="740568" y="230981"/>
                    </a:lnTo>
                    <a:lnTo>
                      <a:pt x="831056" y="314325"/>
                    </a:lnTo>
                    <a:lnTo>
                      <a:pt x="881062" y="364331"/>
                    </a:lnTo>
                    <a:lnTo>
                      <a:pt x="916781" y="407193"/>
                    </a:lnTo>
                    <a:lnTo>
                      <a:pt x="938212" y="442912"/>
                    </a:lnTo>
                    <a:lnTo>
                      <a:pt x="950118" y="476250"/>
                    </a:lnTo>
                    <a:lnTo>
                      <a:pt x="954881" y="509587"/>
                    </a:lnTo>
                    <a:lnTo>
                      <a:pt x="947737" y="547687"/>
                    </a:lnTo>
                    <a:lnTo>
                      <a:pt x="933450" y="581025"/>
                    </a:lnTo>
                    <a:lnTo>
                      <a:pt x="914400" y="597693"/>
                    </a:lnTo>
                    <a:lnTo>
                      <a:pt x="876300" y="611981"/>
                    </a:lnTo>
                    <a:lnTo>
                      <a:pt x="816768" y="616743"/>
                    </a:lnTo>
                    <a:lnTo>
                      <a:pt x="557212" y="4905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5E6CCF15-95B8-4C26-8420-039BB914847C}"/>
                  </a:ext>
                </a:extLst>
              </p:cNvPr>
              <p:cNvSpPr/>
              <p:nvPr/>
            </p:nvSpPr>
            <p:spPr>
              <a:xfrm>
                <a:off x="5487989" y="1693863"/>
                <a:ext cx="517525" cy="1708150"/>
              </a:xfrm>
              <a:custGeom>
                <a:avLst/>
                <a:gdLst>
                  <a:gd name="connsiteX0" fmla="*/ 240507 w 516732"/>
                  <a:gd name="connsiteY0" fmla="*/ 1007269 h 1709737"/>
                  <a:gd name="connsiteX1" fmla="*/ 202407 w 516732"/>
                  <a:gd name="connsiteY1" fmla="*/ 450056 h 1709737"/>
                  <a:gd name="connsiteX2" fmla="*/ 192882 w 516732"/>
                  <a:gd name="connsiteY2" fmla="*/ 350044 h 1709737"/>
                  <a:gd name="connsiteX3" fmla="*/ 171450 w 516732"/>
                  <a:gd name="connsiteY3" fmla="*/ 278606 h 1709737"/>
                  <a:gd name="connsiteX4" fmla="*/ 142875 w 516732"/>
                  <a:gd name="connsiteY4" fmla="*/ 219075 h 1709737"/>
                  <a:gd name="connsiteX5" fmla="*/ 107157 w 516732"/>
                  <a:gd name="connsiteY5" fmla="*/ 159544 h 1709737"/>
                  <a:gd name="connsiteX6" fmla="*/ 64294 w 516732"/>
                  <a:gd name="connsiteY6" fmla="*/ 104775 h 1709737"/>
                  <a:gd name="connsiteX7" fmla="*/ 28575 w 516732"/>
                  <a:gd name="connsiteY7" fmla="*/ 73819 h 1709737"/>
                  <a:gd name="connsiteX8" fmla="*/ 14288 w 516732"/>
                  <a:gd name="connsiteY8" fmla="*/ 61912 h 1709737"/>
                  <a:gd name="connsiteX9" fmla="*/ 2382 w 516732"/>
                  <a:gd name="connsiteY9" fmla="*/ 42862 h 1709737"/>
                  <a:gd name="connsiteX10" fmla="*/ 0 w 516732"/>
                  <a:gd name="connsiteY10" fmla="*/ 21431 h 1709737"/>
                  <a:gd name="connsiteX11" fmla="*/ 7144 w 516732"/>
                  <a:gd name="connsiteY11" fmla="*/ 7144 h 1709737"/>
                  <a:gd name="connsiteX12" fmla="*/ 21432 w 516732"/>
                  <a:gd name="connsiteY12" fmla="*/ 0 h 1709737"/>
                  <a:gd name="connsiteX13" fmla="*/ 47625 w 516732"/>
                  <a:gd name="connsiteY13" fmla="*/ 7144 h 1709737"/>
                  <a:gd name="connsiteX14" fmla="*/ 69057 w 516732"/>
                  <a:gd name="connsiteY14" fmla="*/ 14287 h 1709737"/>
                  <a:gd name="connsiteX15" fmla="*/ 135732 w 516732"/>
                  <a:gd name="connsiteY15" fmla="*/ 35719 h 1709737"/>
                  <a:gd name="connsiteX16" fmla="*/ 188119 w 516732"/>
                  <a:gd name="connsiteY16" fmla="*/ 52387 h 1709737"/>
                  <a:gd name="connsiteX17" fmla="*/ 242888 w 516732"/>
                  <a:gd name="connsiteY17" fmla="*/ 71437 h 1709737"/>
                  <a:gd name="connsiteX18" fmla="*/ 295275 w 516732"/>
                  <a:gd name="connsiteY18" fmla="*/ 95250 h 1709737"/>
                  <a:gd name="connsiteX19" fmla="*/ 350044 w 516732"/>
                  <a:gd name="connsiteY19" fmla="*/ 128587 h 1709737"/>
                  <a:gd name="connsiteX20" fmla="*/ 414338 w 516732"/>
                  <a:gd name="connsiteY20" fmla="*/ 171450 h 1709737"/>
                  <a:gd name="connsiteX21" fmla="*/ 419100 w 516732"/>
                  <a:gd name="connsiteY21" fmla="*/ 307181 h 1709737"/>
                  <a:gd name="connsiteX22" fmla="*/ 473869 w 516732"/>
                  <a:gd name="connsiteY22" fmla="*/ 1033462 h 1709737"/>
                  <a:gd name="connsiteX23" fmla="*/ 516732 w 516732"/>
                  <a:gd name="connsiteY23" fmla="*/ 1666875 h 1709737"/>
                  <a:gd name="connsiteX24" fmla="*/ 288132 w 516732"/>
                  <a:gd name="connsiteY24" fmla="*/ 1709737 h 1709737"/>
                  <a:gd name="connsiteX25" fmla="*/ 240507 w 516732"/>
                  <a:gd name="connsiteY25" fmla="*/ 1007269 h 170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16732" h="1709737">
                    <a:moveTo>
                      <a:pt x="240507" y="1007269"/>
                    </a:moveTo>
                    <a:lnTo>
                      <a:pt x="202407" y="450056"/>
                    </a:lnTo>
                    <a:lnTo>
                      <a:pt x="192882" y="350044"/>
                    </a:lnTo>
                    <a:lnTo>
                      <a:pt x="171450" y="278606"/>
                    </a:lnTo>
                    <a:lnTo>
                      <a:pt x="142875" y="219075"/>
                    </a:lnTo>
                    <a:lnTo>
                      <a:pt x="107157" y="159544"/>
                    </a:lnTo>
                    <a:lnTo>
                      <a:pt x="64294" y="104775"/>
                    </a:lnTo>
                    <a:lnTo>
                      <a:pt x="28575" y="73819"/>
                    </a:lnTo>
                    <a:lnTo>
                      <a:pt x="14288" y="61912"/>
                    </a:lnTo>
                    <a:lnTo>
                      <a:pt x="2382" y="42862"/>
                    </a:lnTo>
                    <a:lnTo>
                      <a:pt x="0" y="21431"/>
                    </a:lnTo>
                    <a:lnTo>
                      <a:pt x="7144" y="7144"/>
                    </a:lnTo>
                    <a:lnTo>
                      <a:pt x="21432" y="0"/>
                    </a:lnTo>
                    <a:lnTo>
                      <a:pt x="47625" y="7144"/>
                    </a:lnTo>
                    <a:lnTo>
                      <a:pt x="69057" y="14287"/>
                    </a:lnTo>
                    <a:lnTo>
                      <a:pt x="135732" y="35719"/>
                    </a:lnTo>
                    <a:lnTo>
                      <a:pt x="188119" y="52387"/>
                    </a:lnTo>
                    <a:lnTo>
                      <a:pt x="242888" y="71437"/>
                    </a:lnTo>
                    <a:lnTo>
                      <a:pt x="295275" y="95250"/>
                    </a:lnTo>
                    <a:lnTo>
                      <a:pt x="350044" y="128587"/>
                    </a:lnTo>
                    <a:lnTo>
                      <a:pt x="414338" y="171450"/>
                    </a:lnTo>
                    <a:lnTo>
                      <a:pt x="419100" y="307181"/>
                    </a:lnTo>
                    <a:lnTo>
                      <a:pt x="473869" y="1033462"/>
                    </a:lnTo>
                    <a:lnTo>
                      <a:pt x="516732" y="1666875"/>
                    </a:lnTo>
                    <a:lnTo>
                      <a:pt x="288132" y="1709737"/>
                    </a:lnTo>
                    <a:lnTo>
                      <a:pt x="240507" y="10072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22">
                <a:extLst>
                  <a:ext uri="{FF2B5EF4-FFF2-40B4-BE49-F238E27FC236}">
                    <a16:creationId xmlns:a16="http://schemas.microsoft.com/office/drawing/2014/main" id="{8D717332-82B8-4F58-8A51-18560F1288F4}"/>
                  </a:ext>
                </a:extLst>
              </p:cNvPr>
              <p:cNvSpPr/>
              <p:nvPr/>
            </p:nvSpPr>
            <p:spPr>
              <a:xfrm>
                <a:off x="5116514" y="3314701"/>
                <a:ext cx="473075" cy="1852613"/>
              </a:xfrm>
              <a:custGeom>
                <a:avLst/>
                <a:gdLst>
                  <a:gd name="connsiteX0" fmla="*/ 180975 w 471488"/>
                  <a:gd name="connsiteY0" fmla="*/ 1014413 h 1852613"/>
                  <a:gd name="connsiteX1" fmla="*/ 169069 w 471488"/>
                  <a:gd name="connsiteY1" fmla="*/ 326231 h 1852613"/>
                  <a:gd name="connsiteX2" fmla="*/ 159544 w 471488"/>
                  <a:gd name="connsiteY2" fmla="*/ 264319 h 1852613"/>
                  <a:gd name="connsiteX3" fmla="*/ 140494 w 471488"/>
                  <a:gd name="connsiteY3" fmla="*/ 214313 h 1852613"/>
                  <a:gd name="connsiteX4" fmla="*/ 102394 w 471488"/>
                  <a:gd name="connsiteY4" fmla="*/ 154781 h 1852613"/>
                  <a:gd name="connsiteX5" fmla="*/ 66675 w 471488"/>
                  <a:gd name="connsiteY5" fmla="*/ 107156 h 1852613"/>
                  <a:gd name="connsiteX6" fmla="*/ 19050 w 471488"/>
                  <a:gd name="connsiteY6" fmla="*/ 59531 h 1852613"/>
                  <a:gd name="connsiteX7" fmla="*/ 7144 w 471488"/>
                  <a:gd name="connsiteY7" fmla="*/ 45244 h 1852613"/>
                  <a:gd name="connsiteX8" fmla="*/ 0 w 471488"/>
                  <a:gd name="connsiteY8" fmla="*/ 26194 h 1852613"/>
                  <a:gd name="connsiteX9" fmla="*/ 2382 w 471488"/>
                  <a:gd name="connsiteY9" fmla="*/ 14288 h 1852613"/>
                  <a:gd name="connsiteX10" fmla="*/ 16669 w 471488"/>
                  <a:gd name="connsiteY10" fmla="*/ 4763 h 1852613"/>
                  <a:gd name="connsiteX11" fmla="*/ 42863 w 471488"/>
                  <a:gd name="connsiteY11" fmla="*/ 0 h 1852613"/>
                  <a:gd name="connsiteX12" fmla="*/ 57150 w 471488"/>
                  <a:gd name="connsiteY12" fmla="*/ 0 h 1852613"/>
                  <a:gd name="connsiteX13" fmla="*/ 88107 w 471488"/>
                  <a:gd name="connsiteY13" fmla="*/ 14288 h 1852613"/>
                  <a:gd name="connsiteX14" fmla="*/ 273844 w 471488"/>
                  <a:gd name="connsiteY14" fmla="*/ 102394 h 1852613"/>
                  <a:gd name="connsiteX15" fmla="*/ 388144 w 471488"/>
                  <a:gd name="connsiteY15" fmla="*/ 211931 h 1852613"/>
                  <a:gd name="connsiteX16" fmla="*/ 409575 w 471488"/>
                  <a:gd name="connsiteY16" fmla="*/ 542925 h 1852613"/>
                  <a:gd name="connsiteX17" fmla="*/ 423863 w 471488"/>
                  <a:gd name="connsiteY17" fmla="*/ 809625 h 1852613"/>
                  <a:gd name="connsiteX18" fmla="*/ 438150 w 471488"/>
                  <a:gd name="connsiteY18" fmla="*/ 1066800 h 1852613"/>
                  <a:gd name="connsiteX19" fmla="*/ 457200 w 471488"/>
                  <a:gd name="connsiteY19" fmla="*/ 1404938 h 1852613"/>
                  <a:gd name="connsiteX20" fmla="*/ 464344 w 471488"/>
                  <a:gd name="connsiteY20" fmla="*/ 1464469 h 1852613"/>
                  <a:gd name="connsiteX21" fmla="*/ 471488 w 471488"/>
                  <a:gd name="connsiteY21" fmla="*/ 1533525 h 1852613"/>
                  <a:gd name="connsiteX22" fmla="*/ 471488 w 471488"/>
                  <a:gd name="connsiteY22" fmla="*/ 1585913 h 1852613"/>
                  <a:gd name="connsiteX23" fmla="*/ 469107 w 471488"/>
                  <a:gd name="connsiteY23" fmla="*/ 1640681 h 1852613"/>
                  <a:gd name="connsiteX24" fmla="*/ 459582 w 471488"/>
                  <a:gd name="connsiteY24" fmla="*/ 1690688 h 1852613"/>
                  <a:gd name="connsiteX25" fmla="*/ 440532 w 471488"/>
                  <a:gd name="connsiteY25" fmla="*/ 1747838 h 1852613"/>
                  <a:gd name="connsiteX26" fmla="*/ 416719 w 471488"/>
                  <a:gd name="connsiteY26" fmla="*/ 1785938 h 1852613"/>
                  <a:gd name="connsiteX27" fmla="*/ 385763 w 471488"/>
                  <a:gd name="connsiteY27" fmla="*/ 1819275 h 1852613"/>
                  <a:gd name="connsiteX28" fmla="*/ 361950 w 471488"/>
                  <a:gd name="connsiteY28" fmla="*/ 1843088 h 1852613"/>
                  <a:gd name="connsiteX29" fmla="*/ 335757 w 471488"/>
                  <a:gd name="connsiteY29" fmla="*/ 1852613 h 1852613"/>
                  <a:gd name="connsiteX30" fmla="*/ 311944 w 471488"/>
                  <a:gd name="connsiteY30" fmla="*/ 1845469 h 1852613"/>
                  <a:gd name="connsiteX31" fmla="*/ 285750 w 471488"/>
                  <a:gd name="connsiteY31" fmla="*/ 1828800 h 1852613"/>
                  <a:gd name="connsiteX32" fmla="*/ 250032 w 471488"/>
                  <a:gd name="connsiteY32" fmla="*/ 1778794 h 1852613"/>
                  <a:gd name="connsiteX33" fmla="*/ 209550 w 471488"/>
                  <a:gd name="connsiteY33" fmla="*/ 1707356 h 1852613"/>
                  <a:gd name="connsiteX34" fmla="*/ 183357 w 471488"/>
                  <a:gd name="connsiteY34" fmla="*/ 1638300 h 1852613"/>
                  <a:gd name="connsiteX35" fmla="*/ 166688 w 471488"/>
                  <a:gd name="connsiteY35" fmla="*/ 1547813 h 1852613"/>
                  <a:gd name="connsiteX36" fmla="*/ 166688 w 471488"/>
                  <a:gd name="connsiteY36" fmla="*/ 1440656 h 1852613"/>
                  <a:gd name="connsiteX37" fmla="*/ 188119 w 471488"/>
                  <a:gd name="connsiteY37" fmla="*/ 1297781 h 1852613"/>
                  <a:gd name="connsiteX38" fmla="*/ 180975 w 471488"/>
                  <a:gd name="connsiteY38" fmla="*/ 1014413 h 185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71488" h="1852613">
                    <a:moveTo>
                      <a:pt x="180975" y="1014413"/>
                    </a:moveTo>
                    <a:lnTo>
                      <a:pt x="169069" y="326231"/>
                    </a:lnTo>
                    <a:lnTo>
                      <a:pt x="159544" y="264319"/>
                    </a:lnTo>
                    <a:lnTo>
                      <a:pt x="140494" y="214313"/>
                    </a:lnTo>
                    <a:lnTo>
                      <a:pt x="102394" y="154781"/>
                    </a:lnTo>
                    <a:lnTo>
                      <a:pt x="66675" y="107156"/>
                    </a:lnTo>
                    <a:lnTo>
                      <a:pt x="19050" y="59531"/>
                    </a:lnTo>
                    <a:lnTo>
                      <a:pt x="7144" y="45244"/>
                    </a:lnTo>
                    <a:lnTo>
                      <a:pt x="0" y="26194"/>
                    </a:lnTo>
                    <a:lnTo>
                      <a:pt x="2382" y="14288"/>
                    </a:lnTo>
                    <a:lnTo>
                      <a:pt x="16669" y="4763"/>
                    </a:lnTo>
                    <a:lnTo>
                      <a:pt x="42863" y="0"/>
                    </a:lnTo>
                    <a:lnTo>
                      <a:pt x="57150" y="0"/>
                    </a:lnTo>
                    <a:lnTo>
                      <a:pt x="88107" y="14288"/>
                    </a:lnTo>
                    <a:lnTo>
                      <a:pt x="273844" y="102394"/>
                    </a:lnTo>
                    <a:lnTo>
                      <a:pt x="388144" y="211931"/>
                    </a:lnTo>
                    <a:lnTo>
                      <a:pt x="409575" y="542925"/>
                    </a:lnTo>
                    <a:lnTo>
                      <a:pt x="423863" y="809625"/>
                    </a:lnTo>
                    <a:lnTo>
                      <a:pt x="438150" y="1066800"/>
                    </a:lnTo>
                    <a:lnTo>
                      <a:pt x="457200" y="1404938"/>
                    </a:lnTo>
                    <a:lnTo>
                      <a:pt x="464344" y="1464469"/>
                    </a:lnTo>
                    <a:lnTo>
                      <a:pt x="471488" y="1533525"/>
                    </a:lnTo>
                    <a:lnTo>
                      <a:pt x="471488" y="1585913"/>
                    </a:lnTo>
                    <a:lnTo>
                      <a:pt x="469107" y="1640681"/>
                    </a:lnTo>
                    <a:lnTo>
                      <a:pt x="459582" y="1690688"/>
                    </a:lnTo>
                    <a:lnTo>
                      <a:pt x="440532" y="1747838"/>
                    </a:lnTo>
                    <a:lnTo>
                      <a:pt x="416719" y="1785938"/>
                    </a:lnTo>
                    <a:lnTo>
                      <a:pt x="385763" y="1819275"/>
                    </a:lnTo>
                    <a:lnTo>
                      <a:pt x="361950" y="1843088"/>
                    </a:lnTo>
                    <a:lnTo>
                      <a:pt x="335757" y="1852613"/>
                    </a:lnTo>
                    <a:lnTo>
                      <a:pt x="311944" y="1845469"/>
                    </a:lnTo>
                    <a:lnTo>
                      <a:pt x="285750" y="1828800"/>
                    </a:lnTo>
                    <a:lnTo>
                      <a:pt x="250032" y="1778794"/>
                    </a:lnTo>
                    <a:lnTo>
                      <a:pt x="209550" y="1707356"/>
                    </a:lnTo>
                    <a:lnTo>
                      <a:pt x="183357" y="1638300"/>
                    </a:lnTo>
                    <a:lnTo>
                      <a:pt x="166688" y="1547813"/>
                    </a:lnTo>
                    <a:lnTo>
                      <a:pt x="166688" y="1440656"/>
                    </a:lnTo>
                    <a:lnTo>
                      <a:pt x="188119" y="1297781"/>
                    </a:lnTo>
                    <a:cubicBezTo>
                      <a:pt x="186532" y="1201737"/>
                      <a:pt x="184944" y="1105694"/>
                      <a:pt x="180975" y="10144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1" name="フリーフォーム 23">
                <a:extLst>
                  <a:ext uri="{FF2B5EF4-FFF2-40B4-BE49-F238E27FC236}">
                    <a16:creationId xmlns:a16="http://schemas.microsoft.com/office/drawing/2014/main" id="{24B39FBF-D5A1-4088-98EF-2F525BC8E4A6}"/>
                  </a:ext>
                </a:extLst>
              </p:cNvPr>
              <p:cNvSpPr/>
              <p:nvPr/>
            </p:nvSpPr>
            <p:spPr>
              <a:xfrm>
                <a:off x="5859464" y="3821114"/>
                <a:ext cx="415925" cy="904875"/>
              </a:xfrm>
              <a:custGeom>
                <a:avLst/>
                <a:gdLst>
                  <a:gd name="connsiteX0" fmla="*/ 188119 w 414338"/>
                  <a:gd name="connsiteY0" fmla="*/ 445294 h 904875"/>
                  <a:gd name="connsiteX1" fmla="*/ 161925 w 414338"/>
                  <a:gd name="connsiteY1" fmla="*/ 209550 h 904875"/>
                  <a:gd name="connsiteX2" fmla="*/ 71438 w 414338"/>
                  <a:gd name="connsiteY2" fmla="*/ 102394 h 904875"/>
                  <a:gd name="connsiteX3" fmla="*/ 23813 w 414338"/>
                  <a:gd name="connsiteY3" fmla="*/ 54769 h 904875"/>
                  <a:gd name="connsiteX4" fmla="*/ 4763 w 414338"/>
                  <a:gd name="connsiteY4" fmla="*/ 35719 h 904875"/>
                  <a:gd name="connsiteX5" fmla="*/ 0 w 414338"/>
                  <a:gd name="connsiteY5" fmla="*/ 16669 h 904875"/>
                  <a:gd name="connsiteX6" fmla="*/ 7144 w 414338"/>
                  <a:gd name="connsiteY6" fmla="*/ 4763 h 904875"/>
                  <a:gd name="connsiteX7" fmla="*/ 45244 w 414338"/>
                  <a:gd name="connsiteY7" fmla="*/ 0 h 904875"/>
                  <a:gd name="connsiteX8" fmla="*/ 180975 w 414338"/>
                  <a:gd name="connsiteY8" fmla="*/ 30957 h 904875"/>
                  <a:gd name="connsiteX9" fmla="*/ 304800 w 414338"/>
                  <a:gd name="connsiteY9" fmla="*/ 57150 h 904875"/>
                  <a:gd name="connsiteX10" fmla="*/ 342900 w 414338"/>
                  <a:gd name="connsiteY10" fmla="*/ 71438 h 904875"/>
                  <a:gd name="connsiteX11" fmla="*/ 359569 w 414338"/>
                  <a:gd name="connsiteY11" fmla="*/ 180975 h 904875"/>
                  <a:gd name="connsiteX12" fmla="*/ 414338 w 414338"/>
                  <a:gd name="connsiteY12" fmla="*/ 635794 h 904875"/>
                  <a:gd name="connsiteX13" fmla="*/ 414338 w 414338"/>
                  <a:gd name="connsiteY13" fmla="*/ 738188 h 904875"/>
                  <a:gd name="connsiteX14" fmla="*/ 390525 w 414338"/>
                  <a:gd name="connsiteY14" fmla="*/ 821532 h 904875"/>
                  <a:gd name="connsiteX15" fmla="*/ 373857 w 414338"/>
                  <a:gd name="connsiteY15" fmla="*/ 859632 h 904875"/>
                  <a:gd name="connsiteX16" fmla="*/ 350044 w 414338"/>
                  <a:gd name="connsiteY16" fmla="*/ 895350 h 904875"/>
                  <a:gd name="connsiteX17" fmla="*/ 328613 w 414338"/>
                  <a:gd name="connsiteY17" fmla="*/ 904875 h 904875"/>
                  <a:gd name="connsiteX18" fmla="*/ 309563 w 414338"/>
                  <a:gd name="connsiteY18" fmla="*/ 902494 h 904875"/>
                  <a:gd name="connsiteX19" fmla="*/ 283369 w 414338"/>
                  <a:gd name="connsiteY19" fmla="*/ 888207 h 904875"/>
                  <a:gd name="connsiteX20" fmla="*/ 257175 w 414338"/>
                  <a:gd name="connsiteY20" fmla="*/ 859632 h 904875"/>
                  <a:gd name="connsiteX21" fmla="*/ 228600 w 414338"/>
                  <a:gd name="connsiteY21" fmla="*/ 819150 h 904875"/>
                  <a:gd name="connsiteX22" fmla="*/ 188119 w 414338"/>
                  <a:gd name="connsiteY22" fmla="*/ 445294 h 90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4338" h="904875">
                    <a:moveTo>
                      <a:pt x="188119" y="445294"/>
                    </a:moveTo>
                    <a:lnTo>
                      <a:pt x="161925" y="209550"/>
                    </a:lnTo>
                    <a:lnTo>
                      <a:pt x="71438" y="102394"/>
                    </a:lnTo>
                    <a:lnTo>
                      <a:pt x="23813" y="54769"/>
                    </a:lnTo>
                    <a:lnTo>
                      <a:pt x="4763" y="35719"/>
                    </a:lnTo>
                    <a:lnTo>
                      <a:pt x="0" y="16669"/>
                    </a:lnTo>
                    <a:lnTo>
                      <a:pt x="7144" y="4763"/>
                    </a:lnTo>
                    <a:lnTo>
                      <a:pt x="45244" y="0"/>
                    </a:lnTo>
                    <a:lnTo>
                      <a:pt x="180975" y="30957"/>
                    </a:lnTo>
                    <a:lnTo>
                      <a:pt x="304800" y="57150"/>
                    </a:lnTo>
                    <a:lnTo>
                      <a:pt x="342900" y="71438"/>
                    </a:lnTo>
                    <a:lnTo>
                      <a:pt x="359569" y="180975"/>
                    </a:lnTo>
                    <a:lnTo>
                      <a:pt x="414338" y="635794"/>
                    </a:lnTo>
                    <a:lnTo>
                      <a:pt x="414338" y="738188"/>
                    </a:lnTo>
                    <a:lnTo>
                      <a:pt x="390525" y="821532"/>
                    </a:lnTo>
                    <a:lnTo>
                      <a:pt x="373857" y="859632"/>
                    </a:lnTo>
                    <a:lnTo>
                      <a:pt x="350044" y="895350"/>
                    </a:lnTo>
                    <a:lnTo>
                      <a:pt x="328613" y="904875"/>
                    </a:lnTo>
                    <a:lnTo>
                      <a:pt x="309563" y="902494"/>
                    </a:lnTo>
                    <a:lnTo>
                      <a:pt x="283369" y="888207"/>
                    </a:lnTo>
                    <a:lnTo>
                      <a:pt x="257175" y="859632"/>
                    </a:lnTo>
                    <a:lnTo>
                      <a:pt x="228600" y="819150"/>
                    </a:lnTo>
                    <a:lnTo>
                      <a:pt x="188119" y="4452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11">
                <a:extLst>
                  <a:ext uri="{FF2B5EF4-FFF2-40B4-BE49-F238E27FC236}">
                    <a16:creationId xmlns:a16="http://schemas.microsoft.com/office/drawing/2014/main" id="{A6C00C1C-4CA1-4795-A920-075AB1A08562}"/>
                  </a:ext>
                </a:extLst>
              </p:cNvPr>
              <p:cNvSpPr/>
              <p:nvPr/>
            </p:nvSpPr>
            <p:spPr>
              <a:xfrm>
                <a:off x="5789613" y="1600201"/>
                <a:ext cx="2089150" cy="1630363"/>
              </a:xfrm>
              <a:custGeom>
                <a:avLst/>
                <a:gdLst>
                  <a:gd name="connsiteX0" fmla="*/ 709612 w 2090737"/>
                  <a:gd name="connsiteY0" fmla="*/ 366713 h 1631156"/>
                  <a:gd name="connsiteX1" fmla="*/ 61912 w 2090737"/>
                  <a:gd name="connsiteY1" fmla="*/ 428625 h 1631156"/>
                  <a:gd name="connsiteX2" fmla="*/ 0 w 2090737"/>
                  <a:gd name="connsiteY2" fmla="*/ 254794 h 1631156"/>
                  <a:gd name="connsiteX3" fmla="*/ 292894 w 2090737"/>
                  <a:gd name="connsiteY3" fmla="*/ 221456 h 1631156"/>
                  <a:gd name="connsiteX4" fmla="*/ 738187 w 2090737"/>
                  <a:gd name="connsiteY4" fmla="*/ 176213 h 1631156"/>
                  <a:gd name="connsiteX5" fmla="*/ 1214437 w 2090737"/>
                  <a:gd name="connsiteY5" fmla="*/ 126206 h 1631156"/>
                  <a:gd name="connsiteX6" fmla="*/ 1597819 w 2090737"/>
                  <a:gd name="connsiteY6" fmla="*/ 88106 h 1631156"/>
                  <a:gd name="connsiteX7" fmla="*/ 1743075 w 2090737"/>
                  <a:gd name="connsiteY7" fmla="*/ 0 h 1631156"/>
                  <a:gd name="connsiteX8" fmla="*/ 1750219 w 2090737"/>
                  <a:gd name="connsiteY8" fmla="*/ 0 h 1631156"/>
                  <a:gd name="connsiteX9" fmla="*/ 1785937 w 2090737"/>
                  <a:gd name="connsiteY9" fmla="*/ 16669 h 1631156"/>
                  <a:gd name="connsiteX10" fmla="*/ 1852612 w 2090737"/>
                  <a:gd name="connsiteY10" fmla="*/ 52388 h 1631156"/>
                  <a:gd name="connsiteX11" fmla="*/ 1916906 w 2090737"/>
                  <a:gd name="connsiteY11" fmla="*/ 90488 h 1631156"/>
                  <a:gd name="connsiteX12" fmla="*/ 1985962 w 2090737"/>
                  <a:gd name="connsiteY12" fmla="*/ 135731 h 1631156"/>
                  <a:gd name="connsiteX13" fmla="*/ 2043112 w 2090737"/>
                  <a:gd name="connsiteY13" fmla="*/ 176213 h 1631156"/>
                  <a:gd name="connsiteX14" fmla="*/ 2066925 w 2090737"/>
                  <a:gd name="connsiteY14" fmla="*/ 197644 h 1631156"/>
                  <a:gd name="connsiteX15" fmla="*/ 2078831 w 2090737"/>
                  <a:gd name="connsiteY15" fmla="*/ 211931 h 1631156"/>
                  <a:gd name="connsiteX16" fmla="*/ 2085975 w 2090737"/>
                  <a:gd name="connsiteY16" fmla="*/ 226219 h 1631156"/>
                  <a:gd name="connsiteX17" fmla="*/ 2090737 w 2090737"/>
                  <a:gd name="connsiteY17" fmla="*/ 247650 h 1631156"/>
                  <a:gd name="connsiteX18" fmla="*/ 2090737 w 2090737"/>
                  <a:gd name="connsiteY18" fmla="*/ 271463 h 1631156"/>
                  <a:gd name="connsiteX19" fmla="*/ 2081212 w 2090737"/>
                  <a:gd name="connsiteY19" fmla="*/ 292894 h 1631156"/>
                  <a:gd name="connsiteX20" fmla="*/ 2062162 w 2090737"/>
                  <a:gd name="connsiteY20" fmla="*/ 316706 h 1631156"/>
                  <a:gd name="connsiteX21" fmla="*/ 2024062 w 2090737"/>
                  <a:gd name="connsiteY21" fmla="*/ 347663 h 1631156"/>
                  <a:gd name="connsiteX22" fmla="*/ 2009775 w 2090737"/>
                  <a:gd name="connsiteY22" fmla="*/ 364331 h 1631156"/>
                  <a:gd name="connsiteX23" fmla="*/ 1990725 w 2090737"/>
                  <a:gd name="connsiteY23" fmla="*/ 409575 h 1631156"/>
                  <a:gd name="connsiteX24" fmla="*/ 1950244 w 2090737"/>
                  <a:gd name="connsiteY24" fmla="*/ 588169 h 1631156"/>
                  <a:gd name="connsiteX25" fmla="*/ 1912144 w 2090737"/>
                  <a:gd name="connsiteY25" fmla="*/ 802481 h 1631156"/>
                  <a:gd name="connsiteX26" fmla="*/ 1869281 w 2090737"/>
                  <a:gd name="connsiteY26" fmla="*/ 1104900 h 1631156"/>
                  <a:gd name="connsiteX27" fmla="*/ 1840706 w 2090737"/>
                  <a:gd name="connsiteY27" fmla="*/ 1345406 h 1631156"/>
                  <a:gd name="connsiteX28" fmla="*/ 1814512 w 2090737"/>
                  <a:gd name="connsiteY28" fmla="*/ 1628775 h 1631156"/>
                  <a:gd name="connsiteX29" fmla="*/ 1619250 w 2090737"/>
                  <a:gd name="connsiteY29" fmla="*/ 1631156 h 1631156"/>
                  <a:gd name="connsiteX30" fmla="*/ 1631156 w 2090737"/>
                  <a:gd name="connsiteY30" fmla="*/ 1362075 h 1631156"/>
                  <a:gd name="connsiteX31" fmla="*/ 1645444 w 2090737"/>
                  <a:gd name="connsiteY31" fmla="*/ 1143000 h 1631156"/>
                  <a:gd name="connsiteX32" fmla="*/ 1657350 w 2090737"/>
                  <a:gd name="connsiteY32" fmla="*/ 909638 h 1631156"/>
                  <a:gd name="connsiteX33" fmla="*/ 1681162 w 2090737"/>
                  <a:gd name="connsiteY33" fmla="*/ 792956 h 1631156"/>
                  <a:gd name="connsiteX34" fmla="*/ 1702594 w 2090737"/>
                  <a:gd name="connsiteY34" fmla="*/ 407194 h 1631156"/>
                  <a:gd name="connsiteX35" fmla="*/ 1707356 w 2090737"/>
                  <a:gd name="connsiteY35" fmla="*/ 376238 h 1631156"/>
                  <a:gd name="connsiteX36" fmla="*/ 1714500 w 2090737"/>
                  <a:gd name="connsiteY36" fmla="*/ 350044 h 1631156"/>
                  <a:gd name="connsiteX37" fmla="*/ 1714500 w 2090737"/>
                  <a:gd name="connsiteY37" fmla="*/ 323850 h 1631156"/>
                  <a:gd name="connsiteX38" fmla="*/ 1707356 w 2090737"/>
                  <a:gd name="connsiteY38" fmla="*/ 300038 h 1631156"/>
                  <a:gd name="connsiteX39" fmla="*/ 1685925 w 2090737"/>
                  <a:gd name="connsiteY39" fmla="*/ 288131 h 1631156"/>
                  <a:gd name="connsiteX40" fmla="*/ 1631156 w 2090737"/>
                  <a:gd name="connsiteY40" fmla="*/ 283369 h 1631156"/>
                  <a:gd name="connsiteX41" fmla="*/ 1300162 w 2090737"/>
                  <a:gd name="connsiteY41" fmla="*/ 314325 h 1631156"/>
                  <a:gd name="connsiteX42" fmla="*/ 709612 w 2090737"/>
                  <a:gd name="connsiteY42" fmla="*/ 366713 h 163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90737" h="1631156">
                    <a:moveTo>
                      <a:pt x="709612" y="366713"/>
                    </a:moveTo>
                    <a:lnTo>
                      <a:pt x="61912" y="428625"/>
                    </a:lnTo>
                    <a:lnTo>
                      <a:pt x="0" y="254794"/>
                    </a:lnTo>
                    <a:lnTo>
                      <a:pt x="292894" y="221456"/>
                    </a:lnTo>
                    <a:lnTo>
                      <a:pt x="738187" y="176213"/>
                    </a:lnTo>
                    <a:lnTo>
                      <a:pt x="1214437" y="126206"/>
                    </a:lnTo>
                    <a:lnTo>
                      <a:pt x="1597819" y="88106"/>
                    </a:lnTo>
                    <a:lnTo>
                      <a:pt x="1743075" y="0"/>
                    </a:lnTo>
                    <a:lnTo>
                      <a:pt x="1750219" y="0"/>
                    </a:lnTo>
                    <a:lnTo>
                      <a:pt x="1785937" y="16669"/>
                    </a:lnTo>
                    <a:lnTo>
                      <a:pt x="1852612" y="52388"/>
                    </a:lnTo>
                    <a:lnTo>
                      <a:pt x="1916906" y="90488"/>
                    </a:lnTo>
                    <a:lnTo>
                      <a:pt x="1985962" y="135731"/>
                    </a:lnTo>
                    <a:lnTo>
                      <a:pt x="2043112" y="176213"/>
                    </a:lnTo>
                    <a:lnTo>
                      <a:pt x="2066925" y="197644"/>
                    </a:lnTo>
                    <a:lnTo>
                      <a:pt x="2078831" y="211931"/>
                    </a:lnTo>
                    <a:lnTo>
                      <a:pt x="2085975" y="226219"/>
                    </a:lnTo>
                    <a:lnTo>
                      <a:pt x="2090737" y="247650"/>
                    </a:lnTo>
                    <a:lnTo>
                      <a:pt x="2090737" y="271463"/>
                    </a:lnTo>
                    <a:lnTo>
                      <a:pt x="2081212" y="292894"/>
                    </a:lnTo>
                    <a:lnTo>
                      <a:pt x="2062162" y="316706"/>
                    </a:lnTo>
                    <a:lnTo>
                      <a:pt x="2024062" y="347663"/>
                    </a:lnTo>
                    <a:lnTo>
                      <a:pt x="2009775" y="364331"/>
                    </a:lnTo>
                    <a:lnTo>
                      <a:pt x="1990725" y="409575"/>
                    </a:lnTo>
                    <a:lnTo>
                      <a:pt x="1950244" y="588169"/>
                    </a:lnTo>
                    <a:lnTo>
                      <a:pt x="1912144" y="802481"/>
                    </a:lnTo>
                    <a:lnTo>
                      <a:pt x="1869281" y="1104900"/>
                    </a:lnTo>
                    <a:lnTo>
                      <a:pt x="1840706" y="1345406"/>
                    </a:lnTo>
                    <a:lnTo>
                      <a:pt x="1814512" y="1628775"/>
                    </a:lnTo>
                    <a:lnTo>
                      <a:pt x="1619250" y="1631156"/>
                    </a:lnTo>
                    <a:lnTo>
                      <a:pt x="1631156" y="1362075"/>
                    </a:lnTo>
                    <a:lnTo>
                      <a:pt x="1645444" y="1143000"/>
                    </a:lnTo>
                    <a:lnTo>
                      <a:pt x="1657350" y="909638"/>
                    </a:lnTo>
                    <a:lnTo>
                      <a:pt x="1681162" y="792956"/>
                    </a:lnTo>
                    <a:lnTo>
                      <a:pt x="1702594" y="407194"/>
                    </a:lnTo>
                    <a:lnTo>
                      <a:pt x="1707356" y="376238"/>
                    </a:lnTo>
                    <a:lnTo>
                      <a:pt x="1714500" y="350044"/>
                    </a:lnTo>
                    <a:lnTo>
                      <a:pt x="1714500" y="323850"/>
                    </a:lnTo>
                    <a:lnTo>
                      <a:pt x="1707356" y="300038"/>
                    </a:lnTo>
                    <a:lnTo>
                      <a:pt x="1685925" y="288131"/>
                    </a:lnTo>
                    <a:lnTo>
                      <a:pt x="1631156" y="283369"/>
                    </a:lnTo>
                    <a:lnTo>
                      <a:pt x="1300162" y="314325"/>
                    </a:lnTo>
                    <a:lnTo>
                      <a:pt x="709612" y="36671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3" name="フリーフォーム 12">
                <a:extLst>
                  <a:ext uri="{FF2B5EF4-FFF2-40B4-BE49-F238E27FC236}">
                    <a16:creationId xmlns:a16="http://schemas.microsoft.com/office/drawing/2014/main" id="{538A3A31-5CF1-45CD-A19F-82E8A0861746}"/>
                  </a:ext>
                </a:extLst>
              </p:cNvPr>
              <p:cNvSpPr/>
              <p:nvPr/>
            </p:nvSpPr>
            <p:spPr>
              <a:xfrm>
                <a:off x="6408738" y="2271713"/>
                <a:ext cx="349250" cy="1028700"/>
              </a:xfrm>
              <a:custGeom>
                <a:avLst/>
                <a:gdLst>
                  <a:gd name="connsiteX0" fmla="*/ 102394 w 350044"/>
                  <a:gd name="connsiteY0" fmla="*/ 704850 h 1028700"/>
                  <a:gd name="connsiteX1" fmla="*/ 104775 w 350044"/>
                  <a:gd name="connsiteY1" fmla="*/ 345281 h 1028700"/>
                  <a:gd name="connsiteX2" fmla="*/ 78581 w 350044"/>
                  <a:gd name="connsiteY2" fmla="*/ 226218 h 1028700"/>
                  <a:gd name="connsiteX3" fmla="*/ 47625 w 350044"/>
                  <a:gd name="connsiteY3" fmla="*/ 130968 h 1028700"/>
                  <a:gd name="connsiteX4" fmla="*/ 21431 w 350044"/>
                  <a:gd name="connsiteY4" fmla="*/ 76200 h 1028700"/>
                  <a:gd name="connsiteX5" fmla="*/ 7144 w 350044"/>
                  <a:gd name="connsiteY5" fmla="*/ 50006 h 1028700"/>
                  <a:gd name="connsiteX6" fmla="*/ 0 w 350044"/>
                  <a:gd name="connsiteY6" fmla="*/ 30956 h 1028700"/>
                  <a:gd name="connsiteX7" fmla="*/ 2381 w 350044"/>
                  <a:gd name="connsiteY7" fmla="*/ 14287 h 1028700"/>
                  <a:gd name="connsiteX8" fmla="*/ 11906 w 350044"/>
                  <a:gd name="connsiteY8" fmla="*/ 2381 h 1028700"/>
                  <a:gd name="connsiteX9" fmla="*/ 28575 w 350044"/>
                  <a:gd name="connsiteY9" fmla="*/ 0 h 1028700"/>
                  <a:gd name="connsiteX10" fmla="*/ 61912 w 350044"/>
                  <a:gd name="connsiteY10" fmla="*/ 4762 h 1028700"/>
                  <a:gd name="connsiteX11" fmla="*/ 123825 w 350044"/>
                  <a:gd name="connsiteY11" fmla="*/ 30956 h 1028700"/>
                  <a:gd name="connsiteX12" fmla="*/ 195262 w 350044"/>
                  <a:gd name="connsiteY12" fmla="*/ 66675 h 1028700"/>
                  <a:gd name="connsiteX13" fmla="*/ 257175 w 350044"/>
                  <a:gd name="connsiteY13" fmla="*/ 109537 h 1028700"/>
                  <a:gd name="connsiteX14" fmla="*/ 300037 w 350044"/>
                  <a:gd name="connsiteY14" fmla="*/ 150018 h 1028700"/>
                  <a:gd name="connsiteX15" fmla="*/ 350044 w 350044"/>
                  <a:gd name="connsiteY15" fmla="*/ 195262 h 1028700"/>
                  <a:gd name="connsiteX16" fmla="*/ 304800 w 350044"/>
                  <a:gd name="connsiteY16" fmla="*/ 333375 h 1028700"/>
                  <a:gd name="connsiteX17" fmla="*/ 307181 w 350044"/>
                  <a:gd name="connsiteY17" fmla="*/ 995362 h 1028700"/>
                  <a:gd name="connsiteX18" fmla="*/ 107156 w 350044"/>
                  <a:gd name="connsiteY18" fmla="*/ 1028700 h 1028700"/>
                  <a:gd name="connsiteX19" fmla="*/ 102394 w 350044"/>
                  <a:gd name="connsiteY19" fmla="*/ 7048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0044" h="1028700">
                    <a:moveTo>
                      <a:pt x="102394" y="704850"/>
                    </a:moveTo>
                    <a:cubicBezTo>
                      <a:pt x="103188" y="584994"/>
                      <a:pt x="103981" y="465137"/>
                      <a:pt x="104775" y="345281"/>
                    </a:cubicBezTo>
                    <a:lnTo>
                      <a:pt x="78581" y="226218"/>
                    </a:lnTo>
                    <a:lnTo>
                      <a:pt x="47625" y="130968"/>
                    </a:lnTo>
                    <a:lnTo>
                      <a:pt x="21431" y="76200"/>
                    </a:lnTo>
                    <a:lnTo>
                      <a:pt x="7144" y="50006"/>
                    </a:lnTo>
                    <a:lnTo>
                      <a:pt x="0" y="30956"/>
                    </a:lnTo>
                    <a:lnTo>
                      <a:pt x="2381" y="14287"/>
                    </a:lnTo>
                    <a:lnTo>
                      <a:pt x="11906" y="2381"/>
                    </a:lnTo>
                    <a:lnTo>
                      <a:pt x="28575" y="0"/>
                    </a:lnTo>
                    <a:lnTo>
                      <a:pt x="61912" y="4762"/>
                    </a:lnTo>
                    <a:lnTo>
                      <a:pt x="123825" y="30956"/>
                    </a:lnTo>
                    <a:lnTo>
                      <a:pt x="195262" y="66675"/>
                    </a:lnTo>
                    <a:lnTo>
                      <a:pt x="257175" y="109537"/>
                    </a:lnTo>
                    <a:lnTo>
                      <a:pt x="300037" y="150018"/>
                    </a:lnTo>
                    <a:lnTo>
                      <a:pt x="350044" y="195262"/>
                    </a:lnTo>
                    <a:lnTo>
                      <a:pt x="304800" y="333375"/>
                    </a:lnTo>
                    <a:cubicBezTo>
                      <a:pt x="305594" y="554037"/>
                      <a:pt x="306387" y="774700"/>
                      <a:pt x="307181" y="995362"/>
                    </a:cubicBezTo>
                    <a:lnTo>
                      <a:pt x="107156" y="1028700"/>
                    </a:lnTo>
                    <a:cubicBezTo>
                      <a:pt x="105569" y="917575"/>
                      <a:pt x="103981" y="806450"/>
                      <a:pt x="102394" y="70485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13">
                <a:extLst>
                  <a:ext uri="{FF2B5EF4-FFF2-40B4-BE49-F238E27FC236}">
                    <a16:creationId xmlns:a16="http://schemas.microsoft.com/office/drawing/2014/main" id="{6EDF63D1-6A6E-4412-93F4-6389F9FFC09B}"/>
                  </a:ext>
                </a:extLst>
              </p:cNvPr>
              <p:cNvSpPr/>
              <p:nvPr/>
            </p:nvSpPr>
            <p:spPr>
              <a:xfrm>
                <a:off x="6656388" y="2351089"/>
                <a:ext cx="850900" cy="282575"/>
              </a:xfrm>
              <a:custGeom>
                <a:avLst/>
                <a:gdLst>
                  <a:gd name="connsiteX0" fmla="*/ 421481 w 852487"/>
                  <a:gd name="connsiteY0" fmla="*/ 230981 h 283369"/>
                  <a:gd name="connsiteX1" fmla="*/ 19050 w 852487"/>
                  <a:gd name="connsiteY1" fmla="*/ 283369 h 283369"/>
                  <a:gd name="connsiteX2" fmla="*/ 0 w 852487"/>
                  <a:gd name="connsiteY2" fmla="*/ 107156 h 283369"/>
                  <a:gd name="connsiteX3" fmla="*/ 461962 w 852487"/>
                  <a:gd name="connsiteY3" fmla="*/ 52387 h 283369"/>
                  <a:gd name="connsiteX4" fmla="*/ 852487 w 852487"/>
                  <a:gd name="connsiteY4" fmla="*/ 0 h 283369"/>
                  <a:gd name="connsiteX5" fmla="*/ 850106 w 852487"/>
                  <a:gd name="connsiteY5" fmla="*/ 188119 h 283369"/>
                  <a:gd name="connsiteX6" fmla="*/ 421481 w 852487"/>
                  <a:gd name="connsiteY6" fmla="*/ 230981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487" h="283369">
                    <a:moveTo>
                      <a:pt x="421481" y="230981"/>
                    </a:moveTo>
                    <a:lnTo>
                      <a:pt x="19050" y="283369"/>
                    </a:lnTo>
                    <a:lnTo>
                      <a:pt x="0" y="107156"/>
                    </a:lnTo>
                    <a:lnTo>
                      <a:pt x="461962" y="52387"/>
                    </a:lnTo>
                    <a:lnTo>
                      <a:pt x="852487" y="0"/>
                    </a:lnTo>
                    <a:cubicBezTo>
                      <a:pt x="851693" y="62706"/>
                      <a:pt x="850900" y="125413"/>
                      <a:pt x="850106" y="188119"/>
                    </a:cubicBezTo>
                    <a:lnTo>
                      <a:pt x="421481" y="23098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8">
                <a:extLst>
                  <a:ext uri="{FF2B5EF4-FFF2-40B4-BE49-F238E27FC236}">
                    <a16:creationId xmlns:a16="http://schemas.microsoft.com/office/drawing/2014/main" id="{BC129450-DD86-4B63-9101-B8C582CE5AA0}"/>
                  </a:ext>
                </a:extLst>
              </p:cNvPr>
              <p:cNvSpPr/>
              <p:nvPr/>
            </p:nvSpPr>
            <p:spPr>
              <a:xfrm>
                <a:off x="5299075" y="3092450"/>
                <a:ext cx="2984500" cy="2419350"/>
              </a:xfrm>
              <a:custGeom>
                <a:avLst/>
                <a:gdLst>
                  <a:gd name="connsiteX0" fmla="*/ 904875 w 2984500"/>
                  <a:gd name="connsiteY0" fmla="*/ 330200 h 2419350"/>
                  <a:gd name="connsiteX1" fmla="*/ 441325 w 2984500"/>
                  <a:gd name="connsiteY1" fmla="*/ 400050 h 2419350"/>
                  <a:gd name="connsiteX2" fmla="*/ 146050 w 2984500"/>
                  <a:gd name="connsiteY2" fmla="*/ 457200 h 2419350"/>
                  <a:gd name="connsiteX3" fmla="*/ 0 w 2984500"/>
                  <a:gd name="connsiteY3" fmla="*/ 330200 h 2419350"/>
                  <a:gd name="connsiteX4" fmla="*/ 200025 w 2984500"/>
                  <a:gd name="connsiteY4" fmla="*/ 292100 h 2419350"/>
                  <a:gd name="connsiteX5" fmla="*/ 469900 w 2984500"/>
                  <a:gd name="connsiteY5" fmla="*/ 244475 h 2419350"/>
                  <a:gd name="connsiteX6" fmla="*/ 695325 w 2984500"/>
                  <a:gd name="connsiteY6" fmla="*/ 203200 h 2419350"/>
                  <a:gd name="connsiteX7" fmla="*/ 1219200 w 2984500"/>
                  <a:gd name="connsiteY7" fmla="*/ 133350 h 2419350"/>
                  <a:gd name="connsiteX8" fmla="*/ 1406525 w 2984500"/>
                  <a:gd name="connsiteY8" fmla="*/ 114300 h 2419350"/>
                  <a:gd name="connsiteX9" fmla="*/ 2133600 w 2984500"/>
                  <a:gd name="connsiteY9" fmla="*/ 66675 h 2419350"/>
                  <a:gd name="connsiteX10" fmla="*/ 2301875 w 2984500"/>
                  <a:gd name="connsiteY10" fmla="*/ 66675 h 2419350"/>
                  <a:gd name="connsiteX11" fmla="*/ 2362200 w 2984500"/>
                  <a:gd name="connsiteY11" fmla="*/ 69850 h 2419350"/>
                  <a:gd name="connsiteX12" fmla="*/ 2451100 w 2984500"/>
                  <a:gd name="connsiteY12" fmla="*/ 60325 h 2419350"/>
                  <a:gd name="connsiteX13" fmla="*/ 2543175 w 2984500"/>
                  <a:gd name="connsiteY13" fmla="*/ 44450 h 2419350"/>
                  <a:gd name="connsiteX14" fmla="*/ 2628900 w 2984500"/>
                  <a:gd name="connsiteY14" fmla="*/ 19050 h 2419350"/>
                  <a:gd name="connsiteX15" fmla="*/ 2689225 w 2984500"/>
                  <a:gd name="connsiteY15" fmla="*/ 0 h 2419350"/>
                  <a:gd name="connsiteX16" fmla="*/ 2733675 w 2984500"/>
                  <a:gd name="connsiteY16" fmla="*/ 25400 h 2419350"/>
                  <a:gd name="connsiteX17" fmla="*/ 2803525 w 2984500"/>
                  <a:gd name="connsiteY17" fmla="*/ 76200 h 2419350"/>
                  <a:gd name="connsiteX18" fmla="*/ 2895600 w 2984500"/>
                  <a:gd name="connsiteY18" fmla="*/ 139700 h 2419350"/>
                  <a:gd name="connsiteX19" fmla="*/ 2946400 w 2984500"/>
                  <a:gd name="connsiteY19" fmla="*/ 193675 h 2419350"/>
                  <a:gd name="connsiteX20" fmla="*/ 2974975 w 2984500"/>
                  <a:gd name="connsiteY20" fmla="*/ 231775 h 2419350"/>
                  <a:gd name="connsiteX21" fmla="*/ 2984500 w 2984500"/>
                  <a:gd name="connsiteY21" fmla="*/ 263525 h 2419350"/>
                  <a:gd name="connsiteX22" fmla="*/ 2981325 w 2984500"/>
                  <a:gd name="connsiteY22" fmla="*/ 288925 h 2419350"/>
                  <a:gd name="connsiteX23" fmla="*/ 2968625 w 2984500"/>
                  <a:gd name="connsiteY23" fmla="*/ 320675 h 2419350"/>
                  <a:gd name="connsiteX24" fmla="*/ 2940050 w 2984500"/>
                  <a:gd name="connsiteY24" fmla="*/ 349250 h 2419350"/>
                  <a:gd name="connsiteX25" fmla="*/ 2921000 w 2984500"/>
                  <a:gd name="connsiteY25" fmla="*/ 377825 h 2419350"/>
                  <a:gd name="connsiteX26" fmla="*/ 2898775 w 2984500"/>
                  <a:gd name="connsiteY26" fmla="*/ 431800 h 2419350"/>
                  <a:gd name="connsiteX27" fmla="*/ 2889250 w 2984500"/>
                  <a:gd name="connsiteY27" fmla="*/ 504825 h 2419350"/>
                  <a:gd name="connsiteX28" fmla="*/ 2873375 w 2984500"/>
                  <a:gd name="connsiteY28" fmla="*/ 790575 h 2419350"/>
                  <a:gd name="connsiteX29" fmla="*/ 2844800 w 2984500"/>
                  <a:gd name="connsiteY29" fmla="*/ 1152525 h 2419350"/>
                  <a:gd name="connsiteX30" fmla="*/ 2825750 w 2984500"/>
                  <a:gd name="connsiteY30" fmla="*/ 1460500 h 2419350"/>
                  <a:gd name="connsiteX31" fmla="*/ 2800350 w 2984500"/>
                  <a:gd name="connsiteY31" fmla="*/ 1704975 h 2419350"/>
                  <a:gd name="connsiteX32" fmla="*/ 2784475 w 2984500"/>
                  <a:gd name="connsiteY32" fmla="*/ 1851025 h 2419350"/>
                  <a:gd name="connsiteX33" fmla="*/ 2771775 w 2984500"/>
                  <a:gd name="connsiteY33" fmla="*/ 1952625 h 2419350"/>
                  <a:gd name="connsiteX34" fmla="*/ 2755900 w 2984500"/>
                  <a:gd name="connsiteY34" fmla="*/ 2035175 h 2419350"/>
                  <a:gd name="connsiteX35" fmla="*/ 2733675 w 2984500"/>
                  <a:gd name="connsiteY35" fmla="*/ 2111375 h 2419350"/>
                  <a:gd name="connsiteX36" fmla="*/ 2708275 w 2984500"/>
                  <a:gd name="connsiteY36" fmla="*/ 2171700 h 2419350"/>
                  <a:gd name="connsiteX37" fmla="*/ 2673350 w 2984500"/>
                  <a:gd name="connsiteY37" fmla="*/ 2241550 h 2419350"/>
                  <a:gd name="connsiteX38" fmla="*/ 2619375 w 2984500"/>
                  <a:gd name="connsiteY38" fmla="*/ 2314575 h 2419350"/>
                  <a:gd name="connsiteX39" fmla="*/ 2559050 w 2984500"/>
                  <a:gd name="connsiteY39" fmla="*/ 2387600 h 2419350"/>
                  <a:gd name="connsiteX40" fmla="*/ 2530475 w 2984500"/>
                  <a:gd name="connsiteY40" fmla="*/ 2413000 h 2419350"/>
                  <a:gd name="connsiteX41" fmla="*/ 2514600 w 2984500"/>
                  <a:gd name="connsiteY41" fmla="*/ 2419350 h 2419350"/>
                  <a:gd name="connsiteX42" fmla="*/ 2476500 w 2984500"/>
                  <a:gd name="connsiteY42" fmla="*/ 2413000 h 2419350"/>
                  <a:gd name="connsiteX43" fmla="*/ 2454275 w 2984500"/>
                  <a:gd name="connsiteY43" fmla="*/ 2400300 h 2419350"/>
                  <a:gd name="connsiteX44" fmla="*/ 2416175 w 2984500"/>
                  <a:gd name="connsiteY44" fmla="*/ 2355850 h 2419350"/>
                  <a:gd name="connsiteX45" fmla="*/ 2374900 w 2984500"/>
                  <a:gd name="connsiteY45" fmla="*/ 2286000 h 2419350"/>
                  <a:gd name="connsiteX46" fmla="*/ 2343150 w 2984500"/>
                  <a:gd name="connsiteY46" fmla="*/ 2219325 h 2419350"/>
                  <a:gd name="connsiteX47" fmla="*/ 2508250 w 2984500"/>
                  <a:gd name="connsiteY47" fmla="*/ 1930400 h 2419350"/>
                  <a:gd name="connsiteX48" fmla="*/ 2536825 w 2984500"/>
                  <a:gd name="connsiteY48" fmla="*/ 1901825 h 2419350"/>
                  <a:gd name="connsiteX49" fmla="*/ 2549525 w 2984500"/>
                  <a:gd name="connsiteY49" fmla="*/ 1879600 h 2419350"/>
                  <a:gd name="connsiteX50" fmla="*/ 2587625 w 2984500"/>
                  <a:gd name="connsiteY50" fmla="*/ 1543050 h 2419350"/>
                  <a:gd name="connsiteX51" fmla="*/ 2622550 w 2984500"/>
                  <a:gd name="connsiteY51" fmla="*/ 1298575 h 2419350"/>
                  <a:gd name="connsiteX52" fmla="*/ 2638425 w 2984500"/>
                  <a:gd name="connsiteY52" fmla="*/ 831850 h 2419350"/>
                  <a:gd name="connsiteX53" fmla="*/ 2644775 w 2984500"/>
                  <a:gd name="connsiteY53" fmla="*/ 479425 h 2419350"/>
                  <a:gd name="connsiteX54" fmla="*/ 2641600 w 2984500"/>
                  <a:gd name="connsiteY54" fmla="*/ 320675 h 2419350"/>
                  <a:gd name="connsiteX55" fmla="*/ 2641600 w 2984500"/>
                  <a:gd name="connsiteY55" fmla="*/ 301625 h 2419350"/>
                  <a:gd name="connsiteX56" fmla="*/ 2635250 w 2984500"/>
                  <a:gd name="connsiteY56" fmla="*/ 282575 h 2419350"/>
                  <a:gd name="connsiteX57" fmla="*/ 2606675 w 2984500"/>
                  <a:gd name="connsiteY57" fmla="*/ 260350 h 2419350"/>
                  <a:gd name="connsiteX58" fmla="*/ 2552700 w 2984500"/>
                  <a:gd name="connsiteY58" fmla="*/ 244475 h 2419350"/>
                  <a:gd name="connsiteX59" fmla="*/ 2095500 w 2984500"/>
                  <a:gd name="connsiteY59" fmla="*/ 250825 h 2419350"/>
                  <a:gd name="connsiteX60" fmla="*/ 1533525 w 2984500"/>
                  <a:gd name="connsiteY60" fmla="*/ 276225 h 2419350"/>
                  <a:gd name="connsiteX61" fmla="*/ 904875 w 2984500"/>
                  <a:gd name="connsiteY61" fmla="*/ 330200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984500" h="2419350">
                    <a:moveTo>
                      <a:pt x="904875" y="330200"/>
                    </a:moveTo>
                    <a:lnTo>
                      <a:pt x="441325" y="400050"/>
                    </a:lnTo>
                    <a:lnTo>
                      <a:pt x="146050" y="457200"/>
                    </a:lnTo>
                    <a:lnTo>
                      <a:pt x="0" y="330200"/>
                    </a:lnTo>
                    <a:lnTo>
                      <a:pt x="200025" y="292100"/>
                    </a:lnTo>
                    <a:lnTo>
                      <a:pt x="469900" y="244475"/>
                    </a:lnTo>
                    <a:lnTo>
                      <a:pt x="695325" y="203200"/>
                    </a:lnTo>
                    <a:lnTo>
                      <a:pt x="1219200" y="133350"/>
                    </a:lnTo>
                    <a:lnTo>
                      <a:pt x="1406525" y="114300"/>
                    </a:lnTo>
                    <a:lnTo>
                      <a:pt x="2133600" y="66675"/>
                    </a:lnTo>
                    <a:lnTo>
                      <a:pt x="2301875" y="66675"/>
                    </a:lnTo>
                    <a:lnTo>
                      <a:pt x="2362200" y="69850"/>
                    </a:lnTo>
                    <a:lnTo>
                      <a:pt x="2451100" y="60325"/>
                    </a:lnTo>
                    <a:lnTo>
                      <a:pt x="2543175" y="44450"/>
                    </a:lnTo>
                    <a:lnTo>
                      <a:pt x="2628900" y="19050"/>
                    </a:lnTo>
                    <a:lnTo>
                      <a:pt x="2689225" y="0"/>
                    </a:lnTo>
                    <a:lnTo>
                      <a:pt x="2733675" y="25400"/>
                    </a:lnTo>
                    <a:lnTo>
                      <a:pt x="2803525" y="76200"/>
                    </a:lnTo>
                    <a:lnTo>
                      <a:pt x="2895600" y="139700"/>
                    </a:lnTo>
                    <a:lnTo>
                      <a:pt x="2946400" y="193675"/>
                    </a:lnTo>
                    <a:lnTo>
                      <a:pt x="2974975" y="231775"/>
                    </a:lnTo>
                    <a:lnTo>
                      <a:pt x="2984500" y="263525"/>
                    </a:lnTo>
                    <a:lnTo>
                      <a:pt x="2981325" y="288925"/>
                    </a:lnTo>
                    <a:lnTo>
                      <a:pt x="2968625" y="320675"/>
                    </a:lnTo>
                    <a:lnTo>
                      <a:pt x="2940050" y="349250"/>
                    </a:lnTo>
                    <a:lnTo>
                      <a:pt x="2921000" y="377825"/>
                    </a:lnTo>
                    <a:lnTo>
                      <a:pt x="2898775" y="431800"/>
                    </a:lnTo>
                    <a:lnTo>
                      <a:pt x="2889250" y="504825"/>
                    </a:lnTo>
                    <a:lnTo>
                      <a:pt x="2873375" y="790575"/>
                    </a:lnTo>
                    <a:lnTo>
                      <a:pt x="2844800" y="1152525"/>
                    </a:lnTo>
                    <a:lnTo>
                      <a:pt x="2825750" y="1460500"/>
                    </a:lnTo>
                    <a:lnTo>
                      <a:pt x="2800350" y="1704975"/>
                    </a:lnTo>
                    <a:lnTo>
                      <a:pt x="2784475" y="1851025"/>
                    </a:lnTo>
                    <a:lnTo>
                      <a:pt x="2771775" y="1952625"/>
                    </a:lnTo>
                    <a:lnTo>
                      <a:pt x="2755900" y="2035175"/>
                    </a:lnTo>
                    <a:lnTo>
                      <a:pt x="2733675" y="2111375"/>
                    </a:lnTo>
                    <a:lnTo>
                      <a:pt x="2708275" y="2171700"/>
                    </a:lnTo>
                    <a:lnTo>
                      <a:pt x="2673350" y="2241550"/>
                    </a:lnTo>
                    <a:lnTo>
                      <a:pt x="2619375" y="2314575"/>
                    </a:lnTo>
                    <a:lnTo>
                      <a:pt x="2559050" y="2387600"/>
                    </a:lnTo>
                    <a:lnTo>
                      <a:pt x="2530475" y="2413000"/>
                    </a:lnTo>
                    <a:lnTo>
                      <a:pt x="2514600" y="2419350"/>
                    </a:lnTo>
                    <a:lnTo>
                      <a:pt x="2476500" y="2413000"/>
                    </a:lnTo>
                    <a:lnTo>
                      <a:pt x="2454275" y="2400300"/>
                    </a:lnTo>
                    <a:lnTo>
                      <a:pt x="2416175" y="2355850"/>
                    </a:lnTo>
                    <a:lnTo>
                      <a:pt x="2374900" y="2286000"/>
                    </a:lnTo>
                    <a:lnTo>
                      <a:pt x="2343150" y="2219325"/>
                    </a:lnTo>
                    <a:lnTo>
                      <a:pt x="2508250" y="1930400"/>
                    </a:lnTo>
                    <a:lnTo>
                      <a:pt x="2536825" y="1901825"/>
                    </a:lnTo>
                    <a:lnTo>
                      <a:pt x="2549525" y="1879600"/>
                    </a:lnTo>
                    <a:lnTo>
                      <a:pt x="2587625" y="1543050"/>
                    </a:lnTo>
                    <a:lnTo>
                      <a:pt x="2622550" y="1298575"/>
                    </a:lnTo>
                    <a:lnTo>
                      <a:pt x="2638425" y="831850"/>
                    </a:lnTo>
                    <a:lnTo>
                      <a:pt x="2644775" y="479425"/>
                    </a:lnTo>
                    <a:cubicBezTo>
                      <a:pt x="2643717" y="426508"/>
                      <a:pt x="2642658" y="373592"/>
                      <a:pt x="2641600" y="320675"/>
                    </a:cubicBezTo>
                    <a:lnTo>
                      <a:pt x="2641600" y="301625"/>
                    </a:lnTo>
                    <a:lnTo>
                      <a:pt x="2635250" y="282575"/>
                    </a:lnTo>
                    <a:lnTo>
                      <a:pt x="2606675" y="260350"/>
                    </a:lnTo>
                    <a:lnTo>
                      <a:pt x="2552700" y="244475"/>
                    </a:lnTo>
                    <a:lnTo>
                      <a:pt x="2095500" y="250825"/>
                    </a:lnTo>
                    <a:lnTo>
                      <a:pt x="1533525" y="276225"/>
                    </a:lnTo>
                    <a:lnTo>
                      <a:pt x="904875" y="330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4">
                <a:extLst>
                  <a:ext uri="{FF2B5EF4-FFF2-40B4-BE49-F238E27FC236}">
                    <a16:creationId xmlns:a16="http://schemas.microsoft.com/office/drawing/2014/main" id="{FC45CEF9-9633-4D5A-8AB8-2FD9B233EC60}"/>
                  </a:ext>
                </a:extLst>
              </p:cNvPr>
              <p:cNvSpPr/>
              <p:nvPr/>
            </p:nvSpPr>
            <p:spPr>
              <a:xfrm>
                <a:off x="6086476" y="3695700"/>
                <a:ext cx="1343025" cy="895350"/>
              </a:xfrm>
              <a:custGeom>
                <a:avLst/>
                <a:gdLst>
                  <a:gd name="connsiteX0" fmla="*/ 426244 w 1343025"/>
                  <a:gd name="connsiteY0" fmla="*/ 288131 h 895350"/>
                  <a:gd name="connsiteX1" fmla="*/ 92869 w 1343025"/>
                  <a:gd name="connsiteY1" fmla="*/ 345281 h 895350"/>
                  <a:gd name="connsiteX2" fmla="*/ 0 w 1343025"/>
                  <a:gd name="connsiteY2" fmla="*/ 185738 h 895350"/>
                  <a:gd name="connsiteX3" fmla="*/ 121444 w 1343025"/>
                  <a:gd name="connsiteY3" fmla="*/ 176213 h 895350"/>
                  <a:gd name="connsiteX4" fmla="*/ 497681 w 1343025"/>
                  <a:gd name="connsiteY4" fmla="*/ 121444 h 895350"/>
                  <a:gd name="connsiteX5" fmla="*/ 807244 w 1343025"/>
                  <a:gd name="connsiteY5" fmla="*/ 78581 h 895350"/>
                  <a:gd name="connsiteX6" fmla="*/ 866775 w 1343025"/>
                  <a:gd name="connsiteY6" fmla="*/ 69056 h 895350"/>
                  <a:gd name="connsiteX7" fmla="*/ 895350 w 1343025"/>
                  <a:gd name="connsiteY7" fmla="*/ 64294 h 895350"/>
                  <a:gd name="connsiteX8" fmla="*/ 933450 w 1343025"/>
                  <a:gd name="connsiteY8" fmla="*/ 50006 h 895350"/>
                  <a:gd name="connsiteX9" fmla="*/ 990600 w 1343025"/>
                  <a:gd name="connsiteY9" fmla="*/ 23813 h 895350"/>
                  <a:gd name="connsiteX10" fmla="*/ 1028700 w 1343025"/>
                  <a:gd name="connsiteY10" fmla="*/ 0 h 895350"/>
                  <a:gd name="connsiteX11" fmla="*/ 1047750 w 1343025"/>
                  <a:gd name="connsiteY11" fmla="*/ 0 h 895350"/>
                  <a:gd name="connsiteX12" fmla="*/ 1100138 w 1343025"/>
                  <a:gd name="connsiteY12" fmla="*/ 21431 h 895350"/>
                  <a:gd name="connsiteX13" fmla="*/ 1162050 w 1343025"/>
                  <a:gd name="connsiteY13" fmla="*/ 54769 h 895350"/>
                  <a:gd name="connsiteX14" fmla="*/ 1228725 w 1343025"/>
                  <a:gd name="connsiteY14" fmla="*/ 100013 h 895350"/>
                  <a:gd name="connsiteX15" fmla="*/ 1290638 w 1343025"/>
                  <a:gd name="connsiteY15" fmla="*/ 150019 h 895350"/>
                  <a:gd name="connsiteX16" fmla="*/ 1323975 w 1343025"/>
                  <a:gd name="connsiteY16" fmla="*/ 185738 h 895350"/>
                  <a:gd name="connsiteX17" fmla="*/ 1338263 w 1343025"/>
                  <a:gd name="connsiteY17" fmla="*/ 204788 h 895350"/>
                  <a:gd name="connsiteX18" fmla="*/ 1343025 w 1343025"/>
                  <a:gd name="connsiteY18" fmla="*/ 228600 h 895350"/>
                  <a:gd name="connsiteX19" fmla="*/ 1343025 w 1343025"/>
                  <a:gd name="connsiteY19" fmla="*/ 254794 h 895350"/>
                  <a:gd name="connsiteX20" fmla="*/ 1333500 w 1343025"/>
                  <a:gd name="connsiteY20" fmla="*/ 278606 h 895350"/>
                  <a:gd name="connsiteX21" fmla="*/ 1307306 w 1343025"/>
                  <a:gd name="connsiteY21" fmla="*/ 316706 h 895350"/>
                  <a:gd name="connsiteX22" fmla="*/ 1273969 w 1343025"/>
                  <a:gd name="connsiteY22" fmla="*/ 361950 h 895350"/>
                  <a:gd name="connsiteX23" fmla="*/ 1202531 w 1343025"/>
                  <a:gd name="connsiteY23" fmla="*/ 592931 h 895350"/>
                  <a:gd name="connsiteX24" fmla="*/ 1147763 w 1343025"/>
                  <a:gd name="connsiteY24" fmla="*/ 790575 h 895350"/>
                  <a:gd name="connsiteX25" fmla="*/ 1131094 w 1343025"/>
                  <a:gd name="connsiteY25" fmla="*/ 819150 h 895350"/>
                  <a:gd name="connsiteX26" fmla="*/ 1097756 w 1343025"/>
                  <a:gd name="connsiteY26" fmla="*/ 857250 h 895350"/>
                  <a:gd name="connsiteX27" fmla="*/ 1062038 w 1343025"/>
                  <a:gd name="connsiteY27" fmla="*/ 885825 h 895350"/>
                  <a:gd name="connsiteX28" fmla="*/ 1040606 w 1343025"/>
                  <a:gd name="connsiteY28" fmla="*/ 895350 h 895350"/>
                  <a:gd name="connsiteX29" fmla="*/ 1023938 w 1343025"/>
                  <a:gd name="connsiteY29" fmla="*/ 895350 h 895350"/>
                  <a:gd name="connsiteX30" fmla="*/ 988219 w 1343025"/>
                  <a:gd name="connsiteY30" fmla="*/ 883444 h 895350"/>
                  <a:gd name="connsiteX31" fmla="*/ 966788 w 1343025"/>
                  <a:gd name="connsiteY31" fmla="*/ 866775 h 895350"/>
                  <a:gd name="connsiteX32" fmla="*/ 916781 w 1343025"/>
                  <a:gd name="connsiteY32" fmla="*/ 807244 h 895350"/>
                  <a:gd name="connsiteX33" fmla="*/ 976313 w 1343025"/>
                  <a:gd name="connsiteY33" fmla="*/ 678656 h 895350"/>
                  <a:gd name="connsiteX34" fmla="*/ 1031081 w 1343025"/>
                  <a:gd name="connsiteY34" fmla="*/ 271463 h 895350"/>
                  <a:gd name="connsiteX35" fmla="*/ 1028700 w 1343025"/>
                  <a:gd name="connsiteY35" fmla="*/ 235744 h 895350"/>
                  <a:gd name="connsiteX36" fmla="*/ 1021556 w 1343025"/>
                  <a:gd name="connsiteY36" fmla="*/ 221456 h 895350"/>
                  <a:gd name="connsiteX37" fmla="*/ 1000125 w 1343025"/>
                  <a:gd name="connsiteY37" fmla="*/ 209550 h 895350"/>
                  <a:gd name="connsiteX38" fmla="*/ 966788 w 1343025"/>
                  <a:gd name="connsiteY38" fmla="*/ 202406 h 895350"/>
                  <a:gd name="connsiteX39" fmla="*/ 919163 w 1343025"/>
                  <a:gd name="connsiteY39" fmla="*/ 202406 h 895350"/>
                  <a:gd name="connsiteX40" fmla="*/ 426244 w 1343025"/>
                  <a:gd name="connsiteY40" fmla="*/ 2881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43025" h="895350">
                    <a:moveTo>
                      <a:pt x="426244" y="288131"/>
                    </a:moveTo>
                    <a:lnTo>
                      <a:pt x="92869" y="345281"/>
                    </a:lnTo>
                    <a:lnTo>
                      <a:pt x="0" y="185738"/>
                    </a:lnTo>
                    <a:lnTo>
                      <a:pt x="121444" y="176213"/>
                    </a:lnTo>
                    <a:lnTo>
                      <a:pt x="497681" y="121444"/>
                    </a:lnTo>
                    <a:lnTo>
                      <a:pt x="807244" y="78581"/>
                    </a:lnTo>
                    <a:lnTo>
                      <a:pt x="866775" y="69056"/>
                    </a:lnTo>
                    <a:lnTo>
                      <a:pt x="895350" y="64294"/>
                    </a:lnTo>
                    <a:lnTo>
                      <a:pt x="933450" y="50006"/>
                    </a:lnTo>
                    <a:lnTo>
                      <a:pt x="990600" y="23813"/>
                    </a:lnTo>
                    <a:lnTo>
                      <a:pt x="1028700" y="0"/>
                    </a:lnTo>
                    <a:lnTo>
                      <a:pt x="1047750" y="0"/>
                    </a:lnTo>
                    <a:lnTo>
                      <a:pt x="1100138" y="21431"/>
                    </a:lnTo>
                    <a:lnTo>
                      <a:pt x="1162050" y="54769"/>
                    </a:lnTo>
                    <a:lnTo>
                      <a:pt x="1228725" y="100013"/>
                    </a:lnTo>
                    <a:lnTo>
                      <a:pt x="1290638" y="150019"/>
                    </a:lnTo>
                    <a:lnTo>
                      <a:pt x="1323975" y="185738"/>
                    </a:lnTo>
                    <a:lnTo>
                      <a:pt x="1338263" y="204788"/>
                    </a:lnTo>
                    <a:lnTo>
                      <a:pt x="1343025" y="228600"/>
                    </a:lnTo>
                    <a:lnTo>
                      <a:pt x="1343025" y="254794"/>
                    </a:lnTo>
                    <a:lnTo>
                      <a:pt x="1333500" y="278606"/>
                    </a:lnTo>
                    <a:lnTo>
                      <a:pt x="1307306" y="316706"/>
                    </a:lnTo>
                    <a:lnTo>
                      <a:pt x="1273969" y="361950"/>
                    </a:lnTo>
                    <a:lnTo>
                      <a:pt x="1202531" y="592931"/>
                    </a:lnTo>
                    <a:lnTo>
                      <a:pt x="1147763" y="790575"/>
                    </a:lnTo>
                    <a:lnTo>
                      <a:pt x="1131094" y="819150"/>
                    </a:lnTo>
                    <a:lnTo>
                      <a:pt x="1097756" y="857250"/>
                    </a:lnTo>
                    <a:lnTo>
                      <a:pt x="1062038" y="885825"/>
                    </a:lnTo>
                    <a:lnTo>
                      <a:pt x="1040606" y="895350"/>
                    </a:lnTo>
                    <a:lnTo>
                      <a:pt x="1023938" y="895350"/>
                    </a:lnTo>
                    <a:lnTo>
                      <a:pt x="988219" y="883444"/>
                    </a:lnTo>
                    <a:lnTo>
                      <a:pt x="966788" y="866775"/>
                    </a:lnTo>
                    <a:lnTo>
                      <a:pt x="916781" y="807244"/>
                    </a:lnTo>
                    <a:lnTo>
                      <a:pt x="976313" y="678656"/>
                    </a:lnTo>
                    <a:lnTo>
                      <a:pt x="1031081" y="271463"/>
                    </a:lnTo>
                    <a:lnTo>
                      <a:pt x="1028700" y="235744"/>
                    </a:lnTo>
                    <a:lnTo>
                      <a:pt x="1021556" y="221456"/>
                    </a:lnTo>
                    <a:lnTo>
                      <a:pt x="1000125" y="209550"/>
                    </a:lnTo>
                    <a:lnTo>
                      <a:pt x="966788" y="202406"/>
                    </a:lnTo>
                    <a:lnTo>
                      <a:pt x="919163" y="202406"/>
                    </a:lnTo>
                    <a:lnTo>
                      <a:pt x="426244" y="28813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7">
                <a:extLst>
                  <a:ext uri="{FF2B5EF4-FFF2-40B4-BE49-F238E27FC236}">
                    <a16:creationId xmlns:a16="http://schemas.microsoft.com/office/drawing/2014/main" id="{0424D97C-980E-40AC-BD84-E11A80E5FBCE}"/>
                  </a:ext>
                </a:extLst>
              </p:cNvPr>
              <p:cNvSpPr/>
              <p:nvPr/>
            </p:nvSpPr>
            <p:spPr>
              <a:xfrm>
                <a:off x="3833814" y="3408363"/>
                <a:ext cx="1038225" cy="1225550"/>
              </a:xfrm>
              <a:custGeom>
                <a:avLst/>
                <a:gdLst>
                  <a:gd name="connsiteX0" fmla="*/ 523875 w 1038225"/>
                  <a:gd name="connsiteY0" fmla="*/ 342900 h 1226344"/>
                  <a:gd name="connsiteX1" fmla="*/ 290512 w 1038225"/>
                  <a:gd name="connsiteY1" fmla="*/ 469106 h 1226344"/>
                  <a:gd name="connsiteX2" fmla="*/ 254793 w 1038225"/>
                  <a:gd name="connsiteY2" fmla="*/ 516731 h 1226344"/>
                  <a:gd name="connsiteX3" fmla="*/ 221456 w 1038225"/>
                  <a:gd name="connsiteY3" fmla="*/ 550069 h 1226344"/>
                  <a:gd name="connsiteX4" fmla="*/ 192881 w 1038225"/>
                  <a:gd name="connsiteY4" fmla="*/ 561975 h 1226344"/>
                  <a:gd name="connsiteX5" fmla="*/ 169068 w 1038225"/>
                  <a:gd name="connsiteY5" fmla="*/ 564356 h 1226344"/>
                  <a:gd name="connsiteX6" fmla="*/ 150018 w 1038225"/>
                  <a:gd name="connsiteY6" fmla="*/ 557212 h 1226344"/>
                  <a:gd name="connsiteX7" fmla="*/ 128587 w 1038225"/>
                  <a:gd name="connsiteY7" fmla="*/ 540544 h 1226344"/>
                  <a:gd name="connsiteX8" fmla="*/ 100012 w 1038225"/>
                  <a:gd name="connsiteY8" fmla="*/ 502444 h 1226344"/>
                  <a:gd name="connsiteX9" fmla="*/ 76200 w 1038225"/>
                  <a:gd name="connsiteY9" fmla="*/ 459581 h 1226344"/>
                  <a:gd name="connsiteX10" fmla="*/ 54768 w 1038225"/>
                  <a:gd name="connsiteY10" fmla="*/ 411956 h 1226344"/>
                  <a:gd name="connsiteX11" fmla="*/ 30956 w 1038225"/>
                  <a:gd name="connsiteY11" fmla="*/ 361950 h 1226344"/>
                  <a:gd name="connsiteX12" fmla="*/ 11906 w 1038225"/>
                  <a:gd name="connsiteY12" fmla="*/ 309562 h 1226344"/>
                  <a:gd name="connsiteX13" fmla="*/ 0 w 1038225"/>
                  <a:gd name="connsiteY13" fmla="*/ 235744 h 1226344"/>
                  <a:gd name="connsiteX14" fmla="*/ 0 w 1038225"/>
                  <a:gd name="connsiteY14" fmla="*/ 173831 h 1226344"/>
                  <a:gd name="connsiteX15" fmla="*/ 2381 w 1038225"/>
                  <a:gd name="connsiteY15" fmla="*/ 123825 h 1226344"/>
                  <a:gd name="connsiteX16" fmla="*/ 4762 w 1038225"/>
                  <a:gd name="connsiteY16" fmla="*/ 104775 h 1226344"/>
                  <a:gd name="connsiteX17" fmla="*/ 9525 w 1038225"/>
                  <a:gd name="connsiteY17" fmla="*/ 88106 h 1226344"/>
                  <a:gd name="connsiteX18" fmla="*/ 19050 w 1038225"/>
                  <a:gd name="connsiteY18" fmla="*/ 76200 h 1226344"/>
                  <a:gd name="connsiteX19" fmla="*/ 30956 w 1038225"/>
                  <a:gd name="connsiteY19" fmla="*/ 76200 h 1226344"/>
                  <a:gd name="connsiteX20" fmla="*/ 45243 w 1038225"/>
                  <a:gd name="connsiteY20" fmla="*/ 85725 h 1226344"/>
                  <a:gd name="connsiteX21" fmla="*/ 61912 w 1038225"/>
                  <a:gd name="connsiteY21" fmla="*/ 123825 h 1226344"/>
                  <a:gd name="connsiteX22" fmla="*/ 76200 w 1038225"/>
                  <a:gd name="connsiteY22" fmla="*/ 147637 h 1226344"/>
                  <a:gd name="connsiteX23" fmla="*/ 107156 w 1038225"/>
                  <a:gd name="connsiteY23" fmla="*/ 185737 h 1226344"/>
                  <a:gd name="connsiteX24" fmla="*/ 154781 w 1038225"/>
                  <a:gd name="connsiteY24" fmla="*/ 216694 h 1226344"/>
                  <a:gd name="connsiteX25" fmla="*/ 185737 w 1038225"/>
                  <a:gd name="connsiteY25" fmla="*/ 230981 h 1226344"/>
                  <a:gd name="connsiteX26" fmla="*/ 216693 w 1038225"/>
                  <a:gd name="connsiteY26" fmla="*/ 235744 h 1226344"/>
                  <a:gd name="connsiteX27" fmla="*/ 257175 w 1038225"/>
                  <a:gd name="connsiteY27" fmla="*/ 235744 h 1226344"/>
                  <a:gd name="connsiteX28" fmla="*/ 347662 w 1038225"/>
                  <a:gd name="connsiteY28" fmla="*/ 211931 h 1226344"/>
                  <a:gd name="connsiteX29" fmla="*/ 507206 w 1038225"/>
                  <a:gd name="connsiteY29" fmla="*/ 164306 h 1226344"/>
                  <a:gd name="connsiteX30" fmla="*/ 671512 w 1038225"/>
                  <a:gd name="connsiteY30" fmla="*/ 88106 h 1226344"/>
                  <a:gd name="connsiteX31" fmla="*/ 747712 w 1038225"/>
                  <a:gd name="connsiteY31" fmla="*/ 7144 h 1226344"/>
                  <a:gd name="connsiteX32" fmla="*/ 757237 w 1038225"/>
                  <a:gd name="connsiteY32" fmla="*/ 0 h 1226344"/>
                  <a:gd name="connsiteX33" fmla="*/ 778668 w 1038225"/>
                  <a:gd name="connsiteY33" fmla="*/ 0 h 1226344"/>
                  <a:gd name="connsiteX34" fmla="*/ 823912 w 1038225"/>
                  <a:gd name="connsiteY34" fmla="*/ 21431 h 1226344"/>
                  <a:gd name="connsiteX35" fmla="*/ 895350 w 1038225"/>
                  <a:gd name="connsiteY35" fmla="*/ 57150 h 1226344"/>
                  <a:gd name="connsiteX36" fmla="*/ 947737 w 1038225"/>
                  <a:gd name="connsiteY36" fmla="*/ 85725 h 1226344"/>
                  <a:gd name="connsiteX37" fmla="*/ 978693 w 1038225"/>
                  <a:gd name="connsiteY37" fmla="*/ 107156 h 1226344"/>
                  <a:gd name="connsiteX38" fmla="*/ 1012031 w 1038225"/>
                  <a:gd name="connsiteY38" fmla="*/ 138112 h 1226344"/>
                  <a:gd name="connsiteX39" fmla="*/ 1023937 w 1038225"/>
                  <a:gd name="connsiteY39" fmla="*/ 157162 h 1226344"/>
                  <a:gd name="connsiteX40" fmla="*/ 1026318 w 1038225"/>
                  <a:gd name="connsiteY40" fmla="*/ 171450 h 1226344"/>
                  <a:gd name="connsiteX41" fmla="*/ 1023937 w 1038225"/>
                  <a:gd name="connsiteY41" fmla="*/ 188119 h 1226344"/>
                  <a:gd name="connsiteX42" fmla="*/ 1012031 w 1038225"/>
                  <a:gd name="connsiteY42" fmla="*/ 214312 h 1226344"/>
                  <a:gd name="connsiteX43" fmla="*/ 992981 w 1038225"/>
                  <a:gd name="connsiteY43" fmla="*/ 238125 h 1226344"/>
                  <a:gd name="connsiteX44" fmla="*/ 964406 w 1038225"/>
                  <a:gd name="connsiteY44" fmla="*/ 250031 h 1226344"/>
                  <a:gd name="connsiteX45" fmla="*/ 923925 w 1038225"/>
                  <a:gd name="connsiteY45" fmla="*/ 264319 h 1226344"/>
                  <a:gd name="connsiteX46" fmla="*/ 895350 w 1038225"/>
                  <a:gd name="connsiteY46" fmla="*/ 283369 h 1226344"/>
                  <a:gd name="connsiteX47" fmla="*/ 866775 w 1038225"/>
                  <a:gd name="connsiteY47" fmla="*/ 307181 h 1226344"/>
                  <a:gd name="connsiteX48" fmla="*/ 831056 w 1038225"/>
                  <a:gd name="connsiteY48" fmla="*/ 357187 h 1226344"/>
                  <a:gd name="connsiteX49" fmla="*/ 731043 w 1038225"/>
                  <a:gd name="connsiteY49" fmla="*/ 514350 h 1226344"/>
                  <a:gd name="connsiteX50" fmla="*/ 581025 w 1038225"/>
                  <a:gd name="connsiteY50" fmla="*/ 757237 h 1226344"/>
                  <a:gd name="connsiteX51" fmla="*/ 581025 w 1038225"/>
                  <a:gd name="connsiteY51" fmla="*/ 842962 h 1226344"/>
                  <a:gd name="connsiteX52" fmla="*/ 671512 w 1038225"/>
                  <a:gd name="connsiteY52" fmla="*/ 916781 h 1226344"/>
                  <a:gd name="connsiteX53" fmla="*/ 859631 w 1038225"/>
                  <a:gd name="connsiteY53" fmla="*/ 1062037 h 1226344"/>
                  <a:gd name="connsiteX54" fmla="*/ 983456 w 1038225"/>
                  <a:gd name="connsiteY54" fmla="*/ 1164431 h 1226344"/>
                  <a:gd name="connsiteX55" fmla="*/ 1019175 w 1038225"/>
                  <a:gd name="connsiteY55" fmla="*/ 1195387 h 1226344"/>
                  <a:gd name="connsiteX56" fmla="*/ 1038225 w 1038225"/>
                  <a:gd name="connsiteY56" fmla="*/ 1219200 h 1226344"/>
                  <a:gd name="connsiteX57" fmla="*/ 740568 w 1038225"/>
                  <a:gd name="connsiteY57" fmla="*/ 1226344 h 1226344"/>
                  <a:gd name="connsiteX58" fmla="*/ 716756 w 1038225"/>
                  <a:gd name="connsiteY58" fmla="*/ 1185862 h 1226344"/>
                  <a:gd name="connsiteX59" fmla="*/ 681037 w 1038225"/>
                  <a:gd name="connsiteY59" fmla="*/ 1147762 h 1226344"/>
                  <a:gd name="connsiteX60" fmla="*/ 588168 w 1038225"/>
                  <a:gd name="connsiteY60" fmla="*/ 1038225 h 1226344"/>
                  <a:gd name="connsiteX61" fmla="*/ 521493 w 1038225"/>
                  <a:gd name="connsiteY61" fmla="*/ 952500 h 1226344"/>
                  <a:gd name="connsiteX62" fmla="*/ 476250 w 1038225"/>
                  <a:gd name="connsiteY62" fmla="*/ 885825 h 1226344"/>
                  <a:gd name="connsiteX63" fmla="*/ 466725 w 1038225"/>
                  <a:gd name="connsiteY63" fmla="*/ 857250 h 1226344"/>
                  <a:gd name="connsiteX64" fmla="*/ 461962 w 1038225"/>
                  <a:gd name="connsiteY64" fmla="*/ 828675 h 1226344"/>
                  <a:gd name="connsiteX65" fmla="*/ 464343 w 1038225"/>
                  <a:gd name="connsiteY65" fmla="*/ 785812 h 1226344"/>
                  <a:gd name="connsiteX66" fmla="*/ 483393 w 1038225"/>
                  <a:gd name="connsiteY66" fmla="*/ 745331 h 1226344"/>
                  <a:gd name="connsiteX67" fmla="*/ 554831 w 1038225"/>
                  <a:gd name="connsiteY67" fmla="*/ 571500 h 1226344"/>
                  <a:gd name="connsiteX68" fmla="*/ 645318 w 1038225"/>
                  <a:gd name="connsiteY68" fmla="*/ 366712 h 1226344"/>
                  <a:gd name="connsiteX69" fmla="*/ 659606 w 1038225"/>
                  <a:gd name="connsiteY69" fmla="*/ 330994 h 1226344"/>
                  <a:gd name="connsiteX70" fmla="*/ 661987 w 1038225"/>
                  <a:gd name="connsiteY70" fmla="*/ 309562 h 1226344"/>
                  <a:gd name="connsiteX71" fmla="*/ 659606 w 1038225"/>
                  <a:gd name="connsiteY71" fmla="*/ 295275 h 1226344"/>
                  <a:gd name="connsiteX72" fmla="*/ 647700 w 1038225"/>
                  <a:gd name="connsiteY72" fmla="*/ 288131 h 1226344"/>
                  <a:gd name="connsiteX73" fmla="*/ 616743 w 1038225"/>
                  <a:gd name="connsiteY73" fmla="*/ 292894 h 1226344"/>
                  <a:gd name="connsiteX74" fmla="*/ 523875 w 1038225"/>
                  <a:gd name="connsiteY74" fmla="*/ 342900 h 122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038225" h="1226344">
                    <a:moveTo>
                      <a:pt x="523875" y="342900"/>
                    </a:moveTo>
                    <a:lnTo>
                      <a:pt x="290512" y="469106"/>
                    </a:lnTo>
                    <a:lnTo>
                      <a:pt x="254793" y="516731"/>
                    </a:lnTo>
                    <a:lnTo>
                      <a:pt x="221456" y="550069"/>
                    </a:lnTo>
                    <a:lnTo>
                      <a:pt x="192881" y="561975"/>
                    </a:lnTo>
                    <a:lnTo>
                      <a:pt x="169068" y="564356"/>
                    </a:lnTo>
                    <a:lnTo>
                      <a:pt x="150018" y="557212"/>
                    </a:lnTo>
                    <a:lnTo>
                      <a:pt x="128587" y="540544"/>
                    </a:lnTo>
                    <a:lnTo>
                      <a:pt x="100012" y="502444"/>
                    </a:lnTo>
                    <a:lnTo>
                      <a:pt x="76200" y="459581"/>
                    </a:lnTo>
                    <a:lnTo>
                      <a:pt x="54768" y="411956"/>
                    </a:lnTo>
                    <a:lnTo>
                      <a:pt x="30956" y="361950"/>
                    </a:lnTo>
                    <a:lnTo>
                      <a:pt x="11906" y="309562"/>
                    </a:lnTo>
                    <a:lnTo>
                      <a:pt x="0" y="235744"/>
                    </a:lnTo>
                    <a:lnTo>
                      <a:pt x="0" y="173831"/>
                    </a:lnTo>
                    <a:lnTo>
                      <a:pt x="2381" y="123825"/>
                    </a:lnTo>
                    <a:lnTo>
                      <a:pt x="4762" y="104775"/>
                    </a:lnTo>
                    <a:lnTo>
                      <a:pt x="9525" y="88106"/>
                    </a:lnTo>
                    <a:lnTo>
                      <a:pt x="19050" y="76200"/>
                    </a:lnTo>
                    <a:lnTo>
                      <a:pt x="30956" y="76200"/>
                    </a:lnTo>
                    <a:lnTo>
                      <a:pt x="45243" y="85725"/>
                    </a:lnTo>
                    <a:lnTo>
                      <a:pt x="61912" y="123825"/>
                    </a:lnTo>
                    <a:lnTo>
                      <a:pt x="76200" y="147637"/>
                    </a:lnTo>
                    <a:lnTo>
                      <a:pt x="107156" y="185737"/>
                    </a:lnTo>
                    <a:lnTo>
                      <a:pt x="154781" y="216694"/>
                    </a:lnTo>
                    <a:lnTo>
                      <a:pt x="185737" y="230981"/>
                    </a:lnTo>
                    <a:lnTo>
                      <a:pt x="216693" y="235744"/>
                    </a:lnTo>
                    <a:lnTo>
                      <a:pt x="257175" y="235744"/>
                    </a:lnTo>
                    <a:lnTo>
                      <a:pt x="347662" y="211931"/>
                    </a:lnTo>
                    <a:lnTo>
                      <a:pt x="507206" y="164306"/>
                    </a:lnTo>
                    <a:lnTo>
                      <a:pt x="671512" y="88106"/>
                    </a:lnTo>
                    <a:lnTo>
                      <a:pt x="747712" y="7144"/>
                    </a:lnTo>
                    <a:lnTo>
                      <a:pt x="757237" y="0"/>
                    </a:lnTo>
                    <a:lnTo>
                      <a:pt x="778668" y="0"/>
                    </a:lnTo>
                    <a:lnTo>
                      <a:pt x="823912" y="21431"/>
                    </a:lnTo>
                    <a:lnTo>
                      <a:pt x="895350" y="57150"/>
                    </a:lnTo>
                    <a:lnTo>
                      <a:pt x="947737" y="85725"/>
                    </a:lnTo>
                    <a:lnTo>
                      <a:pt x="978693" y="107156"/>
                    </a:lnTo>
                    <a:lnTo>
                      <a:pt x="1012031" y="138112"/>
                    </a:lnTo>
                    <a:lnTo>
                      <a:pt x="1023937" y="157162"/>
                    </a:lnTo>
                    <a:lnTo>
                      <a:pt x="1026318" y="171450"/>
                    </a:lnTo>
                    <a:lnTo>
                      <a:pt x="1023937" y="188119"/>
                    </a:lnTo>
                    <a:lnTo>
                      <a:pt x="1012031" y="214312"/>
                    </a:lnTo>
                    <a:lnTo>
                      <a:pt x="992981" y="238125"/>
                    </a:lnTo>
                    <a:lnTo>
                      <a:pt x="964406" y="250031"/>
                    </a:lnTo>
                    <a:lnTo>
                      <a:pt x="923925" y="264319"/>
                    </a:lnTo>
                    <a:lnTo>
                      <a:pt x="895350" y="283369"/>
                    </a:lnTo>
                    <a:lnTo>
                      <a:pt x="866775" y="307181"/>
                    </a:lnTo>
                    <a:lnTo>
                      <a:pt x="831056" y="357187"/>
                    </a:lnTo>
                    <a:lnTo>
                      <a:pt x="731043" y="514350"/>
                    </a:lnTo>
                    <a:lnTo>
                      <a:pt x="581025" y="757237"/>
                    </a:lnTo>
                    <a:lnTo>
                      <a:pt x="581025" y="842962"/>
                    </a:lnTo>
                    <a:lnTo>
                      <a:pt x="671512" y="916781"/>
                    </a:lnTo>
                    <a:lnTo>
                      <a:pt x="859631" y="1062037"/>
                    </a:lnTo>
                    <a:lnTo>
                      <a:pt x="983456" y="1164431"/>
                    </a:lnTo>
                    <a:lnTo>
                      <a:pt x="1019175" y="1195387"/>
                    </a:lnTo>
                    <a:lnTo>
                      <a:pt x="1038225" y="1219200"/>
                    </a:lnTo>
                    <a:lnTo>
                      <a:pt x="740568" y="1226344"/>
                    </a:lnTo>
                    <a:lnTo>
                      <a:pt x="716756" y="1185862"/>
                    </a:lnTo>
                    <a:lnTo>
                      <a:pt x="681037" y="1147762"/>
                    </a:lnTo>
                    <a:lnTo>
                      <a:pt x="588168" y="1038225"/>
                    </a:lnTo>
                    <a:lnTo>
                      <a:pt x="521493" y="952500"/>
                    </a:lnTo>
                    <a:lnTo>
                      <a:pt x="476250" y="885825"/>
                    </a:lnTo>
                    <a:lnTo>
                      <a:pt x="466725" y="857250"/>
                    </a:lnTo>
                    <a:lnTo>
                      <a:pt x="461962" y="828675"/>
                    </a:lnTo>
                    <a:lnTo>
                      <a:pt x="464343" y="785812"/>
                    </a:lnTo>
                    <a:lnTo>
                      <a:pt x="483393" y="745331"/>
                    </a:lnTo>
                    <a:lnTo>
                      <a:pt x="554831" y="571500"/>
                    </a:lnTo>
                    <a:lnTo>
                      <a:pt x="645318" y="366712"/>
                    </a:lnTo>
                    <a:lnTo>
                      <a:pt x="659606" y="330994"/>
                    </a:lnTo>
                    <a:lnTo>
                      <a:pt x="661987" y="309562"/>
                    </a:lnTo>
                    <a:lnTo>
                      <a:pt x="659606" y="295275"/>
                    </a:lnTo>
                    <a:lnTo>
                      <a:pt x="647700" y="288131"/>
                    </a:lnTo>
                    <a:lnTo>
                      <a:pt x="616743" y="292894"/>
                    </a:lnTo>
                    <a:lnTo>
                      <a:pt x="523875" y="3429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8">
                <a:extLst>
                  <a:ext uri="{FF2B5EF4-FFF2-40B4-BE49-F238E27FC236}">
                    <a16:creationId xmlns:a16="http://schemas.microsoft.com/office/drawing/2014/main" id="{9F4B935C-78F0-4673-B4B0-14B0804FE104}"/>
                  </a:ext>
                </a:extLst>
              </p:cNvPr>
              <p:cNvSpPr/>
              <p:nvPr/>
            </p:nvSpPr>
            <p:spPr>
              <a:xfrm>
                <a:off x="3890964" y="4581525"/>
                <a:ext cx="1031875" cy="685800"/>
              </a:xfrm>
              <a:custGeom>
                <a:avLst/>
                <a:gdLst>
                  <a:gd name="connsiteX0" fmla="*/ 476250 w 1031081"/>
                  <a:gd name="connsiteY0" fmla="*/ 450056 h 685800"/>
                  <a:gd name="connsiteX1" fmla="*/ 192881 w 1031081"/>
                  <a:gd name="connsiteY1" fmla="*/ 685800 h 685800"/>
                  <a:gd name="connsiteX2" fmla="*/ 0 w 1031081"/>
                  <a:gd name="connsiteY2" fmla="*/ 504825 h 685800"/>
                  <a:gd name="connsiteX3" fmla="*/ 88106 w 1031081"/>
                  <a:gd name="connsiteY3" fmla="*/ 495300 h 685800"/>
                  <a:gd name="connsiteX4" fmla="*/ 142875 w 1031081"/>
                  <a:gd name="connsiteY4" fmla="*/ 485775 h 685800"/>
                  <a:gd name="connsiteX5" fmla="*/ 185737 w 1031081"/>
                  <a:gd name="connsiteY5" fmla="*/ 469106 h 685800"/>
                  <a:gd name="connsiteX6" fmla="*/ 288131 w 1031081"/>
                  <a:gd name="connsiteY6" fmla="*/ 402431 h 685800"/>
                  <a:gd name="connsiteX7" fmla="*/ 481012 w 1031081"/>
                  <a:gd name="connsiteY7" fmla="*/ 276225 h 685800"/>
                  <a:gd name="connsiteX8" fmla="*/ 614362 w 1031081"/>
                  <a:gd name="connsiteY8" fmla="*/ 180975 h 685800"/>
                  <a:gd name="connsiteX9" fmla="*/ 647700 w 1031081"/>
                  <a:gd name="connsiteY9" fmla="*/ 152400 h 685800"/>
                  <a:gd name="connsiteX10" fmla="*/ 664368 w 1031081"/>
                  <a:gd name="connsiteY10" fmla="*/ 128588 h 685800"/>
                  <a:gd name="connsiteX11" fmla="*/ 678656 w 1031081"/>
                  <a:gd name="connsiteY11" fmla="*/ 97631 h 685800"/>
                  <a:gd name="connsiteX12" fmla="*/ 688181 w 1031081"/>
                  <a:gd name="connsiteY12" fmla="*/ 71438 h 685800"/>
                  <a:gd name="connsiteX13" fmla="*/ 671512 w 1031081"/>
                  <a:gd name="connsiteY13" fmla="*/ 14288 h 685800"/>
                  <a:gd name="connsiteX14" fmla="*/ 921543 w 1031081"/>
                  <a:gd name="connsiteY14" fmla="*/ 0 h 685800"/>
                  <a:gd name="connsiteX15" fmla="*/ 978693 w 1031081"/>
                  <a:gd name="connsiteY15" fmla="*/ 40481 h 685800"/>
                  <a:gd name="connsiteX16" fmla="*/ 995362 w 1031081"/>
                  <a:gd name="connsiteY16" fmla="*/ 61913 h 685800"/>
                  <a:gd name="connsiteX17" fmla="*/ 1016793 w 1031081"/>
                  <a:gd name="connsiteY17" fmla="*/ 97631 h 685800"/>
                  <a:gd name="connsiteX18" fmla="*/ 1023937 w 1031081"/>
                  <a:gd name="connsiteY18" fmla="*/ 119063 h 685800"/>
                  <a:gd name="connsiteX19" fmla="*/ 1031081 w 1031081"/>
                  <a:gd name="connsiteY19" fmla="*/ 142875 h 685800"/>
                  <a:gd name="connsiteX20" fmla="*/ 1031081 w 1031081"/>
                  <a:gd name="connsiteY20" fmla="*/ 166688 h 685800"/>
                  <a:gd name="connsiteX21" fmla="*/ 1021556 w 1031081"/>
                  <a:gd name="connsiteY21" fmla="*/ 195263 h 685800"/>
                  <a:gd name="connsiteX22" fmla="*/ 1000125 w 1031081"/>
                  <a:gd name="connsiteY22" fmla="*/ 216694 h 685800"/>
                  <a:gd name="connsiteX23" fmla="*/ 938212 w 1031081"/>
                  <a:gd name="connsiteY23" fmla="*/ 247650 h 685800"/>
                  <a:gd name="connsiteX24" fmla="*/ 821531 w 1031081"/>
                  <a:gd name="connsiteY24" fmla="*/ 278606 h 685800"/>
                  <a:gd name="connsiteX25" fmla="*/ 697706 w 1031081"/>
                  <a:gd name="connsiteY25" fmla="*/ 295275 h 685800"/>
                  <a:gd name="connsiteX26" fmla="*/ 476250 w 1031081"/>
                  <a:gd name="connsiteY26" fmla="*/ 450056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31081" h="685800">
                    <a:moveTo>
                      <a:pt x="476250" y="450056"/>
                    </a:moveTo>
                    <a:lnTo>
                      <a:pt x="192881" y="685800"/>
                    </a:lnTo>
                    <a:lnTo>
                      <a:pt x="0" y="504825"/>
                    </a:lnTo>
                    <a:lnTo>
                      <a:pt x="88106" y="495300"/>
                    </a:lnTo>
                    <a:lnTo>
                      <a:pt x="142875" y="485775"/>
                    </a:lnTo>
                    <a:lnTo>
                      <a:pt x="185737" y="469106"/>
                    </a:lnTo>
                    <a:lnTo>
                      <a:pt x="288131" y="402431"/>
                    </a:lnTo>
                    <a:lnTo>
                      <a:pt x="481012" y="276225"/>
                    </a:lnTo>
                    <a:lnTo>
                      <a:pt x="614362" y="180975"/>
                    </a:lnTo>
                    <a:lnTo>
                      <a:pt x="647700" y="152400"/>
                    </a:lnTo>
                    <a:lnTo>
                      <a:pt x="664368" y="128588"/>
                    </a:lnTo>
                    <a:lnTo>
                      <a:pt x="678656" y="97631"/>
                    </a:lnTo>
                    <a:lnTo>
                      <a:pt x="688181" y="71438"/>
                    </a:lnTo>
                    <a:lnTo>
                      <a:pt x="671512" y="14288"/>
                    </a:lnTo>
                    <a:lnTo>
                      <a:pt x="921543" y="0"/>
                    </a:lnTo>
                    <a:lnTo>
                      <a:pt x="978693" y="40481"/>
                    </a:lnTo>
                    <a:lnTo>
                      <a:pt x="995362" y="61913"/>
                    </a:lnTo>
                    <a:lnTo>
                      <a:pt x="1016793" y="97631"/>
                    </a:lnTo>
                    <a:lnTo>
                      <a:pt x="1023937" y="119063"/>
                    </a:lnTo>
                    <a:lnTo>
                      <a:pt x="1031081" y="142875"/>
                    </a:lnTo>
                    <a:lnTo>
                      <a:pt x="1031081" y="166688"/>
                    </a:lnTo>
                    <a:lnTo>
                      <a:pt x="1021556" y="195263"/>
                    </a:lnTo>
                    <a:lnTo>
                      <a:pt x="1000125" y="216694"/>
                    </a:lnTo>
                    <a:lnTo>
                      <a:pt x="938212" y="247650"/>
                    </a:lnTo>
                    <a:lnTo>
                      <a:pt x="821531" y="278606"/>
                    </a:lnTo>
                    <a:lnTo>
                      <a:pt x="697706" y="295275"/>
                    </a:lnTo>
                    <a:lnTo>
                      <a:pt x="476250" y="4500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9">
                <a:extLst>
                  <a:ext uri="{FF2B5EF4-FFF2-40B4-BE49-F238E27FC236}">
                    <a16:creationId xmlns:a16="http://schemas.microsoft.com/office/drawing/2014/main" id="{DC080728-0B9D-4E9B-81E5-335CB812E031}"/>
                  </a:ext>
                </a:extLst>
              </p:cNvPr>
              <p:cNvSpPr/>
              <p:nvPr/>
            </p:nvSpPr>
            <p:spPr>
              <a:xfrm>
                <a:off x="3790950" y="5060951"/>
                <a:ext cx="4654550" cy="1025525"/>
              </a:xfrm>
              <a:custGeom>
                <a:avLst/>
                <a:gdLst>
                  <a:gd name="connsiteX0" fmla="*/ 1965340 w 4654751"/>
                  <a:gd name="connsiteY0" fmla="*/ 599945 h 1026114"/>
                  <a:gd name="connsiteX1" fmla="*/ 1501933 w 4654751"/>
                  <a:gd name="connsiteY1" fmla="*/ 471681 h 1026114"/>
                  <a:gd name="connsiteX2" fmla="*/ 1303331 w 4654751"/>
                  <a:gd name="connsiteY2" fmla="*/ 422030 h 1026114"/>
                  <a:gd name="connsiteX3" fmla="*/ 1038527 w 4654751"/>
                  <a:gd name="connsiteY3" fmla="*/ 372380 h 1026114"/>
                  <a:gd name="connsiteX4" fmla="*/ 868887 w 4654751"/>
                  <a:gd name="connsiteY4" fmla="*/ 343417 h 1026114"/>
                  <a:gd name="connsiteX5" fmla="*/ 624771 w 4654751"/>
                  <a:gd name="connsiteY5" fmla="*/ 318592 h 1026114"/>
                  <a:gd name="connsiteX6" fmla="*/ 347555 w 4654751"/>
                  <a:gd name="connsiteY6" fmla="*/ 310316 h 1026114"/>
                  <a:gd name="connsiteX7" fmla="*/ 202740 w 4654751"/>
                  <a:gd name="connsiteY7" fmla="*/ 351692 h 1026114"/>
                  <a:gd name="connsiteX8" fmla="*/ 119989 w 4654751"/>
                  <a:gd name="connsiteY8" fmla="*/ 376517 h 1026114"/>
                  <a:gd name="connsiteX9" fmla="*/ 74476 w 4654751"/>
                  <a:gd name="connsiteY9" fmla="*/ 384792 h 1026114"/>
                  <a:gd name="connsiteX10" fmla="*/ 53788 w 4654751"/>
                  <a:gd name="connsiteY10" fmla="*/ 384792 h 1026114"/>
                  <a:gd name="connsiteX11" fmla="*/ 24826 w 4654751"/>
                  <a:gd name="connsiteY11" fmla="*/ 376517 h 1026114"/>
                  <a:gd name="connsiteX12" fmla="*/ 8275 w 4654751"/>
                  <a:gd name="connsiteY12" fmla="*/ 355830 h 1026114"/>
                  <a:gd name="connsiteX13" fmla="*/ 0 w 4654751"/>
                  <a:gd name="connsiteY13" fmla="*/ 326867 h 1026114"/>
                  <a:gd name="connsiteX14" fmla="*/ 8275 w 4654751"/>
                  <a:gd name="connsiteY14" fmla="*/ 239978 h 1026114"/>
                  <a:gd name="connsiteX15" fmla="*/ 20688 w 4654751"/>
                  <a:gd name="connsiteY15" fmla="*/ 111714 h 1026114"/>
                  <a:gd name="connsiteX16" fmla="*/ 24826 w 4654751"/>
                  <a:gd name="connsiteY16" fmla="*/ 57925 h 1026114"/>
                  <a:gd name="connsiteX17" fmla="*/ 33101 w 4654751"/>
                  <a:gd name="connsiteY17" fmla="*/ 33100 h 1026114"/>
                  <a:gd name="connsiteX18" fmla="*/ 66201 w 4654751"/>
                  <a:gd name="connsiteY18" fmla="*/ 20687 h 1026114"/>
                  <a:gd name="connsiteX19" fmla="*/ 297904 w 4654751"/>
                  <a:gd name="connsiteY19" fmla="*/ 0 h 1026114"/>
                  <a:gd name="connsiteX20" fmla="*/ 289629 w 4654751"/>
                  <a:gd name="connsiteY20" fmla="*/ 157227 h 1026114"/>
                  <a:gd name="connsiteX21" fmla="*/ 488232 w 4654751"/>
                  <a:gd name="connsiteY21" fmla="*/ 157227 h 1026114"/>
                  <a:gd name="connsiteX22" fmla="*/ 786136 w 4654751"/>
                  <a:gd name="connsiteY22" fmla="*/ 186190 h 1026114"/>
                  <a:gd name="connsiteX23" fmla="*/ 1125416 w 4654751"/>
                  <a:gd name="connsiteY23" fmla="*/ 231703 h 1026114"/>
                  <a:gd name="connsiteX24" fmla="*/ 1601235 w 4654751"/>
                  <a:gd name="connsiteY24" fmla="*/ 314454 h 1026114"/>
                  <a:gd name="connsiteX25" fmla="*/ 2176355 w 4654751"/>
                  <a:gd name="connsiteY25" fmla="*/ 434443 h 1026114"/>
                  <a:gd name="connsiteX26" fmla="*/ 2623211 w 4654751"/>
                  <a:gd name="connsiteY26" fmla="*/ 533744 h 1026114"/>
                  <a:gd name="connsiteX27" fmla="*/ 3177644 w 4654751"/>
                  <a:gd name="connsiteY27" fmla="*/ 591670 h 1026114"/>
                  <a:gd name="connsiteX28" fmla="*/ 3794140 w 4654751"/>
                  <a:gd name="connsiteY28" fmla="*/ 649596 h 1026114"/>
                  <a:gd name="connsiteX29" fmla="*/ 4327884 w 4654751"/>
                  <a:gd name="connsiteY29" fmla="*/ 666146 h 1026114"/>
                  <a:gd name="connsiteX30" fmla="*/ 4592688 w 4654751"/>
                  <a:gd name="connsiteY30" fmla="*/ 670284 h 1026114"/>
                  <a:gd name="connsiteX31" fmla="*/ 4642339 w 4654751"/>
                  <a:gd name="connsiteY31" fmla="*/ 674421 h 1026114"/>
                  <a:gd name="connsiteX32" fmla="*/ 4654751 w 4654751"/>
                  <a:gd name="connsiteY32" fmla="*/ 678559 h 1026114"/>
                  <a:gd name="connsiteX33" fmla="*/ 4654751 w 4654751"/>
                  <a:gd name="connsiteY33" fmla="*/ 690972 h 1026114"/>
                  <a:gd name="connsiteX34" fmla="*/ 4634064 w 4654751"/>
                  <a:gd name="connsiteY34" fmla="*/ 715797 h 1026114"/>
                  <a:gd name="connsiteX35" fmla="*/ 4600963 w 4654751"/>
                  <a:gd name="connsiteY35" fmla="*/ 740622 h 1026114"/>
                  <a:gd name="connsiteX36" fmla="*/ 4406498 w 4654751"/>
                  <a:gd name="connsiteY36" fmla="*/ 806823 h 1026114"/>
                  <a:gd name="connsiteX37" fmla="*/ 4170657 w 4654751"/>
                  <a:gd name="connsiteY37" fmla="*/ 897849 h 1026114"/>
                  <a:gd name="connsiteX38" fmla="*/ 3926541 w 4654751"/>
                  <a:gd name="connsiteY38" fmla="*/ 976463 h 1026114"/>
                  <a:gd name="connsiteX39" fmla="*/ 3777589 w 4654751"/>
                  <a:gd name="connsiteY39" fmla="*/ 1013701 h 1026114"/>
                  <a:gd name="connsiteX40" fmla="*/ 3661738 w 4654751"/>
                  <a:gd name="connsiteY40" fmla="*/ 1026114 h 1026114"/>
                  <a:gd name="connsiteX41" fmla="*/ 3554161 w 4654751"/>
                  <a:gd name="connsiteY41" fmla="*/ 1021976 h 1026114"/>
                  <a:gd name="connsiteX42" fmla="*/ 3359696 w 4654751"/>
                  <a:gd name="connsiteY42" fmla="*/ 984738 h 1026114"/>
                  <a:gd name="connsiteX43" fmla="*/ 2900427 w 4654751"/>
                  <a:gd name="connsiteY43" fmla="*/ 868887 h 1026114"/>
                  <a:gd name="connsiteX44" fmla="*/ 2292207 w 4654751"/>
                  <a:gd name="connsiteY44" fmla="*/ 695109 h 1026114"/>
                  <a:gd name="connsiteX45" fmla="*/ 1965340 w 4654751"/>
                  <a:gd name="connsiteY45" fmla="*/ 599945 h 1026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54751" h="1026114">
                    <a:moveTo>
                      <a:pt x="1965340" y="599945"/>
                    </a:moveTo>
                    <a:lnTo>
                      <a:pt x="1501933" y="471681"/>
                    </a:lnTo>
                    <a:lnTo>
                      <a:pt x="1303331" y="422030"/>
                    </a:lnTo>
                    <a:lnTo>
                      <a:pt x="1038527" y="372380"/>
                    </a:lnTo>
                    <a:lnTo>
                      <a:pt x="868887" y="343417"/>
                    </a:lnTo>
                    <a:lnTo>
                      <a:pt x="624771" y="318592"/>
                    </a:lnTo>
                    <a:lnTo>
                      <a:pt x="347555" y="310316"/>
                    </a:lnTo>
                    <a:lnTo>
                      <a:pt x="202740" y="351692"/>
                    </a:lnTo>
                    <a:lnTo>
                      <a:pt x="119989" y="376517"/>
                    </a:lnTo>
                    <a:lnTo>
                      <a:pt x="74476" y="384792"/>
                    </a:lnTo>
                    <a:lnTo>
                      <a:pt x="53788" y="384792"/>
                    </a:lnTo>
                    <a:lnTo>
                      <a:pt x="24826" y="376517"/>
                    </a:lnTo>
                    <a:lnTo>
                      <a:pt x="8275" y="355830"/>
                    </a:lnTo>
                    <a:lnTo>
                      <a:pt x="0" y="326867"/>
                    </a:lnTo>
                    <a:lnTo>
                      <a:pt x="8275" y="239978"/>
                    </a:lnTo>
                    <a:lnTo>
                      <a:pt x="20688" y="111714"/>
                    </a:lnTo>
                    <a:lnTo>
                      <a:pt x="24826" y="57925"/>
                    </a:lnTo>
                    <a:lnTo>
                      <a:pt x="33101" y="33100"/>
                    </a:lnTo>
                    <a:lnTo>
                      <a:pt x="66201" y="20687"/>
                    </a:lnTo>
                    <a:lnTo>
                      <a:pt x="297904" y="0"/>
                    </a:lnTo>
                    <a:lnTo>
                      <a:pt x="289629" y="157227"/>
                    </a:lnTo>
                    <a:lnTo>
                      <a:pt x="488232" y="157227"/>
                    </a:lnTo>
                    <a:lnTo>
                      <a:pt x="786136" y="186190"/>
                    </a:lnTo>
                    <a:lnTo>
                      <a:pt x="1125416" y="231703"/>
                    </a:lnTo>
                    <a:lnTo>
                      <a:pt x="1601235" y="314454"/>
                    </a:lnTo>
                    <a:lnTo>
                      <a:pt x="2176355" y="434443"/>
                    </a:lnTo>
                    <a:lnTo>
                      <a:pt x="2623211" y="533744"/>
                    </a:lnTo>
                    <a:lnTo>
                      <a:pt x="3177644" y="591670"/>
                    </a:lnTo>
                    <a:lnTo>
                      <a:pt x="3794140" y="649596"/>
                    </a:lnTo>
                    <a:lnTo>
                      <a:pt x="4327884" y="666146"/>
                    </a:lnTo>
                    <a:lnTo>
                      <a:pt x="4592688" y="670284"/>
                    </a:lnTo>
                    <a:lnTo>
                      <a:pt x="4642339" y="674421"/>
                    </a:lnTo>
                    <a:lnTo>
                      <a:pt x="4654751" y="678559"/>
                    </a:lnTo>
                    <a:lnTo>
                      <a:pt x="4654751" y="690972"/>
                    </a:lnTo>
                    <a:lnTo>
                      <a:pt x="4634064" y="715797"/>
                    </a:lnTo>
                    <a:lnTo>
                      <a:pt x="4600963" y="740622"/>
                    </a:lnTo>
                    <a:lnTo>
                      <a:pt x="4406498" y="806823"/>
                    </a:lnTo>
                    <a:lnTo>
                      <a:pt x="4170657" y="897849"/>
                    </a:lnTo>
                    <a:lnTo>
                      <a:pt x="3926541" y="976463"/>
                    </a:lnTo>
                    <a:lnTo>
                      <a:pt x="3777589" y="1013701"/>
                    </a:lnTo>
                    <a:lnTo>
                      <a:pt x="3661738" y="1026114"/>
                    </a:lnTo>
                    <a:lnTo>
                      <a:pt x="3554161" y="1021976"/>
                    </a:lnTo>
                    <a:lnTo>
                      <a:pt x="3359696" y="984738"/>
                    </a:lnTo>
                    <a:lnTo>
                      <a:pt x="2900427" y="868887"/>
                    </a:lnTo>
                    <a:lnTo>
                      <a:pt x="2292207" y="695109"/>
                    </a:lnTo>
                    <a:lnTo>
                      <a:pt x="1965340" y="59994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0" name="フリーフォーム 21">
                <a:extLst>
                  <a:ext uri="{FF2B5EF4-FFF2-40B4-BE49-F238E27FC236}">
                    <a16:creationId xmlns:a16="http://schemas.microsoft.com/office/drawing/2014/main" id="{3F6F1D12-D6CA-4C7F-916E-26A850B2E5AC}"/>
                  </a:ext>
                </a:extLst>
              </p:cNvPr>
              <p:cNvSpPr/>
              <p:nvPr/>
            </p:nvSpPr>
            <p:spPr>
              <a:xfrm>
                <a:off x="7097713" y="4986339"/>
                <a:ext cx="755650" cy="371475"/>
              </a:xfrm>
              <a:custGeom>
                <a:avLst/>
                <a:gdLst>
                  <a:gd name="connsiteX0" fmla="*/ 235744 w 754857"/>
                  <a:gd name="connsiteY0" fmla="*/ 33337 h 371475"/>
                  <a:gd name="connsiteX1" fmla="*/ 435769 w 754857"/>
                  <a:gd name="connsiteY1" fmla="*/ 64293 h 371475"/>
                  <a:gd name="connsiteX2" fmla="*/ 535782 w 754857"/>
                  <a:gd name="connsiteY2" fmla="*/ 71437 h 371475"/>
                  <a:gd name="connsiteX3" fmla="*/ 602457 w 754857"/>
                  <a:gd name="connsiteY3" fmla="*/ 69056 h 371475"/>
                  <a:gd name="connsiteX4" fmla="*/ 657225 w 754857"/>
                  <a:gd name="connsiteY4" fmla="*/ 59531 h 371475"/>
                  <a:gd name="connsiteX5" fmla="*/ 754857 w 754857"/>
                  <a:gd name="connsiteY5" fmla="*/ 9525 h 371475"/>
                  <a:gd name="connsiteX6" fmla="*/ 583407 w 754857"/>
                  <a:gd name="connsiteY6" fmla="*/ 371475 h 371475"/>
                  <a:gd name="connsiteX7" fmla="*/ 542925 w 754857"/>
                  <a:gd name="connsiteY7" fmla="*/ 323850 h 371475"/>
                  <a:gd name="connsiteX8" fmla="*/ 509588 w 754857"/>
                  <a:gd name="connsiteY8" fmla="*/ 283368 h 371475"/>
                  <a:gd name="connsiteX9" fmla="*/ 435769 w 754857"/>
                  <a:gd name="connsiteY9" fmla="*/ 228600 h 371475"/>
                  <a:gd name="connsiteX10" fmla="*/ 304800 w 754857"/>
                  <a:gd name="connsiteY10" fmla="*/ 161925 h 371475"/>
                  <a:gd name="connsiteX11" fmla="*/ 192882 w 754857"/>
                  <a:gd name="connsiteY11" fmla="*/ 119062 h 371475"/>
                  <a:gd name="connsiteX12" fmla="*/ 85725 w 754857"/>
                  <a:gd name="connsiteY12" fmla="*/ 80962 h 371475"/>
                  <a:gd name="connsiteX13" fmla="*/ 38100 w 754857"/>
                  <a:gd name="connsiteY13" fmla="*/ 64293 h 371475"/>
                  <a:gd name="connsiteX14" fmla="*/ 16669 w 754857"/>
                  <a:gd name="connsiteY14" fmla="*/ 50006 h 371475"/>
                  <a:gd name="connsiteX15" fmla="*/ 2382 w 754857"/>
                  <a:gd name="connsiteY15" fmla="*/ 35718 h 371475"/>
                  <a:gd name="connsiteX16" fmla="*/ 0 w 754857"/>
                  <a:gd name="connsiteY16" fmla="*/ 19050 h 371475"/>
                  <a:gd name="connsiteX17" fmla="*/ 7144 w 754857"/>
                  <a:gd name="connsiteY17" fmla="*/ 9525 h 371475"/>
                  <a:gd name="connsiteX18" fmla="*/ 33338 w 754857"/>
                  <a:gd name="connsiteY18" fmla="*/ 0 h 371475"/>
                  <a:gd name="connsiteX19" fmla="*/ 80963 w 754857"/>
                  <a:gd name="connsiteY19" fmla="*/ 0 h 371475"/>
                  <a:gd name="connsiteX20" fmla="*/ 235744 w 754857"/>
                  <a:gd name="connsiteY20" fmla="*/ 333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4857" h="371475">
                    <a:moveTo>
                      <a:pt x="235744" y="33337"/>
                    </a:moveTo>
                    <a:lnTo>
                      <a:pt x="435769" y="64293"/>
                    </a:lnTo>
                    <a:lnTo>
                      <a:pt x="535782" y="71437"/>
                    </a:lnTo>
                    <a:lnTo>
                      <a:pt x="602457" y="69056"/>
                    </a:lnTo>
                    <a:lnTo>
                      <a:pt x="657225" y="59531"/>
                    </a:lnTo>
                    <a:lnTo>
                      <a:pt x="754857" y="9525"/>
                    </a:lnTo>
                    <a:lnTo>
                      <a:pt x="583407" y="371475"/>
                    </a:lnTo>
                    <a:lnTo>
                      <a:pt x="542925" y="323850"/>
                    </a:lnTo>
                    <a:lnTo>
                      <a:pt x="509588" y="283368"/>
                    </a:lnTo>
                    <a:lnTo>
                      <a:pt x="435769" y="228600"/>
                    </a:lnTo>
                    <a:lnTo>
                      <a:pt x="304800" y="161925"/>
                    </a:lnTo>
                    <a:lnTo>
                      <a:pt x="192882" y="119062"/>
                    </a:lnTo>
                    <a:lnTo>
                      <a:pt x="85725" y="80962"/>
                    </a:lnTo>
                    <a:lnTo>
                      <a:pt x="38100" y="64293"/>
                    </a:lnTo>
                    <a:lnTo>
                      <a:pt x="16669" y="50006"/>
                    </a:lnTo>
                    <a:lnTo>
                      <a:pt x="2382" y="35718"/>
                    </a:lnTo>
                    <a:lnTo>
                      <a:pt x="0" y="19050"/>
                    </a:lnTo>
                    <a:lnTo>
                      <a:pt x="7144" y="9525"/>
                    </a:lnTo>
                    <a:lnTo>
                      <a:pt x="33338" y="0"/>
                    </a:lnTo>
                    <a:lnTo>
                      <a:pt x="80963" y="0"/>
                    </a:lnTo>
                    <a:lnTo>
                      <a:pt x="235744" y="333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33A79A8-B8DA-4CB7-991A-81203B6CD159}"/>
                </a:ext>
              </a:extLst>
            </p:cNvPr>
            <p:cNvSpPr/>
            <p:nvPr/>
          </p:nvSpPr>
          <p:spPr>
            <a:xfrm>
              <a:off x="6183632" y="4349752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577824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9D616AA5-C6E3-418B-B3E7-A5B013499093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" name="フリーフォーム 107">
              <a:extLst>
                <a:ext uri="{FF2B5EF4-FFF2-40B4-BE49-F238E27FC236}">
                  <a16:creationId xmlns:a16="http://schemas.microsoft.com/office/drawing/2014/main" id="{7F88FE19-7E99-4DFD-8358-E4E403C7093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8">
              <a:extLst>
                <a:ext uri="{FF2B5EF4-FFF2-40B4-BE49-F238E27FC236}">
                  <a16:creationId xmlns:a16="http://schemas.microsoft.com/office/drawing/2014/main" id="{2EE68AD6-1E3D-46CC-9579-01EECAE17531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9">
              <a:extLst>
                <a:ext uri="{FF2B5EF4-FFF2-40B4-BE49-F238E27FC236}">
                  <a16:creationId xmlns:a16="http://schemas.microsoft.com/office/drawing/2014/main" id="{80D2C014-72D6-4ED5-AB5A-0AB968298F07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1A9C9667-5A63-4A35-963F-C74C880857CE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1">
              <a:extLst>
                <a:ext uri="{FF2B5EF4-FFF2-40B4-BE49-F238E27FC236}">
                  <a16:creationId xmlns:a16="http://schemas.microsoft.com/office/drawing/2014/main" id="{BE0AF07B-15C6-4219-B9E7-A4348184ECD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9">
              <a:extLst>
                <a:ext uri="{FF2B5EF4-FFF2-40B4-BE49-F238E27FC236}">
                  <a16:creationId xmlns:a16="http://schemas.microsoft.com/office/drawing/2014/main" id="{EABA23F3-9BA7-4F7F-B157-3B85A3C6FB3B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4">
              <a:extLst>
                <a:ext uri="{FF2B5EF4-FFF2-40B4-BE49-F238E27FC236}">
                  <a16:creationId xmlns:a16="http://schemas.microsoft.com/office/drawing/2014/main" id="{9CB39485-9945-4416-9A6F-B4A5A1592808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6">
              <a:extLst>
                <a:ext uri="{FF2B5EF4-FFF2-40B4-BE49-F238E27FC236}">
                  <a16:creationId xmlns:a16="http://schemas.microsoft.com/office/drawing/2014/main" id="{8C7E92AD-D6F3-4DE7-8307-FCD4BB7D259B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5">
              <a:extLst>
                <a:ext uri="{FF2B5EF4-FFF2-40B4-BE49-F238E27FC236}">
                  <a16:creationId xmlns:a16="http://schemas.microsoft.com/office/drawing/2014/main" id="{A64C8099-8418-4087-8FAE-84FB37AAC2D8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EDBEB22C-AE1B-4419-B3B8-81F74218A17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3">
              <a:extLst>
                <a:ext uri="{FF2B5EF4-FFF2-40B4-BE49-F238E27FC236}">
                  <a16:creationId xmlns:a16="http://schemas.microsoft.com/office/drawing/2014/main" id="{7DF7E812-9408-467C-A271-628B983E5093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7">
              <a:extLst>
                <a:ext uri="{FF2B5EF4-FFF2-40B4-BE49-F238E27FC236}">
                  <a16:creationId xmlns:a16="http://schemas.microsoft.com/office/drawing/2014/main" id="{AD302974-E41E-458D-9F23-421880CC20D9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5A7C9219-8729-467E-A922-9EF33481044C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351976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93BDBA-C4A2-4D04-8312-C12E94B91D4B}"/>
              </a:ext>
            </a:extLst>
          </p:cNvPr>
          <p:cNvSpPr/>
          <p:nvPr/>
        </p:nvSpPr>
        <p:spPr>
          <a:xfrm>
            <a:off x="3741740" y="2773363"/>
            <a:ext cx="1652587" cy="546100"/>
          </a:xfrm>
          <a:custGeom>
            <a:avLst/>
            <a:gdLst>
              <a:gd name="connsiteX0" fmla="*/ 1212056 w 1652587"/>
              <a:gd name="connsiteY0" fmla="*/ 283369 h 545307"/>
              <a:gd name="connsiteX1" fmla="*/ 1009650 w 1652587"/>
              <a:gd name="connsiteY1" fmla="*/ 350044 h 545307"/>
              <a:gd name="connsiteX2" fmla="*/ 835819 w 1652587"/>
              <a:gd name="connsiteY2" fmla="*/ 402432 h 545307"/>
              <a:gd name="connsiteX3" fmla="*/ 628650 w 1652587"/>
              <a:gd name="connsiteY3" fmla="*/ 473869 h 545307"/>
              <a:gd name="connsiteX4" fmla="*/ 483394 w 1652587"/>
              <a:gd name="connsiteY4" fmla="*/ 519113 h 545307"/>
              <a:gd name="connsiteX5" fmla="*/ 392906 w 1652587"/>
              <a:gd name="connsiteY5" fmla="*/ 540544 h 545307"/>
              <a:gd name="connsiteX6" fmla="*/ 345281 w 1652587"/>
              <a:gd name="connsiteY6" fmla="*/ 545307 h 545307"/>
              <a:gd name="connsiteX7" fmla="*/ 278606 w 1652587"/>
              <a:gd name="connsiteY7" fmla="*/ 540544 h 545307"/>
              <a:gd name="connsiteX8" fmla="*/ 223837 w 1652587"/>
              <a:gd name="connsiteY8" fmla="*/ 531019 h 545307"/>
              <a:gd name="connsiteX9" fmla="*/ 185737 w 1652587"/>
              <a:gd name="connsiteY9" fmla="*/ 521494 h 545307"/>
              <a:gd name="connsiteX10" fmla="*/ 154781 w 1652587"/>
              <a:gd name="connsiteY10" fmla="*/ 511969 h 545307"/>
              <a:gd name="connsiteX11" fmla="*/ 121444 w 1652587"/>
              <a:gd name="connsiteY11" fmla="*/ 497682 h 545307"/>
              <a:gd name="connsiteX12" fmla="*/ 92869 w 1652587"/>
              <a:gd name="connsiteY12" fmla="*/ 478632 h 545307"/>
              <a:gd name="connsiteX13" fmla="*/ 71437 w 1652587"/>
              <a:gd name="connsiteY13" fmla="*/ 457200 h 545307"/>
              <a:gd name="connsiteX14" fmla="*/ 47625 w 1652587"/>
              <a:gd name="connsiteY14" fmla="*/ 428625 h 545307"/>
              <a:gd name="connsiteX15" fmla="*/ 30956 w 1652587"/>
              <a:gd name="connsiteY15" fmla="*/ 404813 h 545307"/>
              <a:gd name="connsiteX16" fmla="*/ 19050 w 1652587"/>
              <a:gd name="connsiteY16" fmla="*/ 369094 h 545307"/>
              <a:gd name="connsiteX17" fmla="*/ 9525 w 1652587"/>
              <a:gd name="connsiteY17" fmla="*/ 323850 h 545307"/>
              <a:gd name="connsiteX18" fmla="*/ 4762 w 1652587"/>
              <a:gd name="connsiteY18" fmla="*/ 290513 h 545307"/>
              <a:gd name="connsiteX19" fmla="*/ 0 w 1652587"/>
              <a:gd name="connsiteY19" fmla="*/ 261938 h 545307"/>
              <a:gd name="connsiteX20" fmla="*/ 2381 w 1652587"/>
              <a:gd name="connsiteY20" fmla="*/ 252413 h 545307"/>
              <a:gd name="connsiteX21" fmla="*/ 14287 w 1652587"/>
              <a:gd name="connsiteY21" fmla="*/ 247650 h 545307"/>
              <a:gd name="connsiteX22" fmla="*/ 35719 w 1652587"/>
              <a:gd name="connsiteY22" fmla="*/ 252413 h 545307"/>
              <a:gd name="connsiteX23" fmla="*/ 95250 w 1652587"/>
              <a:gd name="connsiteY23" fmla="*/ 283369 h 545307"/>
              <a:gd name="connsiteX24" fmla="*/ 159544 w 1652587"/>
              <a:gd name="connsiteY24" fmla="*/ 319088 h 545307"/>
              <a:gd name="connsiteX25" fmla="*/ 178594 w 1652587"/>
              <a:gd name="connsiteY25" fmla="*/ 323850 h 545307"/>
              <a:gd name="connsiteX26" fmla="*/ 238125 w 1652587"/>
              <a:gd name="connsiteY26" fmla="*/ 326232 h 545307"/>
              <a:gd name="connsiteX27" fmla="*/ 340519 w 1652587"/>
              <a:gd name="connsiteY27" fmla="*/ 319088 h 545307"/>
              <a:gd name="connsiteX28" fmla="*/ 485775 w 1652587"/>
              <a:gd name="connsiteY28" fmla="*/ 295275 h 545307"/>
              <a:gd name="connsiteX29" fmla="*/ 690562 w 1652587"/>
              <a:gd name="connsiteY29" fmla="*/ 242888 h 545307"/>
              <a:gd name="connsiteX30" fmla="*/ 835819 w 1652587"/>
              <a:gd name="connsiteY30" fmla="*/ 202407 h 545307"/>
              <a:gd name="connsiteX31" fmla="*/ 1023937 w 1652587"/>
              <a:gd name="connsiteY31" fmla="*/ 135732 h 545307"/>
              <a:gd name="connsiteX32" fmla="*/ 1102519 w 1652587"/>
              <a:gd name="connsiteY32" fmla="*/ 109538 h 545307"/>
              <a:gd name="connsiteX33" fmla="*/ 1159669 w 1652587"/>
              <a:gd name="connsiteY33" fmla="*/ 90488 h 545307"/>
              <a:gd name="connsiteX34" fmla="*/ 1200150 w 1652587"/>
              <a:gd name="connsiteY34" fmla="*/ 71438 h 545307"/>
              <a:gd name="connsiteX35" fmla="*/ 1238250 w 1652587"/>
              <a:gd name="connsiteY35" fmla="*/ 52388 h 545307"/>
              <a:gd name="connsiteX36" fmla="*/ 1278731 w 1652587"/>
              <a:gd name="connsiteY36" fmla="*/ 23813 h 545307"/>
              <a:gd name="connsiteX37" fmla="*/ 1297781 w 1652587"/>
              <a:gd name="connsiteY37" fmla="*/ 7144 h 545307"/>
              <a:gd name="connsiteX38" fmla="*/ 1323975 w 1652587"/>
              <a:gd name="connsiteY38" fmla="*/ 0 h 545307"/>
              <a:gd name="connsiteX39" fmla="*/ 1364456 w 1652587"/>
              <a:gd name="connsiteY39" fmla="*/ 0 h 545307"/>
              <a:gd name="connsiteX40" fmla="*/ 1433512 w 1652587"/>
              <a:gd name="connsiteY40" fmla="*/ 7144 h 545307"/>
              <a:gd name="connsiteX41" fmla="*/ 1507331 w 1652587"/>
              <a:gd name="connsiteY41" fmla="*/ 26194 h 545307"/>
              <a:gd name="connsiteX42" fmla="*/ 1569244 w 1652587"/>
              <a:gd name="connsiteY42" fmla="*/ 42863 h 545307"/>
              <a:gd name="connsiteX43" fmla="*/ 1602581 w 1652587"/>
              <a:gd name="connsiteY43" fmla="*/ 57150 h 545307"/>
              <a:gd name="connsiteX44" fmla="*/ 1619250 w 1652587"/>
              <a:gd name="connsiteY44" fmla="*/ 64294 h 545307"/>
              <a:gd name="connsiteX45" fmla="*/ 1635919 w 1652587"/>
              <a:gd name="connsiteY45" fmla="*/ 80963 h 545307"/>
              <a:gd name="connsiteX46" fmla="*/ 1645444 w 1652587"/>
              <a:gd name="connsiteY46" fmla="*/ 95250 h 545307"/>
              <a:gd name="connsiteX47" fmla="*/ 1650206 w 1652587"/>
              <a:gd name="connsiteY47" fmla="*/ 107157 h 545307"/>
              <a:gd name="connsiteX48" fmla="*/ 1652587 w 1652587"/>
              <a:gd name="connsiteY48" fmla="*/ 119063 h 545307"/>
              <a:gd name="connsiteX49" fmla="*/ 1647825 w 1652587"/>
              <a:gd name="connsiteY49" fmla="*/ 142875 h 545307"/>
              <a:gd name="connsiteX50" fmla="*/ 1612106 w 1652587"/>
              <a:gd name="connsiteY50" fmla="*/ 207169 h 545307"/>
              <a:gd name="connsiteX51" fmla="*/ 1535906 w 1652587"/>
              <a:gd name="connsiteY51" fmla="*/ 219075 h 545307"/>
              <a:gd name="connsiteX52" fmla="*/ 1428750 w 1652587"/>
              <a:gd name="connsiteY52" fmla="*/ 233363 h 545307"/>
              <a:gd name="connsiteX53" fmla="*/ 1212056 w 1652587"/>
              <a:gd name="connsiteY53" fmla="*/ 283369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52587" h="545307">
                <a:moveTo>
                  <a:pt x="1212056" y="283369"/>
                </a:moveTo>
                <a:lnTo>
                  <a:pt x="1009650" y="350044"/>
                </a:lnTo>
                <a:lnTo>
                  <a:pt x="835819" y="402432"/>
                </a:lnTo>
                <a:lnTo>
                  <a:pt x="628650" y="473869"/>
                </a:lnTo>
                <a:lnTo>
                  <a:pt x="483394" y="519113"/>
                </a:lnTo>
                <a:lnTo>
                  <a:pt x="392906" y="540544"/>
                </a:lnTo>
                <a:lnTo>
                  <a:pt x="345281" y="545307"/>
                </a:lnTo>
                <a:lnTo>
                  <a:pt x="278606" y="540544"/>
                </a:lnTo>
                <a:lnTo>
                  <a:pt x="223837" y="531019"/>
                </a:lnTo>
                <a:lnTo>
                  <a:pt x="185737" y="521494"/>
                </a:lnTo>
                <a:lnTo>
                  <a:pt x="154781" y="511969"/>
                </a:lnTo>
                <a:lnTo>
                  <a:pt x="121444" y="497682"/>
                </a:lnTo>
                <a:lnTo>
                  <a:pt x="92869" y="478632"/>
                </a:lnTo>
                <a:lnTo>
                  <a:pt x="71437" y="457200"/>
                </a:lnTo>
                <a:lnTo>
                  <a:pt x="47625" y="428625"/>
                </a:lnTo>
                <a:lnTo>
                  <a:pt x="30956" y="404813"/>
                </a:lnTo>
                <a:lnTo>
                  <a:pt x="19050" y="369094"/>
                </a:lnTo>
                <a:lnTo>
                  <a:pt x="9525" y="323850"/>
                </a:lnTo>
                <a:lnTo>
                  <a:pt x="4762" y="290513"/>
                </a:lnTo>
                <a:lnTo>
                  <a:pt x="0" y="261938"/>
                </a:lnTo>
                <a:lnTo>
                  <a:pt x="2381" y="252413"/>
                </a:lnTo>
                <a:lnTo>
                  <a:pt x="14287" y="247650"/>
                </a:lnTo>
                <a:lnTo>
                  <a:pt x="35719" y="252413"/>
                </a:lnTo>
                <a:lnTo>
                  <a:pt x="95250" y="283369"/>
                </a:lnTo>
                <a:lnTo>
                  <a:pt x="159544" y="319088"/>
                </a:lnTo>
                <a:lnTo>
                  <a:pt x="178594" y="323850"/>
                </a:lnTo>
                <a:lnTo>
                  <a:pt x="238125" y="326232"/>
                </a:lnTo>
                <a:lnTo>
                  <a:pt x="340519" y="319088"/>
                </a:lnTo>
                <a:lnTo>
                  <a:pt x="485775" y="295275"/>
                </a:lnTo>
                <a:lnTo>
                  <a:pt x="690562" y="242888"/>
                </a:lnTo>
                <a:lnTo>
                  <a:pt x="835819" y="202407"/>
                </a:lnTo>
                <a:lnTo>
                  <a:pt x="1023937" y="135732"/>
                </a:lnTo>
                <a:lnTo>
                  <a:pt x="1102519" y="109538"/>
                </a:lnTo>
                <a:lnTo>
                  <a:pt x="1159669" y="90488"/>
                </a:lnTo>
                <a:lnTo>
                  <a:pt x="1200150" y="71438"/>
                </a:lnTo>
                <a:lnTo>
                  <a:pt x="1238250" y="52388"/>
                </a:lnTo>
                <a:lnTo>
                  <a:pt x="1278731" y="23813"/>
                </a:lnTo>
                <a:lnTo>
                  <a:pt x="1297781" y="7144"/>
                </a:lnTo>
                <a:lnTo>
                  <a:pt x="1323975" y="0"/>
                </a:lnTo>
                <a:lnTo>
                  <a:pt x="1364456" y="0"/>
                </a:lnTo>
                <a:lnTo>
                  <a:pt x="1433512" y="7144"/>
                </a:lnTo>
                <a:lnTo>
                  <a:pt x="1507331" y="26194"/>
                </a:lnTo>
                <a:lnTo>
                  <a:pt x="1569244" y="42863"/>
                </a:lnTo>
                <a:lnTo>
                  <a:pt x="1602581" y="57150"/>
                </a:lnTo>
                <a:lnTo>
                  <a:pt x="1619250" y="64294"/>
                </a:lnTo>
                <a:lnTo>
                  <a:pt x="1635919" y="80963"/>
                </a:lnTo>
                <a:lnTo>
                  <a:pt x="1645444" y="95250"/>
                </a:lnTo>
                <a:lnTo>
                  <a:pt x="1650206" y="107157"/>
                </a:lnTo>
                <a:lnTo>
                  <a:pt x="1652587" y="119063"/>
                </a:lnTo>
                <a:lnTo>
                  <a:pt x="1647825" y="142875"/>
                </a:lnTo>
                <a:lnTo>
                  <a:pt x="1612106" y="207169"/>
                </a:lnTo>
                <a:lnTo>
                  <a:pt x="1535906" y="219075"/>
                </a:lnTo>
                <a:lnTo>
                  <a:pt x="1428750" y="233363"/>
                </a:lnTo>
                <a:lnTo>
                  <a:pt x="1212056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24E4C3-463C-48A8-BE67-58FEE2A6CFD9}"/>
              </a:ext>
            </a:extLst>
          </p:cNvPr>
          <p:cNvSpPr/>
          <p:nvPr/>
        </p:nvSpPr>
        <p:spPr>
          <a:xfrm>
            <a:off x="5089527" y="1617664"/>
            <a:ext cx="1539875" cy="1982787"/>
          </a:xfrm>
          <a:custGeom>
            <a:avLst/>
            <a:gdLst>
              <a:gd name="connsiteX0" fmla="*/ 1285311 w 1540313"/>
              <a:gd name="connsiteY0" fmla="*/ 669702 h 1983347"/>
              <a:gd name="connsiteX1" fmla="*/ 1092128 w 1540313"/>
              <a:gd name="connsiteY1" fmla="*/ 937582 h 1983347"/>
              <a:gd name="connsiteX2" fmla="*/ 1020007 w 1540313"/>
              <a:gd name="connsiteY2" fmla="*/ 1027735 h 1983347"/>
              <a:gd name="connsiteX3" fmla="*/ 880915 w 1540313"/>
              <a:gd name="connsiteY3" fmla="*/ 1192584 h 1983347"/>
              <a:gd name="connsiteX4" fmla="*/ 734096 w 1540313"/>
              <a:gd name="connsiteY4" fmla="*/ 1367737 h 1983347"/>
              <a:gd name="connsiteX5" fmla="*/ 569246 w 1540313"/>
              <a:gd name="connsiteY5" fmla="*/ 1548041 h 1983347"/>
              <a:gd name="connsiteX6" fmla="*/ 466215 w 1540313"/>
              <a:gd name="connsiteY6" fmla="*/ 1653648 h 1983347"/>
              <a:gd name="connsiteX7" fmla="*/ 345154 w 1540313"/>
              <a:gd name="connsiteY7" fmla="*/ 1754103 h 1983347"/>
              <a:gd name="connsiteX8" fmla="*/ 218941 w 1540313"/>
              <a:gd name="connsiteY8" fmla="*/ 1854558 h 1983347"/>
              <a:gd name="connsiteX9" fmla="*/ 59243 w 1540313"/>
              <a:gd name="connsiteY9" fmla="*/ 1970468 h 1983347"/>
              <a:gd name="connsiteX10" fmla="*/ 28333 w 1540313"/>
              <a:gd name="connsiteY10" fmla="*/ 1983347 h 1983347"/>
              <a:gd name="connsiteX11" fmla="*/ 10303 w 1540313"/>
              <a:gd name="connsiteY11" fmla="*/ 1980771 h 1983347"/>
              <a:gd name="connsiteX12" fmla="*/ 2576 w 1540313"/>
              <a:gd name="connsiteY12" fmla="*/ 1973044 h 1983347"/>
              <a:gd name="connsiteX13" fmla="*/ 0 w 1540313"/>
              <a:gd name="connsiteY13" fmla="*/ 1955013 h 1983347"/>
              <a:gd name="connsiteX14" fmla="*/ 15454 w 1540313"/>
              <a:gd name="connsiteY14" fmla="*/ 1924104 h 1983347"/>
              <a:gd name="connsiteX15" fmla="*/ 128788 w 1540313"/>
              <a:gd name="connsiteY15" fmla="*/ 1815922 h 1983347"/>
              <a:gd name="connsiteX16" fmla="*/ 267880 w 1540313"/>
              <a:gd name="connsiteY16" fmla="*/ 1671678 h 1983347"/>
              <a:gd name="connsiteX17" fmla="*/ 391518 w 1540313"/>
              <a:gd name="connsiteY17" fmla="*/ 1532586 h 1983347"/>
              <a:gd name="connsiteX18" fmla="*/ 504852 w 1540313"/>
              <a:gd name="connsiteY18" fmla="*/ 1390919 h 1983347"/>
              <a:gd name="connsiteX19" fmla="*/ 623337 w 1540313"/>
              <a:gd name="connsiteY19" fmla="*/ 1231221 h 1983347"/>
              <a:gd name="connsiteX20" fmla="*/ 752126 w 1540313"/>
              <a:gd name="connsiteY20" fmla="*/ 1040613 h 1983347"/>
              <a:gd name="connsiteX21" fmla="*/ 834551 w 1540313"/>
              <a:gd name="connsiteY21" fmla="*/ 901522 h 1983347"/>
              <a:gd name="connsiteX22" fmla="*/ 911824 w 1540313"/>
              <a:gd name="connsiteY22" fmla="*/ 746975 h 1983347"/>
              <a:gd name="connsiteX23" fmla="*/ 991673 w 1540313"/>
              <a:gd name="connsiteY23" fmla="*/ 595004 h 1983347"/>
              <a:gd name="connsiteX24" fmla="*/ 1084401 w 1540313"/>
              <a:gd name="connsiteY24" fmla="*/ 406973 h 1983347"/>
              <a:gd name="connsiteX25" fmla="*/ 1130765 w 1540313"/>
              <a:gd name="connsiteY25" fmla="*/ 293639 h 1983347"/>
              <a:gd name="connsiteX26" fmla="*/ 1151371 w 1540313"/>
              <a:gd name="connsiteY26" fmla="*/ 242123 h 1983347"/>
              <a:gd name="connsiteX27" fmla="*/ 1156523 w 1540313"/>
              <a:gd name="connsiteY27" fmla="*/ 213790 h 1983347"/>
              <a:gd name="connsiteX28" fmla="*/ 1153947 w 1540313"/>
              <a:gd name="connsiteY28" fmla="*/ 180305 h 1983347"/>
              <a:gd name="connsiteX29" fmla="*/ 1141068 w 1540313"/>
              <a:gd name="connsiteY29" fmla="*/ 157123 h 1983347"/>
              <a:gd name="connsiteX30" fmla="*/ 1107583 w 1540313"/>
              <a:gd name="connsiteY30" fmla="*/ 136517 h 1983347"/>
              <a:gd name="connsiteX31" fmla="*/ 1032885 w 1540313"/>
              <a:gd name="connsiteY31" fmla="*/ 92728 h 1983347"/>
              <a:gd name="connsiteX32" fmla="*/ 1007128 w 1540313"/>
              <a:gd name="connsiteY32" fmla="*/ 77274 h 1983347"/>
              <a:gd name="connsiteX33" fmla="*/ 983946 w 1540313"/>
              <a:gd name="connsiteY33" fmla="*/ 61819 h 1983347"/>
              <a:gd name="connsiteX34" fmla="*/ 968491 w 1540313"/>
              <a:gd name="connsiteY34" fmla="*/ 43789 h 1983347"/>
              <a:gd name="connsiteX35" fmla="*/ 968491 w 1540313"/>
              <a:gd name="connsiteY35" fmla="*/ 25758 h 1983347"/>
              <a:gd name="connsiteX36" fmla="*/ 971067 w 1540313"/>
              <a:gd name="connsiteY36" fmla="*/ 12879 h 1983347"/>
              <a:gd name="connsiteX37" fmla="*/ 983946 w 1540313"/>
              <a:gd name="connsiteY37" fmla="*/ 5152 h 1983347"/>
              <a:gd name="connsiteX38" fmla="*/ 1025158 w 1540313"/>
              <a:gd name="connsiteY38" fmla="*/ 0 h 1983347"/>
              <a:gd name="connsiteX39" fmla="*/ 1068946 w 1540313"/>
              <a:gd name="connsiteY39" fmla="*/ 2576 h 1983347"/>
              <a:gd name="connsiteX40" fmla="*/ 1128189 w 1540313"/>
              <a:gd name="connsiteY40" fmla="*/ 12879 h 1983347"/>
              <a:gd name="connsiteX41" fmla="*/ 1166826 w 1540313"/>
              <a:gd name="connsiteY41" fmla="*/ 25758 h 1983347"/>
              <a:gd name="connsiteX42" fmla="*/ 1210614 w 1540313"/>
              <a:gd name="connsiteY42" fmla="*/ 38637 h 1983347"/>
              <a:gd name="connsiteX43" fmla="*/ 1277584 w 1540313"/>
              <a:gd name="connsiteY43" fmla="*/ 72122 h 1983347"/>
              <a:gd name="connsiteX44" fmla="*/ 1344554 w 1540313"/>
              <a:gd name="connsiteY44" fmla="*/ 108183 h 1983347"/>
              <a:gd name="connsiteX45" fmla="*/ 1398645 w 1540313"/>
              <a:gd name="connsiteY45" fmla="*/ 141668 h 1983347"/>
              <a:gd name="connsiteX46" fmla="*/ 1434706 w 1540313"/>
              <a:gd name="connsiteY46" fmla="*/ 167426 h 1983347"/>
              <a:gd name="connsiteX47" fmla="*/ 1468191 w 1540313"/>
              <a:gd name="connsiteY47" fmla="*/ 193184 h 1983347"/>
              <a:gd name="connsiteX48" fmla="*/ 1501676 w 1540313"/>
              <a:gd name="connsiteY48" fmla="*/ 229244 h 1983347"/>
              <a:gd name="connsiteX49" fmla="*/ 1522283 w 1540313"/>
              <a:gd name="connsiteY49" fmla="*/ 252426 h 1983347"/>
              <a:gd name="connsiteX50" fmla="*/ 1530010 w 1540313"/>
              <a:gd name="connsiteY50" fmla="*/ 270457 h 1983347"/>
              <a:gd name="connsiteX51" fmla="*/ 1535161 w 1540313"/>
              <a:gd name="connsiteY51" fmla="*/ 288487 h 1983347"/>
              <a:gd name="connsiteX52" fmla="*/ 1540313 w 1540313"/>
              <a:gd name="connsiteY52" fmla="*/ 314245 h 1983347"/>
              <a:gd name="connsiteX53" fmla="*/ 1535161 w 1540313"/>
              <a:gd name="connsiteY53" fmla="*/ 340003 h 1983347"/>
              <a:gd name="connsiteX54" fmla="*/ 1452737 w 1540313"/>
              <a:gd name="connsiteY54" fmla="*/ 443034 h 1983347"/>
              <a:gd name="connsiteX55" fmla="*/ 1285311 w 1540313"/>
              <a:gd name="connsiteY55" fmla="*/ 669702 h 198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40313" h="1983347">
                <a:moveTo>
                  <a:pt x="1285311" y="669702"/>
                </a:moveTo>
                <a:lnTo>
                  <a:pt x="1092128" y="937582"/>
                </a:lnTo>
                <a:lnTo>
                  <a:pt x="1020007" y="1027735"/>
                </a:lnTo>
                <a:lnTo>
                  <a:pt x="880915" y="1192584"/>
                </a:lnTo>
                <a:lnTo>
                  <a:pt x="734096" y="1367737"/>
                </a:lnTo>
                <a:lnTo>
                  <a:pt x="569246" y="1548041"/>
                </a:lnTo>
                <a:lnTo>
                  <a:pt x="466215" y="1653648"/>
                </a:lnTo>
                <a:lnTo>
                  <a:pt x="345154" y="1754103"/>
                </a:lnTo>
                <a:lnTo>
                  <a:pt x="218941" y="1854558"/>
                </a:lnTo>
                <a:lnTo>
                  <a:pt x="59243" y="1970468"/>
                </a:lnTo>
                <a:lnTo>
                  <a:pt x="28333" y="1983347"/>
                </a:lnTo>
                <a:lnTo>
                  <a:pt x="10303" y="1980771"/>
                </a:lnTo>
                <a:lnTo>
                  <a:pt x="2576" y="1973044"/>
                </a:lnTo>
                <a:lnTo>
                  <a:pt x="0" y="1955013"/>
                </a:lnTo>
                <a:lnTo>
                  <a:pt x="15454" y="1924104"/>
                </a:lnTo>
                <a:lnTo>
                  <a:pt x="128788" y="1815922"/>
                </a:lnTo>
                <a:lnTo>
                  <a:pt x="267880" y="1671678"/>
                </a:lnTo>
                <a:lnTo>
                  <a:pt x="391518" y="1532586"/>
                </a:lnTo>
                <a:lnTo>
                  <a:pt x="504852" y="1390919"/>
                </a:lnTo>
                <a:lnTo>
                  <a:pt x="623337" y="1231221"/>
                </a:lnTo>
                <a:lnTo>
                  <a:pt x="752126" y="1040613"/>
                </a:lnTo>
                <a:lnTo>
                  <a:pt x="834551" y="901522"/>
                </a:lnTo>
                <a:lnTo>
                  <a:pt x="911824" y="746975"/>
                </a:lnTo>
                <a:lnTo>
                  <a:pt x="991673" y="595004"/>
                </a:lnTo>
                <a:lnTo>
                  <a:pt x="1084401" y="406973"/>
                </a:lnTo>
                <a:lnTo>
                  <a:pt x="1130765" y="293639"/>
                </a:lnTo>
                <a:lnTo>
                  <a:pt x="1151371" y="242123"/>
                </a:lnTo>
                <a:lnTo>
                  <a:pt x="1156523" y="213790"/>
                </a:lnTo>
                <a:lnTo>
                  <a:pt x="1153947" y="180305"/>
                </a:lnTo>
                <a:lnTo>
                  <a:pt x="1141068" y="157123"/>
                </a:lnTo>
                <a:lnTo>
                  <a:pt x="1107583" y="136517"/>
                </a:lnTo>
                <a:lnTo>
                  <a:pt x="1032885" y="92728"/>
                </a:lnTo>
                <a:lnTo>
                  <a:pt x="1007128" y="77274"/>
                </a:lnTo>
                <a:lnTo>
                  <a:pt x="983946" y="61819"/>
                </a:lnTo>
                <a:lnTo>
                  <a:pt x="968491" y="43789"/>
                </a:lnTo>
                <a:lnTo>
                  <a:pt x="968491" y="25758"/>
                </a:lnTo>
                <a:lnTo>
                  <a:pt x="971067" y="12879"/>
                </a:lnTo>
                <a:lnTo>
                  <a:pt x="983946" y="5152"/>
                </a:lnTo>
                <a:lnTo>
                  <a:pt x="1025158" y="0"/>
                </a:lnTo>
                <a:lnTo>
                  <a:pt x="1068946" y="2576"/>
                </a:lnTo>
                <a:lnTo>
                  <a:pt x="1128189" y="12879"/>
                </a:lnTo>
                <a:lnTo>
                  <a:pt x="1166826" y="25758"/>
                </a:lnTo>
                <a:lnTo>
                  <a:pt x="1210614" y="38637"/>
                </a:lnTo>
                <a:lnTo>
                  <a:pt x="1277584" y="72122"/>
                </a:lnTo>
                <a:lnTo>
                  <a:pt x="1344554" y="108183"/>
                </a:lnTo>
                <a:lnTo>
                  <a:pt x="1398645" y="141668"/>
                </a:lnTo>
                <a:lnTo>
                  <a:pt x="1434706" y="167426"/>
                </a:lnTo>
                <a:lnTo>
                  <a:pt x="1468191" y="193184"/>
                </a:lnTo>
                <a:lnTo>
                  <a:pt x="1501676" y="229244"/>
                </a:lnTo>
                <a:lnTo>
                  <a:pt x="1522283" y="252426"/>
                </a:lnTo>
                <a:lnTo>
                  <a:pt x="1530010" y="270457"/>
                </a:lnTo>
                <a:lnTo>
                  <a:pt x="1535161" y="288487"/>
                </a:lnTo>
                <a:lnTo>
                  <a:pt x="1540313" y="314245"/>
                </a:lnTo>
                <a:lnTo>
                  <a:pt x="1535161" y="340003"/>
                </a:lnTo>
                <a:lnTo>
                  <a:pt x="1452737" y="443034"/>
                </a:lnTo>
                <a:lnTo>
                  <a:pt x="1285311" y="669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A3DC80-52B3-4B3B-99F8-4034AEF15ACC}"/>
              </a:ext>
            </a:extLst>
          </p:cNvPr>
          <p:cNvSpPr/>
          <p:nvPr/>
        </p:nvSpPr>
        <p:spPr>
          <a:xfrm>
            <a:off x="5957888" y="3219451"/>
            <a:ext cx="800100" cy="657225"/>
          </a:xfrm>
          <a:custGeom>
            <a:avLst/>
            <a:gdLst>
              <a:gd name="connsiteX0" fmla="*/ 550068 w 800100"/>
              <a:gd name="connsiteY0" fmla="*/ 547688 h 657225"/>
              <a:gd name="connsiteX1" fmla="*/ 473868 w 800100"/>
              <a:gd name="connsiteY1" fmla="*/ 447675 h 657225"/>
              <a:gd name="connsiteX2" fmla="*/ 409575 w 800100"/>
              <a:gd name="connsiteY2" fmla="*/ 342900 h 657225"/>
              <a:gd name="connsiteX3" fmla="*/ 378618 w 800100"/>
              <a:gd name="connsiteY3" fmla="*/ 297656 h 657225"/>
              <a:gd name="connsiteX4" fmla="*/ 342900 w 800100"/>
              <a:gd name="connsiteY4" fmla="*/ 257175 h 657225"/>
              <a:gd name="connsiteX5" fmla="*/ 285750 w 800100"/>
              <a:gd name="connsiteY5" fmla="*/ 209550 h 657225"/>
              <a:gd name="connsiteX6" fmla="*/ 238125 w 800100"/>
              <a:gd name="connsiteY6" fmla="*/ 171450 h 657225"/>
              <a:gd name="connsiteX7" fmla="*/ 176212 w 800100"/>
              <a:gd name="connsiteY7" fmla="*/ 135731 h 657225"/>
              <a:gd name="connsiteX8" fmla="*/ 78581 w 800100"/>
              <a:gd name="connsiteY8" fmla="*/ 85725 h 657225"/>
              <a:gd name="connsiteX9" fmla="*/ 28575 w 800100"/>
              <a:gd name="connsiteY9" fmla="*/ 61913 h 657225"/>
              <a:gd name="connsiteX10" fmla="*/ 9525 w 800100"/>
              <a:gd name="connsiteY10" fmla="*/ 50006 h 657225"/>
              <a:gd name="connsiteX11" fmla="*/ 0 w 800100"/>
              <a:gd name="connsiteY11" fmla="*/ 30956 h 657225"/>
              <a:gd name="connsiteX12" fmla="*/ 2381 w 800100"/>
              <a:gd name="connsiteY12" fmla="*/ 11906 h 657225"/>
              <a:gd name="connsiteX13" fmla="*/ 14287 w 800100"/>
              <a:gd name="connsiteY13" fmla="*/ 2381 h 657225"/>
              <a:gd name="connsiteX14" fmla="*/ 40481 w 800100"/>
              <a:gd name="connsiteY14" fmla="*/ 0 h 657225"/>
              <a:gd name="connsiteX15" fmla="*/ 107156 w 800100"/>
              <a:gd name="connsiteY15" fmla="*/ 11906 h 657225"/>
              <a:gd name="connsiteX16" fmla="*/ 226218 w 800100"/>
              <a:gd name="connsiteY16" fmla="*/ 47625 h 657225"/>
              <a:gd name="connsiteX17" fmla="*/ 302418 w 800100"/>
              <a:gd name="connsiteY17" fmla="*/ 71438 h 657225"/>
              <a:gd name="connsiteX18" fmla="*/ 388143 w 800100"/>
              <a:gd name="connsiteY18" fmla="*/ 102394 h 657225"/>
              <a:gd name="connsiteX19" fmla="*/ 459581 w 800100"/>
              <a:gd name="connsiteY19" fmla="*/ 130969 h 657225"/>
              <a:gd name="connsiteX20" fmla="*/ 519112 w 800100"/>
              <a:gd name="connsiteY20" fmla="*/ 157163 h 657225"/>
              <a:gd name="connsiteX21" fmla="*/ 564356 w 800100"/>
              <a:gd name="connsiteY21" fmla="*/ 180975 h 657225"/>
              <a:gd name="connsiteX22" fmla="*/ 607218 w 800100"/>
              <a:gd name="connsiteY22" fmla="*/ 207169 h 657225"/>
              <a:gd name="connsiteX23" fmla="*/ 661987 w 800100"/>
              <a:gd name="connsiteY23" fmla="*/ 247650 h 657225"/>
              <a:gd name="connsiteX24" fmla="*/ 702468 w 800100"/>
              <a:gd name="connsiteY24" fmla="*/ 288131 h 657225"/>
              <a:gd name="connsiteX25" fmla="*/ 740568 w 800100"/>
              <a:gd name="connsiteY25" fmla="*/ 330994 h 657225"/>
              <a:gd name="connsiteX26" fmla="*/ 764381 w 800100"/>
              <a:gd name="connsiteY26" fmla="*/ 364331 h 657225"/>
              <a:gd name="connsiteX27" fmla="*/ 783431 w 800100"/>
              <a:gd name="connsiteY27" fmla="*/ 400050 h 657225"/>
              <a:gd name="connsiteX28" fmla="*/ 795337 w 800100"/>
              <a:gd name="connsiteY28" fmla="*/ 431006 h 657225"/>
              <a:gd name="connsiteX29" fmla="*/ 800100 w 800100"/>
              <a:gd name="connsiteY29" fmla="*/ 469106 h 657225"/>
              <a:gd name="connsiteX30" fmla="*/ 800100 w 800100"/>
              <a:gd name="connsiteY30" fmla="*/ 504825 h 657225"/>
              <a:gd name="connsiteX31" fmla="*/ 795337 w 800100"/>
              <a:gd name="connsiteY31" fmla="*/ 552450 h 657225"/>
              <a:gd name="connsiteX32" fmla="*/ 785812 w 800100"/>
              <a:gd name="connsiteY32" fmla="*/ 588169 h 657225"/>
              <a:gd name="connsiteX33" fmla="*/ 771525 w 800100"/>
              <a:gd name="connsiteY33" fmla="*/ 616744 h 657225"/>
              <a:gd name="connsiteX34" fmla="*/ 754856 w 800100"/>
              <a:gd name="connsiteY34" fmla="*/ 638175 h 657225"/>
              <a:gd name="connsiteX35" fmla="*/ 731043 w 800100"/>
              <a:gd name="connsiteY35" fmla="*/ 654844 h 657225"/>
              <a:gd name="connsiteX36" fmla="*/ 690562 w 800100"/>
              <a:gd name="connsiteY36" fmla="*/ 657225 h 657225"/>
              <a:gd name="connsiteX37" fmla="*/ 654843 w 800100"/>
              <a:gd name="connsiteY37" fmla="*/ 650081 h 657225"/>
              <a:gd name="connsiteX38" fmla="*/ 623887 w 800100"/>
              <a:gd name="connsiteY38" fmla="*/ 631031 h 657225"/>
              <a:gd name="connsiteX39" fmla="*/ 550068 w 800100"/>
              <a:gd name="connsiteY39" fmla="*/ 54768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0100" h="657225">
                <a:moveTo>
                  <a:pt x="550068" y="547688"/>
                </a:moveTo>
                <a:lnTo>
                  <a:pt x="473868" y="447675"/>
                </a:lnTo>
                <a:lnTo>
                  <a:pt x="409575" y="342900"/>
                </a:lnTo>
                <a:lnTo>
                  <a:pt x="378618" y="297656"/>
                </a:lnTo>
                <a:lnTo>
                  <a:pt x="342900" y="257175"/>
                </a:lnTo>
                <a:lnTo>
                  <a:pt x="285750" y="209550"/>
                </a:lnTo>
                <a:lnTo>
                  <a:pt x="238125" y="171450"/>
                </a:lnTo>
                <a:lnTo>
                  <a:pt x="176212" y="135731"/>
                </a:lnTo>
                <a:lnTo>
                  <a:pt x="78581" y="85725"/>
                </a:lnTo>
                <a:lnTo>
                  <a:pt x="28575" y="61913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4287" y="2381"/>
                </a:lnTo>
                <a:lnTo>
                  <a:pt x="40481" y="0"/>
                </a:lnTo>
                <a:lnTo>
                  <a:pt x="107156" y="11906"/>
                </a:lnTo>
                <a:lnTo>
                  <a:pt x="226218" y="47625"/>
                </a:lnTo>
                <a:lnTo>
                  <a:pt x="302418" y="71438"/>
                </a:lnTo>
                <a:lnTo>
                  <a:pt x="388143" y="102394"/>
                </a:lnTo>
                <a:lnTo>
                  <a:pt x="459581" y="130969"/>
                </a:lnTo>
                <a:lnTo>
                  <a:pt x="519112" y="157163"/>
                </a:lnTo>
                <a:lnTo>
                  <a:pt x="564356" y="180975"/>
                </a:lnTo>
                <a:lnTo>
                  <a:pt x="607218" y="207169"/>
                </a:lnTo>
                <a:lnTo>
                  <a:pt x="661987" y="247650"/>
                </a:lnTo>
                <a:lnTo>
                  <a:pt x="702468" y="288131"/>
                </a:lnTo>
                <a:lnTo>
                  <a:pt x="740568" y="330994"/>
                </a:lnTo>
                <a:lnTo>
                  <a:pt x="764381" y="364331"/>
                </a:lnTo>
                <a:lnTo>
                  <a:pt x="783431" y="400050"/>
                </a:lnTo>
                <a:lnTo>
                  <a:pt x="795337" y="431006"/>
                </a:lnTo>
                <a:lnTo>
                  <a:pt x="800100" y="469106"/>
                </a:lnTo>
                <a:lnTo>
                  <a:pt x="800100" y="504825"/>
                </a:lnTo>
                <a:lnTo>
                  <a:pt x="795337" y="552450"/>
                </a:lnTo>
                <a:lnTo>
                  <a:pt x="785812" y="588169"/>
                </a:lnTo>
                <a:lnTo>
                  <a:pt x="771525" y="616744"/>
                </a:lnTo>
                <a:lnTo>
                  <a:pt x="754856" y="638175"/>
                </a:lnTo>
                <a:lnTo>
                  <a:pt x="731043" y="654844"/>
                </a:lnTo>
                <a:lnTo>
                  <a:pt x="690562" y="657225"/>
                </a:lnTo>
                <a:lnTo>
                  <a:pt x="654843" y="650081"/>
                </a:lnTo>
                <a:lnTo>
                  <a:pt x="623887" y="631031"/>
                </a:lnTo>
                <a:lnTo>
                  <a:pt x="550068" y="5476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B575BB-1F5D-4B81-AA86-A75A5A4DFBAA}"/>
              </a:ext>
            </a:extLst>
          </p:cNvPr>
          <p:cNvSpPr/>
          <p:nvPr/>
        </p:nvSpPr>
        <p:spPr>
          <a:xfrm>
            <a:off x="5538788" y="3884613"/>
            <a:ext cx="1790700" cy="1130300"/>
          </a:xfrm>
          <a:custGeom>
            <a:avLst/>
            <a:gdLst>
              <a:gd name="connsiteX0" fmla="*/ 1200150 w 1790700"/>
              <a:gd name="connsiteY0" fmla="*/ 535781 h 1131094"/>
              <a:gd name="connsiteX1" fmla="*/ 928687 w 1790700"/>
              <a:gd name="connsiteY1" fmla="*/ 752475 h 1131094"/>
              <a:gd name="connsiteX2" fmla="*/ 740568 w 1790700"/>
              <a:gd name="connsiteY2" fmla="*/ 892969 h 1131094"/>
              <a:gd name="connsiteX3" fmla="*/ 561975 w 1790700"/>
              <a:gd name="connsiteY3" fmla="*/ 1014412 h 1131094"/>
              <a:gd name="connsiteX4" fmla="*/ 416718 w 1790700"/>
              <a:gd name="connsiteY4" fmla="*/ 1102519 h 1131094"/>
              <a:gd name="connsiteX5" fmla="*/ 359568 w 1790700"/>
              <a:gd name="connsiteY5" fmla="*/ 1126331 h 1131094"/>
              <a:gd name="connsiteX6" fmla="*/ 330993 w 1790700"/>
              <a:gd name="connsiteY6" fmla="*/ 1131094 h 1131094"/>
              <a:gd name="connsiteX7" fmla="*/ 292893 w 1790700"/>
              <a:gd name="connsiteY7" fmla="*/ 1131094 h 1131094"/>
              <a:gd name="connsiteX8" fmla="*/ 250031 w 1790700"/>
              <a:gd name="connsiteY8" fmla="*/ 1121569 h 1131094"/>
              <a:gd name="connsiteX9" fmla="*/ 214312 w 1790700"/>
              <a:gd name="connsiteY9" fmla="*/ 1107281 h 1131094"/>
              <a:gd name="connsiteX10" fmla="*/ 185737 w 1790700"/>
              <a:gd name="connsiteY10" fmla="*/ 1088231 h 1131094"/>
              <a:gd name="connsiteX11" fmla="*/ 147637 w 1790700"/>
              <a:gd name="connsiteY11" fmla="*/ 1035844 h 1131094"/>
              <a:gd name="connsiteX12" fmla="*/ 95250 w 1790700"/>
              <a:gd name="connsiteY12" fmla="*/ 940594 h 1131094"/>
              <a:gd name="connsiteX13" fmla="*/ 54768 w 1790700"/>
              <a:gd name="connsiteY13" fmla="*/ 842962 h 1131094"/>
              <a:gd name="connsiteX14" fmla="*/ 7143 w 1790700"/>
              <a:gd name="connsiteY14" fmla="*/ 714375 h 1131094"/>
              <a:gd name="connsiteX15" fmla="*/ 0 w 1790700"/>
              <a:gd name="connsiteY15" fmla="*/ 692944 h 1131094"/>
              <a:gd name="connsiteX16" fmla="*/ 0 w 1790700"/>
              <a:gd name="connsiteY16" fmla="*/ 681037 h 1131094"/>
              <a:gd name="connsiteX17" fmla="*/ 2381 w 1790700"/>
              <a:gd name="connsiteY17" fmla="*/ 671512 h 1131094"/>
              <a:gd name="connsiteX18" fmla="*/ 11906 w 1790700"/>
              <a:gd name="connsiteY18" fmla="*/ 664369 h 1131094"/>
              <a:gd name="connsiteX19" fmla="*/ 19050 w 1790700"/>
              <a:gd name="connsiteY19" fmla="*/ 664369 h 1131094"/>
              <a:gd name="connsiteX20" fmla="*/ 40481 w 1790700"/>
              <a:gd name="connsiteY20" fmla="*/ 671512 h 1131094"/>
              <a:gd name="connsiteX21" fmla="*/ 69056 w 1790700"/>
              <a:gd name="connsiteY21" fmla="*/ 688181 h 1131094"/>
              <a:gd name="connsiteX22" fmla="*/ 102393 w 1790700"/>
              <a:gd name="connsiteY22" fmla="*/ 721519 h 1131094"/>
              <a:gd name="connsiteX23" fmla="*/ 135731 w 1790700"/>
              <a:gd name="connsiteY23" fmla="*/ 745331 h 1131094"/>
              <a:gd name="connsiteX24" fmla="*/ 166687 w 1790700"/>
              <a:gd name="connsiteY24" fmla="*/ 762000 h 1131094"/>
              <a:gd name="connsiteX25" fmla="*/ 200025 w 1790700"/>
              <a:gd name="connsiteY25" fmla="*/ 776287 h 1131094"/>
              <a:gd name="connsiteX26" fmla="*/ 233362 w 1790700"/>
              <a:gd name="connsiteY26" fmla="*/ 785812 h 1131094"/>
              <a:gd name="connsiteX27" fmla="*/ 273843 w 1790700"/>
              <a:gd name="connsiteY27" fmla="*/ 795337 h 1131094"/>
              <a:gd name="connsiteX28" fmla="*/ 304800 w 1790700"/>
              <a:gd name="connsiteY28" fmla="*/ 797719 h 1131094"/>
              <a:gd name="connsiteX29" fmla="*/ 335756 w 1790700"/>
              <a:gd name="connsiteY29" fmla="*/ 795337 h 1131094"/>
              <a:gd name="connsiteX30" fmla="*/ 388143 w 1790700"/>
              <a:gd name="connsiteY30" fmla="*/ 776287 h 1131094"/>
              <a:gd name="connsiteX31" fmla="*/ 609600 w 1790700"/>
              <a:gd name="connsiteY31" fmla="*/ 669131 h 1131094"/>
              <a:gd name="connsiteX32" fmla="*/ 904875 w 1790700"/>
              <a:gd name="connsiteY32" fmla="*/ 507206 h 1131094"/>
              <a:gd name="connsiteX33" fmla="*/ 1150143 w 1790700"/>
              <a:gd name="connsiteY33" fmla="*/ 364331 h 1131094"/>
              <a:gd name="connsiteX34" fmla="*/ 1395412 w 1790700"/>
              <a:gd name="connsiteY34" fmla="*/ 219075 h 1131094"/>
              <a:gd name="connsiteX35" fmla="*/ 1562100 w 1790700"/>
              <a:gd name="connsiteY35" fmla="*/ 119062 h 1131094"/>
              <a:gd name="connsiteX36" fmla="*/ 1674018 w 1790700"/>
              <a:gd name="connsiteY36" fmla="*/ 50006 h 1131094"/>
              <a:gd name="connsiteX37" fmla="*/ 1728787 w 1790700"/>
              <a:gd name="connsiteY37" fmla="*/ 16669 h 1131094"/>
              <a:gd name="connsiteX38" fmla="*/ 1759743 w 1790700"/>
              <a:gd name="connsiteY38" fmla="*/ 2381 h 1131094"/>
              <a:gd name="connsiteX39" fmla="*/ 1778793 w 1790700"/>
              <a:gd name="connsiteY39" fmla="*/ 0 h 1131094"/>
              <a:gd name="connsiteX40" fmla="*/ 1790700 w 1790700"/>
              <a:gd name="connsiteY40" fmla="*/ 9525 h 1131094"/>
              <a:gd name="connsiteX41" fmla="*/ 1790700 w 1790700"/>
              <a:gd name="connsiteY41" fmla="*/ 30956 h 1131094"/>
              <a:gd name="connsiteX42" fmla="*/ 1774031 w 1790700"/>
              <a:gd name="connsiteY42" fmla="*/ 64294 h 1131094"/>
              <a:gd name="connsiteX43" fmla="*/ 1674018 w 1790700"/>
              <a:gd name="connsiteY43" fmla="*/ 147637 h 1131094"/>
              <a:gd name="connsiteX44" fmla="*/ 1500187 w 1790700"/>
              <a:gd name="connsiteY44" fmla="*/ 288131 h 1131094"/>
              <a:gd name="connsiteX45" fmla="*/ 1200150 w 1790700"/>
              <a:gd name="connsiteY45" fmla="*/ 535781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90700" h="1131094">
                <a:moveTo>
                  <a:pt x="1200150" y="535781"/>
                </a:moveTo>
                <a:lnTo>
                  <a:pt x="928687" y="752475"/>
                </a:lnTo>
                <a:lnTo>
                  <a:pt x="740568" y="892969"/>
                </a:lnTo>
                <a:lnTo>
                  <a:pt x="561975" y="1014412"/>
                </a:lnTo>
                <a:lnTo>
                  <a:pt x="416718" y="1102519"/>
                </a:lnTo>
                <a:lnTo>
                  <a:pt x="359568" y="1126331"/>
                </a:lnTo>
                <a:lnTo>
                  <a:pt x="330993" y="1131094"/>
                </a:lnTo>
                <a:lnTo>
                  <a:pt x="292893" y="1131094"/>
                </a:lnTo>
                <a:lnTo>
                  <a:pt x="250031" y="1121569"/>
                </a:lnTo>
                <a:lnTo>
                  <a:pt x="214312" y="1107281"/>
                </a:lnTo>
                <a:lnTo>
                  <a:pt x="185737" y="1088231"/>
                </a:lnTo>
                <a:lnTo>
                  <a:pt x="147637" y="1035844"/>
                </a:lnTo>
                <a:lnTo>
                  <a:pt x="95250" y="940594"/>
                </a:lnTo>
                <a:lnTo>
                  <a:pt x="54768" y="842962"/>
                </a:lnTo>
                <a:lnTo>
                  <a:pt x="7143" y="714375"/>
                </a:lnTo>
                <a:lnTo>
                  <a:pt x="0" y="692944"/>
                </a:lnTo>
                <a:lnTo>
                  <a:pt x="0" y="681037"/>
                </a:lnTo>
                <a:lnTo>
                  <a:pt x="2381" y="671512"/>
                </a:lnTo>
                <a:lnTo>
                  <a:pt x="11906" y="664369"/>
                </a:lnTo>
                <a:lnTo>
                  <a:pt x="19050" y="664369"/>
                </a:lnTo>
                <a:lnTo>
                  <a:pt x="40481" y="671512"/>
                </a:lnTo>
                <a:lnTo>
                  <a:pt x="69056" y="688181"/>
                </a:lnTo>
                <a:lnTo>
                  <a:pt x="102393" y="721519"/>
                </a:lnTo>
                <a:lnTo>
                  <a:pt x="135731" y="745331"/>
                </a:lnTo>
                <a:lnTo>
                  <a:pt x="166687" y="762000"/>
                </a:lnTo>
                <a:lnTo>
                  <a:pt x="200025" y="776287"/>
                </a:lnTo>
                <a:lnTo>
                  <a:pt x="233362" y="785812"/>
                </a:lnTo>
                <a:lnTo>
                  <a:pt x="273843" y="795337"/>
                </a:lnTo>
                <a:lnTo>
                  <a:pt x="304800" y="797719"/>
                </a:lnTo>
                <a:lnTo>
                  <a:pt x="335756" y="795337"/>
                </a:lnTo>
                <a:lnTo>
                  <a:pt x="388143" y="776287"/>
                </a:lnTo>
                <a:lnTo>
                  <a:pt x="609600" y="669131"/>
                </a:lnTo>
                <a:lnTo>
                  <a:pt x="904875" y="507206"/>
                </a:lnTo>
                <a:lnTo>
                  <a:pt x="1150143" y="364331"/>
                </a:lnTo>
                <a:lnTo>
                  <a:pt x="1395412" y="219075"/>
                </a:lnTo>
                <a:lnTo>
                  <a:pt x="1562100" y="119062"/>
                </a:lnTo>
                <a:lnTo>
                  <a:pt x="1674018" y="50006"/>
                </a:lnTo>
                <a:lnTo>
                  <a:pt x="1728787" y="16669"/>
                </a:lnTo>
                <a:lnTo>
                  <a:pt x="1759743" y="2381"/>
                </a:lnTo>
                <a:lnTo>
                  <a:pt x="1778793" y="0"/>
                </a:lnTo>
                <a:lnTo>
                  <a:pt x="1790700" y="9525"/>
                </a:lnTo>
                <a:lnTo>
                  <a:pt x="1790700" y="30956"/>
                </a:lnTo>
                <a:lnTo>
                  <a:pt x="1774031" y="64294"/>
                </a:lnTo>
                <a:lnTo>
                  <a:pt x="1674018" y="147637"/>
                </a:lnTo>
                <a:lnTo>
                  <a:pt x="1500187" y="288131"/>
                </a:lnTo>
                <a:lnTo>
                  <a:pt x="1200150" y="535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107DD7-71AB-4F8D-90D9-3075DFFE4079}"/>
              </a:ext>
            </a:extLst>
          </p:cNvPr>
          <p:cNvSpPr/>
          <p:nvPr/>
        </p:nvSpPr>
        <p:spPr>
          <a:xfrm rot="16200000">
            <a:off x="3306764" y="2833688"/>
            <a:ext cx="2609850" cy="495300"/>
          </a:xfrm>
          <a:custGeom>
            <a:avLst/>
            <a:gdLst>
              <a:gd name="connsiteX0" fmla="*/ 802481 w 2609850"/>
              <a:gd name="connsiteY0" fmla="*/ 397669 h 495300"/>
              <a:gd name="connsiteX1" fmla="*/ 126206 w 2609850"/>
              <a:gd name="connsiteY1" fmla="*/ 385763 h 495300"/>
              <a:gd name="connsiteX2" fmla="*/ 0 w 2609850"/>
              <a:gd name="connsiteY2" fmla="*/ 190500 h 495300"/>
              <a:gd name="connsiteX3" fmla="*/ 745331 w 2609850"/>
              <a:gd name="connsiteY3" fmla="*/ 185738 h 495300"/>
              <a:gd name="connsiteX4" fmla="*/ 1212056 w 2609850"/>
              <a:gd name="connsiteY4" fmla="*/ 185738 h 495300"/>
              <a:gd name="connsiteX5" fmla="*/ 1390650 w 2609850"/>
              <a:gd name="connsiteY5" fmla="*/ 185738 h 495300"/>
              <a:gd name="connsiteX6" fmla="*/ 1771650 w 2609850"/>
              <a:gd name="connsiteY6" fmla="*/ 173832 h 495300"/>
              <a:gd name="connsiteX7" fmla="*/ 2245519 w 2609850"/>
              <a:gd name="connsiteY7" fmla="*/ 164307 h 495300"/>
              <a:gd name="connsiteX8" fmla="*/ 2355056 w 2609850"/>
              <a:gd name="connsiteY8" fmla="*/ 161925 h 495300"/>
              <a:gd name="connsiteX9" fmla="*/ 2388394 w 2609850"/>
              <a:gd name="connsiteY9" fmla="*/ 157163 h 495300"/>
              <a:gd name="connsiteX10" fmla="*/ 2416969 w 2609850"/>
              <a:gd name="connsiteY10" fmla="*/ 150019 h 495300"/>
              <a:gd name="connsiteX11" fmla="*/ 2445544 w 2609850"/>
              <a:gd name="connsiteY11" fmla="*/ 123825 h 495300"/>
              <a:gd name="connsiteX12" fmla="*/ 2509838 w 2609850"/>
              <a:gd name="connsiteY12" fmla="*/ 59532 h 495300"/>
              <a:gd name="connsiteX13" fmla="*/ 2536031 w 2609850"/>
              <a:gd name="connsiteY13" fmla="*/ 30957 h 495300"/>
              <a:gd name="connsiteX14" fmla="*/ 2559844 w 2609850"/>
              <a:gd name="connsiteY14" fmla="*/ 9525 h 495300"/>
              <a:gd name="connsiteX15" fmla="*/ 2581275 w 2609850"/>
              <a:gd name="connsiteY15" fmla="*/ 0 h 495300"/>
              <a:gd name="connsiteX16" fmla="*/ 2593181 w 2609850"/>
              <a:gd name="connsiteY16" fmla="*/ 2382 h 495300"/>
              <a:gd name="connsiteX17" fmla="*/ 2607469 w 2609850"/>
              <a:gd name="connsiteY17" fmla="*/ 14288 h 495300"/>
              <a:gd name="connsiteX18" fmla="*/ 2609850 w 2609850"/>
              <a:gd name="connsiteY18" fmla="*/ 47625 h 495300"/>
              <a:gd name="connsiteX19" fmla="*/ 2597944 w 2609850"/>
              <a:gd name="connsiteY19" fmla="*/ 114300 h 495300"/>
              <a:gd name="connsiteX20" fmla="*/ 2583656 w 2609850"/>
              <a:gd name="connsiteY20" fmla="*/ 190500 h 495300"/>
              <a:gd name="connsiteX21" fmla="*/ 2559844 w 2609850"/>
              <a:gd name="connsiteY21" fmla="*/ 261938 h 495300"/>
              <a:gd name="connsiteX22" fmla="*/ 2526506 w 2609850"/>
              <a:gd name="connsiteY22" fmla="*/ 342900 h 495300"/>
              <a:gd name="connsiteX23" fmla="*/ 2488406 w 2609850"/>
              <a:gd name="connsiteY23" fmla="*/ 409575 h 495300"/>
              <a:gd name="connsiteX24" fmla="*/ 2450306 w 2609850"/>
              <a:gd name="connsiteY24" fmla="*/ 457200 h 495300"/>
              <a:gd name="connsiteX25" fmla="*/ 2421731 w 2609850"/>
              <a:gd name="connsiteY25" fmla="*/ 478632 h 495300"/>
              <a:gd name="connsiteX26" fmla="*/ 2395538 w 2609850"/>
              <a:gd name="connsiteY26" fmla="*/ 490538 h 495300"/>
              <a:gd name="connsiteX27" fmla="*/ 2371725 w 2609850"/>
              <a:gd name="connsiteY27" fmla="*/ 495300 h 495300"/>
              <a:gd name="connsiteX28" fmla="*/ 2340769 w 2609850"/>
              <a:gd name="connsiteY28" fmla="*/ 495300 h 495300"/>
              <a:gd name="connsiteX29" fmla="*/ 2314575 w 2609850"/>
              <a:gd name="connsiteY29" fmla="*/ 490538 h 495300"/>
              <a:gd name="connsiteX30" fmla="*/ 2288381 w 2609850"/>
              <a:gd name="connsiteY30" fmla="*/ 471488 h 495300"/>
              <a:gd name="connsiteX31" fmla="*/ 2257425 w 2609850"/>
              <a:gd name="connsiteY31" fmla="*/ 459582 h 495300"/>
              <a:gd name="connsiteX32" fmla="*/ 2205038 w 2609850"/>
              <a:gd name="connsiteY32" fmla="*/ 445294 h 495300"/>
              <a:gd name="connsiteX33" fmla="*/ 2119313 w 2609850"/>
              <a:gd name="connsiteY33" fmla="*/ 433388 h 495300"/>
              <a:gd name="connsiteX34" fmla="*/ 2033588 w 2609850"/>
              <a:gd name="connsiteY34" fmla="*/ 426244 h 495300"/>
              <a:gd name="connsiteX35" fmla="*/ 1459706 w 2609850"/>
              <a:gd name="connsiteY35" fmla="*/ 431007 h 495300"/>
              <a:gd name="connsiteX36" fmla="*/ 1278731 w 2609850"/>
              <a:gd name="connsiteY36" fmla="*/ 404813 h 495300"/>
              <a:gd name="connsiteX37" fmla="*/ 802481 w 2609850"/>
              <a:gd name="connsiteY37" fmla="*/ 397669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09850" h="495300">
                <a:moveTo>
                  <a:pt x="802481" y="397669"/>
                </a:moveTo>
                <a:lnTo>
                  <a:pt x="126206" y="385763"/>
                </a:lnTo>
                <a:lnTo>
                  <a:pt x="0" y="190500"/>
                </a:lnTo>
                <a:lnTo>
                  <a:pt x="745331" y="185738"/>
                </a:lnTo>
                <a:lnTo>
                  <a:pt x="1212056" y="185738"/>
                </a:lnTo>
                <a:lnTo>
                  <a:pt x="1390650" y="185738"/>
                </a:lnTo>
                <a:lnTo>
                  <a:pt x="1771650" y="173832"/>
                </a:lnTo>
                <a:lnTo>
                  <a:pt x="2245519" y="164307"/>
                </a:lnTo>
                <a:lnTo>
                  <a:pt x="2355056" y="161925"/>
                </a:lnTo>
                <a:lnTo>
                  <a:pt x="2388394" y="157163"/>
                </a:lnTo>
                <a:lnTo>
                  <a:pt x="2416969" y="150019"/>
                </a:lnTo>
                <a:lnTo>
                  <a:pt x="2445544" y="123825"/>
                </a:lnTo>
                <a:lnTo>
                  <a:pt x="2509838" y="59532"/>
                </a:lnTo>
                <a:lnTo>
                  <a:pt x="2536031" y="30957"/>
                </a:lnTo>
                <a:lnTo>
                  <a:pt x="2559844" y="9525"/>
                </a:lnTo>
                <a:lnTo>
                  <a:pt x="2581275" y="0"/>
                </a:lnTo>
                <a:lnTo>
                  <a:pt x="2593181" y="2382"/>
                </a:lnTo>
                <a:lnTo>
                  <a:pt x="2607469" y="14288"/>
                </a:lnTo>
                <a:lnTo>
                  <a:pt x="2609850" y="47625"/>
                </a:lnTo>
                <a:lnTo>
                  <a:pt x="2597944" y="114300"/>
                </a:lnTo>
                <a:lnTo>
                  <a:pt x="2583656" y="190500"/>
                </a:lnTo>
                <a:lnTo>
                  <a:pt x="2559844" y="261938"/>
                </a:lnTo>
                <a:lnTo>
                  <a:pt x="2526506" y="342900"/>
                </a:lnTo>
                <a:lnTo>
                  <a:pt x="2488406" y="409575"/>
                </a:lnTo>
                <a:lnTo>
                  <a:pt x="2450306" y="457200"/>
                </a:lnTo>
                <a:lnTo>
                  <a:pt x="2421731" y="478632"/>
                </a:lnTo>
                <a:lnTo>
                  <a:pt x="2395538" y="490538"/>
                </a:lnTo>
                <a:lnTo>
                  <a:pt x="2371725" y="495300"/>
                </a:lnTo>
                <a:lnTo>
                  <a:pt x="2340769" y="495300"/>
                </a:lnTo>
                <a:lnTo>
                  <a:pt x="2314575" y="490538"/>
                </a:lnTo>
                <a:lnTo>
                  <a:pt x="2288381" y="471488"/>
                </a:lnTo>
                <a:lnTo>
                  <a:pt x="2257425" y="459582"/>
                </a:lnTo>
                <a:lnTo>
                  <a:pt x="2205038" y="445294"/>
                </a:lnTo>
                <a:lnTo>
                  <a:pt x="2119313" y="433388"/>
                </a:lnTo>
                <a:lnTo>
                  <a:pt x="2033588" y="426244"/>
                </a:lnTo>
                <a:lnTo>
                  <a:pt x="1459706" y="431007"/>
                </a:lnTo>
                <a:lnTo>
                  <a:pt x="1278731" y="404813"/>
                </a:lnTo>
                <a:lnTo>
                  <a:pt x="802481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7C3A469-4A6D-4ED4-8C2D-283E0ED5277F}"/>
              </a:ext>
            </a:extLst>
          </p:cNvPr>
          <p:cNvSpPr/>
          <p:nvPr/>
        </p:nvSpPr>
        <p:spPr>
          <a:xfrm>
            <a:off x="3684590" y="3767139"/>
            <a:ext cx="1773237" cy="1138237"/>
          </a:xfrm>
          <a:custGeom>
            <a:avLst/>
            <a:gdLst>
              <a:gd name="connsiteX0" fmla="*/ 1171575 w 1774031"/>
              <a:gd name="connsiteY0" fmla="*/ 540543 h 1138237"/>
              <a:gd name="connsiteX1" fmla="*/ 873919 w 1774031"/>
              <a:gd name="connsiteY1" fmla="*/ 745331 h 1138237"/>
              <a:gd name="connsiteX2" fmla="*/ 631031 w 1774031"/>
              <a:gd name="connsiteY2" fmla="*/ 919162 h 1138237"/>
              <a:gd name="connsiteX3" fmla="*/ 466725 w 1774031"/>
              <a:gd name="connsiteY3" fmla="*/ 1040606 h 1138237"/>
              <a:gd name="connsiteX4" fmla="*/ 421481 w 1774031"/>
              <a:gd name="connsiteY4" fmla="*/ 1090612 h 1138237"/>
              <a:gd name="connsiteX5" fmla="*/ 378619 w 1774031"/>
              <a:gd name="connsiteY5" fmla="*/ 1123950 h 1138237"/>
              <a:gd name="connsiteX6" fmla="*/ 345281 w 1774031"/>
              <a:gd name="connsiteY6" fmla="*/ 1135856 h 1138237"/>
              <a:gd name="connsiteX7" fmla="*/ 307181 w 1774031"/>
              <a:gd name="connsiteY7" fmla="*/ 1138237 h 1138237"/>
              <a:gd name="connsiteX8" fmla="*/ 278606 w 1774031"/>
              <a:gd name="connsiteY8" fmla="*/ 1133475 h 1138237"/>
              <a:gd name="connsiteX9" fmla="*/ 235744 w 1774031"/>
              <a:gd name="connsiteY9" fmla="*/ 1112043 h 1138237"/>
              <a:gd name="connsiteX10" fmla="*/ 207169 w 1774031"/>
              <a:gd name="connsiteY10" fmla="*/ 1092993 h 1138237"/>
              <a:gd name="connsiteX11" fmla="*/ 169069 w 1774031"/>
              <a:gd name="connsiteY11" fmla="*/ 1054893 h 1138237"/>
              <a:gd name="connsiteX12" fmla="*/ 126206 w 1774031"/>
              <a:gd name="connsiteY12" fmla="*/ 992981 h 1138237"/>
              <a:gd name="connsiteX13" fmla="*/ 80962 w 1774031"/>
              <a:gd name="connsiteY13" fmla="*/ 904875 h 1138237"/>
              <a:gd name="connsiteX14" fmla="*/ 47625 w 1774031"/>
              <a:gd name="connsiteY14" fmla="*/ 823912 h 1138237"/>
              <a:gd name="connsiteX15" fmla="*/ 23812 w 1774031"/>
              <a:gd name="connsiteY15" fmla="*/ 762000 h 1138237"/>
              <a:gd name="connsiteX16" fmla="*/ 7144 w 1774031"/>
              <a:gd name="connsiteY16" fmla="*/ 719137 h 1138237"/>
              <a:gd name="connsiteX17" fmla="*/ 0 w 1774031"/>
              <a:gd name="connsiteY17" fmla="*/ 697706 h 1138237"/>
              <a:gd name="connsiteX18" fmla="*/ 2381 w 1774031"/>
              <a:gd name="connsiteY18" fmla="*/ 681037 h 1138237"/>
              <a:gd name="connsiteX19" fmla="*/ 11906 w 1774031"/>
              <a:gd name="connsiteY19" fmla="*/ 673893 h 1138237"/>
              <a:gd name="connsiteX20" fmla="*/ 23812 w 1774031"/>
              <a:gd name="connsiteY20" fmla="*/ 671512 h 1138237"/>
              <a:gd name="connsiteX21" fmla="*/ 45244 w 1774031"/>
              <a:gd name="connsiteY21" fmla="*/ 678656 h 1138237"/>
              <a:gd name="connsiteX22" fmla="*/ 102394 w 1774031"/>
              <a:gd name="connsiteY22" fmla="*/ 709612 h 1138237"/>
              <a:gd name="connsiteX23" fmla="*/ 154781 w 1774031"/>
              <a:gd name="connsiteY23" fmla="*/ 735806 h 1138237"/>
              <a:gd name="connsiteX24" fmla="*/ 216694 w 1774031"/>
              <a:gd name="connsiteY24" fmla="*/ 754856 h 1138237"/>
              <a:gd name="connsiteX25" fmla="*/ 266700 w 1774031"/>
              <a:gd name="connsiteY25" fmla="*/ 757237 h 1138237"/>
              <a:gd name="connsiteX26" fmla="*/ 309562 w 1774031"/>
              <a:gd name="connsiteY26" fmla="*/ 750093 h 1138237"/>
              <a:gd name="connsiteX27" fmla="*/ 488156 w 1774031"/>
              <a:gd name="connsiteY27" fmla="*/ 688181 h 1138237"/>
              <a:gd name="connsiteX28" fmla="*/ 897731 w 1774031"/>
              <a:gd name="connsiteY28" fmla="*/ 500062 h 1138237"/>
              <a:gd name="connsiteX29" fmla="*/ 1038225 w 1774031"/>
              <a:gd name="connsiteY29" fmla="*/ 433387 h 1138237"/>
              <a:gd name="connsiteX30" fmla="*/ 1247775 w 1774031"/>
              <a:gd name="connsiteY30" fmla="*/ 309562 h 1138237"/>
              <a:gd name="connsiteX31" fmla="*/ 1421606 w 1774031"/>
              <a:gd name="connsiteY31" fmla="*/ 204787 h 1138237"/>
              <a:gd name="connsiteX32" fmla="*/ 1569244 w 1774031"/>
              <a:gd name="connsiteY32" fmla="*/ 111918 h 1138237"/>
              <a:gd name="connsiteX33" fmla="*/ 1693069 w 1774031"/>
              <a:gd name="connsiteY33" fmla="*/ 30956 h 1138237"/>
              <a:gd name="connsiteX34" fmla="*/ 1728787 w 1774031"/>
              <a:gd name="connsiteY34" fmla="*/ 9525 h 1138237"/>
              <a:gd name="connsiteX35" fmla="*/ 1752600 w 1774031"/>
              <a:gd name="connsiteY35" fmla="*/ 0 h 1138237"/>
              <a:gd name="connsiteX36" fmla="*/ 1769269 w 1774031"/>
              <a:gd name="connsiteY36" fmla="*/ 2381 h 1138237"/>
              <a:gd name="connsiteX37" fmla="*/ 1774031 w 1774031"/>
              <a:gd name="connsiteY37" fmla="*/ 14287 h 1138237"/>
              <a:gd name="connsiteX38" fmla="*/ 1764506 w 1774031"/>
              <a:gd name="connsiteY38" fmla="*/ 54768 h 1138237"/>
              <a:gd name="connsiteX39" fmla="*/ 1743075 w 1774031"/>
              <a:gd name="connsiteY39" fmla="*/ 80962 h 1138237"/>
              <a:gd name="connsiteX40" fmla="*/ 1609725 w 1774031"/>
              <a:gd name="connsiteY40" fmla="*/ 197643 h 1138237"/>
              <a:gd name="connsiteX41" fmla="*/ 1404937 w 1774031"/>
              <a:gd name="connsiteY41" fmla="*/ 369093 h 1138237"/>
              <a:gd name="connsiteX42" fmla="*/ 1171575 w 1774031"/>
              <a:gd name="connsiteY42" fmla="*/ 540543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74031" h="1138237">
                <a:moveTo>
                  <a:pt x="1171575" y="540543"/>
                </a:moveTo>
                <a:lnTo>
                  <a:pt x="873919" y="745331"/>
                </a:lnTo>
                <a:lnTo>
                  <a:pt x="631031" y="919162"/>
                </a:lnTo>
                <a:lnTo>
                  <a:pt x="466725" y="1040606"/>
                </a:lnTo>
                <a:lnTo>
                  <a:pt x="421481" y="1090612"/>
                </a:lnTo>
                <a:lnTo>
                  <a:pt x="378619" y="1123950"/>
                </a:lnTo>
                <a:lnTo>
                  <a:pt x="345281" y="1135856"/>
                </a:lnTo>
                <a:lnTo>
                  <a:pt x="307181" y="1138237"/>
                </a:lnTo>
                <a:lnTo>
                  <a:pt x="278606" y="1133475"/>
                </a:lnTo>
                <a:lnTo>
                  <a:pt x="235744" y="1112043"/>
                </a:lnTo>
                <a:lnTo>
                  <a:pt x="207169" y="1092993"/>
                </a:lnTo>
                <a:lnTo>
                  <a:pt x="169069" y="1054893"/>
                </a:lnTo>
                <a:lnTo>
                  <a:pt x="126206" y="992981"/>
                </a:lnTo>
                <a:lnTo>
                  <a:pt x="80962" y="904875"/>
                </a:lnTo>
                <a:lnTo>
                  <a:pt x="47625" y="823912"/>
                </a:lnTo>
                <a:lnTo>
                  <a:pt x="23812" y="762000"/>
                </a:lnTo>
                <a:lnTo>
                  <a:pt x="7144" y="719137"/>
                </a:lnTo>
                <a:lnTo>
                  <a:pt x="0" y="697706"/>
                </a:lnTo>
                <a:lnTo>
                  <a:pt x="2381" y="681037"/>
                </a:lnTo>
                <a:lnTo>
                  <a:pt x="11906" y="673893"/>
                </a:lnTo>
                <a:lnTo>
                  <a:pt x="23812" y="671512"/>
                </a:lnTo>
                <a:lnTo>
                  <a:pt x="45244" y="678656"/>
                </a:lnTo>
                <a:lnTo>
                  <a:pt x="102394" y="709612"/>
                </a:lnTo>
                <a:lnTo>
                  <a:pt x="154781" y="735806"/>
                </a:lnTo>
                <a:lnTo>
                  <a:pt x="216694" y="754856"/>
                </a:lnTo>
                <a:lnTo>
                  <a:pt x="266700" y="757237"/>
                </a:lnTo>
                <a:lnTo>
                  <a:pt x="309562" y="750093"/>
                </a:lnTo>
                <a:lnTo>
                  <a:pt x="488156" y="688181"/>
                </a:lnTo>
                <a:lnTo>
                  <a:pt x="897731" y="500062"/>
                </a:lnTo>
                <a:lnTo>
                  <a:pt x="1038225" y="433387"/>
                </a:lnTo>
                <a:lnTo>
                  <a:pt x="1247775" y="309562"/>
                </a:lnTo>
                <a:lnTo>
                  <a:pt x="1421606" y="204787"/>
                </a:lnTo>
                <a:lnTo>
                  <a:pt x="1569244" y="111918"/>
                </a:lnTo>
                <a:lnTo>
                  <a:pt x="1693069" y="30956"/>
                </a:lnTo>
                <a:lnTo>
                  <a:pt x="1728787" y="9525"/>
                </a:lnTo>
                <a:lnTo>
                  <a:pt x="1752600" y="0"/>
                </a:lnTo>
                <a:lnTo>
                  <a:pt x="1769269" y="2381"/>
                </a:lnTo>
                <a:lnTo>
                  <a:pt x="1774031" y="14287"/>
                </a:lnTo>
                <a:lnTo>
                  <a:pt x="1764506" y="54768"/>
                </a:lnTo>
                <a:lnTo>
                  <a:pt x="1743075" y="80962"/>
                </a:lnTo>
                <a:lnTo>
                  <a:pt x="1609725" y="197643"/>
                </a:lnTo>
                <a:lnTo>
                  <a:pt x="1404937" y="369093"/>
                </a:lnTo>
                <a:lnTo>
                  <a:pt x="1171575" y="5405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29CF1FC-BF86-4416-AC5B-A63BA67E54DA}"/>
              </a:ext>
            </a:extLst>
          </p:cNvPr>
          <p:cNvSpPr/>
          <p:nvPr/>
        </p:nvSpPr>
        <p:spPr>
          <a:xfrm>
            <a:off x="6034089" y="2265364"/>
            <a:ext cx="2379662" cy="473075"/>
          </a:xfrm>
          <a:custGeom>
            <a:avLst/>
            <a:gdLst>
              <a:gd name="connsiteX0" fmla="*/ 1400175 w 2378868"/>
              <a:gd name="connsiteY0" fmla="*/ 297656 h 473869"/>
              <a:gd name="connsiteX1" fmla="*/ 921543 w 2378868"/>
              <a:gd name="connsiteY1" fmla="*/ 378619 h 473869"/>
              <a:gd name="connsiteX2" fmla="*/ 545306 w 2378868"/>
              <a:gd name="connsiteY2" fmla="*/ 440531 h 473869"/>
              <a:gd name="connsiteX3" fmla="*/ 309562 w 2378868"/>
              <a:gd name="connsiteY3" fmla="*/ 471487 h 473869"/>
              <a:gd name="connsiteX4" fmla="*/ 278606 w 2378868"/>
              <a:gd name="connsiteY4" fmla="*/ 473869 h 473869"/>
              <a:gd name="connsiteX5" fmla="*/ 247650 w 2378868"/>
              <a:gd name="connsiteY5" fmla="*/ 471487 h 473869"/>
              <a:gd name="connsiteX6" fmla="*/ 211931 w 2378868"/>
              <a:gd name="connsiteY6" fmla="*/ 464344 h 473869"/>
              <a:gd name="connsiteX7" fmla="*/ 0 w 2378868"/>
              <a:gd name="connsiteY7" fmla="*/ 381000 h 473869"/>
              <a:gd name="connsiteX8" fmla="*/ 88106 w 2378868"/>
              <a:gd name="connsiteY8" fmla="*/ 242887 h 473869"/>
              <a:gd name="connsiteX9" fmla="*/ 216693 w 2378868"/>
              <a:gd name="connsiteY9" fmla="*/ 278606 h 473869"/>
              <a:gd name="connsiteX10" fmla="*/ 311943 w 2378868"/>
              <a:gd name="connsiteY10" fmla="*/ 290512 h 473869"/>
              <a:gd name="connsiteX11" fmla="*/ 361950 w 2378868"/>
              <a:gd name="connsiteY11" fmla="*/ 295275 h 473869"/>
              <a:gd name="connsiteX12" fmla="*/ 404812 w 2378868"/>
              <a:gd name="connsiteY12" fmla="*/ 292894 h 473869"/>
              <a:gd name="connsiteX13" fmla="*/ 633412 w 2378868"/>
              <a:gd name="connsiteY13" fmla="*/ 257175 h 473869"/>
              <a:gd name="connsiteX14" fmla="*/ 1073943 w 2378868"/>
              <a:gd name="connsiteY14" fmla="*/ 180975 h 473869"/>
              <a:gd name="connsiteX15" fmla="*/ 1395412 w 2378868"/>
              <a:gd name="connsiteY15" fmla="*/ 121444 h 473869"/>
              <a:gd name="connsiteX16" fmla="*/ 1626393 w 2378868"/>
              <a:gd name="connsiteY16" fmla="*/ 80962 h 473869"/>
              <a:gd name="connsiteX17" fmla="*/ 1781175 w 2378868"/>
              <a:gd name="connsiteY17" fmla="*/ 52387 h 473869"/>
              <a:gd name="connsiteX18" fmla="*/ 1866900 w 2378868"/>
              <a:gd name="connsiteY18" fmla="*/ 28575 h 473869"/>
              <a:gd name="connsiteX19" fmla="*/ 1914525 w 2378868"/>
              <a:gd name="connsiteY19" fmla="*/ 16669 h 473869"/>
              <a:gd name="connsiteX20" fmla="*/ 1971675 w 2378868"/>
              <a:gd name="connsiteY20" fmla="*/ 4762 h 473869"/>
              <a:gd name="connsiteX21" fmla="*/ 2012156 w 2378868"/>
              <a:gd name="connsiteY21" fmla="*/ 0 h 473869"/>
              <a:gd name="connsiteX22" fmla="*/ 2059781 w 2378868"/>
              <a:gd name="connsiteY22" fmla="*/ 7144 h 473869"/>
              <a:gd name="connsiteX23" fmla="*/ 2095500 w 2378868"/>
              <a:gd name="connsiteY23" fmla="*/ 21431 h 473869"/>
              <a:gd name="connsiteX24" fmla="*/ 2143125 w 2378868"/>
              <a:gd name="connsiteY24" fmla="*/ 52387 h 473869"/>
              <a:gd name="connsiteX25" fmla="*/ 2219325 w 2378868"/>
              <a:gd name="connsiteY25" fmla="*/ 111919 h 473869"/>
              <a:gd name="connsiteX26" fmla="*/ 2309812 w 2378868"/>
              <a:gd name="connsiteY26" fmla="*/ 202406 h 473869"/>
              <a:gd name="connsiteX27" fmla="*/ 2369343 w 2378868"/>
              <a:gd name="connsiteY27" fmla="*/ 273844 h 473869"/>
              <a:gd name="connsiteX28" fmla="*/ 2376487 w 2378868"/>
              <a:gd name="connsiteY28" fmla="*/ 288131 h 473869"/>
              <a:gd name="connsiteX29" fmla="*/ 2378868 w 2378868"/>
              <a:gd name="connsiteY29" fmla="*/ 304800 h 473869"/>
              <a:gd name="connsiteX30" fmla="*/ 2369343 w 2378868"/>
              <a:gd name="connsiteY30" fmla="*/ 335756 h 473869"/>
              <a:gd name="connsiteX31" fmla="*/ 2340768 w 2378868"/>
              <a:gd name="connsiteY31" fmla="*/ 376237 h 473869"/>
              <a:gd name="connsiteX32" fmla="*/ 2319337 w 2378868"/>
              <a:gd name="connsiteY32" fmla="*/ 411956 h 473869"/>
              <a:gd name="connsiteX33" fmla="*/ 1974056 w 2378868"/>
              <a:gd name="connsiteY33" fmla="*/ 247650 h 473869"/>
              <a:gd name="connsiteX34" fmla="*/ 1400175 w 2378868"/>
              <a:gd name="connsiteY34" fmla="*/ 297656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78868" h="473869">
                <a:moveTo>
                  <a:pt x="1400175" y="297656"/>
                </a:moveTo>
                <a:lnTo>
                  <a:pt x="921543" y="378619"/>
                </a:lnTo>
                <a:lnTo>
                  <a:pt x="545306" y="440531"/>
                </a:lnTo>
                <a:lnTo>
                  <a:pt x="309562" y="471487"/>
                </a:lnTo>
                <a:lnTo>
                  <a:pt x="278606" y="473869"/>
                </a:lnTo>
                <a:lnTo>
                  <a:pt x="247650" y="471487"/>
                </a:lnTo>
                <a:lnTo>
                  <a:pt x="211931" y="464344"/>
                </a:lnTo>
                <a:lnTo>
                  <a:pt x="0" y="381000"/>
                </a:lnTo>
                <a:lnTo>
                  <a:pt x="88106" y="242887"/>
                </a:lnTo>
                <a:lnTo>
                  <a:pt x="216693" y="278606"/>
                </a:lnTo>
                <a:lnTo>
                  <a:pt x="311943" y="290512"/>
                </a:lnTo>
                <a:lnTo>
                  <a:pt x="361950" y="295275"/>
                </a:lnTo>
                <a:lnTo>
                  <a:pt x="404812" y="292894"/>
                </a:lnTo>
                <a:lnTo>
                  <a:pt x="633412" y="257175"/>
                </a:lnTo>
                <a:lnTo>
                  <a:pt x="1073943" y="180975"/>
                </a:lnTo>
                <a:lnTo>
                  <a:pt x="1395412" y="121444"/>
                </a:lnTo>
                <a:lnTo>
                  <a:pt x="1626393" y="80962"/>
                </a:lnTo>
                <a:lnTo>
                  <a:pt x="1781175" y="52387"/>
                </a:lnTo>
                <a:lnTo>
                  <a:pt x="1866900" y="28575"/>
                </a:lnTo>
                <a:lnTo>
                  <a:pt x="1914525" y="16669"/>
                </a:lnTo>
                <a:lnTo>
                  <a:pt x="1971675" y="4762"/>
                </a:lnTo>
                <a:lnTo>
                  <a:pt x="2012156" y="0"/>
                </a:lnTo>
                <a:lnTo>
                  <a:pt x="2059781" y="7144"/>
                </a:lnTo>
                <a:lnTo>
                  <a:pt x="2095500" y="21431"/>
                </a:lnTo>
                <a:lnTo>
                  <a:pt x="2143125" y="52387"/>
                </a:lnTo>
                <a:lnTo>
                  <a:pt x="2219325" y="111919"/>
                </a:lnTo>
                <a:lnTo>
                  <a:pt x="2309812" y="202406"/>
                </a:lnTo>
                <a:lnTo>
                  <a:pt x="2369343" y="273844"/>
                </a:lnTo>
                <a:lnTo>
                  <a:pt x="2376487" y="288131"/>
                </a:lnTo>
                <a:lnTo>
                  <a:pt x="2378868" y="304800"/>
                </a:lnTo>
                <a:lnTo>
                  <a:pt x="2369343" y="335756"/>
                </a:lnTo>
                <a:lnTo>
                  <a:pt x="2340768" y="376237"/>
                </a:lnTo>
                <a:lnTo>
                  <a:pt x="2319337" y="411956"/>
                </a:lnTo>
                <a:lnTo>
                  <a:pt x="1974056" y="247650"/>
                </a:lnTo>
                <a:lnTo>
                  <a:pt x="1400175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36D3CC-4EA2-4A05-930C-3B37D9E63FBA}"/>
              </a:ext>
            </a:extLst>
          </p:cNvPr>
          <p:cNvSpPr/>
          <p:nvPr/>
        </p:nvSpPr>
        <p:spPr>
          <a:xfrm rot="16200000">
            <a:off x="6067427" y="3575051"/>
            <a:ext cx="3425825" cy="1206500"/>
          </a:xfrm>
          <a:custGeom>
            <a:avLst/>
            <a:gdLst>
              <a:gd name="connsiteX0" fmla="*/ 2025650 w 3425825"/>
              <a:gd name="connsiteY0" fmla="*/ 990600 h 1206500"/>
              <a:gd name="connsiteX1" fmla="*/ 1670050 w 3425825"/>
              <a:gd name="connsiteY1" fmla="*/ 920750 h 1206500"/>
              <a:gd name="connsiteX2" fmla="*/ 1406525 w 3425825"/>
              <a:gd name="connsiteY2" fmla="*/ 860425 h 1206500"/>
              <a:gd name="connsiteX3" fmla="*/ 1143000 w 3425825"/>
              <a:gd name="connsiteY3" fmla="*/ 787400 h 1206500"/>
              <a:gd name="connsiteX4" fmla="*/ 838200 w 3425825"/>
              <a:gd name="connsiteY4" fmla="*/ 692150 h 1206500"/>
              <a:gd name="connsiteX5" fmla="*/ 600075 w 3425825"/>
              <a:gd name="connsiteY5" fmla="*/ 606425 h 1206500"/>
              <a:gd name="connsiteX6" fmla="*/ 441325 w 3425825"/>
              <a:gd name="connsiteY6" fmla="*/ 536575 h 1206500"/>
              <a:gd name="connsiteX7" fmla="*/ 279400 w 3425825"/>
              <a:gd name="connsiteY7" fmla="*/ 450850 h 1206500"/>
              <a:gd name="connsiteX8" fmla="*/ 133350 w 3425825"/>
              <a:gd name="connsiteY8" fmla="*/ 361950 h 1206500"/>
              <a:gd name="connsiteX9" fmla="*/ 57150 w 3425825"/>
              <a:gd name="connsiteY9" fmla="*/ 301625 h 1206500"/>
              <a:gd name="connsiteX10" fmla="*/ 22225 w 3425825"/>
              <a:gd name="connsiteY10" fmla="*/ 263525 h 1206500"/>
              <a:gd name="connsiteX11" fmla="*/ 6350 w 3425825"/>
              <a:gd name="connsiteY11" fmla="*/ 234950 h 1206500"/>
              <a:gd name="connsiteX12" fmla="*/ 0 w 3425825"/>
              <a:gd name="connsiteY12" fmla="*/ 196850 h 1206500"/>
              <a:gd name="connsiteX13" fmla="*/ 12700 w 3425825"/>
              <a:gd name="connsiteY13" fmla="*/ 149225 h 1206500"/>
              <a:gd name="connsiteX14" fmla="*/ 41275 w 3425825"/>
              <a:gd name="connsiteY14" fmla="*/ 95250 h 1206500"/>
              <a:gd name="connsiteX15" fmla="*/ 82550 w 3425825"/>
              <a:gd name="connsiteY15" fmla="*/ 57150 h 1206500"/>
              <a:gd name="connsiteX16" fmla="*/ 161925 w 3425825"/>
              <a:gd name="connsiteY16" fmla="*/ 0 h 1206500"/>
              <a:gd name="connsiteX17" fmla="*/ 492125 w 3425825"/>
              <a:gd name="connsiteY17" fmla="*/ 200025 h 1206500"/>
              <a:gd name="connsiteX18" fmla="*/ 523875 w 3425825"/>
              <a:gd name="connsiteY18" fmla="*/ 238125 h 1206500"/>
              <a:gd name="connsiteX19" fmla="*/ 555625 w 3425825"/>
              <a:gd name="connsiteY19" fmla="*/ 269875 h 1206500"/>
              <a:gd name="connsiteX20" fmla="*/ 622300 w 3425825"/>
              <a:gd name="connsiteY20" fmla="*/ 314325 h 1206500"/>
              <a:gd name="connsiteX21" fmla="*/ 711200 w 3425825"/>
              <a:gd name="connsiteY21" fmla="*/ 368300 h 1206500"/>
              <a:gd name="connsiteX22" fmla="*/ 885825 w 3425825"/>
              <a:gd name="connsiteY22" fmla="*/ 447675 h 1206500"/>
              <a:gd name="connsiteX23" fmla="*/ 1028700 w 3425825"/>
              <a:gd name="connsiteY23" fmla="*/ 501650 h 1206500"/>
              <a:gd name="connsiteX24" fmla="*/ 1187450 w 3425825"/>
              <a:gd name="connsiteY24" fmla="*/ 552450 h 1206500"/>
              <a:gd name="connsiteX25" fmla="*/ 1416050 w 3425825"/>
              <a:gd name="connsiteY25" fmla="*/ 615950 h 1206500"/>
              <a:gd name="connsiteX26" fmla="*/ 1660525 w 3425825"/>
              <a:gd name="connsiteY26" fmla="*/ 673100 h 1206500"/>
              <a:gd name="connsiteX27" fmla="*/ 1854200 w 3425825"/>
              <a:gd name="connsiteY27" fmla="*/ 714375 h 1206500"/>
              <a:gd name="connsiteX28" fmla="*/ 2073275 w 3425825"/>
              <a:gd name="connsiteY28" fmla="*/ 749300 h 1206500"/>
              <a:gd name="connsiteX29" fmla="*/ 2273300 w 3425825"/>
              <a:gd name="connsiteY29" fmla="*/ 777875 h 1206500"/>
              <a:gd name="connsiteX30" fmla="*/ 2501900 w 3425825"/>
              <a:gd name="connsiteY30" fmla="*/ 806450 h 1206500"/>
              <a:gd name="connsiteX31" fmla="*/ 2759075 w 3425825"/>
              <a:gd name="connsiteY31" fmla="*/ 828675 h 1206500"/>
              <a:gd name="connsiteX32" fmla="*/ 3022600 w 3425825"/>
              <a:gd name="connsiteY32" fmla="*/ 844550 h 1206500"/>
              <a:gd name="connsiteX33" fmla="*/ 3260725 w 3425825"/>
              <a:gd name="connsiteY33" fmla="*/ 854075 h 1206500"/>
              <a:gd name="connsiteX34" fmla="*/ 3292475 w 3425825"/>
              <a:gd name="connsiteY34" fmla="*/ 847725 h 1206500"/>
              <a:gd name="connsiteX35" fmla="*/ 3333750 w 3425825"/>
              <a:gd name="connsiteY35" fmla="*/ 835025 h 1206500"/>
              <a:gd name="connsiteX36" fmla="*/ 3425825 w 3425825"/>
              <a:gd name="connsiteY36" fmla="*/ 746125 h 1206500"/>
              <a:gd name="connsiteX37" fmla="*/ 3298825 w 3425825"/>
              <a:gd name="connsiteY37" fmla="*/ 1206500 h 1206500"/>
              <a:gd name="connsiteX38" fmla="*/ 3216275 w 3425825"/>
              <a:gd name="connsiteY38" fmla="*/ 1174750 h 1206500"/>
              <a:gd name="connsiteX39" fmla="*/ 3175000 w 3425825"/>
              <a:gd name="connsiteY39" fmla="*/ 1158875 h 1206500"/>
              <a:gd name="connsiteX40" fmla="*/ 3130550 w 3425825"/>
              <a:gd name="connsiteY40" fmla="*/ 1146175 h 1206500"/>
              <a:gd name="connsiteX41" fmla="*/ 3041650 w 3425825"/>
              <a:gd name="connsiteY41" fmla="*/ 1139825 h 1206500"/>
              <a:gd name="connsiteX42" fmla="*/ 2740025 w 3425825"/>
              <a:gd name="connsiteY42" fmla="*/ 1098550 h 1206500"/>
              <a:gd name="connsiteX43" fmla="*/ 2352675 w 3425825"/>
              <a:gd name="connsiteY43" fmla="*/ 1047750 h 1206500"/>
              <a:gd name="connsiteX44" fmla="*/ 2025650 w 3425825"/>
              <a:gd name="connsiteY44" fmla="*/ 9906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25825" h="1206500">
                <a:moveTo>
                  <a:pt x="2025650" y="990600"/>
                </a:moveTo>
                <a:lnTo>
                  <a:pt x="1670050" y="920750"/>
                </a:lnTo>
                <a:lnTo>
                  <a:pt x="1406525" y="860425"/>
                </a:lnTo>
                <a:lnTo>
                  <a:pt x="1143000" y="787400"/>
                </a:lnTo>
                <a:lnTo>
                  <a:pt x="838200" y="692150"/>
                </a:lnTo>
                <a:lnTo>
                  <a:pt x="600075" y="606425"/>
                </a:lnTo>
                <a:lnTo>
                  <a:pt x="441325" y="536575"/>
                </a:lnTo>
                <a:lnTo>
                  <a:pt x="279400" y="450850"/>
                </a:lnTo>
                <a:lnTo>
                  <a:pt x="133350" y="361950"/>
                </a:lnTo>
                <a:lnTo>
                  <a:pt x="57150" y="301625"/>
                </a:lnTo>
                <a:lnTo>
                  <a:pt x="22225" y="263525"/>
                </a:lnTo>
                <a:lnTo>
                  <a:pt x="6350" y="234950"/>
                </a:lnTo>
                <a:lnTo>
                  <a:pt x="0" y="196850"/>
                </a:lnTo>
                <a:lnTo>
                  <a:pt x="12700" y="149225"/>
                </a:lnTo>
                <a:lnTo>
                  <a:pt x="41275" y="95250"/>
                </a:lnTo>
                <a:lnTo>
                  <a:pt x="82550" y="57150"/>
                </a:lnTo>
                <a:lnTo>
                  <a:pt x="161925" y="0"/>
                </a:lnTo>
                <a:lnTo>
                  <a:pt x="492125" y="200025"/>
                </a:lnTo>
                <a:lnTo>
                  <a:pt x="523875" y="238125"/>
                </a:lnTo>
                <a:lnTo>
                  <a:pt x="555625" y="269875"/>
                </a:lnTo>
                <a:lnTo>
                  <a:pt x="622300" y="314325"/>
                </a:lnTo>
                <a:lnTo>
                  <a:pt x="711200" y="368300"/>
                </a:lnTo>
                <a:lnTo>
                  <a:pt x="885825" y="447675"/>
                </a:lnTo>
                <a:lnTo>
                  <a:pt x="1028700" y="501650"/>
                </a:lnTo>
                <a:lnTo>
                  <a:pt x="1187450" y="552450"/>
                </a:lnTo>
                <a:lnTo>
                  <a:pt x="1416050" y="615950"/>
                </a:lnTo>
                <a:lnTo>
                  <a:pt x="1660525" y="673100"/>
                </a:lnTo>
                <a:lnTo>
                  <a:pt x="1854200" y="714375"/>
                </a:lnTo>
                <a:lnTo>
                  <a:pt x="2073275" y="749300"/>
                </a:lnTo>
                <a:lnTo>
                  <a:pt x="2273300" y="777875"/>
                </a:lnTo>
                <a:lnTo>
                  <a:pt x="2501900" y="806450"/>
                </a:lnTo>
                <a:lnTo>
                  <a:pt x="2759075" y="828675"/>
                </a:lnTo>
                <a:lnTo>
                  <a:pt x="3022600" y="844550"/>
                </a:lnTo>
                <a:lnTo>
                  <a:pt x="3260725" y="854075"/>
                </a:lnTo>
                <a:lnTo>
                  <a:pt x="3292475" y="847725"/>
                </a:lnTo>
                <a:lnTo>
                  <a:pt x="3333750" y="835025"/>
                </a:lnTo>
                <a:lnTo>
                  <a:pt x="3425825" y="746125"/>
                </a:lnTo>
                <a:lnTo>
                  <a:pt x="3298825" y="1206500"/>
                </a:lnTo>
                <a:lnTo>
                  <a:pt x="3216275" y="1174750"/>
                </a:lnTo>
                <a:lnTo>
                  <a:pt x="3175000" y="1158875"/>
                </a:lnTo>
                <a:lnTo>
                  <a:pt x="3130550" y="1146175"/>
                </a:lnTo>
                <a:lnTo>
                  <a:pt x="3041650" y="1139825"/>
                </a:lnTo>
                <a:lnTo>
                  <a:pt x="2740025" y="1098550"/>
                </a:lnTo>
                <a:lnTo>
                  <a:pt x="2352675" y="1047750"/>
                </a:lnTo>
                <a:lnTo>
                  <a:pt x="2025650" y="990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1A9E333-898F-4A84-BF12-5B3D1C83B33F}"/>
              </a:ext>
            </a:extLst>
          </p:cNvPr>
          <p:cNvSpPr/>
          <p:nvPr/>
        </p:nvSpPr>
        <p:spPr>
          <a:xfrm>
            <a:off x="6729414" y="5208588"/>
            <a:ext cx="746125" cy="577850"/>
          </a:xfrm>
          <a:custGeom>
            <a:avLst/>
            <a:gdLst>
              <a:gd name="connsiteX0" fmla="*/ 219075 w 745331"/>
              <a:gd name="connsiteY0" fmla="*/ 90487 h 578644"/>
              <a:gd name="connsiteX1" fmla="*/ 416718 w 745331"/>
              <a:gd name="connsiteY1" fmla="*/ 178594 h 578644"/>
              <a:gd name="connsiteX2" fmla="*/ 469106 w 745331"/>
              <a:gd name="connsiteY2" fmla="*/ 195262 h 578644"/>
              <a:gd name="connsiteX3" fmla="*/ 509587 w 745331"/>
              <a:gd name="connsiteY3" fmla="*/ 204787 h 578644"/>
              <a:gd name="connsiteX4" fmla="*/ 545306 w 745331"/>
              <a:gd name="connsiteY4" fmla="*/ 207169 h 578644"/>
              <a:gd name="connsiteX5" fmla="*/ 573881 w 745331"/>
              <a:gd name="connsiteY5" fmla="*/ 209550 h 578644"/>
              <a:gd name="connsiteX6" fmla="*/ 597693 w 745331"/>
              <a:gd name="connsiteY6" fmla="*/ 207169 h 578644"/>
              <a:gd name="connsiteX7" fmla="*/ 745331 w 745331"/>
              <a:gd name="connsiteY7" fmla="*/ 159544 h 578644"/>
              <a:gd name="connsiteX8" fmla="*/ 509587 w 745331"/>
              <a:gd name="connsiteY8" fmla="*/ 578644 h 578644"/>
              <a:gd name="connsiteX9" fmla="*/ 447675 w 745331"/>
              <a:gd name="connsiteY9" fmla="*/ 519112 h 578644"/>
              <a:gd name="connsiteX10" fmla="*/ 381000 w 745331"/>
              <a:gd name="connsiteY10" fmla="*/ 435769 h 578644"/>
              <a:gd name="connsiteX11" fmla="*/ 319087 w 745331"/>
              <a:gd name="connsiteY11" fmla="*/ 357187 h 578644"/>
              <a:gd name="connsiteX12" fmla="*/ 228600 w 745331"/>
              <a:gd name="connsiteY12" fmla="*/ 259556 h 578644"/>
              <a:gd name="connsiteX13" fmla="*/ 152400 w 745331"/>
              <a:gd name="connsiteY13" fmla="*/ 185737 h 578644"/>
              <a:gd name="connsiteX14" fmla="*/ 59531 w 745331"/>
              <a:gd name="connsiteY14" fmla="*/ 104775 h 578644"/>
              <a:gd name="connsiteX15" fmla="*/ 35718 w 745331"/>
              <a:gd name="connsiteY15" fmla="*/ 88106 h 578644"/>
              <a:gd name="connsiteX16" fmla="*/ 21431 w 745331"/>
              <a:gd name="connsiteY16" fmla="*/ 76200 h 578644"/>
              <a:gd name="connsiteX17" fmla="*/ 9525 w 745331"/>
              <a:gd name="connsiteY17" fmla="*/ 57150 h 578644"/>
              <a:gd name="connsiteX18" fmla="*/ 0 w 745331"/>
              <a:gd name="connsiteY18" fmla="*/ 35719 h 578644"/>
              <a:gd name="connsiteX19" fmla="*/ 0 w 745331"/>
              <a:gd name="connsiteY19" fmla="*/ 19050 h 578644"/>
              <a:gd name="connsiteX20" fmla="*/ 7143 w 745331"/>
              <a:gd name="connsiteY20" fmla="*/ 7144 h 578644"/>
              <a:gd name="connsiteX21" fmla="*/ 26193 w 745331"/>
              <a:gd name="connsiteY21" fmla="*/ 2381 h 578644"/>
              <a:gd name="connsiteX22" fmla="*/ 52387 w 745331"/>
              <a:gd name="connsiteY22" fmla="*/ 0 h 578644"/>
              <a:gd name="connsiteX23" fmla="*/ 76200 w 745331"/>
              <a:gd name="connsiteY23" fmla="*/ 7144 h 578644"/>
              <a:gd name="connsiteX24" fmla="*/ 109537 w 745331"/>
              <a:gd name="connsiteY24" fmla="*/ 26194 h 578644"/>
              <a:gd name="connsiteX25" fmla="*/ 219075 w 745331"/>
              <a:gd name="connsiteY25" fmla="*/ 9048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5331" h="578644">
                <a:moveTo>
                  <a:pt x="219075" y="90487"/>
                </a:moveTo>
                <a:lnTo>
                  <a:pt x="416718" y="178594"/>
                </a:lnTo>
                <a:lnTo>
                  <a:pt x="469106" y="195262"/>
                </a:lnTo>
                <a:lnTo>
                  <a:pt x="509587" y="204787"/>
                </a:lnTo>
                <a:lnTo>
                  <a:pt x="545306" y="207169"/>
                </a:lnTo>
                <a:lnTo>
                  <a:pt x="573881" y="209550"/>
                </a:lnTo>
                <a:lnTo>
                  <a:pt x="597693" y="207169"/>
                </a:lnTo>
                <a:lnTo>
                  <a:pt x="745331" y="159544"/>
                </a:lnTo>
                <a:lnTo>
                  <a:pt x="509587" y="578644"/>
                </a:lnTo>
                <a:lnTo>
                  <a:pt x="447675" y="519112"/>
                </a:lnTo>
                <a:lnTo>
                  <a:pt x="381000" y="435769"/>
                </a:lnTo>
                <a:lnTo>
                  <a:pt x="319087" y="357187"/>
                </a:lnTo>
                <a:lnTo>
                  <a:pt x="228600" y="259556"/>
                </a:lnTo>
                <a:lnTo>
                  <a:pt x="152400" y="185737"/>
                </a:lnTo>
                <a:lnTo>
                  <a:pt x="59531" y="104775"/>
                </a:lnTo>
                <a:lnTo>
                  <a:pt x="35718" y="881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5719"/>
                </a:lnTo>
                <a:lnTo>
                  <a:pt x="0" y="19050"/>
                </a:lnTo>
                <a:lnTo>
                  <a:pt x="7143" y="7144"/>
                </a:lnTo>
                <a:lnTo>
                  <a:pt x="26193" y="2381"/>
                </a:lnTo>
                <a:lnTo>
                  <a:pt x="52387" y="0"/>
                </a:lnTo>
                <a:lnTo>
                  <a:pt x="76200" y="7144"/>
                </a:lnTo>
                <a:lnTo>
                  <a:pt x="109537" y="26194"/>
                </a:lnTo>
                <a:lnTo>
                  <a:pt x="219075" y="90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7F814C17-1628-44AC-8423-39A87A4945FF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60A0BEE-E07E-4301-A907-6199B031425C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B567F19-B50A-462C-AF06-184F6EF271E3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87F0E7E-2E02-493C-B404-C8A4B632F66E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51487AF-FB66-4273-98ED-F95638A99F09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26FFDB1-6E19-45B1-8E4A-383CF5D1F6EF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FB102D7D-A226-465D-8D9B-91AC76F50E4A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9FAF4CE-D040-4B69-A09D-3FDD612E188A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840AE382-7305-4166-9C13-9B60FFB10D96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E469BD28-A519-4EEA-B2F5-D30521ABFDD3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1B6B10AD-7271-4054-91B2-3C611A47B05D}"/>
              </a:ext>
            </a:extLst>
          </p:cNvPr>
          <p:cNvGrpSpPr/>
          <p:nvPr/>
        </p:nvGrpSpPr>
        <p:grpSpPr>
          <a:xfrm>
            <a:off x="3684590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91965C4-18D6-4305-BDBD-D95DF8CE6352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11FD799-4E7F-4AF3-92CC-B503FD032F91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45B00ED9-FC7F-4E16-AA98-39B0FA9E9C28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53787789-05DD-4455-937D-5F009116BCCA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12A737B-E74A-4D7C-9D67-03E3E459E60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940180D-0392-4D0A-BE75-638598BF8695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4E35991-3BAE-44BC-BFEF-0C9003B9E52B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115971E2-A834-4C8F-AFA1-8252C3C3EEF2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4B89349-22A8-428D-8326-6227D67EB1DE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6041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8AFE56-52F8-4288-811C-50AABFBF6EF2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784546-BA5E-434F-8215-79D4885AAE85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13E440E-98FA-46E4-9D6A-1F9249B780F6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742B5E12-FF3F-4868-AE5E-C8C853BBC303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38BC2F4-B5E3-4FCF-8FAD-AA982C8D7BC7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16AAF542-E003-42A9-9460-2BB87D48DE2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080EA51-9E3B-4A61-A730-7D01289A4070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56B8AED2-AC9E-4B05-B842-DDED44E28214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EBB79411-DECD-4EB2-8B02-024E7804A7B4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02F6C041-BD0D-40BC-999F-C9A3A09E77E9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830679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D8B61A0-7156-4911-82B7-0F832B2FB507}"/>
              </a:ext>
            </a:extLst>
          </p:cNvPr>
          <p:cNvSpPr/>
          <p:nvPr/>
        </p:nvSpPr>
        <p:spPr>
          <a:xfrm>
            <a:off x="4838700" y="1952626"/>
            <a:ext cx="1289050" cy="1465263"/>
          </a:xfrm>
          <a:custGeom>
            <a:avLst/>
            <a:gdLst>
              <a:gd name="connsiteX0" fmla="*/ 945356 w 1288256"/>
              <a:gd name="connsiteY0" fmla="*/ 697706 h 1464469"/>
              <a:gd name="connsiteX1" fmla="*/ 807244 w 1288256"/>
              <a:gd name="connsiteY1" fmla="*/ 842963 h 1464469"/>
              <a:gd name="connsiteX2" fmla="*/ 754856 w 1288256"/>
              <a:gd name="connsiteY2" fmla="*/ 919163 h 1464469"/>
              <a:gd name="connsiteX3" fmla="*/ 619125 w 1288256"/>
              <a:gd name="connsiteY3" fmla="*/ 1047750 h 1464469"/>
              <a:gd name="connsiteX4" fmla="*/ 454819 w 1288256"/>
              <a:gd name="connsiteY4" fmla="*/ 1185863 h 1464469"/>
              <a:gd name="connsiteX5" fmla="*/ 309563 w 1288256"/>
              <a:gd name="connsiteY5" fmla="*/ 1300163 h 1464469"/>
              <a:gd name="connsiteX6" fmla="*/ 154781 w 1288256"/>
              <a:gd name="connsiteY6" fmla="*/ 1400175 h 1464469"/>
              <a:gd name="connsiteX7" fmla="*/ 47625 w 1288256"/>
              <a:gd name="connsiteY7" fmla="*/ 1454944 h 1464469"/>
              <a:gd name="connsiteX8" fmla="*/ 19050 w 1288256"/>
              <a:gd name="connsiteY8" fmla="*/ 1464469 h 1464469"/>
              <a:gd name="connsiteX9" fmla="*/ 7144 w 1288256"/>
              <a:gd name="connsiteY9" fmla="*/ 1464469 h 1464469"/>
              <a:gd name="connsiteX10" fmla="*/ 0 w 1288256"/>
              <a:gd name="connsiteY10" fmla="*/ 1454944 h 1464469"/>
              <a:gd name="connsiteX11" fmla="*/ 11906 w 1288256"/>
              <a:gd name="connsiteY11" fmla="*/ 1423988 h 1464469"/>
              <a:gd name="connsiteX12" fmla="*/ 57150 w 1288256"/>
              <a:gd name="connsiteY12" fmla="*/ 1373981 h 1464469"/>
              <a:gd name="connsiteX13" fmla="*/ 204788 w 1288256"/>
              <a:gd name="connsiteY13" fmla="*/ 1228725 h 1464469"/>
              <a:gd name="connsiteX14" fmla="*/ 357188 w 1288256"/>
              <a:gd name="connsiteY14" fmla="*/ 1064419 h 1464469"/>
              <a:gd name="connsiteX15" fmla="*/ 473869 w 1288256"/>
              <a:gd name="connsiteY15" fmla="*/ 926306 h 1464469"/>
              <a:gd name="connsiteX16" fmla="*/ 585788 w 1288256"/>
              <a:gd name="connsiteY16" fmla="*/ 790575 h 1464469"/>
              <a:gd name="connsiteX17" fmla="*/ 661988 w 1288256"/>
              <a:gd name="connsiteY17" fmla="*/ 681038 h 1464469"/>
              <a:gd name="connsiteX18" fmla="*/ 726281 w 1288256"/>
              <a:gd name="connsiteY18" fmla="*/ 583406 h 1464469"/>
              <a:gd name="connsiteX19" fmla="*/ 807244 w 1288256"/>
              <a:gd name="connsiteY19" fmla="*/ 435769 h 1464469"/>
              <a:gd name="connsiteX20" fmla="*/ 857250 w 1288256"/>
              <a:gd name="connsiteY20" fmla="*/ 316706 h 1464469"/>
              <a:gd name="connsiteX21" fmla="*/ 876300 w 1288256"/>
              <a:gd name="connsiteY21" fmla="*/ 264319 h 1464469"/>
              <a:gd name="connsiteX22" fmla="*/ 881063 w 1288256"/>
              <a:gd name="connsiteY22" fmla="*/ 219075 h 1464469"/>
              <a:gd name="connsiteX23" fmla="*/ 881063 w 1288256"/>
              <a:gd name="connsiteY23" fmla="*/ 185738 h 1464469"/>
              <a:gd name="connsiteX24" fmla="*/ 873919 w 1288256"/>
              <a:gd name="connsiteY24" fmla="*/ 154781 h 1464469"/>
              <a:gd name="connsiteX25" fmla="*/ 859631 w 1288256"/>
              <a:gd name="connsiteY25" fmla="*/ 126206 h 1464469"/>
              <a:gd name="connsiteX26" fmla="*/ 814388 w 1288256"/>
              <a:gd name="connsiteY26" fmla="*/ 92869 h 1464469"/>
              <a:gd name="connsiteX27" fmla="*/ 797719 w 1288256"/>
              <a:gd name="connsiteY27" fmla="*/ 76200 h 1464469"/>
              <a:gd name="connsiteX28" fmla="*/ 781050 w 1288256"/>
              <a:gd name="connsiteY28" fmla="*/ 57150 h 1464469"/>
              <a:gd name="connsiteX29" fmla="*/ 773906 w 1288256"/>
              <a:gd name="connsiteY29" fmla="*/ 38100 h 1464469"/>
              <a:gd name="connsiteX30" fmla="*/ 776288 w 1288256"/>
              <a:gd name="connsiteY30" fmla="*/ 21431 h 1464469"/>
              <a:gd name="connsiteX31" fmla="*/ 795338 w 1288256"/>
              <a:gd name="connsiteY31" fmla="*/ 9525 h 1464469"/>
              <a:gd name="connsiteX32" fmla="*/ 831056 w 1288256"/>
              <a:gd name="connsiteY32" fmla="*/ 2381 h 1464469"/>
              <a:gd name="connsiteX33" fmla="*/ 862013 w 1288256"/>
              <a:gd name="connsiteY33" fmla="*/ 0 h 1464469"/>
              <a:gd name="connsiteX34" fmla="*/ 904875 w 1288256"/>
              <a:gd name="connsiteY34" fmla="*/ 9525 h 1464469"/>
              <a:gd name="connsiteX35" fmla="*/ 966788 w 1288256"/>
              <a:gd name="connsiteY35" fmla="*/ 30956 h 1464469"/>
              <a:gd name="connsiteX36" fmla="*/ 1033463 w 1288256"/>
              <a:gd name="connsiteY36" fmla="*/ 61913 h 1464469"/>
              <a:gd name="connsiteX37" fmla="*/ 1100138 w 1288256"/>
              <a:gd name="connsiteY37" fmla="*/ 100013 h 1464469"/>
              <a:gd name="connsiteX38" fmla="*/ 1152525 w 1288256"/>
              <a:gd name="connsiteY38" fmla="*/ 138113 h 1464469"/>
              <a:gd name="connsiteX39" fmla="*/ 1207294 w 1288256"/>
              <a:gd name="connsiteY39" fmla="*/ 185738 h 1464469"/>
              <a:gd name="connsiteX40" fmla="*/ 1247775 w 1288256"/>
              <a:gd name="connsiteY40" fmla="*/ 221456 h 1464469"/>
              <a:gd name="connsiteX41" fmla="*/ 1271588 w 1288256"/>
              <a:gd name="connsiteY41" fmla="*/ 250031 h 1464469"/>
              <a:gd name="connsiteX42" fmla="*/ 1283494 w 1288256"/>
              <a:gd name="connsiteY42" fmla="*/ 266700 h 1464469"/>
              <a:gd name="connsiteX43" fmla="*/ 1288256 w 1288256"/>
              <a:gd name="connsiteY43" fmla="*/ 288131 h 1464469"/>
              <a:gd name="connsiteX44" fmla="*/ 1281113 w 1288256"/>
              <a:gd name="connsiteY44" fmla="*/ 319088 h 1464469"/>
              <a:gd name="connsiteX45" fmla="*/ 1264444 w 1288256"/>
              <a:gd name="connsiteY45" fmla="*/ 335756 h 1464469"/>
              <a:gd name="connsiteX46" fmla="*/ 1226344 w 1288256"/>
              <a:gd name="connsiteY46" fmla="*/ 352425 h 1464469"/>
              <a:gd name="connsiteX47" fmla="*/ 1202531 w 1288256"/>
              <a:gd name="connsiteY47" fmla="*/ 361950 h 1464469"/>
              <a:gd name="connsiteX48" fmla="*/ 1076325 w 1288256"/>
              <a:gd name="connsiteY48" fmla="*/ 538163 h 1464469"/>
              <a:gd name="connsiteX49" fmla="*/ 945356 w 1288256"/>
              <a:gd name="connsiteY49" fmla="*/ 697706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8256" h="1464469">
                <a:moveTo>
                  <a:pt x="945356" y="697706"/>
                </a:moveTo>
                <a:lnTo>
                  <a:pt x="807244" y="842963"/>
                </a:lnTo>
                <a:lnTo>
                  <a:pt x="754856" y="919163"/>
                </a:lnTo>
                <a:lnTo>
                  <a:pt x="619125" y="1047750"/>
                </a:lnTo>
                <a:lnTo>
                  <a:pt x="454819" y="1185863"/>
                </a:lnTo>
                <a:lnTo>
                  <a:pt x="309563" y="1300163"/>
                </a:lnTo>
                <a:lnTo>
                  <a:pt x="154781" y="1400175"/>
                </a:lnTo>
                <a:lnTo>
                  <a:pt x="47625" y="1454944"/>
                </a:lnTo>
                <a:lnTo>
                  <a:pt x="19050" y="1464469"/>
                </a:lnTo>
                <a:lnTo>
                  <a:pt x="7144" y="1464469"/>
                </a:lnTo>
                <a:lnTo>
                  <a:pt x="0" y="1454944"/>
                </a:lnTo>
                <a:lnTo>
                  <a:pt x="11906" y="1423988"/>
                </a:lnTo>
                <a:lnTo>
                  <a:pt x="57150" y="1373981"/>
                </a:lnTo>
                <a:lnTo>
                  <a:pt x="204788" y="1228725"/>
                </a:lnTo>
                <a:lnTo>
                  <a:pt x="357188" y="1064419"/>
                </a:lnTo>
                <a:lnTo>
                  <a:pt x="473869" y="926306"/>
                </a:lnTo>
                <a:lnTo>
                  <a:pt x="585788" y="790575"/>
                </a:lnTo>
                <a:lnTo>
                  <a:pt x="661988" y="681038"/>
                </a:lnTo>
                <a:lnTo>
                  <a:pt x="726281" y="583406"/>
                </a:lnTo>
                <a:lnTo>
                  <a:pt x="807244" y="435769"/>
                </a:lnTo>
                <a:lnTo>
                  <a:pt x="857250" y="316706"/>
                </a:lnTo>
                <a:lnTo>
                  <a:pt x="876300" y="264319"/>
                </a:lnTo>
                <a:lnTo>
                  <a:pt x="881063" y="219075"/>
                </a:lnTo>
                <a:lnTo>
                  <a:pt x="881063" y="185738"/>
                </a:lnTo>
                <a:lnTo>
                  <a:pt x="873919" y="154781"/>
                </a:lnTo>
                <a:lnTo>
                  <a:pt x="859631" y="126206"/>
                </a:lnTo>
                <a:lnTo>
                  <a:pt x="814388" y="92869"/>
                </a:lnTo>
                <a:lnTo>
                  <a:pt x="797719" y="76200"/>
                </a:lnTo>
                <a:lnTo>
                  <a:pt x="781050" y="57150"/>
                </a:lnTo>
                <a:lnTo>
                  <a:pt x="773906" y="38100"/>
                </a:lnTo>
                <a:lnTo>
                  <a:pt x="776288" y="21431"/>
                </a:lnTo>
                <a:lnTo>
                  <a:pt x="795338" y="9525"/>
                </a:lnTo>
                <a:lnTo>
                  <a:pt x="831056" y="2381"/>
                </a:lnTo>
                <a:lnTo>
                  <a:pt x="862013" y="0"/>
                </a:lnTo>
                <a:lnTo>
                  <a:pt x="904875" y="9525"/>
                </a:lnTo>
                <a:lnTo>
                  <a:pt x="966788" y="30956"/>
                </a:lnTo>
                <a:lnTo>
                  <a:pt x="1033463" y="61913"/>
                </a:lnTo>
                <a:lnTo>
                  <a:pt x="1100138" y="100013"/>
                </a:lnTo>
                <a:lnTo>
                  <a:pt x="1152525" y="138113"/>
                </a:lnTo>
                <a:lnTo>
                  <a:pt x="1207294" y="185738"/>
                </a:lnTo>
                <a:lnTo>
                  <a:pt x="1247775" y="221456"/>
                </a:lnTo>
                <a:lnTo>
                  <a:pt x="1271588" y="250031"/>
                </a:lnTo>
                <a:lnTo>
                  <a:pt x="1283494" y="266700"/>
                </a:lnTo>
                <a:lnTo>
                  <a:pt x="1288256" y="288131"/>
                </a:lnTo>
                <a:lnTo>
                  <a:pt x="1281113" y="319088"/>
                </a:lnTo>
                <a:lnTo>
                  <a:pt x="1264444" y="335756"/>
                </a:lnTo>
                <a:lnTo>
                  <a:pt x="1226344" y="352425"/>
                </a:lnTo>
                <a:lnTo>
                  <a:pt x="1202531" y="361950"/>
                </a:lnTo>
                <a:lnTo>
                  <a:pt x="1076325" y="538163"/>
                </a:lnTo>
                <a:lnTo>
                  <a:pt x="945356" y="697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B0B99F9-0F50-4203-B19C-8AB90EC05C78}"/>
              </a:ext>
            </a:extLst>
          </p:cNvPr>
          <p:cNvSpPr/>
          <p:nvPr/>
        </p:nvSpPr>
        <p:spPr>
          <a:xfrm rot="16200000">
            <a:off x="4592638" y="3536950"/>
            <a:ext cx="4457700" cy="533400"/>
          </a:xfrm>
          <a:custGeom>
            <a:avLst/>
            <a:gdLst>
              <a:gd name="connsiteX0" fmla="*/ 2754630 w 4457700"/>
              <a:gd name="connsiteY0" fmla="*/ 422910 h 533400"/>
              <a:gd name="connsiteX1" fmla="*/ 1817370 w 4457700"/>
              <a:gd name="connsiteY1" fmla="*/ 426720 h 533400"/>
              <a:gd name="connsiteX2" fmla="*/ 1341120 w 4457700"/>
              <a:gd name="connsiteY2" fmla="*/ 426720 h 533400"/>
              <a:gd name="connsiteX3" fmla="*/ 781050 w 4457700"/>
              <a:gd name="connsiteY3" fmla="*/ 426720 h 533400"/>
              <a:gd name="connsiteX4" fmla="*/ 605790 w 4457700"/>
              <a:gd name="connsiteY4" fmla="*/ 422910 h 533400"/>
              <a:gd name="connsiteX5" fmla="*/ 384810 w 4457700"/>
              <a:gd name="connsiteY5" fmla="*/ 407670 h 533400"/>
              <a:gd name="connsiteX6" fmla="*/ 205740 w 4457700"/>
              <a:gd name="connsiteY6" fmla="*/ 388620 h 533400"/>
              <a:gd name="connsiteX7" fmla="*/ 125730 w 4457700"/>
              <a:gd name="connsiteY7" fmla="*/ 377190 h 533400"/>
              <a:gd name="connsiteX8" fmla="*/ 64770 w 4457700"/>
              <a:gd name="connsiteY8" fmla="*/ 358140 h 533400"/>
              <a:gd name="connsiteX9" fmla="*/ 22860 w 4457700"/>
              <a:gd name="connsiteY9" fmla="*/ 335280 h 533400"/>
              <a:gd name="connsiteX10" fmla="*/ 3810 w 4457700"/>
              <a:gd name="connsiteY10" fmla="*/ 316230 h 533400"/>
              <a:gd name="connsiteX11" fmla="*/ 0 w 4457700"/>
              <a:gd name="connsiteY11" fmla="*/ 297180 h 533400"/>
              <a:gd name="connsiteX12" fmla="*/ 7620 w 4457700"/>
              <a:gd name="connsiteY12" fmla="*/ 278130 h 533400"/>
              <a:gd name="connsiteX13" fmla="*/ 41910 w 4457700"/>
              <a:gd name="connsiteY13" fmla="*/ 255270 h 533400"/>
              <a:gd name="connsiteX14" fmla="*/ 102870 w 4457700"/>
              <a:gd name="connsiteY14" fmla="*/ 232410 h 533400"/>
              <a:gd name="connsiteX15" fmla="*/ 224790 w 4457700"/>
              <a:gd name="connsiteY15" fmla="*/ 213360 h 533400"/>
              <a:gd name="connsiteX16" fmla="*/ 499110 w 4457700"/>
              <a:gd name="connsiteY16" fmla="*/ 190500 h 533400"/>
              <a:gd name="connsiteX17" fmla="*/ 834390 w 4457700"/>
              <a:gd name="connsiteY17" fmla="*/ 179070 h 533400"/>
              <a:gd name="connsiteX18" fmla="*/ 1268730 w 4457700"/>
              <a:gd name="connsiteY18" fmla="*/ 179070 h 533400"/>
              <a:gd name="connsiteX19" fmla="*/ 1691640 w 4457700"/>
              <a:gd name="connsiteY19" fmla="*/ 179070 h 533400"/>
              <a:gd name="connsiteX20" fmla="*/ 1958340 w 4457700"/>
              <a:gd name="connsiteY20" fmla="*/ 182880 h 533400"/>
              <a:gd name="connsiteX21" fmla="*/ 2148840 w 4457700"/>
              <a:gd name="connsiteY21" fmla="*/ 179070 h 533400"/>
              <a:gd name="connsiteX22" fmla="*/ 3082290 w 4457700"/>
              <a:gd name="connsiteY22" fmla="*/ 179070 h 533400"/>
              <a:gd name="connsiteX23" fmla="*/ 3242310 w 4457700"/>
              <a:gd name="connsiteY23" fmla="*/ 179070 h 533400"/>
              <a:gd name="connsiteX24" fmla="*/ 3672840 w 4457700"/>
              <a:gd name="connsiteY24" fmla="*/ 182880 h 533400"/>
              <a:gd name="connsiteX25" fmla="*/ 4030980 w 4457700"/>
              <a:gd name="connsiteY25" fmla="*/ 179070 h 533400"/>
              <a:gd name="connsiteX26" fmla="*/ 4149090 w 4457700"/>
              <a:gd name="connsiteY26" fmla="*/ 171450 h 533400"/>
              <a:gd name="connsiteX27" fmla="*/ 4210050 w 4457700"/>
              <a:gd name="connsiteY27" fmla="*/ 160020 h 533400"/>
              <a:gd name="connsiteX28" fmla="*/ 4274820 w 4457700"/>
              <a:gd name="connsiteY28" fmla="*/ 137160 h 533400"/>
              <a:gd name="connsiteX29" fmla="*/ 4312920 w 4457700"/>
              <a:gd name="connsiteY29" fmla="*/ 106680 h 533400"/>
              <a:gd name="connsiteX30" fmla="*/ 4358640 w 4457700"/>
              <a:gd name="connsiteY30" fmla="*/ 60960 h 533400"/>
              <a:gd name="connsiteX31" fmla="*/ 4392930 w 4457700"/>
              <a:gd name="connsiteY31" fmla="*/ 22860 h 533400"/>
              <a:gd name="connsiteX32" fmla="*/ 4419600 w 4457700"/>
              <a:gd name="connsiteY32" fmla="*/ 0 h 533400"/>
              <a:gd name="connsiteX33" fmla="*/ 4446270 w 4457700"/>
              <a:gd name="connsiteY33" fmla="*/ 3810 h 533400"/>
              <a:gd name="connsiteX34" fmla="*/ 4457700 w 4457700"/>
              <a:gd name="connsiteY34" fmla="*/ 26670 h 533400"/>
              <a:gd name="connsiteX35" fmla="*/ 4457700 w 4457700"/>
              <a:gd name="connsiteY35" fmla="*/ 95250 h 533400"/>
              <a:gd name="connsiteX36" fmla="*/ 4450080 w 4457700"/>
              <a:gd name="connsiteY36" fmla="*/ 163830 h 533400"/>
              <a:gd name="connsiteX37" fmla="*/ 4442460 w 4457700"/>
              <a:gd name="connsiteY37" fmla="*/ 209550 h 533400"/>
              <a:gd name="connsiteX38" fmla="*/ 4411980 w 4457700"/>
              <a:gd name="connsiteY38" fmla="*/ 285750 h 533400"/>
              <a:gd name="connsiteX39" fmla="*/ 4354830 w 4457700"/>
              <a:gd name="connsiteY39" fmla="*/ 392430 h 533400"/>
              <a:gd name="connsiteX40" fmla="*/ 4293870 w 4457700"/>
              <a:gd name="connsiteY40" fmla="*/ 476250 h 533400"/>
              <a:gd name="connsiteX41" fmla="*/ 4263390 w 4457700"/>
              <a:gd name="connsiteY41" fmla="*/ 514350 h 533400"/>
              <a:gd name="connsiteX42" fmla="*/ 4229100 w 4457700"/>
              <a:gd name="connsiteY42" fmla="*/ 529590 h 533400"/>
              <a:gd name="connsiteX43" fmla="*/ 4191000 w 4457700"/>
              <a:gd name="connsiteY43" fmla="*/ 533400 h 533400"/>
              <a:gd name="connsiteX44" fmla="*/ 4133850 w 4457700"/>
              <a:gd name="connsiteY44" fmla="*/ 506730 h 533400"/>
              <a:gd name="connsiteX45" fmla="*/ 4095750 w 4457700"/>
              <a:gd name="connsiteY45" fmla="*/ 476250 h 533400"/>
              <a:gd name="connsiteX46" fmla="*/ 4034790 w 4457700"/>
              <a:gd name="connsiteY46" fmla="*/ 453390 h 533400"/>
              <a:gd name="connsiteX47" fmla="*/ 3966210 w 4457700"/>
              <a:gd name="connsiteY47" fmla="*/ 434340 h 533400"/>
              <a:gd name="connsiteX48" fmla="*/ 3870960 w 4457700"/>
              <a:gd name="connsiteY48" fmla="*/ 422910 h 533400"/>
              <a:gd name="connsiteX49" fmla="*/ 3669030 w 4457700"/>
              <a:gd name="connsiteY49" fmla="*/ 422910 h 533400"/>
              <a:gd name="connsiteX50" fmla="*/ 3242310 w 4457700"/>
              <a:gd name="connsiteY50" fmla="*/ 426720 h 533400"/>
              <a:gd name="connsiteX51" fmla="*/ 2754630 w 4457700"/>
              <a:gd name="connsiteY51" fmla="*/ 42291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457700" h="533400">
                <a:moveTo>
                  <a:pt x="2754630" y="422910"/>
                </a:moveTo>
                <a:lnTo>
                  <a:pt x="1817370" y="426720"/>
                </a:lnTo>
                <a:lnTo>
                  <a:pt x="1341120" y="426720"/>
                </a:lnTo>
                <a:lnTo>
                  <a:pt x="781050" y="426720"/>
                </a:lnTo>
                <a:lnTo>
                  <a:pt x="605790" y="422910"/>
                </a:lnTo>
                <a:lnTo>
                  <a:pt x="384810" y="407670"/>
                </a:lnTo>
                <a:lnTo>
                  <a:pt x="205740" y="388620"/>
                </a:lnTo>
                <a:lnTo>
                  <a:pt x="125730" y="377190"/>
                </a:lnTo>
                <a:lnTo>
                  <a:pt x="64770" y="358140"/>
                </a:lnTo>
                <a:lnTo>
                  <a:pt x="22860" y="335280"/>
                </a:lnTo>
                <a:lnTo>
                  <a:pt x="3810" y="316230"/>
                </a:lnTo>
                <a:lnTo>
                  <a:pt x="0" y="297180"/>
                </a:lnTo>
                <a:lnTo>
                  <a:pt x="7620" y="278130"/>
                </a:lnTo>
                <a:lnTo>
                  <a:pt x="41910" y="255270"/>
                </a:lnTo>
                <a:lnTo>
                  <a:pt x="102870" y="232410"/>
                </a:lnTo>
                <a:lnTo>
                  <a:pt x="224790" y="213360"/>
                </a:lnTo>
                <a:lnTo>
                  <a:pt x="499110" y="190500"/>
                </a:lnTo>
                <a:lnTo>
                  <a:pt x="834390" y="179070"/>
                </a:lnTo>
                <a:lnTo>
                  <a:pt x="1268730" y="179070"/>
                </a:lnTo>
                <a:lnTo>
                  <a:pt x="1691640" y="179070"/>
                </a:lnTo>
                <a:lnTo>
                  <a:pt x="1958340" y="182880"/>
                </a:lnTo>
                <a:lnTo>
                  <a:pt x="2148840" y="179070"/>
                </a:lnTo>
                <a:lnTo>
                  <a:pt x="3082290" y="179070"/>
                </a:lnTo>
                <a:lnTo>
                  <a:pt x="3242310" y="179070"/>
                </a:lnTo>
                <a:lnTo>
                  <a:pt x="3672840" y="182880"/>
                </a:lnTo>
                <a:lnTo>
                  <a:pt x="4030980" y="179070"/>
                </a:lnTo>
                <a:lnTo>
                  <a:pt x="4149090" y="171450"/>
                </a:lnTo>
                <a:lnTo>
                  <a:pt x="4210050" y="160020"/>
                </a:lnTo>
                <a:lnTo>
                  <a:pt x="4274820" y="137160"/>
                </a:lnTo>
                <a:lnTo>
                  <a:pt x="4312920" y="106680"/>
                </a:lnTo>
                <a:lnTo>
                  <a:pt x="4358640" y="60960"/>
                </a:lnTo>
                <a:lnTo>
                  <a:pt x="4392930" y="22860"/>
                </a:lnTo>
                <a:lnTo>
                  <a:pt x="4419600" y="0"/>
                </a:lnTo>
                <a:lnTo>
                  <a:pt x="4446270" y="3810"/>
                </a:lnTo>
                <a:lnTo>
                  <a:pt x="4457700" y="26670"/>
                </a:lnTo>
                <a:lnTo>
                  <a:pt x="4457700" y="95250"/>
                </a:lnTo>
                <a:lnTo>
                  <a:pt x="4450080" y="163830"/>
                </a:lnTo>
                <a:lnTo>
                  <a:pt x="4442460" y="209550"/>
                </a:lnTo>
                <a:lnTo>
                  <a:pt x="4411980" y="285750"/>
                </a:lnTo>
                <a:lnTo>
                  <a:pt x="4354830" y="392430"/>
                </a:lnTo>
                <a:lnTo>
                  <a:pt x="4293870" y="476250"/>
                </a:lnTo>
                <a:lnTo>
                  <a:pt x="4263390" y="514350"/>
                </a:lnTo>
                <a:lnTo>
                  <a:pt x="4229100" y="529590"/>
                </a:lnTo>
                <a:lnTo>
                  <a:pt x="4191000" y="533400"/>
                </a:lnTo>
                <a:lnTo>
                  <a:pt x="4133850" y="506730"/>
                </a:lnTo>
                <a:lnTo>
                  <a:pt x="4095750" y="476250"/>
                </a:lnTo>
                <a:lnTo>
                  <a:pt x="4034790" y="453390"/>
                </a:lnTo>
                <a:lnTo>
                  <a:pt x="3966210" y="434340"/>
                </a:lnTo>
                <a:lnTo>
                  <a:pt x="3870960" y="422910"/>
                </a:lnTo>
                <a:lnTo>
                  <a:pt x="3669030" y="422910"/>
                </a:lnTo>
                <a:lnTo>
                  <a:pt x="3242310" y="426720"/>
                </a:lnTo>
                <a:lnTo>
                  <a:pt x="2754630" y="4229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68F32DD-3619-43DE-897B-B43F100ECB30}"/>
              </a:ext>
            </a:extLst>
          </p:cNvPr>
          <p:cNvSpPr/>
          <p:nvPr/>
        </p:nvSpPr>
        <p:spPr>
          <a:xfrm rot="16200000">
            <a:off x="3169446" y="2056607"/>
            <a:ext cx="2328863" cy="1498600"/>
          </a:xfrm>
          <a:custGeom>
            <a:avLst/>
            <a:gdLst>
              <a:gd name="connsiteX0" fmla="*/ 1404937 w 2328862"/>
              <a:gd name="connsiteY0" fmla="*/ 1128712 h 1497806"/>
              <a:gd name="connsiteX1" fmla="*/ 1009650 w 2328862"/>
              <a:gd name="connsiteY1" fmla="*/ 902493 h 1497806"/>
              <a:gd name="connsiteX2" fmla="*/ 850106 w 2328862"/>
              <a:gd name="connsiteY2" fmla="*/ 783431 h 1497806"/>
              <a:gd name="connsiteX3" fmla="*/ 676275 w 2328862"/>
              <a:gd name="connsiteY3" fmla="*/ 657225 h 1497806"/>
              <a:gd name="connsiteX4" fmla="*/ 514350 w 2328862"/>
              <a:gd name="connsiteY4" fmla="*/ 538162 h 1497806"/>
              <a:gd name="connsiteX5" fmla="*/ 419100 w 2328862"/>
              <a:gd name="connsiteY5" fmla="*/ 461962 h 1497806"/>
              <a:gd name="connsiteX6" fmla="*/ 257175 w 2328862"/>
              <a:gd name="connsiteY6" fmla="*/ 321468 h 1497806"/>
              <a:gd name="connsiteX7" fmla="*/ 150019 w 2328862"/>
              <a:gd name="connsiteY7" fmla="*/ 219075 h 1497806"/>
              <a:gd name="connsiteX8" fmla="*/ 69056 w 2328862"/>
              <a:gd name="connsiteY8" fmla="*/ 130968 h 1497806"/>
              <a:gd name="connsiteX9" fmla="*/ 42862 w 2328862"/>
              <a:gd name="connsiteY9" fmla="*/ 102393 h 1497806"/>
              <a:gd name="connsiteX10" fmla="*/ 23812 w 2328862"/>
              <a:gd name="connsiteY10" fmla="*/ 73818 h 1497806"/>
              <a:gd name="connsiteX11" fmla="*/ 7144 w 2328862"/>
              <a:gd name="connsiteY11" fmla="*/ 42862 h 1497806"/>
              <a:gd name="connsiteX12" fmla="*/ 0 w 2328862"/>
              <a:gd name="connsiteY12" fmla="*/ 19050 h 1497806"/>
              <a:gd name="connsiteX13" fmla="*/ 2381 w 2328862"/>
              <a:gd name="connsiteY13" fmla="*/ 7143 h 1497806"/>
              <a:gd name="connsiteX14" fmla="*/ 14287 w 2328862"/>
              <a:gd name="connsiteY14" fmla="*/ 0 h 1497806"/>
              <a:gd name="connsiteX15" fmla="*/ 26194 w 2328862"/>
              <a:gd name="connsiteY15" fmla="*/ 0 h 1497806"/>
              <a:gd name="connsiteX16" fmla="*/ 61912 w 2328862"/>
              <a:gd name="connsiteY16" fmla="*/ 16668 h 1497806"/>
              <a:gd name="connsiteX17" fmla="*/ 145256 w 2328862"/>
              <a:gd name="connsiteY17" fmla="*/ 80962 h 1497806"/>
              <a:gd name="connsiteX18" fmla="*/ 259556 w 2328862"/>
              <a:gd name="connsiteY18" fmla="*/ 169068 h 1497806"/>
              <a:gd name="connsiteX19" fmla="*/ 376237 w 2328862"/>
              <a:gd name="connsiteY19" fmla="*/ 254793 h 1497806"/>
              <a:gd name="connsiteX20" fmla="*/ 509587 w 2328862"/>
              <a:gd name="connsiteY20" fmla="*/ 347662 h 1497806"/>
              <a:gd name="connsiteX21" fmla="*/ 642937 w 2328862"/>
              <a:gd name="connsiteY21" fmla="*/ 438150 h 1497806"/>
              <a:gd name="connsiteX22" fmla="*/ 781050 w 2328862"/>
              <a:gd name="connsiteY22" fmla="*/ 528637 h 1497806"/>
              <a:gd name="connsiteX23" fmla="*/ 897731 w 2328862"/>
              <a:gd name="connsiteY23" fmla="*/ 600075 h 1497806"/>
              <a:gd name="connsiteX24" fmla="*/ 1145381 w 2328862"/>
              <a:gd name="connsiteY24" fmla="*/ 740568 h 1497806"/>
              <a:gd name="connsiteX25" fmla="*/ 1316831 w 2328862"/>
              <a:gd name="connsiteY25" fmla="*/ 828675 h 1497806"/>
              <a:gd name="connsiteX26" fmla="*/ 1488281 w 2328862"/>
              <a:gd name="connsiteY26" fmla="*/ 909637 h 1497806"/>
              <a:gd name="connsiteX27" fmla="*/ 1678781 w 2328862"/>
              <a:gd name="connsiteY27" fmla="*/ 992981 h 1497806"/>
              <a:gd name="connsiteX28" fmla="*/ 1871662 w 2328862"/>
              <a:gd name="connsiteY28" fmla="*/ 1066800 h 1497806"/>
              <a:gd name="connsiteX29" fmla="*/ 1974056 w 2328862"/>
              <a:gd name="connsiteY29" fmla="*/ 1102518 h 1497806"/>
              <a:gd name="connsiteX30" fmla="*/ 2028825 w 2328862"/>
              <a:gd name="connsiteY30" fmla="*/ 1114425 h 1497806"/>
              <a:gd name="connsiteX31" fmla="*/ 2112169 w 2328862"/>
              <a:gd name="connsiteY31" fmla="*/ 1107281 h 1497806"/>
              <a:gd name="connsiteX32" fmla="*/ 2159794 w 2328862"/>
              <a:gd name="connsiteY32" fmla="*/ 1088231 h 1497806"/>
              <a:gd name="connsiteX33" fmla="*/ 2205037 w 2328862"/>
              <a:gd name="connsiteY33" fmla="*/ 1042987 h 1497806"/>
              <a:gd name="connsiteX34" fmla="*/ 2228850 w 2328862"/>
              <a:gd name="connsiteY34" fmla="*/ 1019175 h 1497806"/>
              <a:gd name="connsiteX35" fmla="*/ 2278856 w 2328862"/>
              <a:gd name="connsiteY35" fmla="*/ 990600 h 1497806"/>
              <a:gd name="connsiteX36" fmla="*/ 2302669 w 2328862"/>
              <a:gd name="connsiteY36" fmla="*/ 983456 h 1497806"/>
              <a:gd name="connsiteX37" fmla="*/ 2324100 w 2328862"/>
              <a:gd name="connsiteY37" fmla="*/ 992981 h 1497806"/>
              <a:gd name="connsiteX38" fmla="*/ 2328862 w 2328862"/>
              <a:gd name="connsiteY38" fmla="*/ 1009650 h 1497806"/>
              <a:gd name="connsiteX39" fmla="*/ 2302669 w 2328862"/>
              <a:gd name="connsiteY39" fmla="*/ 1109662 h 1497806"/>
              <a:gd name="connsiteX40" fmla="*/ 2276475 w 2328862"/>
              <a:gd name="connsiteY40" fmla="*/ 1169193 h 1497806"/>
              <a:gd name="connsiteX41" fmla="*/ 2221706 w 2328862"/>
              <a:gd name="connsiteY41" fmla="*/ 1254918 h 1497806"/>
              <a:gd name="connsiteX42" fmla="*/ 2152650 w 2328862"/>
              <a:gd name="connsiteY42" fmla="*/ 1343025 h 1497806"/>
              <a:gd name="connsiteX43" fmla="*/ 2047875 w 2328862"/>
              <a:gd name="connsiteY43" fmla="*/ 1466850 h 1497806"/>
              <a:gd name="connsiteX44" fmla="*/ 2009775 w 2328862"/>
              <a:gd name="connsiteY44" fmla="*/ 1493043 h 1497806"/>
              <a:gd name="connsiteX45" fmla="*/ 1985962 w 2328862"/>
              <a:gd name="connsiteY45" fmla="*/ 1497806 h 1497806"/>
              <a:gd name="connsiteX46" fmla="*/ 1955006 w 2328862"/>
              <a:gd name="connsiteY46" fmla="*/ 1493043 h 1497806"/>
              <a:gd name="connsiteX47" fmla="*/ 1935956 w 2328862"/>
              <a:gd name="connsiteY47" fmla="*/ 1483518 h 1497806"/>
              <a:gd name="connsiteX48" fmla="*/ 1916906 w 2328862"/>
              <a:gd name="connsiteY48" fmla="*/ 1462087 h 1497806"/>
              <a:gd name="connsiteX49" fmla="*/ 1902619 w 2328862"/>
              <a:gd name="connsiteY49" fmla="*/ 1431131 h 1497806"/>
              <a:gd name="connsiteX50" fmla="*/ 1724025 w 2328862"/>
              <a:gd name="connsiteY50" fmla="*/ 1312068 h 1497806"/>
              <a:gd name="connsiteX51" fmla="*/ 1404937 w 2328862"/>
              <a:gd name="connsiteY51" fmla="*/ 1128712 h 149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28862" h="1497806">
                <a:moveTo>
                  <a:pt x="1404937" y="1128712"/>
                </a:moveTo>
                <a:lnTo>
                  <a:pt x="1009650" y="902493"/>
                </a:lnTo>
                <a:lnTo>
                  <a:pt x="850106" y="783431"/>
                </a:lnTo>
                <a:lnTo>
                  <a:pt x="676275" y="657225"/>
                </a:lnTo>
                <a:lnTo>
                  <a:pt x="514350" y="538162"/>
                </a:lnTo>
                <a:lnTo>
                  <a:pt x="419100" y="461962"/>
                </a:lnTo>
                <a:lnTo>
                  <a:pt x="257175" y="321468"/>
                </a:lnTo>
                <a:lnTo>
                  <a:pt x="150019" y="219075"/>
                </a:lnTo>
                <a:lnTo>
                  <a:pt x="69056" y="130968"/>
                </a:lnTo>
                <a:lnTo>
                  <a:pt x="42862" y="102393"/>
                </a:lnTo>
                <a:lnTo>
                  <a:pt x="23812" y="73818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3"/>
                </a:lnTo>
                <a:lnTo>
                  <a:pt x="14287" y="0"/>
                </a:lnTo>
                <a:lnTo>
                  <a:pt x="26194" y="0"/>
                </a:lnTo>
                <a:lnTo>
                  <a:pt x="61912" y="16668"/>
                </a:lnTo>
                <a:lnTo>
                  <a:pt x="145256" y="80962"/>
                </a:lnTo>
                <a:lnTo>
                  <a:pt x="259556" y="169068"/>
                </a:lnTo>
                <a:lnTo>
                  <a:pt x="376237" y="254793"/>
                </a:lnTo>
                <a:lnTo>
                  <a:pt x="509587" y="347662"/>
                </a:lnTo>
                <a:lnTo>
                  <a:pt x="642937" y="438150"/>
                </a:lnTo>
                <a:lnTo>
                  <a:pt x="781050" y="528637"/>
                </a:lnTo>
                <a:lnTo>
                  <a:pt x="897731" y="600075"/>
                </a:lnTo>
                <a:lnTo>
                  <a:pt x="1145381" y="740568"/>
                </a:lnTo>
                <a:lnTo>
                  <a:pt x="1316831" y="828675"/>
                </a:lnTo>
                <a:lnTo>
                  <a:pt x="1488281" y="909637"/>
                </a:lnTo>
                <a:lnTo>
                  <a:pt x="1678781" y="992981"/>
                </a:lnTo>
                <a:lnTo>
                  <a:pt x="1871662" y="1066800"/>
                </a:lnTo>
                <a:lnTo>
                  <a:pt x="1974056" y="1102518"/>
                </a:lnTo>
                <a:lnTo>
                  <a:pt x="2028825" y="1114425"/>
                </a:lnTo>
                <a:lnTo>
                  <a:pt x="2112169" y="1107281"/>
                </a:lnTo>
                <a:lnTo>
                  <a:pt x="2159794" y="1088231"/>
                </a:lnTo>
                <a:lnTo>
                  <a:pt x="2205037" y="1042987"/>
                </a:lnTo>
                <a:lnTo>
                  <a:pt x="2228850" y="1019175"/>
                </a:lnTo>
                <a:lnTo>
                  <a:pt x="2278856" y="990600"/>
                </a:lnTo>
                <a:lnTo>
                  <a:pt x="2302669" y="983456"/>
                </a:lnTo>
                <a:lnTo>
                  <a:pt x="2324100" y="992981"/>
                </a:lnTo>
                <a:lnTo>
                  <a:pt x="2328862" y="1009650"/>
                </a:lnTo>
                <a:lnTo>
                  <a:pt x="2302669" y="1109662"/>
                </a:lnTo>
                <a:lnTo>
                  <a:pt x="2276475" y="1169193"/>
                </a:lnTo>
                <a:lnTo>
                  <a:pt x="2221706" y="1254918"/>
                </a:lnTo>
                <a:lnTo>
                  <a:pt x="2152650" y="1343025"/>
                </a:lnTo>
                <a:lnTo>
                  <a:pt x="2047875" y="1466850"/>
                </a:lnTo>
                <a:lnTo>
                  <a:pt x="2009775" y="1493043"/>
                </a:lnTo>
                <a:lnTo>
                  <a:pt x="1985962" y="1497806"/>
                </a:lnTo>
                <a:lnTo>
                  <a:pt x="1955006" y="1493043"/>
                </a:lnTo>
                <a:lnTo>
                  <a:pt x="1935956" y="1483518"/>
                </a:lnTo>
                <a:lnTo>
                  <a:pt x="1916906" y="1462087"/>
                </a:lnTo>
                <a:lnTo>
                  <a:pt x="1902619" y="1431131"/>
                </a:lnTo>
                <a:lnTo>
                  <a:pt x="1724025" y="1312068"/>
                </a:lnTo>
                <a:lnTo>
                  <a:pt x="1404937" y="1128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295B1E-5DF6-4BD4-B9C0-23B99BA604F3}"/>
              </a:ext>
            </a:extLst>
          </p:cNvPr>
          <p:cNvSpPr/>
          <p:nvPr/>
        </p:nvSpPr>
        <p:spPr>
          <a:xfrm rot="16200000">
            <a:off x="3024189" y="4176713"/>
            <a:ext cx="2955925" cy="368300"/>
          </a:xfrm>
          <a:custGeom>
            <a:avLst/>
            <a:gdLst>
              <a:gd name="connsiteX0" fmla="*/ 1759254 w 2956989"/>
              <a:gd name="connsiteY0" fmla="*/ 365760 h 368336"/>
              <a:gd name="connsiteX1" fmla="*/ 1105007 w 2956989"/>
              <a:gd name="connsiteY1" fmla="*/ 368336 h 368336"/>
              <a:gd name="connsiteX2" fmla="*/ 741823 w 2956989"/>
              <a:gd name="connsiteY2" fmla="*/ 368336 h 368336"/>
              <a:gd name="connsiteX3" fmla="*/ 533185 w 2956989"/>
              <a:gd name="connsiteY3" fmla="*/ 365760 h 368336"/>
              <a:gd name="connsiteX4" fmla="*/ 409548 w 2956989"/>
              <a:gd name="connsiteY4" fmla="*/ 360609 h 368336"/>
              <a:gd name="connsiteX5" fmla="*/ 311669 w 2956989"/>
              <a:gd name="connsiteY5" fmla="*/ 350305 h 368336"/>
              <a:gd name="connsiteX6" fmla="*/ 226668 w 2956989"/>
              <a:gd name="connsiteY6" fmla="*/ 337427 h 368336"/>
              <a:gd name="connsiteX7" fmla="*/ 157122 w 2956989"/>
              <a:gd name="connsiteY7" fmla="*/ 321972 h 368336"/>
              <a:gd name="connsiteX8" fmla="*/ 103031 w 2956989"/>
              <a:gd name="connsiteY8" fmla="*/ 303941 h 368336"/>
              <a:gd name="connsiteX9" fmla="*/ 46364 w 2956989"/>
              <a:gd name="connsiteY9" fmla="*/ 273032 h 368336"/>
              <a:gd name="connsiteX10" fmla="*/ 23182 w 2956989"/>
              <a:gd name="connsiteY10" fmla="*/ 255002 h 368336"/>
              <a:gd name="connsiteX11" fmla="*/ 7727 w 2956989"/>
              <a:gd name="connsiteY11" fmla="*/ 236971 h 368336"/>
              <a:gd name="connsiteX12" fmla="*/ 0 w 2956989"/>
              <a:gd name="connsiteY12" fmla="*/ 221517 h 368336"/>
              <a:gd name="connsiteX13" fmla="*/ 0 w 2956989"/>
              <a:gd name="connsiteY13" fmla="*/ 206062 h 368336"/>
              <a:gd name="connsiteX14" fmla="*/ 7727 w 2956989"/>
              <a:gd name="connsiteY14" fmla="*/ 185456 h 368336"/>
              <a:gd name="connsiteX15" fmla="*/ 25758 w 2956989"/>
              <a:gd name="connsiteY15" fmla="*/ 167425 h 368336"/>
              <a:gd name="connsiteX16" fmla="*/ 74698 w 2956989"/>
              <a:gd name="connsiteY16" fmla="*/ 139092 h 368336"/>
              <a:gd name="connsiteX17" fmla="*/ 157122 w 2956989"/>
              <a:gd name="connsiteY17" fmla="*/ 110758 h 368336"/>
              <a:gd name="connsiteX18" fmla="*/ 316820 w 2956989"/>
              <a:gd name="connsiteY18" fmla="*/ 69546 h 368336"/>
              <a:gd name="connsiteX19" fmla="*/ 425003 w 2956989"/>
              <a:gd name="connsiteY19" fmla="*/ 51516 h 368336"/>
              <a:gd name="connsiteX20" fmla="*/ 502276 w 2956989"/>
              <a:gd name="connsiteY20" fmla="*/ 66970 h 368336"/>
              <a:gd name="connsiteX21" fmla="*/ 605307 w 2956989"/>
              <a:gd name="connsiteY21" fmla="*/ 92728 h 368336"/>
              <a:gd name="connsiteX22" fmla="*/ 708338 w 2956989"/>
              <a:gd name="connsiteY22" fmla="*/ 113334 h 368336"/>
              <a:gd name="connsiteX23" fmla="*/ 842278 w 2956989"/>
              <a:gd name="connsiteY23" fmla="*/ 131365 h 368336"/>
              <a:gd name="connsiteX24" fmla="*/ 1025158 w 2956989"/>
              <a:gd name="connsiteY24" fmla="*/ 141668 h 368336"/>
              <a:gd name="connsiteX25" fmla="*/ 1545465 w 2956989"/>
              <a:gd name="connsiteY25" fmla="*/ 141668 h 368336"/>
              <a:gd name="connsiteX26" fmla="*/ 2101832 w 2956989"/>
              <a:gd name="connsiteY26" fmla="*/ 144243 h 368336"/>
              <a:gd name="connsiteX27" fmla="*/ 2449562 w 2956989"/>
              <a:gd name="connsiteY27" fmla="*/ 141668 h 368336"/>
              <a:gd name="connsiteX28" fmla="*/ 2555169 w 2956989"/>
              <a:gd name="connsiteY28" fmla="*/ 136516 h 368336"/>
              <a:gd name="connsiteX29" fmla="*/ 2593805 w 2956989"/>
              <a:gd name="connsiteY29" fmla="*/ 126213 h 368336"/>
              <a:gd name="connsiteX30" fmla="*/ 2624714 w 2956989"/>
              <a:gd name="connsiteY30" fmla="*/ 110758 h 368336"/>
              <a:gd name="connsiteX31" fmla="*/ 2655624 w 2956989"/>
              <a:gd name="connsiteY31" fmla="*/ 87576 h 368336"/>
              <a:gd name="connsiteX32" fmla="*/ 2725170 w 2956989"/>
              <a:gd name="connsiteY32" fmla="*/ 0 h 368336"/>
              <a:gd name="connsiteX33" fmla="*/ 2956989 w 2956989"/>
              <a:gd name="connsiteY33" fmla="*/ 121061 h 368336"/>
              <a:gd name="connsiteX34" fmla="*/ 2869413 w 2956989"/>
              <a:gd name="connsiteY34" fmla="*/ 213789 h 368336"/>
              <a:gd name="connsiteX35" fmla="*/ 2784412 w 2956989"/>
              <a:gd name="connsiteY35" fmla="*/ 285911 h 368336"/>
              <a:gd name="connsiteX36" fmla="*/ 2699412 w 2956989"/>
              <a:gd name="connsiteY36" fmla="*/ 337427 h 368336"/>
              <a:gd name="connsiteX37" fmla="*/ 2645321 w 2956989"/>
              <a:gd name="connsiteY37" fmla="*/ 358033 h 368336"/>
              <a:gd name="connsiteX38" fmla="*/ 2560320 w 2956989"/>
              <a:gd name="connsiteY38" fmla="*/ 365760 h 368336"/>
              <a:gd name="connsiteX39" fmla="*/ 2140469 w 2956989"/>
              <a:gd name="connsiteY39" fmla="*/ 363184 h 368336"/>
              <a:gd name="connsiteX40" fmla="*/ 1759254 w 2956989"/>
              <a:gd name="connsiteY40" fmla="*/ 365760 h 3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6989" h="368336">
                <a:moveTo>
                  <a:pt x="1759254" y="365760"/>
                </a:moveTo>
                <a:lnTo>
                  <a:pt x="1105007" y="368336"/>
                </a:lnTo>
                <a:lnTo>
                  <a:pt x="741823" y="368336"/>
                </a:lnTo>
                <a:lnTo>
                  <a:pt x="533185" y="365760"/>
                </a:lnTo>
                <a:lnTo>
                  <a:pt x="409548" y="360609"/>
                </a:lnTo>
                <a:lnTo>
                  <a:pt x="311669" y="350305"/>
                </a:lnTo>
                <a:lnTo>
                  <a:pt x="226668" y="337427"/>
                </a:lnTo>
                <a:lnTo>
                  <a:pt x="157122" y="321972"/>
                </a:lnTo>
                <a:lnTo>
                  <a:pt x="103031" y="303941"/>
                </a:lnTo>
                <a:lnTo>
                  <a:pt x="46364" y="273032"/>
                </a:lnTo>
                <a:lnTo>
                  <a:pt x="23182" y="255002"/>
                </a:lnTo>
                <a:lnTo>
                  <a:pt x="7727" y="236971"/>
                </a:lnTo>
                <a:lnTo>
                  <a:pt x="0" y="221517"/>
                </a:lnTo>
                <a:lnTo>
                  <a:pt x="0" y="206062"/>
                </a:lnTo>
                <a:lnTo>
                  <a:pt x="7727" y="185456"/>
                </a:lnTo>
                <a:lnTo>
                  <a:pt x="25758" y="167425"/>
                </a:lnTo>
                <a:lnTo>
                  <a:pt x="74698" y="139092"/>
                </a:lnTo>
                <a:lnTo>
                  <a:pt x="157122" y="110758"/>
                </a:lnTo>
                <a:lnTo>
                  <a:pt x="316820" y="69546"/>
                </a:lnTo>
                <a:lnTo>
                  <a:pt x="425003" y="51516"/>
                </a:lnTo>
                <a:lnTo>
                  <a:pt x="502276" y="66970"/>
                </a:lnTo>
                <a:lnTo>
                  <a:pt x="605307" y="92728"/>
                </a:lnTo>
                <a:lnTo>
                  <a:pt x="708338" y="113334"/>
                </a:lnTo>
                <a:lnTo>
                  <a:pt x="842278" y="131365"/>
                </a:lnTo>
                <a:lnTo>
                  <a:pt x="1025158" y="141668"/>
                </a:lnTo>
                <a:lnTo>
                  <a:pt x="1545465" y="141668"/>
                </a:lnTo>
                <a:lnTo>
                  <a:pt x="2101832" y="144243"/>
                </a:lnTo>
                <a:lnTo>
                  <a:pt x="2449562" y="141668"/>
                </a:lnTo>
                <a:lnTo>
                  <a:pt x="2555169" y="136516"/>
                </a:lnTo>
                <a:lnTo>
                  <a:pt x="2593805" y="126213"/>
                </a:lnTo>
                <a:lnTo>
                  <a:pt x="2624714" y="110758"/>
                </a:lnTo>
                <a:lnTo>
                  <a:pt x="2655624" y="87576"/>
                </a:lnTo>
                <a:lnTo>
                  <a:pt x="2725170" y="0"/>
                </a:lnTo>
                <a:lnTo>
                  <a:pt x="2956989" y="121061"/>
                </a:lnTo>
                <a:lnTo>
                  <a:pt x="2869413" y="213789"/>
                </a:lnTo>
                <a:lnTo>
                  <a:pt x="2784412" y="285911"/>
                </a:lnTo>
                <a:lnTo>
                  <a:pt x="2699412" y="337427"/>
                </a:lnTo>
                <a:lnTo>
                  <a:pt x="2645321" y="358033"/>
                </a:lnTo>
                <a:lnTo>
                  <a:pt x="2560320" y="365760"/>
                </a:lnTo>
                <a:lnTo>
                  <a:pt x="2140469" y="363184"/>
                </a:lnTo>
                <a:lnTo>
                  <a:pt x="1759254" y="36576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070B47A-7A40-4F0E-9A27-3117E686106E}"/>
              </a:ext>
            </a:extLst>
          </p:cNvPr>
          <p:cNvSpPr/>
          <p:nvPr/>
        </p:nvSpPr>
        <p:spPr>
          <a:xfrm>
            <a:off x="5519738" y="2573339"/>
            <a:ext cx="2513012" cy="498475"/>
          </a:xfrm>
          <a:custGeom>
            <a:avLst/>
            <a:gdLst>
              <a:gd name="connsiteX0" fmla="*/ 1759743 w 2512218"/>
              <a:gd name="connsiteY0" fmla="*/ 316707 h 497682"/>
              <a:gd name="connsiteX1" fmla="*/ 1426368 w 2512218"/>
              <a:gd name="connsiteY1" fmla="*/ 347663 h 497682"/>
              <a:gd name="connsiteX2" fmla="*/ 1250156 w 2512218"/>
              <a:gd name="connsiteY2" fmla="*/ 378619 h 497682"/>
              <a:gd name="connsiteX3" fmla="*/ 1033462 w 2512218"/>
              <a:gd name="connsiteY3" fmla="*/ 407194 h 497682"/>
              <a:gd name="connsiteX4" fmla="*/ 876300 w 2512218"/>
              <a:gd name="connsiteY4" fmla="*/ 431007 h 497682"/>
              <a:gd name="connsiteX5" fmla="*/ 711993 w 2512218"/>
              <a:gd name="connsiteY5" fmla="*/ 461963 h 497682"/>
              <a:gd name="connsiteX6" fmla="*/ 538162 w 2512218"/>
              <a:gd name="connsiteY6" fmla="*/ 495300 h 497682"/>
              <a:gd name="connsiteX7" fmla="*/ 519112 w 2512218"/>
              <a:gd name="connsiteY7" fmla="*/ 497682 h 497682"/>
              <a:gd name="connsiteX8" fmla="*/ 481012 w 2512218"/>
              <a:gd name="connsiteY8" fmla="*/ 495300 h 497682"/>
              <a:gd name="connsiteX9" fmla="*/ 409575 w 2512218"/>
              <a:gd name="connsiteY9" fmla="*/ 481013 h 497682"/>
              <a:gd name="connsiteX10" fmla="*/ 302418 w 2512218"/>
              <a:gd name="connsiteY10" fmla="*/ 442913 h 497682"/>
              <a:gd name="connsiteX11" fmla="*/ 147637 w 2512218"/>
              <a:gd name="connsiteY11" fmla="*/ 369094 h 497682"/>
              <a:gd name="connsiteX12" fmla="*/ 0 w 2512218"/>
              <a:gd name="connsiteY12" fmla="*/ 290513 h 497682"/>
              <a:gd name="connsiteX13" fmla="*/ 92868 w 2512218"/>
              <a:gd name="connsiteY13" fmla="*/ 171450 h 497682"/>
              <a:gd name="connsiteX14" fmla="*/ 164306 w 2512218"/>
              <a:gd name="connsiteY14" fmla="*/ 228600 h 497682"/>
              <a:gd name="connsiteX15" fmla="*/ 197643 w 2512218"/>
              <a:gd name="connsiteY15" fmla="*/ 250032 h 497682"/>
              <a:gd name="connsiteX16" fmla="*/ 235743 w 2512218"/>
              <a:gd name="connsiteY16" fmla="*/ 266700 h 497682"/>
              <a:gd name="connsiteX17" fmla="*/ 297656 w 2512218"/>
              <a:gd name="connsiteY17" fmla="*/ 280988 h 497682"/>
              <a:gd name="connsiteX18" fmla="*/ 361950 w 2512218"/>
              <a:gd name="connsiteY18" fmla="*/ 290513 h 497682"/>
              <a:gd name="connsiteX19" fmla="*/ 445293 w 2512218"/>
              <a:gd name="connsiteY19" fmla="*/ 295275 h 497682"/>
              <a:gd name="connsiteX20" fmla="*/ 490537 w 2512218"/>
              <a:gd name="connsiteY20" fmla="*/ 297657 h 497682"/>
              <a:gd name="connsiteX21" fmla="*/ 588168 w 2512218"/>
              <a:gd name="connsiteY21" fmla="*/ 285750 h 497682"/>
              <a:gd name="connsiteX22" fmla="*/ 1247775 w 2512218"/>
              <a:gd name="connsiteY22" fmla="*/ 200025 h 497682"/>
              <a:gd name="connsiteX23" fmla="*/ 1440656 w 2512218"/>
              <a:gd name="connsiteY23" fmla="*/ 169069 h 497682"/>
              <a:gd name="connsiteX24" fmla="*/ 1657350 w 2512218"/>
              <a:gd name="connsiteY24" fmla="*/ 140494 h 497682"/>
              <a:gd name="connsiteX25" fmla="*/ 1809750 w 2512218"/>
              <a:gd name="connsiteY25" fmla="*/ 111919 h 497682"/>
              <a:gd name="connsiteX26" fmla="*/ 1933575 w 2512218"/>
              <a:gd name="connsiteY26" fmla="*/ 80963 h 497682"/>
              <a:gd name="connsiteX27" fmla="*/ 2043112 w 2512218"/>
              <a:gd name="connsiteY27" fmla="*/ 47625 h 497682"/>
              <a:gd name="connsiteX28" fmla="*/ 2109787 w 2512218"/>
              <a:gd name="connsiteY28" fmla="*/ 19050 h 497682"/>
              <a:gd name="connsiteX29" fmla="*/ 2145506 w 2512218"/>
              <a:gd name="connsiteY29" fmla="*/ 2382 h 497682"/>
              <a:gd name="connsiteX30" fmla="*/ 2195512 w 2512218"/>
              <a:gd name="connsiteY30" fmla="*/ 0 h 497682"/>
              <a:gd name="connsiteX31" fmla="*/ 2255043 w 2512218"/>
              <a:gd name="connsiteY31" fmla="*/ 11907 h 497682"/>
              <a:gd name="connsiteX32" fmla="*/ 2381250 w 2512218"/>
              <a:gd name="connsiteY32" fmla="*/ 54769 h 497682"/>
              <a:gd name="connsiteX33" fmla="*/ 2409825 w 2512218"/>
              <a:gd name="connsiteY33" fmla="*/ 66675 h 497682"/>
              <a:gd name="connsiteX34" fmla="*/ 2443162 w 2512218"/>
              <a:gd name="connsiteY34" fmla="*/ 85725 h 497682"/>
              <a:gd name="connsiteX35" fmla="*/ 2481262 w 2512218"/>
              <a:gd name="connsiteY35" fmla="*/ 114300 h 497682"/>
              <a:gd name="connsiteX36" fmla="*/ 2505075 w 2512218"/>
              <a:gd name="connsiteY36" fmla="*/ 140494 h 497682"/>
              <a:gd name="connsiteX37" fmla="*/ 2512218 w 2512218"/>
              <a:gd name="connsiteY37" fmla="*/ 159544 h 497682"/>
              <a:gd name="connsiteX38" fmla="*/ 2507456 w 2512218"/>
              <a:gd name="connsiteY38" fmla="*/ 176213 h 497682"/>
              <a:gd name="connsiteX39" fmla="*/ 2488406 w 2512218"/>
              <a:gd name="connsiteY39" fmla="*/ 202407 h 497682"/>
              <a:gd name="connsiteX40" fmla="*/ 2447925 w 2512218"/>
              <a:gd name="connsiteY40" fmla="*/ 230982 h 497682"/>
              <a:gd name="connsiteX41" fmla="*/ 2376487 w 2512218"/>
              <a:gd name="connsiteY41" fmla="*/ 252413 h 497682"/>
              <a:gd name="connsiteX42" fmla="*/ 2271712 w 2512218"/>
              <a:gd name="connsiteY42" fmla="*/ 261938 h 497682"/>
              <a:gd name="connsiteX43" fmla="*/ 1974056 w 2512218"/>
              <a:gd name="connsiteY43" fmla="*/ 290513 h 497682"/>
              <a:gd name="connsiteX44" fmla="*/ 1759743 w 2512218"/>
              <a:gd name="connsiteY44" fmla="*/ 316707 h 4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12218" h="497682">
                <a:moveTo>
                  <a:pt x="1759743" y="316707"/>
                </a:moveTo>
                <a:lnTo>
                  <a:pt x="1426368" y="347663"/>
                </a:lnTo>
                <a:lnTo>
                  <a:pt x="1250156" y="378619"/>
                </a:lnTo>
                <a:lnTo>
                  <a:pt x="1033462" y="407194"/>
                </a:lnTo>
                <a:lnTo>
                  <a:pt x="876300" y="431007"/>
                </a:lnTo>
                <a:lnTo>
                  <a:pt x="711993" y="461963"/>
                </a:lnTo>
                <a:lnTo>
                  <a:pt x="538162" y="495300"/>
                </a:lnTo>
                <a:lnTo>
                  <a:pt x="519112" y="497682"/>
                </a:lnTo>
                <a:lnTo>
                  <a:pt x="481012" y="495300"/>
                </a:lnTo>
                <a:lnTo>
                  <a:pt x="409575" y="481013"/>
                </a:lnTo>
                <a:lnTo>
                  <a:pt x="302418" y="442913"/>
                </a:lnTo>
                <a:lnTo>
                  <a:pt x="147637" y="369094"/>
                </a:lnTo>
                <a:lnTo>
                  <a:pt x="0" y="290513"/>
                </a:lnTo>
                <a:lnTo>
                  <a:pt x="92868" y="171450"/>
                </a:lnTo>
                <a:lnTo>
                  <a:pt x="164306" y="228600"/>
                </a:lnTo>
                <a:lnTo>
                  <a:pt x="197643" y="250032"/>
                </a:lnTo>
                <a:lnTo>
                  <a:pt x="235743" y="266700"/>
                </a:lnTo>
                <a:lnTo>
                  <a:pt x="297656" y="280988"/>
                </a:lnTo>
                <a:lnTo>
                  <a:pt x="361950" y="290513"/>
                </a:lnTo>
                <a:lnTo>
                  <a:pt x="445293" y="295275"/>
                </a:lnTo>
                <a:lnTo>
                  <a:pt x="490537" y="297657"/>
                </a:lnTo>
                <a:lnTo>
                  <a:pt x="588168" y="285750"/>
                </a:lnTo>
                <a:lnTo>
                  <a:pt x="1247775" y="200025"/>
                </a:lnTo>
                <a:lnTo>
                  <a:pt x="1440656" y="169069"/>
                </a:lnTo>
                <a:lnTo>
                  <a:pt x="1657350" y="140494"/>
                </a:lnTo>
                <a:lnTo>
                  <a:pt x="1809750" y="111919"/>
                </a:lnTo>
                <a:lnTo>
                  <a:pt x="1933575" y="80963"/>
                </a:lnTo>
                <a:lnTo>
                  <a:pt x="2043112" y="47625"/>
                </a:lnTo>
                <a:lnTo>
                  <a:pt x="2109787" y="19050"/>
                </a:lnTo>
                <a:lnTo>
                  <a:pt x="2145506" y="2382"/>
                </a:lnTo>
                <a:lnTo>
                  <a:pt x="2195512" y="0"/>
                </a:lnTo>
                <a:lnTo>
                  <a:pt x="2255043" y="11907"/>
                </a:lnTo>
                <a:lnTo>
                  <a:pt x="2381250" y="54769"/>
                </a:lnTo>
                <a:lnTo>
                  <a:pt x="2409825" y="66675"/>
                </a:lnTo>
                <a:lnTo>
                  <a:pt x="2443162" y="85725"/>
                </a:lnTo>
                <a:lnTo>
                  <a:pt x="2481262" y="114300"/>
                </a:lnTo>
                <a:lnTo>
                  <a:pt x="2505075" y="140494"/>
                </a:lnTo>
                <a:lnTo>
                  <a:pt x="2512218" y="159544"/>
                </a:lnTo>
                <a:lnTo>
                  <a:pt x="2507456" y="176213"/>
                </a:lnTo>
                <a:lnTo>
                  <a:pt x="2488406" y="202407"/>
                </a:lnTo>
                <a:lnTo>
                  <a:pt x="2447925" y="230982"/>
                </a:lnTo>
                <a:lnTo>
                  <a:pt x="2376487" y="252413"/>
                </a:lnTo>
                <a:lnTo>
                  <a:pt x="2271712" y="261938"/>
                </a:lnTo>
                <a:lnTo>
                  <a:pt x="1974056" y="290513"/>
                </a:lnTo>
                <a:lnTo>
                  <a:pt x="1759743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BD1E34-986F-472C-94DF-24B0A1B8F530}"/>
              </a:ext>
            </a:extLst>
          </p:cNvPr>
          <p:cNvSpPr/>
          <p:nvPr/>
        </p:nvSpPr>
        <p:spPr>
          <a:xfrm>
            <a:off x="5030788" y="3683001"/>
            <a:ext cx="3378200" cy="627063"/>
          </a:xfrm>
          <a:custGeom>
            <a:avLst/>
            <a:gdLst>
              <a:gd name="connsiteX0" fmla="*/ 2359556 w 3377800"/>
              <a:gd name="connsiteY0" fmla="*/ 311530 h 625946"/>
              <a:gd name="connsiteX1" fmla="*/ 1915337 w 3377800"/>
              <a:gd name="connsiteY1" fmla="*/ 351914 h 625946"/>
              <a:gd name="connsiteX2" fmla="*/ 1730726 w 3377800"/>
              <a:gd name="connsiteY2" fmla="*/ 389413 h 625946"/>
              <a:gd name="connsiteX3" fmla="*/ 1430734 w 3377800"/>
              <a:gd name="connsiteY3" fmla="*/ 418259 h 625946"/>
              <a:gd name="connsiteX4" fmla="*/ 1179778 w 3377800"/>
              <a:gd name="connsiteY4" fmla="*/ 455758 h 625946"/>
              <a:gd name="connsiteX5" fmla="*/ 943246 w 3377800"/>
              <a:gd name="connsiteY5" fmla="*/ 493257 h 625946"/>
              <a:gd name="connsiteX6" fmla="*/ 718252 w 3377800"/>
              <a:gd name="connsiteY6" fmla="*/ 536525 h 625946"/>
              <a:gd name="connsiteX7" fmla="*/ 519218 w 3377800"/>
              <a:gd name="connsiteY7" fmla="*/ 585562 h 625946"/>
              <a:gd name="connsiteX8" fmla="*/ 383645 w 3377800"/>
              <a:gd name="connsiteY8" fmla="*/ 625946 h 625946"/>
              <a:gd name="connsiteX9" fmla="*/ 360568 w 3377800"/>
              <a:gd name="connsiteY9" fmla="*/ 623061 h 625946"/>
              <a:gd name="connsiteX10" fmla="*/ 320185 w 3377800"/>
              <a:gd name="connsiteY10" fmla="*/ 611523 h 625946"/>
              <a:gd name="connsiteX11" fmla="*/ 256725 w 3377800"/>
              <a:gd name="connsiteY11" fmla="*/ 576908 h 625946"/>
              <a:gd name="connsiteX12" fmla="*/ 152881 w 3377800"/>
              <a:gd name="connsiteY12" fmla="*/ 504795 h 625946"/>
              <a:gd name="connsiteX13" fmla="*/ 83652 w 3377800"/>
              <a:gd name="connsiteY13" fmla="*/ 447104 h 625946"/>
              <a:gd name="connsiteX14" fmla="*/ 43269 w 3377800"/>
              <a:gd name="connsiteY14" fmla="*/ 409605 h 625946"/>
              <a:gd name="connsiteX15" fmla="*/ 23077 w 3377800"/>
              <a:gd name="connsiteY15" fmla="*/ 389413 h 625946"/>
              <a:gd name="connsiteX16" fmla="*/ 8654 w 3377800"/>
              <a:gd name="connsiteY16" fmla="*/ 363452 h 625946"/>
              <a:gd name="connsiteX17" fmla="*/ 0 w 3377800"/>
              <a:gd name="connsiteY17" fmla="*/ 334607 h 625946"/>
              <a:gd name="connsiteX18" fmla="*/ 2885 w 3377800"/>
              <a:gd name="connsiteY18" fmla="*/ 314415 h 625946"/>
              <a:gd name="connsiteX19" fmla="*/ 17308 w 3377800"/>
              <a:gd name="connsiteY19" fmla="*/ 305761 h 625946"/>
              <a:gd name="connsiteX20" fmla="*/ 51922 w 3377800"/>
              <a:gd name="connsiteY20" fmla="*/ 308646 h 625946"/>
              <a:gd name="connsiteX21" fmla="*/ 106728 w 3377800"/>
              <a:gd name="connsiteY21" fmla="*/ 328838 h 625946"/>
              <a:gd name="connsiteX22" fmla="*/ 164419 w 3377800"/>
              <a:gd name="connsiteY22" fmla="*/ 351914 h 625946"/>
              <a:gd name="connsiteX23" fmla="*/ 239417 w 3377800"/>
              <a:gd name="connsiteY23" fmla="*/ 366337 h 625946"/>
              <a:gd name="connsiteX24" fmla="*/ 308646 w 3377800"/>
              <a:gd name="connsiteY24" fmla="*/ 372106 h 625946"/>
              <a:gd name="connsiteX25" fmla="*/ 389414 w 3377800"/>
              <a:gd name="connsiteY25" fmla="*/ 363452 h 625946"/>
              <a:gd name="connsiteX26" fmla="*/ 801903 w 3377800"/>
              <a:gd name="connsiteY26" fmla="*/ 305761 h 625946"/>
              <a:gd name="connsiteX27" fmla="*/ 1303814 w 3377800"/>
              <a:gd name="connsiteY27" fmla="*/ 242301 h 625946"/>
              <a:gd name="connsiteX28" fmla="*/ 1739380 w 3377800"/>
              <a:gd name="connsiteY28" fmla="*/ 184611 h 625946"/>
              <a:gd name="connsiteX29" fmla="*/ 1918221 w 3377800"/>
              <a:gd name="connsiteY29" fmla="*/ 149996 h 625946"/>
              <a:gd name="connsiteX30" fmla="*/ 2348018 w 3377800"/>
              <a:gd name="connsiteY30" fmla="*/ 106728 h 625946"/>
              <a:gd name="connsiteX31" fmla="*/ 2653780 w 3377800"/>
              <a:gd name="connsiteY31" fmla="*/ 77883 h 625946"/>
              <a:gd name="connsiteX32" fmla="*/ 2720124 w 3377800"/>
              <a:gd name="connsiteY32" fmla="*/ 69229 h 625946"/>
              <a:gd name="connsiteX33" fmla="*/ 2826852 w 3377800"/>
              <a:gd name="connsiteY33" fmla="*/ 43268 h 625946"/>
              <a:gd name="connsiteX34" fmla="*/ 2890312 w 3377800"/>
              <a:gd name="connsiteY34" fmla="*/ 23076 h 625946"/>
              <a:gd name="connsiteX35" fmla="*/ 2939349 w 3377800"/>
              <a:gd name="connsiteY35" fmla="*/ 2884 h 625946"/>
              <a:gd name="connsiteX36" fmla="*/ 2976848 w 3377800"/>
              <a:gd name="connsiteY36" fmla="*/ 0 h 625946"/>
              <a:gd name="connsiteX37" fmla="*/ 3037424 w 3377800"/>
              <a:gd name="connsiteY37" fmla="*/ 11538 h 625946"/>
              <a:gd name="connsiteX38" fmla="*/ 3172997 w 3377800"/>
              <a:gd name="connsiteY38" fmla="*/ 60575 h 625946"/>
              <a:gd name="connsiteX39" fmla="*/ 3262418 w 3377800"/>
              <a:gd name="connsiteY39" fmla="*/ 100959 h 625946"/>
              <a:gd name="connsiteX40" fmla="*/ 3288379 w 3377800"/>
              <a:gd name="connsiteY40" fmla="*/ 118266 h 625946"/>
              <a:gd name="connsiteX41" fmla="*/ 3322993 w 3377800"/>
              <a:gd name="connsiteY41" fmla="*/ 141342 h 625946"/>
              <a:gd name="connsiteX42" fmla="*/ 3346070 w 3377800"/>
              <a:gd name="connsiteY42" fmla="*/ 167303 h 625946"/>
              <a:gd name="connsiteX43" fmla="*/ 3366262 w 3377800"/>
              <a:gd name="connsiteY43" fmla="*/ 193264 h 625946"/>
              <a:gd name="connsiteX44" fmla="*/ 3377800 w 3377800"/>
              <a:gd name="connsiteY44" fmla="*/ 219225 h 625946"/>
              <a:gd name="connsiteX45" fmla="*/ 3377800 w 3377800"/>
              <a:gd name="connsiteY45" fmla="*/ 233648 h 625946"/>
              <a:gd name="connsiteX46" fmla="*/ 3366262 w 3377800"/>
              <a:gd name="connsiteY46" fmla="*/ 253840 h 625946"/>
              <a:gd name="connsiteX47" fmla="*/ 3334532 w 3377800"/>
              <a:gd name="connsiteY47" fmla="*/ 268262 h 625946"/>
              <a:gd name="connsiteX48" fmla="*/ 3285494 w 3377800"/>
              <a:gd name="connsiteY48" fmla="*/ 279801 h 625946"/>
              <a:gd name="connsiteX49" fmla="*/ 3060500 w 3377800"/>
              <a:gd name="connsiteY49" fmla="*/ 282685 h 625946"/>
              <a:gd name="connsiteX50" fmla="*/ 2792238 w 3377800"/>
              <a:gd name="connsiteY50" fmla="*/ 288454 h 625946"/>
              <a:gd name="connsiteX51" fmla="*/ 2359556 w 3377800"/>
              <a:gd name="connsiteY51" fmla="*/ 31153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77800" h="625946">
                <a:moveTo>
                  <a:pt x="2359556" y="311530"/>
                </a:moveTo>
                <a:lnTo>
                  <a:pt x="1915337" y="351914"/>
                </a:lnTo>
                <a:lnTo>
                  <a:pt x="1730726" y="389413"/>
                </a:lnTo>
                <a:lnTo>
                  <a:pt x="1430734" y="418259"/>
                </a:lnTo>
                <a:lnTo>
                  <a:pt x="1179778" y="455758"/>
                </a:lnTo>
                <a:lnTo>
                  <a:pt x="943246" y="493257"/>
                </a:lnTo>
                <a:lnTo>
                  <a:pt x="718252" y="536525"/>
                </a:lnTo>
                <a:lnTo>
                  <a:pt x="519218" y="585562"/>
                </a:lnTo>
                <a:lnTo>
                  <a:pt x="383645" y="625946"/>
                </a:lnTo>
                <a:lnTo>
                  <a:pt x="360568" y="623061"/>
                </a:lnTo>
                <a:lnTo>
                  <a:pt x="320185" y="611523"/>
                </a:lnTo>
                <a:lnTo>
                  <a:pt x="256725" y="576908"/>
                </a:lnTo>
                <a:lnTo>
                  <a:pt x="152881" y="504795"/>
                </a:lnTo>
                <a:lnTo>
                  <a:pt x="83652" y="447104"/>
                </a:lnTo>
                <a:lnTo>
                  <a:pt x="43269" y="409605"/>
                </a:lnTo>
                <a:lnTo>
                  <a:pt x="23077" y="389413"/>
                </a:lnTo>
                <a:lnTo>
                  <a:pt x="8654" y="363452"/>
                </a:lnTo>
                <a:lnTo>
                  <a:pt x="0" y="334607"/>
                </a:lnTo>
                <a:lnTo>
                  <a:pt x="2885" y="314415"/>
                </a:lnTo>
                <a:lnTo>
                  <a:pt x="17308" y="305761"/>
                </a:lnTo>
                <a:lnTo>
                  <a:pt x="51922" y="308646"/>
                </a:lnTo>
                <a:lnTo>
                  <a:pt x="106728" y="328838"/>
                </a:lnTo>
                <a:lnTo>
                  <a:pt x="164419" y="351914"/>
                </a:lnTo>
                <a:lnTo>
                  <a:pt x="239417" y="366337"/>
                </a:lnTo>
                <a:lnTo>
                  <a:pt x="308646" y="372106"/>
                </a:lnTo>
                <a:lnTo>
                  <a:pt x="389414" y="363452"/>
                </a:lnTo>
                <a:lnTo>
                  <a:pt x="801903" y="305761"/>
                </a:lnTo>
                <a:lnTo>
                  <a:pt x="1303814" y="242301"/>
                </a:lnTo>
                <a:lnTo>
                  <a:pt x="1739380" y="184611"/>
                </a:lnTo>
                <a:lnTo>
                  <a:pt x="1918221" y="149996"/>
                </a:lnTo>
                <a:lnTo>
                  <a:pt x="2348018" y="106728"/>
                </a:lnTo>
                <a:lnTo>
                  <a:pt x="2653780" y="77883"/>
                </a:lnTo>
                <a:lnTo>
                  <a:pt x="2720124" y="69229"/>
                </a:lnTo>
                <a:lnTo>
                  <a:pt x="2826852" y="43268"/>
                </a:lnTo>
                <a:lnTo>
                  <a:pt x="2890312" y="23076"/>
                </a:lnTo>
                <a:lnTo>
                  <a:pt x="2939349" y="2884"/>
                </a:lnTo>
                <a:lnTo>
                  <a:pt x="2976848" y="0"/>
                </a:lnTo>
                <a:lnTo>
                  <a:pt x="3037424" y="11538"/>
                </a:lnTo>
                <a:lnTo>
                  <a:pt x="3172997" y="60575"/>
                </a:lnTo>
                <a:lnTo>
                  <a:pt x="3262418" y="100959"/>
                </a:lnTo>
                <a:lnTo>
                  <a:pt x="3288379" y="118266"/>
                </a:lnTo>
                <a:lnTo>
                  <a:pt x="3322993" y="141342"/>
                </a:lnTo>
                <a:lnTo>
                  <a:pt x="3346070" y="167303"/>
                </a:lnTo>
                <a:lnTo>
                  <a:pt x="3366262" y="193264"/>
                </a:lnTo>
                <a:lnTo>
                  <a:pt x="3377800" y="219225"/>
                </a:lnTo>
                <a:lnTo>
                  <a:pt x="3377800" y="233648"/>
                </a:lnTo>
                <a:lnTo>
                  <a:pt x="3366262" y="253840"/>
                </a:lnTo>
                <a:lnTo>
                  <a:pt x="3334532" y="268262"/>
                </a:lnTo>
                <a:lnTo>
                  <a:pt x="3285494" y="279801"/>
                </a:lnTo>
                <a:lnTo>
                  <a:pt x="3060500" y="282685"/>
                </a:lnTo>
                <a:lnTo>
                  <a:pt x="2792238" y="288454"/>
                </a:lnTo>
                <a:lnTo>
                  <a:pt x="2359556" y="3115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0A53648-CBD1-4D0B-AE37-841265B83C59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E66E863-DCD3-4B70-A436-2D3D8DED200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CAA7B73D-C45F-4075-9178-D09C4E3AD76C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480AA26-9CD7-4C52-B025-C1BDA7586E5F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861799E-97CF-469F-BC44-D278E9674DE3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ED1742C-E248-4569-BC3E-558D4A097A9A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EDF558B-97BC-4892-8D9F-52A7F30555B8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6A1640C-FADA-4A4E-94E2-AEC49ED76031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50D1CBC-F7F2-406C-9440-CF79279DEC4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55845BB7-78ED-45C9-8C9D-A7749DC0FEEA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5E110B0-0D84-4007-86F6-181A25E86799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54921178-8BA7-4778-BD19-E72980192E1E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E94CDB44-57B7-4D0C-A5A5-E0D42E007944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728B554-C11A-4A97-8A90-D0ED36E9FECF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561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741759-65B6-41EE-BBC9-8D697E6EF3A6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C0CD940-297E-4C54-B921-793DB38E2D49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838FBAA-9C24-4152-95E9-25731EA81B0F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7D8E51E-F30C-424C-AF16-74F468C73620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F79AD18-2D9D-4065-843A-DF24A9D53CDF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366250B9-5D21-44F3-9B69-0E32C7CA5B8C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2C5FCBE-ADDA-4A1A-8B93-9AEC3A6A7145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796830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13E2543-11C9-481C-B03D-2A8D4F2E1A2D}"/>
              </a:ext>
            </a:extLst>
          </p:cNvPr>
          <p:cNvSpPr/>
          <p:nvPr/>
        </p:nvSpPr>
        <p:spPr>
          <a:xfrm>
            <a:off x="3593233" y="2579688"/>
            <a:ext cx="2295525" cy="546100"/>
          </a:xfrm>
          <a:custGeom>
            <a:avLst/>
            <a:gdLst>
              <a:gd name="connsiteX0" fmla="*/ 1654969 w 2295525"/>
              <a:gd name="connsiteY0" fmla="*/ 304800 h 545307"/>
              <a:gd name="connsiteX1" fmla="*/ 1319213 w 2295525"/>
              <a:gd name="connsiteY1" fmla="*/ 345282 h 545307"/>
              <a:gd name="connsiteX2" fmla="*/ 1157288 w 2295525"/>
              <a:gd name="connsiteY2" fmla="*/ 361950 h 545307"/>
              <a:gd name="connsiteX3" fmla="*/ 978694 w 2295525"/>
              <a:gd name="connsiteY3" fmla="*/ 392907 h 545307"/>
              <a:gd name="connsiteX4" fmla="*/ 750094 w 2295525"/>
              <a:gd name="connsiteY4" fmla="*/ 435769 h 545307"/>
              <a:gd name="connsiteX5" fmla="*/ 569119 w 2295525"/>
              <a:gd name="connsiteY5" fmla="*/ 473869 h 545307"/>
              <a:gd name="connsiteX6" fmla="*/ 454819 w 2295525"/>
              <a:gd name="connsiteY6" fmla="*/ 500063 h 545307"/>
              <a:gd name="connsiteX7" fmla="*/ 295275 w 2295525"/>
              <a:gd name="connsiteY7" fmla="*/ 545307 h 545307"/>
              <a:gd name="connsiteX8" fmla="*/ 278607 w 2295525"/>
              <a:gd name="connsiteY8" fmla="*/ 540544 h 545307"/>
              <a:gd name="connsiteX9" fmla="*/ 221457 w 2295525"/>
              <a:gd name="connsiteY9" fmla="*/ 509588 h 545307"/>
              <a:gd name="connsiteX10" fmla="*/ 176213 w 2295525"/>
              <a:gd name="connsiteY10" fmla="*/ 473869 h 545307"/>
              <a:gd name="connsiteX11" fmla="*/ 145257 w 2295525"/>
              <a:gd name="connsiteY11" fmla="*/ 445294 h 545307"/>
              <a:gd name="connsiteX12" fmla="*/ 107157 w 2295525"/>
              <a:gd name="connsiteY12" fmla="*/ 400050 h 545307"/>
              <a:gd name="connsiteX13" fmla="*/ 71438 w 2295525"/>
              <a:gd name="connsiteY13" fmla="*/ 352425 h 545307"/>
              <a:gd name="connsiteX14" fmla="*/ 45244 w 2295525"/>
              <a:gd name="connsiteY14" fmla="*/ 314325 h 545307"/>
              <a:gd name="connsiteX15" fmla="*/ 14288 w 2295525"/>
              <a:gd name="connsiteY15" fmla="*/ 254794 h 545307"/>
              <a:gd name="connsiteX16" fmla="*/ 2382 w 2295525"/>
              <a:gd name="connsiteY16" fmla="*/ 226219 h 545307"/>
              <a:gd name="connsiteX17" fmla="*/ 0 w 2295525"/>
              <a:gd name="connsiteY17" fmla="*/ 204788 h 545307"/>
              <a:gd name="connsiteX18" fmla="*/ 2382 w 2295525"/>
              <a:gd name="connsiteY18" fmla="*/ 195263 h 545307"/>
              <a:gd name="connsiteX19" fmla="*/ 11907 w 2295525"/>
              <a:gd name="connsiteY19" fmla="*/ 188119 h 545307"/>
              <a:gd name="connsiteX20" fmla="*/ 26194 w 2295525"/>
              <a:gd name="connsiteY20" fmla="*/ 190500 h 545307"/>
              <a:gd name="connsiteX21" fmla="*/ 61913 w 2295525"/>
              <a:gd name="connsiteY21" fmla="*/ 207169 h 545307"/>
              <a:gd name="connsiteX22" fmla="*/ 85725 w 2295525"/>
              <a:gd name="connsiteY22" fmla="*/ 223838 h 545307"/>
              <a:gd name="connsiteX23" fmla="*/ 116682 w 2295525"/>
              <a:gd name="connsiteY23" fmla="*/ 242888 h 545307"/>
              <a:gd name="connsiteX24" fmla="*/ 150019 w 2295525"/>
              <a:gd name="connsiteY24" fmla="*/ 261938 h 545307"/>
              <a:gd name="connsiteX25" fmla="*/ 183357 w 2295525"/>
              <a:gd name="connsiteY25" fmla="*/ 278607 h 545307"/>
              <a:gd name="connsiteX26" fmla="*/ 219075 w 2295525"/>
              <a:gd name="connsiteY26" fmla="*/ 292894 h 545307"/>
              <a:gd name="connsiteX27" fmla="*/ 252413 w 2295525"/>
              <a:gd name="connsiteY27" fmla="*/ 300038 h 545307"/>
              <a:gd name="connsiteX28" fmla="*/ 290513 w 2295525"/>
              <a:gd name="connsiteY28" fmla="*/ 304800 h 545307"/>
              <a:gd name="connsiteX29" fmla="*/ 335757 w 2295525"/>
              <a:gd name="connsiteY29" fmla="*/ 300038 h 545307"/>
              <a:gd name="connsiteX30" fmla="*/ 564357 w 2295525"/>
              <a:gd name="connsiteY30" fmla="*/ 264319 h 545307"/>
              <a:gd name="connsiteX31" fmla="*/ 890588 w 2295525"/>
              <a:gd name="connsiteY31" fmla="*/ 219075 h 545307"/>
              <a:gd name="connsiteX32" fmla="*/ 1164432 w 2295525"/>
              <a:gd name="connsiteY32" fmla="*/ 178594 h 545307"/>
              <a:gd name="connsiteX33" fmla="*/ 1316832 w 2295525"/>
              <a:gd name="connsiteY33" fmla="*/ 164307 h 545307"/>
              <a:gd name="connsiteX34" fmla="*/ 1438275 w 2295525"/>
              <a:gd name="connsiteY34" fmla="*/ 147638 h 545307"/>
              <a:gd name="connsiteX35" fmla="*/ 1550194 w 2295525"/>
              <a:gd name="connsiteY35" fmla="*/ 128588 h 545307"/>
              <a:gd name="connsiteX36" fmla="*/ 1654969 w 2295525"/>
              <a:gd name="connsiteY36" fmla="*/ 111919 h 545307"/>
              <a:gd name="connsiteX37" fmla="*/ 1731169 w 2295525"/>
              <a:gd name="connsiteY37" fmla="*/ 97632 h 545307"/>
              <a:gd name="connsiteX38" fmla="*/ 1766888 w 2295525"/>
              <a:gd name="connsiteY38" fmla="*/ 88107 h 545307"/>
              <a:gd name="connsiteX39" fmla="*/ 1804988 w 2295525"/>
              <a:gd name="connsiteY39" fmla="*/ 71438 h 545307"/>
              <a:gd name="connsiteX40" fmla="*/ 1835944 w 2295525"/>
              <a:gd name="connsiteY40" fmla="*/ 50007 h 545307"/>
              <a:gd name="connsiteX41" fmla="*/ 1866900 w 2295525"/>
              <a:gd name="connsiteY41" fmla="*/ 23813 h 545307"/>
              <a:gd name="connsiteX42" fmla="*/ 1885950 w 2295525"/>
              <a:gd name="connsiteY42" fmla="*/ 7144 h 545307"/>
              <a:gd name="connsiteX43" fmla="*/ 1902619 w 2295525"/>
              <a:gd name="connsiteY43" fmla="*/ 2382 h 545307"/>
              <a:gd name="connsiteX44" fmla="*/ 1959769 w 2295525"/>
              <a:gd name="connsiteY44" fmla="*/ 0 h 545307"/>
              <a:gd name="connsiteX45" fmla="*/ 2012157 w 2295525"/>
              <a:gd name="connsiteY45" fmla="*/ 4763 h 545307"/>
              <a:gd name="connsiteX46" fmla="*/ 2071688 w 2295525"/>
              <a:gd name="connsiteY46" fmla="*/ 16669 h 545307"/>
              <a:gd name="connsiteX47" fmla="*/ 2131219 w 2295525"/>
              <a:gd name="connsiteY47" fmla="*/ 30957 h 545307"/>
              <a:gd name="connsiteX48" fmla="*/ 2228850 w 2295525"/>
              <a:gd name="connsiteY48" fmla="*/ 64294 h 545307"/>
              <a:gd name="connsiteX49" fmla="*/ 2255044 w 2295525"/>
              <a:gd name="connsiteY49" fmla="*/ 76200 h 545307"/>
              <a:gd name="connsiteX50" fmla="*/ 2269332 w 2295525"/>
              <a:gd name="connsiteY50" fmla="*/ 90488 h 545307"/>
              <a:gd name="connsiteX51" fmla="*/ 2286000 w 2295525"/>
              <a:gd name="connsiteY51" fmla="*/ 111919 h 545307"/>
              <a:gd name="connsiteX52" fmla="*/ 2293144 w 2295525"/>
              <a:gd name="connsiteY52" fmla="*/ 130969 h 545307"/>
              <a:gd name="connsiteX53" fmla="*/ 2295525 w 2295525"/>
              <a:gd name="connsiteY53" fmla="*/ 157163 h 545307"/>
              <a:gd name="connsiteX54" fmla="*/ 2288382 w 2295525"/>
              <a:gd name="connsiteY54" fmla="*/ 176213 h 545307"/>
              <a:gd name="connsiteX55" fmla="*/ 2269332 w 2295525"/>
              <a:gd name="connsiteY55" fmla="*/ 197644 h 545307"/>
              <a:gd name="connsiteX56" fmla="*/ 2233613 w 2295525"/>
              <a:gd name="connsiteY56" fmla="*/ 221457 h 545307"/>
              <a:gd name="connsiteX57" fmla="*/ 2195513 w 2295525"/>
              <a:gd name="connsiteY57" fmla="*/ 235744 h 545307"/>
              <a:gd name="connsiteX58" fmla="*/ 2133600 w 2295525"/>
              <a:gd name="connsiteY58" fmla="*/ 254794 h 545307"/>
              <a:gd name="connsiteX59" fmla="*/ 2059782 w 2295525"/>
              <a:gd name="connsiteY59" fmla="*/ 271463 h 545307"/>
              <a:gd name="connsiteX60" fmla="*/ 2007394 w 2295525"/>
              <a:gd name="connsiteY60" fmla="*/ 276225 h 545307"/>
              <a:gd name="connsiteX61" fmla="*/ 1654969 w 2295525"/>
              <a:gd name="connsiteY61" fmla="*/ 3048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5525" h="545307">
                <a:moveTo>
                  <a:pt x="1654969" y="304800"/>
                </a:moveTo>
                <a:lnTo>
                  <a:pt x="1319213" y="345282"/>
                </a:lnTo>
                <a:lnTo>
                  <a:pt x="1157288" y="361950"/>
                </a:lnTo>
                <a:lnTo>
                  <a:pt x="978694" y="392907"/>
                </a:lnTo>
                <a:lnTo>
                  <a:pt x="750094" y="435769"/>
                </a:lnTo>
                <a:lnTo>
                  <a:pt x="569119" y="473869"/>
                </a:lnTo>
                <a:lnTo>
                  <a:pt x="454819" y="500063"/>
                </a:lnTo>
                <a:lnTo>
                  <a:pt x="295275" y="545307"/>
                </a:lnTo>
                <a:lnTo>
                  <a:pt x="278607" y="540544"/>
                </a:lnTo>
                <a:lnTo>
                  <a:pt x="221457" y="509588"/>
                </a:lnTo>
                <a:lnTo>
                  <a:pt x="176213" y="473869"/>
                </a:lnTo>
                <a:lnTo>
                  <a:pt x="145257" y="445294"/>
                </a:lnTo>
                <a:lnTo>
                  <a:pt x="107157" y="400050"/>
                </a:lnTo>
                <a:lnTo>
                  <a:pt x="71438" y="352425"/>
                </a:lnTo>
                <a:lnTo>
                  <a:pt x="45244" y="314325"/>
                </a:lnTo>
                <a:lnTo>
                  <a:pt x="14288" y="254794"/>
                </a:lnTo>
                <a:lnTo>
                  <a:pt x="2382" y="226219"/>
                </a:lnTo>
                <a:lnTo>
                  <a:pt x="0" y="204788"/>
                </a:lnTo>
                <a:lnTo>
                  <a:pt x="2382" y="195263"/>
                </a:lnTo>
                <a:lnTo>
                  <a:pt x="11907" y="188119"/>
                </a:lnTo>
                <a:lnTo>
                  <a:pt x="26194" y="190500"/>
                </a:lnTo>
                <a:lnTo>
                  <a:pt x="61913" y="207169"/>
                </a:lnTo>
                <a:lnTo>
                  <a:pt x="85725" y="223838"/>
                </a:lnTo>
                <a:lnTo>
                  <a:pt x="116682" y="242888"/>
                </a:lnTo>
                <a:lnTo>
                  <a:pt x="150019" y="261938"/>
                </a:lnTo>
                <a:lnTo>
                  <a:pt x="183357" y="278607"/>
                </a:lnTo>
                <a:lnTo>
                  <a:pt x="219075" y="292894"/>
                </a:lnTo>
                <a:lnTo>
                  <a:pt x="252413" y="300038"/>
                </a:lnTo>
                <a:lnTo>
                  <a:pt x="290513" y="304800"/>
                </a:lnTo>
                <a:lnTo>
                  <a:pt x="335757" y="300038"/>
                </a:lnTo>
                <a:lnTo>
                  <a:pt x="564357" y="264319"/>
                </a:lnTo>
                <a:lnTo>
                  <a:pt x="890588" y="219075"/>
                </a:lnTo>
                <a:lnTo>
                  <a:pt x="1164432" y="178594"/>
                </a:lnTo>
                <a:lnTo>
                  <a:pt x="1316832" y="164307"/>
                </a:lnTo>
                <a:lnTo>
                  <a:pt x="1438275" y="147638"/>
                </a:lnTo>
                <a:lnTo>
                  <a:pt x="1550194" y="128588"/>
                </a:lnTo>
                <a:lnTo>
                  <a:pt x="1654969" y="111919"/>
                </a:lnTo>
                <a:lnTo>
                  <a:pt x="1731169" y="97632"/>
                </a:lnTo>
                <a:lnTo>
                  <a:pt x="1766888" y="88107"/>
                </a:lnTo>
                <a:lnTo>
                  <a:pt x="1804988" y="71438"/>
                </a:lnTo>
                <a:lnTo>
                  <a:pt x="1835944" y="50007"/>
                </a:lnTo>
                <a:lnTo>
                  <a:pt x="1866900" y="23813"/>
                </a:lnTo>
                <a:lnTo>
                  <a:pt x="1885950" y="7144"/>
                </a:lnTo>
                <a:lnTo>
                  <a:pt x="1902619" y="2382"/>
                </a:lnTo>
                <a:lnTo>
                  <a:pt x="1959769" y="0"/>
                </a:lnTo>
                <a:lnTo>
                  <a:pt x="2012157" y="4763"/>
                </a:lnTo>
                <a:lnTo>
                  <a:pt x="2071688" y="16669"/>
                </a:lnTo>
                <a:lnTo>
                  <a:pt x="2131219" y="30957"/>
                </a:lnTo>
                <a:lnTo>
                  <a:pt x="2228850" y="64294"/>
                </a:lnTo>
                <a:lnTo>
                  <a:pt x="2255044" y="76200"/>
                </a:lnTo>
                <a:lnTo>
                  <a:pt x="2269332" y="90488"/>
                </a:lnTo>
                <a:lnTo>
                  <a:pt x="2286000" y="111919"/>
                </a:lnTo>
                <a:lnTo>
                  <a:pt x="2293144" y="130969"/>
                </a:lnTo>
                <a:lnTo>
                  <a:pt x="2295525" y="157163"/>
                </a:lnTo>
                <a:lnTo>
                  <a:pt x="2288382" y="176213"/>
                </a:lnTo>
                <a:lnTo>
                  <a:pt x="2269332" y="197644"/>
                </a:lnTo>
                <a:lnTo>
                  <a:pt x="2233613" y="221457"/>
                </a:lnTo>
                <a:lnTo>
                  <a:pt x="2195513" y="235744"/>
                </a:lnTo>
                <a:lnTo>
                  <a:pt x="2133600" y="254794"/>
                </a:lnTo>
                <a:lnTo>
                  <a:pt x="2059782" y="271463"/>
                </a:lnTo>
                <a:lnTo>
                  <a:pt x="2007394" y="276225"/>
                </a:lnTo>
                <a:lnTo>
                  <a:pt x="1654969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78F8A9E-B9F1-4592-AE38-1A29936525C0}"/>
              </a:ext>
            </a:extLst>
          </p:cNvPr>
          <p:cNvSpPr/>
          <p:nvPr/>
        </p:nvSpPr>
        <p:spPr>
          <a:xfrm>
            <a:off x="3751264" y="4029076"/>
            <a:ext cx="628650" cy="1389063"/>
          </a:xfrm>
          <a:custGeom>
            <a:avLst/>
            <a:gdLst>
              <a:gd name="connsiteX0" fmla="*/ 297656 w 628650"/>
              <a:gd name="connsiteY0" fmla="*/ 652463 h 1388269"/>
              <a:gd name="connsiteX1" fmla="*/ 250031 w 628650"/>
              <a:gd name="connsiteY1" fmla="*/ 383381 h 1388269"/>
              <a:gd name="connsiteX2" fmla="*/ 233362 w 628650"/>
              <a:gd name="connsiteY2" fmla="*/ 316706 h 1388269"/>
              <a:gd name="connsiteX3" fmla="*/ 216694 w 628650"/>
              <a:gd name="connsiteY3" fmla="*/ 269081 h 1388269"/>
              <a:gd name="connsiteX4" fmla="*/ 195262 w 628650"/>
              <a:gd name="connsiteY4" fmla="*/ 226219 h 1388269"/>
              <a:gd name="connsiteX5" fmla="*/ 171450 w 628650"/>
              <a:gd name="connsiteY5" fmla="*/ 190500 h 1388269"/>
              <a:gd name="connsiteX6" fmla="*/ 128587 w 628650"/>
              <a:gd name="connsiteY6" fmla="*/ 142875 h 1388269"/>
              <a:gd name="connsiteX7" fmla="*/ 71437 w 628650"/>
              <a:gd name="connsiteY7" fmla="*/ 92869 h 1388269"/>
              <a:gd name="connsiteX8" fmla="*/ 28575 w 628650"/>
              <a:gd name="connsiteY8" fmla="*/ 64294 h 1388269"/>
              <a:gd name="connsiteX9" fmla="*/ 7144 w 628650"/>
              <a:gd name="connsiteY9" fmla="*/ 45244 h 1388269"/>
              <a:gd name="connsiteX10" fmla="*/ 0 w 628650"/>
              <a:gd name="connsiteY10" fmla="*/ 26194 h 1388269"/>
              <a:gd name="connsiteX11" fmla="*/ 7144 w 628650"/>
              <a:gd name="connsiteY11" fmla="*/ 9525 h 1388269"/>
              <a:gd name="connsiteX12" fmla="*/ 42862 w 628650"/>
              <a:gd name="connsiteY12" fmla="*/ 0 h 1388269"/>
              <a:gd name="connsiteX13" fmla="*/ 88106 w 628650"/>
              <a:gd name="connsiteY13" fmla="*/ 2381 h 1388269"/>
              <a:gd name="connsiteX14" fmla="*/ 164306 w 628650"/>
              <a:gd name="connsiteY14" fmla="*/ 16669 h 1388269"/>
              <a:gd name="connsiteX15" fmla="*/ 233362 w 628650"/>
              <a:gd name="connsiteY15" fmla="*/ 33338 h 1388269"/>
              <a:gd name="connsiteX16" fmla="*/ 288131 w 628650"/>
              <a:gd name="connsiteY16" fmla="*/ 50006 h 1388269"/>
              <a:gd name="connsiteX17" fmla="*/ 338137 w 628650"/>
              <a:gd name="connsiteY17" fmla="*/ 71438 h 1388269"/>
              <a:gd name="connsiteX18" fmla="*/ 395287 w 628650"/>
              <a:gd name="connsiteY18" fmla="*/ 95250 h 1388269"/>
              <a:gd name="connsiteX19" fmla="*/ 411956 w 628650"/>
              <a:gd name="connsiteY19" fmla="*/ 173831 h 1388269"/>
              <a:gd name="connsiteX20" fmla="*/ 476250 w 628650"/>
              <a:gd name="connsiteY20" fmla="*/ 466725 h 1388269"/>
              <a:gd name="connsiteX21" fmla="*/ 514350 w 628650"/>
              <a:gd name="connsiteY21" fmla="*/ 640556 h 1388269"/>
              <a:gd name="connsiteX22" fmla="*/ 604837 w 628650"/>
              <a:gd name="connsiteY22" fmla="*/ 1033463 h 1388269"/>
              <a:gd name="connsiteX23" fmla="*/ 611981 w 628650"/>
              <a:gd name="connsiteY23" fmla="*/ 1135856 h 1388269"/>
              <a:gd name="connsiteX24" fmla="*/ 623887 w 628650"/>
              <a:gd name="connsiteY24" fmla="*/ 1195388 h 1388269"/>
              <a:gd name="connsiteX25" fmla="*/ 628650 w 628650"/>
              <a:gd name="connsiteY25" fmla="*/ 1235869 h 1388269"/>
              <a:gd name="connsiteX26" fmla="*/ 628650 w 628650"/>
              <a:gd name="connsiteY26" fmla="*/ 1300163 h 1388269"/>
              <a:gd name="connsiteX27" fmla="*/ 623887 w 628650"/>
              <a:gd name="connsiteY27" fmla="*/ 1350169 h 1388269"/>
              <a:gd name="connsiteX28" fmla="*/ 619125 w 628650"/>
              <a:gd name="connsiteY28" fmla="*/ 1366838 h 1388269"/>
              <a:gd name="connsiteX29" fmla="*/ 600075 w 628650"/>
              <a:gd name="connsiteY29" fmla="*/ 1376363 h 1388269"/>
              <a:gd name="connsiteX30" fmla="*/ 571500 w 628650"/>
              <a:gd name="connsiteY30" fmla="*/ 1385888 h 1388269"/>
              <a:gd name="connsiteX31" fmla="*/ 545306 w 628650"/>
              <a:gd name="connsiteY31" fmla="*/ 1388269 h 1388269"/>
              <a:gd name="connsiteX32" fmla="*/ 519112 w 628650"/>
              <a:gd name="connsiteY32" fmla="*/ 1385888 h 1388269"/>
              <a:gd name="connsiteX33" fmla="*/ 497681 w 628650"/>
              <a:gd name="connsiteY33" fmla="*/ 1376363 h 1388269"/>
              <a:gd name="connsiteX34" fmla="*/ 471487 w 628650"/>
              <a:gd name="connsiteY34" fmla="*/ 1354931 h 1388269"/>
              <a:gd name="connsiteX35" fmla="*/ 438150 w 628650"/>
              <a:gd name="connsiteY35" fmla="*/ 1319213 h 1388269"/>
              <a:gd name="connsiteX36" fmla="*/ 416719 w 628650"/>
              <a:gd name="connsiteY36" fmla="*/ 1290638 h 1388269"/>
              <a:gd name="connsiteX37" fmla="*/ 395287 w 628650"/>
              <a:gd name="connsiteY37" fmla="*/ 1250156 h 1388269"/>
              <a:gd name="connsiteX38" fmla="*/ 376237 w 628650"/>
              <a:gd name="connsiteY38" fmla="*/ 1207294 h 1388269"/>
              <a:gd name="connsiteX39" fmla="*/ 352425 w 628650"/>
              <a:gd name="connsiteY39" fmla="*/ 1154906 h 1388269"/>
              <a:gd name="connsiteX40" fmla="*/ 354806 w 628650"/>
              <a:gd name="connsiteY40" fmla="*/ 1131094 h 1388269"/>
              <a:gd name="connsiteX41" fmla="*/ 357187 w 628650"/>
              <a:gd name="connsiteY41" fmla="*/ 1097756 h 1388269"/>
              <a:gd name="connsiteX42" fmla="*/ 359569 w 628650"/>
              <a:gd name="connsiteY42" fmla="*/ 1050131 h 1388269"/>
              <a:gd name="connsiteX43" fmla="*/ 352425 w 628650"/>
              <a:gd name="connsiteY43" fmla="*/ 978694 h 1388269"/>
              <a:gd name="connsiteX44" fmla="*/ 326231 w 628650"/>
              <a:gd name="connsiteY44" fmla="*/ 842963 h 1388269"/>
              <a:gd name="connsiteX45" fmla="*/ 297656 w 628650"/>
              <a:gd name="connsiteY45" fmla="*/ 652463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8650" h="1388269">
                <a:moveTo>
                  <a:pt x="297656" y="652463"/>
                </a:moveTo>
                <a:lnTo>
                  <a:pt x="250031" y="383381"/>
                </a:lnTo>
                <a:lnTo>
                  <a:pt x="233362" y="316706"/>
                </a:lnTo>
                <a:lnTo>
                  <a:pt x="216694" y="269081"/>
                </a:lnTo>
                <a:lnTo>
                  <a:pt x="195262" y="226219"/>
                </a:lnTo>
                <a:lnTo>
                  <a:pt x="171450" y="190500"/>
                </a:lnTo>
                <a:lnTo>
                  <a:pt x="128587" y="142875"/>
                </a:lnTo>
                <a:lnTo>
                  <a:pt x="71437" y="92869"/>
                </a:lnTo>
                <a:lnTo>
                  <a:pt x="28575" y="64294"/>
                </a:lnTo>
                <a:lnTo>
                  <a:pt x="7144" y="45244"/>
                </a:lnTo>
                <a:lnTo>
                  <a:pt x="0" y="26194"/>
                </a:lnTo>
                <a:lnTo>
                  <a:pt x="7144" y="9525"/>
                </a:lnTo>
                <a:lnTo>
                  <a:pt x="42862" y="0"/>
                </a:lnTo>
                <a:lnTo>
                  <a:pt x="88106" y="2381"/>
                </a:lnTo>
                <a:lnTo>
                  <a:pt x="164306" y="16669"/>
                </a:lnTo>
                <a:lnTo>
                  <a:pt x="233362" y="33338"/>
                </a:lnTo>
                <a:lnTo>
                  <a:pt x="288131" y="50006"/>
                </a:lnTo>
                <a:lnTo>
                  <a:pt x="338137" y="71438"/>
                </a:lnTo>
                <a:lnTo>
                  <a:pt x="395287" y="95250"/>
                </a:lnTo>
                <a:lnTo>
                  <a:pt x="411956" y="173831"/>
                </a:lnTo>
                <a:lnTo>
                  <a:pt x="476250" y="466725"/>
                </a:lnTo>
                <a:lnTo>
                  <a:pt x="514350" y="640556"/>
                </a:lnTo>
                <a:lnTo>
                  <a:pt x="604837" y="1033463"/>
                </a:lnTo>
                <a:lnTo>
                  <a:pt x="611981" y="1135856"/>
                </a:lnTo>
                <a:lnTo>
                  <a:pt x="623887" y="1195388"/>
                </a:lnTo>
                <a:lnTo>
                  <a:pt x="628650" y="1235869"/>
                </a:lnTo>
                <a:lnTo>
                  <a:pt x="628650" y="1300163"/>
                </a:lnTo>
                <a:lnTo>
                  <a:pt x="623887" y="1350169"/>
                </a:lnTo>
                <a:lnTo>
                  <a:pt x="619125" y="1366838"/>
                </a:lnTo>
                <a:lnTo>
                  <a:pt x="600075" y="1376363"/>
                </a:lnTo>
                <a:lnTo>
                  <a:pt x="571500" y="1385888"/>
                </a:lnTo>
                <a:lnTo>
                  <a:pt x="545306" y="1388269"/>
                </a:lnTo>
                <a:lnTo>
                  <a:pt x="519112" y="1385888"/>
                </a:lnTo>
                <a:lnTo>
                  <a:pt x="497681" y="1376363"/>
                </a:lnTo>
                <a:lnTo>
                  <a:pt x="471487" y="1354931"/>
                </a:lnTo>
                <a:lnTo>
                  <a:pt x="438150" y="1319213"/>
                </a:lnTo>
                <a:lnTo>
                  <a:pt x="416719" y="1290638"/>
                </a:lnTo>
                <a:lnTo>
                  <a:pt x="395287" y="1250156"/>
                </a:lnTo>
                <a:lnTo>
                  <a:pt x="376237" y="1207294"/>
                </a:lnTo>
                <a:lnTo>
                  <a:pt x="352425" y="1154906"/>
                </a:lnTo>
                <a:lnTo>
                  <a:pt x="354806" y="1131094"/>
                </a:lnTo>
                <a:lnTo>
                  <a:pt x="357187" y="1097756"/>
                </a:lnTo>
                <a:lnTo>
                  <a:pt x="359569" y="1050131"/>
                </a:lnTo>
                <a:lnTo>
                  <a:pt x="352425" y="978694"/>
                </a:lnTo>
                <a:lnTo>
                  <a:pt x="326231" y="842963"/>
                </a:lnTo>
                <a:lnTo>
                  <a:pt x="297656" y="652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C1B96F-428A-4FF2-9642-783BDFCD7AEE}"/>
              </a:ext>
            </a:extLst>
          </p:cNvPr>
          <p:cNvSpPr/>
          <p:nvPr/>
        </p:nvSpPr>
        <p:spPr>
          <a:xfrm rot="16200000">
            <a:off x="5134771" y="2016920"/>
            <a:ext cx="2124075" cy="1233487"/>
          </a:xfrm>
          <a:custGeom>
            <a:avLst/>
            <a:gdLst>
              <a:gd name="connsiteX0" fmla="*/ 1121568 w 2124075"/>
              <a:gd name="connsiteY0" fmla="*/ 864394 h 1233488"/>
              <a:gd name="connsiteX1" fmla="*/ 878681 w 2124075"/>
              <a:gd name="connsiteY1" fmla="*/ 728663 h 1233488"/>
              <a:gd name="connsiteX2" fmla="*/ 742950 w 2124075"/>
              <a:gd name="connsiteY2" fmla="*/ 650081 h 1233488"/>
              <a:gd name="connsiteX3" fmla="*/ 590550 w 2124075"/>
              <a:gd name="connsiteY3" fmla="*/ 538163 h 1233488"/>
              <a:gd name="connsiteX4" fmla="*/ 445293 w 2124075"/>
              <a:gd name="connsiteY4" fmla="*/ 438150 h 1233488"/>
              <a:gd name="connsiteX5" fmla="*/ 350043 w 2124075"/>
              <a:gd name="connsiteY5" fmla="*/ 373856 h 1233488"/>
              <a:gd name="connsiteX6" fmla="*/ 307181 w 2124075"/>
              <a:gd name="connsiteY6" fmla="*/ 330994 h 1233488"/>
              <a:gd name="connsiteX7" fmla="*/ 223837 w 2124075"/>
              <a:gd name="connsiteY7" fmla="*/ 259556 h 1233488"/>
              <a:gd name="connsiteX8" fmla="*/ 107156 w 2124075"/>
              <a:gd name="connsiteY8" fmla="*/ 152400 h 1233488"/>
              <a:gd name="connsiteX9" fmla="*/ 33337 w 2124075"/>
              <a:gd name="connsiteY9" fmla="*/ 80963 h 1233488"/>
              <a:gd name="connsiteX10" fmla="*/ 14287 w 2124075"/>
              <a:gd name="connsiteY10" fmla="*/ 59531 h 1233488"/>
              <a:gd name="connsiteX11" fmla="*/ 4762 w 2124075"/>
              <a:gd name="connsiteY11" fmla="*/ 40481 h 1233488"/>
              <a:gd name="connsiteX12" fmla="*/ 0 w 2124075"/>
              <a:gd name="connsiteY12" fmla="*/ 23813 h 1233488"/>
              <a:gd name="connsiteX13" fmla="*/ 2381 w 2124075"/>
              <a:gd name="connsiteY13" fmla="*/ 11906 h 1233488"/>
              <a:gd name="connsiteX14" fmla="*/ 14287 w 2124075"/>
              <a:gd name="connsiteY14" fmla="*/ 2381 h 1233488"/>
              <a:gd name="connsiteX15" fmla="*/ 33337 w 2124075"/>
              <a:gd name="connsiteY15" fmla="*/ 0 h 1233488"/>
              <a:gd name="connsiteX16" fmla="*/ 61912 w 2124075"/>
              <a:gd name="connsiteY16" fmla="*/ 11906 h 1233488"/>
              <a:gd name="connsiteX17" fmla="*/ 159543 w 2124075"/>
              <a:gd name="connsiteY17" fmla="*/ 80963 h 1233488"/>
              <a:gd name="connsiteX18" fmla="*/ 269081 w 2124075"/>
              <a:gd name="connsiteY18" fmla="*/ 152400 h 1233488"/>
              <a:gd name="connsiteX19" fmla="*/ 373856 w 2124075"/>
              <a:gd name="connsiteY19" fmla="*/ 216694 h 1233488"/>
              <a:gd name="connsiteX20" fmla="*/ 509587 w 2124075"/>
              <a:gd name="connsiteY20" fmla="*/ 295275 h 1233488"/>
              <a:gd name="connsiteX21" fmla="*/ 671512 w 2124075"/>
              <a:gd name="connsiteY21" fmla="*/ 383381 h 1233488"/>
              <a:gd name="connsiteX22" fmla="*/ 816768 w 2124075"/>
              <a:gd name="connsiteY22" fmla="*/ 459581 h 1233488"/>
              <a:gd name="connsiteX23" fmla="*/ 971550 w 2124075"/>
              <a:gd name="connsiteY23" fmla="*/ 533400 h 1233488"/>
              <a:gd name="connsiteX24" fmla="*/ 1138237 w 2124075"/>
              <a:gd name="connsiteY24" fmla="*/ 609600 h 1233488"/>
              <a:gd name="connsiteX25" fmla="*/ 1385887 w 2124075"/>
              <a:gd name="connsiteY25" fmla="*/ 716756 h 1233488"/>
              <a:gd name="connsiteX26" fmla="*/ 1647825 w 2124075"/>
              <a:gd name="connsiteY26" fmla="*/ 821531 h 1233488"/>
              <a:gd name="connsiteX27" fmla="*/ 1785937 w 2124075"/>
              <a:gd name="connsiteY27" fmla="*/ 869156 h 1233488"/>
              <a:gd name="connsiteX28" fmla="*/ 1816893 w 2124075"/>
              <a:gd name="connsiteY28" fmla="*/ 873919 h 1233488"/>
              <a:gd name="connsiteX29" fmla="*/ 1857375 w 2124075"/>
              <a:gd name="connsiteY29" fmla="*/ 871538 h 1233488"/>
              <a:gd name="connsiteX30" fmla="*/ 1897856 w 2124075"/>
              <a:gd name="connsiteY30" fmla="*/ 862013 h 1233488"/>
              <a:gd name="connsiteX31" fmla="*/ 1938337 w 2124075"/>
              <a:gd name="connsiteY31" fmla="*/ 845344 h 1233488"/>
              <a:gd name="connsiteX32" fmla="*/ 1976437 w 2124075"/>
              <a:gd name="connsiteY32" fmla="*/ 807244 h 1233488"/>
              <a:gd name="connsiteX33" fmla="*/ 2031206 w 2124075"/>
              <a:gd name="connsiteY33" fmla="*/ 740569 h 1233488"/>
              <a:gd name="connsiteX34" fmla="*/ 2064543 w 2124075"/>
              <a:gd name="connsiteY34" fmla="*/ 695325 h 1233488"/>
              <a:gd name="connsiteX35" fmla="*/ 2078831 w 2124075"/>
              <a:gd name="connsiteY35" fmla="*/ 678656 h 1233488"/>
              <a:gd name="connsiteX36" fmla="*/ 2093118 w 2124075"/>
              <a:gd name="connsiteY36" fmla="*/ 671513 h 1233488"/>
              <a:gd name="connsiteX37" fmla="*/ 2109787 w 2124075"/>
              <a:gd name="connsiteY37" fmla="*/ 671513 h 1233488"/>
              <a:gd name="connsiteX38" fmla="*/ 2121693 w 2124075"/>
              <a:gd name="connsiteY38" fmla="*/ 678656 h 1233488"/>
              <a:gd name="connsiteX39" fmla="*/ 2124075 w 2124075"/>
              <a:gd name="connsiteY39" fmla="*/ 690563 h 1233488"/>
              <a:gd name="connsiteX40" fmla="*/ 2116931 w 2124075"/>
              <a:gd name="connsiteY40" fmla="*/ 735806 h 1233488"/>
              <a:gd name="connsiteX41" fmla="*/ 2085975 w 2124075"/>
              <a:gd name="connsiteY41" fmla="*/ 857250 h 1233488"/>
              <a:gd name="connsiteX42" fmla="*/ 2064543 w 2124075"/>
              <a:gd name="connsiteY42" fmla="*/ 921544 h 1233488"/>
              <a:gd name="connsiteX43" fmla="*/ 2033587 w 2124075"/>
              <a:gd name="connsiteY43" fmla="*/ 1000125 h 1233488"/>
              <a:gd name="connsiteX44" fmla="*/ 2009775 w 2124075"/>
              <a:gd name="connsiteY44" fmla="*/ 1050131 h 1233488"/>
              <a:gd name="connsiteX45" fmla="*/ 1983581 w 2124075"/>
              <a:gd name="connsiteY45" fmla="*/ 1088231 h 1233488"/>
              <a:gd name="connsiteX46" fmla="*/ 1940718 w 2124075"/>
              <a:gd name="connsiteY46" fmla="*/ 1140619 h 1233488"/>
              <a:gd name="connsiteX47" fmla="*/ 1902618 w 2124075"/>
              <a:gd name="connsiteY47" fmla="*/ 1173956 h 1233488"/>
              <a:gd name="connsiteX48" fmla="*/ 1852612 w 2124075"/>
              <a:gd name="connsiteY48" fmla="*/ 1209675 h 1233488"/>
              <a:gd name="connsiteX49" fmla="*/ 1824037 w 2124075"/>
              <a:gd name="connsiteY49" fmla="*/ 1228725 h 1233488"/>
              <a:gd name="connsiteX50" fmla="*/ 1804987 w 2124075"/>
              <a:gd name="connsiteY50" fmla="*/ 1233488 h 1233488"/>
              <a:gd name="connsiteX51" fmla="*/ 1785937 w 2124075"/>
              <a:gd name="connsiteY51" fmla="*/ 1228725 h 1233488"/>
              <a:gd name="connsiteX52" fmla="*/ 1762125 w 2124075"/>
              <a:gd name="connsiteY52" fmla="*/ 1209675 h 1233488"/>
              <a:gd name="connsiteX53" fmla="*/ 1743075 w 2124075"/>
              <a:gd name="connsiteY53" fmla="*/ 1185863 h 1233488"/>
              <a:gd name="connsiteX54" fmla="*/ 1731168 w 2124075"/>
              <a:gd name="connsiteY54" fmla="*/ 1169194 h 1233488"/>
              <a:gd name="connsiteX55" fmla="*/ 1657350 w 2124075"/>
              <a:gd name="connsiteY55" fmla="*/ 1126331 h 1233488"/>
              <a:gd name="connsiteX56" fmla="*/ 1485900 w 2124075"/>
              <a:gd name="connsiteY56" fmla="*/ 1047750 h 1233488"/>
              <a:gd name="connsiteX57" fmla="*/ 1309687 w 2124075"/>
              <a:gd name="connsiteY57" fmla="*/ 962025 h 1233488"/>
              <a:gd name="connsiteX58" fmla="*/ 1121568 w 2124075"/>
              <a:gd name="connsiteY58" fmla="*/ 864394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24075" h="1233488">
                <a:moveTo>
                  <a:pt x="1121568" y="864394"/>
                </a:moveTo>
                <a:lnTo>
                  <a:pt x="878681" y="728663"/>
                </a:lnTo>
                <a:lnTo>
                  <a:pt x="742950" y="650081"/>
                </a:lnTo>
                <a:lnTo>
                  <a:pt x="590550" y="538163"/>
                </a:lnTo>
                <a:lnTo>
                  <a:pt x="445293" y="438150"/>
                </a:lnTo>
                <a:lnTo>
                  <a:pt x="350043" y="373856"/>
                </a:lnTo>
                <a:lnTo>
                  <a:pt x="307181" y="330994"/>
                </a:lnTo>
                <a:lnTo>
                  <a:pt x="223837" y="259556"/>
                </a:lnTo>
                <a:lnTo>
                  <a:pt x="107156" y="152400"/>
                </a:lnTo>
                <a:lnTo>
                  <a:pt x="33337" y="80963"/>
                </a:lnTo>
                <a:lnTo>
                  <a:pt x="14287" y="59531"/>
                </a:lnTo>
                <a:lnTo>
                  <a:pt x="4762" y="40481"/>
                </a:lnTo>
                <a:lnTo>
                  <a:pt x="0" y="23813"/>
                </a:lnTo>
                <a:lnTo>
                  <a:pt x="2381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1912" y="11906"/>
                </a:lnTo>
                <a:lnTo>
                  <a:pt x="159543" y="80963"/>
                </a:lnTo>
                <a:lnTo>
                  <a:pt x="269081" y="152400"/>
                </a:lnTo>
                <a:lnTo>
                  <a:pt x="373856" y="216694"/>
                </a:lnTo>
                <a:lnTo>
                  <a:pt x="509587" y="295275"/>
                </a:lnTo>
                <a:lnTo>
                  <a:pt x="671512" y="383381"/>
                </a:lnTo>
                <a:lnTo>
                  <a:pt x="816768" y="459581"/>
                </a:lnTo>
                <a:lnTo>
                  <a:pt x="971550" y="533400"/>
                </a:lnTo>
                <a:lnTo>
                  <a:pt x="1138237" y="609600"/>
                </a:lnTo>
                <a:lnTo>
                  <a:pt x="1385887" y="716756"/>
                </a:lnTo>
                <a:lnTo>
                  <a:pt x="1647825" y="821531"/>
                </a:lnTo>
                <a:lnTo>
                  <a:pt x="1785937" y="869156"/>
                </a:lnTo>
                <a:lnTo>
                  <a:pt x="1816893" y="873919"/>
                </a:lnTo>
                <a:lnTo>
                  <a:pt x="1857375" y="871538"/>
                </a:lnTo>
                <a:lnTo>
                  <a:pt x="1897856" y="862013"/>
                </a:lnTo>
                <a:lnTo>
                  <a:pt x="1938337" y="845344"/>
                </a:lnTo>
                <a:lnTo>
                  <a:pt x="1976437" y="807244"/>
                </a:lnTo>
                <a:lnTo>
                  <a:pt x="2031206" y="740569"/>
                </a:lnTo>
                <a:lnTo>
                  <a:pt x="2064543" y="695325"/>
                </a:lnTo>
                <a:lnTo>
                  <a:pt x="2078831" y="678656"/>
                </a:lnTo>
                <a:lnTo>
                  <a:pt x="2093118" y="671513"/>
                </a:lnTo>
                <a:lnTo>
                  <a:pt x="2109787" y="671513"/>
                </a:lnTo>
                <a:lnTo>
                  <a:pt x="2121693" y="678656"/>
                </a:lnTo>
                <a:lnTo>
                  <a:pt x="2124075" y="690563"/>
                </a:lnTo>
                <a:lnTo>
                  <a:pt x="2116931" y="735806"/>
                </a:lnTo>
                <a:lnTo>
                  <a:pt x="2085975" y="857250"/>
                </a:lnTo>
                <a:lnTo>
                  <a:pt x="2064543" y="921544"/>
                </a:lnTo>
                <a:lnTo>
                  <a:pt x="2033587" y="1000125"/>
                </a:lnTo>
                <a:lnTo>
                  <a:pt x="2009775" y="1050131"/>
                </a:lnTo>
                <a:lnTo>
                  <a:pt x="1983581" y="1088231"/>
                </a:lnTo>
                <a:lnTo>
                  <a:pt x="1940718" y="1140619"/>
                </a:lnTo>
                <a:lnTo>
                  <a:pt x="1902618" y="1173956"/>
                </a:lnTo>
                <a:lnTo>
                  <a:pt x="1852612" y="1209675"/>
                </a:lnTo>
                <a:lnTo>
                  <a:pt x="1824037" y="1228725"/>
                </a:lnTo>
                <a:lnTo>
                  <a:pt x="1804987" y="1233488"/>
                </a:lnTo>
                <a:lnTo>
                  <a:pt x="1785937" y="1228725"/>
                </a:lnTo>
                <a:lnTo>
                  <a:pt x="1762125" y="1209675"/>
                </a:lnTo>
                <a:lnTo>
                  <a:pt x="1743075" y="1185863"/>
                </a:lnTo>
                <a:lnTo>
                  <a:pt x="1731168" y="1169194"/>
                </a:lnTo>
                <a:lnTo>
                  <a:pt x="1657350" y="1126331"/>
                </a:lnTo>
                <a:lnTo>
                  <a:pt x="1485900" y="1047750"/>
                </a:lnTo>
                <a:lnTo>
                  <a:pt x="1309687" y="962025"/>
                </a:lnTo>
                <a:lnTo>
                  <a:pt x="1121568" y="864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17A3A5-5EC8-4B14-90CB-F3E599D62214}"/>
              </a:ext>
            </a:extLst>
          </p:cNvPr>
          <p:cNvSpPr/>
          <p:nvPr/>
        </p:nvSpPr>
        <p:spPr>
          <a:xfrm rot="16200000">
            <a:off x="3583784" y="2537620"/>
            <a:ext cx="2495550" cy="617537"/>
          </a:xfrm>
          <a:custGeom>
            <a:avLst/>
            <a:gdLst>
              <a:gd name="connsiteX0" fmla="*/ 771525 w 2495550"/>
              <a:gd name="connsiteY0" fmla="*/ 452438 h 616744"/>
              <a:gd name="connsiteX1" fmla="*/ 57150 w 2495550"/>
              <a:gd name="connsiteY1" fmla="*/ 426244 h 616744"/>
              <a:gd name="connsiteX2" fmla="*/ 0 w 2495550"/>
              <a:gd name="connsiteY2" fmla="*/ 223838 h 616744"/>
              <a:gd name="connsiteX3" fmla="*/ 180975 w 2495550"/>
              <a:gd name="connsiteY3" fmla="*/ 228600 h 616744"/>
              <a:gd name="connsiteX4" fmla="*/ 664369 w 2495550"/>
              <a:gd name="connsiteY4" fmla="*/ 240506 h 616744"/>
              <a:gd name="connsiteX5" fmla="*/ 1157287 w 2495550"/>
              <a:gd name="connsiteY5" fmla="*/ 250031 h 616744"/>
              <a:gd name="connsiteX6" fmla="*/ 1323975 w 2495550"/>
              <a:gd name="connsiteY6" fmla="*/ 247650 h 616744"/>
              <a:gd name="connsiteX7" fmla="*/ 1714500 w 2495550"/>
              <a:gd name="connsiteY7" fmla="*/ 247650 h 616744"/>
              <a:gd name="connsiteX8" fmla="*/ 2062162 w 2495550"/>
              <a:gd name="connsiteY8" fmla="*/ 247650 h 616744"/>
              <a:gd name="connsiteX9" fmla="*/ 2131219 w 2495550"/>
              <a:gd name="connsiteY9" fmla="*/ 250031 h 616744"/>
              <a:gd name="connsiteX10" fmla="*/ 2159794 w 2495550"/>
              <a:gd name="connsiteY10" fmla="*/ 247650 h 616744"/>
              <a:gd name="connsiteX11" fmla="*/ 2197894 w 2495550"/>
              <a:gd name="connsiteY11" fmla="*/ 238125 h 616744"/>
              <a:gd name="connsiteX12" fmla="*/ 2243137 w 2495550"/>
              <a:gd name="connsiteY12" fmla="*/ 219075 h 616744"/>
              <a:gd name="connsiteX13" fmla="*/ 2281237 w 2495550"/>
              <a:gd name="connsiteY13" fmla="*/ 192881 h 616744"/>
              <a:gd name="connsiteX14" fmla="*/ 2319337 w 2495550"/>
              <a:gd name="connsiteY14" fmla="*/ 159544 h 616744"/>
              <a:gd name="connsiteX15" fmla="*/ 2359819 w 2495550"/>
              <a:gd name="connsiteY15" fmla="*/ 109538 h 616744"/>
              <a:gd name="connsiteX16" fmla="*/ 2386012 w 2495550"/>
              <a:gd name="connsiteY16" fmla="*/ 69056 h 616744"/>
              <a:gd name="connsiteX17" fmla="*/ 2395537 w 2495550"/>
              <a:gd name="connsiteY17" fmla="*/ 40481 h 616744"/>
              <a:gd name="connsiteX18" fmla="*/ 2405062 w 2495550"/>
              <a:gd name="connsiteY18" fmla="*/ 19050 h 616744"/>
              <a:gd name="connsiteX19" fmla="*/ 2414587 w 2495550"/>
              <a:gd name="connsiteY19" fmla="*/ 7144 h 616744"/>
              <a:gd name="connsiteX20" fmla="*/ 2424112 w 2495550"/>
              <a:gd name="connsiteY20" fmla="*/ 0 h 616744"/>
              <a:gd name="connsiteX21" fmla="*/ 2445544 w 2495550"/>
              <a:gd name="connsiteY21" fmla="*/ 2381 h 616744"/>
              <a:gd name="connsiteX22" fmla="*/ 2464594 w 2495550"/>
              <a:gd name="connsiteY22" fmla="*/ 14288 h 616744"/>
              <a:gd name="connsiteX23" fmla="*/ 2478881 w 2495550"/>
              <a:gd name="connsiteY23" fmla="*/ 38100 h 616744"/>
              <a:gd name="connsiteX24" fmla="*/ 2488406 w 2495550"/>
              <a:gd name="connsiteY24" fmla="*/ 71438 h 616744"/>
              <a:gd name="connsiteX25" fmla="*/ 2495550 w 2495550"/>
              <a:gd name="connsiteY25" fmla="*/ 104775 h 616744"/>
              <a:gd name="connsiteX26" fmla="*/ 2495550 w 2495550"/>
              <a:gd name="connsiteY26" fmla="*/ 135731 h 616744"/>
              <a:gd name="connsiteX27" fmla="*/ 2488406 w 2495550"/>
              <a:gd name="connsiteY27" fmla="*/ 180975 h 616744"/>
              <a:gd name="connsiteX28" fmla="*/ 2474119 w 2495550"/>
              <a:gd name="connsiteY28" fmla="*/ 257175 h 616744"/>
              <a:gd name="connsiteX29" fmla="*/ 2459831 w 2495550"/>
              <a:gd name="connsiteY29" fmla="*/ 323850 h 616744"/>
              <a:gd name="connsiteX30" fmla="*/ 2436019 w 2495550"/>
              <a:gd name="connsiteY30" fmla="*/ 400050 h 616744"/>
              <a:gd name="connsiteX31" fmla="*/ 2390775 w 2495550"/>
              <a:gd name="connsiteY31" fmla="*/ 507206 h 616744"/>
              <a:gd name="connsiteX32" fmla="*/ 2362200 w 2495550"/>
              <a:gd name="connsiteY32" fmla="*/ 559594 h 616744"/>
              <a:gd name="connsiteX33" fmla="*/ 2340769 w 2495550"/>
              <a:gd name="connsiteY33" fmla="*/ 588169 h 616744"/>
              <a:gd name="connsiteX34" fmla="*/ 2319337 w 2495550"/>
              <a:gd name="connsiteY34" fmla="*/ 604838 h 616744"/>
              <a:gd name="connsiteX35" fmla="*/ 2295525 w 2495550"/>
              <a:gd name="connsiteY35" fmla="*/ 616744 h 616744"/>
              <a:gd name="connsiteX36" fmla="*/ 2276475 w 2495550"/>
              <a:gd name="connsiteY36" fmla="*/ 616744 h 616744"/>
              <a:gd name="connsiteX37" fmla="*/ 2252662 w 2495550"/>
              <a:gd name="connsiteY37" fmla="*/ 604838 h 616744"/>
              <a:gd name="connsiteX38" fmla="*/ 2231231 w 2495550"/>
              <a:gd name="connsiteY38" fmla="*/ 588169 h 616744"/>
              <a:gd name="connsiteX39" fmla="*/ 2205037 w 2495550"/>
              <a:gd name="connsiteY39" fmla="*/ 573881 h 616744"/>
              <a:gd name="connsiteX40" fmla="*/ 2162175 w 2495550"/>
              <a:gd name="connsiteY40" fmla="*/ 559594 h 616744"/>
              <a:gd name="connsiteX41" fmla="*/ 2078831 w 2495550"/>
              <a:gd name="connsiteY41" fmla="*/ 540544 h 616744"/>
              <a:gd name="connsiteX42" fmla="*/ 1981200 w 2495550"/>
              <a:gd name="connsiteY42" fmla="*/ 526256 h 616744"/>
              <a:gd name="connsiteX43" fmla="*/ 1759744 w 2495550"/>
              <a:gd name="connsiteY43" fmla="*/ 502444 h 616744"/>
              <a:gd name="connsiteX44" fmla="*/ 1333500 w 2495550"/>
              <a:gd name="connsiteY44" fmla="*/ 471488 h 616744"/>
              <a:gd name="connsiteX45" fmla="*/ 1197769 w 2495550"/>
              <a:gd name="connsiteY45" fmla="*/ 471488 h 616744"/>
              <a:gd name="connsiteX46" fmla="*/ 771525 w 2495550"/>
              <a:gd name="connsiteY46" fmla="*/ 4524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5550" h="616744">
                <a:moveTo>
                  <a:pt x="771525" y="452438"/>
                </a:moveTo>
                <a:lnTo>
                  <a:pt x="57150" y="426244"/>
                </a:lnTo>
                <a:lnTo>
                  <a:pt x="0" y="223838"/>
                </a:lnTo>
                <a:lnTo>
                  <a:pt x="180975" y="228600"/>
                </a:lnTo>
                <a:lnTo>
                  <a:pt x="664369" y="240506"/>
                </a:lnTo>
                <a:lnTo>
                  <a:pt x="1157287" y="250031"/>
                </a:lnTo>
                <a:lnTo>
                  <a:pt x="1323975" y="247650"/>
                </a:lnTo>
                <a:lnTo>
                  <a:pt x="1714500" y="247650"/>
                </a:lnTo>
                <a:lnTo>
                  <a:pt x="2062162" y="247650"/>
                </a:lnTo>
                <a:lnTo>
                  <a:pt x="2131219" y="250031"/>
                </a:lnTo>
                <a:lnTo>
                  <a:pt x="2159794" y="247650"/>
                </a:lnTo>
                <a:lnTo>
                  <a:pt x="2197894" y="238125"/>
                </a:lnTo>
                <a:lnTo>
                  <a:pt x="2243137" y="219075"/>
                </a:lnTo>
                <a:lnTo>
                  <a:pt x="2281237" y="192881"/>
                </a:lnTo>
                <a:lnTo>
                  <a:pt x="2319337" y="159544"/>
                </a:lnTo>
                <a:lnTo>
                  <a:pt x="2359819" y="109538"/>
                </a:lnTo>
                <a:lnTo>
                  <a:pt x="2386012" y="69056"/>
                </a:lnTo>
                <a:lnTo>
                  <a:pt x="2395537" y="40481"/>
                </a:lnTo>
                <a:lnTo>
                  <a:pt x="2405062" y="19050"/>
                </a:lnTo>
                <a:lnTo>
                  <a:pt x="2414587" y="7144"/>
                </a:lnTo>
                <a:lnTo>
                  <a:pt x="2424112" y="0"/>
                </a:lnTo>
                <a:lnTo>
                  <a:pt x="2445544" y="2381"/>
                </a:lnTo>
                <a:lnTo>
                  <a:pt x="2464594" y="14288"/>
                </a:lnTo>
                <a:lnTo>
                  <a:pt x="2478881" y="38100"/>
                </a:lnTo>
                <a:lnTo>
                  <a:pt x="2488406" y="71438"/>
                </a:lnTo>
                <a:lnTo>
                  <a:pt x="2495550" y="104775"/>
                </a:lnTo>
                <a:lnTo>
                  <a:pt x="2495550" y="135731"/>
                </a:lnTo>
                <a:lnTo>
                  <a:pt x="2488406" y="180975"/>
                </a:lnTo>
                <a:lnTo>
                  <a:pt x="2474119" y="257175"/>
                </a:lnTo>
                <a:lnTo>
                  <a:pt x="2459831" y="323850"/>
                </a:lnTo>
                <a:lnTo>
                  <a:pt x="2436019" y="400050"/>
                </a:lnTo>
                <a:lnTo>
                  <a:pt x="2390775" y="507206"/>
                </a:lnTo>
                <a:lnTo>
                  <a:pt x="2362200" y="559594"/>
                </a:lnTo>
                <a:lnTo>
                  <a:pt x="2340769" y="588169"/>
                </a:lnTo>
                <a:lnTo>
                  <a:pt x="2319337" y="604838"/>
                </a:lnTo>
                <a:lnTo>
                  <a:pt x="2295525" y="616744"/>
                </a:lnTo>
                <a:lnTo>
                  <a:pt x="2276475" y="616744"/>
                </a:lnTo>
                <a:lnTo>
                  <a:pt x="2252662" y="604838"/>
                </a:lnTo>
                <a:lnTo>
                  <a:pt x="2231231" y="588169"/>
                </a:lnTo>
                <a:lnTo>
                  <a:pt x="2205037" y="573881"/>
                </a:lnTo>
                <a:lnTo>
                  <a:pt x="2162175" y="559594"/>
                </a:lnTo>
                <a:lnTo>
                  <a:pt x="2078831" y="540544"/>
                </a:lnTo>
                <a:lnTo>
                  <a:pt x="1981200" y="526256"/>
                </a:lnTo>
                <a:lnTo>
                  <a:pt x="1759744" y="502444"/>
                </a:lnTo>
                <a:lnTo>
                  <a:pt x="1333500" y="471488"/>
                </a:lnTo>
                <a:lnTo>
                  <a:pt x="1197769" y="471488"/>
                </a:lnTo>
                <a:lnTo>
                  <a:pt x="771525" y="4524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0EC116-C4BF-4308-A966-18EAD317FF86}"/>
              </a:ext>
            </a:extLst>
          </p:cNvPr>
          <p:cNvSpPr/>
          <p:nvPr/>
        </p:nvSpPr>
        <p:spPr>
          <a:xfrm>
            <a:off x="4019552" y="3829050"/>
            <a:ext cx="1770063" cy="1252538"/>
          </a:xfrm>
          <a:custGeom>
            <a:avLst/>
            <a:gdLst>
              <a:gd name="connsiteX0" fmla="*/ 633413 w 1769269"/>
              <a:gd name="connsiteY0" fmla="*/ 330994 h 1252538"/>
              <a:gd name="connsiteX1" fmla="*/ 402431 w 1769269"/>
              <a:gd name="connsiteY1" fmla="*/ 371475 h 1252538"/>
              <a:gd name="connsiteX2" fmla="*/ 100013 w 1769269"/>
              <a:gd name="connsiteY2" fmla="*/ 411956 h 1252538"/>
              <a:gd name="connsiteX3" fmla="*/ 0 w 1769269"/>
              <a:gd name="connsiteY3" fmla="*/ 266700 h 1252538"/>
              <a:gd name="connsiteX4" fmla="*/ 119063 w 1769269"/>
              <a:gd name="connsiteY4" fmla="*/ 266700 h 1252538"/>
              <a:gd name="connsiteX5" fmla="*/ 278606 w 1769269"/>
              <a:gd name="connsiteY5" fmla="*/ 254794 h 1252538"/>
              <a:gd name="connsiteX6" fmla="*/ 438150 w 1769269"/>
              <a:gd name="connsiteY6" fmla="*/ 233363 h 1252538"/>
              <a:gd name="connsiteX7" fmla="*/ 764381 w 1769269"/>
              <a:gd name="connsiteY7" fmla="*/ 173831 h 1252538"/>
              <a:gd name="connsiteX8" fmla="*/ 902494 w 1769269"/>
              <a:gd name="connsiteY8" fmla="*/ 142875 h 1252538"/>
              <a:gd name="connsiteX9" fmla="*/ 995363 w 1769269"/>
              <a:gd name="connsiteY9" fmla="*/ 121444 h 1252538"/>
              <a:gd name="connsiteX10" fmla="*/ 1109663 w 1769269"/>
              <a:gd name="connsiteY10" fmla="*/ 95250 h 1252538"/>
              <a:gd name="connsiteX11" fmla="*/ 1197769 w 1769269"/>
              <a:gd name="connsiteY11" fmla="*/ 71438 h 1252538"/>
              <a:gd name="connsiteX12" fmla="*/ 1283494 w 1769269"/>
              <a:gd name="connsiteY12" fmla="*/ 45244 h 1252538"/>
              <a:gd name="connsiteX13" fmla="*/ 1400175 w 1769269"/>
              <a:gd name="connsiteY13" fmla="*/ 0 h 1252538"/>
              <a:gd name="connsiteX14" fmla="*/ 1428750 w 1769269"/>
              <a:gd name="connsiteY14" fmla="*/ 7144 h 1252538"/>
              <a:gd name="connsiteX15" fmla="*/ 1488281 w 1769269"/>
              <a:gd name="connsiteY15" fmla="*/ 40481 h 1252538"/>
              <a:gd name="connsiteX16" fmla="*/ 1550194 w 1769269"/>
              <a:gd name="connsiteY16" fmla="*/ 76200 h 1252538"/>
              <a:gd name="connsiteX17" fmla="*/ 1621631 w 1769269"/>
              <a:gd name="connsiteY17" fmla="*/ 123825 h 1252538"/>
              <a:gd name="connsiteX18" fmla="*/ 1683544 w 1769269"/>
              <a:gd name="connsiteY18" fmla="*/ 176213 h 1252538"/>
              <a:gd name="connsiteX19" fmla="*/ 1724025 w 1769269"/>
              <a:gd name="connsiteY19" fmla="*/ 211931 h 1252538"/>
              <a:gd name="connsiteX20" fmla="*/ 1754981 w 1769269"/>
              <a:gd name="connsiteY20" fmla="*/ 250031 h 1252538"/>
              <a:gd name="connsiteX21" fmla="*/ 1766888 w 1769269"/>
              <a:gd name="connsiteY21" fmla="*/ 276225 h 1252538"/>
              <a:gd name="connsiteX22" fmla="*/ 1769269 w 1769269"/>
              <a:gd name="connsiteY22" fmla="*/ 297656 h 1252538"/>
              <a:gd name="connsiteX23" fmla="*/ 1762125 w 1769269"/>
              <a:gd name="connsiteY23" fmla="*/ 326231 h 1252538"/>
              <a:gd name="connsiteX24" fmla="*/ 1745456 w 1769269"/>
              <a:gd name="connsiteY24" fmla="*/ 342900 h 1252538"/>
              <a:gd name="connsiteX25" fmla="*/ 1724025 w 1769269"/>
              <a:gd name="connsiteY25" fmla="*/ 364331 h 1252538"/>
              <a:gd name="connsiteX26" fmla="*/ 1707356 w 1769269"/>
              <a:gd name="connsiteY26" fmla="*/ 388144 h 1252538"/>
              <a:gd name="connsiteX27" fmla="*/ 1678781 w 1769269"/>
              <a:gd name="connsiteY27" fmla="*/ 483394 h 1252538"/>
              <a:gd name="connsiteX28" fmla="*/ 1621631 w 1769269"/>
              <a:gd name="connsiteY28" fmla="*/ 707231 h 1252538"/>
              <a:gd name="connsiteX29" fmla="*/ 1583531 w 1769269"/>
              <a:gd name="connsiteY29" fmla="*/ 862013 h 1252538"/>
              <a:gd name="connsiteX30" fmla="*/ 1562100 w 1769269"/>
              <a:gd name="connsiteY30" fmla="*/ 945356 h 1252538"/>
              <a:gd name="connsiteX31" fmla="*/ 1545431 w 1769269"/>
              <a:gd name="connsiteY31" fmla="*/ 1026319 h 1252538"/>
              <a:gd name="connsiteX32" fmla="*/ 1531144 w 1769269"/>
              <a:gd name="connsiteY32" fmla="*/ 1081088 h 1252538"/>
              <a:gd name="connsiteX33" fmla="*/ 1512094 w 1769269"/>
              <a:gd name="connsiteY33" fmla="*/ 1123950 h 1252538"/>
              <a:gd name="connsiteX34" fmla="*/ 1485900 w 1769269"/>
              <a:gd name="connsiteY34" fmla="*/ 1169194 h 1252538"/>
              <a:gd name="connsiteX35" fmla="*/ 1457325 w 1769269"/>
              <a:gd name="connsiteY35" fmla="*/ 1202531 h 1252538"/>
              <a:gd name="connsiteX36" fmla="*/ 1421606 w 1769269"/>
              <a:gd name="connsiteY36" fmla="*/ 1228725 h 1252538"/>
              <a:gd name="connsiteX37" fmla="*/ 1388269 w 1769269"/>
              <a:gd name="connsiteY37" fmla="*/ 1247775 h 1252538"/>
              <a:gd name="connsiteX38" fmla="*/ 1364456 w 1769269"/>
              <a:gd name="connsiteY38" fmla="*/ 1252538 h 1252538"/>
              <a:gd name="connsiteX39" fmla="*/ 1321594 w 1769269"/>
              <a:gd name="connsiteY39" fmla="*/ 1243013 h 1252538"/>
              <a:gd name="connsiteX40" fmla="*/ 1281113 w 1769269"/>
              <a:gd name="connsiteY40" fmla="*/ 1221581 h 1252538"/>
              <a:gd name="connsiteX41" fmla="*/ 1243013 w 1769269"/>
              <a:gd name="connsiteY41" fmla="*/ 1190625 h 1252538"/>
              <a:gd name="connsiteX42" fmla="*/ 1226344 w 1769269"/>
              <a:gd name="connsiteY42" fmla="*/ 1166813 h 1252538"/>
              <a:gd name="connsiteX43" fmla="*/ 1254919 w 1769269"/>
              <a:gd name="connsiteY43" fmla="*/ 1081088 h 1252538"/>
              <a:gd name="connsiteX44" fmla="*/ 1309688 w 1769269"/>
              <a:gd name="connsiteY44" fmla="*/ 876300 h 1252538"/>
              <a:gd name="connsiteX45" fmla="*/ 1352550 w 1769269"/>
              <a:gd name="connsiteY45" fmla="*/ 690563 h 1252538"/>
              <a:gd name="connsiteX46" fmla="*/ 1381125 w 1769269"/>
              <a:gd name="connsiteY46" fmla="*/ 533400 h 1252538"/>
              <a:gd name="connsiteX47" fmla="*/ 1393031 w 1769269"/>
              <a:gd name="connsiteY47" fmla="*/ 438150 h 1252538"/>
              <a:gd name="connsiteX48" fmla="*/ 1400175 w 1769269"/>
              <a:gd name="connsiteY48" fmla="*/ 347663 h 1252538"/>
              <a:gd name="connsiteX49" fmla="*/ 1397794 w 1769269"/>
              <a:gd name="connsiteY49" fmla="*/ 283369 h 1252538"/>
              <a:gd name="connsiteX50" fmla="*/ 1390650 w 1769269"/>
              <a:gd name="connsiteY50" fmla="*/ 245269 h 1252538"/>
              <a:gd name="connsiteX51" fmla="*/ 1369219 w 1769269"/>
              <a:gd name="connsiteY51" fmla="*/ 221456 h 1252538"/>
              <a:gd name="connsiteX52" fmla="*/ 1340644 w 1769269"/>
              <a:gd name="connsiteY52" fmla="*/ 207169 h 1252538"/>
              <a:gd name="connsiteX53" fmla="*/ 1307306 w 1769269"/>
              <a:gd name="connsiteY53" fmla="*/ 202406 h 1252538"/>
              <a:gd name="connsiteX54" fmla="*/ 1095375 w 1769269"/>
              <a:gd name="connsiteY54" fmla="*/ 245269 h 1252538"/>
              <a:gd name="connsiteX55" fmla="*/ 633413 w 1769269"/>
              <a:gd name="connsiteY55" fmla="*/ 330994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9269" h="1252538">
                <a:moveTo>
                  <a:pt x="633413" y="330994"/>
                </a:moveTo>
                <a:lnTo>
                  <a:pt x="402431" y="371475"/>
                </a:lnTo>
                <a:lnTo>
                  <a:pt x="100013" y="411956"/>
                </a:lnTo>
                <a:lnTo>
                  <a:pt x="0" y="266700"/>
                </a:lnTo>
                <a:lnTo>
                  <a:pt x="119063" y="266700"/>
                </a:lnTo>
                <a:lnTo>
                  <a:pt x="278606" y="254794"/>
                </a:lnTo>
                <a:lnTo>
                  <a:pt x="438150" y="233363"/>
                </a:lnTo>
                <a:lnTo>
                  <a:pt x="764381" y="173831"/>
                </a:lnTo>
                <a:lnTo>
                  <a:pt x="902494" y="142875"/>
                </a:lnTo>
                <a:lnTo>
                  <a:pt x="995363" y="121444"/>
                </a:lnTo>
                <a:lnTo>
                  <a:pt x="1109663" y="95250"/>
                </a:lnTo>
                <a:lnTo>
                  <a:pt x="1197769" y="71438"/>
                </a:lnTo>
                <a:lnTo>
                  <a:pt x="1283494" y="45244"/>
                </a:lnTo>
                <a:lnTo>
                  <a:pt x="1400175" y="0"/>
                </a:lnTo>
                <a:lnTo>
                  <a:pt x="1428750" y="7144"/>
                </a:lnTo>
                <a:lnTo>
                  <a:pt x="1488281" y="40481"/>
                </a:lnTo>
                <a:lnTo>
                  <a:pt x="1550194" y="76200"/>
                </a:lnTo>
                <a:lnTo>
                  <a:pt x="1621631" y="123825"/>
                </a:lnTo>
                <a:lnTo>
                  <a:pt x="1683544" y="176213"/>
                </a:lnTo>
                <a:lnTo>
                  <a:pt x="1724025" y="211931"/>
                </a:lnTo>
                <a:lnTo>
                  <a:pt x="1754981" y="250031"/>
                </a:lnTo>
                <a:lnTo>
                  <a:pt x="1766888" y="276225"/>
                </a:lnTo>
                <a:lnTo>
                  <a:pt x="1769269" y="297656"/>
                </a:lnTo>
                <a:lnTo>
                  <a:pt x="1762125" y="326231"/>
                </a:lnTo>
                <a:lnTo>
                  <a:pt x="1745456" y="342900"/>
                </a:lnTo>
                <a:lnTo>
                  <a:pt x="1724025" y="364331"/>
                </a:lnTo>
                <a:lnTo>
                  <a:pt x="1707356" y="388144"/>
                </a:lnTo>
                <a:lnTo>
                  <a:pt x="1678781" y="483394"/>
                </a:lnTo>
                <a:lnTo>
                  <a:pt x="1621631" y="707231"/>
                </a:lnTo>
                <a:lnTo>
                  <a:pt x="1583531" y="862013"/>
                </a:lnTo>
                <a:lnTo>
                  <a:pt x="1562100" y="945356"/>
                </a:lnTo>
                <a:lnTo>
                  <a:pt x="1545431" y="1026319"/>
                </a:lnTo>
                <a:lnTo>
                  <a:pt x="1531144" y="1081088"/>
                </a:lnTo>
                <a:lnTo>
                  <a:pt x="1512094" y="1123950"/>
                </a:lnTo>
                <a:lnTo>
                  <a:pt x="1485900" y="1169194"/>
                </a:lnTo>
                <a:lnTo>
                  <a:pt x="1457325" y="1202531"/>
                </a:lnTo>
                <a:lnTo>
                  <a:pt x="1421606" y="1228725"/>
                </a:lnTo>
                <a:lnTo>
                  <a:pt x="1388269" y="1247775"/>
                </a:lnTo>
                <a:lnTo>
                  <a:pt x="1364456" y="1252538"/>
                </a:lnTo>
                <a:lnTo>
                  <a:pt x="1321594" y="1243013"/>
                </a:lnTo>
                <a:lnTo>
                  <a:pt x="1281113" y="1221581"/>
                </a:lnTo>
                <a:lnTo>
                  <a:pt x="1243013" y="1190625"/>
                </a:lnTo>
                <a:lnTo>
                  <a:pt x="1226344" y="1166813"/>
                </a:lnTo>
                <a:lnTo>
                  <a:pt x="1254919" y="1081088"/>
                </a:lnTo>
                <a:lnTo>
                  <a:pt x="1309688" y="876300"/>
                </a:lnTo>
                <a:lnTo>
                  <a:pt x="1352550" y="690563"/>
                </a:lnTo>
                <a:lnTo>
                  <a:pt x="1381125" y="533400"/>
                </a:lnTo>
                <a:lnTo>
                  <a:pt x="1393031" y="438150"/>
                </a:lnTo>
                <a:lnTo>
                  <a:pt x="1400175" y="347663"/>
                </a:lnTo>
                <a:cubicBezTo>
                  <a:pt x="1399381" y="326232"/>
                  <a:pt x="1398588" y="304800"/>
                  <a:pt x="1397794" y="283369"/>
                </a:cubicBezTo>
                <a:lnTo>
                  <a:pt x="1390650" y="245269"/>
                </a:lnTo>
                <a:lnTo>
                  <a:pt x="1369219" y="221456"/>
                </a:lnTo>
                <a:lnTo>
                  <a:pt x="1340644" y="207169"/>
                </a:lnTo>
                <a:lnTo>
                  <a:pt x="1307306" y="202406"/>
                </a:lnTo>
                <a:lnTo>
                  <a:pt x="1095375" y="245269"/>
                </a:lnTo>
                <a:lnTo>
                  <a:pt x="633413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B4CD52-C3FC-4DEC-B41B-197E2C178644}"/>
              </a:ext>
            </a:extLst>
          </p:cNvPr>
          <p:cNvSpPr/>
          <p:nvPr/>
        </p:nvSpPr>
        <p:spPr>
          <a:xfrm>
            <a:off x="4238627" y="4881563"/>
            <a:ext cx="1090613" cy="328612"/>
          </a:xfrm>
          <a:custGeom>
            <a:avLst/>
            <a:gdLst>
              <a:gd name="connsiteX0" fmla="*/ 435769 w 1090613"/>
              <a:gd name="connsiteY0" fmla="*/ 242887 h 328612"/>
              <a:gd name="connsiteX1" fmla="*/ 61913 w 1090613"/>
              <a:gd name="connsiteY1" fmla="*/ 328612 h 328612"/>
              <a:gd name="connsiteX2" fmla="*/ 0 w 1090613"/>
              <a:gd name="connsiteY2" fmla="*/ 173831 h 328612"/>
              <a:gd name="connsiteX3" fmla="*/ 190500 w 1090613"/>
              <a:gd name="connsiteY3" fmla="*/ 135731 h 328612"/>
              <a:gd name="connsiteX4" fmla="*/ 459581 w 1090613"/>
              <a:gd name="connsiteY4" fmla="*/ 80962 h 328612"/>
              <a:gd name="connsiteX5" fmla="*/ 669131 w 1090613"/>
              <a:gd name="connsiteY5" fmla="*/ 40481 h 328612"/>
              <a:gd name="connsiteX6" fmla="*/ 842963 w 1090613"/>
              <a:gd name="connsiteY6" fmla="*/ 14287 h 328612"/>
              <a:gd name="connsiteX7" fmla="*/ 969169 w 1090613"/>
              <a:gd name="connsiteY7" fmla="*/ 0 h 328612"/>
              <a:gd name="connsiteX8" fmla="*/ 1090613 w 1090613"/>
              <a:gd name="connsiteY8" fmla="*/ 2381 h 328612"/>
              <a:gd name="connsiteX9" fmla="*/ 1090613 w 1090613"/>
              <a:gd name="connsiteY9" fmla="*/ 126206 h 328612"/>
              <a:gd name="connsiteX10" fmla="*/ 864394 w 1090613"/>
              <a:gd name="connsiteY10" fmla="*/ 157162 h 328612"/>
              <a:gd name="connsiteX11" fmla="*/ 669131 w 1090613"/>
              <a:gd name="connsiteY11" fmla="*/ 195262 h 328612"/>
              <a:gd name="connsiteX12" fmla="*/ 435769 w 1090613"/>
              <a:gd name="connsiteY12" fmla="*/ 2428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0613" h="328612">
                <a:moveTo>
                  <a:pt x="435769" y="242887"/>
                </a:moveTo>
                <a:lnTo>
                  <a:pt x="61913" y="328612"/>
                </a:lnTo>
                <a:lnTo>
                  <a:pt x="0" y="173831"/>
                </a:lnTo>
                <a:lnTo>
                  <a:pt x="190500" y="135731"/>
                </a:lnTo>
                <a:lnTo>
                  <a:pt x="459581" y="80962"/>
                </a:lnTo>
                <a:lnTo>
                  <a:pt x="669131" y="40481"/>
                </a:lnTo>
                <a:lnTo>
                  <a:pt x="842963" y="14287"/>
                </a:lnTo>
                <a:lnTo>
                  <a:pt x="969169" y="0"/>
                </a:lnTo>
                <a:lnTo>
                  <a:pt x="1090613" y="2381"/>
                </a:lnTo>
                <a:lnTo>
                  <a:pt x="1090613" y="126206"/>
                </a:lnTo>
                <a:lnTo>
                  <a:pt x="864394" y="157162"/>
                </a:lnTo>
                <a:lnTo>
                  <a:pt x="669131" y="195262"/>
                </a:lnTo>
                <a:lnTo>
                  <a:pt x="435769" y="24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D86583-57C6-4DD7-B366-FDA8EE323C3C}"/>
              </a:ext>
            </a:extLst>
          </p:cNvPr>
          <p:cNvSpPr/>
          <p:nvPr/>
        </p:nvSpPr>
        <p:spPr>
          <a:xfrm>
            <a:off x="6170614" y="2579688"/>
            <a:ext cx="1895475" cy="449262"/>
          </a:xfrm>
          <a:custGeom>
            <a:avLst/>
            <a:gdLst>
              <a:gd name="connsiteX0" fmla="*/ 1226344 w 1895475"/>
              <a:gd name="connsiteY0" fmla="*/ 311944 h 450056"/>
              <a:gd name="connsiteX1" fmla="*/ 1004887 w 1895475"/>
              <a:gd name="connsiteY1" fmla="*/ 338137 h 450056"/>
              <a:gd name="connsiteX2" fmla="*/ 859631 w 1895475"/>
              <a:gd name="connsiteY2" fmla="*/ 371475 h 450056"/>
              <a:gd name="connsiteX3" fmla="*/ 692944 w 1895475"/>
              <a:gd name="connsiteY3" fmla="*/ 402431 h 450056"/>
              <a:gd name="connsiteX4" fmla="*/ 521494 w 1895475"/>
              <a:gd name="connsiteY4" fmla="*/ 428625 h 450056"/>
              <a:gd name="connsiteX5" fmla="*/ 397669 w 1895475"/>
              <a:gd name="connsiteY5" fmla="*/ 445294 h 450056"/>
              <a:gd name="connsiteX6" fmla="*/ 319087 w 1895475"/>
              <a:gd name="connsiteY6" fmla="*/ 450056 h 450056"/>
              <a:gd name="connsiteX7" fmla="*/ 254794 w 1895475"/>
              <a:gd name="connsiteY7" fmla="*/ 450056 h 450056"/>
              <a:gd name="connsiteX8" fmla="*/ 178594 w 1895475"/>
              <a:gd name="connsiteY8" fmla="*/ 440531 h 450056"/>
              <a:gd name="connsiteX9" fmla="*/ 130969 w 1895475"/>
              <a:gd name="connsiteY9" fmla="*/ 428625 h 450056"/>
              <a:gd name="connsiteX10" fmla="*/ 90487 w 1895475"/>
              <a:gd name="connsiteY10" fmla="*/ 409575 h 450056"/>
              <a:gd name="connsiteX11" fmla="*/ 0 w 1895475"/>
              <a:gd name="connsiteY11" fmla="*/ 347662 h 450056"/>
              <a:gd name="connsiteX12" fmla="*/ 80962 w 1895475"/>
              <a:gd name="connsiteY12" fmla="*/ 159544 h 450056"/>
              <a:gd name="connsiteX13" fmla="*/ 150019 w 1895475"/>
              <a:gd name="connsiteY13" fmla="*/ 240506 h 450056"/>
              <a:gd name="connsiteX14" fmla="*/ 195262 w 1895475"/>
              <a:gd name="connsiteY14" fmla="*/ 278606 h 450056"/>
              <a:gd name="connsiteX15" fmla="*/ 228600 w 1895475"/>
              <a:gd name="connsiteY15" fmla="*/ 295275 h 450056"/>
              <a:gd name="connsiteX16" fmla="*/ 259556 w 1895475"/>
              <a:gd name="connsiteY16" fmla="*/ 302419 h 450056"/>
              <a:gd name="connsiteX17" fmla="*/ 316706 w 1895475"/>
              <a:gd name="connsiteY17" fmla="*/ 307181 h 450056"/>
              <a:gd name="connsiteX18" fmla="*/ 366712 w 1895475"/>
              <a:gd name="connsiteY18" fmla="*/ 307181 h 450056"/>
              <a:gd name="connsiteX19" fmla="*/ 476250 w 1895475"/>
              <a:gd name="connsiteY19" fmla="*/ 290512 h 450056"/>
              <a:gd name="connsiteX20" fmla="*/ 795337 w 1895475"/>
              <a:gd name="connsiteY20" fmla="*/ 226219 h 450056"/>
              <a:gd name="connsiteX21" fmla="*/ 1028700 w 1895475"/>
              <a:gd name="connsiteY21" fmla="*/ 180975 h 450056"/>
              <a:gd name="connsiteX22" fmla="*/ 1202531 w 1895475"/>
              <a:gd name="connsiteY22" fmla="*/ 142875 h 450056"/>
              <a:gd name="connsiteX23" fmla="*/ 1297781 w 1895475"/>
              <a:gd name="connsiteY23" fmla="*/ 119062 h 450056"/>
              <a:gd name="connsiteX24" fmla="*/ 1359694 w 1895475"/>
              <a:gd name="connsiteY24" fmla="*/ 102394 h 450056"/>
              <a:gd name="connsiteX25" fmla="*/ 1414462 w 1895475"/>
              <a:gd name="connsiteY25" fmla="*/ 83344 h 450056"/>
              <a:gd name="connsiteX26" fmla="*/ 1481137 w 1895475"/>
              <a:gd name="connsiteY26" fmla="*/ 54769 h 450056"/>
              <a:gd name="connsiteX27" fmla="*/ 1535906 w 1895475"/>
              <a:gd name="connsiteY27" fmla="*/ 23812 h 450056"/>
              <a:gd name="connsiteX28" fmla="*/ 1569244 w 1895475"/>
              <a:gd name="connsiteY28" fmla="*/ 0 h 450056"/>
              <a:gd name="connsiteX29" fmla="*/ 1604962 w 1895475"/>
              <a:gd name="connsiteY29" fmla="*/ 2381 h 450056"/>
              <a:gd name="connsiteX30" fmla="*/ 1652587 w 1895475"/>
              <a:gd name="connsiteY30" fmla="*/ 7144 h 450056"/>
              <a:gd name="connsiteX31" fmla="*/ 1702594 w 1895475"/>
              <a:gd name="connsiteY31" fmla="*/ 19050 h 450056"/>
              <a:gd name="connsiteX32" fmla="*/ 1747837 w 1895475"/>
              <a:gd name="connsiteY32" fmla="*/ 33337 h 450056"/>
              <a:gd name="connsiteX33" fmla="*/ 1788319 w 1895475"/>
              <a:gd name="connsiteY33" fmla="*/ 50006 h 450056"/>
              <a:gd name="connsiteX34" fmla="*/ 1828800 w 1895475"/>
              <a:gd name="connsiteY34" fmla="*/ 71437 h 450056"/>
              <a:gd name="connsiteX35" fmla="*/ 1852612 w 1895475"/>
              <a:gd name="connsiteY35" fmla="*/ 85725 h 450056"/>
              <a:gd name="connsiteX36" fmla="*/ 1869281 w 1895475"/>
              <a:gd name="connsiteY36" fmla="*/ 102394 h 450056"/>
              <a:gd name="connsiteX37" fmla="*/ 1883569 w 1895475"/>
              <a:gd name="connsiteY37" fmla="*/ 123825 h 450056"/>
              <a:gd name="connsiteX38" fmla="*/ 1890712 w 1895475"/>
              <a:gd name="connsiteY38" fmla="*/ 142875 h 450056"/>
              <a:gd name="connsiteX39" fmla="*/ 1895475 w 1895475"/>
              <a:gd name="connsiteY39" fmla="*/ 171450 h 450056"/>
              <a:gd name="connsiteX40" fmla="*/ 1890712 w 1895475"/>
              <a:gd name="connsiteY40" fmla="*/ 195262 h 450056"/>
              <a:gd name="connsiteX41" fmla="*/ 1878806 w 1895475"/>
              <a:gd name="connsiteY41" fmla="*/ 216694 h 450056"/>
              <a:gd name="connsiteX42" fmla="*/ 1859756 w 1895475"/>
              <a:gd name="connsiteY42" fmla="*/ 233362 h 450056"/>
              <a:gd name="connsiteX43" fmla="*/ 1821656 w 1895475"/>
              <a:gd name="connsiteY43" fmla="*/ 250031 h 450056"/>
              <a:gd name="connsiteX44" fmla="*/ 1785937 w 1895475"/>
              <a:gd name="connsiteY44" fmla="*/ 261937 h 450056"/>
              <a:gd name="connsiteX45" fmla="*/ 1740694 w 1895475"/>
              <a:gd name="connsiteY45" fmla="*/ 269081 h 450056"/>
              <a:gd name="connsiteX46" fmla="*/ 1602581 w 1895475"/>
              <a:gd name="connsiteY46" fmla="*/ 273844 h 450056"/>
              <a:gd name="connsiteX47" fmla="*/ 1440656 w 1895475"/>
              <a:gd name="connsiteY47" fmla="*/ 288131 h 450056"/>
              <a:gd name="connsiteX48" fmla="*/ 1226344 w 1895475"/>
              <a:gd name="connsiteY48" fmla="*/ 3119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95475" h="450056">
                <a:moveTo>
                  <a:pt x="1226344" y="311944"/>
                </a:moveTo>
                <a:lnTo>
                  <a:pt x="1004887" y="338137"/>
                </a:lnTo>
                <a:lnTo>
                  <a:pt x="859631" y="371475"/>
                </a:lnTo>
                <a:lnTo>
                  <a:pt x="692944" y="402431"/>
                </a:lnTo>
                <a:lnTo>
                  <a:pt x="521494" y="428625"/>
                </a:lnTo>
                <a:lnTo>
                  <a:pt x="397669" y="445294"/>
                </a:lnTo>
                <a:lnTo>
                  <a:pt x="319087" y="450056"/>
                </a:lnTo>
                <a:lnTo>
                  <a:pt x="254794" y="450056"/>
                </a:lnTo>
                <a:lnTo>
                  <a:pt x="178594" y="440531"/>
                </a:lnTo>
                <a:lnTo>
                  <a:pt x="130969" y="428625"/>
                </a:lnTo>
                <a:lnTo>
                  <a:pt x="90487" y="409575"/>
                </a:lnTo>
                <a:lnTo>
                  <a:pt x="0" y="347662"/>
                </a:lnTo>
                <a:lnTo>
                  <a:pt x="80962" y="159544"/>
                </a:lnTo>
                <a:lnTo>
                  <a:pt x="150019" y="240506"/>
                </a:lnTo>
                <a:lnTo>
                  <a:pt x="195262" y="278606"/>
                </a:lnTo>
                <a:lnTo>
                  <a:pt x="228600" y="295275"/>
                </a:lnTo>
                <a:lnTo>
                  <a:pt x="259556" y="302419"/>
                </a:lnTo>
                <a:lnTo>
                  <a:pt x="316706" y="307181"/>
                </a:lnTo>
                <a:lnTo>
                  <a:pt x="366712" y="307181"/>
                </a:lnTo>
                <a:lnTo>
                  <a:pt x="476250" y="290512"/>
                </a:lnTo>
                <a:lnTo>
                  <a:pt x="795337" y="226219"/>
                </a:lnTo>
                <a:lnTo>
                  <a:pt x="1028700" y="180975"/>
                </a:lnTo>
                <a:lnTo>
                  <a:pt x="1202531" y="142875"/>
                </a:lnTo>
                <a:lnTo>
                  <a:pt x="1297781" y="119062"/>
                </a:lnTo>
                <a:lnTo>
                  <a:pt x="1359694" y="102394"/>
                </a:lnTo>
                <a:lnTo>
                  <a:pt x="1414462" y="83344"/>
                </a:lnTo>
                <a:lnTo>
                  <a:pt x="1481137" y="54769"/>
                </a:lnTo>
                <a:lnTo>
                  <a:pt x="1535906" y="23812"/>
                </a:lnTo>
                <a:lnTo>
                  <a:pt x="1569244" y="0"/>
                </a:lnTo>
                <a:lnTo>
                  <a:pt x="1604962" y="2381"/>
                </a:lnTo>
                <a:lnTo>
                  <a:pt x="1652587" y="7144"/>
                </a:lnTo>
                <a:lnTo>
                  <a:pt x="1702594" y="19050"/>
                </a:lnTo>
                <a:lnTo>
                  <a:pt x="1747837" y="33337"/>
                </a:lnTo>
                <a:lnTo>
                  <a:pt x="1788319" y="50006"/>
                </a:lnTo>
                <a:lnTo>
                  <a:pt x="1828800" y="71437"/>
                </a:lnTo>
                <a:lnTo>
                  <a:pt x="1852612" y="85725"/>
                </a:lnTo>
                <a:lnTo>
                  <a:pt x="1869281" y="102394"/>
                </a:lnTo>
                <a:lnTo>
                  <a:pt x="1883569" y="123825"/>
                </a:lnTo>
                <a:lnTo>
                  <a:pt x="1890712" y="142875"/>
                </a:lnTo>
                <a:lnTo>
                  <a:pt x="1895475" y="171450"/>
                </a:lnTo>
                <a:lnTo>
                  <a:pt x="1890712" y="195262"/>
                </a:lnTo>
                <a:lnTo>
                  <a:pt x="1878806" y="216694"/>
                </a:lnTo>
                <a:lnTo>
                  <a:pt x="1859756" y="233362"/>
                </a:lnTo>
                <a:lnTo>
                  <a:pt x="1821656" y="250031"/>
                </a:lnTo>
                <a:lnTo>
                  <a:pt x="1785937" y="261937"/>
                </a:lnTo>
                <a:lnTo>
                  <a:pt x="1740694" y="269081"/>
                </a:lnTo>
                <a:lnTo>
                  <a:pt x="1602581" y="273844"/>
                </a:lnTo>
                <a:lnTo>
                  <a:pt x="1440656" y="288131"/>
                </a:lnTo>
                <a:lnTo>
                  <a:pt x="122634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DFEAF82-11CA-425A-A267-112E725ED2E6}"/>
              </a:ext>
            </a:extLst>
          </p:cNvPr>
          <p:cNvSpPr/>
          <p:nvPr/>
        </p:nvSpPr>
        <p:spPr>
          <a:xfrm rot="16200000">
            <a:off x="4941096" y="3228182"/>
            <a:ext cx="2881312" cy="2181225"/>
          </a:xfrm>
          <a:custGeom>
            <a:avLst/>
            <a:gdLst>
              <a:gd name="connsiteX0" fmla="*/ 1569192 w 2881658"/>
              <a:gd name="connsiteY0" fmla="*/ 1820146 h 2180714"/>
              <a:gd name="connsiteX1" fmla="*/ 1416311 w 2881658"/>
              <a:gd name="connsiteY1" fmla="*/ 1739379 h 2180714"/>
              <a:gd name="connsiteX2" fmla="*/ 1326890 w 2881658"/>
              <a:gd name="connsiteY2" fmla="*/ 1684573 h 2180714"/>
              <a:gd name="connsiteX3" fmla="*/ 1153817 w 2881658"/>
              <a:gd name="connsiteY3" fmla="*/ 1586498 h 2180714"/>
              <a:gd name="connsiteX4" fmla="*/ 1003821 w 2881658"/>
              <a:gd name="connsiteY4" fmla="*/ 1456694 h 2180714"/>
              <a:gd name="connsiteX5" fmla="*/ 902862 w 2881658"/>
              <a:gd name="connsiteY5" fmla="*/ 1358619 h 2180714"/>
              <a:gd name="connsiteX6" fmla="*/ 790365 w 2881658"/>
              <a:gd name="connsiteY6" fmla="*/ 1243238 h 2180714"/>
              <a:gd name="connsiteX7" fmla="*/ 683637 w 2881658"/>
              <a:gd name="connsiteY7" fmla="*/ 1127856 h 2180714"/>
              <a:gd name="connsiteX8" fmla="*/ 594216 w 2881658"/>
              <a:gd name="connsiteY8" fmla="*/ 1021128 h 2180714"/>
              <a:gd name="connsiteX9" fmla="*/ 493257 w 2881658"/>
              <a:gd name="connsiteY9" fmla="*/ 891323 h 2180714"/>
              <a:gd name="connsiteX10" fmla="*/ 363453 w 2881658"/>
              <a:gd name="connsiteY10" fmla="*/ 706713 h 2180714"/>
              <a:gd name="connsiteX11" fmla="*/ 294224 w 2881658"/>
              <a:gd name="connsiteY11" fmla="*/ 599985 h 2180714"/>
              <a:gd name="connsiteX12" fmla="*/ 219226 w 2881658"/>
              <a:gd name="connsiteY12" fmla="*/ 473065 h 2180714"/>
              <a:gd name="connsiteX13" fmla="*/ 144228 w 2881658"/>
              <a:gd name="connsiteY13" fmla="*/ 343260 h 2180714"/>
              <a:gd name="connsiteX14" fmla="*/ 69229 w 2881658"/>
              <a:gd name="connsiteY14" fmla="*/ 199033 h 2180714"/>
              <a:gd name="connsiteX15" fmla="*/ 37499 w 2881658"/>
              <a:gd name="connsiteY15" fmla="*/ 126920 h 2180714"/>
              <a:gd name="connsiteX16" fmla="*/ 8654 w 2881658"/>
              <a:gd name="connsiteY16" fmla="*/ 66344 h 2180714"/>
              <a:gd name="connsiteX17" fmla="*/ 0 w 2881658"/>
              <a:gd name="connsiteY17" fmla="*/ 34614 h 2180714"/>
              <a:gd name="connsiteX18" fmla="*/ 0 w 2881658"/>
              <a:gd name="connsiteY18" fmla="*/ 17307 h 2180714"/>
              <a:gd name="connsiteX19" fmla="*/ 11539 w 2881658"/>
              <a:gd name="connsiteY19" fmla="*/ 2884 h 2180714"/>
              <a:gd name="connsiteX20" fmla="*/ 28846 w 2881658"/>
              <a:gd name="connsiteY20" fmla="*/ 0 h 2180714"/>
              <a:gd name="connsiteX21" fmla="*/ 49038 w 2881658"/>
              <a:gd name="connsiteY21" fmla="*/ 14422 h 2180714"/>
              <a:gd name="connsiteX22" fmla="*/ 92306 w 2881658"/>
              <a:gd name="connsiteY22" fmla="*/ 80767 h 2180714"/>
              <a:gd name="connsiteX23" fmla="*/ 187496 w 2881658"/>
              <a:gd name="connsiteY23" fmla="*/ 227879 h 2180714"/>
              <a:gd name="connsiteX24" fmla="*/ 239417 w 2881658"/>
              <a:gd name="connsiteY24" fmla="*/ 311530 h 2180714"/>
              <a:gd name="connsiteX25" fmla="*/ 299993 w 2881658"/>
              <a:gd name="connsiteY25" fmla="*/ 398067 h 2180714"/>
              <a:gd name="connsiteX26" fmla="*/ 363453 w 2881658"/>
              <a:gd name="connsiteY26" fmla="*/ 487487 h 2180714"/>
              <a:gd name="connsiteX27" fmla="*/ 441335 w 2881658"/>
              <a:gd name="connsiteY27" fmla="*/ 591331 h 2180714"/>
              <a:gd name="connsiteX28" fmla="*/ 542294 w 2881658"/>
              <a:gd name="connsiteY28" fmla="*/ 715366 h 2180714"/>
              <a:gd name="connsiteX29" fmla="*/ 623062 w 2881658"/>
              <a:gd name="connsiteY29" fmla="*/ 810556 h 2180714"/>
              <a:gd name="connsiteX30" fmla="*/ 721136 w 2881658"/>
              <a:gd name="connsiteY30" fmla="*/ 917284 h 2180714"/>
              <a:gd name="connsiteX31" fmla="*/ 793250 w 2881658"/>
              <a:gd name="connsiteY31" fmla="*/ 986513 h 2180714"/>
              <a:gd name="connsiteX32" fmla="*/ 879786 w 2881658"/>
              <a:gd name="connsiteY32" fmla="*/ 1073049 h 2180714"/>
              <a:gd name="connsiteX33" fmla="*/ 977860 w 2881658"/>
              <a:gd name="connsiteY33" fmla="*/ 1156701 h 2180714"/>
              <a:gd name="connsiteX34" fmla="*/ 1052858 w 2881658"/>
              <a:gd name="connsiteY34" fmla="*/ 1223046 h 2180714"/>
              <a:gd name="connsiteX35" fmla="*/ 1142279 w 2881658"/>
              <a:gd name="connsiteY35" fmla="*/ 1289390 h 2180714"/>
              <a:gd name="connsiteX36" fmla="*/ 1237469 w 2881658"/>
              <a:gd name="connsiteY36" fmla="*/ 1358619 h 2180714"/>
              <a:gd name="connsiteX37" fmla="*/ 1373043 w 2881658"/>
              <a:gd name="connsiteY37" fmla="*/ 1448040 h 2180714"/>
              <a:gd name="connsiteX38" fmla="*/ 1523039 w 2881658"/>
              <a:gd name="connsiteY38" fmla="*/ 1531692 h 2180714"/>
              <a:gd name="connsiteX39" fmla="*/ 1661497 w 2881658"/>
              <a:gd name="connsiteY39" fmla="*/ 1598036 h 2180714"/>
              <a:gd name="connsiteX40" fmla="*/ 1797070 w 2881658"/>
              <a:gd name="connsiteY40" fmla="*/ 1655727 h 2180714"/>
              <a:gd name="connsiteX41" fmla="*/ 1909568 w 2881658"/>
              <a:gd name="connsiteY41" fmla="*/ 1696111 h 2180714"/>
              <a:gd name="connsiteX42" fmla="*/ 2004758 w 2881658"/>
              <a:gd name="connsiteY42" fmla="*/ 1727841 h 2180714"/>
              <a:gd name="connsiteX43" fmla="*/ 2085525 w 2881658"/>
              <a:gd name="connsiteY43" fmla="*/ 1750917 h 2180714"/>
              <a:gd name="connsiteX44" fmla="*/ 2174946 w 2881658"/>
              <a:gd name="connsiteY44" fmla="*/ 1771109 h 2180714"/>
              <a:gd name="connsiteX45" fmla="*/ 2278789 w 2881658"/>
              <a:gd name="connsiteY45" fmla="*/ 1791301 h 2180714"/>
              <a:gd name="connsiteX46" fmla="*/ 2376864 w 2881658"/>
              <a:gd name="connsiteY46" fmla="*/ 1808608 h 2180714"/>
              <a:gd name="connsiteX47" fmla="*/ 2489361 w 2881658"/>
              <a:gd name="connsiteY47" fmla="*/ 1820146 h 2180714"/>
              <a:gd name="connsiteX48" fmla="*/ 2590320 w 2881658"/>
              <a:gd name="connsiteY48" fmla="*/ 1823031 h 2180714"/>
              <a:gd name="connsiteX49" fmla="*/ 2645126 w 2881658"/>
              <a:gd name="connsiteY49" fmla="*/ 1820146 h 2180714"/>
              <a:gd name="connsiteX50" fmla="*/ 2682625 w 2881658"/>
              <a:gd name="connsiteY50" fmla="*/ 1814377 h 2180714"/>
              <a:gd name="connsiteX51" fmla="*/ 2717240 w 2881658"/>
              <a:gd name="connsiteY51" fmla="*/ 1802839 h 2180714"/>
              <a:gd name="connsiteX52" fmla="*/ 2746085 w 2881658"/>
              <a:gd name="connsiteY52" fmla="*/ 1779762 h 2180714"/>
              <a:gd name="connsiteX53" fmla="*/ 2772046 w 2881658"/>
              <a:gd name="connsiteY53" fmla="*/ 1745148 h 2180714"/>
              <a:gd name="connsiteX54" fmla="*/ 2841275 w 2881658"/>
              <a:gd name="connsiteY54" fmla="*/ 1635535 h 2180714"/>
              <a:gd name="connsiteX55" fmla="*/ 2881658 w 2881658"/>
              <a:gd name="connsiteY55" fmla="*/ 1869183 h 2180714"/>
              <a:gd name="connsiteX56" fmla="*/ 2826852 w 2881658"/>
              <a:gd name="connsiteY56" fmla="*/ 1941297 h 2180714"/>
              <a:gd name="connsiteX57" fmla="*/ 2786469 w 2881658"/>
              <a:gd name="connsiteY57" fmla="*/ 2019179 h 2180714"/>
              <a:gd name="connsiteX58" fmla="*/ 2743200 w 2881658"/>
              <a:gd name="connsiteY58" fmla="*/ 2088408 h 2180714"/>
              <a:gd name="connsiteX59" fmla="*/ 2711470 w 2881658"/>
              <a:gd name="connsiteY59" fmla="*/ 2131677 h 2180714"/>
              <a:gd name="connsiteX60" fmla="*/ 2679741 w 2881658"/>
              <a:gd name="connsiteY60" fmla="*/ 2163407 h 2180714"/>
              <a:gd name="connsiteX61" fmla="*/ 2650895 w 2881658"/>
              <a:gd name="connsiteY61" fmla="*/ 2180714 h 2180714"/>
              <a:gd name="connsiteX62" fmla="*/ 2624934 w 2881658"/>
              <a:gd name="connsiteY62" fmla="*/ 2180714 h 2180714"/>
              <a:gd name="connsiteX63" fmla="*/ 2601858 w 2881658"/>
              <a:gd name="connsiteY63" fmla="*/ 2169176 h 2180714"/>
              <a:gd name="connsiteX64" fmla="*/ 2581666 w 2881658"/>
              <a:gd name="connsiteY64" fmla="*/ 2146099 h 2180714"/>
              <a:gd name="connsiteX65" fmla="*/ 2549936 w 2881658"/>
              <a:gd name="connsiteY65" fmla="*/ 2123023 h 2180714"/>
              <a:gd name="connsiteX66" fmla="*/ 2495130 w 2881658"/>
              <a:gd name="connsiteY66" fmla="*/ 2099947 h 2180714"/>
              <a:gd name="connsiteX67" fmla="*/ 2270135 w 2881658"/>
              <a:gd name="connsiteY67" fmla="*/ 2050909 h 2180714"/>
              <a:gd name="connsiteX68" fmla="*/ 2082640 w 2881658"/>
              <a:gd name="connsiteY68" fmla="*/ 2001872 h 2180714"/>
              <a:gd name="connsiteX69" fmla="*/ 1900914 w 2881658"/>
              <a:gd name="connsiteY69" fmla="*/ 1947066 h 2180714"/>
              <a:gd name="connsiteX70" fmla="*/ 1756687 w 2881658"/>
              <a:gd name="connsiteY70" fmla="*/ 1895144 h 2180714"/>
              <a:gd name="connsiteX71" fmla="*/ 1569192 w 2881658"/>
              <a:gd name="connsiteY71" fmla="*/ 1820146 h 218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81658" h="2180714">
                <a:moveTo>
                  <a:pt x="1569192" y="1820146"/>
                </a:moveTo>
                <a:lnTo>
                  <a:pt x="1416311" y="1739379"/>
                </a:lnTo>
                <a:lnTo>
                  <a:pt x="1326890" y="1684573"/>
                </a:lnTo>
                <a:lnTo>
                  <a:pt x="1153817" y="1586498"/>
                </a:lnTo>
                <a:lnTo>
                  <a:pt x="1003821" y="1456694"/>
                </a:lnTo>
                <a:lnTo>
                  <a:pt x="902862" y="1358619"/>
                </a:lnTo>
                <a:lnTo>
                  <a:pt x="790365" y="1243238"/>
                </a:lnTo>
                <a:lnTo>
                  <a:pt x="683637" y="1127856"/>
                </a:lnTo>
                <a:lnTo>
                  <a:pt x="594216" y="1021128"/>
                </a:lnTo>
                <a:lnTo>
                  <a:pt x="493257" y="891323"/>
                </a:lnTo>
                <a:lnTo>
                  <a:pt x="363453" y="706713"/>
                </a:lnTo>
                <a:lnTo>
                  <a:pt x="294224" y="599985"/>
                </a:lnTo>
                <a:lnTo>
                  <a:pt x="219226" y="473065"/>
                </a:lnTo>
                <a:lnTo>
                  <a:pt x="144228" y="343260"/>
                </a:lnTo>
                <a:lnTo>
                  <a:pt x="69229" y="199033"/>
                </a:lnTo>
                <a:lnTo>
                  <a:pt x="37499" y="126920"/>
                </a:lnTo>
                <a:lnTo>
                  <a:pt x="8654" y="66344"/>
                </a:lnTo>
                <a:lnTo>
                  <a:pt x="0" y="34614"/>
                </a:lnTo>
                <a:lnTo>
                  <a:pt x="0" y="17307"/>
                </a:lnTo>
                <a:lnTo>
                  <a:pt x="11539" y="2884"/>
                </a:lnTo>
                <a:lnTo>
                  <a:pt x="28846" y="0"/>
                </a:lnTo>
                <a:lnTo>
                  <a:pt x="49038" y="14422"/>
                </a:lnTo>
                <a:lnTo>
                  <a:pt x="92306" y="80767"/>
                </a:lnTo>
                <a:lnTo>
                  <a:pt x="187496" y="227879"/>
                </a:lnTo>
                <a:lnTo>
                  <a:pt x="239417" y="311530"/>
                </a:lnTo>
                <a:lnTo>
                  <a:pt x="299993" y="398067"/>
                </a:lnTo>
                <a:lnTo>
                  <a:pt x="363453" y="487487"/>
                </a:lnTo>
                <a:lnTo>
                  <a:pt x="441335" y="591331"/>
                </a:lnTo>
                <a:lnTo>
                  <a:pt x="542294" y="715366"/>
                </a:lnTo>
                <a:lnTo>
                  <a:pt x="623062" y="810556"/>
                </a:lnTo>
                <a:lnTo>
                  <a:pt x="721136" y="917284"/>
                </a:lnTo>
                <a:lnTo>
                  <a:pt x="793250" y="986513"/>
                </a:lnTo>
                <a:lnTo>
                  <a:pt x="879786" y="1073049"/>
                </a:lnTo>
                <a:lnTo>
                  <a:pt x="977860" y="1156701"/>
                </a:lnTo>
                <a:lnTo>
                  <a:pt x="1052858" y="1223046"/>
                </a:lnTo>
                <a:lnTo>
                  <a:pt x="1142279" y="1289390"/>
                </a:lnTo>
                <a:lnTo>
                  <a:pt x="1237469" y="1358619"/>
                </a:lnTo>
                <a:lnTo>
                  <a:pt x="1373043" y="1448040"/>
                </a:lnTo>
                <a:lnTo>
                  <a:pt x="1523039" y="1531692"/>
                </a:lnTo>
                <a:lnTo>
                  <a:pt x="1661497" y="1598036"/>
                </a:lnTo>
                <a:lnTo>
                  <a:pt x="1797070" y="1655727"/>
                </a:lnTo>
                <a:lnTo>
                  <a:pt x="1909568" y="1696111"/>
                </a:lnTo>
                <a:lnTo>
                  <a:pt x="2004758" y="1727841"/>
                </a:lnTo>
                <a:lnTo>
                  <a:pt x="2085525" y="1750917"/>
                </a:lnTo>
                <a:lnTo>
                  <a:pt x="2174946" y="1771109"/>
                </a:lnTo>
                <a:lnTo>
                  <a:pt x="2278789" y="1791301"/>
                </a:lnTo>
                <a:lnTo>
                  <a:pt x="2376864" y="1808608"/>
                </a:lnTo>
                <a:lnTo>
                  <a:pt x="2489361" y="1820146"/>
                </a:lnTo>
                <a:lnTo>
                  <a:pt x="2590320" y="1823031"/>
                </a:lnTo>
                <a:lnTo>
                  <a:pt x="2645126" y="1820146"/>
                </a:lnTo>
                <a:lnTo>
                  <a:pt x="2682625" y="1814377"/>
                </a:lnTo>
                <a:lnTo>
                  <a:pt x="2717240" y="1802839"/>
                </a:lnTo>
                <a:lnTo>
                  <a:pt x="2746085" y="1779762"/>
                </a:lnTo>
                <a:lnTo>
                  <a:pt x="2772046" y="1745148"/>
                </a:lnTo>
                <a:lnTo>
                  <a:pt x="2841275" y="1635535"/>
                </a:lnTo>
                <a:lnTo>
                  <a:pt x="2881658" y="1869183"/>
                </a:lnTo>
                <a:lnTo>
                  <a:pt x="2826852" y="1941297"/>
                </a:lnTo>
                <a:lnTo>
                  <a:pt x="2786469" y="2019179"/>
                </a:lnTo>
                <a:lnTo>
                  <a:pt x="2743200" y="2088408"/>
                </a:lnTo>
                <a:lnTo>
                  <a:pt x="2711470" y="2131677"/>
                </a:lnTo>
                <a:lnTo>
                  <a:pt x="2679741" y="2163407"/>
                </a:lnTo>
                <a:lnTo>
                  <a:pt x="2650895" y="2180714"/>
                </a:lnTo>
                <a:lnTo>
                  <a:pt x="2624934" y="2180714"/>
                </a:lnTo>
                <a:lnTo>
                  <a:pt x="2601858" y="2169176"/>
                </a:lnTo>
                <a:lnTo>
                  <a:pt x="2581666" y="2146099"/>
                </a:lnTo>
                <a:lnTo>
                  <a:pt x="2549936" y="2123023"/>
                </a:lnTo>
                <a:lnTo>
                  <a:pt x="2495130" y="2099947"/>
                </a:lnTo>
                <a:lnTo>
                  <a:pt x="2270135" y="2050909"/>
                </a:lnTo>
                <a:lnTo>
                  <a:pt x="2082640" y="2001872"/>
                </a:lnTo>
                <a:lnTo>
                  <a:pt x="1900914" y="1947066"/>
                </a:lnTo>
                <a:lnTo>
                  <a:pt x="1756687" y="1895144"/>
                </a:lnTo>
                <a:lnTo>
                  <a:pt x="1569192" y="18201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2500A08-B5C7-453C-9F9F-9842105E1B99}"/>
              </a:ext>
            </a:extLst>
          </p:cNvPr>
          <p:cNvSpPr/>
          <p:nvPr/>
        </p:nvSpPr>
        <p:spPr>
          <a:xfrm>
            <a:off x="5854701" y="3327400"/>
            <a:ext cx="2708275" cy="2400300"/>
          </a:xfrm>
          <a:custGeom>
            <a:avLst/>
            <a:gdLst>
              <a:gd name="connsiteX0" fmla="*/ 1244600 w 2708275"/>
              <a:gd name="connsiteY0" fmla="*/ 1584325 h 2400300"/>
              <a:gd name="connsiteX1" fmla="*/ 990600 w 2708275"/>
              <a:gd name="connsiteY1" fmla="*/ 1254125 h 2400300"/>
              <a:gd name="connsiteX2" fmla="*/ 901700 w 2708275"/>
              <a:gd name="connsiteY2" fmla="*/ 1098550 h 2400300"/>
              <a:gd name="connsiteX3" fmla="*/ 793750 w 2708275"/>
              <a:gd name="connsiteY3" fmla="*/ 939800 h 2400300"/>
              <a:gd name="connsiteX4" fmla="*/ 663575 w 2708275"/>
              <a:gd name="connsiteY4" fmla="*/ 765175 h 2400300"/>
              <a:gd name="connsiteX5" fmla="*/ 511175 w 2708275"/>
              <a:gd name="connsiteY5" fmla="*/ 558800 h 2400300"/>
              <a:gd name="connsiteX6" fmla="*/ 393700 w 2708275"/>
              <a:gd name="connsiteY6" fmla="*/ 400050 h 2400300"/>
              <a:gd name="connsiteX7" fmla="*/ 288925 w 2708275"/>
              <a:gd name="connsiteY7" fmla="*/ 273050 h 2400300"/>
              <a:gd name="connsiteX8" fmla="*/ 254000 w 2708275"/>
              <a:gd name="connsiteY8" fmla="*/ 225425 h 2400300"/>
              <a:gd name="connsiteX9" fmla="*/ 219075 w 2708275"/>
              <a:gd name="connsiteY9" fmla="*/ 187325 h 2400300"/>
              <a:gd name="connsiteX10" fmla="*/ 127000 w 2708275"/>
              <a:gd name="connsiteY10" fmla="*/ 104775 h 2400300"/>
              <a:gd name="connsiteX11" fmla="*/ 0 w 2708275"/>
              <a:gd name="connsiteY11" fmla="*/ 19050 h 2400300"/>
              <a:gd name="connsiteX12" fmla="*/ 22225 w 2708275"/>
              <a:gd name="connsiteY12" fmla="*/ 0 h 2400300"/>
              <a:gd name="connsiteX13" fmla="*/ 114300 w 2708275"/>
              <a:gd name="connsiteY13" fmla="*/ 12700 h 2400300"/>
              <a:gd name="connsiteX14" fmla="*/ 155575 w 2708275"/>
              <a:gd name="connsiteY14" fmla="*/ 19050 h 2400300"/>
              <a:gd name="connsiteX15" fmla="*/ 184150 w 2708275"/>
              <a:gd name="connsiteY15" fmla="*/ 31750 h 2400300"/>
              <a:gd name="connsiteX16" fmla="*/ 212725 w 2708275"/>
              <a:gd name="connsiteY16" fmla="*/ 53975 h 2400300"/>
              <a:gd name="connsiteX17" fmla="*/ 247650 w 2708275"/>
              <a:gd name="connsiteY17" fmla="*/ 85725 h 2400300"/>
              <a:gd name="connsiteX18" fmla="*/ 317500 w 2708275"/>
              <a:gd name="connsiteY18" fmla="*/ 168275 h 2400300"/>
              <a:gd name="connsiteX19" fmla="*/ 466725 w 2708275"/>
              <a:gd name="connsiteY19" fmla="*/ 346075 h 2400300"/>
              <a:gd name="connsiteX20" fmla="*/ 612775 w 2708275"/>
              <a:gd name="connsiteY20" fmla="*/ 514350 h 2400300"/>
              <a:gd name="connsiteX21" fmla="*/ 755650 w 2708275"/>
              <a:gd name="connsiteY21" fmla="*/ 673100 h 2400300"/>
              <a:gd name="connsiteX22" fmla="*/ 996950 w 2708275"/>
              <a:gd name="connsiteY22" fmla="*/ 930275 h 2400300"/>
              <a:gd name="connsiteX23" fmla="*/ 1098550 w 2708275"/>
              <a:gd name="connsiteY23" fmla="*/ 1057275 h 2400300"/>
              <a:gd name="connsiteX24" fmla="*/ 1231900 w 2708275"/>
              <a:gd name="connsiteY24" fmla="*/ 1193800 h 2400300"/>
              <a:gd name="connsiteX25" fmla="*/ 1400175 w 2708275"/>
              <a:gd name="connsiteY25" fmla="*/ 1374775 h 2400300"/>
              <a:gd name="connsiteX26" fmla="*/ 1533525 w 2708275"/>
              <a:gd name="connsiteY26" fmla="*/ 1511300 h 2400300"/>
              <a:gd name="connsiteX27" fmla="*/ 1666875 w 2708275"/>
              <a:gd name="connsiteY27" fmla="*/ 1644650 h 2400300"/>
              <a:gd name="connsiteX28" fmla="*/ 1800225 w 2708275"/>
              <a:gd name="connsiteY28" fmla="*/ 1774825 h 2400300"/>
              <a:gd name="connsiteX29" fmla="*/ 1914525 w 2708275"/>
              <a:gd name="connsiteY29" fmla="*/ 1876425 h 2400300"/>
              <a:gd name="connsiteX30" fmla="*/ 2041525 w 2708275"/>
              <a:gd name="connsiteY30" fmla="*/ 1974850 h 2400300"/>
              <a:gd name="connsiteX31" fmla="*/ 2124075 w 2708275"/>
              <a:gd name="connsiteY31" fmla="*/ 2032000 h 2400300"/>
              <a:gd name="connsiteX32" fmla="*/ 2216150 w 2708275"/>
              <a:gd name="connsiteY32" fmla="*/ 2085975 h 2400300"/>
              <a:gd name="connsiteX33" fmla="*/ 2324100 w 2708275"/>
              <a:gd name="connsiteY33" fmla="*/ 2139950 h 2400300"/>
              <a:gd name="connsiteX34" fmla="*/ 2466975 w 2708275"/>
              <a:gd name="connsiteY34" fmla="*/ 2200275 h 2400300"/>
              <a:gd name="connsiteX35" fmla="*/ 2568575 w 2708275"/>
              <a:gd name="connsiteY35" fmla="*/ 2235200 h 2400300"/>
              <a:gd name="connsiteX36" fmla="*/ 2628900 w 2708275"/>
              <a:gd name="connsiteY36" fmla="*/ 2254250 h 2400300"/>
              <a:gd name="connsiteX37" fmla="*/ 2673350 w 2708275"/>
              <a:gd name="connsiteY37" fmla="*/ 2266950 h 2400300"/>
              <a:gd name="connsiteX38" fmla="*/ 2692400 w 2708275"/>
              <a:gd name="connsiteY38" fmla="*/ 2279650 h 2400300"/>
              <a:gd name="connsiteX39" fmla="*/ 2705100 w 2708275"/>
              <a:gd name="connsiteY39" fmla="*/ 2292350 h 2400300"/>
              <a:gd name="connsiteX40" fmla="*/ 2708275 w 2708275"/>
              <a:gd name="connsiteY40" fmla="*/ 2308225 h 2400300"/>
              <a:gd name="connsiteX41" fmla="*/ 2701925 w 2708275"/>
              <a:gd name="connsiteY41" fmla="*/ 2327275 h 2400300"/>
              <a:gd name="connsiteX42" fmla="*/ 2686050 w 2708275"/>
              <a:gd name="connsiteY42" fmla="*/ 2349500 h 2400300"/>
              <a:gd name="connsiteX43" fmla="*/ 2654300 w 2708275"/>
              <a:gd name="connsiteY43" fmla="*/ 2359025 h 2400300"/>
              <a:gd name="connsiteX44" fmla="*/ 2505075 w 2708275"/>
              <a:gd name="connsiteY44" fmla="*/ 2378075 h 2400300"/>
              <a:gd name="connsiteX45" fmla="*/ 2339975 w 2708275"/>
              <a:gd name="connsiteY45" fmla="*/ 2393950 h 2400300"/>
              <a:gd name="connsiteX46" fmla="*/ 2219325 w 2708275"/>
              <a:gd name="connsiteY46" fmla="*/ 2400300 h 2400300"/>
              <a:gd name="connsiteX47" fmla="*/ 2076450 w 2708275"/>
              <a:gd name="connsiteY47" fmla="*/ 2400300 h 2400300"/>
              <a:gd name="connsiteX48" fmla="*/ 1939925 w 2708275"/>
              <a:gd name="connsiteY48" fmla="*/ 2390775 h 2400300"/>
              <a:gd name="connsiteX49" fmla="*/ 1866900 w 2708275"/>
              <a:gd name="connsiteY49" fmla="*/ 2381250 h 2400300"/>
              <a:gd name="connsiteX50" fmla="*/ 1847850 w 2708275"/>
              <a:gd name="connsiteY50" fmla="*/ 2371725 h 2400300"/>
              <a:gd name="connsiteX51" fmla="*/ 1708150 w 2708275"/>
              <a:gd name="connsiteY51" fmla="*/ 2184400 h 2400300"/>
              <a:gd name="connsiteX52" fmla="*/ 1504950 w 2708275"/>
              <a:gd name="connsiteY52" fmla="*/ 1920875 h 2400300"/>
              <a:gd name="connsiteX53" fmla="*/ 1244600 w 2708275"/>
              <a:gd name="connsiteY53" fmla="*/ 158432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08275" h="2400300">
                <a:moveTo>
                  <a:pt x="1244600" y="1584325"/>
                </a:moveTo>
                <a:lnTo>
                  <a:pt x="990600" y="1254125"/>
                </a:lnTo>
                <a:lnTo>
                  <a:pt x="901700" y="1098550"/>
                </a:lnTo>
                <a:lnTo>
                  <a:pt x="793750" y="939800"/>
                </a:lnTo>
                <a:lnTo>
                  <a:pt x="663575" y="765175"/>
                </a:lnTo>
                <a:lnTo>
                  <a:pt x="511175" y="558800"/>
                </a:lnTo>
                <a:lnTo>
                  <a:pt x="393700" y="400050"/>
                </a:lnTo>
                <a:lnTo>
                  <a:pt x="288925" y="273050"/>
                </a:lnTo>
                <a:lnTo>
                  <a:pt x="254000" y="225425"/>
                </a:lnTo>
                <a:lnTo>
                  <a:pt x="219075" y="187325"/>
                </a:lnTo>
                <a:lnTo>
                  <a:pt x="127000" y="104775"/>
                </a:lnTo>
                <a:lnTo>
                  <a:pt x="0" y="19050"/>
                </a:lnTo>
                <a:lnTo>
                  <a:pt x="22225" y="0"/>
                </a:lnTo>
                <a:lnTo>
                  <a:pt x="114300" y="12700"/>
                </a:lnTo>
                <a:lnTo>
                  <a:pt x="155575" y="19050"/>
                </a:lnTo>
                <a:lnTo>
                  <a:pt x="184150" y="31750"/>
                </a:lnTo>
                <a:lnTo>
                  <a:pt x="212725" y="53975"/>
                </a:lnTo>
                <a:lnTo>
                  <a:pt x="247650" y="85725"/>
                </a:lnTo>
                <a:lnTo>
                  <a:pt x="317500" y="168275"/>
                </a:lnTo>
                <a:lnTo>
                  <a:pt x="466725" y="346075"/>
                </a:lnTo>
                <a:lnTo>
                  <a:pt x="612775" y="514350"/>
                </a:lnTo>
                <a:lnTo>
                  <a:pt x="755650" y="673100"/>
                </a:lnTo>
                <a:lnTo>
                  <a:pt x="996950" y="930275"/>
                </a:lnTo>
                <a:lnTo>
                  <a:pt x="1098550" y="1057275"/>
                </a:lnTo>
                <a:lnTo>
                  <a:pt x="1231900" y="1193800"/>
                </a:lnTo>
                <a:lnTo>
                  <a:pt x="1400175" y="1374775"/>
                </a:lnTo>
                <a:lnTo>
                  <a:pt x="1533525" y="1511300"/>
                </a:lnTo>
                <a:lnTo>
                  <a:pt x="1666875" y="1644650"/>
                </a:lnTo>
                <a:lnTo>
                  <a:pt x="1800225" y="1774825"/>
                </a:lnTo>
                <a:lnTo>
                  <a:pt x="1914525" y="1876425"/>
                </a:lnTo>
                <a:lnTo>
                  <a:pt x="2041525" y="1974850"/>
                </a:lnTo>
                <a:lnTo>
                  <a:pt x="2124075" y="2032000"/>
                </a:lnTo>
                <a:lnTo>
                  <a:pt x="2216150" y="2085975"/>
                </a:lnTo>
                <a:lnTo>
                  <a:pt x="2324100" y="2139950"/>
                </a:lnTo>
                <a:lnTo>
                  <a:pt x="2466975" y="2200275"/>
                </a:lnTo>
                <a:lnTo>
                  <a:pt x="2568575" y="2235200"/>
                </a:lnTo>
                <a:lnTo>
                  <a:pt x="2628900" y="2254250"/>
                </a:lnTo>
                <a:lnTo>
                  <a:pt x="2673350" y="2266950"/>
                </a:lnTo>
                <a:lnTo>
                  <a:pt x="2692400" y="2279650"/>
                </a:lnTo>
                <a:lnTo>
                  <a:pt x="2705100" y="2292350"/>
                </a:lnTo>
                <a:lnTo>
                  <a:pt x="2708275" y="2308225"/>
                </a:lnTo>
                <a:lnTo>
                  <a:pt x="2701925" y="2327275"/>
                </a:lnTo>
                <a:lnTo>
                  <a:pt x="2686050" y="2349500"/>
                </a:lnTo>
                <a:lnTo>
                  <a:pt x="2654300" y="2359025"/>
                </a:lnTo>
                <a:lnTo>
                  <a:pt x="2505075" y="2378075"/>
                </a:lnTo>
                <a:lnTo>
                  <a:pt x="2339975" y="2393950"/>
                </a:lnTo>
                <a:lnTo>
                  <a:pt x="2219325" y="2400300"/>
                </a:lnTo>
                <a:lnTo>
                  <a:pt x="2076450" y="2400300"/>
                </a:lnTo>
                <a:lnTo>
                  <a:pt x="1939925" y="2390775"/>
                </a:lnTo>
                <a:lnTo>
                  <a:pt x="1866900" y="2381250"/>
                </a:lnTo>
                <a:lnTo>
                  <a:pt x="1847850" y="2371725"/>
                </a:lnTo>
                <a:lnTo>
                  <a:pt x="1708150" y="2184400"/>
                </a:lnTo>
                <a:lnTo>
                  <a:pt x="1504950" y="1920875"/>
                </a:lnTo>
                <a:lnTo>
                  <a:pt x="1244600" y="158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6ED77C66-65B0-4C25-8340-1D1BCF5FBAE4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FBEAC61-46FB-4A14-9426-9B4907494969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63BBD48-CCB5-40B5-AA4D-72BD075753B7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EB177D2C-922D-47EE-A7CD-E32025C31C14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32EA9-CBF9-4AD7-8AA0-1452420A851C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2004FDE-A97B-4EC0-82E0-4CD0BB07FE39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3F3EAA1-A181-4B4B-B7CF-EED6DBE734E1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15FEC8F8-B6AD-4C09-85DA-7D6CE9C18959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07BC7162-5099-4631-B081-1942C5F70E3A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B036AAD-1156-4E14-9D3D-1A89BF2DF88A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FF17B5C-A9C3-48F0-B9DC-7EFA7F9F821C}"/>
              </a:ext>
            </a:extLst>
          </p:cNvPr>
          <p:cNvGrpSpPr/>
          <p:nvPr/>
        </p:nvGrpSpPr>
        <p:grpSpPr>
          <a:xfrm>
            <a:off x="3593233" y="1562050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43F5A7DD-8C19-4E46-B131-381DEDC94215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58078E1-04F3-4BC6-A7FD-74F691663F4B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9DFEFB7C-DF82-4047-8F22-B460D52A78B1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FA9B10B-9727-4056-A415-B705E41E0F7F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672A933-9B6F-4835-A820-8009E68739B0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8E63A4A7-D6C5-42A4-AAC3-076417E73642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B673F2D-AFD1-4E59-AA43-1D6FDA4B2DE5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5C4EF85C-FABA-4462-ADFA-BF8FEE76EE0B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54DC3F8-23C4-465D-AA6C-2372BCE8D227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5386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530E69-237A-4100-B1B6-16CDD6EC25EC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9DB097-B889-4632-B9D5-184E06C9230F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990EB69-AE9C-4A95-B7B0-1D760D757D96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EE588EFB-99BE-4900-BDCE-C559573E942F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42E2017D-88BD-4476-B721-3E12E396FAED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F0BFDFD-936F-4EF4-9256-88C7462109ED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14A44E28-4D9A-4032-ACCB-B21B6D1C1A03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36B74A7E-9520-4A48-8530-14A26F5FB5D7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2B8EBD6C-20AF-4616-99E9-BAD52968DE9E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FADEDE27-E4CA-4D5D-8045-32E5FDE70F66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648983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6BBA337-DFB4-4FFA-BDBE-8156AFA6C3B0}"/>
              </a:ext>
            </a:extLst>
          </p:cNvPr>
          <p:cNvSpPr/>
          <p:nvPr/>
        </p:nvSpPr>
        <p:spPr>
          <a:xfrm>
            <a:off x="3965577" y="1989138"/>
            <a:ext cx="1849438" cy="487362"/>
          </a:xfrm>
          <a:custGeom>
            <a:avLst/>
            <a:gdLst>
              <a:gd name="connsiteX0" fmla="*/ 697707 w 1850232"/>
              <a:gd name="connsiteY0" fmla="*/ 214312 h 488156"/>
              <a:gd name="connsiteX1" fmla="*/ 888207 w 1850232"/>
              <a:gd name="connsiteY1" fmla="*/ 178594 h 488156"/>
              <a:gd name="connsiteX2" fmla="*/ 1073944 w 1850232"/>
              <a:gd name="connsiteY2" fmla="*/ 138112 h 488156"/>
              <a:gd name="connsiteX3" fmla="*/ 1202532 w 1850232"/>
              <a:gd name="connsiteY3" fmla="*/ 100012 h 488156"/>
              <a:gd name="connsiteX4" fmla="*/ 1269207 w 1850232"/>
              <a:gd name="connsiteY4" fmla="*/ 71437 h 488156"/>
              <a:gd name="connsiteX5" fmla="*/ 1328738 w 1850232"/>
              <a:gd name="connsiteY5" fmla="*/ 38100 h 488156"/>
              <a:gd name="connsiteX6" fmla="*/ 1359694 w 1850232"/>
              <a:gd name="connsiteY6" fmla="*/ 14287 h 488156"/>
              <a:gd name="connsiteX7" fmla="*/ 1381125 w 1850232"/>
              <a:gd name="connsiteY7" fmla="*/ 4762 h 488156"/>
              <a:gd name="connsiteX8" fmla="*/ 1412082 w 1850232"/>
              <a:gd name="connsiteY8" fmla="*/ 0 h 488156"/>
              <a:gd name="connsiteX9" fmla="*/ 1500188 w 1850232"/>
              <a:gd name="connsiteY9" fmla="*/ 4762 h 488156"/>
              <a:gd name="connsiteX10" fmla="*/ 1754982 w 1850232"/>
              <a:gd name="connsiteY10" fmla="*/ 57150 h 488156"/>
              <a:gd name="connsiteX11" fmla="*/ 1828800 w 1850232"/>
              <a:gd name="connsiteY11" fmla="*/ 80962 h 488156"/>
              <a:gd name="connsiteX12" fmla="*/ 1847850 w 1850232"/>
              <a:gd name="connsiteY12" fmla="*/ 100012 h 488156"/>
              <a:gd name="connsiteX13" fmla="*/ 1850232 w 1850232"/>
              <a:gd name="connsiteY13" fmla="*/ 128587 h 488156"/>
              <a:gd name="connsiteX14" fmla="*/ 1838325 w 1850232"/>
              <a:gd name="connsiteY14" fmla="*/ 154781 h 488156"/>
              <a:gd name="connsiteX15" fmla="*/ 1812132 w 1850232"/>
              <a:gd name="connsiteY15" fmla="*/ 188119 h 488156"/>
              <a:gd name="connsiteX16" fmla="*/ 1785938 w 1850232"/>
              <a:gd name="connsiteY16" fmla="*/ 202406 h 488156"/>
              <a:gd name="connsiteX17" fmla="*/ 1740694 w 1850232"/>
              <a:gd name="connsiteY17" fmla="*/ 221456 h 488156"/>
              <a:gd name="connsiteX18" fmla="*/ 1645444 w 1850232"/>
              <a:gd name="connsiteY18" fmla="*/ 242887 h 488156"/>
              <a:gd name="connsiteX19" fmla="*/ 1314450 w 1850232"/>
              <a:gd name="connsiteY19" fmla="*/ 283369 h 488156"/>
              <a:gd name="connsiteX20" fmla="*/ 852488 w 1850232"/>
              <a:gd name="connsiteY20" fmla="*/ 364331 h 488156"/>
              <a:gd name="connsiteX21" fmla="*/ 678657 w 1850232"/>
              <a:gd name="connsiteY21" fmla="*/ 397669 h 488156"/>
              <a:gd name="connsiteX22" fmla="*/ 585788 w 1850232"/>
              <a:gd name="connsiteY22" fmla="*/ 428625 h 488156"/>
              <a:gd name="connsiteX23" fmla="*/ 490538 w 1850232"/>
              <a:gd name="connsiteY23" fmla="*/ 464344 h 488156"/>
              <a:gd name="connsiteX24" fmla="*/ 454819 w 1850232"/>
              <a:gd name="connsiteY24" fmla="*/ 481012 h 488156"/>
              <a:gd name="connsiteX25" fmla="*/ 431007 w 1850232"/>
              <a:gd name="connsiteY25" fmla="*/ 488156 h 488156"/>
              <a:gd name="connsiteX26" fmla="*/ 402432 w 1850232"/>
              <a:gd name="connsiteY26" fmla="*/ 488156 h 488156"/>
              <a:gd name="connsiteX27" fmla="*/ 361950 w 1850232"/>
              <a:gd name="connsiteY27" fmla="*/ 481012 h 488156"/>
              <a:gd name="connsiteX28" fmla="*/ 314325 w 1850232"/>
              <a:gd name="connsiteY28" fmla="*/ 466725 h 488156"/>
              <a:gd name="connsiteX29" fmla="*/ 250032 w 1850232"/>
              <a:gd name="connsiteY29" fmla="*/ 433387 h 488156"/>
              <a:gd name="connsiteX30" fmla="*/ 169069 w 1850232"/>
              <a:gd name="connsiteY30" fmla="*/ 373856 h 488156"/>
              <a:gd name="connsiteX31" fmla="*/ 90488 w 1850232"/>
              <a:gd name="connsiteY31" fmla="*/ 304800 h 488156"/>
              <a:gd name="connsiteX32" fmla="*/ 45244 w 1850232"/>
              <a:gd name="connsiteY32" fmla="*/ 254794 h 488156"/>
              <a:gd name="connsiteX33" fmla="*/ 16669 w 1850232"/>
              <a:gd name="connsiteY33" fmla="*/ 216694 h 488156"/>
              <a:gd name="connsiteX34" fmla="*/ 0 w 1850232"/>
              <a:gd name="connsiteY34" fmla="*/ 171450 h 488156"/>
              <a:gd name="connsiteX35" fmla="*/ 0 w 1850232"/>
              <a:gd name="connsiteY35" fmla="*/ 140494 h 488156"/>
              <a:gd name="connsiteX36" fmla="*/ 11907 w 1850232"/>
              <a:gd name="connsiteY36" fmla="*/ 123825 h 488156"/>
              <a:gd name="connsiteX37" fmla="*/ 30957 w 1850232"/>
              <a:gd name="connsiteY37" fmla="*/ 119062 h 488156"/>
              <a:gd name="connsiteX38" fmla="*/ 71438 w 1850232"/>
              <a:gd name="connsiteY38" fmla="*/ 133350 h 488156"/>
              <a:gd name="connsiteX39" fmla="*/ 157163 w 1850232"/>
              <a:gd name="connsiteY39" fmla="*/ 176212 h 488156"/>
              <a:gd name="connsiteX40" fmla="*/ 238125 w 1850232"/>
              <a:gd name="connsiteY40" fmla="*/ 204787 h 488156"/>
              <a:gd name="connsiteX41" fmla="*/ 323850 w 1850232"/>
              <a:gd name="connsiteY41" fmla="*/ 226219 h 488156"/>
              <a:gd name="connsiteX42" fmla="*/ 445294 w 1850232"/>
              <a:gd name="connsiteY42" fmla="*/ 238125 h 488156"/>
              <a:gd name="connsiteX43" fmla="*/ 547688 w 1850232"/>
              <a:gd name="connsiteY43" fmla="*/ 230981 h 488156"/>
              <a:gd name="connsiteX44" fmla="*/ 697707 w 1850232"/>
              <a:gd name="connsiteY44" fmla="*/ 2143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0232" h="488156">
                <a:moveTo>
                  <a:pt x="697707" y="214312"/>
                </a:moveTo>
                <a:lnTo>
                  <a:pt x="888207" y="178594"/>
                </a:lnTo>
                <a:lnTo>
                  <a:pt x="1073944" y="138112"/>
                </a:lnTo>
                <a:lnTo>
                  <a:pt x="1202532" y="100012"/>
                </a:lnTo>
                <a:lnTo>
                  <a:pt x="1269207" y="71437"/>
                </a:lnTo>
                <a:lnTo>
                  <a:pt x="1328738" y="38100"/>
                </a:lnTo>
                <a:lnTo>
                  <a:pt x="1359694" y="14287"/>
                </a:lnTo>
                <a:lnTo>
                  <a:pt x="1381125" y="4762"/>
                </a:lnTo>
                <a:lnTo>
                  <a:pt x="1412082" y="0"/>
                </a:lnTo>
                <a:lnTo>
                  <a:pt x="1500188" y="4762"/>
                </a:lnTo>
                <a:lnTo>
                  <a:pt x="1754982" y="57150"/>
                </a:lnTo>
                <a:lnTo>
                  <a:pt x="1828800" y="80962"/>
                </a:lnTo>
                <a:lnTo>
                  <a:pt x="1847850" y="100012"/>
                </a:lnTo>
                <a:lnTo>
                  <a:pt x="1850232" y="128587"/>
                </a:lnTo>
                <a:lnTo>
                  <a:pt x="1838325" y="154781"/>
                </a:lnTo>
                <a:lnTo>
                  <a:pt x="1812132" y="188119"/>
                </a:lnTo>
                <a:lnTo>
                  <a:pt x="1785938" y="202406"/>
                </a:lnTo>
                <a:lnTo>
                  <a:pt x="1740694" y="221456"/>
                </a:lnTo>
                <a:lnTo>
                  <a:pt x="1645444" y="242887"/>
                </a:lnTo>
                <a:lnTo>
                  <a:pt x="1314450" y="283369"/>
                </a:lnTo>
                <a:lnTo>
                  <a:pt x="852488" y="364331"/>
                </a:lnTo>
                <a:lnTo>
                  <a:pt x="678657" y="397669"/>
                </a:lnTo>
                <a:lnTo>
                  <a:pt x="585788" y="428625"/>
                </a:lnTo>
                <a:lnTo>
                  <a:pt x="490538" y="464344"/>
                </a:lnTo>
                <a:lnTo>
                  <a:pt x="454819" y="481012"/>
                </a:lnTo>
                <a:lnTo>
                  <a:pt x="431007" y="488156"/>
                </a:lnTo>
                <a:lnTo>
                  <a:pt x="402432" y="488156"/>
                </a:lnTo>
                <a:lnTo>
                  <a:pt x="361950" y="481012"/>
                </a:lnTo>
                <a:lnTo>
                  <a:pt x="314325" y="466725"/>
                </a:lnTo>
                <a:lnTo>
                  <a:pt x="250032" y="433387"/>
                </a:lnTo>
                <a:lnTo>
                  <a:pt x="169069" y="373856"/>
                </a:lnTo>
                <a:lnTo>
                  <a:pt x="90488" y="304800"/>
                </a:lnTo>
                <a:lnTo>
                  <a:pt x="45244" y="254794"/>
                </a:lnTo>
                <a:lnTo>
                  <a:pt x="16669" y="216694"/>
                </a:lnTo>
                <a:lnTo>
                  <a:pt x="0" y="171450"/>
                </a:lnTo>
                <a:lnTo>
                  <a:pt x="0" y="140494"/>
                </a:lnTo>
                <a:lnTo>
                  <a:pt x="11907" y="123825"/>
                </a:lnTo>
                <a:lnTo>
                  <a:pt x="30957" y="119062"/>
                </a:lnTo>
                <a:lnTo>
                  <a:pt x="71438" y="133350"/>
                </a:lnTo>
                <a:lnTo>
                  <a:pt x="157163" y="176212"/>
                </a:lnTo>
                <a:lnTo>
                  <a:pt x="238125" y="204787"/>
                </a:lnTo>
                <a:lnTo>
                  <a:pt x="323850" y="226219"/>
                </a:lnTo>
                <a:lnTo>
                  <a:pt x="445294" y="238125"/>
                </a:lnTo>
                <a:lnTo>
                  <a:pt x="547688" y="230981"/>
                </a:lnTo>
                <a:lnTo>
                  <a:pt x="697707" y="214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E0D1DB3D-83F9-4FEB-BAB1-35C7163ADA5A}"/>
              </a:ext>
            </a:extLst>
          </p:cNvPr>
          <p:cNvSpPr/>
          <p:nvPr/>
        </p:nvSpPr>
        <p:spPr>
          <a:xfrm rot="16200000">
            <a:off x="3594103" y="3367089"/>
            <a:ext cx="2587625" cy="536575"/>
          </a:xfrm>
          <a:custGeom>
            <a:avLst/>
            <a:gdLst>
              <a:gd name="connsiteX0" fmla="*/ 1266314 w 2587434"/>
              <a:gd name="connsiteY0" fmla="*/ 242302 h 536525"/>
              <a:gd name="connsiteX1" fmla="*/ 2148984 w 2587434"/>
              <a:gd name="connsiteY1" fmla="*/ 242302 h 536525"/>
              <a:gd name="connsiteX2" fmla="*/ 2327826 w 2587434"/>
              <a:gd name="connsiteY2" fmla="*/ 239417 h 536525"/>
              <a:gd name="connsiteX3" fmla="*/ 2379747 w 2587434"/>
              <a:gd name="connsiteY3" fmla="*/ 233648 h 536525"/>
              <a:gd name="connsiteX4" fmla="*/ 2420131 w 2587434"/>
              <a:gd name="connsiteY4" fmla="*/ 222110 h 536525"/>
              <a:gd name="connsiteX5" fmla="*/ 2469168 w 2587434"/>
              <a:gd name="connsiteY5" fmla="*/ 196149 h 536525"/>
              <a:gd name="connsiteX6" fmla="*/ 2509552 w 2587434"/>
              <a:gd name="connsiteY6" fmla="*/ 155766 h 536525"/>
              <a:gd name="connsiteX7" fmla="*/ 2526859 w 2587434"/>
              <a:gd name="connsiteY7" fmla="*/ 124036 h 536525"/>
              <a:gd name="connsiteX8" fmla="*/ 2555704 w 2587434"/>
              <a:gd name="connsiteY8" fmla="*/ 31730 h 536525"/>
              <a:gd name="connsiteX9" fmla="*/ 2573012 w 2587434"/>
              <a:gd name="connsiteY9" fmla="*/ 0 h 536525"/>
              <a:gd name="connsiteX10" fmla="*/ 2587434 w 2587434"/>
              <a:gd name="connsiteY10" fmla="*/ 121151 h 536525"/>
              <a:gd name="connsiteX11" fmla="*/ 2558589 w 2587434"/>
              <a:gd name="connsiteY11" fmla="*/ 193265 h 536525"/>
              <a:gd name="connsiteX12" fmla="*/ 2523974 w 2587434"/>
              <a:gd name="connsiteY12" fmla="*/ 256725 h 536525"/>
              <a:gd name="connsiteX13" fmla="*/ 2448976 w 2587434"/>
              <a:gd name="connsiteY13" fmla="*/ 380760 h 536525"/>
              <a:gd name="connsiteX14" fmla="*/ 2394170 w 2587434"/>
              <a:gd name="connsiteY14" fmla="*/ 449989 h 536525"/>
              <a:gd name="connsiteX15" fmla="*/ 2348017 w 2587434"/>
              <a:gd name="connsiteY15" fmla="*/ 499026 h 536525"/>
              <a:gd name="connsiteX16" fmla="*/ 2313403 w 2587434"/>
              <a:gd name="connsiteY16" fmla="*/ 524987 h 536525"/>
              <a:gd name="connsiteX17" fmla="*/ 2278788 w 2587434"/>
              <a:gd name="connsiteY17" fmla="*/ 536525 h 536525"/>
              <a:gd name="connsiteX18" fmla="*/ 2244174 w 2587434"/>
              <a:gd name="connsiteY18" fmla="*/ 524987 h 536525"/>
              <a:gd name="connsiteX19" fmla="*/ 2143215 w 2587434"/>
              <a:gd name="connsiteY19" fmla="*/ 493257 h 536525"/>
              <a:gd name="connsiteX20" fmla="*/ 2073986 w 2587434"/>
              <a:gd name="connsiteY20" fmla="*/ 484603 h 536525"/>
              <a:gd name="connsiteX21" fmla="*/ 1719187 w 2587434"/>
              <a:gd name="connsiteY21" fmla="*/ 484603 h 536525"/>
              <a:gd name="connsiteX22" fmla="*/ 2884 w 2587434"/>
              <a:gd name="connsiteY22" fmla="*/ 490372 h 536525"/>
              <a:gd name="connsiteX23" fmla="*/ 0 w 2587434"/>
              <a:gd name="connsiteY23" fmla="*/ 245186 h 536525"/>
              <a:gd name="connsiteX24" fmla="*/ 141342 w 2587434"/>
              <a:gd name="connsiteY24" fmla="*/ 242302 h 536525"/>
              <a:gd name="connsiteX25" fmla="*/ 1266314 w 2587434"/>
              <a:gd name="connsiteY25" fmla="*/ 242302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587434" h="536525">
                <a:moveTo>
                  <a:pt x="1266314" y="242302"/>
                </a:moveTo>
                <a:lnTo>
                  <a:pt x="2148984" y="242302"/>
                </a:lnTo>
                <a:lnTo>
                  <a:pt x="2327826" y="239417"/>
                </a:lnTo>
                <a:lnTo>
                  <a:pt x="2379747" y="233648"/>
                </a:lnTo>
                <a:lnTo>
                  <a:pt x="2420131" y="222110"/>
                </a:lnTo>
                <a:lnTo>
                  <a:pt x="2469168" y="196149"/>
                </a:lnTo>
                <a:lnTo>
                  <a:pt x="2509552" y="155766"/>
                </a:lnTo>
                <a:lnTo>
                  <a:pt x="2526859" y="124036"/>
                </a:lnTo>
                <a:lnTo>
                  <a:pt x="2555704" y="31730"/>
                </a:lnTo>
                <a:lnTo>
                  <a:pt x="2573012" y="0"/>
                </a:lnTo>
                <a:lnTo>
                  <a:pt x="2587434" y="121151"/>
                </a:lnTo>
                <a:lnTo>
                  <a:pt x="2558589" y="193265"/>
                </a:lnTo>
                <a:lnTo>
                  <a:pt x="2523974" y="256725"/>
                </a:lnTo>
                <a:lnTo>
                  <a:pt x="2448976" y="380760"/>
                </a:lnTo>
                <a:lnTo>
                  <a:pt x="2394170" y="449989"/>
                </a:lnTo>
                <a:lnTo>
                  <a:pt x="2348017" y="499026"/>
                </a:lnTo>
                <a:lnTo>
                  <a:pt x="2313403" y="524987"/>
                </a:lnTo>
                <a:lnTo>
                  <a:pt x="2278788" y="536525"/>
                </a:lnTo>
                <a:lnTo>
                  <a:pt x="2244174" y="524987"/>
                </a:lnTo>
                <a:lnTo>
                  <a:pt x="2143215" y="493257"/>
                </a:lnTo>
                <a:lnTo>
                  <a:pt x="2073986" y="484603"/>
                </a:lnTo>
                <a:lnTo>
                  <a:pt x="1719187" y="484603"/>
                </a:lnTo>
                <a:lnTo>
                  <a:pt x="2884" y="490372"/>
                </a:lnTo>
                <a:cubicBezTo>
                  <a:pt x="1923" y="408643"/>
                  <a:pt x="961" y="326915"/>
                  <a:pt x="0" y="245186"/>
                </a:cubicBezTo>
                <a:lnTo>
                  <a:pt x="141342" y="242302"/>
                </a:lnTo>
                <a:lnTo>
                  <a:pt x="1266314" y="242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12683E4-78FE-4F2B-A8BA-9851B421848E}"/>
              </a:ext>
            </a:extLst>
          </p:cNvPr>
          <p:cNvSpPr/>
          <p:nvPr/>
        </p:nvSpPr>
        <p:spPr>
          <a:xfrm>
            <a:off x="5032377" y="3252789"/>
            <a:ext cx="649288" cy="301625"/>
          </a:xfrm>
          <a:custGeom>
            <a:avLst/>
            <a:gdLst>
              <a:gd name="connsiteX0" fmla="*/ 228600 w 650082"/>
              <a:gd name="connsiteY0" fmla="*/ 264318 h 302418"/>
              <a:gd name="connsiteX1" fmla="*/ 0 w 650082"/>
              <a:gd name="connsiteY1" fmla="*/ 302418 h 302418"/>
              <a:gd name="connsiteX2" fmla="*/ 4763 w 650082"/>
              <a:gd name="connsiteY2" fmla="*/ 166687 h 302418"/>
              <a:gd name="connsiteX3" fmla="*/ 109538 w 650082"/>
              <a:gd name="connsiteY3" fmla="*/ 111918 h 302418"/>
              <a:gd name="connsiteX4" fmla="*/ 233363 w 650082"/>
              <a:gd name="connsiteY4" fmla="*/ 57150 h 302418"/>
              <a:gd name="connsiteX5" fmla="*/ 319088 w 650082"/>
              <a:gd name="connsiteY5" fmla="*/ 26193 h 302418"/>
              <a:gd name="connsiteX6" fmla="*/ 376238 w 650082"/>
              <a:gd name="connsiteY6" fmla="*/ 11906 h 302418"/>
              <a:gd name="connsiteX7" fmla="*/ 431007 w 650082"/>
              <a:gd name="connsiteY7" fmla="*/ 0 h 302418"/>
              <a:gd name="connsiteX8" fmla="*/ 481013 w 650082"/>
              <a:gd name="connsiteY8" fmla="*/ 4762 h 302418"/>
              <a:gd name="connsiteX9" fmla="*/ 516732 w 650082"/>
              <a:gd name="connsiteY9" fmla="*/ 14287 h 302418"/>
              <a:gd name="connsiteX10" fmla="*/ 557213 w 650082"/>
              <a:gd name="connsiteY10" fmla="*/ 33337 h 302418"/>
              <a:gd name="connsiteX11" fmla="*/ 604838 w 650082"/>
              <a:gd name="connsiteY11" fmla="*/ 61912 h 302418"/>
              <a:gd name="connsiteX12" fmla="*/ 628650 w 650082"/>
              <a:gd name="connsiteY12" fmla="*/ 90487 h 302418"/>
              <a:gd name="connsiteX13" fmla="*/ 647700 w 650082"/>
              <a:gd name="connsiteY13" fmla="*/ 123825 h 302418"/>
              <a:gd name="connsiteX14" fmla="*/ 650082 w 650082"/>
              <a:gd name="connsiteY14" fmla="*/ 145256 h 302418"/>
              <a:gd name="connsiteX15" fmla="*/ 642938 w 650082"/>
              <a:gd name="connsiteY15" fmla="*/ 166687 h 302418"/>
              <a:gd name="connsiteX16" fmla="*/ 626269 w 650082"/>
              <a:gd name="connsiteY16" fmla="*/ 185737 h 302418"/>
              <a:gd name="connsiteX17" fmla="*/ 588169 w 650082"/>
              <a:gd name="connsiteY17" fmla="*/ 202406 h 302418"/>
              <a:gd name="connsiteX18" fmla="*/ 511969 w 650082"/>
              <a:gd name="connsiteY18" fmla="*/ 216693 h 302418"/>
              <a:gd name="connsiteX19" fmla="*/ 228600 w 650082"/>
              <a:gd name="connsiteY19" fmla="*/ 264318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0082" h="302418">
                <a:moveTo>
                  <a:pt x="228600" y="264318"/>
                </a:moveTo>
                <a:lnTo>
                  <a:pt x="0" y="302418"/>
                </a:lnTo>
                <a:lnTo>
                  <a:pt x="4763" y="166687"/>
                </a:lnTo>
                <a:lnTo>
                  <a:pt x="109538" y="111918"/>
                </a:lnTo>
                <a:lnTo>
                  <a:pt x="233363" y="57150"/>
                </a:lnTo>
                <a:lnTo>
                  <a:pt x="319088" y="26193"/>
                </a:lnTo>
                <a:lnTo>
                  <a:pt x="376238" y="11906"/>
                </a:lnTo>
                <a:lnTo>
                  <a:pt x="431007" y="0"/>
                </a:lnTo>
                <a:lnTo>
                  <a:pt x="481013" y="4762"/>
                </a:lnTo>
                <a:cubicBezTo>
                  <a:pt x="515113" y="14505"/>
                  <a:pt x="502793" y="14287"/>
                  <a:pt x="516732" y="14287"/>
                </a:cubicBezTo>
                <a:lnTo>
                  <a:pt x="557213" y="33337"/>
                </a:lnTo>
                <a:lnTo>
                  <a:pt x="604838" y="61912"/>
                </a:lnTo>
                <a:lnTo>
                  <a:pt x="628650" y="90487"/>
                </a:lnTo>
                <a:lnTo>
                  <a:pt x="647700" y="123825"/>
                </a:lnTo>
                <a:lnTo>
                  <a:pt x="650082" y="145256"/>
                </a:lnTo>
                <a:lnTo>
                  <a:pt x="642938" y="166687"/>
                </a:lnTo>
                <a:lnTo>
                  <a:pt x="626269" y="185737"/>
                </a:lnTo>
                <a:lnTo>
                  <a:pt x="588169" y="202406"/>
                </a:lnTo>
                <a:lnTo>
                  <a:pt x="511969" y="216693"/>
                </a:lnTo>
                <a:lnTo>
                  <a:pt x="228600" y="264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E5106B2-6509-4CE6-94F6-0B5B11CCBFF6}"/>
              </a:ext>
            </a:extLst>
          </p:cNvPr>
          <p:cNvSpPr/>
          <p:nvPr/>
        </p:nvSpPr>
        <p:spPr>
          <a:xfrm rot="16200000">
            <a:off x="3405984" y="4026694"/>
            <a:ext cx="1681162" cy="533400"/>
          </a:xfrm>
          <a:custGeom>
            <a:avLst/>
            <a:gdLst>
              <a:gd name="connsiteX0" fmla="*/ 750093 w 1681162"/>
              <a:gd name="connsiteY0" fmla="*/ 211931 h 533400"/>
              <a:gd name="connsiteX1" fmla="*/ 1373981 w 1681162"/>
              <a:gd name="connsiteY1" fmla="*/ 211931 h 533400"/>
              <a:gd name="connsiteX2" fmla="*/ 1423987 w 1681162"/>
              <a:gd name="connsiteY2" fmla="*/ 211931 h 533400"/>
              <a:gd name="connsiteX3" fmla="*/ 1464468 w 1681162"/>
              <a:gd name="connsiteY3" fmla="*/ 207169 h 533400"/>
              <a:gd name="connsiteX4" fmla="*/ 1512093 w 1681162"/>
              <a:gd name="connsiteY4" fmla="*/ 188119 h 533400"/>
              <a:gd name="connsiteX5" fmla="*/ 1554956 w 1681162"/>
              <a:gd name="connsiteY5" fmla="*/ 154781 h 533400"/>
              <a:gd name="connsiteX6" fmla="*/ 1590675 w 1681162"/>
              <a:gd name="connsiteY6" fmla="*/ 111919 h 533400"/>
              <a:gd name="connsiteX7" fmla="*/ 1609725 w 1681162"/>
              <a:gd name="connsiteY7" fmla="*/ 57150 h 533400"/>
              <a:gd name="connsiteX8" fmla="*/ 1614487 w 1681162"/>
              <a:gd name="connsiteY8" fmla="*/ 35719 h 533400"/>
              <a:gd name="connsiteX9" fmla="*/ 1621631 w 1681162"/>
              <a:gd name="connsiteY9" fmla="*/ 21431 h 533400"/>
              <a:gd name="connsiteX10" fmla="*/ 1635918 w 1681162"/>
              <a:gd name="connsiteY10" fmla="*/ 9525 h 533400"/>
              <a:gd name="connsiteX11" fmla="*/ 1654968 w 1681162"/>
              <a:gd name="connsiteY11" fmla="*/ 0 h 533400"/>
              <a:gd name="connsiteX12" fmla="*/ 1671637 w 1681162"/>
              <a:gd name="connsiteY12" fmla="*/ 7144 h 533400"/>
              <a:gd name="connsiteX13" fmla="*/ 1681162 w 1681162"/>
              <a:gd name="connsiteY13" fmla="*/ 28575 h 533400"/>
              <a:gd name="connsiteX14" fmla="*/ 1681162 w 1681162"/>
              <a:gd name="connsiteY14" fmla="*/ 66675 h 533400"/>
              <a:gd name="connsiteX15" fmla="*/ 1681162 w 1681162"/>
              <a:gd name="connsiteY15" fmla="*/ 119063 h 533400"/>
              <a:gd name="connsiteX16" fmla="*/ 1669256 w 1681162"/>
              <a:gd name="connsiteY16" fmla="*/ 183356 h 533400"/>
              <a:gd name="connsiteX17" fmla="*/ 1650206 w 1681162"/>
              <a:gd name="connsiteY17" fmla="*/ 242888 h 533400"/>
              <a:gd name="connsiteX18" fmla="*/ 1612106 w 1681162"/>
              <a:gd name="connsiteY18" fmla="*/ 323850 h 533400"/>
              <a:gd name="connsiteX19" fmla="*/ 1557337 w 1681162"/>
              <a:gd name="connsiteY19" fmla="*/ 400050 h 533400"/>
              <a:gd name="connsiteX20" fmla="*/ 1497806 w 1681162"/>
              <a:gd name="connsiteY20" fmla="*/ 469106 h 533400"/>
              <a:gd name="connsiteX21" fmla="*/ 1457325 w 1681162"/>
              <a:gd name="connsiteY21" fmla="*/ 507206 h 533400"/>
              <a:gd name="connsiteX22" fmla="*/ 1433512 w 1681162"/>
              <a:gd name="connsiteY22" fmla="*/ 523875 h 533400"/>
              <a:gd name="connsiteX23" fmla="*/ 1409700 w 1681162"/>
              <a:gd name="connsiteY23" fmla="*/ 531019 h 533400"/>
              <a:gd name="connsiteX24" fmla="*/ 1378743 w 1681162"/>
              <a:gd name="connsiteY24" fmla="*/ 533400 h 533400"/>
              <a:gd name="connsiteX25" fmla="*/ 1340643 w 1681162"/>
              <a:gd name="connsiteY25" fmla="*/ 523875 h 533400"/>
              <a:gd name="connsiteX26" fmla="*/ 1295400 w 1681162"/>
              <a:gd name="connsiteY26" fmla="*/ 511969 h 533400"/>
              <a:gd name="connsiteX27" fmla="*/ 1235868 w 1681162"/>
              <a:gd name="connsiteY27" fmla="*/ 481013 h 533400"/>
              <a:gd name="connsiteX28" fmla="*/ 809625 w 1681162"/>
              <a:gd name="connsiteY28" fmla="*/ 457200 h 533400"/>
              <a:gd name="connsiteX29" fmla="*/ 2381 w 1681162"/>
              <a:gd name="connsiteY29" fmla="*/ 407194 h 533400"/>
              <a:gd name="connsiteX30" fmla="*/ 0 w 1681162"/>
              <a:gd name="connsiteY30" fmla="*/ 214313 h 533400"/>
              <a:gd name="connsiteX31" fmla="*/ 192881 w 1681162"/>
              <a:gd name="connsiteY31" fmla="*/ 214313 h 533400"/>
              <a:gd name="connsiteX32" fmla="*/ 750093 w 1681162"/>
              <a:gd name="connsiteY32" fmla="*/ 21193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81162" h="533400">
                <a:moveTo>
                  <a:pt x="750093" y="211931"/>
                </a:moveTo>
                <a:lnTo>
                  <a:pt x="1373981" y="211931"/>
                </a:lnTo>
                <a:lnTo>
                  <a:pt x="1423987" y="211931"/>
                </a:lnTo>
                <a:lnTo>
                  <a:pt x="1464468" y="207169"/>
                </a:lnTo>
                <a:lnTo>
                  <a:pt x="1512093" y="188119"/>
                </a:lnTo>
                <a:lnTo>
                  <a:pt x="1554956" y="154781"/>
                </a:lnTo>
                <a:lnTo>
                  <a:pt x="1590675" y="111919"/>
                </a:lnTo>
                <a:lnTo>
                  <a:pt x="1609725" y="57150"/>
                </a:lnTo>
                <a:lnTo>
                  <a:pt x="1614487" y="35719"/>
                </a:lnTo>
                <a:lnTo>
                  <a:pt x="1621631" y="21431"/>
                </a:lnTo>
                <a:lnTo>
                  <a:pt x="1635918" y="9525"/>
                </a:lnTo>
                <a:lnTo>
                  <a:pt x="1654968" y="0"/>
                </a:lnTo>
                <a:cubicBezTo>
                  <a:pt x="1669966" y="7499"/>
                  <a:pt x="1663931" y="7144"/>
                  <a:pt x="1671637" y="7144"/>
                </a:cubicBezTo>
                <a:lnTo>
                  <a:pt x="1681162" y="28575"/>
                </a:lnTo>
                <a:lnTo>
                  <a:pt x="1681162" y="66675"/>
                </a:lnTo>
                <a:lnTo>
                  <a:pt x="1681162" y="119063"/>
                </a:lnTo>
                <a:lnTo>
                  <a:pt x="1669256" y="183356"/>
                </a:lnTo>
                <a:lnTo>
                  <a:pt x="1650206" y="242888"/>
                </a:lnTo>
                <a:lnTo>
                  <a:pt x="1612106" y="323850"/>
                </a:lnTo>
                <a:lnTo>
                  <a:pt x="1557337" y="400050"/>
                </a:lnTo>
                <a:lnTo>
                  <a:pt x="1497806" y="469106"/>
                </a:lnTo>
                <a:lnTo>
                  <a:pt x="1457325" y="507206"/>
                </a:lnTo>
                <a:lnTo>
                  <a:pt x="1433512" y="523875"/>
                </a:lnTo>
                <a:lnTo>
                  <a:pt x="1409700" y="531019"/>
                </a:lnTo>
                <a:lnTo>
                  <a:pt x="1378743" y="533400"/>
                </a:lnTo>
                <a:lnTo>
                  <a:pt x="1340643" y="523875"/>
                </a:lnTo>
                <a:lnTo>
                  <a:pt x="1295400" y="511969"/>
                </a:lnTo>
                <a:lnTo>
                  <a:pt x="1235868" y="481013"/>
                </a:lnTo>
                <a:cubicBezTo>
                  <a:pt x="1093789" y="473031"/>
                  <a:pt x="951928" y="457200"/>
                  <a:pt x="809625" y="457200"/>
                </a:cubicBezTo>
                <a:lnTo>
                  <a:pt x="2381" y="407194"/>
                </a:lnTo>
                <a:cubicBezTo>
                  <a:pt x="1587" y="342900"/>
                  <a:pt x="794" y="278607"/>
                  <a:pt x="0" y="214313"/>
                </a:cubicBezTo>
                <a:lnTo>
                  <a:pt x="192881" y="214313"/>
                </a:lnTo>
                <a:lnTo>
                  <a:pt x="750093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944B6C5-4D34-4F55-9BC5-BB4C775305E0}"/>
              </a:ext>
            </a:extLst>
          </p:cNvPr>
          <p:cNvSpPr/>
          <p:nvPr/>
        </p:nvSpPr>
        <p:spPr>
          <a:xfrm>
            <a:off x="3686177" y="4637089"/>
            <a:ext cx="2160588" cy="782637"/>
          </a:xfrm>
          <a:custGeom>
            <a:avLst/>
            <a:gdLst>
              <a:gd name="connsiteX0" fmla="*/ 452438 w 2159794"/>
              <a:gd name="connsiteY0" fmla="*/ 481012 h 783431"/>
              <a:gd name="connsiteX1" fmla="*/ 735806 w 2159794"/>
              <a:gd name="connsiteY1" fmla="*/ 390525 h 783431"/>
              <a:gd name="connsiteX2" fmla="*/ 1185863 w 2159794"/>
              <a:gd name="connsiteY2" fmla="*/ 259556 h 783431"/>
              <a:gd name="connsiteX3" fmla="*/ 1507331 w 2159794"/>
              <a:gd name="connsiteY3" fmla="*/ 176212 h 783431"/>
              <a:gd name="connsiteX4" fmla="*/ 2043113 w 2159794"/>
              <a:gd name="connsiteY4" fmla="*/ 19050 h 783431"/>
              <a:gd name="connsiteX5" fmla="*/ 2097881 w 2159794"/>
              <a:gd name="connsiteY5" fmla="*/ 7144 h 783431"/>
              <a:gd name="connsiteX6" fmla="*/ 2128838 w 2159794"/>
              <a:gd name="connsiteY6" fmla="*/ 0 h 783431"/>
              <a:gd name="connsiteX7" fmla="*/ 2143125 w 2159794"/>
              <a:gd name="connsiteY7" fmla="*/ 4762 h 783431"/>
              <a:gd name="connsiteX8" fmla="*/ 2157413 w 2159794"/>
              <a:gd name="connsiteY8" fmla="*/ 11906 h 783431"/>
              <a:gd name="connsiteX9" fmla="*/ 2159794 w 2159794"/>
              <a:gd name="connsiteY9" fmla="*/ 26194 h 783431"/>
              <a:gd name="connsiteX10" fmla="*/ 2150269 w 2159794"/>
              <a:gd name="connsiteY10" fmla="*/ 42862 h 783431"/>
              <a:gd name="connsiteX11" fmla="*/ 2133600 w 2159794"/>
              <a:gd name="connsiteY11" fmla="*/ 61912 h 783431"/>
              <a:gd name="connsiteX12" fmla="*/ 2102644 w 2159794"/>
              <a:gd name="connsiteY12" fmla="*/ 78581 h 783431"/>
              <a:gd name="connsiteX13" fmla="*/ 1824038 w 2159794"/>
              <a:gd name="connsiteY13" fmla="*/ 202406 h 783431"/>
              <a:gd name="connsiteX14" fmla="*/ 721519 w 2159794"/>
              <a:gd name="connsiteY14" fmla="*/ 664369 h 783431"/>
              <a:gd name="connsiteX15" fmla="*/ 590550 w 2159794"/>
              <a:gd name="connsiteY15" fmla="*/ 714375 h 783431"/>
              <a:gd name="connsiteX16" fmla="*/ 578644 w 2159794"/>
              <a:gd name="connsiteY16" fmla="*/ 731044 h 783431"/>
              <a:gd name="connsiteX17" fmla="*/ 552450 w 2159794"/>
              <a:gd name="connsiteY17" fmla="*/ 762000 h 783431"/>
              <a:gd name="connsiteX18" fmla="*/ 538163 w 2159794"/>
              <a:gd name="connsiteY18" fmla="*/ 771525 h 783431"/>
              <a:gd name="connsiteX19" fmla="*/ 521494 w 2159794"/>
              <a:gd name="connsiteY19" fmla="*/ 778669 h 783431"/>
              <a:gd name="connsiteX20" fmla="*/ 495300 w 2159794"/>
              <a:gd name="connsiteY20" fmla="*/ 783431 h 783431"/>
              <a:gd name="connsiteX21" fmla="*/ 469106 w 2159794"/>
              <a:gd name="connsiteY21" fmla="*/ 783431 h 783431"/>
              <a:gd name="connsiteX22" fmla="*/ 407194 w 2159794"/>
              <a:gd name="connsiteY22" fmla="*/ 764381 h 783431"/>
              <a:gd name="connsiteX23" fmla="*/ 323850 w 2159794"/>
              <a:gd name="connsiteY23" fmla="*/ 726281 h 783431"/>
              <a:gd name="connsiteX24" fmla="*/ 235744 w 2159794"/>
              <a:gd name="connsiteY24" fmla="*/ 683419 h 783431"/>
              <a:gd name="connsiteX25" fmla="*/ 159544 w 2159794"/>
              <a:gd name="connsiteY25" fmla="*/ 638175 h 783431"/>
              <a:gd name="connsiteX26" fmla="*/ 104775 w 2159794"/>
              <a:gd name="connsiteY26" fmla="*/ 597694 h 783431"/>
              <a:gd name="connsiteX27" fmla="*/ 69056 w 2159794"/>
              <a:gd name="connsiteY27" fmla="*/ 561975 h 783431"/>
              <a:gd name="connsiteX28" fmla="*/ 26194 w 2159794"/>
              <a:gd name="connsiteY28" fmla="*/ 516731 h 783431"/>
              <a:gd name="connsiteX29" fmla="*/ 9525 w 2159794"/>
              <a:gd name="connsiteY29" fmla="*/ 481012 h 783431"/>
              <a:gd name="connsiteX30" fmla="*/ 2381 w 2159794"/>
              <a:gd name="connsiteY30" fmla="*/ 447675 h 783431"/>
              <a:gd name="connsiteX31" fmla="*/ 0 w 2159794"/>
              <a:gd name="connsiteY31" fmla="*/ 431006 h 783431"/>
              <a:gd name="connsiteX32" fmla="*/ 7144 w 2159794"/>
              <a:gd name="connsiteY32" fmla="*/ 416719 h 783431"/>
              <a:gd name="connsiteX33" fmla="*/ 21431 w 2159794"/>
              <a:gd name="connsiteY33" fmla="*/ 414337 h 783431"/>
              <a:gd name="connsiteX34" fmla="*/ 38100 w 2159794"/>
              <a:gd name="connsiteY34" fmla="*/ 416719 h 783431"/>
              <a:gd name="connsiteX35" fmla="*/ 71438 w 2159794"/>
              <a:gd name="connsiteY35" fmla="*/ 428625 h 783431"/>
              <a:gd name="connsiteX36" fmla="*/ 133350 w 2159794"/>
              <a:gd name="connsiteY36" fmla="*/ 450056 h 783431"/>
              <a:gd name="connsiteX37" fmla="*/ 188119 w 2159794"/>
              <a:gd name="connsiteY37" fmla="*/ 469106 h 783431"/>
              <a:gd name="connsiteX38" fmla="*/ 228600 w 2159794"/>
              <a:gd name="connsiteY38" fmla="*/ 481012 h 783431"/>
              <a:gd name="connsiteX39" fmla="*/ 266700 w 2159794"/>
              <a:gd name="connsiteY39" fmla="*/ 485775 h 783431"/>
              <a:gd name="connsiteX40" fmla="*/ 304800 w 2159794"/>
              <a:gd name="connsiteY40" fmla="*/ 488156 h 783431"/>
              <a:gd name="connsiteX41" fmla="*/ 338138 w 2159794"/>
              <a:gd name="connsiteY41" fmla="*/ 488156 h 783431"/>
              <a:gd name="connsiteX42" fmla="*/ 373856 w 2159794"/>
              <a:gd name="connsiteY42" fmla="*/ 488156 h 783431"/>
              <a:gd name="connsiteX43" fmla="*/ 452438 w 2159794"/>
              <a:gd name="connsiteY43" fmla="*/ 481012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59794" h="783431">
                <a:moveTo>
                  <a:pt x="452438" y="481012"/>
                </a:moveTo>
                <a:lnTo>
                  <a:pt x="735806" y="390525"/>
                </a:lnTo>
                <a:lnTo>
                  <a:pt x="1185863" y="259556"/>
                </a:lnTo>
                <a:lnTo>
                  <a:pt x="1507331" y="176212"/>
                </a:lnTo>
                <a:lnTo>
                  <a:pt x="2043113" y="19050"/>
                </a:lnTo>
                <a:lnTo>
                  <a:pt x="2097881" y="7144"/>
                </a:lnTo>
                <a:lnTo>
                  <a:pt x="2128838" y="0"/>
                </a:lnTo>
                <a:lnTo>
                  <a:pt x="2143125" y="4762"/>
                </a:lnTo>
                <a:lnTo>
                  <a:pt x="2157413" y="11906"/>
                </a:lnTo>
                <a:lnTo>
                  <a:pt x="2159794" y="26194"/>
                </a:lnTo>
                <a:lnTo>
                  <a:pt x="2150269" y="42862"/>
                </a:lnTo>
                <a:lnTo>
                  <a:pt x="2133600" y="61912"/>
                </a:lnTo>
                <a:lnTo>
                  <a:pt x="2102644" y="78581"/>
                </a:lnTo>
                <a:lnTo>
                  <a:pt x="1824038" y="202406"/>
                </a:lnTo>
                <a:lnTo>
                  <a:pt x="721519" y="664369"/>
                </a:lnTo>
                <a:lnTo>
                  <a:pt x="590550" y="714375"/>
                </a:lnTo>
                <a:lnTo>
                  <a:pt x="578644" y="731044"/>
                </a:lnTo>
                <a:lnTo>
                  <a:pt x="552450" y="762000"/>
                </a:lnTo>
                <a:lnTo>
                  <a:pt x="538163" y="771525"/>
                </a:lnTo>
                <a:lnTo>
                  <a:pt x="521494" y="778669"/>
                </a:lnTo>
                <a:lnTo>
                  <a:pt x="495300" y="783431"/>
                </a:lnTo>
                <a:lnTo>
                  <a:pt x="469106" y="783431"/>
                </a:lnTo>
                <a:lnTo>
                  <a:pt x="407194" y="764381"/>
                </a:lnTo>
                <a:lnTo>
                  <a:pt x="323850" y="726281"/>
                </a:lnTo>
                <a:lnTo>
                  <a:pt x="235744" y="683419"/>
                </a:lnTo>
                <a:lnTo>
                  <a:pt x="159544" y="638175"/>
                </a:lnTo>
                <a:lnTo>
                  <a:pt x="104775" y="597694"/>
                </a:lnTo>
                <a:lnTo>
                  <a:pt x="69056" y="561975"/>
                </a:lnTo>
                <a:lnTo>
                  <a:pt x="26194" y="516731"/>
                </a:lnTo>
                <a:lnTo>
                  <a:pt x="9525" y="481012"/>
                </a:lnTo>
                <a:lnTo>
                  <a:pt x="2381" y="447675"/>
                </a:lnTo>
                <a:lnTo>
                  <a:pt x="0" y="431006"/>
                </a:lnTo>
                <a:lnTo>
                  <a:pt x="7144" y="416719"/>
                </a:lnTo>
                <a:lnTo>
                  <a:pt x="21431" y="414337"/>
                </a:lnTo>
                <a:lnTo>
                  <a:pt x="38100" y="416719"/>
                </a:lnTo>
                <a:lnTo>
                  <a:pt x="71438" y="428625"/>
                </a:lnTo>
                <a:lnTo>
                  <a:pt x="133350" y="450056"/>
                </a:lnTo>
                <a:lnTo>
                  <a:pt x="188119" y="469106"/>
                </a:lnTo>
                <a:lnTo>
                  <a:pt x="228600" y="481012"/>
                </a:lnTo>
                <a:lnTo>
                  <a:pt x="266700" y="485775"/>
                </a:lnTo>
                <a:lnTo>
                  <a:pt x="304800" y="488156"/>
                </a:lnTo>
                <a:lnTo>
                  <a:pt x="338138" y="488156"/>
                </a:lnTo>
                <a:lnTo>
                  <a:pt x="373856" y="488156"/>
                </a:lnTo>
                <a:lnTo>
                  <a:pt x="452438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5C45136-0ED7-45F1-B7BC-A88EC48613D8}"/>
              </a:ext>
            </a:extLst>
          </p:cNvPr>
          <p:cNvSpPr/>
          <p:nvPr/>
        </p:nvSpPr>
        <p:spPr>
          <a:xfrm rot="16200000">
            <a:off x="5191127" y="2105025"/>
            <a:ext cx="2057400" cy="1092200"/>
          </a:xfrm>
          <a:custGeom>
            <a:avLst/>
            <a:gdLst>
              <a:gd name="connsiteX0" fmla="*/ 807244 w 2057400"/>
              <a:gd name="connsiteY0" fmla="*/ 404812 h 1092994"/>
              <a:gd name="connsiteX1" fmla="*/ 1071563 w 2057400"/>
              <a:gd name="connsiteY1" fmla="*/ 526256 h 1092994"/>
              <a:gd name="connsiteX2" fmla="*/ 1188244 w 2057400"/>
              <a:gd name="connsiteY2" fmla="*/ 571500 h 1092994"/>
              <a:gd name="connsiteX3" fmla="*/ 1440657 w 2057400"/>
              <a:gd name="connsiteY3" fmla="*/ 657225 h 1092994"/>
              <a:gd name="connsiteX4" fmla="*/ 1650207 w 2057400"/>
              <a:gd name="connsiteY4" fmla="*/ 716756 h 1092994"/>
              <a:gd name="connsiteX5" fmla="*/ 1747838 w 2057400"/>
              <a:gd name="connsiteY5" fmla="*/ 733425 h 1092994"/>
              <a:gd name="connsiteX6" fmla="*/ 1793082 w 2057400"/>
              <a:gd name="connsiteY6" fmla="*/ 728662 h 1092994"/>
              <a:gd name="connsiteX7" fmla="*/ 1835944 w 2057400"/>
              <a:gd name="connsiteY7" fmla="*/ 716756 h 1092994"/>
              <a:gd name="connsiteX8" fmla="*/ 1876425 w 2057400"/>
              <a:gd name="connsiteY8" fmla="*/ 692944 h 1092994"/>
              <a:gd name="connsiteX9" fmla="*/ 1926432 w 2057400"/>
              <a:gd name="connsiteY9" fmla="*/ 640556 h 1092994"/>
              <a:gd name="connsiteX10" fmla="*/ 1978819 w 2057400"/>
              <a:gd name="connsiteY10" fmla="*/ 564356 h 1092994"/>
              <a:gd name="connsiteX11" fmla="*/ 2000250 w 2057400"/>
              <a:gd name="connsiteY11" fmla="*/ 538162 h 1092994"/>
              <a:gd name="connsiteX12" fmla="*/ 2014538 w 2057400"/>
              <a:gd name="connsiteY12" fmla="*/ 528637 h 1092994"/>
              <a:gd name="connsiteX13" fmla="*/ 2031207 w 2057400"/>
              <a:gd name="connsiteY13" fmla="*/ 521494 h 1092994"/>
              <a:gd name="connsiteX14" fmla="*/ 2045494 w 2057400"/>
              <a:gd name="connsiteY14" fmla="*/ 528637 h 1092994"/>
              <a:gd name="connsiteX15" fmla="*/ 2057400 w 2057400"/>
              <a:gd name="connsiteY15" fmla="*/ 545306 h 1092994"/>
              <a:gd name="connsiteX16" fmla="*/ 2057400 w 2057400"/>
              <a:gd name="connsiteY16" fmla="*/ 588169 h 1092994"/>
              <a:gd name="connsiteX17" fmla="*/ 2043113 w 2057400"/>
              <a:gd name="connsiteY17" fmla="*/ 688181 h 1092994"/>
              <a:gd name="connsiteX18" fmla="*/ 2012157 w 2057400"/>
              <a:gd name="connsiteY18" fmla="*/ 809625 h 1092994"/>
              <a:gd name="connsiteX19" fmla="*/ 1997869 w 2057400"/>
              <a:gd name="connsiteY19" fmla="*/ 845344 h 1092994"/>
              <a:gd name="connsiteX20" fmla="*/ 1950244 w 2057400"/>
              <a:gd name="connsiteY20" fmla="*/ 919162 h 1092994"/>
              <a:gd name="connsiteX21" fmla="*/ 1871663 w 2057400"/>
              <a:gd name="connsiteY21" fmla="*/ 1019175 h 1092994"/>
              <a:gd name="connsiteX22" fmla="*/ 1828800 w 2057400"/>
              <a:gd name="connsiteY22" fmla="*/ 1069181 h 1092994"/>
              <a:gd name="connsiteX23" fmla="*/ 1807369 w 2057400"/>
              <a:gd name="connsiteY23" fmla="*/ 1085850 h 1092994"/>
              <a:gd name="connsiteX24" fmla="*/ 1778794 w 2057400"/>
              <a:gd name="connsiteY24" fmla="*/ 1092994 h 1092994"/>
              <a:gd name="connsiteX25" fmla="*/ 1743075 w 2057400"/>
              <a:gd name="connsiteY25" fmla="*/ 1081087 h 1092994"/>
              <a:gd name="connsiteX26" fmla="*/ 1716882 w 2057400"/>
              <a:gd name="connsiteY26" fmla="*/ 1064419 h 1092994"/>
              <a:gd name="connsiteX27" fmla="*/ 1685925 w 2057400"/>
              <a:gd name="connsiteY27" fmla="*/ 1028700 h 1092994"/>
              <a:gd name="connsiteX28" fmla="*/ 1547813 w 2057400"/>
              <a:gd name="connsiteY28" fmla="*/ 962025 h 1092994"/>
              <a:gd name="connsiteX29" fmla="*/ 1276350 w 2057400"/>
              <a:gd name="connsiteY29" fmla="*/ 842962 h 1092994"/>
              <a:gd name="connsiteX30" fmla="*/ 1050132 w 2057400"/>
              <a:gd name="connsiteY30" fmla="*/ 740569 h 1092994"/>
              <a:gd name="connsiteX31" fmla="*/ 764382 w 2057400"/>
              <a:gd name="connsiteY31" fmla="*/ 607219 h 1092994"/>
              <a:gd name="connsiteX32" fmla="*/ 628650 w 2057400"/>
              <a:gd name="connsiteY32" fmla="*/ 519112 h 1092994"/>
              <a:gd name="connsiteX33" fmla="*/ 438150 w 2057400"/>
              <a:gd name="connsiteY33" fmla="*/ 395287 h 1092994"/>
              <a:gd name="connsiteX34" fmla="*/ 271463 w 2057400"/>
              <a:gd name="connsiteY34" fmla="*/ 276225 h 1092994"/>
              <a:gd name="connsiteX35" fmla="*/ 57150 w 2057400"/>
              <a:gd name="connsiteY35" fmla="*/ 109537 h 1092994"/>
              <a:gd name="connsiteX36" fmla="*/ 23813 w 2057400"/>
              <a:gd name="connsiteY36" fmla="*/ 78581 h 1092994"/>
              <a:gd name="connsiteX37" fmla="*/ 0 w 2057400"/>
              <a:gd name="connsiteY37" fmla="*/ 38100 h 1092994"/>
              <a:gd name="connsiteX38" fmla="*/ 0 w 2057400"/>
              <a:gd name="connsiteY38" fmla="*/ 16669 h 1092994"/>
              <a:gd name="connsiteX39" fmla="*/ 19050 w 2057400"/>
              <a:gd name="connsiteY39" fmla="*/ 0 h 1092994"/>
              <a:gd name="connsiteX40" fmla="*/ 42863 w 2057400"/>
              <a:gd name="connsiteY40" fmla="*/ 4762 h 1092994"/>
              <a:gd name="connsiteX41" fmla="*/ 135732 w 2057400"/>
              <a:gd name="connsiteY41" fmla="*/ 54769 h 1092994"/>
              <a:gd name="connsiteX42" fmla="*/ 257175 w 2057400"/>
              <a:gd name="connsiteY42" fmla="*/ 126206 h 1092994"/>
              <a:gd name="connsiteX43" fmla="*/ 421482 w 2057400"/>
              <a:gd name="connsiteY43" fmla="*/ 216694 h 1092994"/>
              <a:gd name="connsiteX44" fmla="*/ 640557 w 2057400"/>
              <a:gd name="connsiteY44" fmla="*/ 326231 h 1092994"/>
              <a:gd name="connsiteX45" fmla="*/ 807244 w 2057400"/>
              <a:gd name="connsiteY45" fmla="*/ 4048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7400" h="1092994">
                <a:moveTo>
                  <a:pt x="807244" y="404812"/>
                </a:moveTo>
                <a:lnTo>
                  <a:pt x="1071563" y="526256"/>
                </a:lnTo>
                <a:lnTo>
                  <a:pt x="1188244" y="571500"/>
                </a:lnTo>
                <a:lnTo>
                  <a:pt x="1440657" y="657225"/>
                </a:lnTo>
                <a:lnTo>
                  <a:pt x="1650207" y="716756"/>
                </a:lnTo>
                <a:lnTo>
                  <a:pt x="1747838" y="733425"/>
                </a:lnTo>
                <a:lnTo>
                  <a:pt x="1793082" y="728662"/>
                </a:lnTo>
                <a:lnTo>
                  <a:pt x="1835944" y="716756"/>
                </a:lnTo>
                <a:lnTo>
                  <a:pt x="1876425" y="692944"/>
                </a:lnTo>
                <a:lnTo>
                  <a:pt x="1926432" y="640556"/>
                </a:lnTo>
                <a:lnTo>
                  <a:pt x="1978819" y="564356"/>
                </a:lnTo>
                <a:lnTo>
                  <a:pt x="2000250" y="538162"/>
                </a:lnTo>
                <a:lnTo>
                  <a:pt x="2014538" y="528637"/>
                </a:lnTo>
                <a:lnTo>
                  <a:pt x="2031207" y="521494"/>
                </a:lnTo>
                <a:lnTo>
                  <a:pt x="2045494" y="528637"/>
                </a:lnTo>
                <a:lnTo>
                  <a:pt x="2057400" y="545306"/>
                </a:lnTo>
                <a:lnTo>
                  <a:pt x="2057400" y="588169"/>
                </a:lnTo>
                <a:lnTo>
                  <a:pt x="2043113" y="688181"/>
                </a:lnTo>
                <a:lnTo>
                  <a:pt x="2012157" y="809625"/>
                </a:lnTo>
                <a:lnTo>
                  <a:pt x="1997869" y="845344"/>
                </a:lnTo>
                <a:lnTo>
                  <a:pt x="1950244" y="919162"/>
                </a:lnTo>
                <a:lnTo>
                  <a:pt x="1871663" y="1019175"/>
                </a:lnTo>
                <a:lnTo>
                  <a:pt x="1828800" y="1069181"/>
                </a:lnTo>
                <a:lnTo>
                  <a:pt x="1807369" y="1085850"/>
                </a:lnTo>
                <a:lnTo>
                  <a:pt x="1778794" y="1092994"/>
                </a:lnTo>
                <a:lnTo>
                  <a:pt x="1743075" y="1081087"/>
                </a:lnTo>
                <a:lnTo>
                  <a:pt x="1716882" y="1064419"/>
                </a:lnTo>
                <a:lnTo>
                  <a:pt x="1685925" y="1028700"/>
                </a:lnTo>
                <a:lnTo>
                  <a:pt x="1547813" y="962025"/>
                </a:lnTo>
                <a:lnTo>
                  <a:pt x="1276350" y="842962"/>
                </a:lnTo>
                <a:lnTo>
                  <a:pt x="1050132" y="740569"/>
                </a:lnTo>
                <a:lnTo>
                  <a:pt x="764382" y="607219"/>
                </a:lnTo>
                <a:lnTo>
                  <a:pt x="628650" y="519112"/>
                </a:lnTo>
                <a:lnTo>
                  <a:pt x="438150" y="395287"/>
                </a:lnTo>
                <a:lnTo>
                  <a:pt x="271463" y="276225"/>
                </a:lnTo>
                <a:lnTo>
                  <a:pt x="57150" y="109537"/>
                </a:lnTo>
                <a:lnTo>
                  <a:pt x="23813" y="78581"/>
                </a:lnTo>
                <a:lnTo>
                  <a:pt x="0" y="38100"/>
                </a:lnTo>
                <a:lnTo>
                  <a:pt x="0" y="16669"/>
                </a:lnTo>
                <a:lnTo>
                  <a:pt x="19050" y="0"/>
                </a:lnTo>
                <a:lnTo>
                  <a:pt x="42863" y="4762"/>
                </a:lnTo>
                <a:lnTo>
                  <a:pt x="135732" y="54769"/>
                </a:lnTo>
                <a:lnTo>
                  <a:pt x="257175" y="126206"/>
                </a:lnTo>
                <a:lnTo>
                  <a:pt x="421482" y="216694"/>
                </a:lnTo>
                <a:lnTo>
                  <a:pt x="640557" y="326231"/>
                </a:lnTo>
                <a:lnTo>
                  <a:pt x="807244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4FD0F9CB-E5A6-4B6F-B421-0AD92C97E69B}"/>
              </a:ext>
            </a:extLst>
          </p:cNvPr>
          <p:cNvSpPr/>
          <p:nvPr/>
        </p:nvSpPr>
        <p:spPr>
          <a:xfrm>
            <a:off x="6162677" y="2513014"/>
            <a:ext cx="1804988" cy="515937"/>
          </a:xfrm>
          <a:custGeom>
            <a:avLst/>
            <a:gdLst>
              <a:gd name="connsiteX0" fmla="*/ 481013 w 1804988"/>
              <a:gd name="connsiteY0" fmla="*/ 304800 h 516731"/>
              <a:gd name="connsiteX1" fmla="*/ 707231 w 1804988"/>
              <a:gd name="connsiteY1" fmla="*/ 254794 h 516731"/>
              <a:gd name="connsiteX2" fmla="*/ 842963 w 1804988"/>
              <a:gd name="connsiteY2" fmla="*/ 214312 h 516731"/>
              <a:gd name="connsiteX3" fmla="*/ 992981 w 1804988"/>
              <a:gd name="connsiteY3" fmla="*/ 152400 h 516731"/>
              <a:gd name="connsiteX4" fmla="*/ 1247775 w 1804988"/>
              <a:gd name="connsiteY4" fmla="*/ 45244 h 516731"/>
              <a:gd name="connsiteX5" fmla="*/ 1300163 w 1804988"/>
              <a:gd name="connsiteY5" fmla="*/ 21431 h 516731"/>
              <a:gd name="connsiteX6" fmla="*/ 1366838 w 1804988"/>
              <a:gd name="connsiteY6" fmla="*/ 7144 h 516731"/>
              <a:gd name="connsiteX7" fmla="*/ 1466850 w 1804988"/>
              <a:gd name="connsiteY7" fmla="*/ 0 h 516731"/>
              <a:gd name="connsiteX8" fmla="*/ 1540669 w 1804988"/>
              <a:gd name="connsiteY8" fmla="*/ 2381 h 516731"/>
              <a:gd name="connsiteX9" fmla="*/ 1626394 w 1804988"/>
              <a:gd name="connsiteY9" fmla="*/ 19050 h 516731"/>
              <a:gd name="connsiteX10" fmla="*/ 1704975 w 1804988"/>
              <a:gd name="connsiteY10" fmla="*/ 38100 h 516731"/>
              <a:gd name="connsiteX11" fmla="*/ 1769269 w 1804988"/>
              <a:gd name="connsiteY11" fmla="*/ 64294 h 516731"/>
              <a:gd name="connsiteX12" fmla="*/ 1795463 w 1804988"/>
              <a:gd name="connsiteY12" fmla="*/ 88106 h 516731"/>
              <a:gd name="connsiteX13" fmla="*/ 1804988 w 1804988"/>
              <a:gd name="connsiteY13" fmla="*/ 114300 h 516731"/>
              <a:gd name="connsiteX14" fmla="*/ 1804988 w 1804988"/>
              <a:gd name="connsiteY14" fmla="*/ 135731 h 516731"/>
              <a:gd name="connsiteX15" fmla="*/ 1790700 w 1804988"/>
              <a:gd name="connsiteY15" fmla="*/ 159544 h 516731"/>
              <a:gd name="connsiteX16" fmla="*/ 1757363 w 1804988"/>
              <a:gd name="connsiteY16" fmla="*/ 178594 h 516731"/>
              <a:gd name="connsiteX17" fmla="*/ 1512094 w 1804988"/>
              <a:gd name="connsiteY17" fmla="*/ 245269 h 516731"/>
              <a:gd name="connsiteX18" fmla="*/ 862013 w 1804988"/>
              <a:gd name="connsiteY18" fmla="*/ 400050 h 516731"/>
              <a:gd name="connsiteX19" fmla="*/ 585788 w 1804988"/>
              <a:gd name="connsiteY19" fmla="*/ 464344 h 516731"/>
              <a:gd name="connsiteX20" fmla="*/ 297656 w 1804988"/>
              <a:gd name="connsiteY20" fmla="*/ 509587 h 516731"/>
              <a:gd name="connsiteX21" fmla="*/ 247650 w 1804988"/>
              <a:gd name="connsiteY21" fmla="*/ 516731 h 516731"/>
              <a:gd name="connsiteX22" fmla="*/ 207169 w 1804988"/>
              <a:gd name="connsiteY22" fmla="*/ 516731 h 516731"/>
              <a:gd name="connsiteX23" fmla="*/ 111919 w 1804988"/>
              <a:gd name="connsiteY23" fmla="*/ 502444 h 516731"/>
              <a:gd name="connsiteX24" fmla="*/ 0 w 1804988"/>
              <a:gd name="connsiteY24" fmla="*/ 485775 h 516731"/>
              <a:gd name="connsiteX25" fmla="*/ 69056 w 1804988"/>
              <a:gd name="connsiteY25" fmla="*/ 338137 h 516731"/>
              <a:gd name="connsiteX26" fmla="*/ 178594 w 1804988"/>
              <a:gd name="connsiteY26" fmla="*/ 340519 h 516731"/>
              <a:gd name="connsiteX27" fmla="*/ 290513 w 1804988"/>
              <a:gd name="connsiteY27" fmla="*/ 335756 h 516731"/>
              <a:gd name="connsiteX28" fmla="*/ 481013 w 1804988"/>
              <a:gd name="connsiteY28" fmla="*/ 3048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04988" h="516731">
                <a:moveTo>
                  <a:pt x="481013" y="304800"/>
                </a:moveTo>
                <a:lnTo>
                  <a:pt x="707231" y="254794"/>
                </a:lnTo>
                <a:lnTo>
                  <a:pt x="842963" y="214312"/>
                </a:lnTo>
                <a:lnTo>
                  <a:pt x="992981" y="152400"/>
                </a:lnTo>
                <a:lnTo>
                  <a:pt x="1247775" y="45244"/>
                </a:lnTo>
                <a:lnTo>
                  <a:pt x="1300163" y="21431"/>
                </a:lnTo>
                <a:lnTo>
                  <a:pt x="1366838" y="7144"/>
                </a:lnTo>
                <a:lnTo>
                  <a:pt x="1466850" y="0"/>
                </a:lnTo>
                <a:lnTo>
                  <a:pt x="1540669" y="2381"/>
                </a:lnTo>
                <a:lnTo>
                  <a:pt x="1626394" y="19050"/>
                </a:lnTo>
                <a:lnTo>
                  <a:pt x="1704975" y="38100"/>
                </a:lnTo>
                <a:lnTo>
                  <a:pt x="1769269" y="64294"/>
                </a:lnTo>
                <a:lnTo>
                  <a:pt x="1795463" y="88106"/>
                </a:lnTo>
                <a:lnTo>
                  <a:pt x="1804988" y="114300"/>
                </a:lnTo>
                <a:lnTo>
                  <a:pt x="1804988" y="135731"/>
                </a:lnTo>
                <a:lnTo>
                  <a:pt x="1790700" y="159544"/>
                </a:lnTo>
                <a:lnTo>
                  <a:pt x="1757363" y="178594"/>
                </a:lnTo>
                <a:lnTo>
                  <a:pt x="1512094" y="245269"/>
                </a:lnTo>
                <a:lnTo>
                  <a:pt x="862013" y="400050"/>
                </a:lnTo>
                <a:lnTo>
                  <a:pt x="585788" y="464344"/>
                </a:lnTo>
                <a:lnTo>
                  <a:pt x="297656" y="509587"/>
                </a:lnTo>
                <a:lnTo>
                  <a:pt x="247650" y="516731"/>
                </a:lnTo>
                <a:lnTo>
                  <a:pt x="207169" y="516731"/>
                </a:lnTo>
                <a:lnTo>
                  <a:pt x="111919" y="502444"/>
                </a:lnTo>
                <a:lnTo>
                  <a:pt x="0" y="485775"/>
                </a:lnTo>
                <a:lnTo>
                  <a:pt x="69056" y="338137"/>
                </a:lnTo>
                <a:lnTo>
                  <a:pt x="178594" y="340519"/>
                </a:lnTo>
                <a:lnTo>
                  <a:pt x="290513" y="335756"/>
                </a:lnTo>
                <a:lnTo>
                  <a:pt x="481013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26D528A1-CFD3-4028-B370-A779FA563D47}"/>
              </a:ext>
            </a:extLst>
          </p:cNvPr>
          <p:cNvSpPr/>
          <p:nvPr/>
        </p:nvSpPr>
        <p:spPr>
          <a:xfrm rot="16200000">
            <a:off x="4983959" y="3280570"/>
            <a:ext cx="2838450" cy="2071687"/>
          </a:xfrm>
          <a:custGeom>
            <a:avLst/>
            <a:gdLst>
              <a:gd name="connsiteX0" fmla="*/ 1623060 w 2838450"/>
              <a:gd name="connsiteY0" fmla="*/ 1424940 h 2072640"/>
              <a:gd name="connsiteX1" fmla="*/ 1878330 w 2838450"/>
              <a:gd name="connsiteY1" fmla="*/ 1550670 h 2072640"/>
              <a:gd name="connsiteX2" fmla="*/ 1985010 w 2838450"/>
              <a:gd name="connsiteY2" fmla="*/ 1596390 h 2072640"/>
              <a:gd name="connsiteX3" fmla="*/ 2164080 w 2838450"/>
              <a:gd name="connsiteY3" fmla="*/ 1661160 h 2072640"/>
              <a:gd name="connsiteX4" fmla="*/ 2407920 w 2838450"/>
              <a:gd name="connsiteY4" fmla="*/ 1729740 h 2072640"/>
              <a:gd name="connsiteX5" fmla="*/ 2522220 w 2838450"/>
              <a:gd name="connsiteY5" fmla="*/ 1752600 h 2072640"/>
              <a:gd name="connsiteX6" fmla="*/ 2537460 w 2838450"/>
              <a:gd name="connsiteY6" fmla="*/ 1748790 h 2072640"/>
              <a:gd name="connsiteX7" fmla="*/ 2586990 w 2838450"/>
              <a:gd name="connsiteY7" fmla="*/ 1737360 h 2072640"/>
              <a:gd name="connsiteX8" fmla="*/ 2628900 w 2838450"/>
              <a:gd name="connsiteY8" fmla="*/ 1714500 h 2072640"/>
              <a:gd name="connsiteX9" fmla="*/ 2693670 w 2838450"/>
              <a:gd name="connsiteY9" fmla="*/ 1664970 h 2072640"/>
              <a:gd name="connsiteX10" fmla="*/ 2838450 w 2838450"/>
              <a:gd name="connsiteY10" fmla="*/ 1531620 h 2072640"/>
              <a:gd name="connsiteX11" fmla="*/ 2838450 w 2838450"/>
              <a:gd name="connsiteY11" fmla="*/ 1611630 h 2072640"/>
              <a:gd name="connsiteX12" fmla="*/ 2800350 w 2838450"/>
              <a:gd name="connsiteY12" fmla="*/ 1725930 h 2072640"/>
              <a:gd name="connsiteX13" fmla="*/ 2754630 w 2838450"/>
              <a:gd name="connsiteY13" fmla="*/ 1824990 h 2072640"/>
              <a:gd name="connsiteX14" fmla="*/ 2724150 w 2838450"/>
              <a:gd name="connsiteY14" fmla="*/ 1874520 h 2072640"/>
              <a:gd name="connsiteX15" fmla="*/ 2659380 w 2838450"/>
              <a:gd name="connsiteY15" fmla="*/ 1946910 h 2072640"/>
              <a:gd name="connsiteX16" fmla="*/ 2594610 w 2838450"/>
              <a:gd name="connsiteY16" fmla="*/ 2015490 h 2072640"/>
              <a:gd name="connsiteX17" fmla="*/ 2533650 w 2838450"/>
              <a:gd name="connsiteY17" fmla="*/ 2061210 h 2072640"/>
              <a:gd name="connsiteX18" fmla="*/ 2503170 w 2838450"/>
              <a:gd name="connsiteY18" fmla="*/ 2072640 h 2072640"/>
              <a:gd name="connsiteX19" fmla="*/ 2457450 w 2838450"/>
              <a:gd name="connsiteY19" fmla="*/ 2068830 h 2072640"/>
              <a:gd name="connsiteX20" fmla="*/ 2407920 w 2838450"/>
              <a:gd name="connsiteY20" fmla="*/ 2061210 h 2072640"/>
              <a:gd name="connsiteX21" fmla="*/ 2369820 w 2838450"/>
              <a:gd name="connsiteY21" fmla="*/ 2038350 h 2072640"/>
              <a:gd name="connsiteX22" fmla="*/ 2350770 w 2838450"/>
              <a:gd name="connsiteY22" fmla="*/ 2019300 h 2072640"/>
              <a:gd name="connsiteX23" fmla="*/ 2266950 w 2838450"/>
              <a:gd name="connsiteY23" fmla="*/ 1988820 h 2072640"/>
              <a:gd name="connsiteX24" fmla="*/ 2160270 w 2838450"/>
              <a:gd name="connsiteY24" fmla="*/ 1950720 h 2072640"/>
              <a:gd name="connsiteX25" fmla="*/ 1996440 w 2838450"/>
              <a:gd name="connsiteY25" fmla="*/ 1885950 h 2072640"/>
              <a:gd name="connsiteX26" fmla="*/ 1783080 w 2838450"/>
              <a:gd name="connsiteY26" fmla="*/ 1790700 h 2072640"/>
              <a:gd name="connsiteX27" fmla="*/ 1527810 w 2838450"/>
              <a:gd name="connsiteY27" fmla="*/ 1661160 h 2072640"/>
              <a:gd name="connsiteX28" fmla="*/ 1356360 w 2838450"/>
              <a:gd name="connsiteY28" fmla="*/ 1569720 h 2072640"/>
              <a:gd name="connsiteX29" fmla="*/ 1207770 w 2838450"/>
              <a:gd name="connsiteY29" fmla="*/ 1474470 h 2072640"/>
              <a:gd name="connsiteX30" fmla="*/ 1082040 w 2838450"/>
              <a:gd name="connsiteY30" fmla="*/ 1363980 h 2072640"/>
              <a:gd name="connsiteX31" fmla="*/ 845820 w 2838450"/>
              <a:gd name="connsiteY31" fmla="*/ 1165860 h 2072640"/>
              <a:gd name="connsiteX32" fmla="*/ 662940 w 2838450"/>
              <a:gd name="connsiteY32" fmla="*/ 986790 h 2072640"/>
              <a:gd name="connsiteX33" fmla="*/ 495300 w 2838450"/>
              <a:gd name="connsiteY33" fmla="*/ 800100 h 2072640"/>
              <a:gd name="connsiteX34" fmla="*/ 331470 w 2838450"/>
              <a:gd name="connsiteY34" fmla="*/ 582930 h 2072640"/>
              <a:gd name="connsiteX35" fmla="*/ 171450 w 2838450"/>
              <a:gd name="connsiteY35" fmla="*/ 346710 h 2072640"/>
              <a:gd name="connsiteX36" fmla="*/ 49530 w 2838450"/>
              <a:gd name="connsiteY36" fmla="*/ 137160 h 2072640"/>
              <a:gd name="connsiteX37" fmla="*/ 7620 w 2838450"/>
              <a:gd name="connsiteY37" fmla="*/ 53340 h 2072640"/>
              <a:gd name="connsiteX38" fmla="*/ 0 w 2838450"/>
              <a:gd name="connsiteY38" fmla="*/ 19050 h 2072640"/>
              <a:gd name="connsiteX39" fmla="*/ 3810 w 2838450"/>
              <a:gd name="connsiteY39" fmla="*/ 3810 h 2072640"/>
              <a:gd name="connsiteX40" fmla="*/ 19050 w 2838450"/>
              <a:gd name="connsiteY40" fmla="*/ 0 h 2072640"/>
              <a:gd name="connsiteX41" fmla="*/ 45720 w 2838450"/>
              <a:gd name="connsiteY41" fmla="*/ 3810 h 2072640"/>
              <a:gd name="connsiteX42" fmla="*/ 68580 w 2838450"/>
              <a:gd name="connsiteY42" fmla="*/ 26670 h 2072640"/>
              <a:gd name="connsiteX43" fmla="*/ 152400 w 2838450"/>
              <a:gd name="connsiteY43" fmla="*/ 148590 h 2072640"/>
              <a:gd name="connsiteX44" fmla="*/ 289560 w 2838450"/>
              <a:gd name="connsiteY44" fmla="*/ 320040 h 2072640"/>
              <a:gd name="connsiteX45" fmla="*/ 495300 w 2838450"/>
              <a:gd name="connsiteY45" fmla="*/ 567690 h 2072640"/>
              <a:gd name="connsiteX46" fmla="*/ 640080 w 2838450"/>
              <a:gd name="connsiteY46" fmla="*/ 720090 h 2072640"/>
              <a:gd name="connsiteX47" fmla="*/ 826770 w 2838450"/>
              <a:gd name="connsiteY47" fmla="*/ 902970 h 2072640"/>
              <a:gd name="connsiteX48" fmla="*/ 1024890 w 2838450"/>
              <a:gd name="connsiteY48" fmla="*/ 1066800 h 2072640"/>
              <a:gd name="connsiteX49" fmla="*/ 1223010 w 2838450"/>
              <a:gd name="connsiteY49" fmla="*/ 1207770 h 2072640"/>
              <a:gd name="connsiteX50" fmla="*/ 1352550 w 2838450"/>
              <a:gd name="connsiteY50" fmla="*/ 1287780 h 2072640"/>
              <a:gd name="connsiteX51" fmla="*/ 1623060 w 2838450"/>
              <a:gd name="connsiteY51" fmla="*/ 1424940 h 207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38450" h="2072640">
                <a:moveTo>
                  <a:pt x="1623060" y="1424940"/>
                </a:moveTo>
                <a:lnTo>
                  <a:pt x="1878330" y="1550670"/>
                </a:lnTo>
                <a:lnTo>
                  <a:pt x="1985010" y="1596390"/>
                </a:lnTo>
                <a:lnTo>
                  <a:pt x="2164080" y="1661160"/>
                </a:lnTo>
                <a:lnTo>
                  <a:pt x="2407920" y="1729740"/>
                </a:lnTo>
                <a:lnTo>
                  <a:pt x="2522220" y="1752600"/>
                </a:lnTo>
                <a:lnTo>
                  <a:pt x="2537460" y="1748790"/>
                </a:lnTo>
                <a:lnTo>
                  <a:pt x="2586990" y="1737360"/>
                </a:lnTo>
                <a:lnTo>
                  <a:pt x="2628900" y="1714500"/>
                </a:lnTo>
                <a:lnTo>
                  <a:pt x="2693670" y="1664970"/>
                </a:lnTo>
                <a:lnTo>
                  <a:pt x="2838450" y="1531620"/>
                </a:lnTo>
                <a:lnTo>
                  <a:pt x="2838450" y="1611630"/>
                </a:lnTo>
                <a:lnTo>
                  <a:pt x="2800350" y="1725930"/>
                </a:lnTo>
                <a:lnTo>
                  <a:pt x="2754630" y="1824990"/>
                </a:lnTo>
                <a:lnTo>
                  <a:pt x="2724150" y="1874520"/>
                </a:lnTo>
                <a:lnTo>
                  <a:pt x="2659380" y="1946910"/>
                </a:lnTo>
                <a:lnTo>
                  <a:pt x="2594610" y="2015490"/>
                </a:lnTo>
                <a:lnTo>
                  <a:pt x="2533650" y="2061210"/>
                </a:lnTo>
                <a:lnTo>
                  <a:pt x="2503170" y="2072640"/>
                </a:lnTo>
                <a:lnTo>
                  <a:pt x="2457450" y="2068830"/>
                </a:lnTo>
                <a:lnTo>
                  <a:pt x="2407920" y="2061210"/>
                </a:lnTo>
                <a:lnTo>
                  <a:pt x="2369820" y="2038350"/>
                </a:lnTo>
                <a:lnTo>
                  <a:pt x="2350770" y="2019300"/>
                </a:lnTo>
                <a:lnTo>
                  <a:pt x="2266950" y="1988820"/>
                </a:lnTo>
                <a:lnTo>
                  <a:pt x="2160270" y="1950720"/>
                </a:lnTo>
                <a:lnTo>
                  <a:pt x="1996440" y="1885950"/>
                </a:lnTo>
                <a:lnTo>
                  <a:pt x="1783080" y="1790700"/>
                </a:lnTo>
                <a:lnTo>
                  <a:pt x="1527810" y="1661160"/>
                </a:lnTo>
                <a:lnTo>
                  <a:pt x="1356360" y="1569720"/>
                </a:lnTo>
                <a:lnTo>
                  <a:pt x="1207770" y="1474470"/>
                </a:lnTo>
                <a:lnTo>
                  <a:pt x="1082040" y="1363980"/>
                </a:lnTo>
                <a:lnTo>
                  <a:pt x="845820" y="1165860"/>
                </a:lnTo>
                <a:lnTo>
                  <a:pt x="662940" y="986790"/>
                </a:lnTo>
                <a:lnTo>
                  <a:pt x="495300" y="800100"/>
                </a:lnTo>
                <a:lnTo>
                  <a:pt x="331470" y="582930"/>
                </a:lnTo>
                <a:lnTo>
                  <a:pt x="171450" y="346710"/>
                </a:lnTo>
                <a:lnTo>
                  <a:pt x="49530" y="137160"/>
                </a:lnTo>
                <a:lnTo>
                  <a:pt x="7620" y="53340"/>
                </a:lnTo>
                <a:lnTo>
                  <a:pt x="0" y="19050"/>
                </a:lnTo>
                <a:lnTo>
                  <a:pt x="3810" y="3810"/>
                </a:lnTo>
                <a:lnTo>
                  <a:pt x="19050" y="0"/>
                </a:lnTo>
                <a:lnTo>
                  <a:pt x="45720" y="3810"/>
                </a:lnTo>
                <a:lnTo>
                  <a:pt x="68580" y="26670"/>
                </a:lnTo>
                <a:lnTo>
                  <a:pt x="152400" y="148590"/>
                </a:lnTo>
                <a:lnTo>
                  <a:pt x="289560" y="320040"/>
                </a:lnTo>
                <a:lnTo>
                  <a:pt x="495300" y="567690"/>
                </a:lnTo>
                <a:lnTo>
                  <a:pt x="640080" y="720090"/>
                </a:lnTo>
                <a:lnTo>
                  <a:pt x="826770" y="902970"/>
                </a:lnTo>
                <a:lnTo>
                  <a:pt x="1024890" y="1066800"/>
                </a:lnTo>
                <a:lnTo>
                  <a:pt x="1223010" y="1207770"/>
                </a:lnTo>
                <a:lnTo>
                  <a:pt x="1352550" y="1287780"/>
                </a:lnTo>
                <a:lnTo>
                  <a:pt x="1623060" y="14249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EE7405-6F95-4A8E-96FC-9647CD64B641}"/>
              </a:ext>
            </a:extLst>
          </p:cNvPr>
          <p:cNvSpPr/>
          <p:nvPr/>
        </p:nvSpPr>
        <p:spPr>
          <a:xfrm rot="16200000">
            <a:off x="6261102" y="3424238"/>
            <a:ext cx="2039937" cy="2617788"/>
          </a:xfrm>
          <a:custGeom>
            <a:avLst/>
            <a:gdLst>
              <a:gd name="connsiteX0" fmla="*/ 1552471 w 2039816"/>
              <a:gd name="connsiteY0" fmla="*/ 628022 h 2617596"/>
              <a:gd name="connsiteX1" fmla="*/ 1426866 w 2039816"/>
              <a:gd name="connsiteY1" fmla="*/ 738554 h 2617596"/>
              <a:gd name="connsiteX2" fmla="*/ 1240972 w 2039816"/>
              <a:gd name="connsiteY2" fmla="*/ 929473 h 2617596"/>
              <a:gd name="connsiteX3" fmla="*/ 1080198 w 2039816"/>
              <a:gd name="connsiteY3" fmla="*/ 1095270 h 2617596"/>
              <a:gd name="connsiteX4" fmla="*/ 859134 w 2039816"/>
              <a:gd name="connsiteY4" fmla="*/ 1326382 h 2617596"/>
              <a:gd name="connsiteX5" fmla="*/ 688312 w 2039816"/>
              <a:gd name="connsiteY5" fmla="*/ 1517301 h 2617596"/>
              <a:gd name="connsiteX6" fmla="*/ 557684 w 2039816"/>
              <a:gd name="connsiteY6" fmla="*/ 1678075 h 2617596"/>
              <a:gd name="connsiteX7" fmla="*/ 457200 w 2039816"/>
              <a:gd name="connsiteY7" fmla="*/ 1823776 h 2617596"/>
              <a:gd name="connsiteX8" fmla="*/ 346668 w 2039816"/>
              <a:gd name="connsiteY8" fmla="*/ 2019719 h 2617596"/>
              <a:gd name="connsiteX9" fmla="*/ 246185 w 2039816"/>
              <a:gd name="connsiteY9" fmla="*/ 2220686 h 2617596"/>
              <a:gd name="connsiteX10" fmla="*/ 135653 w 2039816"/>
              <a:gd name="connsiteY10" fmla="*/ 2446774 h 2617596"/>
              <a:gd name="connsiteX11" fmla="*/ 85411 w 2039816"/>
              <a:gd name="connsiteY11" fmla="*/ 2557306 h 2617596"/>
              <a:gd name="connsiteX12" fmla="*/ 70339 w 2039816"/>
              <a:gd name="connsiteY12" fmla="*/ 2602523 h 2617596"/>
              <a:gd name="connsiteX13" fmla="*/ 55266 w 2039816"/>
              <a:gd name="connsiteY13" fmla="*/ 2617596 h 2617596"/>
              <a:gd name="connsiteX14" fmla="*/ 30145 w 2039816"/>
              <a:gd name="connsiteY14" fmla="*/ 2617596 h 2617596"/>
              <a:gd name="connsiteX15" fmla="*/ 15073 w 2039816"/>
              <a:gd name="connsiteY15" fmla="*/ 2587451 h 2617596"/>
              <a:gd name="connsiteX16" fmla="*/ 0 w 2039816"/>
              <a:gd name="connsiteY16" fmla="*/ 2547257 h 2617596"/>
              <a:gd name="connsiteX17" fmla="*/ 0 w 2039816"/>
              <a:gd name="connsiteY17" fmla="*/ 2436725 h 2617596"/>
              <a:gd name="connsiteX18" fmla="*/ 0 w 2039816"/>
              <a:gd name="connsiteY18" fmla="*/ 1848897 h 2617596"/>
              <a:gd name="connsiteX19" fmla="*/ 5024 w 2039816"/>
              <a:gd name="connsiteY19" fmla="*/ 1803679 h 2617596"/>
              <a:gd name="connsiteX20" fmla="*/ 30145 w 2039816"/>
              <a:gd name="connsiteY20" fmla="*/ 1758462 h 2617596"/>
              <a:gd name="connsiteX21" fmla="*/ 75363 w 2039816"/>
              <a:gd name="connsiteY21" fmla="*/ 1713244 h 2617596"/>
              <a:gd name="connsiteX22" fmla="*/ 296427 w 2039816"/>
              <a:gd name="connsiteY22" fmla="*/ 1517301 h 2617596"/>
              <a:gd name="connsiteX23" fmla="*/ 567732 w 2039816"/>
              <a:gd name="connsiteY23" fmla="*/ 1276141 h 2617596"/>
              <a:gd name="connsiteX24" fmla="*/ 798844 w 2039816"/>
              <a:gd name="connsiteY24" fmla="*/ 1075174 h 2617596"/>
              <a:gd name="connsiteX25" fmla="*/ 1040005 w 2039816"/>
              <a:gd name="connsiteY25" fmla="*/ 869182 h 2617596"/>
              <a:gd name="connsiteX26" fmla="*/ 1301262 w 2039816"/>
              <a:gd name="connsiteY26" fmla="*/ 663191 h 2617596"/>
              <a:gd name="connsiteX27" fmla="*/ 1381649 w 2039816"/>
              <a:gd name="connsiteY27" fmla="*/ 602901 h 2617596"/>
              <a:gd name="connsiteX28" fmla="*/ 1642906 w 2039816"/>
              <a:gd name="connsiteY28" fmla="*/ 391886 h 2617596"/>
              <a:gd name="connsiteX29" fmla="*/ 1788607 w 2039816"/>
              <a:gd name="connsiteY29" fmla="*/ 271306 h 2617596"/>
              <a:gd name="connsiteX30" fmla="*/ 1863969 w 2039816"/>
              <a:gd name="connsiteY30" fmla="*/ 211015 h 2617596"/>
              <a:gd name="connsiteX31" fmla="*/ 1894114 w 2039816"/>
              <a:gd name="connsiteY31" fmla="*/ 185895 h 2617596"/>
              <a:gd name="connsiteX32" fmla="*/ 1939332 w 2039816"/>
              <a:gd name="connsiteY32" fmla="*/ 130629 h 2617596"/>
              <a:gd name="connsiteX33" fmla="*/ 1959429 w 2039816"/>
              <a:gd name="connsiteY33" fmla="*/ 75363 h 2617596"/>
              <a:gd name="connsiteX34" fmla="*/ 1964453 w 2039816"/>
              <a:gd name="connsiteY34" fmla="*/ 55266 h 2617596"/>
              <a:gd name="connsiteX35" fmla="*/ 1964453 w 2039816"/>
              <a:gd name="connsiteY35" fmla="*/ 25121 h 2617596"/>
              <a:gd name="connsiteX36" fmla="*/ 1984550 w 2039816"/>
              <a:gd name="connsiteY36" fmla="*/ 5024 h 2617596"/>
              <a:gd name="connsiteX37" fmla="*/ 2004646 w 2039816"/>
              <a:gd name="connsiteY37" fmla="*/ 0 h 2617596"/>
              <a:gd name="connsiteX38" fmla="*/ 2024743 w 2039816"/>
              <a:gd name="connsiteY38" fmla="*/ 20097 h 2617596"/>
              <a:gd name="connsiteX39" fmla="*/ 2039816 w 2039816"/>
              <a:gd name="connsiteY39" fmla="*/ 55266 h 2617596"/>
              <a:gd name="connsiteX40" fmla="*/ 2039816 w 2039816"/>
              <a:gd name="connsiteY40" fmla="*/ 90435 h 2617596"/>
              <a:gd name="connsiteX41" fmla="*/ 2039816 w 2039816"/>
              <a:gd name="connsiteY41" fmla="*/ 115556 h 2617596"/>
              <a:gd name="connsiteX42" fmla="*/ 2024743 w 2039816"/>
              <a:gd name="connsiteY42" fmla="*/ 150725 h 2617596"/>
              <a:gd name="connsiteX43" fmla="*/ 1999622 w 2039816"/>
              <a:gd name="connsiteY43" fmla="*/ 200967 h 2617596"/>
              <a:gd name="connsiteX44" fmla="*/ 1969477 w 2039816"/>
              <a:gd name="connsiteY44" fmla="*/ 241160 h 2617596"/>
              <a:gd name="connsiteX45" fmla="*/ 1939332 w 2039816"/>
              <a:gd name="connsiteY45" fmla="*/ 281354 h 2617596"/>
              <a:gd name="connsiteX46" fmla="*/ 1863969 w 2039816"/>
              <a:gd name="connsiteY46" fmla="*/ 346668 h 2617596"/>
              <a:gd name="connsiteX47" fmla="*/ 1673051 w 2039816"/>
              <a:gd name="connsiteY47" fmla="*/ 517490 h 2617596"/>
              <a:gd name="connsiteX48" fmla="*/ 1552471 w 2039816"/>
              <a:gd name="connsiteY48" fmla="*/ 628022 h 261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9816" h="2617596">
                <a:moveTo>
                  <a:pt x="1552471" y="628022"/>
                </a:moveTo>
                <a:lnTo>
                  <a:pt x="1426866" y="738554"/>
                </a:lnTo>
                <a:lnTo>
                  <a:pt x="1240972" y="929473"/>
                </a:lnTo>
                <a:lnTo>
                  <a:pt x="1080198" y="1095270"/>
                </a:lnTo>
                <a:lnTo>
                  <a:pt x="859134" y="1326382"/>
                </a:lnTo>
                <a:lnTo>
                  <a:pt x="688312" y="1517301"/>
                </a:lnTo>
                <a:lnTo>
                  <a:pt x="557684" y="1678075"/>
                </a:lnTo>
                <a:lnTo>
                  <a:pt x="457200" y="1823776"/>
                </a:lnTo>
                <a:lnTo>
                  <a:pt x="346668" y="2019719"/>
                </a:lnTo>
                <a:lnTo>
                  <a:pt x="246185" y="2220686"/>
                </a:lnTo>
                <a:lnTo>
                  <a:pt x="135653" y="2446774"/>
                </a:lnTo>
                <a:lnTo>
                  <a:pt x="85411" y="2557306"/>
                </a:lnTo>
                <a:lnTo>
                  <a:pt x="70339" y="2602523"/>
                </a:lnTo>
                <a:lnTo>
                  <a:pt x="55266" y="2617596"/>
                </a:lnTo>
                <a:lnTo>
                  <a:pt x="30145" y="2617596"/>
                </a:lnTo>
                <a:lnTo>
                  <a:pt x="15073" y="2587451"/>
                </a:lnTo>
                <a:lnTo>
                  <a:pt x="0" y="2547257"/>
                </a:lnTo>
                <a:lnTo>
                  <a:pt x="0" y="2436725"/>
                </a:lnTo>
                <a:lnTo>
                  <a:pt x="0" y="1848897"/>
                </a:lnTo>
                <a:lnTo>
                  <a:pt x="5024" y="1803679"/>
                </a:lnTo>
                <a:lnTo>
                  <a:pt x="30145" y="1758462"/>
                </a:lnTo>
                <a:lnTo>
                  <a:pt x="75363" y="1713244"/>
                </a:lnTo>
                <a:lnTo>
                  <a:pt x="296427" y="1517301"/>
                </a:lnTo>
                <a:lnTo>
                  <a:pt x="567732" y="1276141"/>
                </a:lnTo>
                <a:lnTo>
                  <a:pt x="798844" y="1075174"/>
                </a:lnTo>
                <a:lnTo>
                  <a:pt x="1040005" y="869182"/>
                </a:lnTo>
                <a:lnTo>
                  <a:pt x="1301262" y="663191"/>
                </a:lnTo>
                <a:lnTo>
                  <a:pt x="1381649" y="602901"/>
                </a:lnTo>
                <a:lnTo>
                  <a:pt x="1642906" y="391886"/>
                </a:lnTo>
                <a:lnTo>
                  <a:pt x="1788607" y="271306"/>
                </a:lnTo>
                <a:lnTo>
                  <a:pt x="1863969" y="211015"/>
                </a:lnTo>
                <a:lnTo>
                  <a:pt x="1894114" y="185895"/>
                </a:lnTo>
                <a:lnTo>
                  <a:pt x="1939332" y="130629"/>
                </a:lnTo>
                <a:lnTo>
                  <a:pt x="1959429" y="75363"/>
                </a:lnTo>
                <a:lnTo>
                  <a:pt x="1964453" y="55266"/>
                </a:lnTo>
                <a:lnTo>
                  <a:pt x="1964453" y="25121"/>
                </a:lnTo>
                <a:lnTo>
                  <a:pt x="1984550" y="5024"/>
                </a:lnTo>
                <a:lnTo>
                  <a:pt x="2004646" y="0"/>
                </a:lnTo>
                <a:lnTo>
                  <a:pt x="2024743" y="20097"/>
                </a:lnTo>
                <a:lnTo>
                  <a:pt x="2039816" y="55266"/>
                </a:lnTo>
                <a:lnTo>
                  <a:pt x="2039816" y="90435"/>
                </a:lnTo>
                <a:lnTo>
                  <a:pt x="2039816" y="115556"/>
                </a:lnTo>
                <a:lnTo>
                  <a:pt x="2024743" y="150725"/>
                </a:lnTo>
                <a:lnTo>
                  <a:pt x="1999622" y="200967"/>
                </a:lnTo>
                <a:lnTo>
                  <a:pt x="1969477" y="241160"/>
                </a:lnTo>
                <a:lnTo>
                  <a:pt x="1939332" y="281354"/>
                </a:lnTo>
                <a:lnTo>
                  <a:pt x="1863969" y="346668"/>
                </a:lnTo>
                <a:lnTo>
                  <a:pt x="1673051" y="517490"/>
                </a:lnTo>
                <a:lnTo>
                  <a:pt x="1552471" y="6280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8D8AEA7-B63D-4CFB-8159-E12957512D7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</p:grpSpPr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B058AB73-B4D9-4A09-89AD-F0E17CA3BDDB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3">
              <a:extLst>
                <a:ext uri="{FF2B5EF4-FFF2-40B4-BE49-F238E27FC236}">
                  <a16:creationId xmlns:a16="http://schemas.microsoft.com/office/drawing/2014/main" id="{B08B18E7-20EE-42DE-B718-9B45BFD606E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619F5F36-76FD-425A-B203-A8007C6B8200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F1DAFA15-B2F7-4318-9FA6-23B4F6AFBF56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025C7D84-363D-4977-9CA3-1668D7DE5502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6886EF7B-BFBC-490A-9A50-491CE9787B2B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2E8943F0-619F-42E3-9930-9CD07DED2451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5BC9B6D1-986B-44D2-8CE6-FD060A813CA9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E3BF7B06-CE81-4A56-89C6-654940E11828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20279FF-CC35-4A0F-A60B-6F637C1BE8FE}"/>
              </a:ext>
            </a:extLst>
          </p:cNvPr>
          <p:cNvGrpSpPr/>
          <p:nvPr/>
        </p:nvGrpSpPr>
        <p:grpSpPr>
          <a:xfrm>
            <a:off x="3686177" y="1631157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60FB3832-AE64-4DBC-8A0B-CE32DBC9233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946C5B91-E4B5-4EE4-996E-9190A8E7DD1A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AA8EFB49-BD47-4826-BF69-CEC08EF432FA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DC788515-80BB-4BD5-9A34-3051BD0D336B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1B24FC26-3432-4864-82BA-FBC24475884B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4">
              <a:extLst>
                <a:ext uri="{FF2B5EF4-FFF2-40B4-BE49-F238E27FC236}">
                  <a16:creationId xmlns:a16="http://schemas.microsoft.com/office/drawing/2014/main" id="{52365170-703A-41FE-89E5-1DCCDBFBEF34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CBC310D2-D26A-4FA7-9431-AEF964BF5A85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268CFB63-207C-4868-AE3A-600E429A1B13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EE46E238-C6C0-480F-ADBC-1A9FAC4A2923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848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4" grpId="0" animBg="1"/>
      <p:bldP spid="38" grpId="0" animBg="1"/>
      <p:bldP spid="43" grpId="0" animBg="1"/>
      <p:bldP spid="39" grpId="0" animBg="1"/>
      <p:bldP spid="45" grpId="0" animBg="1"/>
      <p:bldP spid="41" grpId="0" animBg="1"/>
      <p:bldP spid="46" grpId="0" animBg="1"/>
      <p:bldP spid="4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92C30BC4-ED5F-46B2-8DDC-FB55001605E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D47E9E18-DA7A-4D0F-A2E2-A157BC35A9C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3">
              <a:extLst>
                <a:ext uri="{FF2B5EF4-FFF2-40B4-BE49-F238E27FC236}">
                  <a16:creationId xmlns:a16="http://schemas.microsoft.com/office/drawing/2014/main" id="{EF4D9676-1D90-42C8-A52D-8F6C70E9309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7">
              <a:extLst>
                <a:ext uri="{FF2B5EF4-FFF2-40B4-BE49-F238E27FC236}">
                  <a16:creationId xmlns:a16="http://schemas.microsoft.com/office/drawing/2014/main" id="{DF2343B8-1BD7-4124-BD9B-5423C5885716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490C4551-0E28-475A-917C-BE55D6E576ED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0BF8773B-83A1-403F-A87E-7E120295625E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5648FB09-5455-498C-8F20-D6B0A10ED9F9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1BF429DE-BD07-4CDC-B6C4-BA4881E7596C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3327C228-9399-4840-8F53-A5FBAEA59575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6">
              <a:extLst>
                <a:ext uri="{FF2B5EF4-FFF2-40B4-BE49-F238E27FC236}">
                  <a16:creationId xmlns:a16="http://schemas.microsoft.com/office/drawing/2014/main" id="{21CD42A0-7673-4DE2-B304-5DE6964BCECB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978414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292E811-B303-4BE1-B03C-AA5BE34DDC94}"/>
              </a:ext>
            </a:extLst>
          </p:cNvPr>
          <p:cNvSpPr/>
          <p:nvPr/>
        </p:nvSpPr>
        <p:spPr>
          <a:xfrm>
            <a:off x="3944938" y="1528762"/>
            <a:ext cx="1016000" cy="1292225"/>
          </a:xfrm>
          <a:custGeom>
            <a:avLst/>
            <a:gdLst>
              <a:gd name="connsiteX0" fmla="*/ 678657 w 1014413"/>
              <a:gd name="connsiteY0" fmla="*/ 647700 h 1290638"/>
              <a:gd name="connsiteX1" fmla="*/ 552450 w 1014413"/>
              <a:gd name="connsiteY1" fmla="*/ 809625 h 1290638"/>
              <a:gd name="connsiteX2" fmla="*/ 450057 w 1014413"/>
              <a:gd name="connsiteY2" fmla="*/ 933450 h 1290638"/>
              <a:gd name="connsiteX3" fmla="*/ 338138 w 1014413"/>
              <a:gd name="connsiteY3" fmla="*/ 1069182 h 1290638"/>
              <a:gd name="connsiteX4" fmla="*/ 211932 w 1014413"/>
              <a:gd name="connsiteY4" fmla="*/ 1212057 h 1290638"/>
              <a:gd name="connsiteX5" fmla="*/ 145257 w 1014413"/>
              <a:gd name="connsiteY5" fmla="*/ 1290638 h 1290638"/>
              <a:gd name="connsiteX6" fmla="*/ 0 w 1014413"/>
              <a:gd name="connsiteY6" fmla="*/ 1166813 h 1290638"/>
              <a:gd name="connsiteX7" fmla="*/ 28575 w 1014413"/>
              <a:gd name="connsiteY7" fmla="*/ 1157288 h 1290638"/>
              <a:gd name="connsiteX8" fmla="*/ 78582 w 1014413"/>
              <a:gd name="connsiteY8" fmla="*/ 1135857 h 1290638"/>
              <a:gd name="connsiteX9" fmla="*/ 121444 w 1014413"/>
              <a:gd name="connsiteY9" fmla="*/ 1112044 h 1290638"/>
              <a:gd name="connsiteX10" fmla="*/ 154782 w 1014413"/>
              <a:gd name="connsiteY10" fmla="*/ 1083469 h 1290638"/>
              <a:gd name="connsiteX11" fmla="*/ 192882 w 1014413"/>
              <a:gd name="connsiteY11" fmla="*/ 1045369 h 1290638"/>
              <a:gd name="connsiteX12" fmla="*/ 245269 w 1014413"/>
              <a:gd name="connsiteY12" fmla="*/ 971550 h 1290638"/>
              <a:gd name="connsiteX13" fmla="*/ 300038 w 1014413"/>
              <a:gd name="connsiteY13" fmla="*/ 892969 h 1290638"/>
              <a:gd name="connsiteX14" fmla="*/ 414338 w 1014413"/>
              <a:gd name="connsiteY14" fmla="*/ 721519 h 1290638"/>
              <a:gd name="connsiteX15" fmla="*/ 497682 w 1014413"/>
              <a:gd name="connsiteY15" fmla="*/ 583407 h 1290638"/>
              <a:gd name="connsiteX16" fmla="*/ 557213 w 1014413"/>
              <a:gd name="connsiteY16" fmla="*/ 481013 h 1290638"/>
              <a:gd name="connsiteX17" fmla="*/ 590550 w 1014413"/>
              <a:gd name="connsiteY17" fmla="*/ 411957 h 1290638"/>
              <a:gd name="connsiteX18" fmla="*/ 616744 w 1014413"/>
              <a:gd name="connsiteY18" fmla="*/ 347663 h 1290638"/>
              <a:gd name="connsiteX19" fmla="*/ 633413 w 1014413"/>
              <a:gd name="connsiteY19" fmla="*/ 297657 h 1290638"/>
              <a:gd name="connsiteX20" fmla="*/ 642938 w 1014413"/>
              <a:gd name="connsiteY20" fmla="*/ 259557 h 1290638"/>
              <a:gd name="connsiteX21" fmla="*/ 647700 w 1014413"/>
              <a:gd name="connsiteY21" fmla="*/ 223838 h 1290638"/>
              <a:gd name="connsiteX22" fmla="*/ 647700 w 1014413"/>
              <a:gd name="connsiteY22" fmla="*/ 195263 h 1290638"/>
              <a:gd name="connsiteX23" fmla="*/ 640557 w 1014413"/>
              <a:gd name="connsiteY23" fmla="*/ 159544 h 1290638"/>
              <a:gd name="connsiteX24" fmla="*/ 633413 w 1014413"/>
              <a:gd name="connsiteY24" fmla="*/ 128588 h 1290638"/>
              <a:gd name="connsiteX25" fmla="*/ 616744 w 1014413"/>
              <a:gd name="connsiteY25" fmla="*/ 90488 h 1290638"/>
              <a:gd name="connsiteX26" fmla="*/ 602457 w 1014413"/>
              <a:gd name="connsiteY26" fmla="*/ 66675 h 1290638"/>
              <a:gd name="connsiteX27" fmla="*/ 592932 w 1014413"/>
              <a:gd name="connsiteY27" fmla="*/ 57150 h 1290638"/>
              <a:gd name="connsiteX28" fmla="*/ 578644 w 1014413"/>
              <a:gd name="connsiteY28" fmla="*/ 38100 h 1290638"/>
              <a:gd name="connsiteX29" fmla="*/ 573882 w 1014413"/>
              <a:gd name="connsiteY29" fmla="*/ 21432 h 1290638"/>
              <a:gd name="connsiteX30" fmla="*/ 573882 w 1014413"/>
              <a:gd name="connsiteY30" fmla="*/ 9525 h 1290638"/>
              <a:gd name="connsiteX31" fmla="*/ 583407 w 1014413"/>
              <a:gd name="connsiteY31" fmla="*/ 0 h 1290638"/>
              <a:gd name="connsiteX32" fmla="*/ 609600 w 1014413"/>
              <a:gd name="connsiteY32" fmla="*/ 0 h 1290638"/>
              <a:gd name="connsiteX33" fmla="*/ 645319 w 1014413"/>
              <a:gd name="connsiteY33" fmla="*/ 4763 h 1290638"/>
              <a:gd name="connsiteX34" fmla="*/ 690563 w 1014413"/>
              <a:gd name="connsiteY34" fmla="*/ 19050 h 1290638"/>
              <a:gd name="connsiteX35" fmla="*/ 740569 w 1014413"/>
              <a:gd name="connsiteY35" fmla="*/ 42863 h 1290638"/>
              <a:gd name="connsiteX36" fmla="*/ 831057 w 1014413"/>
              <a:gd name="connsiteY36" fmla="*/ 95250 h 1290638"/>
              <a:gd name="connsiteX37" fmla="*/ 900113 w 1014413"/>
              <a:gd name="connsiteY37" fmla="*/ 140494 h 1290638"/>
              <a:gd name="connsiteX38" fmla="*/ 966788 w 1014413"/>
              <a:gd name="connsiteY38" fmla="*/ 188119 h 1290638"/>
              <a:gd name="connsiteX39" fmla="*/ 985838 w 1014413"/>
              <a:gd name="connsiteY39" fmla="*/ 204788 h 1290638"/>
              <a:gd name="connsiteX40" fmla="*/ 1000125 w 1014413"/>
              <a:gd name="connsiteY40" fmla="*/ 221457 h 1290638"/>
              <a:gd name="connsiteX41" fmla="*/ 1009650 w 1014413"/>
              <a:gd name="connsiteY41" fmla="*/ 240507 h 1290638"/>
              <a:gd name="connsiteX42" fmla="*/ 1014413 w 1014413"/>
              <a:gd name="connsiteY42" fmla="*/ 254794 h 1290638"/>
              <a:gd name="connsiteX43" fmla="*/ 1014413 w 1014413"/>
              <a:gd name="connsiteY43" fmla="*/ 269082 h 1290638"/>
              <a:gd name="connsiteX44" fmla="*/ 1007269 w 1014413"/>
              <a:gd name="connsiteY44" fmla="*/ 288132 h 1290638"/>
              <a:gd name="connsiteX45" fmla="*/ 990600 w 1014413"/>
              <a:gd name="connsiteY45" fmla="*/ 307182 h 1290638"/>
              <a:gd name="connsiteX46" fmla="*/ 969169 w 1014413"/>
              <a:gd name="connsiteY46" fmla="*/ 319088 h 1290638"/>
              <a:gd name="connsiteX47" fmla="*/ 945357 w 1014413"/>
              <a:gd name="connsiteY47" fmla="*/ 333375 h 1290638"/>
              <a:gd name="connsiteX48" fmla="*/ 919163 w 1014413"/>
              <a:gd name="connsiteY48" fmla="*/ 350044 h 1290638"/>
              <a:gd name="connsiteX49" fmla="*/ 885825 w 1014413"/>
              <a:gd name="connsiteY49" fmla="*/ 378619 h 1290638"/>
              <a:gd name="connsiteX50" fmla="*/ 847725 w 1014413"/>
              <a:gd name="connsiteY50" fmla="*/ 426244 h 1290638"/>
              <a:gd name="connsiteX51" fmla="*/ 678657 w 1014413"/>
              <a:gd name="connsiteY51" fmla="*/ 647700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14413" h="1290638">
                <a:moveTo>
                  <a:pt x="678657" y="647700"/>
                </a:moveTo>
                <a:lnTo>
                  <a:pt x="552450" y="809625"/>
                </a:lnTo>
                <a:lnTo>
                  <a:pt x="450057" y="933450"/>
                </a:lnTo>
                <a:lnTo>
                  <a:pt x="338138" y="1069182"/>
                </a:lnTo>
                <a:lnTo>
                  <a:pt x="211932" y="1212057"/>
                </a:lnTo>
                <a:lnTo>
                  <a:pt x="145257" y="1290638"/>
                </a:lnTo>
                <a:lnTo>
                  <a:pt x="0" y="1166813"/>
                </a:lnTo>
                <a:lnTo>
                  <a:pt x="28575" y="1157288"/>
                </a:lnTo>
                <a:lnTo>
                  <a:pt x="78582" y="1135857"/>
                </a:lnTo>
                <a:lnTo>
                  <a:pt x="121444" y="1112044"/>
                </a:lnTo>
                <a:lnTo>
                  <a:pt x="154782" y="1083469"/>
                </a:lnTo>
                <a:lnTo>
                  <a:pt x="192882" y="1045369"/>
                </a:lnTo>
                <a:lnTo>
                  <a:pt x="245269" y="971550"/>
                </a:lnTo>
                <a:lnTo>
                  <a:pt x="300038" y="892969"/>
                </a:lnTo>
                <a:lnTo>
                  <a:pt x="414338" y="721519"/>
                </a:lnTo>
                <a:lnTo>
                  <a:pt x="497682" y="583407"/>
                </a:lnTo>
                <a:lnTo>
                  <a:pt x="557213" y="481013"/>
                </a:lnTo>
                <a:lnTo>
                  <a:pt x="590550" y="411957"/>
                </a:lnTo>
                <a:lnTo>
                  <a:pt x="616744" y="347663"/>
                </a:lnTo>
                <a:lnTo>
                  <a:pt x="633413" y="297657"/>
                </a:lnTo>
                <a:lnTo>
                  <a:pt x="642938" y="259557"/>
                </a:lnTo>
                <a:lnTo>
                  <a:pt x="647700" y="223838"/>
                </a:lnTo>
                <a:lnTo>
                  <a:pt x="647700" y="195263"/>
                </a:lnTo>
                <a:lnTo>
                  <a:pt x="640557" y="159544"/>
                </a:lnTo>
                <a:lnTo>
                  <a:pt x="633413" y="128588"/>
                </a:lnTo>
                <a:lnTo>
                  <a:pt x="616744" y="90488"/>
                </a:lnTo>
                <a:lnTo>
                  <a:pt x="602457" y="66675"/>
                </a:lnTo>
                <a:lnTo>
                  <a:pt x="592932" y="57150"/>
                </a:lnTo>
                <a:lnTo>
                  <a:pt x="578644" y="38100"/>
                </a:lnTo>
                <a:lnTo>
                  <a:pt x="573882" y="21432"/>
                </a:lnTo>
                <a:lnTo>
                  <a:pt x="573882" y="9525"/>
                </a:lnTo>
                <a:lnTo>
                  <a:pt x="583407" y="0"/>
                </a:lnTo>
                <a:lnTo>
                  <a:pt x="609600" y="0"/>
                </a:lnTo>
                <a:lnTo>
                  <a:pt x="645319" y="4763"/>
                </a:lnTo>
                <a:lnTo>
                  <a:pt x="690563" y="19050"/>
                </a:lnTo>
                <a:lnTo>
                  <a:pt x="740569" y="42863"/>
                </a:lnTo>
                <a:lnTo>
                  <a:pt x="831057" y="95250"/>
                </a:lnTo>
                <a:lnTo>
                  <a:pt x="900113" y="140494"/>
                </a:lnTo>
                <a:lnTo>
                  <a:pt x="966788" y="188119"/>
                </a:lnTo>
                <a:lnTo>
                  <a:pt x="985838" y="204788"/>
                </a:lnTo>
                <a:lnTo>
                  <a:pt x="1000125" y="221457"/>
                </a:lnTo>
                <a:lnTo>
                  <a:pt x="1009650" y="240507"/>
                </a:lnTo>
                <a:lnTo>
                  <a:pt x="1014413" y="254794"/>
                </a:lnTo>
                <a:lnTo>
                  <a:pt x="1014413" y="269082"/>
                </a:lnTo>
                <a:lnTo>
                  <a:pt x="1007269" y="288132"/>
                </a:lnTo>
                <a:lnTo>
                  <a:pt x="990600" y="307182"/>
                </a:lnTo>
                <a:lnTo>
                  <a:pt x="969169" y="319088"/>
                </a:lnTo>
                <a:lnTo>
                  <a:pt x="945357" y="333375"/>
                </a:lnTo>
                <a:lnTo>
                  <a:pt x="919163" y="350044"/>
                </a:lnTo>
                <a:lnTo>
                  <a:pt x="885825" y="378619"/>
                </a:lnTo>
                <a:lnTo>
                  <a:pt x="847725" y="426244"/>
                </a:lnTo>
                <a:lnTo>
                  <a:pt x="678657" y="647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21B1926-3A7F-4A74-92FB-340150C09851}"/>
              </a:ext>
            </a:extLst>
          </p:cNvPr>
          <p:cNvSpPr/>
          <p:nvPr/>
        </p:nvSpPr>
        <p:spPr>
          <a:xfrm>
            <a:off x="3640139" y="4352926"/>
            <a:ext cx="695325" cy="1323975"/>
          </a:xfrm>
          <a:custGeom>
            <a:avLst/>
            <a:gdLst>
              <a:gd name="connsiteX0" fmla="*/ 261938 w 695325"/>
              <a:gd name="connsiteY0" fmla="*/ 609600 h 1323975"/>
              <a:gd name="connsiteX1" fmla="*/ 285750 w 695325"/>
              <a:gd name="connsiteY1" fmla="*/ 533400 h 1323975"/>
              <a:gd name="connsiteX2" fmla="*/ 304800 w 695325"/>
              <a:gd name="connsiteY2" fmla="*/ 473869 h 1323975"/>
              <a:gd name="connsiteX3" fmla="*/ 323850 w 695325"/>
              <a:gd name="connsiteY3" fmla="*/ 414338 h 1323975"/>
              <a:gd name="connsiteX4" fmla="*/ 345282 w 695325"/>
              <a:gd name="connsiteY4" fmla="*/ 338138 h 1323975"/>
              <a:gd name="connsiteX5" fmla="*/ 359569 w 695325"/>
              <a:gd name="connsiteY5" fmla="*/ 278606 h 1323975"/>
              <a:gd name="connsiteX6" fmla="*/ 366713 w 695325"/>
              <a:gd name="connsiteY6" fmla="*/ 252413 h 1323975"/>
              <a:gd name="connsiteX7" fmla="*/ 371475 w 695325"/>
              <a:gd name="connsiteY7" fmla="*/ 223838 h 1323975"/>
              <a:gd name="connsiteX8" fmla="*/ 371475 w 695325"/>
              <a:gd name="connsiteY8" fmla="*/ 207169 h 1323975"/>
              <a:gd name="connsiteX9" fmla="*/ 366713 w 695325"/>
              <a:gd name="connsiteY9" fmla="*/ 176213 h 1323975"/>
              <a:gd name="connsiteX10" fmla="*/ 357188 w 695325"/>
              <a:gd name="connsiteY10" fmla="*/ 147638 h 1323975"/>
              <a:gd name="connsiteX11" fmla="*/ 342900 w 695325"/>
              <a:gd name="connsiteY11" fmla="*/ 121444 h 1323975"/>
              <a:gd name="connsiteX12" fmla="*/ 326232 w 695325"/>
              <a:gd name="connsiteY12" fmla="*/ 97631 h 1323975"/>
              <a:gd name="connsiteX13" fmla="*/ 302419 w 695325"/>
              <a:gd name="connsiteY13" fmla="*/ 73819 h 1323975"/>
              <a:gd name="connsiteX14" fmla="*/ 288132 w 695325"/>
              <a:gd name="connsiteY14" fmla="*/ 61913 h 1323975"/>
              <a:gd name="connsiteX15" fmla="*/ 273844 w 695325"/>
              <a:gd name="connsiteY15" fmla="*/ 45244 h 1323975"/>
              <a:gd name="connsiteX16" fmla="*/ 269082 w 695325"/>
              <a:gd name="connsiteY16" fmla="*/ 21431 h 1323975"/>
              <a:gd name="connsiteX17" fmla="*/ 271463 w 695325"/>
              <a:gd name="connsiteY17" fmla="*/ 7144 h 1323975"/>
              <a:gd name="connsiteX18" fmla="*/ 280988 w 695325"/>
              <a:gd name="connsiteY18" fmla="*/ 0 h 1323975"/>
              <a:gd name="connsiteX19" fmla="*/ 297657 w 695325"/>
              <a:gd name="connsiteY19" fmla="*/ 0 h 1323975"/>
              <a:gd name="connsiteX20" fmla="*/ 316707 w 695325"/>
              <a:gd name="connsiteY20" fmla="*/ 9525 h 1323975"/>
              <a:gd name="connsiteX21" fmla="*/ 364332 w 695325"/>
              <a:gd name="connsiteY21" fmla="*/ 21431 h 1323975"/>
              <a:gd name="connsiteX22" fmla="*/ 440532 w 695325"/>
              <a:gd name="connsiteY22" fmla="*/ 50006 h 1323975"/>
              <a:gd name="connsiteX23" fmla="*/ 514350 w 695325"/>
              <a:gd name="connsiteY23" fmla="*/ 85725 h 1323975"/>
              <a:gd name="connsiteX24" fmla="*/ 566738 w 695325"/>
              <a:gd name="connsiteY24" fmla="*/ 119063 h 1323975"/>
              <a:gd name="connsiteX25" fmla="*/ 616744 w 695325"/>
              <a:gd name="connsiteY25" fmla="*/ 159544 h 1323975"/>
              <a:gd name="connsiteX26" fmla="*/ 654844 w 695325"/>
              <a:gd name="connsiteY26" fmla="*/ 197644 h 1323975"/>
              <a:gd name="connsiteX27" fmla="*/ 681038 w 695325"/>
              <a:gd name="connsiteY27" fmla="*/ 228600 h 1323975"/>
              <a:gd name="connsiteX28" fmla="*/ 690563 w 695325"/>
              <a:gd name="connsiteY28" fmla="*/ 247650 h 1323975"/>
              <a:gd name="connsiteX29" fmla="*/ 695325 w 695325"/>
              <a:gd name="connsiteY29" fmla="*/ 269081 h 1323975"/>
              <a:gd name="connsiteX30" fmla="*/ 695325 w 695325"/>
              <a:gd name="connsiteY30" fmla="*/ 292894 h 1323975"/>
              <a:gd name="connsiteX31" fmla="*/ 685800 w 695325"/>
              <a:gd name="connsiteY31" fmla="*/ 321469 h 1323975"/>
              <a:gd name="connsiteX32" fmla="*/ 666750 w 695325"/>
              <a:gd name="connsiteY32" fmla="*/ 342900 h 1323975"/>
              <a:gd name="connsiteX33" fmla="*/ 635794 w 695325"/>
              <a:gd name="connsiteY33" fmla="*/ 364331 h 1323975"/>
              <a:gd name="connsiteX34" fmla="*/ 619125 w 695325"/>
              <a:gd name="connsiteY34" fmla="*/ 369094 h 1323975"/>
              <a:gd name="connsiteX35" fmla="*/ 588169 w 695325"/>
              <a:gd name="connsiteY35" fmla="*/ 438150 h 1323975"/>
              <a:gd name="connsiteX36" fmla="*/ 504825 w 695325"/>
              <a:gd name="connsiteY36" fmla="*/ 609600 h 1323975"/>
              <a:gd name="connsiteX37" fmla="*/ 400050 w 695325"/>
              <a:gd name="connsiteY37" fmla="*/ 804863 h 1323975"/>
              <a:gd name="connsiteX38" fmla="*/ 264319 w 695325"/>
              <a:gd name="connsiteY38" fmla="*/ 1021556 h 1323975"/>
              <a:gd name="connsiteX39" fmla="*/ 128588 w 695325"/>
              <a:gd name="connsiteY39" fmla="*/ 1216819 h 1323975"/>
              <a:gd name="connsiteX40" fmla="*/ 61913 w 695325"/>
              <a:gd name="connsiteY40" fmla="*/ 1304925 h 1323975"/>
              <a:gd name="connsiteX41" fmla="*/ 45244 w 695325"/>
              <a:gd name="connsiteY41" fmla="*/ 1319213 h 1323975"/>
              <a:gd name="connsiteX42" fmla="*/ 26194 w 695325"/>
              <a:gd name="connsiteY42" fmla="*/ 1323975 h 1323975"/>
              <a:gd name="connsiteX43" fmla="*/ 9525 w 695325"/>
              <a:gd name="connsiteY43" fmla="*/ 1321594 h 1323975"/>
              <a:gd name="connsiteX44" fmla="*/ 0 w 695325"/>
              <a:gd name="connsiteY44" fmla="*/ 1309688 h 1323975"/>
              <a:gd name="connsiteX45" fmla="*/ 4763 w 695325"/>
              <a:gd name="connsiteY45" fmla="*/ 1288256 h 1323975"/>
              <a:gd name="connsiteX46" fmla="*/ 30957 w 695325"/>
              <a:gd name="connsiteY46" fmla="*/ 1221581 h 1323975"/>
              <a:gd name="connsiteX47" fmla="*/ 73819 w 695325"/>
              <a:gd name="connsiteY47" fmla="*/ 1112044 h 1323975"/>
              <a:gd name="connsiteX48" fmla="*/ 147638 w 695325"/>
              <a:gd name="connsiteY48" fmla="*/ 919163 h 1323975"/>
              <a:gd name="connsiteX49" fmla="*/ 223838 w 695325"/>
              <a:gd name="connsiteY49" fmla="*/ 714375 h 1323975"/>
              <a:gd name="connsiteX50" fmla="*/ 261938 w 695325"/>
              <a:gd name="connsiteY50" fmla="*/ 60960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95325" h="1323975">
                <a:moveTo>
                  <a:pt x="261938" y="609600"/>
                </a:moveTo>
                <a:lnTo>
                  <a:pt x="285750" y="533400"/>
                </a:lnTo>
                <a:lnTo>
                  <a:pt x="304800" y="473869"/>
                </a:lnTo>
                <a:lnTo>
                  <a:pt x="323850" y="414338"/>
                </a:lnTo>
                <a:lnTo>
                  <a:pt x="345282" y="338138"/>
                </a:lnTo>
                <a:lnTo>
                  <a:pt x="359569" y="278606"/>
                </a:lnTo>
                <a:lnTo>
                  <a:pt x="366713" y="252413"/>
                </a:lnTo>
                <a:lnTo>
                  <a:pt x="371475" y="223838"/>
                </a:lnTo>
                <a:lnTo>
                  <a:pt x="371475" y="207169"/>
                </a:lnTo>
                <a:lnTo>
                  <a:pt x="366713" y="176213"/>
                </a:lnTo>
                <a:lnTo>
                  <a:pt x="357188" y="147638"/>
                </a:lnTo>
                <a:lnTo>
                  <a:pt x="342900" y="121444"/>
                </a:lnTo>
                <a:lnTo>
                  <a:pt x="326232" y="97631"/>
                </a:lnTo>
                <a:lnTo>
                  <a:pt x="302419" y="73819"/>
                </a:lnTo>
                <a:lnTo>
                  <a:pt x="288132" y="61913"/>
                </a:lnTo>
                <a:lnTo>
                  <a:pt x="273844" y="45244"/>
                </a:lnTo>
                <a:lnTo>
                  <a:pt x="269082" y="21431"/>
                </a:lnTo>
                <a:lnTo>
                  <a:pt x="271463" y="7144"/>
                </a:lnTo>
                <a:lnTo>
                  <a:pt x="280988" y="0"/>
                </a:lnTo>
                <a:lnTo>
                  <a:pt x="297657" y="0"/>
                </a:lnTo>
                <a:lnTo>
                  <a:pt x="316707" y="9525"/>
                </a:lnTo>
                <a:lnTo>
                  <a:pt x="364332" y="21431"/>
                </a:lnTo>
                <a:lnTo>
                  <a:pt x="440532" y="50006"/>
                </a:lnTo>
                <a:lnTo>
                  <a:pt x="514350" y="85725"/>
                </a:lnTo>
                <a:lnTo>
                  <a:pt x="566738" y="119063"/>
                </a:lnTo>
                <a:lnTo>
                  <a:pt x="616744" y="159544"/>
                </a:lnTo>
                <a:lnTo>
                  <a:pt x="654844" y="197644"/>
                </a:lnTo>
                <a:lnTo>
                  <a:pt x="681038" y="228600"/>
                </a:lnTo>
                <a:lnTo>
                  <a:pt x="690563" y="247650"/>
                </a:lnTo>
                <a:lnTo>
                  <a:pt x="695325" y="269081"/>
                </a:lnTo>
                <a:lnTo>
                  <a:pt x="695325" y="292894"/>
                </a:lnTo>
                <a:lnTo>
                  <a:pt x="685800" y="321469"/>
                </a:lnTo>
                <a:lnTo>
                  <a:pt x="666750" y="342900"/>
                </a:lnTo>
                <a:lnTo>
                  <a:pt x="635794" y="364331"/>
                </a:lnTo>
                <a:lnTo>
                  <a:pt x="619125" y="369094"/>
                </a:lnTo>
                <a:lnTo>
                  <a:pt x="588169" y="438150"/>
                </a:lnTo>
                <a:lnTo>
                  <a:pt x="504825" y="609600"/>
                </a:lnTo>
                <a:lnTo>
                  <a:pt x="400050" y="804863"/>
                </a:lnTo>
                <a:lnTo>
                  <a:pt x="264319" y="1021556"/>
                </a:lnTo>
                <a:lnTo>
                  <a:pt x="128588" y="1216819"/>
                </a:lnTo>
                <a:lnTo>
                  <a:pt x="61913" y="1304925"/>
                </a:lnTo>
                <a:lnTo>
                  <a:pt x="45244" y="1319213"/>
                </a:lnTo>
                <a:lnTo>
                  <a:pt x="26194" y="1323975"/>
                </a:lnTo>
                <a:lnTo>
                  <a:pt x="9525" y="1321594"/>
                </a:lnTo>
                <a:lnTo>
                  <a:pt x="0" y="1309688"/>
                </a:lnTo>
                <a:lnTo>
                  <a:pt x="4763" y="1288256"/>
                </a:lnTo>
                <a:lnTo>
                  <a:pt x="30957" y="1221581"/>
                </a:lnTo>
                <a:lnTo>
                  <a:pt x="73819" y="1112044"/>
                </a:lnTo>
                <a:lnTo>
                  <a:pt x="147638" y="919163"/>
                </a:lnTo>
                <a:lnTo>
                  <a:pt x="223838" y="714375"/>
                </a:lnTo>
                <a:lnTo>
                  <a:pt x="261938" y="609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5F9DE4F-D43E-4A42-872B-C689A89FDD29}"/>
              </a:ext>
            </a:extLst>
          </p:cNvPr>
          <p:cNvSpPr/>
          <p:nvPr/>
        </p:nvSpPr>
        <p:spPr>
          <a:xfrm>
            <a:off x="5086351" y="4592638"/>
            <a:ext cx="354013" cy="736600"/>
          </a:xfrm>
          <a:custGeom>
            <a:avLst/>
            <a:gdLst>
              <a:gd name="connsiteX0" fmla="*/ 54769 w 354806"/>
              <a:gd name="connsiteY0" fmla="*/ 295275 h 735807"/>
              <a:gd name="connsiteX1" fmla="*/ 16669 w 354806"/>
              <a:gd name="connsiteY1" fmla="*/ 116682 h 735807"/>
              <a:gd name="connsiteX2" fmla="*/ 0 w 354806"/>
              <a:gd name="connsiteY2" fmla="*/ 50007 h 735807"/>
              <a:gd name="connsiteX3" fmla="*/ 0 w 354806"/>
              <a:gd name="connsiteY3" fmla="*/ 26194 h 735807"/>
              <a:gd name="connsiteX4" fmla="*/ 4763 w 354806"/>
              <a:gd name="connsiteY4" fmla="*/ 4763 h 735807"/>
              <a:gd name="connsiteX5" fmla="*/ 19050 w 354806"/>
              <a:gd name="connsiteY5" fmla="*/ 0 h 735807"/>
              <a:gd name="connsiteX6" fmla="*/ 45244 w 354806"/>
              <a:gd name="connsiteY6" fmla="*/ 4763 h 735807"/>
              <a:gd name="connsiteX7" fmla="*/ 69056 w 354806"/>
              <a:gd name="connsiteY7" fmla="*/ 19050 h 735807"/>
              <a:gd name="connsiteX8" fmla="*/ 102394 w 354806"/>
              <a:gd name="connsiteY8" fmla="*/ 64294 h 735807"/>
              <a:gd name="connsiteX9" fmla="*/ 190500 w 354806"/>
              <a:gd name="connsiteY9" fmla="*/ 192882 h 735807"/>
              <a:gd name="connsiteX10" fmla="*/ 273844 w 354806"/>
              <a:gd name="connsiteY10" fmla="*/ 323850 h 735807"/>
              <a:gd name="connsiteX11" fmla="*/ 316706 w 354806"/>
              <a:gd name="connsiteY11" fmla="*/ 392907 h 735807"/>
              <a:gd name="connsiteX12" fmla="*/ 328613 w 354806"/>
              <a:gd name="connsiteY12" fmla="*/ 414338 h 735807"/>
              <a:gd name="connsiteX13" fmla="*/ 335756 w 354806"/>
              <a:gd name="connsiteY13" fmla="*/ 435769 h 735807"/>
              <a:gd name="connsiteX14" fmla="*/ 345281 w 354806"/>
              <a:gd name="connsiteY14" fmla="*/ 490538 h 735807"/>
              <a:gd name="connsiteX15" fmla="*/ 354806 w 354806"/>
              <a:gd name="connsiteY15" fmla="*/ 571500 h 735807"/>
              <a:gd name="connsiteX16" fmla="*/ 352425 w 354806"/>
              <a:gd name="connsiteY16" fmla="*/ 638175 h 735807"/>
              <a:gd name="connsiteX17" fmla="*/ 345281 w 354806"/>
              <a:gd name="connsiteY17" fmla="*/ 666750 h 735807"/>
              <a:gd name="connsiteX18" fmla="*/ 335756 w 354806"/>
              <a:gd name="connsiteY18" fmla="*/ 695325 h 735807"/>
              <a:gd name="connsiteX19" fmla="*/ 311944 w 354806"/>
              <a:gd name="connsiteY19" fmla="*/ 721519 h 735807"/>
              <a:gd name="connsiteX20" fmla="*/ 285750 w 354806"/>
              <a:gd name="connsiteY20" fmla="*/ 731044 h 735807"/>
              <a:gd name="connsiteX21" fmla="*/ 264319 w 354806"/>
              <a:gd name="connsiteY21" fmla="*/ 735807 h 735807"/>
              <a:gd name="connsiteX22" fmla="*/ 223838 w 354806"/>
              <a:gd name="connsiteY22" fmla="*/ 728663 h 735807"/>
              <a:gd name="connsiteX23" fmla="*/ 183356 w 354806"/>
              <a:gd name="connsiteY23" fmla="*/ 707232 h 735807"/>
              <a:gd name="connsiteX24" fmla="*/ 157163 w 354806"/>
              <a:gd name="connsiteY24" fmla="*/ 683419 h 735807"/>
              <a:gd name="connsiteX25" fmla="*/ 138113 w 354806"/>
              <a:gd name="connsiteY25" fmla="*/ 652463 h 735807"/>
              <a:gd name="connsiteX26" fmla="*/ 119063 w 354806"/>
              <a:gd name="connsiteY26" fmla="*/ 607219 h 735807"/>
              <a:gd name="connsiteX27" fmla="*/ 104775 w 354806"/>
              <a:gd name="connsiteY27" fmla="*/ 557213 h 735807"/>
              <a:gd name="connsiteX28" fmla="*/ 85725 w 354806"/>
              <a:gd name="connsiteY28" fmla="*/ 454819 h 735807"/>
              <a:gd name="connsiteX29" fmla="*/ 54769 w 354806"/>
              <a:gd name="connsiteY29" fmla="*/ 295275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4806" h="735807">
                <a:moveTo>
                  <a:pt x="54769" y="295275"/>
                </a:moveTo>
                <a:lnTo>
                  <a:pt x="16669" y="116682"/>
                </a:lnTo>
                <a:lnTo>
                  <a:pt x="0" y="50007"/>
                </a:lnTo>
                <a:lnTo>
                  <a:pt x="0" y="26194"/>
                </a:lnTo>
                <a:lnTo>
                  <a:pt x="4763" y="4763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19050"/>
                </a:lnTo>
                <a:lnTo>
                  <a:pt x="102394" y="64294"/>
                </a:lnTo>
                <a:lnTo>
                  <a:pt x="190500" y="192882"/>
                </a:lnTo>
                <a:lnTo>
                  <a:pt x="273844" y="323850"/>
                </a:lnTo>
                <a:lnTo>
                  <a:pt x="316706" y="392907"/>
                </a:lnTo>
                <a:lnTo>
                  <a:pt x="328613" y="414338"/>
                </a:lnTo>
                <a:lnTo>
                  <a:pt x="335756" y="435769"/>
                </a:lnTo>
                <a:lnTo>
                  <a:pt x="345281" y="490538"/>
                </a:lnTo>
                <a:lnTo>
                  <a:pt x="354806" y="571500"/>
                </a:lnTo>
                <a:cubicBezTo>
                  <a:pt x="354012" y="593725"/>
                  <a:pt x="353219" y="615950"/>
                  <a:pt x="352425" y="638175"/>
                </a:cubicBezTo>
                <a:lnTo>
                  <a:pt x="345281" y="666750"/>
                </a:lnTo>
                <a:lnTo>
                  <a:pt x="335756" y="695325"/>
                </a:lnTo>
                <a:lnTo>
                  <a:pt x="311944" y="721519"/>
                </a:lnTo>
                <a:lnTo>
                  <a:pt x="285750" y="731044"/>
                </a:lnTo>
                <a:lnTo>
                  <a:pt x="264319" y="735807"/>
                </a:lnTo>
                <a:lnTo>
                  <a:pt x="223838" y="728663"/>
                </a:lnTo>
                <a:lnTo>
                  <a:pt x="183356" y="707232"/>
                </a:lnTo>
                <a:lnTo>
                  <a:pt x="157163" y="683419"/>
                </a:lnTo>
                <a:lnTo>
                  <a:pt x="138113" y="652463"/>
                </a:lnTo>
                <a:lnTo>
                  <a:pt x="119063" y="607219"/>
                </a:lnTo>
                <a:lnTo>
                  <a:pt x="104775" y="557213"/>
                </a:lnTo>
                <a:lnTo>
                  <a:pt x="85725" y="454819"/>
                </a:lnTo>
                <a:lnTo>
                  <a:pt x="54769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ECA900E-FC64-496F-9D14-914BA41E2C8B}"/>
              </a:ext>
            </a:extLst>
          </p:cNvPr>
          <p:cNvSpPr/>
          <p:nvPr/>
        </p:nvSpPr>
        <p:spPr>
          <a:xfrm>
            <a:off x="5429251" y="1601788"/>
            <a:ext cx="2581275" cy="508000"/>
          </a:xfrm>
          <a:custGeom>
            <a:avLst/>
            <a:gdLst>
              <a:gd name="connsiteX0" fmla="*/ 1126331 w 2581275"/>
              <a:gd name="connsiteY0" fmla="*/ 238125 h 507207"/>
              <a:gd name="connsiteX1" fmla="*/ 1345406 w 2581275"/>
              <a:gd name="connsiteY1" fmla="*/ 204788 h 507207"/>
              <a:gd name="connsiteX2" fmla="*/ 1543050 w 2581275"/>
              <a:gd name="connsiteY2" fmla="*/ 171450 h 507207"/>
              <a:gd name="connsiteX3" fmla="*/ 1728788 w 2581275"/>
              <a:gd name="connsiteY3" fmla="*/ 140494 h 507207"/>
              <a:gd name="connsiteX4" fmla="*/ 1897856 w 2581275"/>
              <a:gd name="connsiteY4" fmla="*/ 109538 h 507207"/>
              <a:gd name="connsiteX5" fmla="*/ 2009775 w 2581275"/>
              <a:gd name="connsiteY5" fmla="*/ 88107 h 507207"/>
              <a:gd name="connsiteX6" fmla="*/ 2055019 w 2581275"/>
              <a:gd name="connsiteY6" fmla="*/ 76200 h 507207"/>
              <a:gd name="connsiteX7" fmla="*/ 2109788 w 2581275"/>
              <a:gd name="connsiteY7" fmla="*/ 57150 h 507207"/>
              <a:gd name="connsiteX8" fmla="*/ 2159794 w 2581275"/>
              <a:gd name="connsiteY8" fmla="*/ 40482 h 507207"/>
              <a:gd name="connsiteX9" fmla="*/ 2205038 w 2581275"/>
              <a:gd name="connsiteY9" fmla="*/ 23813 h 507207"/>
              <a:gd name="connsiteX10" fmla="*/ 2257425 w 2581275"/>
              <a:gd name="connsiteY10" fmla="*/ 0 h 507207"/>
              <a:gd name="connsiteX11" fmla="*/ 2271713 w 2581275"/>
              <a:gd name="connsiteY11" fmla="*/ 0 h 507207"/>
              <a:gd name="connsiteX12" fmla="*/ 2321719 w 2581275"/>
              <a:gd name="connsiteY12" fmla="*/ 9525 h 507207"/>
              <a:gd name="connsiteX13" fmla="*/ 2400300 w 2581275"/>
              <a:gd name="connsiteY13" fmla="*/ 35719 h 507207"/>
              <a:gd name="connsiteX14" fmla="*/ 2447925 w 2581275"/>
              <a:gd name="connsiteY14" fmla="*/ 57150 h 507207"/>
              <a:gd name="connsiteX15" fmla="*/ 2478881 w 2581275"/>
              <a:gd name="connsiteY15" fmla="*/ 73819 h 507207"/>
              <a:gd name="connsiteX16" fmla="*/ 2509838 w 2581275"/>
              <a:gd name="connsiteY16" fmla="*/ 97632 h 507207"/>
              <a:gd name="connsiteX17" fmla="*/ 2538413 w 2581275"/>
              <a:gd name="connsiteY17" fmla="*/ 128588 h 507207"/>
              <a:gd name="connsiteX18" fmla="*/ 2559844 w 2581275"/>
              <a:gd name="connsiteY18" fmla="*/ 152400 h 507207"/>
              <a:gd name="connsiteX19" fmla="*/ 2574131 w 2581275"/>
              <a:gd name="connsiteY19" fmla="*/ 171450 h 507207"/>
              <a:gd name="connsiteX20" fmla="*/ 2581275 w 2581275"/>
              <a:gd name="connsiteY20" fmla="*/ 188119 h 507207"/>
              <a:gd name="connsiteX21" fmla="*/ 2581275 w 2581275"/>
              <a:gd name="connsiteY21" fmla="*/ 207169 h 507207"/>
              <a:gd name="connsiteX22" fmla="*/ 2566988 w 2581275"/>
              <a:gd name="connsiteY22" fmla="*/ 226219 h 507207"/>
              <a:gd name="connsiteX23" fmla="*/ 2533650 w 2581275"/>
              <a:gd name="connsiteY23" fmla="*/ 245269 h 507207"/>
              <a:gd name="connsiteX24" fmla="*/ 2469356 w 2581275"/>
              <a:gd name="connsiteY24" fmla="*/ 257175 h 507207"/>
              <a:gd name="connsiteX25" fmla="*/ 2388394 w 2581275"/>
              <a:gd name="connsiteY25" fmla="*/ 266700 h 507207"/>
              <a:gd name="connsiteX26" fmla="*/ 2269331 w 2581275"/>
              <a:gd name="connsiteY26" fmla="*/ 273844 h 507207"/>
              <a:gd name="connsiteX27" fmla="*/ 2066925 w 2581275"/>
              <a:gd name="connsiteY27" fmla="*/ 288132 h 507207"/>
              <a:gd name="connsiteX28" fmla="*/ 1874044 w 2581275"/>
              <a:gd name="connsiteY28" fmla="*/ 307182 h 507207"/>
              <a:gd name="connsiteX29" fmla="*/ 1581150 w 2581275"/>
              <a:gd name="connsiteY29" fmla="*/ 342900 h 507207"/>
              <a:gd name="connsiteX30" fmla="*/ 1345406 w 2581275"/>
              <a:gd name="connsiteY30" fmla="*/ 373857 h 507207"/>
              <a:gd name="connsiteX31" fmla="*/ 1100138 w 2581275"/>
              <a:gd name="connsiteY31" fmla="*/ 404813 h 507207"/>
              <a:gd name="connsiteX32" fmla="*/ 850106 w 2581275"/>
              <a:gd name="connsiteY32" fmla="*/ 438150 h 507207"/>
              <a:gd name="connsiteX33" fmla="*/ 685800 w 2581275"/>
              <a:gd name="connsiteY33" fmla="*/ 459582 h 507207"/>
              <a:gd name="connsiteX34" fmla="*/ 640556 w 2581275"/>
              <a:gd name="connsiteY34" fmla="*/ 466725 h 507207"/>
              <a:gd name="connsiteX35" fmla="*/ 569119 w 2581275"/>
              <a:gd name="connsiteY35" fmla="*/ 488157 h 507207"/>
              <a:gd name="connsiteX36" fmla="*/ 502444 w 2581275"/>
              <a:gd name="connsiteY36" fmla="*/ 502444 h 507207"/>
              <a:gd name="connsiteX37" fmla="*/ 457200 w 2581275"/>
              <a:gd name="connsiteY37" fmla="*/ 507207 h 507207"/>
              <a:gd name="connsiteX38" fmla="*/ 428625 w 2581275"/>
              <a:gd name="connsiteY38" fmla="*/ 504825 h 507207"/>
              <a:gd name="connsiteX39" fmla="*/ 385763 w 2581275"/>
              <a:gd name="connsiteY39" fmla="*/ 495300 h 507207"/>
              <a:gd name="connsiteX40" fmla="*/ 309563 w 2581275"/>
              <a:gd name="connsiteY40" fmla="*/ 459582 h 507207"/>
              <a:gd name="connsiteX41" fmla="*/ 240506 w 2581275"/>
              <a:gd name="connsiteY41" fmla="*/ 416719 h 507207"/>
              <a:gd name="connsiteX42" fmla="*/ 152400 w 2581275"/>
              <a:gd name="connsiteY42" fmla="*/ 354807 h 507207"/>
              <a:gd name="connsiteX43" fmla="*/ 97631 w 2581275"/>
              <a:gd name="connsiteY43" fmla="*/ 314325 h 507207"/>
              <a:gd name="connsiteX44" fmla="*/ 28575 w 2581275"/>
              <a:gd name="connsiteY44" fmla="*/ 259557 h 507207"/>
              <a:gd name="connsiteX45" fmla="*/ 11906 w 2581275"/>
              <a:gd name="connsiteY45" fmla="*/ 242888 h 507207"/>
              <a:gd name="connsiteX46" fmla="*/ 0 w 2581275"/>
              <a:gd name="connsiteY46" fmla="*/ 216694 h 507207"/>
              <a:gd name="connsiteX47" fmla="*/ 0 w 2581275"/>
              <a:gd name="connsiteY47" fmla="*/ 197644 h 507207"/>
              <a:gd name="connsiteX48" fmla="*/ 4763 w 2581275"/>
              <a:gd name="connsiteY48" fmla="*/ 183357 h 507207"/>
              <a:gd name="connsiteX49" fmla="*/ 26194 w 2581275"/>
              <a:gd name="connsiteY49" fmla="*/ 180975 h 507207"/>
              <a:gd name="connsiteX50" fmla="*/ 59531 w 2581275"/>
              <a:gd name="connsiteY50" fmla="*/ 197644 h 507207"/>
              <a:gd name="connsiteX51" fmla="*/ 128588 w 2581275"/>
              <a:gd name="connsiteY51" fmla="*/ 230982 h 507207"/>
              <a:gd name="connsiteX52" fmla="*/ 202406 w 2581275"/>
              <a:gd name="connsiteY52" fmla="*/ 259557 h 507207"/>
              <a:gd name="connsiteX53" fmla="*/ 283369 w 2581275"/>
              <a:gd name="connsiteY53" fmla="*/ 285750 h 507207"/>
              <a:gd name="connsiteX54" fmla="*/ 357188 w 2581275"/>
              <a:gd name="connsiteY54" fmla="*/ 302419 h 507207"/>
              <a:gd name="connsiteX55" fmla="*/ 445294 w 2581275"/>
              <a:gd name="connsiteY55" fmla="*/ 311944 h 507207"/>
              <a:gd name="connsiteX56" fmla="*/ 504825 w 2581275"/>
              <a:gd name="connsiteY56" fmla="*/ 314325 h 507207"/>
              <a:gd name="connsiteX57" fmla="*/ 657225 w 2581275"/>
              <a:gd name="connsiteY57" fmla="*/ 297657 h 507207"/>
              <a:gd name="connsiteX58" fmla="*/ 919163 w 2581275"/>
              <a:gd name="connsiteY58" fmla="*/ 266700 h 507207"/>
              <a:gd name="connsiteX59" fmla="*/ 1126331 w 2581275"/>
              <a:gd name="connsiteY59" fmla="*/ 238125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81275" h="507207">
                <a:moveTo>
                  <a:pt x="1126331" y="238125"/>
                </a:moveTo>
                <a:lnTo>
                  <a:pt x="1345406" y="204788"/>
                </a:lnTo>
                <a:lnTo>
                  <a:pt x="1543050" y="171450"/>
                </a:lnTo>
                <a:lnTo>
                  <a:pt x="1728788" y="140494"/>
                </a:lnTo>
                <a:lnTo>
                  <a:pt x="1897856" y="109538"/>
                </a:lnTo>
                <a:lnTo>
                  <a:pt x="2009775" y="88107"/>
                </a:lnTo>
                <a:lnTo>
                  <a:pt x="2055019" y="76200"/>
                </a:lnTo>
                <a:lnTo>
                  <a:pt x="2109788" y="57150"/>
                </a:lnTo>
                <a:lnTo>
                  <a:pt x="2159794" y="40482"/>
                </a:lnTo>
                <a:lnTo>
                  <a:pt x="2205038" y="23813"/>
                </a:lnTo>
                <a:lnTo>
                  <a:pt x="2257425" y="0"/>
                </a:lnTo>
                <a:lnTo>
                  <a:pt x="2271713" y="0"/>
                </a:lnTo>
                <a:lnTo>
                  <a:pt x="2321719" y="9525"/>
                </a:lnTo>
                <a:lnTo>
                  <a:pt x="2400300" y="35719"/>
                </a:lnTo>
                <a:lnTo>
                  <a:pt x="2447925" y="57150"/>
                </a:lnTo>
                <a:lnTo>
                  <a:pt x="2478881" y="73819"/>
                </a:lnTo>
                <a:lnTo>
                  <a:pt x="2509838" y="97632"/>
                </a:lnTo>
                <a:lnTo>
                  <a:pt x="2538413" y="128588"/>
                </a:lnTo>
                <a:lnTo>
                  <a:pt x="2559844" y="152400"/>
                </a:lnTo>
                <a:lnTo>
                  <a:pt x="2574131" y="171450"/>
                </a:lnTo>
                <a:lnTo>
                  <a:pt x="2581275" y="188119"/>
                </a:lnTo>
                <a:lnTo>
                  <a:pt x="2581275" y="207169"/>
                </a:lnTo>
                <a:lnTo>
                  <a:pt x="2566988" y="226219"/>
                </a:lnTo>
                <a:lnTo>
                  <a:pt x="2533650" y="245269"/>
                </a:lnTo>
                <a:lnTo>
                  <a:pt x="2469356" y="257175"/>
                </a:lnTo>
                <a:lnTo>
                  <a:pt x="2388394" y="266700"/>
                </a:lnTo>
                <a:lnTo>
                  <a:pt x="2269331" y="273844"/>
                </a:lnTo>
                <a:lnTo>
                  <a:pt x="2066925" y="288132"/>
                </a:lnTo>
                <a:lnTo>
                  <a:pt x="1874044" y="307182"/>
                </a:lnTo>
                <a:lnTo>
                  <a:pt x="1581150" y="342900"/>
                </a:lnTo>
                <a:lnTo>
                  <a:pt x="1345406" y="373857"/>
                </a:lnTo>
                <a:lnTo>
                  <a:pt x="1100138" y="404813"/>
                </a:lnTo>
                <a:lnTo>
                  <a:pt x="850106" y="438150"/>
                </a:lnTo>
                <a:lnTo>
                  <a:pt x="685800" y="459582"/>
                </a:lnTo>
                <a:lnTo>
                  <a:pt x="640556" y="466725"/>
                </a:lnTo>
                <a:lnTo>
                  <a:pt x="569119" y="488157"/>
                </a:lnTo>
                <a:lnTo>
                  <a:pt x="502444" y="502444"/>
                </a:lnTo>
                <a:lnTo>
                  <a:pt x="457200" y="507207"/>
                </a:lnTo>
                <a:lnTo>
                  <a:pt x="428625" y="504825"/>
                </a:lnTo>
                <a:lnTo>
                  <a:pt x="385763" y="495300"/>
                </a:lnTo>
                <a:lnTo>
                  <a:pt x="309563" y="459582"/>
                </a:lnTo>
                <a:lnTo>
                  <a:pt x="240506" y="416719"/>
                </a:lnTo>
                <a:lnTo>
                  <a:pt x="152400" y="354807"/>
                </a:lnTo>
                <a:lnTo>
                  <a:pt x="97631" y="314325"/>
                </a:lnTo>
                <a:lnTo>
                  <a:pt x="28575" y="259557"/>
                </a:lnTo>
                <a:lnTo>
                  <a:pt x="11906" y="242888"/>
                </a:lnTo>
                <a:lnTo>
                  <a:pt x="0" y="216694"/>
                </a:lnTo>
                <a:lnTo>
                  <a:pt x="0" y="197644"/>
                </a:lnTo>
                <a:lnTo>
                  <a:pt x="4763" y="183357"/>
                </a:lnTo>
                <a:lnTo>
                  <a:pt x="26194" y="180975"/>
                </a:lnTo>
                <a:lnTo>
                  <a:pt x="59531" y="197644"/>
                </a:lnTo>
                <a:lnTo>
                  <a:pt x="128588" y="230982"/>
                </a:lnTo>
                <a:lnTo>
                  <a:pt x="202406" y="259557"/>
                </a:lnTo>
                <a:lnTo>
                  <a:pt x="283369" y="285750"/>
                </a:lnTo>
                <a:lnTo>
                  <a:pt x="357188" y="302419"/>
                </a:lnTo>
                <a:lnTo>
                  <a:pt x="445294" y="311944"/>
                </a:lnTo>
                <a:lnTo>
                  <a:pt x="504825" y="314325"/>
                </a:lnTo>
                <a:lnTo>
                  <a:pt x="657225" y="297657"/>
                </a:lnTo>
                <a:lnTo>
                  <a:pt x="919163" y="266700"/>
                </a:lnTo>
                <a:lnTo>
                  <a:pt x="11263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B7A2511-DD35-4FAB-8D33-EC4D0044EF7B}"/>
              </a:ext>
            </a:extLst>
          </p:cNvPr>
          <p:cNvSpPr/>
          <p:nvPr/>
        </p:nvSpPr>
        <p:spPr>
          <a:xfrm>
            <a:off x="3875089" y="2671761"/>
            <a:ext cx="765175" cy="615950"/>
          </a:xfrm>
          <a:custGeom>
            <a:avLst/>
            <a:gdLst>
              <a:gd name="connsiteX0" fmla="*/ 528637 w 766762"/>
              <a:gd name="connsiteY0" fmla="*/ 269082 h 614363"/>
              <a:gd name="connsiteX1" fmla="*/ 416719 w 766762"/>
              <a:gd name="connsiteY1" fmla="*/ 183357 h 614363"/>
              <a:gd name="connsiteX2" fmla="*/ 302419 w 766762"/>
              <a:gd name="connsiteY2" fmla="*/ 102394 h 614363"/>
              <a:gd name="connsiteX3" fmla="*/ 138112 w 766762"/>
              <a:gd name="connsiteY3" fmla="*/ 0 h 614363"/>
              <a:gd name="connsiteX4" fmla="*/ 95250 w 766762"/>
              <a:gd name="connsiteY4" fmla="*/ 16669 h 614363"/>
              <a:gd name="connsiteX5" fmla="*/ 71437 w 766762"/>
              <a:gd name="connsiteY5" fmla="*/ 23813 h 614363"/>
              <a:gd name="connsiteX6" fmla="*/ 54769 w 766762"/>
              <a:gd name="connsiteY6" fmla="*/ 42863 h 614363"/>
              <a:gd name="connsiteX7" fmla="*/ 30956 w 766762"/>
              <a:gd name="connsiteY7" fmla="*/ 80963 h 614363"/>
              <a:gd name="connsiteX8" fmla="*/ 9525 w 766762"/>
              <a:gd name="connsiteY8" fmla="*/ 128588 h 614363"/>
              <a:gd name="connsiteX9" fmla="*/ 0 w 766762"/>
              <a:gd name="connsiteY9" fmla="*/ 169069 h 614363"/>
              <a:gd name="connsiteX10" fmla="*/ 0 w 766762"/>
              <a:gd name="connsiteY10" fmla="*/ 195263 h 614363"/>
              <a:gd name="connsiteX11" fmla="*/ 2381 w 766762"/>
              <a:gd name="connsiteY11" fmla="*/ 209550 h 614363"/>
              <a:gd name="connsiteX12" fmla="*/ 11906 w 766762"/>
              <a:gd name="connsiteY12" fmla="*/ 219075 h 614363"/>
              <a:gd name="connsiteX13" fmla="*/ 38100 w 766762"/>
              <a:gd name="connsiteY13" fmla="*/ 219075 h 614363"/>
              <a:gd name="connsiteX14" fmla="*/ 107156 w 766762"/>
              <a:gd name="connsiteY14" fmla="*/ 240507 h 614363"/>
              <a:gd name="connsiteX15" fmla="*/ 169069 w 766762"/>
              <a:gd name="connsiteY15" fmla="*/ 271463 h 614363"/>
              <a:gd name="connsiteX16" fmla="*/ 247650 w 766762"/>
              <a:gd name="connsiteY16" fmla="*/ 319088 h 614363"/>
              <a:gd name="connsiteX17" fmla="*/ 359569 w 766762"/>
              <a:gd name="connsiteY17" fmla="*/ 395288 h 614363"/>
              <a:gd name="connsiteX18" fmla="*/ 514350 w 766762"/>
              <a:gd name="connsiteY18" fmla="*/ 504825 h 614363"/>
              <a:gd name="connsiteX19" fmla="*/ 657225 w 766762"/>
              <a:gd name="connsiteY19" fmla="*/ 614363 h 614363"/>
              <a:gd name="connsiteX20" fmla="*/ 766762 w 766762"/>
              <a:gd name="connsiteY20" fmla="*/ 459582 h 614363"/>
              <a:gd name="connsiteX21" fmla="*/ 681037 w 766762"/>
              <a:gd name="connsiteY21" fmla="*/ 388144 h 614363"/>
              <a:gd name="connsiteX22" fmla="*/ 588169 w 766762"/>
              <a:gd name="connsiteY22" fmla="*/ 314325 h 614363"/>
              <a:gd name="connsiteX23" fmla="*/ 528637 w 766762"/>
              <a:gd name="connsiteY23" fmla="*/ 269082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6762" h="614363">
                <a:moveTo>
                  <a:pt x="528637" y="269082"/>
                </a:moveTo>
                <a:lnTo>
                  <a:pt x="416719" y="183357"/>
                </a:lnTo>
                <a:lnTo>
                  <a:pt x="302419" y="102394"/>
                </a:lnTo>
                <a:lnTo>
                  <a:pt x="138112" y="0"/>
                </a:lnTo>
                <a:lnTo>
                  <a:pt x="95250" y="16669"/>
                </a:lnTo>
                <a:lnTo>
                  <a:pt x="71437" y="23813"/>
                </a:lnTo>
                <a:lnTo>
                  <a:pt x="54769" y="42863"/>
                </a:lnTo>
                <a:lnTo>
                  <a:pt x="30956" y="80963"/>
                </a:lnTo>
                <a:lnTo>
                  <a:pt x="9525" y="128588"/>
                </a:lnTo>
                <a:lnTo>
                  <a:pt x="0" y="169069"/>
                </a:lnTo>
                <a:lnTo>
                  <a:pt x="0" y="195263"/>
                </a:lnTo>
                <a:lnTo>
                  <a:pt x="2381" y="209550"/>
                </a:lnTo>
                <a:lnTo>
                  <a:pt x="11906" y="219075"/>
                </a:lnTo>
                <a:lnTo>
                  <a:pt x="38100" y="219075"/>
                </a:lnTo>
                <a:lnTo>
                  <a:pt x="107156" y="240507"/>
                </a:lnTo>
                <a:lnTo>
                  <a:pt x="169069" y="271463"/>
                </a:lnTo>
                <a:lnTo>
                  <a:pt x="247650" y="319088"/>
                </a:lnTo>
                <a:lnTo>
                  <a:pt x="359569" y="395288"/>
                </a:lnTo>
                <a:lnTo>
                  <a:pt x="514350" y="504825"/>
                </a:lnTo>
                <a:lnTo>
                  <a:pt x="657225" y="614363"/>
                </a:lnTo>
                <a:lnTo>
                  <a:pt x="766762" y="459582"/>
                </a:lnTo>
                <a:lnTo>
                  <a:pt x="681037" y="388144"/>
                </a:lnTo>
                <a:lnTo>
                  <a:pt x="588169" y="314325"/>
                </a:lnTo>
                <a:lnTo>
                  <a:pt x="528637" y="2690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2C8A4CC1-130B-475F-98ED-94CE1AE0B5C9}"/>
              </a:ext>
            </a:extLst>
          </p:cNvPr>
          <p:cNvSpPr/>
          <p:nvPr/>
        </p:nvSpPr>
        <p:spPr>
          <a:xfrm>
            <a:off x="3911600" y="2071686"/>
            <a:ext cx="1481138" cy="1905000"/>
          </a:xfrm>
          <a:custGeom>
            <a:avLst/>
            <a:gdLst>
              <a:gd name="connsiteX0" fmla="*/ 888642 w 1517131"/>
              <a:gd name="connsiteY0" fmla="*/ 759853 h 1960164"/>
              <a:gd name="connsiteX1" fmla="*/ 819096 w 1517131"/>
              <a:gd name="connsiteY1" fmla="*/ 868036 h 1960164"/>
              <a:gd name="connsiteX2" fmla="*/ 739247 w 1517131"/>
              <a:gd name="connsiteY2" fmla="*/ 986521 h 1960164"/>
              <a:gd name="connsiteX3" fmla="*/ 700611 w 1517131"/>
              <a:gd name="connsiteY3" fmla="*/ 1050916 h 1960164"/>
              <a:gd name="connsiteX4" fmla="*/ 613034 w 1517131"/>
              <a:gd name="connsiteY4" fmla="*/ 1166825 h 1960164"/>
              <a:gd name="connsiteX5" fmla="*/ 507428 w 1517131"/>
              <a:gd name="connsiteY5" fmla="*/ 1321372 h 1960164"/>
              <a:gd name="connsiteX6" fmla="*/ 417275 w 1517131"/>
              <a:gd name="connsiteY6" fmla="*/ 1452736 h 1960164"/>
              <a:gd name="connsiteX7" fmla="*/ 347729 w 1517131"/>
              <a:gd name="connsiteY7" fmla="*/ 1555767 h 1960164"/>
              <a:gd name="connsiteX8" fmla="*/ 296214 w 1517131"/>
              <a:gd name="connsiteY8" fmla="*/ 1627889 h 1960164"/>
              <a:gd name="connsiteX9" fmla="*/ 242123 w 1517131"/>
              <a:gd name="connsiteY9" fmla="*/ 1705162 h 1960164"/>
              <a:gd name="connsiteX10" fmla="*/ 198335 w 1517131"/>
              <a:gd name="connsiteY10" fmla="*/ 1754102 h 1960164"/>
              <a:gd name="connsiteX11" fmla="*/ 164849 w 1517131"/>
              <a:gd name="connsiteY11" fmla="*/ 1785011 h 1960164"/>
              <a:gd name="connsiteX12" fmla="*/ 123637 w 1517131"/>
              <a:gd name="connsiteY12" fmla="*/ 1813345 h 1960164"/>
              <a:gd name="connsiteX13" fmla="*/ 85000 w 1517131"/>
              <a:gd name="connsiteY13" fmla="*/ 1833951 h 1960164"/>
              <a:gd name="connsiteX14" fmla="*/ 30909 w 1517131"/>
              <a:gd name="connsiteY14" fmla="*/ 1851982 h 1960164"/>
              <a:gd name="connsiteX15" fmla="*/ 15455 w 1517131"/>
              <a:gd name="connsiteY15" fmla="*/ 1859709 h 1960164"/>
              <a:gd name="connsiteX16" fmla="*/ 0 w 1517131"/>
              <a:gd name="connsiteY16" fmla="*/ 1875164 h 1960164"/>
              <a:gd name="connsiteX17" fmla="*/ 0 w 1517131"/>
              <a:gd name="connsiteY17" fmla="*/ 1898345 h 1960164"/>
              <a:gd name="connsiteX18" fmla="*/ 10303 w 1517131"/>
              <a:gd name="connsiteY18" fmla="*/ 1924103 h 1960164"/>
              <a:gd name="connsiteX19" fmla="*/ 36061 w 1517131"/>
              <a:gd name="connsiteY19" fmla="*/ 1960164 h 1960164"/>
              <a:gd name="connsiteX20" fmla="*/ 252426 w 1517131"/>
              <a:gd name="connsiteY20" fmla="*/ 1906073 h 1960164"/>
              <a:gd name="connsiteX21" fmla="*/ 347729 w 1517131"/>
              <a:gd name="connsiteY21" fmla="*/ 1774708 h 1960164"/>
              <a:gd name="connsiteX22" fmla="*/ 443033 w 1517131"/>
              <a:gd name="connsiteY22" fmla="*/ 1656223 h 1960164"/>
              <a:gd name="connsiteX23" fmla="*/ 515155 w 1517131"/>
              <a:gd name="connsiteY23" fmla="*/ 1560919 h 1960164"/>
              <a:gd name="connsiteX24" fmla="*/ 610458 w 1517131"/>
              <a:gd name="connsiteY24" fmla="*/ 1437282 h 1960164"/>
              <a:gd name="connsiteX25" fmla="*/ 692883 w 1517131"/>
              <a:gd name="connsiteY25" fmla="*/ 1329099 h 1960164"/>
              <a:gd name="connsiteX26" fmla="*/ 785611 w 1517131"/>
              <a:gd name="connsiteY26" fmla="*/ 1210614 h 1960164"/>
              <a:gd name="connsiteX27" fmla="*/ 862884 w 1517131"/>
              <a:gd name="connsiteY27" fmla="*/ 1112734 h 1960164"/>
              <a:gd name="connsiteX28" fmla="*/ 945309 w 1517131"/>
              <a:gd name="connsiteY28" fmla="*/ 1004552 h 1960164"/>
              <a:gd name="connsiteX29" fmla="*/ 1020007 w 1517131"/>
              <a:gd name="connsiteY29" fmla="*/ 906672 h 1960164"/>
              <a:gd name="connsiteX30" fmla="*/ 1097280 w 1517131"/>
              <a:gd name="connsiteY30" fmla="*/ 806217 h 1960164"/>
              <a:gd name="connsiteX31" fmla="*/ 1166826 w 1517131"/>
              <a:gd name="connsiteY31" fmla="*/ 716065 h 1960164"/>
              <a:gd name="connsiteX32" fmla="*/ 1241523 w 1517131"/>
              <a:gd name="connsiteY32" fmla="*/ 623337 h 1960164"/>
              <a:gd name="connsiteX33" fmla="*/ 1295615 w 1517131"/>
              <a:gd name="connsiteY33" fmla="*/ 551215 h 1960164"/>
              <a:gd name="connsiteX34" fmla="*/ 1334251 w 1517131"/>
              <a:gd name="connsiteY34" fmla="*/ 499700 h 1960164"/>
              <a:gd name="connsiteX35" fmla="*/ 1365160 w 1517131"/>
              <a:gd name="connsiteY35" fmla="*/ 461063 h 1960164"/>
              <a:gd name="connsiteX36" fmla="*/ 1383191 w 1517131"/>
              <a:gd name="connsiteY36" fmla="*/ 445609 h 1960164"/>
              <a:gd name="connsiteX37" fmla="*/ 1411524 w 1517131"/>
              <a:gd name="connsiteY37" fmla="*/ 425002 h 1960164"/>
              <a:gd name="connsiteX38" fmla="*/ 1437282 w 1517131"/>
              <a:gd name="connsiteY38" fmla="*/ 412124 h 1960164"/>
              <a:gd name="connsiteX39" fmla="*/ 1460464 w 1517131"/>
              <a:gd name="connsiteY39" fmla="*/ 401820 h 1960164"/>
              <a:gd name="connsiteX40" fmla="*/ 1483646 w 1517131"/>
              <a:gd name="connsiteY40" fmla="*/ 391517 h 1960164"/>
              <a:gd name="connsiteX41" fmla="*/ 1504252 w 1517131"/>
              <a:gd name="connsiteY41" fmla="*/ 370911 h 1960164"/>
              <a:gd name="connsiteX42" fmla="*/ 1514555 w 1517131"/>
              <a:gd name="connsiteY42" fmla="*/ 345153 h 1960164"/>
              <a:gd name="connsiteX43" fmla="*/ 1517131 w 1517131"/>
              <a:gd name="connsiteY43" fmla="*/ 324547 h 1960164"/>
              <a:gd name="connsiteX44" fmla="*/ 1506828 w 1517131"/>
              <a:gd name="connsiteY44" fmla="*/ 291062 h 1960164"/>
              <a:gd name="connsiteX45" fmla="*/ 1481070 w 1517131"/>
              <a:gd name="connsiteY45" fmla="*/ 252425 h 1960164"/>
              <a:gd name="connsiteX46" fmla="*/ 1437282 w 1517131"/>
              <a:gd name="connsiteY46" fmla="*/ 193183 h 1960164"/>
              <a:gd name="connsiteX47" fmla="*/ 1393494 w 1517131"/>
              <a:gd name="connsiteY47" fmla="*/ 149394 h 1960164"/>
              <a:gd name="connsiteX48" fmla="*/ 1331675 w 1517131"/>
              <a:gd name="connsiteY48" fmla="*/ 100455 h 1960164"/>
              <a:gd name="connsiteX49" fmla="*/ 1269857 w 1517131"/>
              <a:gd name="connsiteY49" fmla="*/ 59242 h 1960164"/>
              <a:gd name="connsiteX50" fmla="*/ 1223493 w 1517131"/>
              <a:gd name="connsiteY50" fmla="*/ 33485 h 1960164"/>
              <a:gd name="connsiteX51" fmla="*/ 1182280 w 1517131"/>
              <a:gd name="connsiteY51" fmla="*/ 12878 h 1960164"/>
              <a:gd name="connsiteX52" fmla="*/ 1141068 w 1517131"/>
              <a:gd name="connsiteY52" fmla="*/ 0 h 1960164"/>
              <a:gd name="connsiteX53" fmla="*/ 1115310 w 1517131"/>
              <a:gd name="connsiteY53" fmla="*/ 2575 h 1960164"/>
              <a:gd name="connsiteX54" fmla="*/ 1107583 w 1517131"/>
              <a:gd name="connsiteY54" fmla="*/ 7727 h 1960164"/>
              <a:gd name="connsiteX55" fmla="*/ 1110159 w 1517131"/>
              <a:gd name="connsiteY55" fmla="*/ 25757 h 1960164"/>
              <a:gd name="connsiteX56" fmla="*/ 1117886 w 1517131"/>
              <a:gd name="connsiteY56" fmla="*/ 54091 h 1960164"/>
              <a:gd name="connsiteX57" fmla="*/ 1128189 w 1517131"/>
              <a:gd name="connsiteY57" fmla="*/ 69545 h 1960164"/>
              <a:gd name="connsiteX58" fmla="*/ 1146220 w 1517131"/>
              <a:gd name="connsiteY58" fmla="*/ 92727 h 1960164"/>
              <a:gd name="connsiteX59" fmla="*/ 1159098 w 1517131"/>
              <a:gd name="connsiteY59" fmla="*/ 110758 h 1960164"/>
              <a:gd name="connsiteX60" fmla="*/ 1169402 w 1517131"/>
              <a:gd name="connsiteY60" fmla="*/ 131364 h 1960164"/>
              <a:gd name="connsiteX61" fmla="*/ 1179705 w 1517131"/>
              <a:gd name="connsiteY61" fmla="*/ 162273 h 1960164"/>
              <a:gd name="connsiteX62" fmla="*/ 1184856 w 1517131"/>
              <a:gd name="connsiteY62" fmla="*/ 195758 h 1960164"/>
              <a:gd name="connsiteX63" fmla="*/ 1182280 w 1517131"/>
              <a:gd name="connsiteY63" fmla="*/ 231819 h 1960164"/>
              <a:gd name="connsiteX64" fmla="*/ 1166826 w 1517131"/>
              <a:gd name="connsiteY64" fmla="*/ 283335 h 1960164"/>
              <a:gd name="connsiteX65" fmla="*/ 1123038 w 1517131"/>
              <a:gd name="connsiteY65" fmla="*/ 376063 h 1960164"/>
              <a:gd name="connsiteX66" fmla="*/ 1035461 w 1517131"/>
              <a:gd name="connsiteY66" fmla="*/ 535761 h 1960164"/>
              <a:gd name="connsiteX67" fmla="*/ 888642 w 1517131"/>
              <a:gd name="connsiteY67" fmla="*/ 759853 h 1960164"/>
              <a:gd name="connsiteX0" fmla="*/ 888642 w 1517131"/>
              <a:gd name="connsiteY0" fmla="*/ 759853 h 1924103"/>
              <a:gd name="connsiteX1" fmla="*/ 819096 w 1517131"/>
              <a:gd name="connsiteY1" fmla="*/ 868036 h 1924103"/>
              <a:gd name="connsiteX2" fmla="*/ 739247 w 1517131"/>
              <a:gd name="connsiteY2" fmla="*/ 986521 h 1924103"/>
              <a:gd name="connsiteX3" fmla="*/ 700611 w 1517131"/>
              <a:gd name="connsiteY3" fmla="*/ 1050916 h 1924103"/>
              <a:gd name="connsiteX4" fmla="*/ 613034 w 1517131"/>
              <a:gd name="connsiteY4" fmla="*/ 1166825 h 1924103"/>
              <a:gd name="connsiteX5" fmla="*/ 507428 w 1517131"/>
              <a:gd name="connsiteY5" fmla="*/ 1321372 h 1924103"/>
              <a:gd name="connsiteX6" fmla="*/ 417275 w 1517131"/>
              <a:gd name="connsiteY6" fmla="*/ 1452736 h 1924103"/>
              <a:gd name="connsiteX7" fmla="*/ 347729 w 1517131"/>
              <a:gd name="connsiteY7" fmla="*/ 1555767 h 1924103"/>
              <a:gd name="connsiteX8" fmla="*/ 296214 w 1517131"/>
              <a:gd name="connsiteY8" fmla="*/ 1627889 h 1924103"/>
              <a:gd name="connsiteX9" fmla="*/ 242123 w 1517131"/>
              <a:gd name="connsiteY9" fmla="*/ 1705162 h 1924103"/>
              <a:gd name="connsiteX10" fmla="*/ 198335 w 1517131"/>
              <a:gd name="connsiteY10" fmla="*/ 1754102 h 1924103"/>
              <a:gd name="connsiteX11" fmla="*/ 164849 w 1517131"/>
              <a:gd name="connsiteY11" fmla="*/ 1785011 h 1924103"/>
              <a:gd name="connsiteX12" fmla="*/ 123637 w 1517131"/>
              <a:gd name="connsiteY12" fmla="*/ 1813345 h 1924103"/>
              <a:gd name="connsiteX13" fmla="*/ 85000 w 1517131"/>
              <a:gd name="connsiteY13" fmla="*/ 1833951 h 1924103"/>
              <a:gd name="connsiteX14" fmla="*/ 30909 w 1517131"/>
              <a:gd name="connsiteY14" fmla="*/ 1851982 h 1924103"/>
              <a:gd name="connsiteX15" fmla="*/ 15455 w 1517131"/>
              <a:gd name="connsiteY15" fmla="*/ 1859709 h 1924103"/>
              <a:gd name="connsiteX16" fmla="*/ 0 w 1517131"/>
              <a:gd name="connsiteY16" fmla="*/ 1875164 h 1924103"/>
              <a:gd name="connsiteX17" fmla="*/ 0 w 1517131"/>
              <a:gd name="connsiteY17" fmla="*/ 1898345 h 1924103"/>
              <a:gd name="connsiteX18" fmla="*/ 10303 w 1517131"/>
              <a:gd name="connsiteY18" fmla="*/ 1924103 h 1924103"/>
              <a:gd name="connsiteX19" fmla="*/ 252426 w 1517131"/>
              <a:gd name="connsiteY19" fmla="*/ 1906073 h 1924103"/>
              <a:gd name="connsiteX20" fmla="*/ 347729 w 1517131"/>
              <a:gd name="connsiteY20" fmla="*/ 1774708 h 1924103"/>
              <a:gd name="connsiteX21" fmla="*/ 443033 w 1517131"/>
              <a:gd name="connsiteY21" fmla="*/ 1656223 h 1924103"/>
              <a:gd name="connsiteX22" fmla="*/ 515155 w 1517131"/>
              <a:gd name="connsiteY22" fmla="*/ 1560919 h 1924103"/>
              <a:gd name="connsiteX23" fmla="*/ 610458 w 1517131"/>
              <a:gd name="connsiteY23" fmla="*/ 1437282 h 1924103"/>
              <a:gd name="connsiteX24" fmla="*/ 692883 w 1517131"/>
              <a:gd name="connsiteY24" fmla="*/ 1329099 h 1924103"/>
              <a:gd name="connsiteX25" fmla="*/ 785611 w 1517131"/>
              <a:gd name="connsiteY25" fmla="*/ 1210614 h 1924103"/>
              <a:gd name="connsiteX26" fmla="*/ 862884 w 1517131"/>
              <a:gd name="connsiteY26" fmla="*/ 1112734 h 1924103"/>
              <a:gd name="connsiteX27" fmla="*/ 945309 w 1517131"/>
              <a:gd name="connsiteY27" fmla="*/ 1004552 h 1924103"/>
              <a:gd name="connsiteX28" fmla="*/ 1020007 w 1517131"/>
              <a:gd name="connsiteY28" fmla="*/ 906672 h 1924103"/>
              <a:gd name="connsiteX29" fmla="*/ 1097280 w 1517131"/>
              <a:gd name="connsiteY29" fmla="*/ 806217 h 1924103"/>
              <a:gd name="connsiteX30" fmla="*/ 1166826 w 1517131"/>
              <a:gd name="connsiteY30" fmla="*/ 716065 h 1924103"/>
              <a:gd name="connsiteX31" fmla="*/ 1241523 w 1517131"/>
              <a:gd name="connsiteY31" fmla="*/ 623337 h 1924103"/>
              <a:gd name="connsiteX32" fmla="*/ 1295615 w 1517131"/>
              <a:gd name="connsiteY32" fmla="*/ 551215 h 1924103"/>
              <a:gd name="connsiteX33" fmla="*/ 1334251 w 1517131"/>
              <a:gd name="connsiteY33" fmla="*/ 499700 h 1924103"/>
              <a:gd name="connsiteX34" fmla="*/ 1365160 w 1517131"/>
              <a:gd name="connsiteY34" fmla="*/ 461063 h 1924103"/>
              <a:gd name="connsiteX35" fmla="*/ 1383191 w 1517131"/>
              <a:gd name="connsiteY35" fmla="*/ 445609 h 1924103"/>
              <a:gd name="connsiteX36" fmla="*/ 1411524 w 1517131"/>
              <a:gd name="connsiteY36" fmla="*/ 425002 h 1924103"/>
              <a:gd name="connsiteX37" fmla="*/ 1437282 w 1517131"/>
              <a:gd name="connsiteY37" fmla="*/ 412124 h 1924103"/>
              <a:gd name="connsiteX38" fmla="*/ 1460464 w 1517131"/>
              <a:gd name="connsiteY38" fmla="*/ 401820 h 1924103"/>
              <a:gd name="connsiteX39" fmla="*/ 1483646 w 1517131"/>
              <a:gd name="connsiteY39" fmla="*/ 391517 h 1924103"/>
              <a:gd name="connsiteX40" fmla="*/ 1504252 w 1517131"/>
              <a:gd name="connsiteY40" fmla="*/ 370911 h 1924103"/>
              <a:gd name="connsiteX41" fmla="*/ 1514555 w 1517131"/>
              <a:gd name="connsiteY41" fmla="*/ 345153 h 1924103"/>
              <a:gd name="connsiteX42" fmla="*/ 1517131 w 1517131"/>
              <a:gd name="connsiteY42" fmla="*/ 324547 h 1924103"/>
              <a:gd name="connsiteX43" fmla="*/ 1506828 w 1517131"/>
              <a:gd name="connsiteY43" fmla="*/ 291062 h 1924103"/>
              <a:gd name="connsiteX44" fmla="*/ 1481070 w 1517131"/>
              <a:gd name="connsiteY44" fmla="*/ 252425 h 1924103"/>
              <a:gd name="connsiteX45" fmla="*/ 1437282 w 1517131"/>
              <a:gd name="connsiteY45" fmla="*/ 193183 h 1924103"/>
              <a:gd name="connsiteX46" fmla="*/ 1393494 w 1517131"/>
              <a:gd name="connsiteY46" fmla="*/ 149394 h 1924103"/>
              <a:gd name="connsiteX47" fmla="*/ 1331675 w 1517131"/>
              <a:gd name="connsiteY47" fmla="*/ 100455 h 1924103"/>
              <a:gd name="connsiteX48" fmla="*/ 1269857 w 1517131"/>
              <a:gd name="connsiteY48" fmla="*/ 59242 h 1924103"/>
              <a:gd name="connsiteX49" fmla="*/ 1223493 w 1517131"/>
              <a:gd name="connsiteY49" fmla="*/ 33485 h 1924103"/>
              <a:gd name="connsiteX50" fmla="*/ 1182280 w 1517131"/>
              <a:gd name="connsiteY50" fmla="*/ 12878 h 1924103"/>
              <a:gd name="connsiteX51" fmla="*/ 1141068 w 1517131"/>
              <a:gd name="connsiteY51" fmla="*/ 0 h 1924103"/>
              <a:gd name="connsiteX52" fmla="*/ 1115310 w 1517131"/>
              <a:gd name="connsiteY52" fmla="*/ 2575 h 1924103"/>
              <a:gd name="connsiteX53" fmla="*/ 1107583 w 1517131"/>
              <a:gd name="connsiteY53" fmla="*/ 7727 h 1924103"/>
              <a:gd name="connsiteX54" fmla="*/ 1110159 w 1517131"/>
              <a:gd name="connsiteY54" fmla="*/ 25757 h 1924103"/>
              <a:gd name="connsiteX55" fmla="*/ 1117886 w 1517131"/>
              <a:gd name="connsiteY55" fmla="*/ 54091 h 1924103"/>
              <a:gd name="connsiteX56" fmla="*/ 1128189 w 1517131"/>
              <a:gd name="connsiteY56" fmla="*/ 69545 h 1924103"/>
              <a:gd name="connsiteX57" fmla="*/ 1146220 w 1517131"/>
              <a:gd name="connsiteY57" fmla="*/ 92727 h 1924103"/>
              <a:gd name="connsiteX58" fmla="*/ 1159098 w 1517131"/>
              <a:gd name="connsiteY58" fmla="*/ 110758 h 1924103"/>
              <a:gd name="connsiteX59" fmla="*/ 1169402 w 1517131"/>
              <a:gd name="connsiteY59" fmla="*/ 131364 h 1924103"/>
              <a:gd name="connsiteX60" fmla="*/ 1179705 w 1517131"/>
              <a:gd name="connsiteY60" fmla="*/ 162273 h 1924103"/>
              <a:gd name="connsiteX61" fmla="*/ 1184856 w 1517131"/>
              <a:gd name="connsiteY61" fmla="*/ 195758 h 1924103"/>
              <a:gd name="connsiteX62" fmla="*/ 1182280 w 1517131"/>
              <a:gd name="connsiteY62" fmla="*/ 231819 h 1924103"/>
              <a:gd name="connsiteX63" fmla="*/ 1166826 w 1517131"/>
              <a:gd name="connsiteY63" fmla="*/ 283335 h 1924103"/>
              <a:gd name="connsiteX64" fmla="*/ 1123038 w 1517131"/>
              <a:gd name="connsiteY64" fmla="*/ 376063 h 1924103"/>
              <a:gd name="connsiteX65" fmla="*/ 1035461 w 1517131"/>
              <a:gd name="connsiteY65" fmla="*/ 535761 h 1924103"/>
              <a:gd name="connsiteX66" fmla="*/ 888642 w 1517131"/>
              <a:gd name="connsiteY66" fmla="*/ 759853 h 192410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0 w 1517131"/>
              <a:gd name="connsiteY17" fmla="*/ 1898345 h 1906073"/>
              <a:gd name="connsiteX18" fmla="*/ 252426 w 1517131"/>
              <a:gd name="connsiteY18" fmla="*/ 1906073 h 1906073"/>
              <a:gd name="connsiteX19" fmla="*/ 347729 w 1517131"/>
              <a:gd name="connsiteY19" fmla="*/ 1774708 h 1906073"/>
              <a:gd name="connsiteX20" fmla="*/ 443033 w 1517131"/>
              <a:gd name="connsiteY20" fmla="*/ 1656223 h 1906073"/>
              <a:gd name="connsiteX21" fmla="*/ 515155 w 1517131"/>
              <a:gd name="connsiteY21" fmla="*/ 1560919 h 1906073"/>
              <a:gd name="connsiteX22" fmla="*/ 610458 w 1517131"/>
              <a:gd name="connsiteY22" fmla="*/ 1437282 h 1906073"/>
              <a:gd name="connsiteX23" fmla="*/ 692883 w 1517131"/>
              <a:gd name="connsiteY23" fmla="*/ 1329099 h 1906073"/>
              <a:gd name="connsiteX24" fmla="*/ 785611 w 1517131"/>
              <a:gd name="connsiteY24" fmla="*/ 1210614 h 1906073"/>
              <a:gd name="connsiteX25" fmla="*/ 862884 w 1517131"/>
              <a:gd name="connsiteY25" fmla="*/ 1112734 h 1906073"/>
              <a:gd name="connsiteX26" fmla="*/ 945309 w 1517131"/>
              <a:gd name="connsiteY26" fmla="*/ 1004552 h 1906073"/>
              <a:gd name="connsiteX27" fmla="*/ 1020007 w 1517131"/>
              <a:gd name="connsiteY27" fmla="*/ 906672 h 1906073"/>
              <a:gd name="connsiteX28" fmla="*/ 1097280 w 1517131"/>
              <a:gd name="connsiteY28" fmla="*/ 806217 h 1906073"/>
              <a:gd name="connsiteX29" fmla="*/ 1166826 w 1517131"/>
              <a:gd name="connsiteY29" fmla="*/ 716065 h 1906073"/>
              <a:gd name="connsiteX30" fmla="*/ 1241523 w 1517131"/>
              <a:gd name="connsiteY30" fmla="*/ 623337 h 1906073"/>
              <a:gd name="connsiteX31" fmla="*/ 1295615 w 1517131"/>
              <a:gd name="connsiteY31" fmla="*/ 551215 h 1906073"/>
              <a:gd name="connsiteX32" fmla="*/ 1334251 w 1517131"/>
              <a:gd name="connsiteY32" fmla="*/ 499700 h 1906073"/>
              <a:gd name="connsiteX33" fmla="*/ 1365160 w 1517131"/>
              <a:gd name="connsiteY33" fmla="*/ 461063 h 1906073"/>
              <a:gd name="connsiteX34" fmla="*/ 1383191 w 1517131"/>
              <a:gd name="connsiteY34" fmla="*/ 445609 h 1906073"/>
              <a:gd name="connsiteX35" fmla="*/ 1411524 w 1517131"/>
              <a:gd name="connsiteY35" fmla="*/ 425002 h 1906073"/>
              <a:gd name="connsiteX36" fmla="*/ 1437282 w 1517131"/>
              <a:gd name="connsiteY36" fmla="*/ 412124 h 1906073"/>
              <a:gd name="connsiteX37" fmla="*/ 1460464 w 1517131"/>
              <a:gd name="connsiteY37" fmla="*/ 401820 h 1906073"/>
              <a:gd name="connsiteX38" fmla="*/ 1483646 w 1517131"/>
              <a:gd name="connsiteY38" fmla="*/ 391517 h 1906073"/>
              <a:gd name="connsiteX39" fmla="*/ 1504252 w 1517131"/>
              <a:gd name="connsiteY39" fmla="*/ 370911 h 1906073"/>
              <a:gd name="connsiteX40" fmla="*/ 1514555 w 1517131"/>
              <a:gd name="connsiteY40" fmla="*/ 345153 h 1906073"/>
              <a:gd name="connsiteX41" fmla="*/ 1517131 w 1517131"/>
              <a:gd name="connsiteY41" fmla="*/ 324547 h 1906073"/>
              <a:gd name="connsiteX42" fmla="*/ 1506828 w 1517131"/>
              <a:gd name="connsiteY42" fmla="*/ 291062 h 1906073"/>
              <a:gd name="connsiteX43" fmla="*/ 1481070 w 1517131"/>
              <a:gd name="connsiteY43" fmla="*/ 252425 h 1906073"/>
              <a:gd name="connsiteX44" fmla="*/ 1437282 w 1517131"/>
              <a:gd name="connsiteY44" fmla="*/ 193183 h 1906073"/>
              <a:gd name="connsiteX45" fmla="*/ 1393494 w 1517131"/>
              <a:gd name="connsiteY45" fmla="*/ 149394 h 1906073"/>
              <a:gd name="connsiteX46" fmla="*/ 1331675 w 1517131"/>
              <a:gd name="connsiteY46" fmla="*/ 100455 h 1906073"/>
              <a:gd name="connsiteX47" fmla="*/ 1269857 w 1517131"/>
              <a:gd name="connsiteY47" fmla="*/ 59242 h 1906073"/>
              <a:gd name="connsiteX48" fmla="*/ 1223493 w 1517131"/>
              <a:gd name="connsiteY48" fmla="*/ 33485 h 1906073"/>
              <a:gd name="connsiteX49" fmla="*/ 1182280 w 1517131"/>
              <a:gd name="connsiteY49" fmla="*/ 12878 h 1906073"/>
              <a:gd name="connsiteX50" fmla="*/ 1141068 w 1517131"/>
              <a:gd name="connsiteY50" fmla="*/ 0 h 1906073"/>
              <a:gd name="connsiteX51" fmla="*/ 1115310 w 1517131"/>
              <a:gd name="connsiteY51" fmla="*/ 2575 h 1906073"/>
              <a:gd name="connsiteX52" fmla="*/ 1107583 w 1517131"/>
              <a:gd name="connsiteY52" fmla="*/ 7727 h 1906073"/>
              <a:gd name="connsiteX53" fmla="*/ 1110159 w 1517131"/>
              <a:gd name="connsiteY53" fmla="*/ 25757 h 1906073"/>
              <a:gd name="connsiteX54" fmla="*/ 1117886 w 1517131"/>
              <a:gd name="connsiteY54" fmla="*/ 54091 h 1906073"/>
              <a:gd name="connsiteX55" fmla="*/ 1128189 w 1517131"/>
              <a:gd name="connsiteY55" fmla="*/ 69545 h 1906073"/>
              <a:gd name="connsiteX56" fmla="*/ 1146220 w 1517131"/>
              <a:gd name="connsiteY56" fmla="*/ 92727 h 1906073"/>
              <a:gd name="connsiteX57" fmla="*/ 1159098 w 1517131"/>
              <a:gd name="connsiteY57" fmla="*/ 110758 h 1906073"/>
              <a:gd name="connsiteX58" fmla="*/ 1169402 w 1517131"/>
              <a:gd name="connsiteY58" fmla="*/ 131364 h 1906073"/>
              <a:gd name="connsiteX59" fmla="*/ 1179705 w 1517131"/>
              <a:gd name="connsiteY59" fmla="*/ 162273 h 1906073"/>
              <a:gd name="connsiteX60" fmla="*/ 1184856 w 1517131"/>
              <a:gd name="connsiteY60" fmla="*/ 195758 h 1906073"/>
              <a:gd name="connsiteX61" fmla="*/ 1182280 w 1517131"/>
              <a:gd name="connsiteY61" fmla="*/ 231819 h 1906073"/>
              <a:gd name="connsiteX62" fmla="*/ 1166826 w 1517131"/>
              <a:gd name="connsiteY62" fmla="*/ 283335 h 1906073"/>
              <a:gd name="connsiteX63" fmla="*/ 1123038 w 1517131"/>
              <a:gd name="connsiteY63" fmla="*/ 376063 h 1906073"/>
              <a:gd name="connsiteX64" fmla="*/ 1035461 w 1517131"/>
              <a:gd name="connsiteY64" fmla="*/ 535761 h 1906073"/>
              <a:gd name="connsiteX65" fmla="*/ 888642 w 1517131"/>
              <a:gd name="connsiteY65" fmla="*/ 759853 h 190607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252426 w 1517131"/>
              <a:gd name="connsiteY17" fmla="*/ 1906073 h 1906073"/>
              <a:gd name="connsiteX18" fmla="*/ 347729 w 1517131"/>
              <a:gd name="connsiteY18" fmla="*/ 1774708 h 1906073"/>
              <a:gd name="connsiteX19" fmla="*/ 443033 w 1517131"/>
              <a:gd name="connsiteY19" fmla="*/ 1656223 h 1906073"/>
              <a:gd name="connsiteX20" fmla="*/ 515155 w 1517131"/>
              <a:gd name="connsiteY20" fmla="*/ 1560919 h 1906073"/>
              <a:gd name="connsiteX21" fmla="*/ 610458 w 1517131"/>
              <a:gd name="connsiteY21" fmla="*/ 1437282 h 1906073"/>
              <a:gd name="connsiteX22" fmla="*/ 692883 w 1517131"/>
              <a:gd name="connsiteY22" fmla="*/ 1329099 h 1906073"/>
              <a:gd name="connsiteX23" fmla="*/ 785611 w 1517131"/>
              <a:gd name="connsiteY23" fmla="*/ 1210614 h 1906073"/>
              <a:gd name="connsiteX24" fmla="*/ 862884 w 1517131"/>
              <a:gd name="connsiteY24" fmla="*/ 1112734 h 1906073"/>
              <a:gd name="connsiteX25" fmla="*/ 945309 w 1517131"/>
              <a:gd name="connsiteY25" fmla="*/ 1004552 h 1906073"/>
              <a:gd name="connsiteX26" fmla="*/ 1020007 w 1517131"/>
              <a:gd name="connsiteY26" fmla="*/ 906672 h 1906073"/>
              <a:gd name="connsiteX27" fmla="*/ 1097280 w 1517131"/>
              <a:gd name="connsiteY27" fmla="*/ 806217 h 1906073"/>
              <a:gd name="connsiteX28" fmla="*/ 1166826 w 1517131"/>
              <a:gd name="connsiteY28" fmla="*/ 716065 h 1906073"/>
              <a:gd name="connsiteX29" fmla="*/ 1241523 w 1517131"/>
              <a:gd name="connsiteY29" fmla="*/ 623337 h 1906073"/>
              <a:gd name="connsiteX30" fmla="*/ 1295615 w 1517131"/>
              <a:gd name="connsiteY30" fmla="*/ 551215 h 1906073"/>
              <a:gd name="connsiteX31" fmla="*/ 1334251 w 1517131"/>
              <a:gd name="connsiteY31" fmla="*/ 499700 h 1906073"/>
              <a:gd name="connsiteX32" fmla="*/ 1365160 w 1517131"/>
              <a:gd name="connsiteY32" fmla="*/ 461063 h 1906073"/>
              <a:gd name="connsiteX33" fmla="*/ 1383191 w 1517131"/>
              <a:gd name="connsiteY33" fmla="*/ 445609 h 1906073"/>
              <a:gd name="connsiteX34" fmla="*/ 1411524 w 1517131"/>
              <a:gd name="connsiteY34" fmla="*/ 425002 h 1906073"/>
              <a:gd name="connsiteX35" fmla="*/ 1437282 w 1517131"/>
              <a:gd name="connsiteY35" fmla="*/ 412124 h 1906073"/>
              <a:gd name="connsiteX36" fmla="*/ 1460464 w 1517131"/>
              <a:gd name="connsiteY36" fmla="*/ 401820 h 1906073"/>
              <a:gd name="connsiteX37" fmla="*/ 1483646 w 1517131"/>
              <a:gd name="connsiteY37" fmla="*/ 391517 h 1906073"/>
              <a:gd name="connsiteX38" fmla="*/ 1504252 w 1517131"/>
              <a:gd name="connsiteY38" fmla="*/ 370911 h 1906073"/>
              <a:gd name="connsiteX39" fmla="*/ 1514555 w 1517131"/>
              <a:gd name="connsiteY39" fmla="*/ 345153 h 1906073"/>
              <a:gd name="connsiteX40" fmla="*/ 1517131 w 1517131"/>
              <a:gd name="connsiteY40" fmla="*/ 324547 h 1906073"/>
              <a:gd name="connsiteX41" fmla="*/ 1506828 w 1517131"/>
              <a:gd name="connsiteY41" fmla="*/ 291062 h 1906073"/>
              <a:gd name="connsiteX42" fmla="*/ 1481070 w 1517131"/>
              <a:gd name="connsiteY42" fmla="*/ 252425 h 1906073"/>
              <a:gd name="connsiteX43" fmla="*/ 1437282 w 1517131"/>
              <a:gd name="connsiteY43" fmla="*/ 193183 h 1906073"/>
              <a:gd name="connsiteX44" fmla="*/ 1393494 w 1517131"/>
              <a:gd name="connsiteY44" fmla="*/ 149394 h 1906073"/>
              <a:gd name="connsiteX45" fmla="*/ 1331675 w 1517131"/>
              <a:gd name="connsiteY45" fmla="*/ 100455 h 1906073"/>
              <a:gd name="connsiteX46" fmla="*/ 1269857 w 1517131"/>
              <a:gd name="connsiteY46" fmla="*/ 59242 h 1906073"/>
              <a:gd name="connsiteX47" fmla="*/ 1223493 w 1517131"/>
              <a:gd name="connsiteY47" fmla="*/ 33485 h 1906073"/>
              <a:gd name="connsiteX48" fmla="*/ 1182280 w 1517131"/>
              <a:gd name="connsiteY48" fmla="*/ 12878 h 1906073"/>
              <a:gd name="connsiteX49" fmla="*/ 1141068 w 1517131"/>
              <a:gd name="connsiteY49" fmla="*/ 0 h 1906073"/>
              <a:gd name="connsiteX50" fmla="*/ 1115310 w 1517131"/>
              <a:gd name="connsiteY50" fmla="*/ 2575 h 1906073"/>
              <a:gd name="connsiteX51" fmla="*/ 1107583 w 1517131"/>
              <a:gd name="connsiteY51" fmla="*/ 7727 h 1906073"/>
              <a:gd name="connsiteX52" fmla="*/ 1110159 w 1517131"/>
              <a:gd name="connsiteY52" fmla="*/ 25757 h 1906073"/>
              <a:gd name="connsiteX53" fmla="*/ 1117886 w 1517131"/>
              <a:gd name="connsiteY53" fmla="*/ 54091 h 1906073"/>
              <a:gd name="connsiteX54" fmla="*/ 1128189 w 1517131"/>
              <a:gd name="connsiteY54" fmla="*/ 69545 h 1906073"/>
              <a:gd name="connsiteX55" fmla="*/ 1146220 w 1517131"/>
              <a:gd name="connsiteY55" fmla="*/ 92727 h 1906073"/>
              <a:gd name="connsiteX56" fmla="*/ 1159098 w 1517131"/>
              <a:gd name="connsiteY56" fmla="*/ 110758 h 1906073"/>
              <a:gd name="connsiteX57" fmla="*/ 1169402 w 1517131"/>
              <a:gd name="connsiteY57" fmla="*/ 131364 h 1906073"/>
              <a:gd name="connsiteX58" fmla="*/ 1179705 w 1517131"/>
              <a:gd name="connsiteY58" fmla="*/ 162273 h 1906073"/>
              <a:gd name="connsiteX59" fmla="*/ 1184856 w 1517131"/>
              <a:gd name="connsiteY59" fmla="*/ 195758 h 1906073"/>
              <a:gd name="connsiteX60" fmla="*/ 1182280 w 1517131"/>
              <a:gd name="connsiteY60" fmla="*/ 231819 h 1906073"/>
              <a:gd name="connsiteX61" fmla="*/ 1166826 w 1517131"/>
              <a:gd name="connsiteY61" fmla="*/ 283335 h 1906073"/>
              <a:gd name="connsiteX62" fmla="*/ 1123038 w 1517131"/>
              <a:gd name="connsiteY62" fmla="*/ 376063 h 1906073"/>
              <a:gd name="connsiteX63" fmla="*/ 1035461 w 1517131"/>
              <a:gd name="connsiteY63" fmla="*/ 535761 h 1906073"/>
              <a:gd name="connsiteX64" fmla="*/ 888642 w 1517131"/>
              <a:gd name="connsiteY64" fmla="*/ 759853 h 1906073"/>
              <a:gd name="connsiteX0" fmla="*/ 873187 w 1501676"/>
              <a:gd name="connsiteY0" fmla="*/ 759853 h 1906073"/>
              <a:gd name="connsiteX1" fmla="*/ 803641 w 1501676"/>
              <a:gd name="connsiteY1" fmla="*/ 868036 h 1906073"/>
              <a:gd name="connsiteX2" fmla="*/ 723792 w 1501676"/>
              <a:gd name="connsiteY2" fmla="*/ 986521 h 1906073"/>
              <a:gd name="connsiteX3" fmla="*/ 685156 w 1501676"/>
              <a:gd name="connsiteY3" fmla="*/ 1050916 h 1906073"/>
              <a:gd name="connsiteX4" fmla="*/ 597579 w 1501676"/>
              <a:gd name="connsiteY4" fmla="*/ 1166825 h 1906073"/>
              <a:gd name="connsiteX5" fmla="*/ 491973 w 1501676"/>
              <a:gd name="connsiteY5" fmla="*/ 1321372 h 1906073"/>
              <a:gd name="connsiteX6" fmla="*/ 401820 w 1501676"/>
              <a:gd name="connsiteY6" fmla="*/ 1452736 h 1906073"/>
              <a:gd name="connsiteX7" fmla="*/ 332274 w 1501676"/>
              <a:gd name="connsiteY7" fmla="*/ 1555767 h 1906073"/>
              <a:gd name="connsiteX8" fmla="*/ 280759 w 1501676"/>
              <a:gd name="connsiteY8" fmla="*/ 1627889 h 1906073"/>
              <a:gd name="connsiteX9" fmla="*/ 226668 w 1501676"/>
              <a:gd name="connsiteY9" fmla="*/ 1705162 h 1906073"/>
              <a:gd name="connsiteX10" fmla="*/ 182880 w 1501676"/>
              <a:gd name="connsiteY10" fmla="*/ 1754102 h 1906073"/>
              <a:gd name="connsiteX11" fmla="*/ 149394 w 1501676"/>
              <a:gd name="connsiteY11" fmla="*/ 1785011 h 1906073"/>
              <a:gd name="connsiteX12" fmla="*/ 108182 w 1501676"/>
              <a:gd name="connsiteY12" fmla="*/ 1813345 h 1906073"/>
              <a:gd name="connsiteX13" fmla="*/ 69545 w 1501676"/>
              <a:gd name="connsiteY13" fmla="*/ 1833951 h 1906073"/>
              <a:gd name="connsiteX14" fmla="*/ 15454 w 1501676"/>
              <a:gd name="connsiteY14" fmla="*/ 1851982 h 1906073"/>
              <a:gd name="connsiteX15" fmla="*/ 0 w 1501676"/>
              <a:gd name="connsiteY15" fmla="*/ 1859709 h 1906073"/>
              <a:gd name="connsiteX16" fmla="*/ 236971 w 1501676"/>
              <a:gd name="connsiteY16" fmla="*/ 1906073 h 1906073"/>
              <a:gd name="connsiteX17" fmla="*/ 332274 w 1501676"/>
              <a:gd name="connsiteY17" fmla="*/ 1774708 h 1906073"/>
              <a:gd name="connsiteX18" fmla="*/ 427578 w 1501676"/>
              <a:gd name="connsiteY18" fmla="*/ 1656223 h 1906073"/>
              <a:gd name="connsiteX19" fmla="*/ 499700 w 1501676"/>
              <a:gd name="connsiteY19" fmla="*/ 1560919 h 1906073"/>
              <a:gd name="connsiteX20" fmla="*/ 595003 w 1501676"/>
              <a:gd name="connsiteY20" fmla="*/ 1437282 h 1906073"/>
              <a:gd name="connsiteX21" fmla="*/ 677428 w 1501676"/>
              <a:gd name="connsiteY21" fmla="*/ 1329099 h 1906073"/>
              <a:gd name="connsiteX22" fmla="*/ 770156 w 1501676"/>
              <a:gd name="connsiteY22" fmla="*/ 1210614 h 1906073"/>
              <a:gd name="connsiteX23" fmla="*/ 847429 w 1501676"/>
              <a:gd name="connsiteY23" fmla="*/ 1112734 h 1906073"/>
              <a:gd name="connsiteX24" fmla="*/ 929854 w 1501676"/>
              <a:gd name="connsiteY24" fmla="*/ 1004552 h 1906073"/>
              <a:gd name="connsiteX25" fmla="*/ 1004552 w 1501676"/>
              <a:gd name="connsiteY25" fmla="*/ 906672 h 1906073"/>
              <a:gd name="connsiteX26" fmla="*/ 1081825 w 1501676"/>
              <a:gd name="connsiteY26" fmla="*/ 806217 h 1906073"/>
              <a:gd name="connsiteX27" fmla="*/ 1151371 w 1501676"/>
              <a:gd name="connsiteY27" fmla="*/ 716065 h 1906073"/>
              <a:gd name="connsiteX28" fmla="*/ 1226068 w 1501676"/>
              <a:gd name="connsiteY28" fmla="*/ 623337 h 1906073"/>
              <a:gd name="connsiteX29" fmla="*/ 1280160 w 1501676"/>
              <a:gd name="connsiteY29" fmla="*/ 551215 h 1906073"/>
              <a:gd name="connsiteX30" fmla="*/ 1318796 w 1501676"/>
              <a:gd name="connsiteY30" fmla="*/ 499700 h 1906073"/>
              <a:gd name="connsiteX31" fmla="*/ 1349705 w 1501676"/>
              <a:gd name="connsiteY31" fmla="*/ 461063 h 1906073"/>
              <a:gd name="connsiteX32" fmla="*/ 1367736 w 1501676"/>
              <a:gd name="connsiteY32" fmla="*/ 445609 h 1906073"/>
              <a:gd name="connsiteX33" fmla="*/ 1396069 w 1501676"/>
              <a:gd name="connsiteY33" fmla="*/ 425002 h 1906073"/>
              <a:gd name="connsiteX34" fmla="*/ 1421827 w 1501676"/>
              <a:gd name="connsiteY34" fmla="*/ 412124 h 1906073"/>
              <a:gd name="connsiteX35" fmla="*/ 1445009 w 1501676"/>
              <a:gd name="connsiteY35" fmla="*/ 401820 h 1906073"/>
              <a:gd name="connsiteX36" fmla="*/ 1468191 w 1501676"/>
              <a:gd name="connsiteY36" fmla="*/ 391517 h 1906073"/>
              <a:gd name="connsiteX37" fmla="*/ 1488797 w 1501676"/>
              <a:gd name="connsiteY37" fmla="*/ 370911 h 1906073"/>
              <a:gd name="connsiteX38" fmla="*/ 1499100 w 1501676"/>
              <a:gd name="connsiteY38" fmla="*/ 345153 h 1906073"/>
              <a:gd name="connsiteX39" fmla="*/ 1501676 w 1501676"/>
              <a:gd name="connsiteY39" fmla="*/ 324547 h 1906073"/>
              <a:gd name="connsiteX40" fmla="*/ 1491373 w 1501676"/>
              <a:gd name="connsiteY40" fmla="*/ 291062 h 1906073"/>
              <a:gd name="connsiteX41" fmla="*/ 1465615 w 1501676"/>
              <a:gd name="connsiteY41" fmla="*/ 252425 h 1906073"/>
              <a:gd name="connsiteX42" fmla="*/ 1421827 w 1501676"/>
              <a:gd name="connsiteY42" fmla="*/ 193183 h 1906073"/>
              <a:gd name="connsiteX43" fmla="*/ 1378039 w 1501676"/>
              <a:gd name="connsiteY43" fmla="*/ 149394 h 1906073"/>
              <a:gd name="connsiteX44" fmla="*/ 1316220 w 1501676"/>
              <a:gd name="connsiteY44" fmla="*/ 100455 h 1906073"/>
              <a:gd name="connsiteX45" fmla="*/ 1254402 w 1501676"/>
              <a:gd name="connsiteY45" fmla="*/ 59242 h 1906073"/>
              <a:gd name="connsiteX46" fmla="*/ 1208038 w 1501676"/>
              <a:gd name="connsiteY46" fmla="*/ 33485 h 1906073"/>
              <a:gd name="connsiteX47" fmla="*/ 1166825 w 1501676"/>
              <a:gd name="connsiteY47" fmla="*/ 12878 h 1906073"/>
              <a:gd name="connsiteX48" fmla="*/ 1125613 w 1501676"/>
              <a:gd name="connsiteY48" fmla="*/ 0 h 1906073"/>
              <a:gd name="connsiteX49" fmla="*/ 1099855 w 1501676"/>
              <a:gd name="connsiteY49" fmla="*/ 2575 h 1906073"/>
              <a:gd name="connsiteX50" fmla="*/ 1092128 w 1501676"/>
              <a:gd name="connsiteY50" fmla="*/ 7727 h 1906073"/>
              <a:gd name="connsiteX51" fmla="*/ 1094704 w 1501676"/>
              <a:gd name="connsiteY51" fmla="*/ 25757 h 1906073"/>
              <a:gd name="connsiteX52" fmla="*/ 1102431 w 1501676"/>
              <a:gd name="connsiteY52" fmla="*/ 54091 h 1906073"/>
              <a:gd name="connsiteX53" fmla="*/ 1112734 w 1501676"/>
              <a:gd name="connsiteY53" fmla="*/ 69545 h 1906073"/>
              <a:gd name="connsiteX54" fmla="*/ 1130765 w 1501676"/>
              <a:gd name="connsiteY54" fmla="*/ 92727 h 1906073"/>
              <a:gd name="connsiteX55" fmla="*/ 1143643 w 1501676"/>
              <a:gd name="connsiteY55" fmla="*/ 110758 h 1906073"/>
              <a:gd name="connsiteX56" fmla="*/ 1153947 w 1501676"/>
              <a:gd name="connsiteY56" fmla="*/ 131364 h 1906073"/>
              <a:gd name="connsiteX57" fmla="*/ 1164250 w 1501676"/>
              <a:gd name="connsiteY57" fmla="*/ 162273 h 1906073"/>
              <a:gd name="connsiteX58" fmla="*/ 1169401 w 1501676"/>
              <a:gd name="connsiteY58" fmla="*/ 195758 h 1906073"/>
              <a:gd name="connsiteX59" fmla="*/ 1166825 w 1501676"/>
              <a:gd name="connsiteY59" fmla="*/ 231819 h 1906073"/>
              <a:gd name="connsiteX60" fmla="*/ 1151371 w 1501676"/>
              <a:gd name="connsiteY60" fmla="*/ 283335 h 1906073"/>
              <a:gd name="connsiteX61" fmla="*/ 1107583 w 1501676"/>
              <a:gd name="connsiteY61" fmla="*/ 376063 h 1906073"/>
              <a:gd name="connsiteX62" fmla="*/ 1020006 w 1501676"/>
              <a:gd name="connsiteY62" fmla="*/ 535761 h 1906073"/>
              <a:gd name="connsiteX63" fmla="*/ 873187 w 1501676"/>
              <a:gd name="connsiteY63" fmla="*/ 759853 h 1906073"/>
              <a:gd name="connsiteX0" fmla="*/ 857733 w 1486222"/>
              <a:gd name="connsiteY0" fmla="*/ 759853 h 1906073"/>
              <a:gd name="connsiteX1" fmla="*/ 788187 w 1486222"/>
              <a:gd name="connsiteY1" fmla="*/ 868036 h 1906073"/>
              <a:gd name="connsiteX2" fmla="*/ 708338 w 1486222"/>
              <a:gd name="connsiteY2" fmla="*/ 986521 h 1906073"/>
              <a:gd name="connsiteX3" fmla="*/ 669702 w 1486222"/>
              <a:gd name="connsiteY3" fmla="*/ 1050916 h 1906073"/>
              <a:gd name="connsiteX4" fmla="*/ 582125 w 1486222"/>
              <a:gd name="connsiteY4" fmla="*/ 1166825 h 1906073"/>
              <a:gd name="connsiteX5" fmla="*/ 476519 w 1486222"/>
              <a:gd name="connsiteY5" fmla="*/ 1321372 h 1906073"/>
              <a:gd name="connsiteX6" fmla="*/ 386366 w 1486222"/>
              <a:gd name="connsiteY6" fmla="*/ 1452736 h 1906073"/>
              <a:gd name="connsiteX7" fmla="*/ 316820 w 1486222"/>
              <a:gd name="connsiteY7" fmla="*/ 1555767 h 1906073"/>
              <a:gd name="connsiteX8" fmla="*/ 265305 w 1486222"/>
              <a:gd name="connsiteY8" fmla="*/ 1627889 h 1906073"/>
              <a:gd name="connsiteX9" fmla="*/ 211214 w 1486222"/>
              <a:gd name="connsiteY9" fmla="*/ 1705162 h 1906073"/>
              <a:gd name="connsiteX10" fmla="*/ 167426 w 1486222"/>
              <a:gd name="connsiteY10" fmla="*/ 1754102 h 1906073"/>
              <a:gd name="connsiteX11" fmla="*/ 133940 w 1486222"/>
              <a:gd name="connsiteY11" fmla="*/ 1785011 h 1906073"/>
              <a:gd name="connsiteX12" fmla="*/ 92728 w 1486222"/>
              <a:gd name="connsiteY12" fmla="*/ 1813345 h 1906073"/>
              <a:gd name="connsiteX13" fmla="*/ 54091 w 1486222"/>
              <a:gd name="connsiteY13" fmla="*/ 1833951 h 1906073"/>
              <a:gd name="connsiteX14" fmla="*/ 0 w 1486222"/>
              <a:gd name="connsiteY14" fmla="*/ 1851982 h 1906073"/>
              <a:gd name="connsiteX15" fmla="*/ 221517 w 1486222"/>
              <a:gd name="connsiteY15" fmla="*/ 1906073 h 1906073"/>
              <a:gd name="connsiteX16" fmla="*/ 316820 w 1486222"/>
              <a:gd name="connsiteY16" fmla="*/ 1774708 h 1906073"/>
              <a:gd name="connsiteX17" fmla="*/ 412124 w 1486222"/>
              <a:gd name="connsiteY17" fmla="*/ 1656223 h 1906073"/>
              <a:gd name="connsiteX18" fmla="*/ 484246 w 1486222"/>
              <a:gd name="connsiteY18" fmla="*/ 1560919 h 1906073"/>
              <a:gd name="connsiteX19" fmla="*/ 579549 w 1486222"/>
              <a:gd name="connsiteY19" fmla="*/ 1437282 h 1906073"/>
              <a:gd name="connsiteX20" fmla="*/ 661974 w 1486222"/>
              <a:gd name="connsiteY20" fmla="*/ 1329099 h 1906073"/>
              <a:gd name="connsiteX21" fmla="*/ 754702 w 1486222"/>
              <a:gd name="connsiteY21" fmla="*/ 1210614 h 1906073"/>
              <a:gd name="connsiteX22" fmla="*/ 831975 w 1486222"/>
              <a:gd name="connsiteY22" fmla="*/ 1112734 h 1906073"/>
              <a:gd name="connsiteX23" fmla="*/ 914400 w 1486222"/>
              <a:gd name="connsiteY23" fmla="*/ 1004552 h 1906073"/>
              <a:gd name="connsiteX24" fmla="*/ 989098 w 1486222"/>
              <a:gd name="connsiteY24" fmla="*/ 906672 h 1906073"/>
              <a:gd name="connsiteX25" fmla="*/ 1066371 w 1486222"/>
              <a:gd name="connsiteY25" fmla="*/ 806217 h 1906073"/>
              <a:gd name="connsiteX26" fmla="*/ 1135917 w 1486222"/>
              <a:gd name="connsiteY26" fmla="*/ 716065 h 1906073"/>
              <a:gd name="connsiteX27" fmla="*/ 1210614 w 1486222"/>
              <a:gd name="connsiteY27" fmla="*/ 623337 h 1906073"/>
              <a:gd name="connsiteX28" fmla="*/ 1264706 w 1486222"/>
              <a:gd name="connsiteY28" fmla="*/ 551215 h 1906073"/>
              <a:gd name="connsiteX29" fmla="*/ 1303342 w 1486222"/>
              <a:gd name="connsiteY29" fmla="*/ 499700 h 1906073"/>
              <a:gd name="connsiteX30" fmla="*/ 1334251 w 1486222"/>
              <a:gd name="connsiteY30" fmla="*/ 461063 h 1906073"/>
              <a:gd name="connsiteX31" fmla="*/ 1352282 w 1486222"/>
              <a:gd name="connsiteY31" fmla="*/ 445609 h 1906073"/>
              <a:gd name="connsiteX32" fmla="*/ 1380615 w 1486222"/>
              <a:gd name="connsiteY32" fmla="*/ 425002 h 1906073"/>
              <a:gd name="connsiteX33" fmla="*/ 1406373 w 1486222"/>
              <a:gd name="connsiteY33" fmla="*/ 412124 h 1906073"/>
              <a:gd name="connsiteX34" fmla="*/ 1429555 w 1486222"/>
              <a:gd name="connsiteY34" fmla="*/ 401820 h 1906073"/>
              <a:gd name="connsiteX35" fmla="*/ 1452737 w 1486222"/>
              <a:gd name="connsiteY35" fmla="*/ 391517 h 1906073"/>
              <a:gd name="connsiteX36" fmla="*/ 1473343 w 1486222"/>
              <a:gd name="connsiteY36" fmla="*/ 370911 h 1906073"/>
              <a:gd name="connsiteX37" fmla="*/ 1483646 w 1486222"/>
              <a:gd name="connsiteY37" fmla="*/ 345153 h 1906073"/>
              <a:gd name="connsiteX38" fmla="*/ 1486222 w 1486222"/>
              <a:gd name="connsiteY38" fmla="*/ 324547 h 1906073"/>
              <a:gd name="connsiteX39" fmla="*/ 1475919 w 1486222"/>
              <a:gd name="connsiteY39" fmla="*/ 291062 h 1906073"/>
              <a:gd name="connsiteX40" fmla="*/ 1450161 w 1486222"/>
              <a:gd name="connsiteY40" fmla="*/ 252425 h 1906073"/>
              <a:gd name="connsiteX41" fmla="*/ 1406373 w 1486222"/>
              <a:gd name="connsiteY41" fmla="*/ 193183 h 1906073"/>
              <a:gd name="connsiteX42" fmla="*/ 1362585 w 1486222"/>
              <a:gd name="connsiteY42" fmla="*/ 149394 h 1906073"/>
              <a:gd name="connsiteX43" fmla="*/ 1300766 w 1486222"/>
              <a:gd name="connsiteY43" fmla="*/ 100455 h 1906073"/>
              <a:gd name="connsiteX44" fmla="*/ 1238948 w 1486222"/>
              <a:gd name="connsiteY44" fmla="*/ 59242 h 1906073"/>
              <a:gd name="connsiteX45" fmla="*/ 1192584 w 1486222"/>
              <a:gd name="connsiteY45" fmla="*/ 33485 h 1906073"/>
              <a:gd name="connsiteX46" fmla="*/ 1151371 w 1486222"/>
              <a:gd name="connsiteY46" fmla="*/ 12878 h 1906073"/>
              <a:gd name="connsiteX47" fmla="*/ 1110159 w 1486222"/>
              <a:gd name="connsiteY47" fmla="*/ 0 h 1906073"/>
              <a:gd name="connsiteX48" fmla="*/ 1084401 w 1486222"/>
              <a:gd name="connsiteY48" fmla="*/ 2575 h 1906073"/>
              <a:gd name="connsiteX49" fmla="*/ 1076674 w 1486222"/>
              <a:gd name="connsiteY49" fmla="*/ 7727 h 1906073"/>
              <a:gd name="connsiteX50" fmla="*/ 1079250 w 1486222"/>
              <a:gd name="connsiteY50" fmla="*/ 25757 h 1906073"/>
              <a:gd name="connsiteX51" fmla="*/ 1086977 w 1486222"/>
              <a:gd name="connsiteY51" fmla="*/ 54091 h 1906073"/>
              <a:gd name="connsiteX52" fmla="*/ 1097280 w 1486222"/>
              <a:gd name="connsiteY52" fmla="*/ 69545 h 1906073"/>
              <a:gd name="connsiteX53" fmla="*/ 1115311 w 1486222"/>
              <a:gd name="connsiteY53" fmla="*/ 92727 h 1906073"/>
              <a:gd name="connsiteX54" fmla="*/ 1128189 w 1486222"/>
              <a:gd name="connsiteY54" fmla="*/ 110758 h 1906073"/>
              <a:gd name="connsiteX55" fmla="*/ 1138493 w 1486222"/>
              <a:gd name="connsiteY55" fmla="*/ 131364 h 1906073"/>
              <a:gd name="connsiteX56" fmla="*/ 1148796 w 1486222"/>
              <a:gd name="connsiteY56" fmla="*/ 162273 h 1906073"/>
              <a:gd name="connsiteX57" fmla="*/ 1153947 w 1486222"/>
              <a:gd name="connsiteY57" fmla="*/ 195758 h 1906073"/>
              <a:gd name="connsiteX58" fmla="*/ 1151371 w 1486222"/>
              <a:gd name="connsiteY58" fmla="*/ 231819 h 1906073"/>
              <a:gd name="connsiteX59" fmla="*/ 1135917 w 1486222"/>
              <a:gd name="connsiteY59" fmla="*/ 283335 h 1906073"/>
              <a:gd name="connsiteX60" fmla="*/ 1092129 w 1486222"/>
              <a:gd name="connsiteY60" fmla="*/ 376063 h 1906073"/>
              <a:gd name="connsiteX61" fmla="*/ 1004552 w 1486222"/>
              <a:gd name="connsiteY61" fmla="*/ 535761 h 1906073"/>
              <a:gd name="connsiteX62" fmla="*/ 857733 w 1486222"/>
              <a:gd name="connsiteY62" fmla="*/ 759853 h 1906073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30296 w 1462427"/>
              <a:gd name="connsiteY13" fmla="*/ 1833951 h 1923440"/>
              <a:gd name="connsiteX14" fmla="*/ 0 w 1462427"/>
              <a:gd name="connsiteY14" fmla="*/ 1923440 h 1923440"/>
              <a:gd name="connsiteX15" fmla="*/ 197722 w 1462427"/>
              <a:gd name="connsiteY15" fmla="*/ 1906073 h 1923440"/>
              <a:gd name="connsiteX16" fmla="*/ 293025 w 1462427"/>
              <a:gd name="connsiteY16" fmla="*/ 1774708 h 1923440"/>
              <a:gd name="connsiteX17" fmla="*/ 388329 w 1462427"/>
              <a:gd name="connsiteY17" fmla="*/ 1656223 h 1923440"/>
              <a:gd name="connsiteX18" fmla="*/ 460451 w 1462427"/>
              <a:gd name="connsiteY18" fmla="*/ 1560919 h 1923440"/>
              <a:gd name="connsiteX19" fmla="*/ 555754 w 1462427"/>
              <a:gd name="connsiteY19" fmla="*/ 1437282 h 1923440"/>
              <a:gd name="connsiteX20" fmla="*/ 638179 w 1462427"/>
              <a:gd name="connsiteY20" fmla="*/ 1329099 h 1923440"/>
              <a:gd name="connsiteX21" fmla="*/ 730907 w 1462427"/>
              <a:gd name="connsiteY21" fmla="*/ 1210614 h 1923440"/>
              <a:gd name="connsiteX22" fmla="*/ 808180 w 1462427"/>
              <a:gd name="connsiteY22" fmla="*/ 1112734 h 1923440"/>
              <a:gd name="connsiteX23" fmla="*/ 890605 w 1462427"/>
              <a:gd name="connsiteY23" fmla="*/ 1004552 h 1923440"/>
              <a:gd name="connsiteX24" fmla="*/ 965303 w 1462427"/>
              <a:gd name="connsiteY24" fmla="*/ 906672 h 1923440"/>
              <a:gd name="connsiteX25" fmla="*/ 1042576 w 1462427"/>
              <a:gd name="connsiteY25" fmla="*/ 806217 h 1923440"/>
              <a:gd name="connsiteX26" fmla="*/ 1112122 w 1462427"/>
              <a:gd name="connsiteY26" fmla="*/ 716065 h 1923440"/>
              <a:gd name="connsiteX27" fmla="*/ 1186819 w 1462427"/>
              <a:gd name="connsiteY27" fmla="*/ 623337 h 1923440"/>
              <a:gd name="connsiteX28" fmla="*/ 1240911 w 1462427"/>
              <a:gd name="connsiteY28" fmla="*/ 551215 h 1923440"/>
              <a:gd name="connsiteX29" fmla="*/ 1279547 w 1462427"/>
              <a:gd name="connsiteY29" fmla="*/ 499700 h 1923440"/>
              <a:gd name="connsiteX30" fmla="*/ 1310456 w 1462427"/>
              <a:gd name="connsiteY30" fmla="*/ 461063 h 1923440"/>
              <a:gd name="connsiteX31" fmla="*/ 1328487 w 1462427"/>
              <a:gd name="connsiteY31" fmla="*/ 445609 h 1923440"/>
              <a:gd name="connsiteX32" fmla="*/ 1356820 w 1462427"/>
              <a:gd name="connsiteY32" fmla="*/ 425002 h 1923440"/>
              <a:gd name="connsiteX33" fmla="*/ 1382578 w 1462427"/>
              <a:gd name="connsiteY33" fmla="*/ 412124 h 1923440"/>
              <a:gd name="connsiteX34" fmla="*/ 1405760 w 1462427"/>
              <a:gd name="connsiteY34" fmla="*/ 401820 h 1923440"/>
              <a:gd name="connsiteX35" fmla="*/ 1428942 w 1462427"/>
              <a:gd name="connsiteY35" fmla="*/ 391517 h 1923440"/>
              <a:gd name="connsiteX36" fmla="*/ 1449548 w 1462427"/>
              <a:gd name="connsiteY36" fmla="*/ 370911 h 1923440"/>
              <a:gd name="connsiteX37" fmla="*/ 1459851 w 1462427"/>
              <a:gd name="connsiteY37" fmla="*/ 345153 h 1923440"/>
              <a:gd name="connsiteX38" fmla="*/ 1462427 w 1462427"/>
              <a:gd name="connsiteY38" fmla="*/ 324547 h 1923440"/>
              <a:gd name="connsiteX39" fmla="*/ 1452124 w 1462427"/>
              <a:gd name="connsiteY39" fmla="*/ 291062 h 1923440"/>
              <a:gd name="connsiteX40" fmla="*/ 1426366 w 1462427"/>
              <a:gd name="connsiteY40" fmla="*/ 252425 h 1923440"/>
              <a:gd name="connsiteX41" fmla="*/ 1382578 w 1462427"/>
              <a:gd name="connsiteY41" fmla="*/ 193183 h 1923440"/>
              <a:gd name="connsiteX42" fmla="*/ 1338790 w 1462427"/>
              <a:gd name="connsiteY42" fmla="*/ 149394 h 1923440"/>
              <a:gd name="connsiteX43" fmla="*/ 1276971 w 1462427"/>
              <a:gd name="connsiteY43" fmla="*/ 100455 h 1923440"/>
              <a:gd name="connsiteX44" fmla="*/ 1215153 w 1462427"/>
              <a:gd name="connsiteY44" fmla="*/ 59242 h 1923440"/>
              <a:gd name="connsiteX45" fmla="*/ 1168789 w 1462427"/>
              <a:gd name="connsiteY45" fmla="*/ 33485 h 1923440"/>
              <a:gd name="connsiteX46" fmla="*/ 1127576 w 1462427"/>
              <a:gd name="connsiteY46" fmla="*/ 12878 h 1923440"/>
              <a:gd name="connsiteX47" fmla="*/ 1086364 w 1462427"/>
              <a:gd name="connsiteY47" fmla="*/ 0 h 1923440"/>
              <a:gd name="connsiteX48" fmla="*/ 1060606 w 1462427"/>
              <a:gd name="connsiteY48" fmla="*/ 2575 h 1923440"/>
              <a:gd name="connsiteX49" fmla="*/ 1052879 w 1462427"/>
              <a:gd name="connsiteY49" fmla="*/ 7727 h 1923440"/>
              <a:gd name="connsiteX50" fmla="*/ 1055455 w 1462427"/>
              <a:gd name="connsiteY50" fmla="*/ 25757 h 1923440"/>
              <a:gd name="connsiteX51" fmla="*/ 1063182 w 1462427"/>
              <a:gd name="connsiteY51" fmla="*/ 54091 h 1923440"/>
              <a:gd name="connsiteX52" fmla="*/ 1073485 w 1462427"/>
              <a:gd name="connsiteY52" fmla="*/ 69545 h 1923440"/>
              <a:gd name="connsiteX53" fmla="*/ 1091516 w 1462427"/>
              <a:gd name="connsiteY53" fmla="*/ 92727 h 1923440"/>
              <a:gd name="connsiteX54" fmla="*/ 1104394 w 1462427"/>
              <a:gd name="connsiteY54" fmla="*/ 110758 h 1923440"/>
              <a:gd name="connsiteX55" fmla="*/ 1114698 w 1462427"/>
              <a:gd name="connsiteY55" fmla="*/ 131364 h 1923440"/>
              <a:gd name="connsiteX56" fmla="*/ 1125001 w 1462427"/>
              <a:gd name="connsiteY56" fmla="*/ 162273 h 1923440"/>
              <a:gd name="connsiteX57" fmla="*/ 1130152 w 1462427"/>
              <a:gd name="connsiteY57" fmla="*/ 195758 h 1923440"/>
              <a:gd name="connsiteX58" fmla="*/ 1127576 w 1462427"/>
              <a:gd name="connsiteY58" fmla="*/ 231819 h 1923440"/>
              <a:gd name="connsiteX59" fmla="*/ 1112122 w 1462427"/>
              <a:gd name="connsiteY59" fmla="*/ 283335 h 1923440"/>
              <a:gd name="connsiteX60" fmla="*/ 1068334 w 1462427"/>
              <a:gd name="connsiteY60" fmla="*/ 376063 h 1923440"/>
              <a:gd name="connsiteX61" fmla="*/ 980757 w 1462427"/>
              <a:gd name="connsiteY61" fmla="*/ 535761 h 1923440"/>
              <a:gd name="connsiteX62" fmla="*/ 833938 w 1462427"/>
              <a:gd name="connsiteY62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0 w 1462427"/>
              <a:gd name="connsiteY12" fmla="*/ 1923440 h 1923440"/>
              <a:gd name="connsiteX13" fmla="*/ 197722 w 1462427"/>
              <a:gd name="connsiteY13" fmla="*/ 1906073 h 1923440"/>
              <a:gd name="connsiteX14" fmla="*/ 293025 w 1462427"/>
              <a:gd name="connsiteY14" fmla="*/ 1774708 h 1923440"/>
              <a:gd name="connsiteX15" fmla="*/ 388329 w 1462427"/>
              <a:gd name="connsiteY15" fmla="*/ 1656223 h 1923440"/>
              <a:gd name="connsiteX16" fmla="*/ 460451 w 1462427"/>
              <a:gd name="connsiteY16" fmla="*/ 1560919 h 1923440"/>
              <a:gd name="connsiteX17" fmla="*/ 555754 w 1462427"/>
              <a:gd name="connsiteY17" fmla="*/ 1437282 h 1923440"/>
              <a:gd name="connsiteX18" fmla="*/ 638179 w 1462427"/>
              <a:gd name="connsiteY18" fmla="*/ 1329099 h 1923440"/>
              <a:gd name="connsiteX19" fmla="*/ 730907 w 1462427"/>
              <a:gd name="connsiteY19" fmla="*/ 1210614 h 1923440"/>
              <a:gd name="connsiteX20" fmla="*/ 808180 w 1462427"/>
              <a:gd name="connsiteY20" fmla="*/ 1112734 h 1923440"/>
              <a:gd name="connsiteX21" fmla="*/ 890605 w 1462427"/>
              <a:gd name="connsiteY21" fmla="*/ 1004552 h 1923440"/>
              <a:gd name="connsiteX22" fmla="*/ 965303 w 1462427"/>
              <a:gd name="connsiteY22" fmla="*/ 906672 h 1923440"/>
              <a:gd name="connsiteX23" fmla="*/ 1042576 w 1462427"/>
              <a:gd name="connsiteY23" fmla="*/ 806217 h 1923440"/>
              <a:gd name="connsiteX24" fmla="*/ 1112122 w 1462427"/>
              <a:gd name="connsiteY24" fmla="*/ 716065 h 1923440"/>
              <a:gd name="connsiteX25" fmla="*/ 1186819 w 1462427"/>
              <a:gd name="connsiteY25" fmla="*/ 623337 h 1923440"/>
              <a:gd name="connsiteX26" fmla="*/ 1240911 w 1462427"/>
              <a:gd name="connsiteY26" fmla="*/ 551215 h 1923440"/>
              <a:gd name="connsiteX27" fmla="*/ 1279547 w 1462427"/>
              <a:gd name="connsiteY27" fmla="*/ 499700 h 1923440"/>
              <a:gd name="connsiteX28" fmla="*/ 1310456 w 1462427"/>
              <a:gd name="connsiteY28" fmla="*/ 461063 h 1923440"/>
              <a:gd name="connsiteX29" fmla="*/ 1328487 w 1462427"/>
              <a:gd name="connsiteY29" fmla="*/ 445609 h 1923440"/>
              <a:gd name="connsiteX30" fmla="*/ 1356820 w 1462427"/>
              <a:gd name="connsiteY30" fmla="*/ 425002 h 1923440"/>
              <a:gd name="connsiteX31" fmla="*/ 1382578 w 1462427"/>
              <a:gd name="connsiteY31" fmla="*/ 412124 h 1923440"/>
              <a:gd name="connsiteX32" fmla="*/ 1405760 w 1462427"/>
              <a:gd name="connsiteY32" fmla="*/ 401820 h 1923440"/>
              <a:gd name="connsiteX33" fmla="*/ 1428942 w 1462427"/>
              <a:gd name="connsiteY33" fmla="*/ 391517 h 1923440"/>
              <a:gd name="connsiteX34" fmla="*/ 1449548 w 1462427"/>
              <a:gd name="connsiteY34" fmla="*/ 370911 h 1923440"/>
              <a:gd name="connsiteX35" fmla="*/ 1459851 w 1462427"/>
              <a:gd name="connsiteY35" fmla="*/ 345153 h 1923440"/>
              <a:gd name="connsiteX36" fmla="*/ 1462427 w 1462427"/>
              <a:gd name="connsiteY36" fmla="*/ 324547 h 1923440"/>
              <a:gd name="connsiteX37" fmla="*/ 1452124 w 1462427"/>
              <a:gd name="connsiteY37" fmla="*/ 291062 h 1923440"/>
              <a:gd name="connsiteX38" fmla="*/ 1426366 w 1462427"/>
              <a:gd name="connsiteY38" fmla="*/ 252425 h 1923440"/>
              <a:gd name="connsiteX39" fmla="*/ 1382578 w 1462427"/>
              <a:gd name="connsiteY39" fmla="*/ 193183 h 1923440"/>
              <a:gd name="connsiteX40" fmla="*/ 1338790 w 1462427"/>
              <a:gd name="connsiteY40" fmla="*/ 149394 h 1923440"/>
              <a:gd name="connsiteX41" fmla="*/ 1276971 w 1462427"/>
              <a:gd name="connsiteY41" fmla="*/ 100455 h 1923440"/>
              <a:gd name="connsiteX42" fmla="*/ 1215153 w 1462427"/>
              <a:gd name="connsiteY42" fmla="*/ 59242 h 1923440"/>
              <a:gd name="connsiteX43" fmla="*/ 1168789 w 1462427"/>
              <a:gd name="connsiteY43" fmla="*/ 33485 h 1923440"/>
              <a:gd name="connsiteX44" fmla="*/ 1127576 w 1462427"/>
              <a:gd name="connsiteY44" fmla="*/ 12878 h 1923440"/>
              <a:gd name="connsiteX45" fmla="*/ 1086364 w 1462427"/>
              <a:gd name="connsiteY45" fmla="*/ 0 h 1923440"/>
              <a:gd name="connsiteX46" fmla="*/ 1060606 w 1462427"/>
              <a:gd name="connsiteY46" fmla="*/ 2575 h 1923440"/>
              <a:gd name="connsiteX47" fmla="*/ 1052879 w 1462427"/>
              <a:gd name="connsiteY47" fmla="*/ 7727 h 1923440"/>
              <a:gd name="connsiteX48" fmla="*/ 1055455 w 1462427"/>
              <a:gd name="connsiteY48" fmla="*/ 25757 h 1923440"/>
              <a:gd name="connsiteX49" fmla="*/ 1063182 w 1462427"/>
              <a:gd name="connsiteY49" fmla="*/ 54091 h 1923440"/>
              <a:gd name="connsiteX50" fmla="*/ 1073485 w 1462427"/>
              <a:gd name="connsiteY50" fmla="*/ 69545 h 1923440"/>
              <a:gd name="connsiteX51" fmla="*/ 1091516 w 1462427"/>
              <a:gd name="connsiteY51" fmla="*/ 92727 h 1923440"/>
              <a:gd name="connsiteX52" fmla="*/ 1104394 w 1462427"/>
              <a:gd name="connsiteY52" fmla="*/ 110758 h 1923440"/>
              <a:gd name="connsiteX53" fmla="*/ 1114698 w 1462427"/>
              <a:gd name="connsiteY53" fmla="*/ 131364 h 1923440"/>
              <a:gd name="connsiteX54" fmla="*/ 1125001 w 1462427"/>
              <a:gd name="connsiteY54" fmla="*/ 162273 h 1923440"/>
              <a:gd name="connsiteX55" fmla="*/ 1130152 w 1462427"/>
              <a:gd name="connsiteY55" fmla="*/ 195758 h 1923440"/>
              <a:gd name="connsiteX56" fmla="*/ 1127576 w 1462427"/>
              <a:gd name="connsiteY56" fmla="*/ 231819 h 1923440"/>
              <a:gd name="connsiteX57" fmla="*/ 1112122 w 1462427"/>
              <a:gd name="connsiteY57" fmla="*/ 283335 h 1923440"/>
              <a:gd name="connsiteX58" fmla="*/ 1068334 w 1462427"/>
              <a:gd name="connsiteY58" fmla="*/ 376063 h 1923440"/>
              <a:gd name="connsiteX59" fmla="*/ 980757 w 1462427"/>
              <a:gd name="connsiteY59" fmla="*/ 535761 h 1923440"/>
              <a:gd name="connsiteX60" fmla="*/ 833938 w 1462427"/>
              <a:gd name="connsiteY60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28698 w 1462427"/>
              <a:gd name="connsiteY12" fmla="*/ 1887889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05240 w 1433729"/>
              <a:gd name="connsiteY0" fmla="*/ 759853 h 1906073"/>
              <a:gd name="connsiteX1" fmla="*/ 735694 w 1433729"/>
              <a:gd name="connsiteY1" fmla="*/ 868036 h 1906073"/>
              <a:gd name="connsiteX2" fmla="*/ 655845 w 1433729"/>
              <a:gd name="connsiteY2" fmla="*/ 986521 h 1906073"/>
              <a:gd name="connsiteX3" fmla="*/ 617209 w 1433729"/>
              <a:gd name="connsiteY3" fmla="*/ 1050916 h 1906073"/>
              <a:gd name="connsiteX4" fmla="*/ 529632 w 1433729"/>
              <a:gd name="connsiteY4" fmla="*/ 1166825 h 1906073"/>
              <a:gd name="connsiteX5" fmla="*/ 424026 w 1433729"/>
              <a:gd name="connsiteY5" fmla="*/ 1321372 h 1906073"/>
              <a:gd name="connsiteX6" fmla="*/ 333873 w 1433729"/>
              <a:gd name="connsiteY6" fmla="*/ 1452736 h 1906073"/>
              <a:gd name="connsiteX7" fmla="*/ 264327 w 1433729"/>
              <a:gd name="connsiteY7" fmla="*/ 1555767 h 1906073"/>
              <a:gd name="connsiteX8" fmla="*/ 212812 w 1433729"/>
              <a:gd name="connsiteY8" fmla="*/ 1627889 h 1906073"/>
              <a:gd name="connsiteX9" fmla="*/ 158721 w 1433729"/>
              <a:gd name="connsiteY9" fmla="*/ 1705162 h 1906073"/>
              <a:gd name="connsiteX10" fmla="*/ 114933 w 1433729"/>
              <a:gd name="connsiteY10" fmla="*/ 1754102 h 1906073"/>
              <a:gd name="connsiteX11" fmla="*/ 81447 w 1433729"/>
              <a:gd name="connsiteY11" fmla="*/ 1785011 h 1906073"/>
              <a:gd name="connsiteX12" fmla="*/ 0 w 1433729"/>
              <a:gd name="connsiteY12" fmla="*/ 1887889 h 1906073"/>
              <a:gd name="connsiteX13" fmla="*/ 169024 w 1433729"/>
              <a:gd name="connsiteY13" fmla="*/ 1906073 h 1906073"/>
              <a:gd name="connsiteX14" fmla="*/ 264327 w 1433729"/>
              <a:gd name="connsiteY14" fmla="*/ 1774708 h 1906073"/>
              <a:gd name="connsiteX15" fmla="*/ 359631 w 1433729"/>
              <a:gd name="connsiteY15" fmla="*/ 1656223 h 1906073"/>
              <a:gd name="connsiteX16" fmla="*/ 431753 w 1433729"/>
              <a:gd name="connsiteY16" fmla="*/ 1560919 h 1906073"/>
              <a:gd name="connsiteX17" fmla="*/ 527056 w 1433729"/>
              <a:gd name="connsiteY17" fmla="*/ 1437282 h 1906073"/>
              <a:gd name="connsiteX18" fmla="*/ 609481 w 1433729"/>
              <a:gd name="connsiteY18" fmla="*/ 1329099 h 1906073"/>
              <a:gd name="connsiteX19" fmla="*/ 702209 w 1433729"/>
              <a:gd name="connsiteY19" fmla="*/ 1210614 h 1906073"/>
              <a:gd name="connsiteX20" fmla="*/ 779482 w 1433729"/>
              <a:gd name="connsiteY20" fmla="*/ 1112734 h 1906073"/>
              <a:gd name="connsiteX21" fmla="*/ 861907 w 1433729"/>
              <a:gd name="connsiteY21" fmla="*/ 1004552 h 1906073"/>
              <a:gd name="connsiteX22" fmla="*/ 936605 w 1433729"/>
              <a:gd name="connsiteY22" fmla="*/ 906672 h 1906073"/>
              <a:gd name="connsiteX23" fmla="*/ 1013878 w 1433729"/>
              <a:gd name="connsiteY23" fmla="*/ 806217 h 1906073"/>
              <a:gd name="connsiteX24" fmla="*/ 1083424 w 1433729"/>
              <a:gd name="connsiteY24" fmla="*/ 716065 h 1906073"/>
              <a:gd name="connsiteX25" fmla="*/ 1158121 w 1433729"/>
              <a:gd name="connsiteY25" fmla="*/ 623337 h 1906073"/>
              <a:gd name="connsiteX26" fmla="*/ 1212213 w 1433729"/>
              <a:gd name="connsiteY26" fmla="*/ 551215 h 1906073"/>
              <a:gd name="connsiteX27" fmla="*/ 1250849 w 1433729"/>
              <a:gd name="connsiteY27" fmla="*/ 499700 h 1906073"/>
              <a:gd name="connsiteX28" fmla="*/ 1281758 w 1433729"/>
              <a:gd name="connsiteY28" fmla="*/ 461063 h 1906073"/>
              <a:gd name="connsiteX29" fmla="*/ 1299789 w 1433729"/>
              <a:gd name="connsiteY29" fmla="*/ 445609 h 1906073"/>
              <a:gd name="connsiteX30" fmla="*/ 1328122 w 1433729"/>
              <a:gd name="connsiteY30" fmla="*/ 425002 h 1906073"/>
              <a:gd name="connsiteX31" fmla="*/ 1353880 w 1433729"/>
              <a:gd name="connsiteY31" fmla="*/ 412124 h 1906073"/>
              <a:gd name="connsiteX32" fmla="*/ 1377062 w 1433729"/>
              <a:gd name="connsiteY32" fmla="*/ 401820 h 1906073"/>
              <a:gd name="connsiteX33" fmla="*/ 1400244 w 1433729"/>
              <a:gd name="connsiteY33" fmla="*/ 391517 h 1906073"/>
              <a:gd name="connsiteX34" fmla="*/ 1420850 w 1433729"/>
              <a:gd name="connsiteY34" fmla="*/ 370911 h 1906073"/>
              <a:gd name="connsiteX35" fmla="*/ 1431153 w 1433729"/>
              <a:gd name="connsiteY35" fmla="*/ 345153 h 1906073"/>
              <a:gd name="connsiteX36" fmla="*/ 1433729 w 1433729"/>
              <a:gd name="connsiteY36" fmla="*/ 324547 h 1906073"/>
              <a:gd name="connsiteX37" fmla="*/ 1423426 w 1433729"/>
              <a:gd name="connsiteY37" fmla="*/ 291062 h 1906073"/>
              <a:gd name="connsiteX38" fmla="*/ 1397668 w 1433729"/>
              <a:gd name="connsiteY38" fmla="*/ 252425 h 1906073"/>
              <a:gd name="connsiteX39" fmla="*/ 1353880 w 1433729"/>
              <a:gd name="connsiteY39" fmla="*/ 193183 h 1906073"/>
              <a:gd name="connsiteX40" fmla="*/ 1310092 w 1433729"/>
              <a:gd name="connsiteY40" fmla="*/ 149394 h 1906073"/>
              <a:gd name="connsiteX41" fmla="*/ 1248273 w 1433729"/>
              <a:gd name="connsiteY41" fmla="*/ 100455 h 1906073"/>
              <a:gd name="connsiteX42" fmla="*/ 1186455 w 1433729"/>
              <a:gd name="connsiteY42" fmla="*/ 59242 h 1906073"/>
              <a:gd name="connsiteX43" fmla="*/ 1140091 w 1433729"/>
              <a:gd name="connsiteY43" fmla="*/ 33485 h 1906073"/>
              <a:gd name="connsiteX44" fmla="*/ 1098878 w 1433729"/>
              <a:gd name="connsiteY44" fmla="*/ 12878 h 1906073"/>
              <a:gd name="connsiteX45" fmla="*/ 1057666 w 1433729"/>
              <a:gd name="connsiteY45" fmla="*/ 0 h 1906073"/>
              <a:gd name="connsiteX46" fmla="*/ 1031908 w 1433729"/>
              <a:gd name="connsiteY46" fmla="*/ 2575 h 1906073"/>
              <a:gd name="connsiteX47" fmla="*/ 1024181 w 1433729"/>
              <a:gd name="connsiteY47" fmla="*/ 7727 h 1906073"/>
              <a:gd name="connsiteX48" fmla="*/ 1026757 w 1433729"/>
              <a:gd name="connsiteY48" fmla="*/ 25757 h 1906073"/>
              <a:gd name="connsiteX49" fmla="*/ 1034484 w 1433729"/>
              <a:gd name="connsiteY49" fmla="*/ 54091 h 1906073"/>
              <a:gd name="connsiteX50" fmla="*/ 1044787 w 1433729"/>
              <a:gd name="connsiteY50" fmla="*/ 69545 h 1906073"/>
              <a:gd name="connsiteX51" fmla="*/ 1062818 w 1433729"/>
              <a:gd name="connsiteY51" fmla="*/ 92727 h 1906073"/>
              <a:gd name="connsiteX52" fmla="*/ 1075696 w 1433729"/>
              <a:gd name="connsiteY52" fmla="*/ 110758 h 1906073"/>
              <a:gd name="connsiteX53" fmla="*/ 1086000 w 1433729"/>
              <a:gd name="connsiteY53" fmla="*/ 131364 h 1906073"/>
              <a:gd name="connsiteX54" fmla="*/ 1096303 w 1433729"/>
              <a:gd name="connsiteY54" fmla="*/ 162273 h 1906073"/>
              <a:gd name="connsiteX55" fmla="*/ 1101454 w 1433729"/>
              <a:gd name="connsiteY55" fmla="*/ 195758 h 1906073"/>
              <a:gd name="connsiteX56" fmla="*/ 1098878 w 1433729"/>
              <a:gd name="connsiteY56" fmla="*/ 231819 h 1906073"/>
              <a:gd name="connsiteX57" fmla="*/ 1083424 w 1433729"/>
              <a:gd name="connsiteY57" fmla="*/ 283335 h 1906073"/>
              <a:gd name="connsiteX58" fmla="*/ 1039636 w 1433729"/>
              <a:gd name="connsiteY58" fmla="*/ 376063 h 1906073"/>
              <a:gd name="connsiteX59" fmla="*/ 952059 w 1433729"/>
              <a:gd name="connsiteY59" fmla="*/ 535761 h 1906073"/>
              <a:gd name="connsiteX60" fmla="*/ 805240 w 1433729"/>
              <a:gd name="connsiteY60" fmla="*/ 759853 h 1906073"/>
              <a:gd name="connsiteX0" fmla="*/ 839096 w 1467585"/>
              <a:gd name="connsiteY0" fmla="*/ 759853 h 1906073"/>
              <a:gd name="connsiteX1" fmla="*/ 769550 w 1467585"/>
              <a:gd name="connsiteY1" fmla="*/ 868036 h 1906073"/>
              <a:gd name="connsiteX2" fmla="*/ 689701 w 1467585"/>
              <a:gd name="connsiteY2" fmla="*/ 986521 h 1906073"/>
              <a:gd name="connsiteX3" fmla="*/ 651065 w 1467585"/>
              <a:gd name="connsiteY3" fmla="*/ 1050916 h 1906073"/>
              <a:gd name="connsiteX4" fmla="*/ 563488 w 1467585"/>
              <a:gd name="connsiteY4" fmla="*/ 1166825 h 1906073"/>
              <a:gd name="connsiteX5" fmla="*/ 457882 w 1467585"/>
              <a:gd name="connsiteY5" fmla="*/ 1321372 h 1906073"/>
              <a:gd name="connsiteX6" fmla="*/ 367729 w 1467585"/>
              <a:gd name="connsiteY6" fmla="*/ 1452736 h 1906073"/>
              <a:gd name="connsiteX7" fmla="*/ 298183 w 1467585"/>
              <a:gd name="connsiteY7" fmla="*/ 1555767 h 1906073"/>
              <a:gd name="connsiteX8" fmla="*/ 246668 w 1467585"/>
              <a:gd name="connsiteY8" fmla="*/ 1627889 h 1906073"/>
              <a:gd name="connsiteX9" fmla="*/ 192577 w 1467585"/>
              <a:gd name="connsiteY9" fmla="*/ 1705162 h 1906073"/>
              <a:gd name="connsiteX10" fmla="*/ 148789 w 1467585"/>
              <a:gd name="connsiteY10" fmla="*/ 1754102 h 1906073"/>
              <a:gd name="connsiteX11" fmla="*/ 115303 w 1467585"/>
              <a:gd name="connsiteY11" fmla="*/ 1785011 h 1906073"/>
              <a:gd name="connsiteX12" fmla="*/ 33856 w 1467585"/>
              <a:gd name="connsiteY12" fmla="*/ 1887889 h 1906073"/>
              <a:gd name="connsiteX13" fmla="*/ 202880 w 1467585"/>
              <a:gd name="connsiteY13" fmla="*/ 1906073 h 1906073"/>
              <a:gd name="connsiteX14" fmla="*/ 298183 w 1467585"/>
              <a:gd name="connsiteY14" fmla="*/ 1774708 h 1906073"/>
              <a:gd name="connsiteX15" fmla="*/ 393487 w 1467585"/>
              <a:gd name="connsiteY15" fmla="*/ 1656223 h 1906073"/>
              <a:gd name="connsiteX16" fmla="*/ 465609 w 1467585"/>
              <a:gd name="connsiteY16" fmla="*/ 1560919 h 1906073"/>
              <a:gd name="connsiteX17" fmla="*/ 560912 w 1467585"/>
              <a:gd name="connsiteY17" fmla="*/ 1437282 h 1906073"/>
              <a:gd name="connsiteX18" fmla="*/ 643337 w 1467585"/>
              <a:gd name="connsiteY18" fmla="*/ 1329099 h 1906073"/>
              <a:gd name="connsiteX19" fmla="*/ 736065 w 1467585"/>
              <a:gd name="connsiteY19" fmla="*/ 1210614 h 1906073"/>
              <a:gd name="connsiteX20" fmla="*/ 813338 w 1467585"/>
              <a:gd name="connsiteY20" fmla="*/ 1112734 h 1906073"/>
              <a:gd name="connsiteX21" fmla="*/ 895763 w 1467585"/>
              <a:gd name="connsiteY21" fmla="*/ 1004552 h 1906073"/>
              <a:gd name="connsiteX22" fmla="*/ 970461 w 1467585"/>
              <a:gd name="connsiteY22" fmla="*/ 906672 h 1906073"/>
              <a:gd name="connsiteX23" fmla="*/ 1047734 w 1467585"/>
              <a:gd name="connsiteY23" fmla="*/ 806217 h 1906073"/>
              <a:gd name="connsiteX24" fmla="*/ 1117280 w 1467585"/>
              <a:gd name="connsiteY24" fmla="*/ 716065 h 1906073"/>
              <a:gd name="connsiteX25" fmla="*/ 1191977 w 1467585"/>
              <a:gd name="connsiteY25" fmla="*/ 623337 h 1906073"/>
              <a:gd name="connsiteX26" fmla="*/ 1246069 w 1467585"/>
              <a:gd name="connsiteY26" fmla="*/ 551215 h 1906073"/>
              <a:gd name="connsiteX27" fmla="*/ 1284705 w 1467585"/>
              <a:gd name="connsiteY27" fmla="*/ 499700 h 1906073"/>
              <a:gd name="connsiteX28" fmla="*/ 1315614 w 1467585"/>
              <a:gd name="connsiteY28" fmla="*/ 461063 h 1906073"/>
              <a:gd name="connsiteX29" fmla="*/ 1333645 w 1467585"/>
              <a:gd name="connsiteY29" fmla="*/ 445609 h 1906073"/>
              <a:gd name="connsiteX30" fmla="*/ 1361978 w 1467585"/>
              <a:gd name="connsiteY30" fmla="*/ 425002 h 1906073"/>
              <a:gd name="connsiteX31" fmla="*/ 1387736 w 1467585"/>
              <a:gd name="connsiteY31" fmla="*/ 412124 h 1906073"/>
              <a:gd name="connsiteX32" fmla="*/ 1410918 w 1467585"/>
              <a:gd name="connsiteY32" fmla="*/ 401820 h 1906073"/>
              <a:gd name="connsiteX33" fmla="*/ 1434100 w 1467585"/>
              <a:gd name="connsiteY33" fmla="*/ 391517 h 1906073"/>
              <a:gd name="connsiteX34" fmla="*/ 1454706 w 1467585"/>
              <a:gd name="connsiteY34" fmla="*/ 370911 h 1906073"/>
              <a:gd name="connsiteX35" fmla="*/ 1465009 w 1467585"/>
              <a:gd name="connsiteY35" fmla="*/ 345153 h 1906073"/>
              <a:gd name="connsiteX36" fmla="*/ 1467585 w 1467585"/>
              <a:gd name="connsiteY36" fmla="*/ 324547 h 1906073"/>
              <a:gd name="connsiteX37" fmla="*/ 1457282 w 1467585"/>
              <a:gd name="connsiteY37" fmla="*/ 291062 h 1906073"/>
              <a:gd name="connsiteX38" fmla="*/ 1431524 w 1467585"/>
              <a:gd name="connsiteY38" fmla="*/ 252425 h 1906073"/>
              <a:gd name="connsiteX39" fmla="*/ 1387736 w 1467585"/>
              <a:gd name="connsiteY39" fmla="*/ 193183 h 1906073"/>
              <a:gd name="connsiteX40" fmla="*/ 1343948 w 1467585"/>
              <a:gd name="connsiteY40" fmla="*/ 149394 h 1906073"/>
              <a:gd name="connsiteX41" fmla="*/ 1282129 w 1467585"/>
              <a:gd name="connsiteY41" fmla="*/ 100455 h 1906073"/>
              <a:gd name="connsiteX42" fmla="*/ 1220311 w 1467585"/>
              <a:gd name="connsiteY42" fmla="*/ 59242 h 1906073"/>
              <a:gd name="connsiteX43" fmla="*/ 1173947 w 1467585"/>
              <a:gd name="connsiteY43" fmla="*/ 33485 h 1906073"/>
              <a:gd name="connsiteX44" fmla="*/ 1132734 w 1467585"/>
              <a:gd name="connsiteY44" fmla="*/ 12878 h 1906073"/>
              <a:gd name="connsiteX45" fmla="*/ 1091522 w 1467585"/>
              <a:gd name="connsiteY45" fmla="*/ 0 h 1906073"/>
              <a:gd name="connsiteX46" fmla="*/ 1065764 w 1467585"/>
              <a:gd name="connsiteY46" fmla="*/ 2575 h 1906073"/>
              <a:gd name="connsiteX47" fmla="*/ 1058037 w 1467585"/>
              <a:gd name="connsiteY47" fmla="*/ 7727 h 1906073"/>
              <a:gd name="connsiteX48" fmla="*/ 1060613 w 1467585"/>
              <a:gd name="connsiteY48" fmla="*/ 25757 h 1906073"/>
              <a:gd name="connsiteX49" fmla="*/ 1068340 w 1467585"/>
              <a:gd name="connsiteY49" fmla="*/ 54091 h 1906073"/>
              <a:gd name="connsiteX50" fmla="*/ 1078643 w 1467585"/>
              <a:gd name="connsiteY50" fmla="*/ 69545 h 1906073"/>
              <a:gd name="connsiteX51" fmla="*/ 1096674 w 1467585"/>
              <a:gd name="connsiteY51" fmla="*/ 92727 h 1906073"/>
              <a:gd name="connsiteX52" fmla="*/ 1109552 w 1467585"/>
              <a:gd name="connsiteY52" fmla="*/ 110758 h 1906073"/>
              <a:gd name="connsiteX53" fmla="*/ 1119856 w 1467585"/>
              <a:gd name="connsiteY53" fmla="*/ 131364 h 1906073"/>
              <a:gd name="connsiteX54" fmla="*/ 1130159 w 1467585"/>
              <a:gd name="connsiteY54" fmla="*/ 162273 h 1906073"/>
              <a:gd name="connsiteX55" fmla="*/ 1135310 w 1467585"/>
              <a:gd name="connsiteY55" fmla="*/ 195758 h 1906073"/>
              <a:gd name="connsiteX56" fmla="*/ 1132734 w 1467585"/>
              <a:gd name="connsiteY56" fmla="*/ 231819 h 1906073"/>
              <a:gd name="connsiteX57" fmla="*/ 1117280 w 1467585"/>
              <a:gd name="connsiteY57" fmla="*/ 283335 h 1906073"/>
              <a:gd name="connsiteX58" fmla="*/ 1073492 w 1467585"/>
              <a:gd name="connsiteY58" fmla="*/ 376063 h 1906073"/>
              <a:gd name="connsiteX59" fmla="*/ 985915 w 1467585"/>
              <a:gd name="connsiteY59" fmla="*/ 535761 h 1906073"/>
              <a:gd name="connsiteX60" fmla="*/ 839096 w 1467585"/>
              <a:gd name="connsiteY60" fmla="*/ 759853 h 1906073"/>
              <a:gd name="connsiteX0" fmla="*/ 852934 w 1481423"/>
              <a:gd name="connsiteY0" fmla="*/ 759853 h 1906073"/>
              <a:gd name="connsiteX1" fmla="*/ 783388 w 1481423"/>
              <a:gd name="connsiteY1" fmla="*/ 868036 h 1906073"/>
              <a:gd name="connsiteX2" fmla="*/ 703539 w 1481423"/>
              <a:gd name="connsiteY2" fmla="*/ 986521 h 1906073"/>
              <a:gd name="connsiteX3" fmla="*/ 664903 w 1481423"/>
              <a:gd name="connsiteY3" fmla="*/ 1050916 h 1906073"/>
              <a:gd name="connsiteX4" fmla="*/ 577326 w 1481423"/>
              <a:gd name="connsiteY4" fmla="*/ 1166825 h 1906073"/>
              <a:gd name="connsiteX5" fmla="*/ 471720 w 1481423"/>
              <a:gd name="connsiteY5" fmla="*/ 1321372 h 1906073"/>
              <a:gd name="connsiteX6" fmla="*/ 381567 w 1481423"/>
              <a:gd name="connsiteY6" fmla="*/ 1452736 h 1906073"/>
              <a:gd name="connsiteX7" fmla="*/ 312021 w 1481423"/>
              <a:gd name="connsiteY7" fmla="*/ 1555767 h 1906073"/>
              <a:gd name="connsiteX8" fmla="*/ 260506 w 1481423"/>
              <a:gd name="connsiteY8" fmla="*/ 1627889 h 1906073"/>
              <a:gd name="connsiteX9" fmla="*/ 206415 w 1481423"/>
              <a:gd name="connsiteY9" fmla="*/ 1705162 h 1906073"/>
              <a:gd name="connsiteX10" fmla="*/ 162627 w 1481423"/>
              <a:gd name="connsiteY10" fmla="*/ 1754102 h 1906073"/>
              <a:gd name="connsiteX11" fmla="*/ 129141 w 1481423"/>
              <a:gd name="connsiteY11" fmla="*/ 1785011 h 1906073"/>
              <a:gd name="connsiteX12" fmla="*/ 0 w 1481423"/>
              <a:gd name="connsiteY12" fmla="*/ 1887889 h 1906073"/>
              <a:gd name="connsiteX13" fmla="*/ 216718 w 1481423"/>
              <a:gd name="connsiteY13" fmla="*/ 1906073 h 1906073"/>
              <a:gd name="connsiteX14" fmla="*/ 312021 w 1481423"/>
              <a:gd name="connsiteY14" fmla="*/ 1774708 h 1906073"/>
              <a:gd name="connsiteX15" fmla="*/ 407325 w 1481423"/>
              <a:gd name="connsiteY15" fmla="*/ 1656223 h 1906073"/>
              <a:gd name="connsiteX16" fmla="*/ 479447 w 1481423"/>
              <a:gd name="connsiteY16" fmla="*/ 1560919 h 1906073"/>
              <a:gd name="connsiteX17" fmla="*/ 574750 w 1481423"/>
              <a:gd name="connsiteY17" fmla="*/ 1437282 h 1906073"/>
              <a:gd name="connsiteX18" fmla="*/ 657175 w 1481423"/>
              <a:gd name="connsiteY18" fmla="*/ 1329099 h 1906073"/>
              <a:gd name="connsiteX19" fmla="*/ 749903 w 1481423"/>
              <a:gd name="connsiteY19" fmla="*/ 1210614 h 1906073"/>
              <a:gd name="connsiteX20" fmla="*/ 827176 w 1481423"/>
              <a:gd name="connsiteY20" fmla="*/ 1112734 h 1906073"/>
              <a:gd name="connsiteX21" fmla="*/ 909601 w 1481423"/>
              <a:gd name="connsiteY21" fmla="*/ 1004552 h 1906073"/>
              <a:gd name="connsiteX22" fmla="*/ 984299 w 1481423"/>
              <a:gd name="connsiteY22" fmla="*/ 906672 h 1906073"/>
              <a:gd name="connsiteX23" fmla="*/ 1061572 w 1481423"/>
              <a:gd name="connsiteY23" fmla="*/ 806217 h 1906073"/>
              <a:gd name="connsiteX24" fmla="*/ 1131118 w 1481423"/>
              <a:gd name="connsiteY24" fmla="*/ 716065 h 1906073"/>
              <a:gd name="connsiteX25" fmla="*/ 1205815 w 1481423"/>
              <a:gd name="connsiteY25" fmla="*/ 623337 h 1906073"/>
              <a:gd name="connsiteX26" fmla="*/ 1259907 w 1481423"/>
              <a:gd name="connsiteY26" fmla="*/ 551215 h 1906073"/>
              <a:gd name="connsiteX27" fmla="*/ 1298543 w 1481423"/>
              <a:gd name="connsiteY27" fmla="*/ 499700 h 1906073"/>
              <a:gd name="connsiteX28" fmla="*/ 1329452 w 1481423"/>
              <a:gd name="connsiteY28" fmla="*/ 461063 h 1906073"/>
              <a:gd name="connsiteX29" fmla="*/ 1347483 w 1481423"/>
              <a:gd name="connsiteY29" fmla="*/ 445609 h 1906073"/>
              <a:gd name="connsiteX30" fmla="*/ 1375816 w 1481423"/>
              <a:gd name="connsiteY30" fmla="*/ 425002 h 1906073"/>
              <a:gd name="connsiteX31" fmla="*/ 1401574 w 1481423"/>
              <a:gd name="connsiteY31" fmla="*/ 412124 h 1906073"/>
              <a:gd name="connsiteX32" fmla="*/ 1424756 w 1481423"/>
              <a:gd name="connsiteY32" fmla="*/ 401820 h 1906073"/>
              <a:gd name="connsiteX33" fmla="*/ 1447938 w 1481423"/>
              <a:gd name="connsiteY33" fmla="*/ 391517 h 1906073"/>
              <a:gd name="connsiteX34" fmla="*/ 1468544 w 1481423"/>
              <a:gd name="connsiteY34" fmla="*/ 370911 h 1906073"/>
              <a:gd name="connsiteX35" fmla="*/ 1478847 w 1481423"/>
              <a:gd name="connsiteY35" fmla="*/ 345153 h 1906073"/>
              <a:gd name="connsiteX36" fmla="*/ 1481423 w 1481423"/>
              <a:gd name="connsiteY36" fmla="*/ 324547 h 1906073"/>
              <a:gd name="connsiteX37" fmla="*/ 1471120 w 1481423"/>
              <a:gd name="connsiteY37" fmla="*/ 291062 h 1906073"/>
              <a:gd name="connsiteX38" fmla="*/ 1445362 w 1481423"/>
              <a:gd name="connsiteY38" fmla="*/ 252425 h 1906073"/>
              <a:gd name="connsiteX39" fmla="*/ 1401574 w 1481423"/>
              <a:gd name="connsiteY39" fmla="*/ 193183 h 1906073"/>
              <a:gd name="connsiteX40" fmla="*/ 1357786 w 1481423"/>
              <a:gd name="connsiteY40" fmla="*/ 149394 h 1906073"/>
              <a:gd name="connsiteX41" fmla="*/ 1295967 w 1481423"/>
              <a:gd name="connsiteY41" fmla="*/ 100455 h 1906073"/>
              <a:gd name="connsiteX42" fmla="*/ 1234149 w 1481423"/>
              <a:gd name="connsiteY42" fmla="*/ 59242 h 1906073"/>
              <a:gd name="connsiteX43" fmla="*/ 1187785 w 1481423"/>
              <a:gd name="connsiteY43" fmla="*/ 33485 h 1906073"/>
              <a:gd name="connsiteX44" fmla="*/ 1146572 w 1481423"/>
              <a:gd name="connsiteY44" fmla="*/ 12878 h 1906073"/>
              <a:gd name="connsiteX45" fmla="*/ 1105360 w 1481423"/>
              <a:gd name="connsiteY45" fmla="*/ 0 h 1906073"/>
              <a:gd name="connsiteX46" fmla="*/ 1079602 w 1481423"/>
              <a:gd name="connsiteY46" fmla="*/ 2575 h 1906073"/>
              <a:gd name="connsiteX47" fmla="*/ 1071875 w 1481423"/>
              <a:gd name="connsiteY47" fmla="*/ 7727 h 1906073"/>
              <a:gd name="connsiteX48" fmla="*/ 1074451 w 1481423"/>
              <a:gd name="connsiteY48" fmla="*/ 25757 h 1906073"/>
              <a:gd name="connsiteX49" fmla="*/ 1082178 w 1481423"/>
              <a:gd name="connsiteY49" fmla="*/ 54091 h 1906073"/>
              <a:gd name="connsiteX50" fmla="*/ 1092481 w 1481423"/>
              <a:gd name="connsiteY50" fmla="*/ 69545 h 1906073"/>
              <a:gd name="connsiteX51" fmla="*/ 1110512 w 1481423"/>
              <a:gd name="connsiteY51" fmla="*/ 92727 h 1906073"/>
              <a:gd name="connsiteX52" fmla="*/ 1123390 w 1481423"/>
              <a:gd name="connsiteY52" fmla="*/ 110758 h 1906073"/>
              <a:gd name="connsiteX53" fmla="*/ 1133694 w 1481423"/>
              <a:gd name="connsiteY53" fmla="*/ 131364 h 1906073"/>
              <a:gd name="connsiteX54" fmla="*/ 1143997 w 1481423"/>
              <a:gd name="connsiteY54" fmla="*/ 162273 h 1906073"/>
              <a:gd name="connsiteX55" fmla="*/ 1149148 w 1481423"/>
              <a:gd name="connsiteY55" fmla="*/ 195758 h 1906073"/>
              <a:gd name="connsiteX56" fmla="*/ 1146572 w 1481423"/>
              <a:gd name="connsiteY56" fmla="*/ 231819 h 1906073"/>
              <a:gd name="connsiteX57" fmla="*/ 1131118 w 1481423"/>
              <a:gd name="connsiteY57" fmla="*/ 283335 h 1906073"/>
              <a:gd name="connsiteX58" fmla="*/ 1087330 w 1481423"/>
              <a:gd name="connsiteY58" fmla="*/ 376063 h 1906073"/>
              <a:gd name="connsiteX59" fmla="*/ 999753 w 1481423"/>
              <a:gd name="connsiteY59" fmla="*/ 535761 h 1906073"/>
              <a:gd name="connsiteX60" fmla="*/ 852934 w 1481423"/>
              <a:gd name="connsiteY60" fmla="*/ 759853 h 190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423" h="1906073">
                <a:moveTo>
                  <a:pt x="852934" y="759853"/>
                </a:moveTo>
                <a:lnTo>
                  <a:pt x="783388" y="868036"/>
                </a:lnTo>
                <a:lnTo>
                  <a:pt x="703539" y="986521"/>
                </a:lnTo>
                <a:lnTo>
                  <a:pt x="664903" y="1050916"/>
                </a:lnTo>
                <a:lnTo>
                  <a:pt x="577326" y="1166825"/>
                </a:lnTo>
                <a:lnTo>
                  <a:pt x="471720" y="1321372"/>
                </a:lnTo>
                <a:lnTo>
                  <a:pt x="381567" y="1452736"/>
                </a:lnTo>
                <a:lnTo>
                  <a:pt x="312021" y="1555767"/>
                </a:lnTo>
                <a:lnTo>
                  <a:pt x="260506" y="1627889"/>
                </a:lnTo>
                <a:lnTo>
                  <a:pt x="206415" y="1705162"/>
                </a:lnTo>
                <a:lnTo>
                  <a:pt x="162627" y="1754102"/>
                </a:lnTo>
                <a:lnTo>
                  <a:pt x="129141" y="1785011"/>
                </a:lnTo>
                <a:cubicBezTo>
                  <a:pt x="13838" y="1859807"/>
                  <a:pt x="27149" y="1853596"/>
                  <a:pt x="0" y="1887889"/>
                </a:cubicBezTo>
                <a:lnTo>
                  <a:pt x="216718" y="1906073"/>
                </a:lnTo>
                <a:lnTo>
                  <a:pt x="312021" y="1774708"/>
                </a:lnTo>
                <a:lnTo>
                  <a:pt x="407325" y="1656223"/>
                </a:lnTo>
                <a:lnTo>
                  <a:pt x="479447" y="1560919"/>
                </a:lnTo>
                <a:lnTo>
                  <a:pt x="574750" y="1437282"/>
                </a:lnTo>
                <a:lnTo>
                  <a:pt x="657175" y="1329099"/>
                </a:lnTo>
                <a:lnTo>
                  <a:pt x="749903" y="1210614"/>
                </a:lnTo>
                <a:lnTo>
                  <a:pt x="827176" y="1112734"/>
                </a:lnTo>
                <a:lnTo>
                  <a:pt x="909601" y="1004552"/>
                </a:lnTo>
                <a:lnTo>
                  <a:pt x="984299" y="906672"/>
                </a:lnTo>
                <a:lnTo>
                  <a:pt x="1061572" y="806217"/>
                </a:lnTo>
                <a:lnTo>
                  <a:pt x="1131118" y="716065"/>
                </a:lnTo>
                <a:lnTo>
                  <a:pt x="1205815" y="623337"/>
                </a:lnTo>
                <a:lnTo>
                  <a:pt x="1259907" y="551215"/>
                </a:lnTo>
                <a:lnTo>
                  <a:pt x="1298543" y="499700"/>
                </a:lnTo>
                <a:lnTo>
                  <a:pt x="1329452" y="461063"/>
                </a:lnTo>
                <a:lnTo>
                  <a:pt x="1347483" y="445609"/>
                </a:lnTo>
                <a:lnTo>
                  <a:pt x="1375816" y="425002"/>
                </a:lnTo>
                <a:lnTo>
                  <a:pt x="1401574" y="412124"/>
                </a:lnTo>
                <a:lnTo>
                  <a:pt x="1424756" y="401820"/>
                </a:lnTo>
                <a:lnTo>
                  <a:pt x="1447938" y="391517"/>
                </a:lnTo>
                <a:lnTo>
                  <a:pt x="1468544" y="370911"/>
                </a:lnTo>
                <a:lnTo>
                  <a:pt x="1478847" y="345153"/>
                </a:lnTo>
                <a:lnTo>
                  <a:pt x="1481423" y="324547"/>
                </a:lnTo>
                <a:lnTo>
                  <a:pt x="1471120" y="291062"/>
                </a:lnTo>
                <a:lnTo>
                  <a:pt x="1445362" y="252425"/>
                </a:lnTo>
                <a:lnTo>
                  <a:pt x="1401574" y="193183"/>
                </a:lnTo>
                <a:lnTo>
                  <a:pt x="1357786" y="149394"/>
                </a:lnTo>
                <a:lnTo>
                  <a:pt x="1295967" y="100455"/>
                </a:lnTo>
                <a:lnTo>
                  <a:pt x="1234149" y="59242"/>
                </a:lnTo>
                <a:lnTo>
                  <a:pt x="1187785" y="33485"/>
                </a:lnTo>
                <a:lnTo>
                  <a:pt x="1146572" y="12878"/>
                </a:lnTo>
                <a:lnTo>
                  <a:pt x="1105360" y="0"/>
                </a:lnTo>
                <a:lnTo>
                  <a:pt x="1079602" y="2575"/>
                </a:lnTo>
                <a:lnTo>
                  <a:pt x="1071875" y="7727"/>
                </a:lnTo>
                <a:lnTo>
                  <a:pt x="1074451" y="25757"/>
                </a:lnTo>
                <a:lnTo>
                  <a:pt x="1082178" y="54091"/>
                </a:lnTo>
                <a:lnTo>
                  <a:pt x="1092481" y="69545"/>
                </a:lnTo>
                <a:lnTo>
                  <a:pt x="1110512" y="92727"/>
                </a:lnTo>
                <a:lnTo>
                  <a:pt x="1123390" y="110758"/>
                </a:lnTo>
                <a:lnTo>
                  <a:pt x="1133694" y="131364"/>
                </a:lnTo>
                <a:lnTo>
                  <a:pt x="1143997" y="162273"/>
                </a:lnTo>
                <a:lnTo>
                  <a:pt x="1149148" y="195758"/>
                </a:lnTo>
                <a:lnTo>
                  <a:pt x="1146572" y="231819"/>
                </a:lnTo>
                <a:lnTo>
                  <a:pt x="1131118" y="283335"/>
                </a:lnTo>
                <a:lnTo>
                  <a:pt x="1087330" y="376063"/>
                </a:lnTo>
                <a:lnTo>
                  <a:pt x="999753" y="535761"/>
                </a:lnTo>
                <a:lnTo>
                  <a:pt x="852934" y="75985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11AAE4F-7834-4583-B1AE-3C7B37F63132}"/>
              </a:ext>
            </a:extLst>
          </p:cNvPr>
          <p:cNvSpPr/>
          <p:nvPr/>
        </p:nvSpPr>
        <p:spPr>
          <a:xfrm>
            <a:off x="3871913" y="3678236"/>
            <a:ext cx="1308100" cy="506412"/>
          </a:xfrm>
          <a:custGeom>
            <a:avLst/>
            <a:gdLst>
              <a:gd name="connsiteX0" fmla="*/ 435768 w 1307306"/>
              <a:gd name="connsiteY0" fmla="*/ 207169 h 507206"/>
              <a:gd name="connsiteX1" fmla="*/ 645318 w 1307306"/>
              <a:gd name="connsiteY1" fmla="*/ 157162 h 507206"/>
              <a:gd name="connsiteX2" fmla="*/ 862012 w 1307306"/>
              <a:gd name="connsiteY2" fmla="*/ 104775 h 507206"/>
              <a:gd name="connsiteX3" fmla="*/ 1095375 w 1307306"/>
              <a:gd name="connsiteY3" fmla="*/ 42862 h 507206"/>
              <a:gd name="connsiteX4" fmla="*/ 1281112 w 1307306"/>
              <a:gd name="connsiteY4" fmla="*/ 0 h 507206"/>
              <a:gd name="connsiteX5" fmla="*/ 1307306 w 1307306"/>
              <a:gd name="connsiteY5" fmla="*/ 104775 h 507206"/>
              <a:gd name="connsiteX6" fmla="*/ 1200150 w 1307306"/>
              <a:gd name="connsiteY6" fmla="*/ 142875 h 507206"/>
              <a:gd name="connsiteX7" fmla="*/ 1092993 w 1307306"/>
              <a:gd name="connsiteY7" fmla="*/ 185737 h 507206"/>
              <a:gd name="connsiteX8" fmla="*/ 921543 w 1307306"/>
              <a:gd name="connsiteY8" fmla="*/ 242887 h 507206"/>
              <a:gd name="connsiteX9" fmla="*/ 714375 w 1307306"/>
              <a:gd name="connsiteY9" fmla="*/ 292894 h 507206"/>
              <a:gd name="connsiteX10" fmla="*/ 578643 w 1307306"/>
              <a:gd name="connsiteY10" fmla="*/ 335756 h 507206"/>
              <a:gd name="connsiteX11" fmla="*/ 442912 w 1307306"/>
              <a:gd name="connsiteY11" fmla="*/ 381000 h 507206"/>
              <a:gd name="connsiteX12" fmla="*/ 342900 w 1307306"/>
              <a:gd name="connsiteY12" fmla="*/ 421481 h 507206"/>
              <a:gd name="connsiteX13" fmla="*/ 290512 w 1307306"/>
              <a:gd name="connsiteY13" fmla="*/ 452437 h 507206"/>
              <a:gd name="connsiteX14" fmla="*/ 269081 w 1307306"/>
              <a:gd name="connsiteY14" fmla="*/ 469106 h 507206"/>
              <a:gd name="connsiteX15" fmla="*/ 250031 w 1307306"/>
              <a:gd name="connsiteY15" fmla="*/ 488156 h 507206"/>
              <a:gd name="connsiteX16" fmla="*/ 233362 w 1307306"/>
              <a:gd name="connsiteY16" fmla="*/ 502444 h 507206"/>
              <a:gd name="connsiteX17" fmla="*/ 221456 w 1307306"/>
              <a:gd name="connsiteY17" fmla="*/ 507206 h 507206"/>
              <a:gd name="connsiteX18" fmla="*/ 197643 w 1307306"/>
              <a:gd name="connsiteY18" fmla="*/ 504825 h 507206"/>
              <a:gd name="connsiteX19" fmla="*/ 176212 w 1307306"/>
              <a:gd name="connsiteY19" fmla="*/ 497681 h 507206"/>
              <a:gd name="connsiteX20" fmla="*/ 145256 w 1307306"/>
              <a:gd name="connsiteY20" fmla="*/ 478631 h 507206"/>
              <a:gd name="connsiteX21" fmla="*/ 119062 w 1307306"/>
              <a:gd name="connsiteY21" fmla="*/ 454819 h 507206"/>
              <a:gd name="connsiteX22" fmla="*/ 88106 w 1307306"/>
              <a:gd name="connsiteY22" fmla="*/ 421481 h 507206"/>
              <a:gd name="connsiteX23" fmla="*/ 54768 w 1307306"/>
              <a:gd name="connsiteY23" fmla="*/ 381000 h 507206"/>
              <a:gd name="connsiteX24" fmla="*/ 23812 w 1307306"/>
              <a:gd name="connsiteY24" fmla="*/ 338137 h 507206"/>
              <a:gd name="connsiteX25" fmla="*/ 4762 w 1307306"/>
              <a:gd name="connsiteY25" fmla="*/ 304800 h 507206"/>
              <a:gd name="connsiteX26" fmla="*/ 0 w 1307306"/>
              <a:gd name="connsiteY26" fmla="*/ 285750 h 507206"/>
              <a:gd name="connsiteX27" fmla="*/ 2381 w 1307306"/>
              <a:gd name="connsiteY27" fmla="*/ 264319 h 507206"/>
              <a:gd name="connsiteX28" fmla="*/ 21431 w 1307306"/>
              <a:gd name="connsiteY28" fmla="*/ 252412 h 507206"/>
              <a:gd name="connsiteX29" fmla="*/ 54768 w 1307306"/>
              <a:gd name="connsiteY29" fmla="*/ 242887 h 507206"/>
              <a:gd name="connsiteX30" fmla="*/ 109537 w 1307306"/>
              <a:gd name="connsiteY30" fmla="*/ 223837 h 507206"/>
              <a:gd name="connsiteX31" fmla="*/ 214312 w 1307306"/>
              <a:gd name="connsiteY31" fmla="*/ 240506 h 507206"/>
              <a:gd name="connsiteX32" fmla="*/ 264318 w 1307306"/>
              <a:gd name="connsiteY32" fmla="*/ 242887 h 507206"/>
              <a:gd name="connsiteX33" fmla="*/ 376237 w 1307306"/>
              <a:gd name="connsiteY33" fmla="*/ 223837 h 507206"/>
              <a:gd name="connsiteX34" fmla="*/ 435768 w 1307306"/>
              <a:gd name="connsiteY34" fmla="*/ 207169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07306" h="507206">
                <a:moveTo>
                  <a:pt x="435768" y="207169"/>
                </a:moveTo>
                <a:lnTo>
                  <a:pt x="645318" y="157162"/>
                </a:lnTo>
                <a:lnTo>
                  <a:pt x="862012" y="104775"/>
                </a:lnTo>
                <a:lnTo>
                  <a:pt x="1095375" y="42862"/>
                </a:lnTo>
                <a:lnTo>
                  <a:pt x="1281112" y="0"/>
                </a:lnTo>
                <a:lnTo>
                  <a:pt x="1307306" y="104775"/>
                </a:lnTo>
                <a:lnTo>
                  <a:pt x="1200150" y="142875"/>
                </a:lnTo>
                <a:lnTo>
                  <a:pt x="1092993" y="185737"/>
                </a:lnTo>
                <a:lnTo>
                  <a:pt x="921543" y="242887"/>
                </a:lnTo>
                <a:lnTo>
                  <a:pt x="714375" y="292894"/>
                </a:lnTo>
                <a:lnTo>
                  <a:pt x="578643" y="335756"/>
                </a:lnTo>
                <a:lnTo>
                  <a:pt x="442912" y="381000"/>
                </a:lnTo>
                <a:lnTo>
                  <a:pt x="342900" y="421481"/>
                </a:lnTo>
                <a:lnTo>
                  <a:pt x="290512" y="452437"/>
                </a:lnTo>
                <a:lnTo>
                  <a:pt x="269081" y="469106"/>
                </a:lnTo>
                <a:lnTo>
                  <a:pt x="250031" y="488156"/>
                </a:lnTo>
                <a:lnTo>
                  <a:pt x="233362" y="502444"/>
                </a:lnTo>
                <a:lnTo>
                  <a:pt x="221456" y="507206"/>
                </a:lnTo>
                <a:lnTo>
                  <a:pt x="197643" y="504825"/>
                </a:lnTo>
                <a:lnTo>
                  <a:pt x="176212" y="497681"/>
                </a:lnTo>
                <a:lnTo>
                  <a:pt x="145256" y="478631"/>
                </a:lnTo>
                <a:lnTo>
                  <a:pt x="119062" y="454819"/>
                </a:lnTo>
                <a:lnTo>
                  <a:pt x="88106" y="421481"/>
                </a:lnTo>
                <a:lnTo>
                  <a:pt x="54768" y="381000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85750"/>
                </a:lnTo>
                <a:lnTo>
                  <a:pt x="2381" y="264319"/>
                </a:lnTo>
                <a:lnTo>
                  <a:pt x="21431" y="252412"/>
                </a:lnTo>
                <a:lnTo>
                  <a:pt x="54768" y="242887"/>
                </a:lnTo>
                <a:lnTo>
                  <a:pt x="109537" y="223837"/>
                </a:lnTo>
                <a:lnTo>
                  <a:pt x="214312" y="240506"/>
                </a:lnTo>
                <a:cubicBezTo>
                  <a:pt x="262730" y="242927"/>
                  <a:pt x="246042" y="242887"/>
                  <a:pt x="264318" y="242887"/>
                </a:cubicBezTo>
                <a:lnTo>
                  <a:pt x="376237" y="223837"/>
                </a:lnTo>
                <a:lnTo>
                  <a:pt x="435768" y="2071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9337670-7EFA-4CB7-AD76-3185A46D2F25}"/>
              </a:ext>
            </a:extLst>
          </p:cNvPr>
          <p:cNvSpPr/>
          <p:nvPr/>
        </p:nvSpPr>
        <p:spPr>
          <a:xfrm>
            <a:off x="4914900" y="3322636"/>
            <a:ext cx="438150" cy="742950"/>
          </a:xfrm>
          <a:custGeom>
            <a:avLst/>
            <a:gdLst>
              <a:gd name="connsiteX0" fmla="*/ 97631 w 438150"/>
              <a:gd name="connsiteY0" fmla="*/ 257175 h 742950"/>
              <a:gd name="connsiteX1" fmla="*/ 54769 w 438150"/>
              <a:gd name="connsiteY1" fmla="*/ 161925 h 742950"/>
              <a:gd name="connsiteX2" fmla="*/ 14288 w 438150"/>
              <a:gd name="connsiteY2" fmla="*/ 61912 h 742950"/>
              <a:gd name="connsiteX3" fmla="*/ 0 w 438150"/>
              <a:gd name="connsiteY3" fmla="*/ 21431 h 742950"/>
              <a:gd name="connsiteX4" fmla="*/ 2381 w 438150"/>
              <a:gd name="connsiteY4" fmla="*/ 9525 h 742950"/>
              <a:gd name="connsiteX5" fmla="*/ 11906 w 438150"/>
              <a:gd name="connsiteY5" fmla="*/ 0 h 742950"/>
              <a:gd name="connsiteX6" fmla="*/ 38100 w 438150"/>
              <a:gd name="connsiteY6" fmla="*/ 4762 h 742950"/>
              <a:gd name="connsiteX7" fmla="*/ 59531 w 438150"/>
              <a:gd name="connsiteY7" fmla="*/ 14287 h 742950"/>
              <a:gd name="connsiteX8" fmla="*/ 95250 w 438150"/>
              <a:gd name="connsiteY8" fmla="*/ 50006 h 742950"/>
              <a:gd name="connsiteX9" fmla="*/ 173831 w 438150"/>
              <a:gd name="connsiteY9" fmla="*/ 130968 h 742950"/>
              <a:gd name="connsiteX10" fmla="*/ 254794 w 438150"/>
              <a:gd name="connsiteY10" fmla="*/ 211931 h 742950"/>
              <a:gd name="connsiteX11" fmla="*/ 359569 w 438150"/>
              <a:gd name="connsiteY11" fmla="*/ 311943 h 742950"/>
              <a:gd name="connsiteX12" fmla="*/ 381000 w 438150"/>
              <a:gd name="connsiteY12" fmla="*/ 338137 h 742950"/>
              <a:gd name="connsiteX13" fmla="*/ 400050 w 438150"/>
              <a:gd name="connsiteY13" fmla="*/ 369093 h 742950"/>
              <a:gd name="connsiteX14" fmla="*/ 414338 w 438150"/>
              <a:gd name="connsiteY14" fmla="*/ 395287 h 742950"/>
              <a:gd name="connsiteX15" fmla="*/ 428625 w 438150"/>
              <a:gd name="connsiteY15" fmla="*/ 447675 h 742950"/>
              <a:gd name="connsiteX16" fmla="*/ 433388 w 438150"/>
              <a:gd name="connsiteY16" fmla="*/ 497681 h 742950"/>
              <a:gd name="connsiteX17" fmla="*/ 438150 w 438150"/>
              <a:gd name="connsiteY17" fmla="*/ 566737 h 742950"/>
              <a:gd name="connsiteX18" fmla="*/ 438150 w 438150"/>
              <a:gd name="connsiteY18" fmla="*/ 645318 h 742950"/>
              <a:gd name="connsiteX19" fmla="*/ 435769 w 438150"/>
              <a:gd name="connsiteY19" fmla="*/ 673893 h 742950"/>
              <a:gd name="connsiteX20" fmla="*/ 428625 w 438150"/>
              <a:gd name="connsiteY20" fmla="*/ 697706 h 742950"/>
              <a:gd name="connsiteX21" fmla="*/ 407194 w 438150"/>
              <a:gd name="connsiteY21" fmla="*/ 731043 h 742950"/>
              <a:gd name="connsiteX22" fmla="*/ 383381 w 438150"/>
              <a:gd name="connsiteY22" fmla="*/ 742950 h 742950"/>
              <a:gd name="connsiteX23" fmla="*/ 357188 w 438150"/>
              <a:gd name="connsiteY23" fmla="*/ 742950 h 742950"/>
              <a:gd name="connsiteX24" fmla="*/ 328613 w 438150"/>
              <a:gd name="connsiteY24" fmla="*/ 728662 h 742950"/>
              <a:gd name="connsiteX25" fmla="*/ 295275 w 438150"/>
              <a:gd name="connsiteY25" fmla="*/ 690562 h 742950"/>
              <a:gd name="connsiteX26" fmla="*/ 254794 w 438150"/>
              <a:gd name="connsiteY26" fmla="*/ 626268 h 742950"/>
              <a:gd name="connsiteX27" fmla="*/ 219075 w 438150"/>
              <a:gd name="connsiteY27" fmla="*/ 552450 h 742950"/>
              <a:gd name="connsiteX28" fmla="*/ 183356 w 438150"/>
              <a:gd name="connsiteY28" fmla="*/ 469106 h 742950"/>
              <a:gd name="connsiteX29" fmla="*/ 97631 w 438150"/>
              <a:gd name="connsiteY29" fmla="*/ 2571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38150" h="742950">
                <a:moveTo>
                  <a:pt x="97631" y="257175"/>
                </a:moveTo>
                <a:lnTo>
                  <a:pt x="54769" y="161925"/>
                </a:lnTo>
                <a:lnTo>
                  <a:pt x="14288" y="61912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59531" y="14287"/>
                </a:lnTo>
                <a:lnTo>
                  <a:pt x="95250" y="50006"/>
                </a:lnTo>
                <a:lnTo>
                  <a:pt x="173831" y="130968"/>
                </a:lnTo>
                <a:lnTo>
                  <a:pt x="254794" y="211931"/>
                </a:lnTo>
                <a:lnTo>
                  <a:pt x="359569" y="311943"/>
                </a:lnTo>
                <a:lnTo>
                  <a:pt x="381000" y="338137"/>
                </a:lnTo>
                <a:lnTo>
                  <a:pt x="400050" y="369093"/>
                </a:lnTo>
                <a:lnTo>
                  <a:pt x="414338" y="395287"/>
                </a:lnTo>
                <a:lnTo>
                  <a:pt x="428625" y="447675"/>
                </a:lnTo>
                <a:lnTo>
                  <a:pt x="433388" y="497681"/>
                </a:lnTo>
                <a:lnTo>
                  <a:pt x="438150" y="566737"/>
                </a:lnTo>
                <a:lnTo>
                  <a:pt x="438150" y="645318"/>
                </a:lnTo>
                <a:lnTo>
                  <a:pt x="435769" y="673893"/>
                </a:lnTo>
                <a:lnTo>
                  <a:pt x="428625" y="697706"/>
                </a:lnTo>
                <a:lnTo>
                  <a:pt x="407194" y="731043"/>
                </a:lnTo>
                <a:lnTo>
                  <a:pt x="383381" y="742950"/>
                </a:lnTo>
                <a:lnTo>
                  <a:pt x="357188" y="742950"/>
                </a:lnTo>
                <a:lnTo>
                  <a:pt x="328613" y="728662"/>
                </a:lnTo>
                <a:lnTo>
                  <a:pt x="295275" y="690562"/>
                </a:lnTo>
                <a:lnTo>
                  <a:pt x="254794" y="626268"/>
                </a:lnTo>
                <a:lnTo>
                  <a:pt x="219075" y="552450"/>
                </a:lnTo>
                <a:lnTo>
                  <a:pt x="183356" y="469106"/>
                </a:lnTo>
                <a:lnTo>
                  <a:pt x="97631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EC8FAC85-45C7-4497-B038-0D11BDBAE09A}"/>
              </a:ext>
            </a:extLst>
          </p:cNvPr>
          <p:cNvSpPr/>
          <p:nvPr/>
        </p:nvSpPr>
        <p:spPr>
          <a:xfrm>
            <a:off x="4500564" y="3894138"/>
            <a:ext cx="293687" cy="2125662"/>
          </a:xfrm>
          <a:custGeom>
            <a:avLst/>
            <a:gdLst>
              <a:gd name="connsiteX0" fmla="*/ 291338 w 294223"/>
              <a:gd name="connsiteY0" fmla="*/ 449989 h 2125908"/>
              <a:gd name="connsiteX1" fmla="*/ 294223 w 294223"/>
              <a:gd name="connsiteY1" fmla="*/ 0 h 2125908"/>
              <a:gd name="connsiteX2" fmla="*/ 115381 w 294223"/>
              <a:gd name="connsiteY2" fmla="*/ 28846 h 2125908"/>
              <a:gd name="connsiteX3" fmla="*/ 109612 w 294223"/>
              <a:gd name="connsiteY3" fmla="*/ 230764 h 2125908"/>
              <a:gd name="connsiteX4" fmla="*/ 103843 w 294223"/>
              <a:gd name="connsiteY4" fmla="*/ 415375 h 2125908"/>
              <a:gd name="connsiteX5" fmla="*/ 95189 w 294223"/>
              <a:gd name="connsiteY5" fmla="*/ 628831 h 2125908"/>
              <a:gd name="connsiteX6" fmla="*/ 86536 w 294223"/>
              <a:gd name="connsiteY6" fmla="*/ 868248 h 2125908"/>
              <a:gd name="connsiteX7" fmla="*/ 72113 w 294223"/>
              <a:gd name="connsiteY7" fmla="*/ 1127857 h 2125908"/>
              <a:gd name="connsiteX8" fmla="*/ 51921 w 294223"/>
              <a:gd name="connsiteY8" fmla="*/ 1367274 h 2125908"/>
              <a:gd name="connsiteX9" fmla="*/ 28845 w 294223"/>
              <a:gd name="connsiteY9" fmla="*/ 1546115 h 2125908"/>
              <a:gd name="connsiteX10" fmla="*/ 8653 w 294223"/>
              <a:gd name="connsiteY10" fmla="*/ 1644190 h 2125908"/>
              <a:gd name="connsiteX11" fmla="*/ 0 w 294223"/>
              <a:gd name="connsiteY11" fmla="*/ 1701881 h 2125908"/>
              <a:gd name="connsiteX12" fmla="*/ 0 w 294223"/>
              <a:gd name="connsiteY12" fmla="*/ 1785532 h 2125908"/>
              <a:gd name="connsiteX13" fmla="*/ 5769 w 294223"/>
              <a:gd name="connsiteY13" fmla="*/ 1840339 h 2125908"/>
              <a:gd name="connsiteX14" fmla="*/ 17307 w 294223"/>
              <a:gd name="connsiteY14" fmla="*/ 1895145 h 2125908"/>
              <a:gd name="connsiteX15" fmla="*/ 43268 w 294223"/>
              <a:gd name="connsiteY15" fmla="*/ 1967259 h 2125908"/>
              <a:gd name="connsiteX16" fmla="*/ 80767 w 294223"/>
              <a:gd name="connsiteY16" fmla="*/ 2039372 h 2125908"/>
              <a:gd name="connsiteX17" fmla="*/ 100959 w 294223"/>
              <a:gd name="connsiteY17" fmla="*/ 2068218 h 2125908"/>
              <a:gd name="connsiteX18" fmla="*/ 126919 w 294223"/>
              <a:gd name="connsiteY18" fmla="*/ 2097063 h 2125908"/>
              <a:gd name="connsiteX19" fmla="*/ 144227 w 294223"/>
              <a:gd name="connsiteY19" fmla="*/ 2108601 h 2125908"/>
              <a:gd name="connsiteX20" fmla="*/ 178841 w 294223"/>
              <a:gd name="connsiteY20" fmla="*/ 2120139 h 2125908"/>
              <a:gd name="connsiteX21" fmla="*/ 224994 w 294223"/>
              <a:gd name="connsiteY21" fmla="*/ 2125908 h 2125908"/>
              <a:gd name="connsiteX22" fmla="*/ 253839 w 294223"/>
              <a:gd name="connsiteY22" fmla="*/ 2111486 h 2125908"/>
              <a:gd name="connsiteX23" fmla="*/ 265377 w 294223"/>
              <a:gd name="connsiteY23" fmla="*/ 2094178 h 2125908"/>
              <a:gd name="connsiteX24" fmla="*/ 279800 w 294223"/>
              <a:gd name="connsiteY24" fmla="*/ 2065333 h 2125908"/>
              <a:gd name="connsiteX25" fmla="*/ 288454 w 294223"/>
              <a:gd name="connsiteY25" fmla="*/ 2027834 h 2125908"/>
              <a:gd name="connsiteX26" fmla="*/ 291338 w 294223"/>
              <a:gd name="connsiteY26" fmla="*/ 1990335 h 2125908"/>
              <a:gd name="connsiteX27" fmla="*/ 294223 w 294223"/>
              <a:gd name="connsiteY27" fmla="*/ 1837454 h 2125908"/>
              <a:gd name="connsiteX28" fmla="*/ 291338 w 294223"/>
              <a:gd name="connsiteY28" fmla="*/ 449989 h 212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4223" h="2125908">
                <a:moveTo>
                  <a:pt x="291338" y="449989"/>
                </a:moveTo>
                <a:cubicBezTo>
                  <a:pt x="292300" y="299993"/>
                  <a:pt x="293261" y="149996"/>
                  <a:pt x="294223" y="0"/>
                </a:cubicBezTo>
                <a:lnTo>
                  <a:pt x="115381" y="28846"/>
                </a:lnTo>
                <a:lnTo>
                  <a:pt x="109612" y="230764"/>
                </a:lnTo>
                <a:lnTo>
                  <a:pt x="103843" y="415375"/>
                </a:lnTo>
                <a:lnTo>
                  <a:pt x="95189" y="628831"/>
                </a:lnTo>
                <a:lnTo>
                  <a:pt x="86536" y="868248"/>
                </a:lnTo>
                <a:lnTo>
                  <a:pt x="72113" y="1127857"/>
                </a:lnTo>
                <a:lnTo>
                  <a:pt x="51921" y="1367274"/>
                </a:lnTo>
                <a:lnTo>
                  <a:pt x="28845" y="1546115"/>
                </a:lnTo>
                <a:lnTo>
                  <a:pt x="8653" y="1644190"/>
                </a:lnTo>
                <a:lnTo>
                  <a:pt x="0" y="1701881"/>
                </a:lnTo>
                <a:lnTo>
                  <a:pt x="0" y="1785532"/>
                </a:lnTo>
                <a:lnTo>
                  <a:pt x="5769" y="1840339"/>
                </a:lnTo>
                <a:lnTo>
                  <a:pt x="17307" y="1895145"/>
                </a:lnTo>
                <a:lnTo>
                  <a:pt x="43268" y="1967259"/>
                </a:lnTo>
                <a:lnTo>
                  <a:pt x="80767" y="2039372"/>
                </a:lnTo>
                <a:lnTo>
                  <a:pt x="100959" y="2068218"/>
                </a:lnTo>
                <a:lnTo>
                  <a:pt x="126919" y="2097063"/>
                </a:lnTo>
                <a:lnTo>
                  <a:pt x="144227" y="2108601"/>
                </a:lnTo>
                <a:lnTo>
                  <a:pt x="178841" y="2120139"/>
                </a:lnTo>
                <a:lnTo>
                  <a:pt x="224994" y="2125908"/>
                </a:lnTo>
                <a:lnTo>
                  <a:pt x="253839" y="2111486"/>
                </a:lnTo>
                <a:lnTo>
                  <a:pt x="265377" y="2094178"/>
                </a:lnTo>
                <a:lnTo>
                  <a:pt x="279800" y="2065333"/>
                </a:lnTo>
                <a:lnTo>
                  <a:pt x="288454" y="2027834"/>
                </a:lnTo>
                <a:lnTo>
                  <a:pt x="291338" y="1990335"/>
                </a:lnTo>
                <a:cubicBezTo>
                  <a:pt x="292300" y="1939375"/>
                  <a:pt x="293261" y="1888414"/>
                  <a:pt x="294223" y="1837454"/>
                </a:cubicBezTo>
                <a:cubicBezTo>
                  <a:pt x="293261" y="1380735"/>
                  <a:pt x="292300" y="924015"/>
                  <a:pt x="291338" y="44998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299D3F9-5EAC-40A4-9A19-0268D69F889F}"/>
              </a:ext>
            </a:extLst>
          </p:cNvPr>
          <p:cNvSpPr/>
          <p:nvPr/>
        </p:nvSpPr>
        <p:spPr>
          <a:xfrm>
            <a:off x="5846763" y="2290763"/>
            <a:ext cx="2292350" cy="958850"/>
          </a:xfrm>
          <a:custGeom>
            <a:avLst/>
            <a:gdLst>
              <a:gd name="connsiteX0" fmla="*/ 426244 w 2293144"/>
              <a:gd name="connsiteY0" fmla="*/ 235743 h 959643"/>
              <a:gd name="connsiteX1" fmla="*/ 535781 w 2293144"/>
              <a:gd name="connsiteY1" fmla="*/ 226218 h 959643"/>
              <a:gd name="connsiteX2" fmla="*/ 738187 w 2293144"/>
              <a:gd name="connsiteY2" fmla="*/ 197643 h 959643"/>
              <a:gd name="connsiteX3" fmla="*/ 997744 w 2293144"/>
              <a:gd name="connsiteY3" fmla="*/ 159543 h 959643"/>
              <a:gd name="connsiteX4" fmla="*/ 1235869 w 2293144"/>
              <a:gd name="connsiteY4" fmla="*/ 123825 h 959643"/>
              <a:gd name="connsiteX5" fmla="*/ 1531144 w 2293144"/>
              <a:gd name="connsiteY5" fmla="*/ 80962 h 959643"/>
              <a:gd name="connsiteX6" fmla="*/ 1769269 w 2293144"/>
              <a:gd name="connsiteY6" fmla="*/ 47625 h 959643"/>
              <a:gd name="connsiteX7" fmla="*/ 1781175 w 2293144"/>
              <a:gd name="connsiteY7" fmla="*/ 42862 h 959643"/>
              <a:gd name="connsiteX8" fmla="*/ 1819275 w 2293144"/>
              <a:gd name="connsiteY8" fmla="*/ 30956 h 959643"/>
              <a:gd name="connsiteX9" fmla="*/ 1881187 w 2293144"/>
              <a:gd name="connsiteY9" fmla="*/ 4762 h 959643"/>
              <a:gd name="connsiteX10" fmla="*/ 1893094 w 2293144"/>
              <a:gd name="connsiteY10" fmla="*/ 0 h 959643"/>
              <a:gd name="connsiteX11" fmla="*/ 1938337 w 2293144"/>
              <a:gd name="connsiteY11" fmla="*/ 14287 h 959643"/>
              <a:gd name="connsiteX12" fmla="*/ 2014537 w 2293144"/>
              <a:gd name="connsiteY12" fmla="*/ 42862 h 959643"/>
              <a:gd name="connsiteX13" fmla="*/ 2088356 w 2293144"/>
              <a:gd name="connsiteY13" fmla="*/ 73818 h 959643"/>
              <a:gd name="connsiteX14" fmla="*/ 2145506 w 2293144"/>
              <a:gd name="connsiteY14" fmla="*/ 102393 h 959643"/>
              <a:gd name="connsiteX15" fmla="*/ 2205037 w 2293144"/>
              <a:gd name="connsiteY15" fmla="*/ 140493 h 959643"/>
              <a:gd name="connsiteX16" fmla="*/ 2262187 w 2293144"/>
              <a:gd name="connsiteY16" fmla="*/ 183356 h 959643"/>
              <a:gd name="connsiteX17" fmla="*/ 2281237 w 2293144"/>
              <a:gd name="connsiteY17" fmla="*/ 202406 h 959643"/>
              <a:gd name="connsiteX18" fmla="*/ 2290762 w 2293144"/>
              <a:gd name="connsiteY18" fmla="*/ 219075 h 959643"/>
              <a:gd name="connsiteX19" fmla="*/ 2293144 w 2293144"/>
              <a:gd name="connsiteY19" fmla="*/ 228600 h 959643"/>
              <a:gd name="connsiteX20" fmla="*/ 2290762 w 2293144"/>
              <a:gd name="connsiteY20" fmla="*/ 242887 h 959643"/>
              <a:gd name="connsiteX21" fmla="*/ 2274094 w 2293144"/>
              <a:gd name="connsiteY21" fmla="*/ 264318 h 959643"/>
              <a:gd name="connsiteX22" fmla="*/ 2247900 w 2293144"/>
              <a:gd name="connsiteY22" fmla="*/ 288131 h 959643"/>
              <a:gd name="connsiteX23" fmla="*/ 2216944 w 2293144"/>
              <a:gd name="connsiteY23" fmla="*/ 311943 h 959643"/>
              <a:gd name="connsiteX24" fmla="*/ 2193131 w 2293144"/>
              <a:gd name="connsiteY24" fmla="*/ 340518 h 959643"/>
              <a:gd name="connsiteX25" fmla="*/ 2183606 w 2293144"/>
              <a:gd name="connsiteY25" fmla="*/ 364331 h 959643"/>
              <a:gd name="connsiteX26" fmla="*/ 2162175 w 2293144"/>
              <a:gd name="connsiteY26" fmla="*/ 440531 h 959643"/>
              <a:gd name="connsiteX27" fmla="*/ 2119312 w 2293144"/>
              <a:gd name="connsiteY27" fmla="*/ 573881 h 959643"/>
              <a:gd name="connsiteX28" fmla="*/ 2066925 w 2293144"/>
              <a:gd name="connsiteY28" fmla="*/ 700087 h 959643"/>
              <a:gd name="connsiteX29" fmla="*/ 2007394 w 2293144"/>
              <a:gd name="connsiteY29" fmla="*/ 821531 h 959643"/>
              <a:gd name="connsiteX30" fmla="*/ 1947862 w 2293144"/>
              <a:gd name="connsiteY30" fmla="*/ 923925 h 959643"/>
              <a:gd name="connsiteX31" fmla="*/ 1926431 w 2293144"/>
              <a:gd name="connsiteY31" fmla="*/ 947737 h 959643"/>
              <a:gd name="connsiteX32" fmla="*/ 1905000 w 2293144"/>
              <a:gd name="connsiteY32" fmla="*/ 959643 h 959643"/>
              <a:gd name="connsiteX33" fmla="*/ 1888331 w 2293144"/>
              <a:gd name="connsiteY33" fmla="*/ 959643 h 959643"/>
              <a:gd name="connsiteX34" fmla="*/ 1862137 w 2293144"/>
              <a:gd name="connsiteY34" fmla="*/ 945356 h 959643"/>
              <a:gd name="connsiteX35" fmla="*/ 1845469 w 2293144"/>
              <a:gd name="connsiteY35" fmla="*/ 921543 h 959643"/>
              <a:gd name="connsiteX36" fmla="*/ 1831181 w 2293144"/>
              <a:gd name="connsiteY36" fmla="*/ 642937 h 959643"/>
              <a:gd name="connsiteX37" fmla="*/ 1847850 w 2293144"/>
              <a:gd name="connsiteY37" fmla="*/ 592931 h 959643"/>
              <a:gd name="connsiteX38" fmla="*/ 1866900 w 2293144"/>
              <a:gd name="connsiteY38" fmla="*/ 531018 h 959643"/>
              <a:gd name="connsiteX39" fmla="*/ 1883569 w 2293144"/>
              <a:gd name="connsiteY39" fmla="*/ 464343 h 959643"/>
              <a:gd name="connsiteX40" fmla="*/ 1897856 w 2293144"/>
              <a:gd name="connsiteY40" fmla="*/ 402431 h 959643"/>
              <a:gd name="connsiteX41" fmla="*/ 1909762 w 2293144"/>
              <a:gd name="connsiteY41" fmla="*/ 326231 h 959643"/>
              <a:gd name="connsiteX42" fmla="*/ 1914525 w 2293144"/>
              <a:gd name="connsiteY42" fmla="*/ 269081 h 959643"/>
              <a:gd name="connsiteX43" fmla="*/ 1914525 w 2293144"/>
              <a:gd name="connsiteY43" fmla="*/ 233362 h 959643"/>
              <a:gd name="connsiteX44" fmla="*/ 1907381 w 2293144"/>
              <a:gd name="connsiteY44" fmla="*/ 200025 h 959643"/>
              <a:gd name="connsiteX45" fmla="*/ 1895475 w 2293144"/>
              <a:gd name="connsiteY45" fmla="*/ 183356 h 959643"/>
              <a:gd name="connsiteX46" fmla="*/ 1874044 w 2293144"/>
              <a:gd name="connsiteY46" fmla="*/ 169068 h 959643"/>
              <a:gd name="connsiteX47" fmla="*/ 1850231 w 2293144"/>
              <a:gd name="connsiteY47" fmla="*/ 157162 h 959643"/>
              <a:gd name="connsiteX48" fmla="*/ 1800225 w 2293144"/>
              <a:gd name="connsiteY48" fmla="*/ 161925 h 959643"/>
              <a:gd name="connsiteX49" fmla="*/ 1495425 w 2293144"/>
              <a:gd name="connsiteY49" fmla="*/ 204787 h 959643"/>
              <a:gd name="connsiteX50" fmla="*/ 1271587 w 2293144"/>
              <a:gd name="connsiteY50" fmla="*/ 238125 h 959643"/>
              <a:gd name="connsiteX51" fmla="*/ 969169 w 2293144"/>
              <a:gd name="connsiteY51" fmla="*/ 283368 h 959643"/>
              <a:gd name="connsiteX52" fmla="*/ 638175 w 2293144"/>
              <a:gd name="connsiteY52" fmla="*/ 330993 h 959643"/>
              <a:gd name="connsiteX53" fmla="*/ 273844 w 2293144"/>
              <a:gd name="connsiteY53" fmla="*/ 388143 h 959643"/>
              <a:gd name="connsiteX54" fmla="*/ 152400 w 2293144"/>
              <a:gd name="connsiteY54" fmla="*/ 404812 h 959643"/>
              <a:gd name="connsiteX55" fmla="*/ 45244 w 2293144"/>
              <a:gd name="connsiteY55" fmla="*/ 416718 h 959643"/>
              <a:gd name="connsiteX56" fmla="*/ 0 w 2293144"/>
              <a:gd name="connsiteY56" fmla="*/ 250031 h 959643"/>
              <a:gd name="connsiteX57" fmla="*/ 59531 w 2293144"/>
              <a:gd name="connsiteY57" fmla="*/ 247650 h 959643"/>
              <a:gd name="connsiteX58" fmla="*/ 247650 w 2293144"/>
              <a:gd name="connsiteY58" fmla="*/ 245268 h 959643"/>
              <a:gd name="connsiteX59" fmla="*/ 426244 w 2293144"/>
              <a:gd name="connsiteY59" fmla="*/ 2357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93144" h="959643">
                <a:moveTo>
                  <a:pt x="426244" y="235743"/>
                </a:moveTo>
                <a:lnTo>
                  <a:pt x="535781" y="226218"/>
                </a:lnTo>
                <a:lnTo>
                  <a:pt x="738187" y="197643"/>
                </a:lnTo>
                <a:lnTo>
                  <a:pt x="997744" y="159543"/>
                </a:lnTo>
                <a:lnTo>
                  <a:pt x="1235869" y="123825"/>
                </a:lnTo>
                <a:lnTo>
                  <a:pt x="1531144" y="80962"/>
                </a:lnTo>
                <a:lnTo>
                  <a:pt x="1769269" y="47625"/>
                </a:lnTo>
                <a:lnTo>
                  <a:pt x="1781175" y="42862"/>
                </a:lnTo>
                <a:lnTo>
                  <a:pt x="1819275" y="30956"/>
                </a:lnTo>
                <a:lnTo>
                  <a:pt x="1881187" y="4762"/>
                </a:lnTo>
                <a:lnTo>
                  <a:pt x="1893094" y="0"/>
                </a:lnTo>
                <a:lnTo>
                  <a:pt x="1938337" y="14287"/>
                </a:lnTo>
                <a:lnTo>
                  <a:pt x="2014537" y="42862"/>
                </a:lnTo>
                <a:lnTo>
                  <a:pt x="2088356" y="73818"/>
                </a:lnTo>
                <a:lnTo>
                  <a:pt x="2145506" y="102393"/>
                </a:lnTo>
                <a:lnTo>
                  <a:pt x="2205037" y="140493"/>
                </a:lnTo>
                <a:lnTo>
                  <a:pt x="2262187" y="183356"/>
                </a:lnTo>
                <a:lnTo>
                  <a:pt x="2281237" y="202406"/>
                </a:lnTo>
                <a:lnTo>
                  <a:pt x="2290762" y="219075"/>
                </a:lnTo>
                <a:lnTo>
                  <a:pt x="2293144" y="228600"/>
                </a:lnTo>
                <a:lnTo>
                  <a:pt x="2290762" y="242887"/>
                </a:lnTo>
                <a:lnTo>
                  <a:pt x="2274094" y="264318"/>
                </a:lnTo>
                <a:lnTo>
                  <a:pt x="2247900" y="288131"/>
                </a:lnTo>
                <a:lnTo>
                  <a:pt x="2216944" y="311943"/>
                </a:lnTo>
                <a:lnTo>
                  <a:pt x="2193131" y="340518"/>
                </a:lnTo>
                <a:lnTo>
                  <a:pt x="2183606" y="364331"/>
                </a:lnTo>
                <a:lnTo>
                  <a:pt x="2162175" y="440531"/>
                </a:lnTo>
                <a:lnTo>
                  <a:pt x="2119312" y="573881"/>
                </a:lnTo>
                <a:lnTo>
                  <a:pt x="2066925" y="700087"/>
                </a:lnTo>
                <a:lnTo>
                  <a:pt x="2007394" y="821531"/>
                </a:lnTo>
                <a:lnTo>
                  <a:pt x="1947862" y="923925"/>
                </a:lnTo>
                <a:lnTo>
                  <a:pt x="1926431" y="947737"/>
                </a:lnTo>
                <a:lnTo>
                  <a:pt x="1905000" y="959643"/>
                </a:lnTo>
                <a:lnTo>
                  <a:pt x="1888331" y="959643"/>
                </a:lnTo>
                <a:lnTo>
                  <a:pt x="1862137" y="945356"/>
                </a:lnTo>
                <a:lnTo>
                  <a:pt x="1845469" y="921543"/>
                </a:lnTo>
                <a:lnTo>
                  <a:pt x="1831181" y="642937"/>
                </a:lnTo>
                <a:lnTo>
                  <a:pt x="1847850" y="592931"/>
                </a:lnTo>
                <a:lnTo>
                  <a:pt x="1866900" y="531018"/>
                </a:lnTo>
                <a:lnTo>
                  <a:pt x="1883569" y="464343"/>
                </a:lnTo>
                <a:lnTo>
                  <a:pt x="1897856" y="402431"/>
                </a:lnTo>
                <a:lnTo>
                  <a:pt x="1909762" y="326231"/>
                </a:lnTo>
                <a:lnTo>
                  <a:pt x="1914525" y="269081"/>
                </a:lnTo>
                <a:lnTo>
                  <a:pt x="1914525" y="233362"/>
                </a:lnTo>
                <a:lnTo>
                  <a:pt x="1907381" y="200025"/>
                </a:lnTo>
                <a:lnTo>
                  <a:pt x="1895475" y="183356"/>
                </a:lnTo>
                <a:lnTo>
                  <a:pt x="1874044" y="169068"/>
                </a:lnTo>
                <a:lnTo>
                  <a:pt x="1850231" y="157162"/>
                </a:lnTo>
                <a:lnTo>
                  <a:pt x="1800225" y="161925"/>
                </a:lnTo>
                <a:lnTo>
                  <a:pt x="1495425" y="204787"/>
                </a:lnTo>
                <a:lnTo>
                  <a:pt x="1271587" y="238125"/>
                </a:lnTo>
                <a:lnTo>
                  <a:pt x="969169" y="283368"/>
                </a:lnTo>
                <a:lnTo>
                  <a:pt x="638175" y="330993"/>
                </a:lnTo>
                <a:lnTo>
                  <a:pt x="273844" y="388143"/>
                </a:lnTo>
                <a:lnTo>
                  <a:pt x="152400" y="404812"/>
                </a:lnTo>
                <a:lnTo>
                  <a:pt x="45244" y="416718"/>
                </a:lnTo>
                <a:lnTo>
                  <a:pt x="0" y="250031"/>
                </a:lnTo>
                <a:lnTo>
                  <a:pt x="59531" y="247650"/>
                </a:lnTo>
                <a:lnTo>
                  <a:pt x="247650" y="245268"/>
                </a:lnTo>
                <a:lnTo>
                  <a:pt x="426244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0E696DA7-075C-4E34-832E-C9414FAC3CF4}"/>
              </a:ext>
            </a:extLst>
          </p:cNvPr>
          <p:cNvSpPr/>
          <p:nvPr/>
        </p:nvSpPr>
        <p:spPr>
          <a:xfrm>
            <a:off x="5948364" y="2935288"/>
            <a:ext cx="1787525" cy="360362"/>
          </a:xfrm>
          <a:custGeom>
            <a:avLst/>
            <a:gdLst>
              <a:gd name="connsiteX0" fmla="*/ 754856 w 1788318"/>
              <a:gd name="connsiteY0" fmla="*/ 147638 h 359569"/>
              <a:gd name="connsiteX1" fmla="*/ 514350 w 1788318"/>
              <a:gd name="connsiteY1" fmla="*/ 180975 h 359569"/>
              <a:gd name="connsiteX2" fmla="*/ 364331 w 1788318"/>
              <a:gd name="connsiteY2" fmla="*/ 202407 h 359569"/>
              <a:gd name="connsiteX3" fmla="*/ 285750 w 1788318"/>
              <a:gd name="connsiteY3" fmla="*/ 202407 h 359569"/>
              <a:gd name="connsiteX4" fmla="*/ 152400 w 1788318"/>
              <a:gd name="connsiteY4" fmla="*/ 202407 h 359569"/>
              <a:gd name="connsiteX5" fmla="*/ 16668 w 1788318"/>
              <a:gd name="connsiteY5" fmla="*/ 200025 h 359569"/>
              <a:gd name="connsiteX6" fmla="*/ 0 w 1788318"/>
              <a:gd name="connsiteY6" fmla="*/ 359569 h 359569"/>
              <a:gd name="connsiteX7" fmla="*/ 111918 w 1788318"/>
              <a:gd name="connsiteY7" fmla="*/ 359569 h 359569"/>
              <a:gd name="connsiteX8" fmla="*/ 288131 w 1788318"/>
              <a:gd name="connsiteY8" fmla="*/ 359569 h 359569"/>
              <a:gd name="connsiteX9" fmla="*/ 338137 w 1788318"/>
              <a:gd name="connsiteY9" fmla="*/ 359569 h 359569"/>
              <a:gd name="connsiteX10" fmla="*/ 469106 w 1788318"/>
              <a:gd name="connsiteY10" fmla="*/ 340519 h 359569"/>
              <a:gd name="connsiteX11" fmla="*/ 726281 w 1788318"/>
              <a:gd name="connsiteY11" fmla="*/ 307182 h 359569"/>
              <a:gd name="connsiteX12" fmla="*/ 926306 w 1788318"/>
              <a:gd name="connsiteY12" fmla="*/ 278607 h 359569"/>
              <a:gd name="connsiteX13" fmla="*/ 1133475 w 1788318"/>
              <a:gd name="connsiteY13" fmla="*/ 252413 h 359569"/>
              <a:gd name="connsiteX14" fmla="*/ 1338262 w 1788318"/>
              <a:gd name="connsiteY14" fmla="*/ 226219 h 359569"/>
              <a:gd name="connsiteX15" fmla="*/ 1547812 w 1788318"/>
              <a:gd name="connsiteY15" fmla="*/ 204788 h 359569"/>
              <a:gd name="connsiteX16" fmla="*/ 1624012 w 1788318"/>
              <a:gd name="connsiteY16" fmla="*/ 202407 h 359569"/>
              <a:gd name="connsiteX17" fmla="*/ 1645443 w 1788318"/>
              <a:gd name="connsiteY17" fmla="*/ 204788 h 359569"/>
              <a:gd name="connsiteX18" fmla="*/ 1671637 w 1788318"/>
              <a:gd name="connsiteY18" fmla="*/ 214313 h 359569"/>
              <a:gd name="connsiteX19" fmla="*/ 1695450 w 1788318"/>
              <a:gd name="connsiteY19" fmla="*/ 228600 h 359569"/>
              <a:gd name="connsiteX20" fmla="*/ 1719262 w 1788318"/>
              <a:gd name="connsiteY20" fmla="*/ 247650 h 359569"/>
              <a:gd name="connsiteX21" fmla="*/ 1735931 w 1788318"/>
              <a:gd name="connsiteY21" fmla="*/ 269082 h 359569"/>
              <a:gd name="connsiteX22" fmla="*/ 1743075 w 1788318"/>
              <a:gd name="connsiteY22" fmla="*/ 278607 h 359569"/>
              <a:gd name="connsiteX23" fmla="*/ 1762125 w 1788318"/>
              <a:gd name="connsiteY23" fmla="*/ 300038 h 359569"/>
              <a:gd name="connsiteX24" fmla="*/ 1788318 w 1788318"/>
              <a:gd name="connsiteY24" fmla="*/ 311944 h 359569"/>
              <a:gd name="connsiteX25" fmla="*/ 1778793 w 1788318"/>
              <a:gd name="connsiteY25" fmla="*/ 0 h 359569"/>
              <a:gd name="connsiteX26" fmla="*/ 1640681 w 1788318"/>
              <a:gd name="connsiteY26" fmla="*/ 16669 h 359569"/>
              <a:gd name="connsiteX27" fmla="*/ 1404937 w 1788318"/>
              <a:gd name="connsiteY27" fmla="*/ 50007 h 359569"/>
              <a:gd name="connsiteX28" fmla="*/ 1193006 w 1788318"/>
              <a:gd name="connsiteY28" fmla="*/ 80963 h 359569"/>
              <a:gd name="connsiteX29" fmla="*/ 964406 w 1788318"/>
              <a:gd name="connsiteY29" fmla="*/ 114300 h 359569"/>
              <a:gd name="connsiteX30" fmla="*/ 823912 w 1788318"/>
              <a:gd name="connsiteY30" fmla="*/ 135732 h 359569"/>
              <a:gd name="connsiteX31" fmla="*/ 754856 w 1788318"/>
              <a:gd name="connsiteY31" fmla="*/ 147638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88318" h="359569">
                <a:moveTo>
                  <a:pt x="754856" y="147638"/>
                </a:moveTo>
                <a:lnTo>
                  <a:pt x="514350" y="180975"/>
                </a:lnTo>
                <a:lnTo>
                  <a:pt x="364331" y="202407"/>
                </a:lnTo>
                <a:lnTo>
                  <a:pt x="285750" y="202407"/>
                </a:lnTo>
                <a:lnTo>
                  <a:pt x="152400" y="202407"/>
                </a:lnTo>
                <a:lnTo>
                  <a:pt x="16668" y="200025"/>
                </a:lnTo>
                <a:lnTo>
                  <a:pt x="0" y="359569"/>
                </a:lnTo>
                <a:lnTo>
                  <a:pt x="111918" y="359569"/>
                </a:lnTo>
                <a:lnTo>
                  <a:pt x="288131" y="359569"/>
                </a:lnTo>
                <a:lnTo>
                  <a:pt x="338137" y="359569"/>
                </a:lnTo>
                <a:lnTo>
                  <a:pt x="469106" y="340519"/>
                </a:lnTo>
                <a:lnTo>
                  <a:pt x="726281" y="307182"/>
                </a:lnTo>
                <a:lnTo>
                  <a:pt x="926306" y="278607"/>
                </a:lnTo>
                <a:lnTo>
                  <a:pt x="1133475" y="252413"/>
                </a:lnTo>
                <a:lnTo>
                  <a:pt x="1338262" y="226219"/>
                </a:lnTo>
                <a:lnTo>
                  <a:pt x="1547812" y="204788"/>
                </a:lnTo>
                <a:lnTo>
                  <a:pt x="1624012" y="202407"/>
                </a:lnTo>
                <a:lnTo>
                  <a:pt x="1645443" y="204788"/>
                </a:lnTo>
                <a:lnTo>
                  <a:pt x="1671637" y="214313"/>
                </a:lnTo>
                <a:lnTo>
                  <a:pt x="1695450" y="228600"/>
                </a:lnTo>
                <a:lnTo>
                  <a:pt x="1719262" y="247650"/>
                </a:lnTo>
                <a:lnTo>
                  <a:pt x="1735931" y="269082"/>
                </a:lnTo>
                <a:lnTo>
                  <a:pt x="1743075" y="278607"/>
                </a:lnTo>
                <a:lnTo>
                  <a:pt x="1762125" y="300038"/>
                </a:lnTo>
                <a:lnTo>
                  <a:pt x="1788318" y="311944"/>
                </a:lnTo>
                <a:lnTo>
                  <a:pt x="1778793" y="0"/>
                </a:lnTo>
                <a:lnTo>
                  <a:pt x="1640681" y="16669"/>
                </a:lnTo>
                <a:lnTo>
                  <a:pt x="1404937" y="50007"/>
                </a:lnTo>
                <a:lnTo>
                  <a:pt x="1193006" y="80963"/>
                </a:lnTo>
                <a:lnTo>
                  <a:pt x="964406" y="114300"/>
                </a:lnTo>
                <a:lnTo>
                  <a:pt x="823912" y="135732"/>
                </a:lnTo>
                <a:lnTo>
                  <a:pt x="75485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4FE163D-2C71-4FF1-83BB-1BE44114BEAD}"/>
              </a:ext>
            </a:extLst>
          </p:cNvPr>
          <p:cNvSpPr/>
          <p:nvPr/>
        </p:nvSpPr>
        <p:spPr>
          <a:xfrm>
            <a:off x="5524501" y="2466975"/>
            <a:ext cx="544513" cy="2249488"/>
          </a:xfrm>
          <a:custGeom>
            <a:avLst/>
            <a:gdLst>
              <a:gd name="connsiteX0" fmla="*/ 291339 w 544698"/>
              <a:gd name="connsiteY0" fmla="*/ 796134 h 2249943"/>
              <a:gd name="connsiteX1" fmla="*/ 297108 w 544698"/>
              <a:gd name="connsiteY1" fmla="*/ 706713 h 2249943"/>
              <a:gd name="connsiteX2" fmla="*/ 302877 w 544698"/>
              <a:gd name="connsiteY2" fmla="*/ 602869 h 2249943"/>
              <a:gd name="connsiteX3" fmla="*/ 299993 w 544698"/>
              <a:gd name="connsiteY3" fmla="*/ 519218 h 2249943"/>
              <a:gd name="connsiteX4" fmla="*/ 297108 w 544698"/>
              <a:gd name="connsiteY4" fmla="*/ 461527 h 2249943"/>
              <a:gd name="connsiteX5" fmla="*/ 288454 w 544698"/>
              <a:gd name="connsiteY5" fmla="*/ 400951 h 2249943"/>
              <a:gd name="connsiteX6" fmla="*/ 276916 w 544698"/>
              <a:gd name="connsiteY6" fmla="*/ 331722 h 2249943"/>
              <a:gd name="connsiteX7" fmla="*/ 259609 w 544698"/>
              <a:gd name="connsiteY7" fmla="*/ 265378 h 2249943"/>
              <a:gd name="connsiteX8" fmla="*/ 227879 w 544698"/>
              <a:gd name="connsiteY8" fmla="*/ 199033 h 2249943"/>
              <a:gd name="connsiteX9" fmla="*/ 201918 w 544698"/>
              <a:gd name="connsiteY9" fmla="*/ 158650 h 2249943"/>
              <a:gd name="connsiteX10" fmla="*/ 178842 w 544698"/>
              <a:gd name="connsiteY10" fmla="*/ 126920 h 2249943"/>
              <a:gd name="connsiteX11" fmla="*/ 141343 w 544698"/>
              <a:gd name="connsiteY11" fmla="*/ 89421 h 2249943"/>
              <a:gd name="connsiteX12" fmla="*/ 118266 w 544698"/>
              <a:gd name="connsiteY12" fmla="*/ 69229 h 2249943"/>
              <a:gd name="connsiteX13" fmla="*/ 103844 w 544698"/>
              <a:gd name="connsiteY13" fmla="*/ 57691 h 2249943"/>
              <a:gd name="connsiteX14" fmla="*/ 86536 w 544698"/>
              <a:gd name="connsiteY14" fmla="*/ 37499 h 2249943"/>
              <a:gd name="connsiteX15" fmla="*/ 80767 w 544698"/>
              <a:gd name="connsiteY15" fmla="*/ 17307 h 2249943"/>
              <a:gd name="connsiteX16" fmla="*/ 83652 w 544698"/>
              <a:gd name="connsiteY16" fmla="*/ 5769 h 2249943"/>
              <a:gd name="connsiteX17" fmla="*/ 98075 w 544698"/>
              <a:gd name="connsiteY17" fmla="*/ 0 h 2249943"/>
              <a:gd name="connsiteX18" fmla="*/ 124036 w 544698"/>
              <a:gd name="connsiteY18" fmla="*/ 0 h 2249943"/>
              <a:gd name="connsiteX19" fmla="*/ 210572 w 544698"/>
              <a:gd name="connsiteY19" fmla="*/ 17307 h 2249943"/>
              <a:gd name="connsiteX20" fmla="*/ 297108 w 544698"/>
              <a:gd name="connsiteY20" fmla="*/ 40384 h 2249943"/>
              <a:gd name="connsiteX21" fmla="*/ 377875 w 544698"/>
              <a:gd name="connsiteY21" fmla="*/ 69229 h 2249943"/>
              <a:gd name="connsiteX22" fmla="*/ 421143 w 544698"/>
              <a:gd name="connsiteY22" fmla="*/ 86536 h 2249943"/>
              <a:gd name="connsiteX23" fmla="*/ 493257 w 544698"/>
              <a:gd name="connsiteY23" fmla="*/ 213456 h 2249943"/>
              <a:gd name="connsiteX24" fmla="*/ 516333 w 544698"/>
              <a:gd name="connsiteY24" fmla="*/ 276916 h 2249943"/>
              <a:gd name="connsiteX25" fmla="*/ 530756 w 544698"/>
              <a:gd name="connsiteY25" fmla="*/ 334607 h 2249943"/>
              <a:gd name="connsiteX26" fmla="*/ 539410 w 544698"/>
              <a:gd name="connsiteY26" fmla="*/ 403836 h 2249943"/>
              <a:gd name="connsiteX27" fmla="*/ 542294 w 544698"/>
              <a:gd name="connsiteY27" fmla="*/ 455758 h 2249943"/>
              <a:gd name="connsiteX28" fmla="*/ 539410 w 544698"/>
              <a:gd name="connsiteY28" fmla="*/ 539409 h 2249943"/>
              <a:gd name="connsiteX29" fmla="*/ 533641 w 544698"/>
              <a:gd name="connsiteY29" fmla="*/ 602869 h 2249943"/>
              <a:gd name="connsiteX30" fmla="*/ 522102 w 544698"/>
              <a:gd name="connsiteY30" fmla="*/ 660560 h 2249943"/>
              <a:gd name="connsiteX31" fmla="*/ 519218 w 544698"/>
              <a:gd name="connsiteY31" fmla="*/ 698059 h 2249943"/>
              <a:gd name="connsiteX32" fmla="*/ 484603 w 544698"/>
              <a:gd name="connsiteY32" fmla="*/ 917284 h 2249943"/>
              <a:gd name="connsiteX33" fmla="*/ 470181 w 544698"/>
              <a:gd name="connsiteY33" fmla="*/ 1015359 h 2249943"/>
              <a:gd name="connsiteX34" fmla="*/ 452873 w 544698"/>
              <a:gd name="connsiteY34" fmla="*/ 1113433 h 2249943"/>
              <a:gd name="connsiteX35" fmla="*/ 418259 w 544698"/>
              <a:gd name="connsiteY35" fmla="*/ 1272083 h 2249943"/>
              <a:gd name="connsiteX36" fmla="*/ 398067 w 544698"/>
              <a:gd name="connsiteY36" fmla="*/ 1367273 h 2249943"/>
              <a:gd name="connsiteX37" fmla="*/ 354799 w 544698"/>
              <a:gd name="connsiteY37" fmla="*/ 1523038 h 2249943"/>
              <a:gd name="connsiteX38" fmla="*/ 299993 w 544698"/>
              <a:gd name="connsiteY38" fmla="*/ 1635536 h 2249943"/>
              <a:gd name="connsiteX39" fmla="*/ 268263 w 544698"/>
              <a:gd name="connsiteY39" fmla="*/ 1742264 h 2249943"/>
              <a:gd name="connsiteX40" fmla="*/ 227879 w 544698"/>
              <a:gd name="connsiteY40" fmla="*/ 1854761 h 2249943"/>
              <a:gd name="connsiteX41" fmla="*/ 178842 w 544698"/>
              <a:gd name="connsiteY41" fmla="*/ 1978796 h 2249943"/>
              <a:gd name="connsiteX42" fmla="*/ 135574 w 544698"/>
              <a:gd name="connsiteY42" fmla="*/ 2071101 h 2249943"/>
              <a:gd name="connsiteX43" fmla="*/ 95190 w 544698"/>
              <a:gd name="connsiteY43" fmla="*/ 2160522 h 2249943"/>
              <a:gd name="connsiteX44" fmla="*/ 49037 w 544698"/>
              <a:gd name="connsiteY44" fmla="*/ 2238405 h 2249943"/>
              <a:gd name="connsiteX45" fmla="*/ 31730 w 544698"/>
              <a:gd name="connsiteY45" fmla="*/ 2247059 h 2249943"/>
              <a:gd name="connsiteX46" fmla="*/ 23077 w 544698"/>
              <a:gd name="connsiteY46" fmla="*/ 2249943 h 2249943"/>
              <a:gd name="connsiteX47" fmla="*/ 5769 w 544698"/>
              <a:gd name="connsiteY47" fmla="*/ 2241290 h 2249943"/>
              <a:gd name="connsiteX48" fmla="*/ 0 w 544698"/>
              <a:gd name="connsiteY48" fmla="*/ 2215329 h 2249943"/>
              <a:gd name="connsiteX49" fmla="*/ 17307 w 544698"/>
              <a:gd name="connsiteY49" fmla="*/ 2137446 h 2249943"/>
              <a:gd name="connsiteX50" fmla="*/ 66345 w 544698"/>
              <a:gd name="connsiteY50" fmla="*/ 1949951 h 2249943"/>
              <a:gd name="connsiteX51" fmla="*/ 132689 w 544698"/>
              <a:gd name="connsiteY51" fmla="*/ 1681688 h 2249943"/>
              <a:gd name="connsiteX52" fmla="*/ 158650 w 544698"/>
              <a:gd name="connsiteY52" fmla="*/ 1569191 h 2249943"/>
              <a:gd name="connsiteX53" fmla="*/ 190380 w 544698"/>
              <a:gd name="connsiteY53" fmla="*/ 1424964 h 2249943"/>
              <a:gd name="connsiteX54" fmla="*/ 201918 w 544698"/>
              <a:gd name="connsiteY54" fmla="*/ 1367273 h 2249943"/>
              <a:gd name="connsiteX55" fmla="*/ 219225 w 544698"/>
              <a:gd name="connsiteY55" fmla="*/ 1277852 h 2249943"/>
              <a:gd name="connsiteX56" fmla="*/ 248071 w 544698"/>
              <a:gd name="connsiteY56" fmla="*/ 1130741 h 2249943"/>
              <a:gd name="connsiteX57" fmla="*/ 268263 w 544698"/>
              <a:gd name="connsiteY57" fmla="*/ 989398 h 2249943"/>
              <a:gd name="connsiteX58" fmla="*/ 291339 w 544698"/>
              <a:gd name="connsiteY58" fmla="*/ 796134 h 2249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44698" h="2249943">
                <a:moveTo>
                  <a:pt x="291339" y="796134"/>
                </a:moveTo>
                <a:lnTo>
                  <a:pt x="297108" y="706713"/>
                </a:lnTo>
                <a:lnTo>
                  <a:pt x="302877" y="602869"/>
                </a:lnTo>
                <a:cubicBezTo>
                  <a:pt x="301916" y="574985"/>
                  <a:pt x="300954" y="547102"/>
                  <a:pt x="299993" y="519218"/>
                </a:cubicBezTo>
                <a:lnTo>
                  <a:pt x="297108" y="461527"/>
                </a:lnTo>
                <a:lnTo>
                  <a:pt x="288454" y="400951"/>
                </a:lnTo>
                <a:lnTo>
                  <a:pt x="276916" y="331722"/>
                </a:lnTo>
                <a:lnTo>
                  <a:pt x="259609" y="265378"/>
                </a:lnTo>
                <a:lnTo>
                  <a:pt x="227879" y="199033"/>
                </a:lnTo>
                <a:lnTo>
                  <a:pt x="201918" y="158650"/>
                </a:lnTo>
                <a:lnTo>
                  <a:pt x="178842" y="126920"/>
                </a:lnTo>
                <a:lnTo>
                  <a:pt x="141343" y="89421"/>
                </a:lnTo>
                <a:lnTo>
                  <a:pt x="118266" y="69229"/>
                </a:lnTo>
                <a:lnTo>
                  <a:pt x="103844" y="57691"/>
                </a:lnTo>
                <a:lnTo>
                  <a:pt x="86536" y="37499"/>
                </a:lnTo>
                <a:lnTo>
                  <a:pt x="80767" y="17307"/>
                </a:lnTo>
                <a:lnTo>
                  <a:pt x="83652" y="5769"/>
                </a:lnTo>
                <a:lnTo>
                  <a:pt x="98075" y="0"/>
                </a:lnTo>
                <a:lnTo>
                  <a:pt x="124036" y="0"/>
                </a:lnTo>
                <a:lnTo>
                  <a:pt x="210572" y="17307"/>
                </a:lnTo>
                <a:lnTo>
                  <a:pt x="297108" y="40384"/>
                </a:lnTo>
                <a:lnTo>
                  <a:pt x="377875" y="69229"/>
                </a:lnTo>
                <a:lnTo>
                  <a:pt x="421143" y="86536"/>
                </a:lnTo>
                <a:lnTo>
                  <a:pt x="493257" y="213456"/>
                </a:lnTo>
                <a:lnTo>
                  <a:pt x="516333" y="276916"/>
                </a:lnTo>
                <a:lnTo>
                  <a:pt x="530756" y="334607"/>
                </a:lnTo>
                <a:lnTo>
                  <a:pt x="539410" y="403836"/>
                </a:lnTo>
                <a:lnTo>
                  <a:pt x="542294" y="455758"/>
                </a:lnTo>
                <a:cubicBezTo>
                  <a:pt x="541333" y="483642"/>
                  <a:pt x="544698" y="499987"/>
                  <a:pt x="539410" y="539409"/>
                </a:cubicBezTo>
                <a:lnTo>
                  <a:pt x="533641" y="602869"/>
                </a:lnTo>
                <a:lnTo>
                  <a:pt x="522102" y="660560"/>
                </a:lnTo>
                <a:lnTo>
                  <a:pt x="519218" y="698059"/>
                </a:lnTo>
                <a:lnTo>
                  <a:pt x="484603" y="917284"/>
                </a:lnTo>
                <a:lnTo>
                  <a:pt x="470181" y="1015359"/>
                </a:lnTo>
                <a:lnTo>
                  <a:pt x="452873" y="1113433"/>
                </a:lnTo>
                <a:lnTo>
                  <a:pt x="418259" y="1272083"/>
                </a:lnTo>
                <a:lnTo>
                  <a:pt x="398067" y="1367273"/>
                </a:lnTo>
                <a:lnTo>
                  <a:pt x="354799" y="1523038"/>
                </a:lnTo>
                <a:lnTo>
                  <a:pt x="299993" y="1635536"/>
                </a:lnTo>
                <a:lnTo>
                  <a:pt x="268263" y="1742264"/>
                </a:lnTo>
                <a:lnTo>
                  <a:pt x="227879" y="1854761"/>
                </a:lnTo>
                <a:lnTo>
                  <a:pt x="178842" y="1978796"/>
                </a:lnTo>
                <a:lnTo>
                  <a:pt x="135574" y="2071101"/>
                </a:lnTo>
                <a:lnTo>
                  <a:pt x="95190" y="2160522"/>
                </a:lnTo>
                <a:lnTo>
                  <a:pt x="49037" y="2238405"/>
                </a:lnTo>
                <a:lnTo>
                  <a:pt x="31730" y="2247059"/>
                </a:lnTo>
                <a:lnTo>
                  <a:pt x="23077" y="2249943"/>
                </a:lnTo>
                <a:lnTo>
                  <a:pt x="5769" y="2241290"/>
                </a:lnTo>
                <a:lnTo>
                  <a:pt x="0" y="2215329"/>
                </a:lnTo>
                <a:lnTo>
                  <a:pt x="17307" y="2137446"/>
                </a:lnTo>
                <a:lnTo>
                  <a:pt x="66345" y="1949951"/>
                </a:lnTo>
                <a:lnTo>
                  <a:pt x="132689" y="1681688"/>
                </a:lnTo>
                <a:lnTo>
                  <a:pt x="158650" y="1569191"/>
                </a:lnTo>
                <a:lnTo>
                  <a:pt x="190380" y="1424964"/>
                </a:lnTo>
                <a:lnTo>
                  <a:pt x="201918" y="1367273"/>
                </a:lnTo>
                <a:lnTo>
                  <a:pt x="219225" y="1277852"/>
                </a:lnTo>
                <a:lnTo>
                  <a:pt x="248071" y="1130741"/>
                </a:lnTo>
                <a:lnTo>
                  <a:pt x="268263" y="989398"/>
                </a:lnTo>
                <a:lnTo>
                  <a:pt x="291339" y="7961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18B4D7A-ED7B-4913-B844-C1F661EBCC23}"/>
              </a:ext>
            </a:extLst>
          </p:cNvPr>
          <p:cNvSpPr/>
          <p:nvPr/>
        </p:nvSpPr>
        <p:spPr>
          <a:xfrm>
            <a:off x="5802314" y="3960813"/>
            <a:ext cx="287337" cy="1903412"/>
          </a:xfrm>
          <a:custGeom>
            <a:avLst/>
            <a:gdLst>
              <a:gd name="connsiteX0" fmla="*/ 60576 w 288455"/>
              <a:gd name="connsiteY0" fmla="*/ 752866 h 1903798"/>
              <a:gd name="connsiteX1" fmla="*/ 51922 w 288455"/>
              <a:gd name="connsiteY1" fmla="*/ 574024 h 1903798"/>
              <a:gd name="connsiteX2" fmla="*/ 40384 w 288455"/>
              <a:gd name="connsiteY2" fmla="*/ 412490 h 1903798"/>
              <a:gd name="connsiteX3" fmla="*/ 28846 w 288455"/>
              <a:gd name="connsiteY3" fmla="*/ 274032 h 1903798"/>
              <a:gd name="connsiteX4" fmla="*/ 20192 w 288455"/>
              <a:gd name="connsiteY4" fmla="*/ 201918 h 1903798"/>
              <a:gd name="connsiteX5" fmla="*/ 0 w 288455"/>
              <a:gd name="connsiteY5" fmla="*/ 11538 h 1903798"/>
              <a:gd name="connsiteX6" fmla="*/ 121151 w 288455"/>
              <a:gd name="connsiteY6" fmla="*/ 0 h 1903798"/>
              <a:gd name="connsiteX7" fmla="*/ 196149 w 288455"/>
              <a:gd name="connsiteY7" fmla="*/ 126920 h 1903798"/>
              <a:gd name="connsiteX8" fmla="*/ 213456 w 288455"/>
              <a:gd name="connsiteY8" fmla="*/ 161534 h 1903798"/>
              <a:gd name="connsiteX9" fmla="*/ 230764 w 288455"/>
              <a:gd name="connsiteY9" fmla="*/ 207687 h 1903798"/>
              <a:gd name="connsiteX10" fmla="*/ 239417 w 288455"/>
              <a:gd name="connsiteY10" fmla="*/ 253840 h 1903798"/>
              <a:gd name="connsiteX11" fmla="*/ 242302 w 288455"/>
              <a:gd name="connsiteY11" fmla="*/ 311531 h 1903798"/>
              <a:gd name="connsiteX12" fmla="*/ 242302 w 288455"/>
              <a:gd name="connsiteY12" fmla="*/ 496141 h 1903798"/>
              <a:gd name="connsiteX13" fmla="*/ 239417 w 288455"/>
              <a:gd name="connsiteY13" fmla="*/ 732674 h 1903798"/>
              <a:gd name="connsiteX14" fmla="*/ 265378 w 288455"/>
              <a:gd name="connsiteY14" fmla="*/ 813441 h 1903798"/>
              <a:gd name="connsiteX15" fmla="*/ 268263 w 288455"/>
              <a:gd name="connsiteY15" fmla="*/ 1041320 h 1903798"/>
              <a:gd name="connsiteX16" fmla="*/ 282685 w 288455"/>
              <a:gd name="connsiteY16" fmla="*/ 1474001 h 1903798"/>
              <a:gd name="connsiteX17" fmla="*/ 288455 w 288455"/>
              <a:gd name="connsiteY17" fmla="*/ 1664381 h 1903798"/>
              <a:gd name="connsiteX18" fmla="*/ 282685 w 288455"/>
              <a:gd name="connsiteY18" fmla="*/ 1742264 h 1903798"/>
              <a:gd name="connsiteX19" fmla="*/ 271147 w 288455"/>
              <a:gd name="connsiteY19" fmla="*/ 1802839 h 1903798"/>
              <a:gd name="connsiteX20" fmla="*/ 250955 w 288455"/>
              <a:gd name="connsiteY20" fmla="*/ 1863414 h 1903798"/>
              <a:gd name="connsiteX21" fmla="*/ 236533 w 288455"/>
              <a:gd name="connsiteY21" fmla="*/ 1886491 h 1903798"/>
              <a:gd name="connsiteX22" fmla="*/ 216341 w 288455"/>
              <a:gd name="connsiteY22" fmla="*/ 1898029 h 1903798"/>
              <a:gd name="connsiteX23" fmla="*/ 190380 w 288455"/>
              <a:gd name="connsiteY23" fmla="*/ 1903798 h 1903798"/>
              <a:gd name="connsiteX24" fmla="*/ 149996 w 288455"/>
              <a:gd name="connsiteY24" fmla="*/ 1889375 h 1903798"/>
              <a:gd name="connsiteX25" fmla="*/ 109613 w 288455"/>
              <a:gd name="connsiteY25" fmla="*/ 1863414 h 1903798"/>
              <a:gd name="connsiteX26" fmla="*/ 74998 w 288455"/>
              <a:gd name="connsiteY26" fmla="*/ 1828800 h 1903798"/>
              <a:gd name="connsiteX27" fmla="*/ 60576 w 288455"/>
              <a:gd name="connsiteY27" fmla="*/ 1802839 h 1903798"/>
              <a:gd name="connsiteX28" fmla="*/ 37499 w 288455"/>
              <a:gd name="connsiteY28" fmla="*/ 1719187 h 1903798"/>
              <a:gd name="connsiteX29" fmla="*/ 14423 w 288455"/>
              <a:gd name="connsiteY29" fmla="*/ 1626882 h 1903798"/>
              <a:gd name="connsiteX30" fmla="*/ 2885 w 288455"/>
              <a:gd name="connsiteY30" fmla="*/ 1551884 h 1903798"/>
              <a:gd name="connsiteX31" fmla="*/ 2885 w 288455"/>
              <a:gd name="connsiteY31" fmla="*/ 1505731 h 1903798"/>
              <a:gd name="connsiteX32" fmla="*/ 8654 w 288455"/>
              <a:gd name="connsiteY32" fmla="*/ 1476886 h 1903798"/>
              <a:gd name="connsiteX33" fmla="*/ 17308 w 288455"/>
              <a:gd name="connsiteY33" fmla="*/ 1456694 h 1903798"/>
              <a:gd name="connsiteX34" fmla="*/ 31730 w 288455"/>
              <a:gd name="connsiteY34" fmla="*/ 1378811 h 1903798"/>
              <a:gd name="connsiteX35" fmla="*/ 46153 w 288455"/>
              <a:gd name="connsiteY35" fmla="*/ 1300929 h 1903798"/>
              <a:gd name="connsiteX36" fmla="*/ 57691 w 288455"/>
              <a:gd name="connsiteY36" fmla="*/ 1214392 h 1903798"/>
              <a:gd name="connsiteX37" fmla="*/ 63460 w 288455"/>
              <a:gd name="connsiteY37" fmla="*/ 1087473 h 1903798"/>
              <a:gd name="connsiteX38" fmla="*/ 60576 w 288455"/>
              <a:gd name="connsiteY38" fmla="*/ 937476 h 1903798"/>
              <a:gd name="connsiteX39" fmla="*/ 60576 w 288455"/>
              <a:gd name="connsiteY39" fmla="*/ 752866 h 1903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8455" h="1903798">
                <a:moveTo>
                  <a:pt x="60576" y="752866"/>
                </a:moveTo>
                <a:lnTo>
                  <a:pt x="51922" y="574024"/>
                </a:lnTo>
                <a:lnTo>
                  <a:pt x="40384" y="412490"/>
                </a:lnTo>
                <a:lnTo>
                  <a:pt x="28846" y="274032"/>
                </a:lnTo>
                <a:lnTo>
                  <a:pt x="20192" y="201918"/>
                </a:lnTo>
                <a:lnTo>
                  <a:pt x="0" y="11538"/>
                </a:lnTo>
                <a:lnTo>
                  <a:pt x="121151" y="0"/>
                </a:lnTo>
                <a:lnTo>
                  <a:pt x="196149" y="126920"/>
                </a:lnTo>
                <a:lnTo>
                  <a:pt x="213456" y="161534"/>
                </a:lnTo>
                <a:lnTo>
                  <a:pt x="230764" y="207687"/>
                </a:lnTo>
                <a:lnTo>
                  <a:pt x="239417" y="253840"/>
                </a:lnTo>
                <a:lnTo>
                  <a:pt x="242302" y="311531"/>
                </a:lnTo>
                <a:lnTo>
                  <a:pt x="242302" y="496141"/>
                </a:lnTo>
                <a:cubicBezTo>
                  <a:pt x="241340" y="574985"/>
                  <a:pt x="240379" y="653830"/>
                  <a:pt x="239417" y="732674"/>
                </a:cubicBezTo>
                <a:lnTo>
                  <a:pt x="265378" y="813441"/>
                </a:lnTo>
                <a:cubicBezTo>
                  <a:pt x="266340" y="889401"/>
                  <a:pt x="267301" y="965360"/>
                  <a:pt x="268263" y="1041320"/>
                </a:cubicBezTo>
                <a:lnTo>
                  <a:pt x="282685" y="1474001"/>
                </a:lnTo>
                <a:lnTo>
                  <a:pt x="288455" y="1664381"/>
                </a:lnTo>
                <a:lnTo>
                  <a:pt x="282685" y="1742264"/>
                </a:lnTo>
                <a:lnTo>
                  <a:pt x="271147" y="1802839"/>
                </a:lnTo>
                <a:lnTo>
                  <a:pt x="250955" y="1863414"/>
                </a:lnTo>
                <a:lnTo>
                  <a:pt x="236533" y="1886491"/>
                </a:lnTo>
                <a:lnTo>
                  <a:pt x="216341" y="1898029"/>
                </a:lnTo>
                <a:lnTo>
                  <a:pt x="190380" y="1903798"/>
                </a:lnTo>
                <a:lnTo>
                  <a:pt x="149996" y="1889375"/>
                </a:lnTo>
                <a:lnTo>
                  <a:pt x="109613" y="1863414"/>
                </a:lnTo>
                <a:lnTo>
                  <a:pt x="74998" y="1828800"/>
                </a:lnTo>
                <a:lnTo>
                  <a:pt x="60576" y="1802839"/>
                </a:lnTo>
                <a:lnTo>
                  <a:pt x="37499" y="1719187"/>
                </a:lnTo>
                <a:lnTo>
                  <a:pt x="14423" y="1626882"/>
                </a:lnTo>
                <a:lnTo>
                  <a:pt x="2885" y="1551884"/>
                </a:lnTo>
                <a:lnTo>
                  <a:pt x="2885" y="1505731"/>
                </a:lnTo>
                <a:lnTo>
                  <a:pt x="8654" y="1476886"/>
                </a:lnTo>
                <a:lnTo>
                  <a:pt x="17308" y="1456694"/>
                </a:lnTo>
                <a:lnTo>
                  <a:pt x="31730" y="1378811"/>
                </a:lnTo>
                <a:lnTo>
                  <a:pt x="46153" y="1300929"/>
                </a:lnTo>
                <a:lnTo>
                  <a:pt x="57691" y="1214392"/>
                </a:lnTo>
                <a:lnTo>
                  <a:pt x="63460" y="1087473"/>
                </a:lnTo>
                <a:cubicBezTo>
                  <a:pt x="62499" y="1037474"/>
                  <a:pt x="61537" y="987475"/>
                  <a:pt x="60576" y="937476"/>
                </a:cubicBezTo>
                <a:lnTo>
                  <a:pt x="60576" y="7528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C3A4E7E-3FBF-4344-810D-0212A0C53EC5}"/>
              </a:ext>
            </a:extLst>
          </p:cNvPr>
          <p:cNvSpPr/>
          <p:nvPr/>
        </p:nvSpPr>
        <p:spPr>
          <a:xfrm>
            <a:off x="5813426" y="3635375"/>
            <a:ext cx="2500313" cy="2324100"/>
          </a:xfrm>
          <a:custGeom>
            <a:avLst/>
            <a:gdLst>
              <a:gd name="connsiteX0" fmla="*/ 957358 w 2500792"/>
              <a:gd name="connsiteY0" fmla="*/ 223997 h 2322821"/>
              <a:gd name="connsiteX1" fmla="*/ 653581 w 2500792"/>
              <a:gd name="connsiteY1" fmla="*/ 260819 h 2322821"/>
              <a:gd name="connsiteX2" fmla="*/ 457200 w 2500792"/>
              <a:gd name="connsiteY2" fmla="*/ 285366 h 2322821"/>
              <a:gd name="connsiteX3" fmla="*/ 220928 w 2500792"/>
              <a:gd name="connsiteY3" fmla="*/ 312982 h 2322821"/>
              <a:gd name="connsiteX4" fmla="*/ 104327 w 2500792"/>
              <a:gd name="connsiteY4" fmla="*/ 328325 h 2322821"/>
              <a:gd name="connsiteX5" fmla="*/ 0 w 2500792"/>
              <a:gd name="connsiteY5" fmla="*/ 334462 h 2322821"/>
              <a:gd name="connsiteX6" fmla="*/ 125806 w 2500792"/>
              <a:gd name="connsiteY6" fmla="*/ 472542 h 2322821"/>
              <a:gd name="connsiteX7" fmla="*/ 291503 w 2500792"/>
              <a:gd name="connsiteY7" fmla="*/ 454131 h 2322821"/>
              <a:gd name="connsiteX8" fmla="*/ 512432 w 2500792"/>
              <a:gd name="connsiteY8" fmla="*/ 435721 h 2322821"/>
              <a:gd name="connsiteX9" fmla="*/ 705745 w 2500792"/>
              <a:gd name="connsiteY9" fmla="*/ 417310 h 2322821"/>
              <a:gd name="connsiteX10" fmla="*/ 899057 w 2500792"/>
              <a:gd name="connsiteY10" fmla="*/ 395831 h 2322821"/>
              <a:gd name="connsiteX11" fmla="*/ 1092370 w 2500792"/>
              <a:gd name="connsiteY11" fmla="*/ 362078 h 2322821"/>
              <a:gd name="connsiteX12" fmla="*/ 1304094 w 2500792"/>
              <a:gd name="connsiteY12" fmla="*/ 328325 h 2322821"/>
              <a:gd name="connsiteX13" fmla="*/ 1561844 w 2500792"/>
              <a:gd name="connsiteY13" fmla="*/ 306845 h 2322821"/>
              <a:gd name="connsiteX14" fmla="*/ 1819594 w 2500792"/>
              <a:gd name="connsiteY14" fmla="*/ 273092 h 2322821"/>
              <a:gd name="connsiteX15" fmla="*/ 2015975 w 2500792"/>
              <a:gd name="connsiteY15" fmla="*/ 245476 h 2322821"/>
              <a:gd name="connsiteX16" fmla="*/ 2071208 w 2500792"/>
              <a:gd name="connsiteY16" fmla="*/ 242408 h 2322821"/>
              <a:gd name="connsiteX17" fmla="*/ 2111098 w 2500792"/>
              <a:gd name="connsiteY17" fmla="*/ 248545 h 2322821"/>
              <a:gd name="connsiteX18" fmla="*/ 2135645 w 2500792"/>
              <a:gd name="connsiteY18" fmla="*/ 260819 h 2322821"/>
              <a:gd name="connsiteX19" fmla="*/ 2144851 w 2500792"/>
              <a:gd name="connsiteY19" fmla="*/ 273092 h 2322821"/>
              <a:gd name="connsiteX20" fmla="*/ 2147919 w 2500792"/>
              <a:gd name="connsiteY20" fmla="*/ 303777 h 2322821"/>
              <a:gd name="connsiteX21" fmla="*/ 2147919 w 2500792"/>
              <a:gd name="connsiteY21" fmla="*/ 518569 h 2322821"/>
              <a:gd name="connsiteX22" fmla="*/ 2147919 w 2500792"/>
              <a:gd name="connsiteY22" fmla="*/ 865305 h 2322821"/>
              <a:gd name="connsiteX23" fmla="*/ 2150988 w 2500792"/>
              <a:gd name="connsiteY23" fmla="*/ 1236588 h 2322821"/>
              <a:gd name="connsiteX24" fmla="*/ 2147919 w 2500792"/>
              <a:gd name="connsiteY24" fmla="*/ 1503543 h 2322821"/>
              <a:gd name="connsiteX25" fmla="*/ 2147919 w 2500792"/>
              <a:gd name="connsiteY25" fmla="*/ 1758225 h 2322821"/>
              <a:gd name="connsiteX26" fmla="*/ 2135645 w 2500792"/>
              <a:gd name="connsiteY26" fmla="*/ 1801184 h 2322821"/>
              <a:gd name="connsiteX27" fmla="*/ 2114166 w 2500792"/>
              <a:gd name="connsiteY27" fmla="*/ 2279863 h 2322821"/>
              <a:gd name="connsiteX28" fmla="*/ 2126440 w 2500792"/>
              <a:gd name="connsiteY28" fmla="*/ 2301342 h 2322821"/>
              <a:gd name="connsiteX29" fmla="*/ 2141782 w 2500792"/>
              <a:gd name="connsiteY29" fmla="*/ 2316684 h 2322821"/>
              <a:gd name="connsiteX30" fmla="*/ 2157124 w 2500792"/>
              <a:gd name="connsiteY30" fmla="*/ 2322821 h 2322821"/>
              <a:gd name="connsiteX31" fmla="*/ 2184741 w 2500792"/>
              <a:gd name="connsiteY31" fmla="*/ 2319753 h 2322821"/>
              <a:gd name="connsiteX32" fmla="*/ 2209288 w 2500792"/>
              <a:gd name="connsiteY32" fmla="*/ 2301342 h 2322821"/>
              <a:gd name="connsiteX33" fmla="*/ 2236904 w 2500792"/>
              <a:gd name="connsiteY33" fmla="*/ 2264521 h 2322821"/>
              <a:gd name="connsiteX34" fmla="*/ 2295205 w 2500792"/>
              <a:gd name="connsiteY34" fmla="*/ 2175535 h 2322821"/>
              <a:gd name="connsiteX35" fmla="*/ 2350437 w 2500792"/>
              <a:gd name="connsiteY35" fmla="*/ 2086550 h 2322821"/>
              <a:gd name="connsiteX36" fmla="*/ 2390327 w 2500792"/>
              <a:gd name="connsiteY36" fmla="*/ 2003702 h 2322821"/>
              <a:gd name="connsiteX37" fmla="*/ 2421012 w 2500792"/>
              <a:gd name="connsiteY37" fmla="*/ 1923922 h 2322821"/>
              <a:gd name="connsiteX38" fmla="*/ 2436354 w 2500792"/>
              <a:gd name="connsiteY38" fmla="*/ 1862553 h 2322821"/>
              <a:gd name="connsiteX39" fmla="*/ 2442491 w 2500792"/>
              <a:gd name="connsiteY39" fmla="*/ 1807321 h 2322821"/>
              <a:gd name="connsiteX40" fmla="*/ 2433286 w 2500792"/>
              <a:gd name="connsiteY40" fmla="*/ 1745951 h 2322821"/>
              <a:gd name="connsiteX41" fmla="*/ 2424080 w 2500792"/>
              <a:gd name="connsiteY41" fmla="*/ 1669240 h 2322821"/>
              <a:gd name="connsiteX42" fmla="*/ 2417943 w 2500792"/>
              <a:gd name="connsiteY42" fmla="*/ 1506612 h 2322821"/>
              <a:gd name="connsiteX43" fmla="*/ 2417943 w 2500792"/>
              <a:gd name="connsiteY43" fmla="*/ 1291820 h 2322821"/>
              <a:gd name="connsiteX44" fmla="*/ 2417943 w 2500792"/>
              <a:gd name="connsiteY44" fmla="*/ 730292 h 2322821"/>
              <a:gd name="connsiteX45" fmla="*/ 2417943 w 2500792"/>
              <a:gd name="connsiteY45" fmla="*/ 371283 h 2322821"/>
              <a:gd name="connsiteX46" fmla="*/ 2421012 w 2500792"/>
              <a:gd name="connsiteY46" fmla="*/ 343667 h 2322821"/>
              <a:gd name="connsiteX47" fmla="*/ 2427149 w 2500792"/>
              <a:gd name="connsiteY47" fmla="*/ 322188 h 2322821"/>
              <a:gd name="connsiteX48" fmla="*/ 2442491 w 2500792"/>
              <a:gd name="connsiteY48" fmla="*/ 291503 h 2322821"/>
              <a:gd name="connsiteX49" fmla="*/ 2463970 w 2500792"/>
              <a:gd name="connsiteY49" fmla="*/ 266956 h 2322821"/>
              <a:gd name="connsiteX50" fmla="*/ 2488518 w 2500792"/>
              <a:gd name="connsiteY50" fmla="*/ 236271 h 2322821"/>
              <a:gd name="connsiteX51" fmla="*/ 2497723 w 2500792"/>
              <a:gd name="connsiteY51" fmla="*/ 227066 h 2322821"/>
              <a:gd name="connsiteX52" fmla="*/ 2500792 w 2500792"/>
              <a:gd name="connsiteY52" fmla="*/ 217860 h 2322821"/>
              <a:gd name="connsiteX53" fmla="*/ 2488518 w 2500792"/>
              <a:gd name="connsiteY53" fmla="*/ 196381 h 2322821"/>
              <a:gd name="connsiteX54" fmla="*/ 2436354 w 2500792"/>
              <a:gd name="connsiteY54" fmla="*/ 147286 h 2322821"/>
              <a:gd name="connsiteX55" fmla="*/ 2362711 w 2500792"/>
              <a:gd name="connsiteY55" fmla="*/ 82848 h 2322821"/>
              <a:gd name="connsiteX56" fmla="*/ 2313616 w 2500792"/>
              <a:gd name="connsiteY56" fmla="*/ 49095 h 2322821"/>
              <a:gd name="connsiteX57" fmla="*/ 2236904 w 2500792"/>
              <a:gd name="connsiteY57" fmla="*/ 12274 h 2322821"/>
              <a:gd name="connsiteX58" fmla="*/ 2200083 w 2500792"/>
              <a:gd name="connsiteY58" fmla="*/ 3068 h 2322821"/>
              <a:gd name="connsiteX59" fmla="*/ 2178604 w 2500792"/>
              <a:gd name="connsiteY59" fmla="*/ 0 h 2322821"/>
              <a:gd name="connsiteX60" fmla="*/ 2132577 w 2500792"/>
              <a:gd name="connsiteY60" fmla="*/ 15342 h 2322821"/>
              <a:gd name="connsiteX61" fmla="*/ 2040523 w 2500792"/>
              <a:gd name="connsiteY61" fmla="*/ 52164 h 2322821"/>
              <a:gd name="connsiteX62" fmla="*/ 1908579 w 2500792"/>
              <a:gd name="connsiteY62" fmla="*/ 104327 h 2322821"/>
              <a:gd name="connsiteX63" fmla="*/ 1880963 w 2500792"/>
              <a:gd name="connsiteY63" fmla="*/ 110464 h 2322821"/>
              <a:gd name="connsiteX64" fmla="*/ 1672308 w 2500792"/>
              <a:gd name="connsiteY64" fmla="*/ 135012 h 2322821"/>
              <a:gd name="connsiteX65" fmla="*/ 1233519 w 2500792"/>
              <a:gd name="connsiteY65" fmla="*/ 190244 h 2322821"/>
              <a:gd name="connsiteX66" fmla="*/ 957358 w 2500792"/>
              <a:gd name="connsiteY66" fmla="*/ 223997 h 232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00792" h="2322821">
                <a:moveTo>
                  <a:pt x="957358" y="223997"/>
                </a:moveTo>
                <a:lnTo>
                  <a:pt x="653581" y="260819"/>
                </a:lnTo>
                <a:lnTo>
                  <a:pt x="457200" y="285366"/>
                </a:lnTo>
                <a:lnTo>
                  <a:pt x="220928" y="312982"/>
                </a:lnTo>
                <a:lnTo>
                  <a:pt x="104327" y="328325"/>
                </a:lnTo>
                <a:lnTo>
                  <a:pt x="0" y="334462"/>
                </a:lnTo>
                <a:lnTo>
                  <a:pt x="125806" y="472542"/>
                </a:lnTo>
                <a:lnTo>
                  <a:pt x="291503" y="454131"/>
                </a:lnTo>
                <a:lnTo>
                  <a:pt x="512432" y="435721"/>
                </a:lnTo>
                <a:lnTo>
                  <a:pt x="705745" y="417310"/>
                </a:lnTo>
                <a:lnTo>
                  <a:pt x="899057" y="395831"/>
                </a:lnTo>
                <a:lnTo>
                  <a:pt x="1092370" y="362078"/>
                </a:lnTo>
                <a:lnTo>
                  <a:pt x="1304094" y="328325"/>
                </a:lnTo>
                <a:lnTo>
                  <a:pt x="1561844" y="306845"/>
                </a:lnTo>
                <a:lnTo>
                  <a:pt x="1819594" y="273092"/>
                </a:lnTo>
                <a:lnTo>
                  <a:pt x="2015975" y="245476"/>
                </a:lnTo>
                <a:lnTo>
                  <a:pt x="2071208" y="242408"/>
                </a:lnTo>
                <a:lnTo>
                  <a:pt x="2111098" y="248545"/>
                </a:lnTo>
                <a:lnTo>
                  <a:pt x="2135645" y="260819"/>
                </a:lnTo>
                <a:lnTo>
                  <a:pt x="2144851" y="273092"/>
                </a:lnTo>
                <a:lnTo>
                  <a:pt x="2147919" y="303777"/>
                </a:lnTo>
                <a:lnTo>
                  <a:pt x="2147919" y="518569"/>
                </a:lnTo>
                <a:lnTo>
                  <a:pt x="2147919" y="865305"/>
                </a:lnTo>
                <a:lnTo>
                  <a:pt x="2150988" y="1236588"/>
                </a:lnTo>
                <a:lnTo>
                  <a:pt x="2147919" y="1503543"/>
                </a:lnTo>
                <a:lnTo>
                  <a:pt x="2147919" y="1758225"/>
                </a:lnTo>
                <a:lnTo>
                  <a:pt x="2135645" y="1801184"/>
                </a:lnTo>
                <a:lnTo>
                  <a:pt x="2114166" y="2279863"/>
                </a:lnTo>
                <a:lnTo>
                  <a:pt x="2126440" y="2301342"/>
                </a:lnTo>
                <a:lnTo>
                  <a:pt x="2141782" y="2316684"/>
                </a:lnTo>
                <a:lnTo>
                  <a:pt x="2157124" y="2322821"/>
                </a:lnTo>
                <a:lnTo>
                  <a:pt x="2184741" y="2319753"/>
                </a:lnTo>
                <a:lnTo>
                  <a:pt x="2209288" y="2301342"/>
                </a:lnTo>
                <a:lnTo>
                  <a:pt x="2236904" y="2264521"/>
                </a:lnTo>
                <a:lnTo>
                  <a:pt x="2295205" y="2175535"/>
                </a:lnTo>
                <a:lnTo>
                  <a:pt x="2350437" y="2086550"/>
                </a:lnTo>
                <a:lnTo>
                  <a:pt x="2390327" y="2003702"/>
                </a:lnTo>
                <a:lnTo>
                  <a:pt x="2421012" y="1923922"/>
                </a:lnTo>
                <a:lnTo>
                  <a:pt x="2436354" y="1862553"/>
                </a:lnTo>
                <a:lnTo>
                  <a:pt x="2442491" y="1807321"/>
                </a:lnTo>
                <a:lnTo>
                  <a:pt x="2433286" y="1745951"/>
                </a:lnTo>
                <a:lnTo>
                  <a:pt x="2424080" y="1669240"/>
                </a:lnTo>
                <a:lnTo>
                  <a:pt x="2417943" y="1506612"/>
                </a:lnTo>
                <a:lnTo>
                  <a:pt x="2417943" y="1291820"/>
                </a:lnTo>
                <a:lnTo>
                  <a:pt x="2417943" y="730292"/>
                </a:lnTo>
                <a:lnTo>
                  <a:pt x="2417943" y="371283"/>
                </a:lnTo>
                <a:lnTo>
                  <a:pt x="2421012" y="343667"/>
                </a:lnTo>
                <a:lnTo>
                  <a:pt x="2427149" y="322188"/>
                </a:lnTo>
                <a:lnTo>
                  <a:pt x="2442491" y="291503"/>
                </a:lnTo>
                <a:lnTo>
                  <a:pt x="2463970" y="266956"/>
                </a:lnTo>
                <a:lnTo>
                  <a:pt x="2488518" y="236271"/>
                </a:lnTo>
                <a:lnTo>
                  <a:pt x="2497723" y="227066"/>
                </a:lnTo>
                <a:lnTo>
                  <a:pt x="2500792" y="217860"/>
                </a:lnTo>
                <a:lnTo>
                  <a:pt x="2488518" y="196381"/>
                </a:lnTo>
                <a:lnTo>
                  <a:pt x="2436354" y="147286"/>
                </a:lnTo>
                <a:lnTo>
                  <a:pt x="2362711" y="82848"/>
                </a:lnTo>
                <a:lnTo>
                  <a:pt x="2313616" y="49095"/>
                </a:lnTo>
                <a:lnTo>
                  <a:pt x="2236904" y="12274"/>
                </a:lnTo>
                <a:lnTo>
                  <a:pt x="2200083" y="3068"/>
                </a:lnTo>
                <a:lnTo>
                  <a:pt x="2178604" y="0"/>
                </a:lnTo>
                <a:lnTo>
                  <a:pt x="2132577" y="15342"/>
                </a:lnTo>
                <a:lnTo>
                  <a:pt x="2040523" y="52164"/>
                </a:lnTo>
                <a:lnTo>
                  <a:pt x="1908579" y="104327"/>
                </a:lnTo>
                <a:lnTo>
                  <a:pt x="1880963" y="110464"/>
                </a:lnTo>
                <a:lnTo>
                  <a:pt x="1672308" y="135012"/>
                </a:lnTo>
                <a:lnTo>
                  <a:pt x="1233519" y="190244"/>
                </a:lnTo>
                <a:lnTo>
                  <a:pt x="957358" y="22399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40C905E3-483B-427F-8B28-ED0984F2BCB8}"/>
              </a:ext>
            </a:extLst>
          </p:cNvPr>
          <p:cNvSpPr/>
          <p:nvPr/>
        </p:nvSpPr>
        <p:spPr>
          <a:xfrm>
            <a:off x="7458075" y="5372101"/>
            <a:ext cx="514350" cy="582613"/>
          </a:xfrm>
          <a:custGeom>
            <a:avLst/>
            <a:gdLst>
              <a:gd name="connsiteX0" fmla="*/ 188119 w 514350"/>
              <a:gd name="connsiteY0" fmla="*/ 195263 h 583406"/>
              <a:gd name="connsiteX1" fmla="*/ 252413 w 514350"/>
              <a:gd name="connsiteY1" fmla="*/ 252413 h 583406"/>
              <a:gd name="connsiteX2" fmla="*/ 319088 w 514350"/>
              <a:gd name="connsiteY2" fmla="*/ 321469 h 583406"/>
              <a:gd name="connsiteX3" fmla="*/ 369094 w 514350"/>
              <a:gd name="connsiteY3" fmla="*/ 371475 h 583406"/>
              <a:gd name="connsiteX4" fmla="*/ 373856 w 514350"/>
              <a:gd name="connsiteY4" fmla="*/ 385763 h 583406"/>
              <a:gd name="connsiteX5" fmla="*/ 388144 w 514350"/>
              <a:gd name="connsiteY5" fmla="*/ 431006 h 583406"/>
              <a:gd name="connsiteX6" fmla="*/ 411956 w 514350"/>
              <a:gd name="connsiteY6" fmla="*/ 473869 h 583406"/>
              <a:gd name="connsiteX7" fmla="*/ 431006 w 514350"/>
              <a:gd name="connsiteY7" fmla="*/ 502444 h 583406"/>
              <a:gd name="connsiteX8" fmla="*/ 445294 w 514350"/>
              <a:gd name="connsiteY8" fmla="*/ 519113 h 583406"/>
              <a:gd name="connsiteX9" fmla="*/ 457200 w 514350"/>
              <a:gd name="connsiteY9" fmla="*/ 531019 h 583406"/>
              <a:gd name="connsiteX10" fmla="*/ 466725 w 514350"/>
              <a:gd name="connsiteY10" fmla="*/ 542925 h 583406"/>
              <a:gd name="connsiteX11" fmla="*/ 497681 w 514350"/>
              <a:gd name="connsiteY11" fmla="*/ 578644 h 583406"/>
              <a:gd name="connsiteX12" fmla="*/ 514350 w 514350"/>
              <a:gd name="connsiteY12" fmla="*/ 583406 h 583406"/>
              <a:gd name="connsiteX13" fmla="*/ 504825 w 514350"/>
              <a:gd name="connsiteY13" fmla="*/ 0 h 583406"/>
              <a:gd name="connsiteX14" fmla="*/ 502444 w 514350"/>
              <a:gd name="connsiteY14" fmla="*/ 28575 h 583406"/>
              <a:gd name="connsiteX15" fmla="*/ 488156 w 514350"/>
              <a:gd name="connsiteY15" fmla="*/ 64294 h 583406"/>
              <a:gd name="connsiteX16" fmla="*/ 471488 w 514350"/>
              <a:gd name="connsiteY16" fmla="*/ 95250 h 583406"/>
              <a:gd name="connsiteX17" fmla="*/ 450056 w 514350"/>
              <a:gd name="connsiteY17" fmla="*/ 111919 h 583406"/>
              <a:gd name="connsiteX18" fmla="*/ 428625 w 514350"/>
              <a:gd name="connsiteY18" fmla="*/ 114300 h 583406"/>
              <a:gd name="connsiteX19" fmla="*/ 369094 w 514350"/>
              <a:gd name="connsiteY19" fmla="*/ 111919 h 583406"/>
              <a:gd name="connsiteX20" fmla="*/ 280988 w 514350"/>
              <a:gd name="connsiteY20" fmla="*/ 100013 h 583406"/>
              <a:gd name="connsiteX21" fmla="*/ 150019 w 514350"/>
              <a:gd name="connsiteY21" fmla="*/ 59531 h 583406"/>
              <a:gd name="connsiteX22" fmla="*/ 50006 w 514350"/>
              <a:gd name="connsiteY22" fmla="*/ 19050 h 583406"/>
              <a:gd name="connsiteX23" fmla="*/ 26194 w 514350"/>
              <a:gd name="connsiteY23" fmla="*/ 11906 h 583406"/>
              <a:gd name="connsiteX24" fmla="*/ 9525 w 514350"/>
              <a:gd name="connsiteY24" fmla="*/ 14288 h 583406"/>
              <a:gd name="connsiteX25" fmla="*/ 0 w 514350"/>
              <a:gd name="connsiteY25" fmla="*/ 21431 h 583406"/>
              <a:gd name="connsiteX26" fmla="*/ 4763 w 514350"/>
              <a:gd name="connsiteY26" fmla="*/ 45244 h 583406"/>
              <a:gd name="connsiteX27" fmla="*/ 21431 w 514350"/>
              <a:gd name="connsiteY27" fmla="*/ 73819 h 583406"/>
              <a:gd name="connsiteX28" fmla="*/ 54769 w 514350"/>
              <a:gd name="connsiteY28" fmla="*/ 95250 h 583406"/>
              <a:gd name="connsiteX29" fmla="*/ 130969 w 514350"/>
              <a:gd name="connsiteY29" fmla="*/ 147638 h 583406"/>
              <a:gd name="connsiteX30" fmla="*/ 188119 w 514350"/>
              <a:gd name="connsiteY30" fmla="*/ 19526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4350" h="583406">
                <a:moveTo>
                  <a:pt x="188119" y="195263"/>
                </a:moveTo>
                <a:lnTo>
                  <a:pt x="252413" y="252413"/>
                </a:lnTo>
                <a:lnTo>
                  <a:pt x="319088" y="321469"/>
                </a:lnTo>
                <a:lnTo>
                  <a:pt x="369094" y="371475"/>
                </a:lnTo>
                <a:lnTo>
                  <a:pt x="373856" y="385763"/>
                </a:lnTo>
                <a:lnTo>
                  <a:pt x="388144" y="431006"/>
                </a:lnTo>
                <a:lnTo>
                  <a:pt x="411956" y="473869"/>
                </a:lnTo>
                <a:lnTo>
                  <a:pt x="431006" y="502444"/>
                </a:lnTo>
                <a:lnTo>
                  <a:pt x="445294" y="519113"/>
                </a:lnTo>
                <a:lnTo>
                  <a:pt x="457200" y="531019"/>
                </a:lnTo>
                <a:lnTo>
                  <a:pt x="466725" y="542925"/>
                </a:lnTo>
                <a:lnTo>
                  <a:pt x="497681" y="578644"/>
                </a:lnTo>
                <a:lnTo>
                  <a:pt x="514350" y="583406"/>
                </a:lnTo>
                <a:lnTo>
                  <a:pt x="504825" y="0"/>
                </a:lnTo>
                <a:lnTo>
                  <a:pt x="502444" y="28575"/>
                </a:lnTo>
                <a:lnTo>
                  <a:pt x="488156" y="64294"/>
                </a:lnTo>
                <a:lnTo>
                  <a:pt x="471488" y="95250"/>
                </a:lnTo>
                <a:lnTo>
                  <a:pt x="450056" y="111919"/>
                </a:lnTo>
                <a:lnTo>
                  <a:pt x="428625" y="114300"/>
                </a:lnTo>
                <a:lnTo>
                  <a:pt x="369094" y="111919"/>
                </a:lnTo>
                <a:lnTo>
                  <a:pt x="280988" y="100013"/>
                </a:lnTo>
                <a:lnTo>
                  <a:pt x="150019" y="59531"/>
                </a:lnTo>
                <a:lnTo>
                  <a:pt x="50006" y="19050"/>
                </a:lnTo>
                <a:lnTo>
                  <a:pt x="26194" y="11906"/>
                </a:lnTo>
                <a:lnTo>
                  <a:pt x="9525" y="14288"/>
                </a:lnTo>
                <a:lnTo>
                  <a:pt x="0" y="21431"/>
                </a:lnTo>
                <a:lnTo>
                  <a:pt x="4763" y="45244"/>
                </a:lnTo>
                <a:lnTo>
                  <a:pt x="21431" y="73819"/>
                </a:lnTo>
                <a:lnTo>
                  <a:pt x="54769" y="95250"/>
                </a:lnTo>
                <a:lnTo>
                  <a:pt x="130969" y="147638"/>
                </a:lnTo>
                <a:lnTo>
                  <a:pt x="188119" y="1952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A8D9CDDF-88F3-4BFE-BBDB-AC6091C30D12}"/>
              </a:ext>
            </a:extLst>
          </p:cNvPr>
          <p:cNvSpPr/>
          <p:nvPr/>
        </p:nvSpPr>
        <p:spPr>
          <a:xfrm>
            <a:off x="5995989" y="4457700"/>
            <a:ext cx="2009775" cy="357188"/>
          </a:xfrm>
          <a:custGeom>
            <a:avLst/>
            <a:gdLst>
              <a:gd name="connsiteX0" fmla="*/ 873918 w 2009775"/>
              <a:gd name="connsiteY0" fmla="*/ 157163 h 357188"/>
              <a:gd name="connsiteX1" fmla="*/ 721518 w 2009775"/>
              <a:gd name="connsiteY1" fmla="*/ 180975 h 357188"/>
              <a:gd name="connsiteX2" fmla="*/ 507206 w 2009775"/>
              <a:gd name="connsiteY2" fmla="*/ 202406 h 357188"/>
              <a:gd name="connsiteX3" fmla="*/ 321468 w 2009775"/>
              <a:gd name="connsiteY3" fmla="*/ 214313 h 357188"/>
              <a:gd name="connsiteX4" fmla="*/ 161925 w 2009775"/>
              <a:gd name="connsiteY4" fmla="*/ 221456 h 357188"/>
              <a:gd name="connsiteX5" fmla="*/ 92868 w 2009775"/>
              <a:gd name="connsiteY5" fmla="*/ 207169 h 357188"/>
              <a:gd name="connsiteX6" fmla="*/ 0 w 2009775"/>
              <a:gd name="connsiteY6" fmla="*/ 188119 h 357188"/>
              <a:gd name="connsiteX7" fmla="*/ 16668 w 2009775"/>
              <a:gd name="connsiteY7" fmla="*/ 330994 h 357188"/>
              <a:gd name="connsiteX8" fmla="*/ 135731 w 2009775"/>
              <a:gd name="connsiteY8" fmla="*/ 345281 h 357188"/>
              <a:gd name="connsiteX9" fmla="*/ 200025 w 2009775"/>
              <a:gd name="connsiteY9" fmla="*/ 352425 h 357188"/>
              <a:gd name="connsiteX10" fmla="*/ 283368 w 2009775"/>
              <a:gd name="connsiteY10" fmla="*/ 357188 h 357188"/>
              <a:gd name="connsiteX11" fmla="*/ 431006 w 2009775"/>
              <a:gd name="connsiteY11" fmla="*/ 354806 h 357188"/>
              <a:gd name="connsiteX12" fmla="*/ 581025 w 2009775"/>
              <a:gd name="connsiteY12" fmla="*/ 357188 h 357188"/>
              <a:gd name="connsiteX13" fmla="*/ 750093 w 2009775"/>
              <a:gd name="connsiteY13" fmla="*/ 338138 h 357188"/>
              <a:gd name="connsiteX14" fmla="*/ 1012031 w 2009775"/>
              <a:gd name="connsiteY14" fmla="*/ 295275 h 357188"/>
              <a:gd name="connsiteX15" fmla="*/ 1216818 w 2009775"/>
              <a:gd name="connsiteY15" fmla="*/ 261938 h 357188"/>
              <a:gd name="connsiteX16" fmla="*/ 1397793 w 2009775"/>
              <a:gd name="connsiteY16" fmla="*/ 247650 h 357188"/>
              <a:gd name="connsiteX17" fmla="*/ 1647825 w 2009775"/>
              <a:gd name="connsiteY17" fmla="*/ 216694 h 357188"/>
              <a:gd name="connsiteX18" fmla="*/ 1864518 w 2009775"/>
              <a:gd name="connsiteY18" fmla="*/ 190500 h 357188"/>
              <a:gd name="connsiteX19" fmla="*/ 2009775 w 2009775"/>
              <a:gd name="connsiteY19" fmla="*/ 173831 h 357188"/>
              <a:gd name="connsiteX20" fmla="*/ 2007393 w 2009775"/>
              <a:gd name="connsiteY20" fmla="*/ 28575 h 357188"/>
              <a:gd name="connsiteX21" fmla="*/ 1895475 w 2009775"/>
              <a:gd name="connsiteY21" fmla="*/ 19050 h 357188"/>
              <a:gd name="connsiteX22" fmla="*/ 1702593 w 2009775"/>
              <a:gd name="connsiteY22" fmla="*/ 0 h 357188"/>
              <a:gd name="connsiteX23" fmla="*/ 1638300 w 2009775"/>
              <a:gd name="connsiteY23" fmla="*/ 21431 h 357188"/>
              <a:gd name="connsiteX24" fmla="*/ 1550193 w 2009775"/>
              <a:gd name="connsiteY24" fmla="*/ 42863 h 357188"/>
              <a:gd name="connsiteX25" fmla="*/ 1438275 w 2009775"/>
              <a:gd name="connsiteY25" fmla="*/ 61913 h 357188"/>
              <a:gd name="connsiteX26" fmla="*/ 1371600 w 2009775"/>
              <a:gd name="connsiteY26" fmla="*/ 73819 h 357188"/>
              <a:gd name="connsiteX27" fmla="*/ 1088231 w 2009775"/>
              <a:gd name="connsiteY27" fmla="*/ 123825 h 357188"/>
              <a:gd name="connsiteX28" fmla="*/ 873918 w 2009775"/>
              <a:gd name="connsiteY28" fmla="*/ 15716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09775" h="357188">
                <a:moveTo>
                  <a:pt x="873918" y="157163"/>
                </a:moveTo>
                <a:lnTo>
                  <a:pt x="721518" y="180975"/>
                </a:lnTo>
                <a:lnTo>
                  <a:pt x="507206" y="202406"/>
                </a:lnTo>
                <a:lnTo>
                  <a:pt x="321468" y="214313"/>
                </a:lnTo>
                <a:lnTo>
                  <a:pt x="161925" y="221456"/>
                </a:lnTo>
                <a:lnTo>
                  <a:pt x="92868" y="207169"/>
                </a:lnTo>
                <a:lnTo>
                  <a:pt x="0" y="188119"/>
                </a:lnTo>
                <a:lnTo>
                  <a:pt x="16668" y="330994"/>
                </a:lnTo>
                <a:lnTo>
                  <a:pt x="135731" y="345281"/>
                </a:lnTo>
                <a:lnTo>
                  <a:pt x="200025" y="352425"/>
                </a:lnTo>
                <a:lnTo>
                  <a:pt x="283368" y="357188"/>
                </a:lnTo>
                <a:lnTo>
                  <a:pt x="431006" y="354806"/>
                </a:lnTo>
                <a:lnTo>
                  <a:pt x="581025" y="357188"/>
                </a:lnTo>
                <a:lnTo>
                  <a:pt x="750093" y="338138"/>
                </a:lnTo>
                <a:lnTo>
                  <a:pt x="1012031" y="295275"/>
                </a:lnTo>
                <a:lnTo>
                  <a:pt x="1216818" y="261938"/>
                </a:lnTo>
                <a:lnTo>
                  <a:pt x="1397793" y="247650"/>
                </a:lnTo>
                <a:lnTo>
                  <a:pt x="1647825" y="216694"/>
                </a:lnTo>
                <a:lnTo>
                  <a:pt x="1864518" y="190500"/>
                </a:lnTo>
                <a:lnTo>
                  <a:pt x="2009775" y="173831"/>
                </a:lnTo>
                <a:lnTo>
                  <a:pt x="2007393" y="28575"/>
                </a:lnTo>
                <a:lnTo>
                  <a:pt x="1895475" y="19050"/>
                </a:lnTo>
                <a:lnTo>
                  <a:pt x="1702593" y="0"/>
                </a:lnTo>
                <a:lnTo>
                  <a:pt x="1638300" y="21431"/>
                </a:lnTo>
                <a:lnTo>
                  <a:pt x="1550193" y="42863"/>
                </a:lnTo>
                <a:lnTo>
                  <a:pt x="1438275" y="61913"/>
                </a:lnTo>
                <a:lnTo>
                  <a:pt x="1371600" y="73819"/>
                </a:lnTo>
                <a:lnTo>
                  <a:pt x="1088231" y="123825"/>
                </a:lnTo>
                <a:lnTo>
                  <a:pt x="873918" y="1571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DEAE0D8-EF92-48C0-BFF0-A7EEA01759AF}"/>
              </a:ext>
            </a:extLst>
          </p:cNvPr>
          <p:cNvSpPr/>
          <p:nvPr/>
        </p:nvSpPr>
        <p:spPr>
          <a:xfrm>
            <a:off x="6477001" y="3986213"/>
            <a:ext cx="284163" cy="1631950"/>
          </a:xfrm>
          <a:custGeom>
            <a:avLst/>
            <a:gdLst>
              <a:gd name="connsiteX0" fmla="*/ 57150 w 283369"/>
              <a:gd name="connsiteY0" fmla="*/ 464343 h 1631156"/>
              <a:gd name="connsiteX1" fmla="*/ 57150 w 283369"/>
              <a:gd name="connsiteY1" fmla="*/ 250031 h 1631156"/>
              <a:gd name="connsiteX2" fmla="*/ 50006 w 283369"/>
              <a:gd name="connsiteY2" fmla="*/ 200025 h 1631156"/>
              <a:gd name="connsiteX3" fmla="*/ 28575 w 283369"/>
              <a:gd name="connsiteY3" fmla="*/ 111918 h 1631156"/>
              <a:gd name="connsiteX4" fmla="*/ 0 w 283369"/>
              <a:gd name="connsiteY4" fmla="*/ 23812 h 1631156"/>
              <a:gd name="connsiteX5" fmla="*/ 183356 w 283369"/>
              <a:gd name="connsiteY5" fmla="*/ 0 h 1631156"/>
              <a:gd name="connsiteX6" fmla="*/ 238125 w 283369"/>
              <a:gd name="connsiteY6" fmla="*/ 76200 h 1631156"/>
              <a:gd name="connsiteX7" fmla="*/ 269081 w 283369"/>
              <a:gd name="connsiteY7" fmla="*/ 119062 h 1631156"/>
              <a:gd name="connsiteX8" fmla="*/ 280988 w 283369"/>
              <a:gd name="connsiteY8" fmla="*/ 138112 h 1631156"/>
              <a:gd name="connsiteX9" fmla="*/ 278606 w 283369"/>
              <a:gd name="connsiteY9" fmla="*/ 207168 h 1631156"/>
              <a:gd name="connsiteX10" fmla="*/ 269081 w 283369"/>
              <a:gd name="connsiteY10" fmla="*/ 395287 h 1631156"/>
              <a:gd name="connsiteX11" fmla="*/ 261938 w 283369"/>
              <a:gd name="connsiteY11" fmla="*/ 571500 h 1631156"/>
              <a:gd name="connsiteX12" fmla="*/ 259556 w 283369"/>
              <a:gd name="connsiteY12" fmla="*/ 681037 h 1631156"/>
              <a:gd name="connsiteX13" fmla="*/ 278606 w 283369"/>
              <a:gd name="connsiteY13" fmla="*/ 783431 h 1631156"/>
              <a:gd name="connsiteX14" fmla="*/ 283369 w 283369"/>
              <a:gd name="connsiteY14" fmla="*/ 959643 h 1631156"/>
              <a:gd name="connsiteX15" fmla="*/ 280988 w 283369"/>
              <a:gd name="connsiteY15" fmla="*/ 1223962 h 1631156"/>
              <a:gd name="connsiteX16" fmla="*/ 278606 w 283369"/>
              <a:gd name="connsiteY16" fmla="*/ 1409700 h 1631156"/>
              <a:gd name="connsiteX17" fmla="*/ 273844 w 283369"/>
              <a:gd name="connsiteY17" fmla="*/ 1464468 h 1631156"/>
              <a:gd name="connsiteX18" fmla="*/ 266700 w 283369"/>
              <a:gd name="connsiteY18" fmla="*/ 1526381 h 1631156"/>
              <a:gd name="connsiteX19" fmla="*/ 257175 w 283369"/>
              <a:gd name="connsiteY19" fmla="*/ 1562100 h 1631156"/>
              <a:gd name="connsiteX20" fmla="*/ 233363 w 283369"/>
              <a:gd name="connsiteY20" fmla="*/ 1597818 h 1631156"/>
              <a:gd name="connsiteX21" fmla="*/ 207169 w 283369"/>
              <a:gd name="connsiteY21" fmla="*/ 1619250 h 1631156"/>
              <a:gd name="connsiteX22" fmla="*/ 180975 w 283369"/>
              <a:gd name="connsiteY22" fmla="*/ 1628775 h 1631156"/>
              <a:gd name="connsiteX23" fmla="*/ 159544 w 283369"/>
              <a:gd name="connsiteY23" fmla="*/ 1631156 h 1631156"/>
              <a:gd name="connsiteX24" fmla="*/ 133350 w 283369"/>
              <a:gd name="connsiteY24" fmla="*/ 1621631 h 1631156"/>
              <a:gd name="connsiteX25" fmla="*/ 107156 w 283369"/>
              <a:gd name="connsiteY25" fmla="*/ 1602581 h 1631156"/>
              <a:gd name="connsiteX26" fmla="*/ 85725 w 283369"/>
              <a:gd name="connsiteY26" fmla="*/ 1574006 h 1631156"/>
              <a:gd name="connsiteX27" fmla="*/ 76200 w 283369"/>
              <a:gd name="connsiteY27" fmla="*/ 1543050 h 1631156"/>
              <a:gd name="connsiteX28" fmla="*/ 64294 w 283369"/>
              <a:gd name="connsiteY28" fmla="*/ 1438275 h 1631156"/>
              <a:gd name="connsiteX29" fmla="*/ 59531 w 283369"/>
              <a:gd name="connsiteY29" fmla="*/ 1326356 h 1631156"/>
              <a:gd name="connsiteX30" fmla="*/ 57150 w 283369"/>
              <a:gd name="connsiteY30" fmla="*/ 1185862 h 1631156"/>
              <a:gd name="connsiteX31" fmla="*/ 57150 w 283369"/>
              <a:gd name="connsiteY31" fmla="*/ 964406 h 1631156"/>
              <a:gd name="connsiteX32" fmla="*/ 59531 w 283369"/>
              <a:gd name="connsiteY32" fmla="*/ 807243 h 1631156"/>
              <a:gd name="connsiteX33" fmla="*/ 57150 w 283369"/>
              <a:gd name="connsiteY33" fmla="*/ 46434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3369" h="1631156">
                <a:moveTo>
                  <a:pt x="57150" y="464343"/>
                </a:moveTo>
                <a:lnTo>
                  <a:pt x="57150" y="250031"/>
                </a:lnTo>
                <a:lnTo>
                  <a:pt x="50006" y="200025"/>
                </a:lnTo>
                <a:lnTo>
                  <a:pt x="28575" y="111918"/>
                </a:lnTo>
                <a:lnTo>
                  <a:pt x="0" y="23812"/>
                </a:lnTo>
                <a:lnTo>
                  <a:pt x="183356" y="0"/>
                </a:lnTo>
                <a:lnTo>
                  <a:pt x="238125" y="76200"/>
                </a:lnTo>
                <a:lnTo>
                  <a:pt x="269081" y="119062"/>
                </a:lnTo>
                <a:lnTo>
                  <a:pt x="280988" y="138112"/>
                </a:lnTo>
                <a:lnTo>
                  <a:pt x="278606" y="207168"/>
                </a:lnTo>
                <a:lnTo>
                  <a:pt x="269081" y="395287"/>
                </a:lnTo>
                <a:lnTo>
                  <a:pt x="261938" y="571500"/>
                </a:lnTo>
                <a:lnTo>
                  <a:pt x="259556" y="681037"/>
                </a:lnTo>
                <a:lnTo>
                  <a:pt x="278606" y="783431"/>
                </a:lnTo>
                <a:lnTo>
                  <a:pt x="283369" y="959643"/>
                </a:lnTo>
                <a:cubicBezTo>
                  <a:pt x="282575" y="1047749"/>
                  <a:pt x="281782" y="1135856"/>
                  <a:pt x="280988" y="1223962"/>
                </a:cubicBezTo>
                <a:lnTo>
                  <a:pt x="278606" y="1409700"/>
                </a:lnTo>
                <a:lnTo>
                  <a:pt x="273844" y="1464468"/>
                </a:lnTo>
                <a:lnTo>
                  <a:pt x="266700" y="1526381"/>
                </a:lnTo>
                <a:lnTo>
                  <a:pt x="257175" y="1562100"/>
                </a:lnTo>
                <a:lnTo>
                  <a:pt x="233363" y="1597818"/>
                </a:lnTo>
                <a:lnTo>
                  <a:pt x="207169" y="1619250"/>
                </a:lnTo>
                <a:lnTo>
                  <a:pt x="180975" y="1628775"/>
                </a:lnTo>
                <a:lnTo>
                  <a:pt x="159544" y="1631156"/>
                </a:lnTo>
                <a:lnTo>
                  <a:pt x="133350" y="1621631"/>
                </a:lnTo>
                <a:lnTo>
                  <a:pt x="107156" y="1602581"/>
                </a:lnTo>
                <a:lnTo>
                  <a:pt x="85725" y="1574006"/>
                </a:lnTo>
                <a:lnTo>
                  <a:pt x="76200" y="1543050"/>
                </a:lnTo>
                <a:lnTo>
                  <a:pt x="64294" y="1438275"/>
                </a:lnTo>
                <a:lnTo>
                  <a:pt x="59531" y="1326356"/>
                </a:lnTo>
                <a:cubicBezTo>
                  <a:pt x="58737" y="1279525"/>
                  <a:pt x="57944" y="1232693"/>
                  <a:pt x="57150" y="1185862"/>
                </a:cubicBezTo>
                <a:lnTo>
                  <a:pt x="57150" y="964406"/>
                </a:lnTo>
                <a:cubicBezTo>
                  <a:pt x="57944" y="912018"/>
                  <a:pt x="58737" y="859631"/>
                  <a:pt x="59531" y="807243"/>
                </a:cubicBezTo>
                <a:cubicBezTo>
                  <a:pt x="58737" y="700087"/>
                  <a:pt x="57944" y="592931"/>
                  <a:pt x="57150" y="46434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3D2478C-85A2-4677-9861-ADAB15D4C365}"/>
              </a:ext>
            </a:extLst>
          </p:cNvPr>
          <p:cNvSpPr/>
          <p:nvPr/>
        </p:nvSpPr>
        <p:spPr>
          <a:xfrm>
            <a:off x="7075489" y="3910014"/>
            <a:ext cx="333375" cy="1692275"/>
          </a:xfrm>
          <a:custGeom>
            <a:avLst/>
            <a:gdLst>
              <a:gd name="connsiteX0" fmla="*/ 85725 w 333375"/>
              <a:gd name="connsiteY0" fmla="*/ 390525 h 1693068"/>
              <a:gd name="connsiteX1" fmla="*/ 85725 w 333375"/>
              <a:gd name="connsiteY1" fmla="*/ 242887 h 1693068"/>
              <a:gd name="connsiteX2" fmla="*/ 73819 w 333375"/>
              <a:gd name="connsiteY2" fmla="*/ 192881 h 1693068"/>
              <a:gd name="connsiteX3" fmla="*/ 47625 w 333375"/>
              <a:gd name="connsiteY3" fmla="*/ 119062 h 1693068"/>
              <a:gd name="connsiteX4" fmla="*/ 0 w 333375"/>
              <a:gd name="connsiteY4" fmla="*/ 16668 h 1693068"/>
              <a:gd name="connsiteX5" fmla="*/ 266700 w 333375"/>
              <a:gd name="connsiteY5" fmla="*/ 0 h 1693068"/>
              <a:gd name="connsiteX6" fmla="*/ 300037 w 333375"/>
              <a:gd name="connsiteY6" fmla="*/ 57150 h 1693068"/>
              <a:gd name="connsiteX7" fmla="*/ 328612 w 333375"/>
              <a:gd name="connsiteY7" fmla="*/ 111918 h 1693068"/>
              <a:gd name="connsiteX8" fmla="*/ 333375 w 333375"/>
              <a:gd name="connsiteY8" fmla="*/ 161925 h 1693068"/>
              <a:gd name="connsiteX9" fmla="*/ 330994 w 333375"/>
              <a:gd name="connsiteY9" fmla="*/ 433387 h 1693068"/>
              <a:gd name="connsiteX10" fmla="*/ 330994 w 333375"/>
              <a:gd name="connsiteY10" fmla="*/ 1450181 h 1693068"/>
              <a:gd name="connsiteX11" fmla="*/ 328612 w 333375"/>
              <a:gd name="connsiteY11" fmla="*/ 1507331 h 1693068"/>
              <a:gd name="connsiteX12" fmla="*/ 321469 w 333375"/>
              <a:gd name="connsiteY12" fmla="*/ 1559718 h 1693068"/>
              <a:gd name="connsiteX13" fmla="*/ 304800 w 333375"/>
              <a:gd name="connsiteY13" fmla="*/ 1604962 h 1693068"/>
              <a:gd name="connsiteX14" fmla="*/ 283369 w 333375"/>
              <a:gd name="connsiteY14" fmla="*/ 1638300 h 1693068"/>
              <a:gd name="connsiteX15" fmla="*/ 247650 w 333375"/>
              <a:gd name="connsiteY15" fmla="*/ 1671637 h 1693068"/>
              <a:gd name="connsiteX16" fmla="*/ 209550 w 333375"/>
              <a:gd name="connsiteY16" fmla="*/ 1690687 h 1693068"/>
              <a:gd name="connsiteX17" fmla="*/ 188119 w 333375"/>
              <a:gd name="connsiteY17" fmla="*/ 1693068 h 1693068"/>
              <a:gd name="connsiteX18" fmla="*/ 161925 w 333375"/>
              <a:gd name="connsiteY18" fmla="*/ 1685925 h 1693068"/>
              <a:gd name="connsiteX19" fmla="*/ 142875 w 333375"/>
              <a:gd name="connsiteY19" fmla="*/ 1671637 h 1693068"/>
              <a:gd name="connsiteX20" fmla="*/ 126206 w 333375"/>
              <a:gd name="connsiteY20" fmla="*/ 1631156 h 1693068"/>
              <a:gd name="connsiteX21" fmla="*/ 114300 w 333375"/>
              <a:gd name="connsiteY21" fmla="*/ 1557337 h 1693068"/>
              <a:gd name="connsiteX22" fmla="*/ 107156 w 333375"/>
              <a:gd name="connsiteY22" fmla="*/ 1431131 h 1693068"/>
              <a:gd name="connsiteX23" fmla="*/ 107156 w 333375"/>
              <a:gd name="connsiteY23" fmla="*/ 1204912 h 1693068"/>
              <a:gd name="connsiteX24" fmla="*/ 107156 w 333375"/>
              <a:gd name="connsiteY24" fmla="*/ 788193 h 1693068"/>
              <a:gd name="connsiteX25" fmla="*/ 85725 w 333375"/>
              <a:gd name="connsiteY25" fmla="*/ 683418 h 1693068"/>
              <a:gd name="connsiteX26" fmla="*/ 85725 w 333375"/>
              <a:gd name="connsiteY26" fmla="*/ 390525 h 16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33375" h="1693068">
                <a:moveTo>
                  <a:pt x="85725" y="390525"/>
                </a:moveTo>
                <a:lnTo>
                  <a:pt x="85725" y="242887"/>
                </a:lnTo>
                <a:lnTo>
                  <a:pt x="73819" y="192881"/>
                </a:lnTo>
                <a:lnTo>
                  <a:pt x="47625" y="119062"/>
                </a:lnTo>
                <a:lnTo>
                  <a:pt x="0" y="16668"/>
                </a:lnTo>
                <a:lnTo>
                  <a:pt x="266700" y="0"/>
                </a:lnTo>
                <a:lnTo>
                  <a:pt x="300037" y="57150"/>
                </a:lnTo>
                <a:lnTo>
                  <a:pt x="328612" y="111918"/>
                </a:lnTo>
                <a:lnTo>
                  <a:pt x="333375" y="161925"/>
                </a:lnTo>
                <a:cubicBezTo>
                  <a:pt x="332581" y="252412"/>
                  <a:pt x="331788" y="342900"/>
                  <a:pt x="330994" y="433387"/>
                </a:cubicBezTo>
                <a:lnTo>
                  <a:pt x="330994" y="1450181"/>
                </a:lnTo>
                <a:lnTo>
                  <a:pt x="328612" y="1507331"/>
                </a:lnTo>
                <a:lnTo>
                  <a:pt x="321469" y="1559718"/>
                </a:lnTo>
                <a:lnTo>
                  <a:pt x="304800" y="1604962"/>
                </a:lnTo>
                <a:lnTo>
                  <a:pt x="283369" y="1638300"/>
                </a:lnTo>
                <a:lnTo>
                  <a:pt x="247650" y="1671637"/>
                </a:lnTo>
                <a:lnTo>
                  <a:pt x="209550" y="1690687"/>
                </a:lnTo>
                <a:lnTo>
                  <a:pt x="188119" y="1693068"/>
                </a:lnTo>
                <a:lnTo>
                  <a:pt x="161925" y="1685925"/>
                </a:lnTo>
                <a:lnTo>
                  <a:pt x="142875" y="1671637"/>
                </a:lnTo>
                <a:lnTo>
                  <a:pt x="126206" y="1631156"/>
                </a:lnTo>
                <a:lnTo>
                  <a:pt x="114300" y="1557337"/>
                </a:lnTo>
                <a:lnTo>
                  <a:pt x="107156" y="1431131"/>
                </a:lnTo>
                <a:lnTo>
                  <a:pt x="107156" y="1204912"/>
                </a:lnTo>
                <a:lnTo>
                  <a:pt x="107156" y="788193"/>
                </a:lnTo>
                <a:lnTo>
                  <a:pt x="85725" y="683418"/>
                </a:lnTo>
                <a:lnTo>
                  <a:pt x="8572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FAFDE5B-CE24-4345-9CAC-EF9E97951AD6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</p:grpSpPr>
        <p:sp>
          <p:nvSpPr>
            <p:cNvPr id="21" name="フリーフォーム 124">
              <a:extLst>
                <a:ext uri="{FF2B5EF4-FFF2-40B4-BE49-F238E27FC236}">
                  <a16:creationId xmlns:a16="http://schemas.microsoft.com/office/drawing/2014/main" id="{48A4F0C7-5F50-492D-A815-FC4415E3CFC9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0">
              <a:extLst>
                <a:ext uri="{FF2B5EF4-FFF2-40B4-BE49-F238E27FC236}">
                  <a16:creationId xmlns:a16="http://schemas.microsoft.com/office/drawing/2014/main" id="{0A075A93-5A06-4B08-8C0A-055D5C499FCB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DCDD43BC-1A4D-4F1E-9E23-9EE7B0FE9811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2">
              <a:extLst>
                <a:ext uri="{FF2B5EF4-FFF2-40B4-BE49-F238E27FC236}">
                  <a16:creationId xmlns:a16="http://schemas.microsoft.com/office/drawing/2014/main" id="{B40C8E78-EA5A-450A-B09E-428B5F8C1814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9EDC6EDC-8698-4651-901E-9CDDF2AB22D9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94DC2687-3D58-431F-8A2D-A0E9586068F1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67751F2F-DA79-4545-8BF6-027DADFEEA6B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8">
              <a:extLst>
                <a:ext uri="{FF2B5EF4-FFF2-40B4-BE49-F238E27FC236}">
                  <a16:creationId xmlns:a16="http://schemas.microsoft.com/office/drawing/2014/main" id="{C0F7E85F-2FF8-4035-A9B1-E2E4D2EA8CD6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9">
              <a:extLst>
                <a:ext uri="{FF2B5EF4-FFF2-40B4-BE49-F238E27FC236}">
                  <a16:creationId xmlns:a16="http://schemas.microsoft.com/office/drawing/2014/main" id="{B1AAEBB7-1DFE-4496-91EA-A557DC07828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3">
              <a:extLst>
                <a:ext uri="{FF2B5EF4-FFF2-40B4-BE49-F238E27FC236}">
                  <a16:creationId xmlns:a16="http://schemas.microsoft.com/office/drawing/2014/main" id="{C8892957-1419-457A-820D-5D20682F084F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4">
              <a:extLst>
                <a:ext uri="{FF2B5EF4-FFF2-40B4-BE49-F238E27FC236}">
                  <a16:creationId xmlns:a16="http://schemas.microsoft.com/office/drawing/2014/main" id="{8A11DBFA-AEED-4D2D-8AE1-D3FB30DB814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BEDF901D-CF6D-4EAA-AD57-0A94DEEDEB20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6">
              <a:extLst>
                <a:ext uri="{FF2B5EF4-FFF2-40B4-BE49-F238E27FC236}">
                  <a16:creationId xmlns:a16="http://schemas.microsoft.com/office/drawing/2014/main" id="{9712B8D6-878A-4BCC-BACF-E0FFB7552E79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7">
              <a:extLst>
                <a:ext uri="{FF2B5EF4-FFF2-40B4-BE49-F238E27FC236}">
                  <a16:creationId xmlns:a16="http://schemas.microsoft.com/office/drawing/2014/main" id="{4586BF9B-0CAB-4F2D-BC90-A4C219872400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8">
              <a:extLst>
                <a:ext uri="{FF2B5EF4-FFF2-40B4-BE49-F238E27FC236}">
                  <a16:creationId xmlns:a16="http://schemas.microsoft.com/office/drawing/2014/main" id="{8D5E9BC6-2C94-4560-8390-6BEF3C6C8D4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1">
              <a:extLst>
                <a:ext uri="{FF2B5EF4-FFF2-40B4-BE49-F238E27FC236}">
                  <a16:creationId xmlns:a16="http://schemas.microsoft.com/office/drawing/2014/main" id="{C80E3DF5-BE38-43BE-BCCA-25E15E5C313B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139">
              <a:extLst>
                <a:ext uri="{FF2B5EF4-FFF2-40B4-BE49-F238E27FC236}">
                  <a16:creationId xmlns:a16="http://schemas.microsoft.com/office/drawing/2014/main" id="{720AF9F0-0BBE-41A0-858F-7E63160A039C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0">
              <a:extLst>
                <a:ext uri="{FF2B5EF4-FFF2-40B4-BE49-F238E27FC236}">
                  <a16:creationId xmlns:a16="http://schemas.microsoft.com/office/drawing/2014/main" id="{C394BEC9-D443-4833-8E88-82BFA3B0E27B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237F823-1308-4363-8589-EE55DCEE1A6D}"/>
              </a:ext>
            </a:extLst>
          </p:cNvPr>
          <p:cNvGrpSpPr/>
          <p:nvPr/>
        </p:nvGrpSpPr>
        <p:grpSpPr>
          <a:xfrm>
            <a:off x="3640139" y="152789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D15D14FD-75AF-48A5-80FA-142CF0856E5D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B0D6E947-1D75-4B21-A213-E25C34C470AF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ACD438AC-A5C3-4692-848B-7892CEB1B1BF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BA45473C-F0C4-4CEF-B452-CB1FC98692A1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5">
              <a:extLst>
                <a:ext uri="{FF2B5EF4-FFF2-40B4-BE49-F238E27FC236}">
                  <a16:creationId xmlns:a16="http://schemas.microsoft.com/office/drawing/2014/main" id="{F8B2B8A1-746E-4DE8-B594-9DB38AD6025F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4D4B2F36-73B0-495C-B633-9386E88AE749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67F6795-8E9D-4650-8D7F-D436A13C7DBA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BEE05711-FEC9-4247-A10C-689FBA9883B8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7F65D47F-DE25-4321-B684-9138F6945E38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5E85E918-39FE-4895-8308-18806B993D95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76B69D0E-0458-4513-AB1E-663305A710B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9F23C2F0-E41B-4971-A6CA-CDB5383F5755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A16FAB37-9510-4817-9060-5B75743D0A7D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7">
              <a:extLst>
                <a:ext uri="{FF2B5EF4-FFF2-40B4-BE49-F238E27FC236}">
                  <a16:creationId xmlns:a16="http://schemas.microsoft.com/office/drawing/2014/main" id="{EC7CBE8D-F7A2-4686-8EE8-40C2F268D378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8">
              <a:extLst>
                <a:ext uri="{FF2B5EF4-FFF2-40B4-BE49-F238E27FC236}">
                  <a16:creationId xmlns:a16="http://schemas.microsoft.com/office/drawing/2014/main" id="{59841ECB-A9F6-44F7-904B-BCEFCB06DBB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1">
              <a:extLst>
                <a:ext uri="{FF2B5EF4-FFF2-40B4-BE49-F238E27FC236}">
                  <a16:creationId xmlns:a16="http://schemas.microsoft.com/office/drawing/2014/main" id="{7CC41CA0-2752-4A95-B110-4695873785BA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7" name="フリーフォーム 139">
              <a:extLst>
                <a:ext uri="{FF2B5EF4-FFF2-40B4-BE49-F238E27FC236}">
                  <a16:creationId xmlns:a16="http://schemas.microsoft.com/office/drawing/2014/main" id="{DEA73917-9028-4F7B-B69A-F2D8DE8F11AE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40">
              <a:extLst>
                <a:ext uri="{FF2B5EF4-FFF2-40B4-BE49-F238E27FC236}">
                  <a16:creationId xmlns:a16="http://schemas.microsoft.com/office/drawing/2014/main" id="{DB74A024-E568-40AA-857E-2DFC9EFF8F92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078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  <p:bldP spid="131" grpId="0" animBg="1"/>
      <p:bldP spid="132" grpId="0" animBg="1"/>
      <p:bldP spid="133" grpId="0" animBg="1"/>
      <p:bldP spid="126" grpId="0" animBg="1"/>
      <p:bldP spid="127" grpId="0" animBg="1"/>
      <p:bldP spid="22" grpId="0" animBg="1"/>
      <p:bldP spid="129" grpId="0" animBg="1"/>
      <p:bldP spid="130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2" grpId="0" animBg="1"/>
      <p:bldP spid="140" grpId="0" animBg="1"/>
      <p:bldP spid="14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25">
            <a:extLst>
              <a:ext uri="{FF2B5EF4-FFF2-40B4-BE49-F238E27FC236}">
                <a16:creationId xmlns:a16="http://schemas.microsoft.com/office/drawing/2014/main" id="{0BA47BCE-8DDE-48E5-89E8-282A2BDFA76F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13E9DD-6274-4862-8A40-9FCF4D27A4AE}"/>
              </a:ext>
            </a:extLst>
          </p:cNvPr>
          <p:cNvGrpSpPr/>
          <p:nvPr/>
        </p:nvGrpSpPr>
        <p:grpSpPr>
          <a:xfrm>
            <a:off x="3790950" y="1600201"/>
            <a:ext cx="4654550" cy="4486275"/>
            <a:chOff x="3790950" y="1600201"/>
            <a:chExt cx="4654550" cy="4486275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81D87BE-B8DF-4D08-9BCF-A51154F4357C}"/>
                </a:ext>
              </a:extLst>
            </p:cNvPr>
            <p:cNvSpPr/>
            <p:nvPr/>
          </p:nvSpPr>
          <p:spPr>
            <a:xfrm>
              <a:off x="3995739" y="19192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9AAFA5C4-BF9A-4F0E-9566-71AAB3A90023}"/>
                </a:ext>
              </a:extLst>
            </p:cNvPr>
            <p:cNvSpPr/>
            <p:nvPr/>
          </p:nvSpPr>
          <p:spPr>
            <a:xfrm>
              <a:off x="5487989" y="16938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F54F9874-4070-48AE-AD96-1ABFE659DDB1}"/>
                </a:ext>
              </a:extLst>
            </p:cNvPr>
            <p:cNvSpPr/>
            <p:nvPr/>
          </p:nvSpPr>
          <p:spPr>
            <a:xfrm>
              <a:off x="5116514" y="33147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F8A7976E-F986-47D4-82D7-85DA0142E104}"/>
                </a:ext>
              </a:extLst>
            </p:cNvPr>
            <p:cNvSpPr/>
            <p:nvPr/>
          </p:nvSpPr>
          <p:spPr>
            <a:xfrm>
              <a:off x="5859464" y="38211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E65CC2F9-F929-4DD6-B00A-3A9B714094D6}"/>
                </a:ext>
              </a:extLst>
            </p:cNvPr>
            <p:cNvSpPr/>
            <p:nvPr/>
          </p:nvSpPr>
          <p:spPr>
            <a:xfrm>
              <a:off x="5789613" y="16002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A3C0658B-E2F1-4147-B2C2-479226F96423}"/>
                </a:ext>
              </a:extLst>
            </p:cNvPr>
            <p:cNvSpPr/>
            <p:nvPr/>
          </p:nvSpPr>
          <p:spPr>
            <a:xfrm>
              <a:off x="6408738" y="22717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A94765BD-9954-46EA-B600-B3E01406F4FA}"/>
                </a:ext>
              </a:extLst>
            </p:cNvPr>
            <p:cNvSpPr/>
            <p:nvPr/>
          </p:nvSpPr>
          <p:spPr>
            <a:xfrm>
              <a:off x="6656388" y="23510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5AD5A2C0-673C-49D9-9F6D-198983FE4149}"/>
                </a:ext>
              </a:extLst>
            </p:cNvPr>
            <p:cNvSpPr/>
            <p:nvPr/>
          </p:nvSpPr>
          <p:spPr>
            <a:xfrm>
              <a:off x="5299075" y="30924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F26B5285-7ADB-4AC1-93BB-3AE25EAB0558}"/>
                </a:ext>
              </a:extLst>
            </p:cNvPr>
            <p:cNvSpPr/>
            <p:nvPr/>
          </p:nvSpPr>
          <p:spPr>
            <a:xfrm>
              <a:off x="6086476" y="36957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0FA8DB30-3CA6-43BE-AE43-7F1F2EC16AA2}"/>
                </a:ext>
              </a:extLst>
            </p:cNvPr>
            <p:cNvSpPr/>
            <p:nvPr/>
          </p:nvSpPr>
          <p:spPr>
            <a:xfrm>
              <a:off x="3833814" y="34083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489EC47-008D-4DD3-B0C2-0F3BE2DF672C}"/>
                </a:ext>
              </a:extLst>
            </p:cNvPr>
            <p:cNvSpPr/>
            <p:nvPr/>
          </p:nvSpPr>
          <p:spPr>
            <a:xfrm>
              <a:off x="3890964" y="45815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43FE4AF-80D1-488C-A2DB-BBBBBAF03BCE}"/>
                </a:ext>
              </a:extLst>
            </p:cNvPr>
            <p:cNvSpPr/>
            <p:nvPr/>
          </p:nvSpPr>
          <p:spPr>
            <a:xfrm>
              <a:off x="3790950" y="50609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98B6CF36-4D5B-423B-8DC5-5F7130BBC196}"/>
                </a:ext>
              </a:extLst>
            </p:cNvPr>
            <p:cNvSpPr/>
            <p:nvPr/>
          </p:nvSpPr>
          <p:spPr>
            <a:xfrm>
              <a:off x="7097713" y="49863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908136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BA113E8-D6C9-47E6-997E-3F4E63B24F0B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3" name="フリーフォーム 124">
              <a:extLst>
                <a:ext uri="{FF2B5EF4-FFF2-40B4-BE49-F238E27FC236}">
                  <a16:creationId xmlns:a16="http://schemas.microsoft.com/office/drawing/2014/main" id="{A903D138-25D5-4BA3-8C0B-3FD1262B88E0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0">
              <a:extLst>
                <a:ext uri="{FF2B5EF4-FFF2-40B4-BE49-F238E27FC236}">
                  <a16:creationId xmlns:a16="http://schemas.microsoft.com/office/drawing/2014/main" id="{57B9B4E4-4CEF-4E01-9B86-4756FBE00453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1">
              <a:extLst>
                <a:ext uri="{FF2B5EF4-FFF2-40B4-BE49-F238E27FC236}">
                  <a16:creationId xmlns:a16="http://schemas.microsoft.com/office/drawing/2014/main" id="{7230D4E9-F6F2-42DA-B30F-372851062269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2">
              <a:extLst>
                <a:ext uri="{FF2B5EF4-FFF2-40B4-BE49-F238E27FC236}">
                  <a16:creationId xmlns:a16="http://schemas.microsoft.com/office/drawing/2014/main" id="{AB78C8D5-19FB-4128-8804-8684CA59D8B0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7F455BF0-C3DF-45D4-AAA5-A8EF2BE39BDB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6">
              <a:extLst>
                <a:ext uri="{FF2B5EF4-FFF2-40B4-BE49-F238E27FC236}">
                  <a16:creationId xmlns:a16="http://schemas.microsoft.com/office/drawing/2014/main" id="{84F8A619-3E53-4CE9-B705-A6B1A0EA0718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35FDFE3B-713C-44AB-9CC3-14D8A7290DE1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8">
              <a:extLst>
                <a:ext uri="{FF2B5EF4-FFF2-40B4-BE49-F238E27FC236}">
                  <a16:creationId xmlns:a16="http://schemas.microsoft.com/office/drawing/2014/main" id="{02BB80C9-33B9-4B70-B877-1FCFE90338DF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9">
              <a:extLst>
                <a:ext uri="{FF2B5EF4-FFF2-40B4-BE49-F238E27FC236}">
                  <a16:creationId xmlns:a16="http://schemas.microsoft.com/office/drawing/2014/main" id="{5E7D02AE-6174-4338-A18B-ED6E163D586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3">
              <a:extLst>
                <a:ext uri="{FF2B5EF4-FFF2-40B4-BE49-F238E27FC236}">
                  <a16:creationId xmlns:a16="http://schemas.microsoft.com/office/drawing/2014/main" id="{40F6FBF8-6085-4EA6-BEA2-DE4B711AEAAD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4">
              <a:extLst>
                <a:ext uri="{FF2B5EF4-FFF2-40B4-BE49-F238E27FC236}">
                  <a16:creationId xmlns:a16="http://schemas.microsoft.com/office/drawing/2014/main" id="{E678A201-8F1D-44E6-BF2E-788E621B5DE1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5">
              <a:extLst>
                <a:ext uri="{FF2B5EF4-FFF2-40B4-BE49-F238E27FC236}">
                  <a16:creationId xmlns:a16="http://schemas.microsoft.com/office/drawing/2014/main" id="{CDBC7419-68D9-4B15-BB7C-094A850F7168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6">
              <a:extLst>
                <a:ext uri="{FF2B5EF4-FFF2-40B4-BE49-F238E27FC236}">
                  <a16:creationId xmlns:a16="http://schemas.microsoft.com/office/drawing/2014/main" id="{1B4BFB0A-B8EA-4C9F-8155-5B46D09F3B92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7">
              <a:extLst>
                <a:ext uri="{FF2B5EF4-FFF2-40B4-BE49-F238E27FC236}">
                  <a16:creationId xmlns:a16="http://schemas.microsoft.com/office/drawing/2014/main" id="{65D0BE68-D974-491C-8398-235391D613C2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8">
              <a:extLst>
                <a:ext uri="{FF2B5EF4-FFF2-40B4-BE49-F238E27FC236}">
                  <a16:creationId xmlns:a16="http://schemas.microsoft.com/office/drawing/2014/main" id="{314BE769-7B70-49CF-AD7B-D37C11FB8820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41">
              <a:extLst>
                <a:ext uri="{FF2B5EF4-FFF2-40B4-BE49-F238E27FC236}">
                  <a16:creationId xmlns:a16="http://schemas.microsoft.com/office/drawing/2014/main" id="{2920DE0C-148D-44EF-A1A4-9F4262CDCF15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0EF1D35E-DFC0-47C6-9358-C351A58113C2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0">
              <a:extLst>
                <a:ext uri="{FF2B5EF4-FFF2-40B4-BE49-F238E27FC236}">
                  <a16:creationId xmlns:a16="http://schemas.microsoft.com/office/drawing/2014/main" id="{B54FEA20-5C42-4097-9706-4F365E774586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2502781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A93A5D0-FB31-437A-A263-334C1EB9AD0C}"/>
              </a:ext>
            </a:extLst>
          </p:cNvPr>
          <p:cNvSpPr/>
          <p:nvPr/>
        </p:nvSpPr>
        <p:spPr>
          <a:xfrm>
            <a:off x="3984629" y="1824038"/>
            <a:ext cx="1882775" cy="508000"/>
          </a:xfrm>
          <a:custGeom>
            <a:avLst/>
            <a:gdLst>
              <a:gd name="connsiteX0" fmla="*/ 1209675 w 1883569"/>
              <a:gd name="connsiteY0" fmla="*/ 369093 h 507206"/>
              <a:gd name="connsiteX1" fmla="*/ 895350 w 1883569"/>
              <a:gd name="connsiteY1" fmla="*/ 428625 h 507206"/>
              <a:gd name="connsiteX2" fmla="*/ 792957 w 1883569"/>
              <a:gd name="connsiteY2" fmla="*/ 442912 h 507206"/>
              <a:gd name="connsiteX3" fmla="*/ 545307 w 1883569"/>
              <a:gd name="connsiteY3" fmla="*/ 476250 h 507206"/>
              <a:gd name="connsiteX4" fmla="*/ 457200 w 1883569"/>
              <a:gd name="connsiteY4" fmla="*/ 490537 h 507206"/>
              <a:gd name="connsiteX5" fmla="*/ 416719 w 1883569"/>
              <a:gd name="connsiteY5" fmla="*/ 502443 h 507206"/>
              <a:gd name="connsiteX6" fmla="*/ 388144 w 1883569"/>
              <a:gd name="connsiteY6" fmla="*/ 507206 h 507206"/>
              <a:gd name="connsiteX7" fmla="*/ 347663 w 1883569"/>
              <a:gd name="connsiteY7" fmla="*/ 507206 h 507206"/>
              <a:gd name="connsiteX8" fmla="*/ 307182 w 1883569"/>
              <a:gd name="connsiteY8" fmla="*/ 502443 h 507206"/>
              <a:gd name="connsiteX9" fmla="*/ 269082 w 1883569"/>
              <a:gd name="connsiteY9" fmla="*/ 488156 h 507206"/>
              <a:gd name="connsiteX10" fmla="*/ 185738 w 1883569"/>
              <a:gd name="connsiteY10" fmla="*/ 433387 h 507206"/>
              <a:gd name="connsiteX11" fmla="*/ 80963 w 1883569"/>
              <a:gd name="connsiteY11" fmla="*/ 350043 h 507206"/>
              <a:gd name="connsiteX12" fmla="*/ 38100 w 1883569"/>
              <a:gd name="connsiteY12" fmla="*/ 309562 h 507206"/>
              <a:gd name="connsiteX13" fmla="*/ 16669 w 1883569"/>
              <a:gd name="connsiteY13" fmla="*/ 288131 h 507206"/>
              <a:gd name="connsiteX14" fmla="*/ 7144 w 1883569"/>
              <a:gd name="connsiteY14" fmla="*/ 276225 h 507206"/>
              <a:gd name="connsiteX15" fmla="*/ 0 w 1883569"/>
              <a:gd name="connsiteY15" fmla="*/ 252412 h 507206"/>
              <a:gd name="connsiteX16" fmla="*/ 0 w 1883569"/>
              <a:gd name="connsiteY16" fmla="*/ 230981 h 507206"/>
              <a:gd name="connsiteX17" fmla="*/ 4763 w 1883569"/>
              <a:gd name="connsiteY17" fmla="*/ 221456 h 507206"/>
              <a:gd name="connsiteX18" fmla="*/ 21432 w 1883569"/>
              <a:gd name="connsiteY18" fmla="*/ 211931 h 507206"/>
              <a:gd name="connsiteX19" fmla="*/ 42863 w 1883569"/>
              <a:gd name="connsiteY19" fmla="*/ 211931 h 507206"/>
              <a:gd name="connsiteX20" fmla="*/ 90488 w 1883569"/>
              <a:gd name="connsiteY20" fmla="*/ 235743 h 507206"/>
              <a:gd name="connsiteX21" fmla="*/ 147638 w 1883569"/>
              <a:gd name="connsiteY21" fmla="*/ 254793 h 507206"/>
              <a:gd name="connsiteX22" fmla="*/ 230982 w 1883569"/>
              <a:gd name="connsiteY22" fmla="*/ 283368 h 507206"/>
              <a:gd name="connsiteX23" fmla="*/ 302419 w 1883569"/>
              <a:gd name="connsiteY23" fmla="*/ 300037 h 507206"/>
              <a:gd name="connsiteX24" fmla="*/ 373857 w 1883569"/>
              <a:gd name="connsiteY24" fmla="*/ 309562 h 507206"/>
              <a:gd name="connsiteX25" fmla="*/ 423863 w 1883569"/>
              <a:gd name="connsiteY25" fmla="*/ 314325 h 507206"/>
              <a:gd name="connsiteX26" fmla="*/ 469107 w 1883569"/>
              <a:gd name="connsiteY26" fmla="*/ 309562 h 507206"/>
              <a:gd name="connsiteX27" fmla="*/ 661988 w 1883569"/>
              <a:gd name="connsiteY27" fmla="*/ 271462 h 507206"/>
              <a:gd name="connsiteX28" fmla="*/ 966788 w 1883569"/>
              <a:gd name="connsiteY28" fmla="*/ 214312 h 507206"/>
              <a:gd name="connsiteX29" fmla="*/ 1173957 w 1883569"/>
              <a:gd name="connsiteY29" fmla="*/ 173831 h 507206"/>
              <a:gd name="connsiteX30" fmla="*/ 1266825 w 1883569"/>
              <a:gd name="connsiteY30" fmla="*/ 150018 h 507206"/>
              <a:gd name="connsiteX31" fmla="*/ 1383507 w 1883569"/>
              <a:gd name="connsiteY31" fmla="*/ 111918 h 507206"/>
              <a:gd name="connsiteX32" fmla="*/ 1471613 w 1883569"/>
              <a:gd name="connsiteY32" fmla="*/ 76200 h 507206"/>
              <a:gd name="connsiteX33" fmla="*/ 1524000 w 1883569"/>
              <a:gd name="connsiteY33" fmla="*/ 42862 h 507206"/>
              <a:gd name="connsiteX34" fmla="*/ 1550194 w 1883569"/>
              <a:gd name="connsiteY34" fmla="*/ 21431 h 507206"/>
              <a:gd name="connsiteX35" fmla="*/ 1581150 w 1883569"/>
              <a:gd name="connsiteY35" fmla="*/ 7143 h 507206"/>
              <a:gd name="connsiteX36" fmla="*/ 1614488 w 1883569"/>
              <a:gd name="connsiteY36" fmla="*/ 0 h 507206"/>
              <a:gd name="connsiteX37" fmla="*/ 1647825 w 1883569"/>
              <a:gd name="connsiteY37" fmla="*/ 0 h 507206"/>
              <a:gd name="connsiteX38" fmla="*/ 1704975 w 1883569"/>
              <a:gd name="connsiteY38" fmla="*/ 7143 h 507206"/>
              <a:gd name="connsiteX39" fmla="*/ 1754982 w 1883569"/>
              <a:gd name="connsiteY39" fmla="*/ 21431 h 507206"/>
              <a:gd name="connsiteX40" fmla="*/ 1788319 w 1883569"/>
              <a:gd name="connsiteY40" fmla="*/ 30956 h 507206"/>
              <a:gd name="connsiteX41" fmla="*/ 1814513 w 1883569"/>
              <a:gd name="connsiteY41" fmla="*/ 45243 h 507206"/>
              <a:gd name="connsiteX42" fmla="*/ 1838325 w 1883569"/>
              <a:gd name="connsiteY42" fmla="*/ 59531 h 507206"/>
              <a:gd name="connsiteX43" fmla="*/ 1854994 w 1883569"/>
              <a:gd name="connsiteY43" fmla="*/ 71437 h 507206"/>
              <a:gd name="connsiteX44" fmla="*/ 1871663 w 1883569"/>
              <a:gd name="connsiteY44" fmla="*/ 90487 h 507206"/>
              <a:gd name="connsiteX45" fmla="*/ 1878807 w 1883569"/>
              <a:gd name="connsiteY45" fmla="*/ 107156 h 507206"/>
              <a:gd name="connsiteX46" fmla="*/ 1883569 w 1883569"/>
              <a:gd name="connsiteY46" fmla="*/ 133350 h 507206"/>
              <a:gd name="connsiteX47" fmla="*/ 1878807 w 1883569"/>
              <a:gd name="connsiteY47" fmla="*/ 157162 h 507206"/>
              <a:gd name="connsiteX48" fmla="*/ 1871663 w 1883569"/>
              <a:gd name="connsiteY48" fmla="*/ 185737 h 507206"/>
              <a:gd name="connsiteX49" fmla="*/ 1859757 w 1883569"/>
              <a:gd name="connsiteY49" fmla="*/ 211931 h 507206"/>
              <a:gd name="connsiteX50" fmla="*/ 1835944 w 1883569"/>
              <a:gd name="connsiteY50" fmla="*/ 238125 h 507206"/>
              <a:gd name="connsiteX51" fmla="*/ 1790700 w 1883569"/>
              <a:gd name="connsiteY51" fmla="*/ 257175 h 507206"/>
              <a:gd name="connsiteX52" fmla="*/ 1643063 w 1883569"/>
              <a:gd name="connsiteY52" fmla="*/ 285750 h 507206"/>
              <a:gd name="connsiteX53" fmla="*/ 1385888 w 1883569"/>
              <a:gd name="connsiteY53" fmla="*/ 333375 h 507206"/>
              <a:gd name="connsiteX54" fmla="*/ 1209675 w 1883569"/>
              <a:gd name="connsiteY54" fmla="*/ 3690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83569" h="507206">
                <a:moveTo>
                  <a:pt x="1209675" y="369093"/>
                </a:moveTo>
                <a:lnTo>
                  <a:pt x="895350" y="428625"/>
                </a:lnTo>
                <a:lnTo>
                  <a:pt x="792957" y="442912"/>
                </a:lnTo>
                <a:lnTo>
                  <a:pt x="545307" y="476250"/>
                </a:lnTo>
                <a:lnTo>
                  <a:pt x="457200" y="490537"/>
                </a:lnTo>
                <a:lnTo>
                  <a:pt x="416719" y="502443"/>
                </a:lnTo>
                <a:lnTo>
                  <a:pt x="388144" y="507206"/>
                </a:lnTo>
                <a:lnTo>
                  <a:pt x="347663" y="507206"/>
                </a:lnTo>
                <a:lnTo>
                  <a:pt x="307182" y="502443"/>
                </a:lnTo>
                <a:lnTo>
                  <a:pt x="269082" y="488156"/>
                </a:lnTo>
                <a:lnTo>
                  <a:pt x="185738" y="433387"/>
                </a:lnTo>
                <a:lnTo>
                  <a:pt x="80963" y="350043"/>
                </a:lnTo>
                <a:lnTo>
                  <a:pt x="38100" y="309562"/>
                </a:lnTo>
                <a:lnTo>
                  <a:pt x="16669" y="288131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0981"/>
                </a:lnTo>
                <a:lnTo>
                  <a:pt x="4763" y="221456"/>
                </a:lnTo>
                <a:lnTo>
                  <a:pt x="21432" y="211931"/>
                </a:lnTo>
                <a:lnTo>
                  <a:pt x="42863" y="211931"/>
                </a:lnTo>
                <a:lnTo>
                  <a:pt x="90488" y="235743"/>
                </a:lnTo>
                <a:lnTo>
                  <a:pt x="147638" y="254793"/>
                </a:lnTo>
                <a:lnTo>
                  <a:pt x="230982" y="283368"/>
                </a:lnTo>
                <a:lnTo>
                  <a:pt x="302419" y="300037"/>
                </a:lnTo>
                <a:lnTo>
                  <a:pt x="373857" y="309562"/>
                </a:lnTo>
                <a:lnTo>
                  <a:pt x="423863" y="314325"/>
                </a:lnTo>
                <a:lnTo>
                  <a:pt x="469107" y="309562"/>
                </a:lnTo>
                <a:lnTo>
                  <a:pt x="661988" y="271462"/>
                </a:lnTo>
                <a:lnTo>
                  <a:pt x="966788" y="214312"/>
                </a:lnTo>
                <a:lnTo>
                  <a:pt x="1173957" y="173831"/>
                </a:lnTo>
                <a:lnTo>
                  <a:pt x="1266825" y="150018"/>
                </a:lnTo>
                <a:lnTo>
                  <a:pt x="1383507" y="111918"/>
                </a:lnTo>
                <a:lnTo>
                  <a:pt x="1471613" y="76200"/>
                </a:lnTo>
                <a:lnTo>
                  <a:pt x="1524000" y="42862"/>
                </a:lnTo>
                <a:lnTo>
                  <a:pt x="1550194" y="21431"/>
                </a:lnTo>
                <a:lnTo>
                  <a:pt x="1581150" y="7143"/>
                </a:lnTo>
                <a:lnTo>
                  <a:pt x="1614488" y="0"/>
                </a:lnTo>
                <a:lnTo>
                  <a:pt x="1647825" y="0"/>
                </a:lnTo>
                <a:lnTo>
                  <a:pt x="1704975" y="7143"/>
                </a:lnTo>
                <a:lnTo>
                  <a:pt x="1754982" y="21431"/>
                </a:lnTo>
                <a:lnTo>
                  <a:pt x="1788319" y="30956"/>
                </a:lnTo>
                <a:lnTo>
                  <a:pt x="1814513" y="45243"/>
                </a:lnTo>
                <a:lnTo>
                  <a:pt x="1838325" y="59531"/>
                </a:lnTo>
                <a:lnTo>
                  <a:pt x="1854994" y="71437"/>
                </a:lnTo>
                <a:lnTo>
                  <a:pt x="1871663" y="90487"/>
                </a:lnTo>
                <a:lnTo>
                  <a:pt x="1878807" y="107156"/>
                </a:lnTo>
                <a:lnTo>
                  <a:pt x="1883569" y="133350"/>
                </a:lnTo>
                <a:lnTo>
                  <a:pt x="1878807" y="157162"/>
                </a:lnTo>
                <a:lnTo>
                  <a:pt x="1871663" y="185737"/>
                </a:lnTo>
                <a:lnTo>
                  <a:pt x="1859757" y="211931"/>
                </a:lnTo>
                <a:lnTo>
                  <a:pt x="1835944" y="238125"/>
                </a:lnTo>
                <a:lnTo>
                  <a:pt x="1790700" y="257175"/>
                </a:lnTo>
                <a:lnTo>
                  <a:pt x="1643063" y="285750"/>
                </a:lnTo>
                <a:lnTo>
                  <a:pt x="1385888" y="333375"/>
                </a:lnTo>
                <a:lnTo>
                  <a:pt x="1209675" y="3690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7244D9A-538A-4F7D-A846-4250639F9A9B}"/>
              </a:ext>
            </a:extLst>
          </p:cNvPr>
          <p:cNvSpPr/>
          <p:nvPr/>
        </p:nvSpPr>
        <p:spPr>
          <a:xfrm>
            <a:off x="3662367" y="2824164"/>
            <a:ext cx="2414587" cy="719137"/>
          </a:xfrm>
          <a:custGeom>
            <a:avLst/>
            <a:gdLst>
              <a:gd name="connsiteX0" fmla="*/ 1700212 w 2414587"/>
              <a:gd name="connsiteY0" fmla="*/ 319087 h 719137"/>
              <a:gd name="connsiteX1" fmla="*/ 1409700 w 2414587"/>
              <a:gd name="connsiteY1" fmla="*/ 390525 h 719137"/>
              <a:gd name="connsiteX2" fmla="*/ 1250156 w 2414587"/>
              <a:gd name="connsiteY2" fmla="*/ 445293 h 719137"/>
              <a:gd name="connsiteX3" fmla="*/ 1028700 w 2414587"/>
              <a:gd name="connsiteY3" fmla="*/ 495300 h 719137"/>
              <a:gd name="connsiteX4" fmla="*/ 788193 w 2414587"/>
              <a:gd name="connsiteY4" fmla="*/ 561975 h 719137"/>
              <a:gd name="connsiteX5" fmla="*/ 633412 w 2414587"/>
              <a:gd name="connsiteY5" fmla="*/ 614362 h 719137"/>
              <a:gd name="connsiteX6" fmla="*/ 571500 w 2414587"/>
              <a:gd name="connsiteY6" fmla="*/ 640556 h 719137"/>
              <a:gd name="connsiteX7" fmla="*/ 511968 w 2414587"/>
              <a:gd name="connsiteY7" fmla="*/ 666750 h 719137"/>
              <a:gd name="connsiteX8" fmla="*/ 478631 w 2414587"/>
              <a:gd name="connsiteY8" fmla="*/ 688181 h 719137"/>
              <a:gd name="connsiteX9" fmla="*/ 438150 w 2414587"/>
              <a:gd name="connsiteY9" fmla="*/ 709612 h 719137"/>
              <a:gd name="connsiteX10" fmla="*/ 421481 w 2414587"/>
              <a:gd name="connsiteY10" fmla="*/ 714375 h 719137"/>
              <a:gd name="connsiteX11" fmla="*/ 392906 w 2414587"/>
              <a:gd name="connsiteY11" fmla="*/ 719137 h 719137"/>
              <a:gd name="connsiteX12" fmla="*/ 376237 w 2414587"/>
              <a:gd name="connsiteY12" fmla="*/ 716756 h 719137"/>
              <a:gd name="connsiteX13" fmla="*/ 335756 w 2414587"/>
              <a:gd name="connsiteY13" fmla="*/ 700087 h 719137"/>
              <a:gd name="connsiteX14" fmla="*/ 207168 w 2414587"/>
              <a:gd name="connsiteY14" fmla="*/ 607218 h 719137"/>
              <a:gd name="connsiteX15" fmla="*/ 116681 w 2414587"/>
              <a:gd name="connsiteY15" fmla="*/ 528637 h 719137"/>
              <a:gd name="connsiteX16" fmla="*/ 28575 w 2414587"/>
              <a:gd name="connsiteY16" fmla="*/ 445293 h 719137"/>
              <a:gd name="connsiteX17" fmla="*/ 14287 w 2414587"/>
              <a:gd name="connsiteY17" fmla="*/ 431006 h 719137"/>
              <a:gd name="connsiteX18" fmla="*/ 2381 w 2414587"/>
              <a:gd name="connsiteY18" fmla="*/ 411956 h 719137"/>
              <a:gd name="connsiteX19" fmla="*/ 0 w 2414587"/>
              <a:gd name="connsiteY19" fmla="*/ 395287 h 719137"/>
              <a:gd name="connsiteX20" fmla="*/ 0 w 2414587"/>
              <a:gd name="connsiteY20" fmla="*/ 383381 h 719137"/>
              <a:gd name="connsiteX21" fmla="*/ 4762 w 2414587"/>
              <a:gd name="connsiteY21" fmla="*/ 369093 h 719137"/>
              <a:gd name="connsiteX22" fmla="*/ 16668 w 2414587"/>
              <a:gd name="connsiteY22" fmla="*/ 364331 h 719137"/>
              <a:gd name="connsiteX23" fmla="*/ 33337 w 2414587"/>
              <a:gd name="connsiteY23" fmla="*/ 364331 h 719137"/>
              <a:gd name="connsiteX24" fmla="*/ 64293 w 2414587"/>
              <a:gd name="connsiteY24" fmla="*/ 381000 h 719137"/>
              <a:gd name="connsiteX25" fmla="*/ 150018 w 2414587"/>
              <a:gd name="connsiteY25" fmla="*/ 416718 h 719137"/>
              <a:gd name="connsiteX26" fmla="*/ 230981 w 2414587"/>
              <a:gd name="connsiteY26" fmla="*/ 445293 h 719137"/>
              <a:gd name="connsiteX27" fmla="*/ 321468 w 2414587"/>
              <a:gd name="connsiteY27" fmla="*/ 466725 h 719137"/>
              <a:gd name="connsiteX28" fmla="*/ 366712 w 2414587"/>
              <a:gd name="connsiteY28" fmla="*/ 471487 h 719137"/>
              <a:gd name="connsiteX29" fmla="*/ 404812 w 2414587"/>
              <a:gd name="connsiteY29" fmla="*/ 469106 h 719137"/>
              <a:gd name="connsiteX30" fmla="*/ 476250 w 2414587"/>
              <a:gd name="connsiteY30" fmla="*/ 457200 h 719137"/>
              <a:gd name="connsiteX31" fmla="*/ 781050 w 2414587"/>
              <a:gd name="connsiteY31" fmla="*/ 373856 h 719137"/>
              <a:gd name="connsiteX32" fmla="*/ 1076325 w 2414587"/>
              <a:gd name="connsiteY32" fmla="*/ 288131 h 719137"/>
              <a:gd name="connsiteX33" fmla="*/ 1254918 w 2414587"/>
              <a:gd name="connsiteY33" fmla="*/ 235743 h 719137"/>
              <a:gd name="connsiteX34" fmla="*/ 1416843 w 2414587"/>
              <a:gd name="connsiteY34" fmla="*/ 183356 h 719137"/>
              <a:gd name="connsiteX35" fmla="*/ 1959768 w 2414587"/>
              <a:gd name="connsiteY35" fmla="*/ 71437 h 719137"/>
              <a:gd name="connsiteX36" fmla="*/ 1978818 w 2414587"/>
              <a:gd name="connsiteY36" fmla="*/ 57150 h 719137"/>
              <a:gd name="connsiteX37" fmla="*/ 2014537 w 2414587"/>
              <a:gd name="connsiteY37" fmla="*/ 35718 h 719137"/>
              <a:gd name="connsiteX38" fmla="*/ 2062162 w 2414587"/>
              <a:gd name="connsiteY38" fmla="*/ 14287 h 719137"/>
              <a:gd name="connsiteX39" fmla="*/ 2114550 w 2414587"/>
              <a:gd name="connsiteY39" fmla="*/ 0 h 719137"/>
              <a:gd name="connsiteX40" fmla="*/ 2150268 w 2414587"/>
              <a:gd name="connsiteY40" fmla="*/ 2381 h 719137"/>
              <a:gd name="connsiteX41" fmla="*/ 2205037 w 2414587"/>
              <a:gd name="connsiteY41" fmla="*/ 9525 h 719137"/>
              <a:gd name="connsiteX42" fmla="*/ 2257425 w 2414587"/>
              <a:gd name="connsiteY42" fmla="*/ 26193 h 719137"/>
              <a:gd name="connsiteX43" fmla="*/ 2316956 w 2414587"/>
              <a:gd name="connsiteY43" fmla="*/ 50006 h 719137"/>
              <a:gd name="connsiteX44" fmla="*/ 2366962 w 2414587"/>
              <a:gd name="connsiteY44" fmla="*/ 80962 h 719137"/>
              <a:gd name="connsiteX45" fmla="*/ 2395537 w 2414587"/>
              <a:gd name="connsiteY45" fmla="*/ 102393 h 719137"/>
              <a:gd name="connsiteX46" fmla="*/ 2407443 w 2414587"/>
              <a:gd name="connsiteY46" fmla="*/ 116681 h 719137"/>
              <a:gd name="connsiteX47" fmla="*/ 2412206 w 2414587"/>
              <a:gd name="connsiteY47" fmla="*/ 130968 h 719137"/>
              <a:gd name="connsiteX48" fmla="*/ 2414587 w 2414587"/>
              <a:gd name="connsiteY48" fmla="*/ 150018 h 719137"/>
              <a:gd name="connsiteX49" fmla="*/ 2409825 w 2414587"/>
              <a:gd name="connsiteY49" fmla="*/ 166687 h 719137"/>
              <a:gd name="connsiteX50" fmla="*/ 2397918 w 2414587"/>
              <a:gd name="connsiteY50" fmla="*/ 190500 h 719137"/>
              <a:gd name="connsiteX51" fmla="*/ 2374106 w 2414587"/>
              <a:gd name="connsiteY51" fmla="*/ 209550 h 719137"/>
              <a:gd name="connsiteX52" fmla="*/ 2328862 w 2414587"/>
              <a:gd name="connsiteY52" fmla="*/ 240506 h 719137"/>
              <a:gd name="connsiteX53" fmla="*/ 2300287 w 2414587"/>
              <a:gd name="connsiteY53" fmla="*/ 250031 h 719137"/>
              <a:gd name="connsiteX54" fmla="*/ 2109787 w 2414587"/>
              <a:gd name="connsiteY54" fmla="*/ 254793 h 719137"/>
              <a:gd name="connsiteX55" fmla="*/ 1964531 w 2414587"/>
              <a:gd name="connsiteY55" fmla="*/ 276225 h 719137"/>
              <a:gd name="connsiteX56" fmla="*/ 1700212 w 2414587"/>
              <a:gd name="connsiteY56" fmla="*/ 319087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4587" h="719137">
                <a:moveTo>
                  <a:pt x="1700212" y="319087"/>
                </a:moveTo>
                <a:lnTo>
                  <a:pt x="1409700" y="390525"/>
                </a:lnTo>
                <a:lnTo>
                  <a:pt x="1250156" y="445293"/>
                </a:lnTo>
                <a:lnTo>
                  <a:pt x="1028700" y="495300"/>
                </a:lnTo>
                <a:lnTo>
                  <a:pt x="788193" y="561975"/>
                </a:lnTo>
                <a:lnTo>
                  <a:pt x="633412" y="614362"/>
                </a:lnTo>
                <a:lnTo>
                  <a:pt x="571500" y="640556"/>
                </a:lnTo>
                <a:lnTo>
                  <a:pt x="511968" y="666750"/>
                </a:lnTo>
                <a:lnTo>
                  <a:pt x="478631" y="688181"/>
                </a:lnTo>
                <a:lnTo>
                  <a:pt x="438150" y="709612"/>
                </a:lnTo>
                <a:lnTo>
                  <a:pt x="421481" y="714375"/>
                </a:lnTo>
                <a:lnTo>
                  <a:pt x="392906" y="719137"/>
                </a:lnTo>
                <a:lnTo>
                  <a:pt x="376237" y="716756"/>
                </a:lnTo>
                <a:lnTo>
                  <a:pt x="335756" y="700087"/>
                </a:lnTo>
                <a:lnTo>
                  <a:pt x="207168" y="607218"/>
                </a:lnTo>
                <a:lnTo>
                  <a:pt x="116681" y="528637"/>
                </a:lnTo>
                <a:lnTo>
                  <a:pt x="28575" y="445293"/>
                </a:lnTo>
                <a:lnTo>
                  <a:pt x="14287" y="431006"/>
                </a:lnTo>
                <a:lnTo>
                  <a:pt x="2381" y="411956"/>
                </a:lnTo>
                <a:lnTo>
                  <a:pt x="0" y="395287"/>
                </a:lnTo>
                <a:lnTo>
                  <a:pt x="0" y="383381"/>
                </a:lnTo>
                <a:lnTo>
                  <a:pt x="4762" y="369093"/>
                </a:lnTo>
                <a:lnTo>
                  <a:pt x="16668" y="364331"/>
                </a:lnTo>
                <a:lnTo>
                  <a:pt x="33337" y="364331"/>
                </a:lnTo>
                <a:lnTo>
                  <a:pt x="64293" y="381000"/>
                </a:lnTo>
                <a:lnTo>
                  <a:pt x="150018" y="416718"/>
                </a:lnTo>
                <a:lnTo>
                  <a:pt x="230981" y="445293"/>
                </a:lnTo>
                <a:lnTo>
                  <a:pt x="321468" y="466725"/>
                </a:lnTo>
                <a:lnTo>
                  <a:pt x="366712" y="471487"/>
                </a:lnTo>
                <a:lnTo>
                  <a:pt x="404812" y="469106"/>
                </a:lnTo>
                <a:lnTo>
                  <a:pt x="476250" y="457200"/>
                </a:lnTo>
                <a:lnTo>
                  <a:pt x="781050" y="373856"/>
                </a:lnTo>
                <a:lnTo>
                  <a:pt x="1076325" y="288131"/>
                </a:lnTo>
                <a:lnTo>
                  <a:pt x="1254918" y="235743"/>
                </a:lnTo>
                <a:lnTo>
                  <a:pt x="1416843" y="183356"/>
                </a:lnTo>
                <a:lnTo>
                  <a:pt x="1959768" y="71437"/>
                </a:lnTo>
                <a:lnTo>
                  <a:pt x="1978818" y="57150"/>
                </a:lnTo>
                <a:lnTo>
                  <a:pt x="2014537" y="35718"/>
                </a:lnTo>
                <a:lnTo>
                  <a:pt x="2062162" y="14287"/>
                </a:lnTo>
                <a:lnTo>
                  <a:pt x="2114550" y="0"/>
                </a:lnTo>
                <a:lnTo>
                  <a:pt x="2150268" y="2381"/>
                </a:lnTo>
                <a:lnTo>
                  <a:pt x="2205037" y="9525"/>
                </a:lnTo>
                <a:lnTo>
                  <a:pt x="2257425" y="26193"/>
                </a:lnTo>
                <a:lnTo>
                  <a:pt x="2316956" y="50006"/>
                </a:lnTo>
                <a:lnTo>
                  <a:pt x="2366962" y="80962"/>
                </a:lnTo>
                <a:lnTo>
                  <a:pt x="2395537" y="102393"/>
                </a:lnTo>
                <a:lnTo>
                  <a:pt x="2407443" y="116681"/>
                </a:lnTo>
                <a:lnTo>
                  <a:pt x="2412206" y="130968"/>
                </a:lnTo>
                <a:lnTo>
                  <a:pt x="2414587" y="150018"/>
                </a:lnTo>
                <a:lnTo>
                  <a:pt x="2409825" y="166687"/>
                </a:lnTo>
                <a:lnTo>
                  <a:pt x="2397918" y="190500"/>
                </a:lnTo>
                <a:lnTo>
                  <a:pt x="2374106" y="209550"/>
                </a:lnTo>
                <a:lnTo>
                  <a:pt x="2328862" y="240506"/>
                </a:lnTo>
                <a:lnTo>
                  <a:pt x="2300287" y="250031"/>
                </a:lnTo>
                <a:lnTo>
                  <a:pt x="2109787" y="254793"/>
                </a:lnTo>
                <a:lnTo>
                  <a:pt x="1964531" y="276225"/>
                </a:lnTo>
                <a:lnTo>
                  <a:pt x="1700212" y="3190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30F617-5D54-407E-8CB1-4972BD5CEF34}"/>
              </a:ext>
            </a:extLst>
          </p:cNvPr>
          <p:cNvSpPr/>
          <p:nvPr/>
        </p:nvSpPr>
        <p:spPr>
          <a:xfrm rot="16200000">
            <a:off x="5736434" y="3132932"/>
            <a:ext cx="1998663" cy="476250"/>
          </a:xfrm>
          <a:custGeom>
            <a:avLst/>
            <a:gdLst>
              <a:gd name="connsiteX0" fmla="*/ 983456 w 1997869"/>
              <a:gd name="connsiteY0" fmla="*/ 395288 h 476250"/>
              <a:gd name="connsiteX1" fmla="*/ 321469 w 1997869"/>
              <a:gd name="connsiteY1" fmla="*/ 397669 h 476250"/>
              <a:gd name="connsiteX2" fmla="*/ 183356 w 1997869"/>
              <a:gd name="connsiteY2" fmla="*/ 392907 h 476250"/>
              <a:gd name="connsiteX3" fmla="*/ 133350 w 1997869"/>
              <a:gd name="connsiteY3" fmla="*/ 385763 h 476250"/>
              <a:gd name="connsiteX4" fmla="*/ 80962 w 1997869"/>
              <a:gd name="connsiteY4" fmla="*/ 369094 h 476250"/>
              <a:gd name="connsiteX5" fmla="*/ 45244 w 1997869"/>
              <a:gd name="connsiteY5" fmla="*/ 352425 h 476250"/>
              <a:gd name="connsiteX6" fmla="*/ 16669 w 1997869"/>
              <a:gd name="connsiteY6" fmla="*/ 328613 h 476250"/>
              <a:gd name="connsiteX7" fmla="*/ 2381 w 1997869"/>
              <a:gd name="connsiteY7" fmla="*/ 307182 h 476250"/>
              <a:gd name="connsiteX8" fmla="*/ 0 w 1997869"/>
              <a:gd name="connsiteY8" fmla="*/ 285750 h 476250"/>
              <a:gd name="connsiteX9" fmla="*/ 4762 w 1997869"/>
              <a:gd name="connsiteY9" fmla="*/ 266700 h 476250"/>
              <a:gd name="connsiteX10" fmla="*/ 28575 w 1997869"/>
              <a:gd name="connsiteY10" fmla="*/ 240507 h 476250"/>
              <a:gd name="connsiteX11" fmla="*/ 85725 w 1997869"/>
              <a:gd name="connsiteY11" fmla="*/ 197644 h 476250"/>
              <a:gd name="connsiteX12" fmla="*/ 138112 w 1997869"/>
              <a:gd name="connsiteY12" fmla="*/ 169069 h 476250"/>
              <a:gd name="connsiteX13" fmla="*/ 200025 w 1997869"/>
              <a:gd name="connsiteY13" fmla="*/ 150019 h 476250"/>
              <a:gd name="connsiteX14" fmla="*/ 247650 w 1997869"/>
              <a:gd name="connsiteY14" fmla="*/ 142875 h 476250"/>
              <a:gd name="connsiteX15" fmla="*/ 352425 w 1997869"/>
              <a:gd name="connsiteY15" fmla="*/ 140494 h 476250"/>
              <a:gd name="connsiteX16" fmla="*/ 490537 w 1997869"/>
              <a:gd name="connsiteY16" fmla="*/ 152400 h 476250"/>
              <a:gd name="connsiteX17" fmla="*/ 714375 w 1997869"/>
              <a:gd name="connsiteY17" fmla="*/ 173832 h 476250"/>
              <a:gd name="connsiteX18" fmla="*/ 869156 w 1997869"/>
              <a:gd name="connsiteY18" fmla="*/ 188119 h 476250"/>
              <a:gd name="connsiteX19" fmla="*/ 885825 w 1997869"/>
              <a:gd name="connsiteY19" fmla="*/ 192882 h 476250"/>
              <a:gd name="connsiteX20" fmla="*/ 1443037 w 1997869"/>
              <a:gd name="connsiteY20" fmla="*/ 197644 h 476250"/>
              <a:gd name="connsiteX21" fmla="*/ 1709737 w 1997869"/>
              <a:gd name="connsiteY21" fmla="*/ 192882 h 476250"/>
              <a:gd name="connsiteX22" fmla="*/ 1747837 w 1997869"/>
              <a:gd name="connsiteY22" fmla="*/ 180975 h 476250"/>
              <a:gd name="connsiteX23" fmla="*/ 1790700 w 1997869"/>
              <a:gd name="connsiteY23" fmla="*/ 161925 h 476250"/>
              <a:gd name="connsiteX24" fmla="*/ 1838325 w 1997869"/>
              <a:gd name="connsiteY24" fmla="*/ 130969 h 476250"/>
              <a:gd name="connsiteX25" fmla="*/ 1888331 w 1997869"/>
              <a:gd name="connsiteY25" fmla="*/ 83344 h 476250"/>
              <a:gd name="connsiteX26" fmla="*/ 1928812 w 1997869"/>
              <a:gd name="connsiteY26" fmla="*/ 35719 h 476250"/>
              <a:gd name="connsiteX27" fmla="*/ 1947862 w 1997869"/>
              <a:gd name="connsiteY27" fmla="*/ 11907 h 476250"/>
              <a:gd name="connsiteX28" fmla="*/ 1964531 w 1997869"/>
              <a:gd name="connsiteY28" fmla="*/ 2382 h 476250"/>
              <a:gd name="connsiteX29" fmla="*/ 1985962 w 1997869"/>
              <a:gd name="connsiteY29" fmla="*/ 0 h 476250"/>
              <a:gd name="connsiteX30" fmla="*/ 1995487 w 1997869"/>
              <a:gd name="connsiteY30" fmla="*/ 4763 h 476250"/>
              <a:gd name="connsiteX31" fmla="*/ 1997869 w 1997869"/>
              <a:gd name="connsiteY31" fmla="*/ 16669 h 476250"/>
              <a:gd name="connsiteX32" fmla="*/ 1988344 w 1997869"/>
              <a:gd name="connsiteY32" fmla="*/ 80963 h 476250"/>
              <a:gd name="connsiteX33" fmla="*/ 1974056 w 1997869"/>
              <a:gd name="connsiteY33" fmla="*/ 138113 h 476250"/>
              <a:gd name="connsiteX34" fmla="*/ 1952625 w 1997869"/>
              <a:gd name="connsiteY34" fmla="*/ 209550 h 476250"/>
              <a:gd name="connsiteX35" fmla="*/ 1926431 w 1997869"/>
              <a:gd name="connsiteY35" fmla="*/ 278607 h 476250"/>
              <a:gd name="connsiteX36" fmla="*/ 1883569 w 1997869"/>
              <a:gd name="connsiteY36" fmla="*/ 361950 h 476250"/>
              <a:gd name="connsiteX37" fmla="*/ 1859756 w 1997869"/>
              <a:gd name="connsiteY37" fmla="*/ 400050 h 476250"/>
              <a:gd name="connsiteX38" fmla="*/ 1838325 w 1997869"/>
              <a:gd name="connsiteY38" fmla="*/ 431007 h 476250"/>
              <a:gd name="connsiteX39" fmla="*/ 1816894 w 1997869"/>
              <a:gd name="connsiteY39" fmla="*/ 450057 h 476250"/>
              <a:gd name="connsiteX40" fmla="*/ 1785937 w 1997869"/>
              <a:gd name="connsiteY40" fmla="*/ 464344 h 476250"/>
              <a:gd name="connsiteX41" fmla="*/ 1752600 w 1997869"/>
              <a:gd name="connsiteY41" fmla="*/ 473869 h 476250"/>
              <a:gd name="connsiteX42" fmla="*/ 1719262 w 1997869"/>
              <a:gd name="connsiteY42" fmla="*/ 476250 h 476250"/>
              <a:gd name="connsiteX43" fmla="*/ 1671637 w 1997869"/>
              <a:gd name="connsiteY43" fmla="*/ 469107 h 476250"/>
              <a:gd name="connsiteX44" fmla="*/ 1626394 w 1997869"/>
              <a:gd name="connsiteY44" fmla="*/ 452438 h 476250"/>
              <a:gd name="connsiteX45" fmla="*/ 1495425 w 1997869"/>
              <a:gd name="connsiteY45" fmla="*/ 419100 h 476250"/>
              <a:gd name="connsiteX46" fmla="*/ 1364456 w 1997869"/>
              <a:gd name="connsiteY46" fmla="*/ 395288 h 476250"/>
              <a:gd name="connsiteX47" fmla="*/ 983456 w 1997869"/>
              <a:gd name="connsiteY47" fmla="*/ 39528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7869" h="476250">
                <a:moveTo>
                  <a:pt x="983456" y="395288"/>
                </a:moveTo>
                <a:lnTo>
                  <a:pt x="321469" y="397669"/>
                </a:lnTo>
                <a:lnTo>
                  <a:pt x="183356" y="392907"/>
                </a:lnTo>
                <a:lnTo>
                  <a:pt x="133350" y="385763"/>
                </a:lnTo>
                <a:lnTo>
                  <a:pt x="80962" y="369094"/>
                </a:lnTo>
                <a:lnTo>
                  <a:pt x="45244" y="352425"/>
                </a:lnTo>
                <a:lnTo>
                  <a:pt x="16669" y="328613"/>
                </a:lnTo>
                <a:lnTo>
                  <a:pt x="2381" y="307182"/>
                </a:lnTo>
                <a:lnTo>
                  <a:pt x="0" y="285750"/>
                </a:lnTo>
                <a:lnTo>
                  <a:pt x="4762" y="266700"/>
                </a:lnTo>
                <a:lnTo>
                  <a:pt x="28575" y="240507"/>
                </a:lnTo>
                <a:lnTo>
                  <a:pt x="85725" y="197644"/>
                </a:lnTo>
                <a:lnTo>
                  <a:pt x="138112" y="169069"/>
                </a:lnTo>
                <a:lnTo>
                  <a:pt x="200025" y="150019"/>
                </a:lnTo>
                <a:lnTo>
                  <a:pt x="247650" y="142875"/>
                </a:lnTo>
                <a:lnTo>
                  <a:pt x="352425" y="140494"/>
                </a:lnTo>
                <a:lnTo>
                  <a:pt x="490537" y="152400"/>
                </a:lnTo>
                <a:lnTo>
                  <a:pt x="714375" y="173832"/>
                </a:lnTo>
                <a:lnTo>
                  <a:pt x="869156" y="188119"/>
                </a:lnTo>
                <a:lnTo>
                  <a:pt x="885825" y="192882"/>
                </a:lnTo>
                <a:lnTo>
                  <a:pt x="1443037" y="197644"/>
                </a:lnTo>
                <a:lnTo>
                  <a:pt x="1709737" y="192882"/>
                </a:lnTo>
                <a:lnTo>
                  <a:pt x="1747837" y="180975"/>
                </a:lnTo>
                <a:lnTo>
                  <a:pt x="1790700" y="161925"/>
                </a:lnTo>
                <a:lnTo>
                  <a:pt x="1838325" y="130969"/>
                </a:lnTo>
                <a:lnTo>
                  <a:pt x="1888331" y="83344"/>
                </a:lnTo>
                <a:lnTo>
                  <a:pt x="1928812" y="35719"/>
                </a:lnTo>
                <a:lnTo>
                  <a:pt x="1947862" y="11907"/>
                </a:lnTo>
                <a:lnTo>
                  <a:pt x="1964531" y="2382"/>
                </a:lnTo>
                <a:lnTo>
                  <a:pt x="1985962" y="0"/>
                </a:lnTo>
                <a:lnTo>
                  <a:pt x="1995487" y="4763"/>
                </a:lnTo>
                <a:lnTo>
                  <a:pt x="1997869" y="16669"/>
                </a:lnTo>
                <a:lnTo>
                  <a:pt x="1988344" y="80963"/>
                </a:lnTo>
                <a:lnTo>
                  <a:pt x="1974056" y="138113"/>
                </a:lnTo>
                <a:lnTo>
                  <a:pt x="1952625" y="209550"/>
                </a:lnTo>
                <a:lnTo>
                  <a:pt x="1926431" y="278607"/>
                </a:lnTo>
                <a:lnTo>
                  <a:pt x="1883569" y="361950"/>
                </a:lnTo>
                <a:lnTo>
                  <a:pt x="1859756" y="400050"/>
                </a:lnTo>
                <a:lnTo>
                  <a:pt x="1838325" y="431007"/>
                </a:lnTo>
                <a:lnTo>
                  <a:pt x="1816894" y="450057"/>
                </a:lnTo>
                <a:lnTo>
                  <a:pt x="1785937" y="464344"/>
                </a:lnTo>
                <a:lnTo>
                  <a:pt x="1752600" y="473869"/>
                </a:lnTo>
                <a:lnTo>
                  <a:pt x="1719262" y="476250"/>
                </a:lnTo>
                <a:lnTo>
                  <a:pt x="1671637" y="469107"/>
                </a:lnTo>
                <a:lnTo>
                  <a:pt x="1626394" y="452438"/>
                </a:lnTo>
                <a:lnTo>
                  <a:pt x="1495425" y="419100"/>
                </a:lnTo>
                <a:lnTo>
                  <a:pt x="1364456" y="395288"/>
                </a:lnTo>
                <a:lnTo>
                  <a:pt x="983456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7D72A3-8ED4-4BB2-BCAD-044345316476}"/>
              </a:ext>
            </a:extLst>
          </p:cNvPr>
          <p:cNvSpPr/>
          <p:nvPr/>
        </p:nvSpPr>
        <p:spPr>
          <a:xfrm rot="16200000">
            <a:off x="3130554" y="3775076"/>
            <a:ext cx="3565525" cy="387350"/>
          </a:xfrm>
          <a:custGeom>
            <a:avLst/>
            <a:gdLst>
              <a:gd name="connsiteX0" fmla="*/ 1978025 w 3565525"/>
              <a:gd name="connsiteY0" fmla="*/ 384175 h 387350"/>
              <a:gd name="connsiteX1" fmla="*/ 1193800 w 3565525"/>
              <a:gd name="connsiteY1" fmla="*/ 377825 h 387350"/>
              <a:gd name="connsiteX2" fmla="*/ 590550 w 3565525"/>
              <a:gd name="connsiteY2" fmla="*/ 365125 h 387350"/>
              <a:gd name="connsiteX3" fmla="*/ 444500 w 3565525"/>
              <a:gd name="connsiteY3" fmla="*/ 361950 h 387350"/>
              <a:gd name="connsiteX4" fmla="*/ 342900 w 3565525"/>
              <a:gd name="connsiteY4" fmla="*/ 355600 h 387350"/>
              <a:gd name="connsiteX5" fmla="*/ 250825 w 3565525"/>
              <a:gd name="connsiteY5" fmla="*/ 342900 h 387350"/>
              <a:gd name="connsiteX6" fmla="*/ 168275 w 3565525"/>
              <a:gd name="connsiteY6" fmla="*/ 323850 h 387350"/>
              <a:gd name="connsiteX7" fmla="*/ 104775 w 3565525"/>
              <a:gd name="connsiteY7" fmla="*/ 301625 h 387350"/>
              <a:gd name="connsiteX8" fmla="*/ 66675 w 3565525"/>
              <a:gd name="connsiteY8" fmla="*/ 282575 h 387350"/>
              <a:gd name="connsiteX9" fmla="*/ 38100 w 3565525"/>
              <a:gd name="connsiteY9" fmla="*/ 254000 h 387350"/>
              <a:gd name="connsiteX10" fmla="*/ 12700 w 3565525"/>
              <a:gd name="connsiteY10" fmla="*/ 215900 h 387350"/>
              <a:gd name="connsiteX11" fmla="*/ 0 w 3565525"/>
              <a:gd name="connsiteY11" fmla="*/ 174625 h 387350"/>
              <a:gd name="connsiteX12" fmla="*/ 6350 w 3565525"/>
              <a:gd name="connsiteY12" fmla="*/ 149225 h 387350"/>
              <a:gd name="connsiteX13" fmla="*/ 34925 w 3565525"/>
              <a:gd name="connsiteY13" fmla="*/ 127000 h 387350"/>
              <a:gd name="connsiteX14" fmla="*/ 82550 w 3565525"/>
              <a:gd name="connsiteY14" fmla="*/ 98425 h 387350"/>
              <a:gd name="connsiteX15" fmla="*/ 152400 w 3565525"/>
              <a:gd name="connsiteY15" fmla="*/ 69850 h 387350"/>
              <a:gd name="connsiteX16" fmla="*/ 247650 w 3565525"/>
              <a:gd name="connsiteY16" fmla="*/ 44450 h 387350"/>
              <a:gd name="connsiteX17" fmla="*/ 387350 w 3565525"/>
              <a:gd name="connsiteY17" fmla="*/ 28575 h 387350"/>
              <a:gd name="connsiteX18" fmla="*/ 473075 w 3565525"/>
              <a:gd name="connsiteY18" fmla="*/ 28575 h 387350"/>
              <a:gd name="connsiteX19" fmla="*/ 520700 w 3565525"/>
              <a:gd name="connsiteY19" fmla="*/ 41275 h 387350"/>
              <a:gd name="connsiteX20" fmla="*/ 596900 w 3565525"/>
              <a:gd name="connsiteY20" fmla="*/ 60325 h 387350"/>
              <a:gd name="connsiteX21" fmla="*/ 669925 w 3565525"/>
              <a:gd name="connsiteY21" fmla="*/ 76200 h 387350"/>
              <a:gd name="connsiteX22" fmla="*/ 790575 w 3565525"/>
              <a:gd name="connsiteY22" fmla="*/ 95250 h 387350"/>
              <a:gd name="connsiteX23" fmla="*/ 942975 w 3565525"/>
              <a:gd name="connsiteY23" fmla="*/ 114300 h 387350"/>
              <a:gd name="connsiteX24" fmla="*/ 1152525 w 3565525"/>
              <a:gd name="connsiteY24" fmla="*/ 133350 h 387350"/>
              <a:gd name="connsiteX25" fmla="*/ 1447800 w 3565525"/>
              <a:gd name="connsiteY25" fmla="*/ 152400 h 387350"/>
              <a:gd name="connsiteX26" fmla="*/ 1866900 w 3565525"/>
              <a:gd name="connsiteY26" fmla="*/ 165100 h 387350"/>
              <a:gd name="connsiteX27" fmla="*/ 2479675 w 3565525"/>
              <a:gd name="connsiteY27" fmla="*/ 161925 h 387350"/>
              <a:gd name="connsiteX28" fmla="*/ 2670175 w 3565525"/>
              <a:gd name="connsiteY28" fmla="*/ 165100 h 387350"/>
              <a:gd name="connsiteX29" fmla="*/ 3146425 w 3565525"/>
              <a:gd name="connsiteY29" fmla="*/ 165100 h 387350"/>
              <a:gd name="connsiteX30" fmla="*/ 3219450 w 3565525"/>
              <a:gd name="connsiteY30" fmla="*/ 155575 h 387350"/>
              <a:gd name="connsiteX31" fmla="*/ 3276600 w 3565525"/>
              <a:gd name="connsiteY31" fmla="*/ 139700 h 387350"/>
              <a:gd name="connsiteX32" fmla="*/ 3343275 w 3565525"/>
              <a:gd name="connsiteY32" fmla="*/ 111125 h 387350"/>
              <a:gd name="connsiteX33" fmla="*/ 3425825 w 3565525"/>
              <a:gd name="connsiteY33" fmla="*/ 69850 h 387350"/>
              <a:gd name="connsiteX34" fmla="*/ 3524250 w 3565525"/>
              <a:gd name="connsiteY34" fmla="*/ 0 h 387350"/>
              <a:gd name="connsiteX35" fmla="*/ 3565525 w 3565525"/>
              <a:gd name="connsiteY35" fmla="*/ 139700 h 387350"/>
              <a:gd name="connsiteX36" fmla="*/ 3457575 w 3565525"/>
              <a:gd name="connsiteY36" fmla="*/ 234950 h 387350"/>
              <a:gd name="connsiteX37" fmla="*/ 3327400 w 3565525"/>
              <a:gd name="connsiteY37" fmla="*/ 384175 h 387350"/>
              <a:gd name="connsiteX38" fmla="*/ 3292475 w 3565525"/>
              <a:gd name="connsiteY38" fmla="*/ 387350 h 387350"/>
              <a:gd name="connsiteX39" fmla="*/ 2730500 w 3565525"/>
              <a:gd name="connsiteY39" fmla="*/ 387350 h 387350"/>
              <a:gd name="connsiteX40" fmla="*/ 2562225 w 3565525"/>
              <a:gd name="connsiteY40" fmla="*/ 381000 h 387350"/>
              <a:gd name="connsiteX41" fmla="*/ 1978025 w 3565525"/>
              <a:gd name="connsiteY41" fmla="*/ 38417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65525" h="387350">
                <a:moveTo>
                  <a:pt x="1978025" y="384175"/>
                </a:moveTo>
                <a:lnTo>
                  <a:pt x="1193800" y="377825"/>
                </a:lnTo>
                <a:lnTo>
                  <a:pt x="590550" y="365125"/>
                </a:lnTo>
                <a:lnTo>
                  <a:pt x="444500" y="361950"/>
                </a:lnTo>
                <a:lnTo>
                  <a:pt x="342900" y="355600"/>
                </a:lnTo>
                <a:lnTo>
                  <a:pt x="250825" y="342900"/>
                </a:lnTo>
                <a:lnTo>
                  <a:pt x="168275" y="323850"/>
                </a:lnTo>
                <a:lnTo>
                  <a:pt x="104775" y="301625"/>
                </a:lnTo>
                <a:lnTo>
                  <a:pt x="66675" y="282575"/>
                </a:lnTo>
                <a:lnTo>
                  <a:pt x="38100" y="254000"/>
                </a:lnTo>
                <a:lnTo>
                  <a:pt x="12700" y="215900"/>
                </a:lnTo>
                <a:lnTo>
                  <a:pt x="0" y="174625"/>
                </a:lnTo>
                <a:lnTo>
                  <a:pt x="6350" y="149225"/>
                </a:lnTo>
                <a:lnTo>
                  <a:pt x="34925" y="127000"/>
                </a:lnTo>
                <a:lnTo>
                  <a:pt x="82550" y="98425"/>
                </a:lnTo>
                <a:lnTo>
                  <a:pt x="152400" y="69850"/>
                </a:lnTo>
                <a:lnTo>
                  <a:pt x="247650" y="44450"/>
                </a:lnTo>
                <a:lnTo>
                  <a:pt x="387350" y="28575"/>
                </a:lnTo>
                <a:lnTo>
                  <a:pt x="473075" y="28575"/>
                </a:lnTo>
                <a:lnTo>
                  <a:pt x="520700" y="41275"/>
                </a:lnTo>
                <a:lnTo>
                  <a:pt x="596900" y="60325"/>
                </a:lnTo>
                <a:lnTo>
                  <a:pt x="669925" y="76200"/>
                </a:lnTo>
                <a:lnTo>
                  <a:pt x="790575" y="95250"/>
                </a:lnTo>
                <a:lnTo>
                  <a:pt x="942975" y="114300"/>
                </a:lnTo>
                <a:lnTo>
                  <a:pt x="1152525" y="133350"/>
                </a:lnTo>
                <a:lnTo>
                  <a:pt x="1447800" y="152400"/>
                </a:lnTo>
                <a:lnTo>
                  <a:pt x="1866900" y="165100"/>
                </a:lnTo>
                <a:lnTo>
                  <a:pt x="2479675" y="161925"/>
                </a:lnTo>
                <a:lnTo>
                  <a:pt x="2670175" y="165100"/>
                </a:lnTo>
                <a:lnTo>
                  <a:pt x="3146425" y="165100"/>
                </a:lnTo>
                <a:lnTo>
                  <a:pt x="3219450" y="155575"/>
                </a:lnTo>
                <a:lnTo>
                  <a:pt x="3276600" y="139700"/>
                </a:lnTo>
                <a:lnTo>
                  <a:pt x="3343275" y="111125"/>
                </a:lnTo>
                <a:lnTo>
                  <a:pt x="3425825" y="69850"/>
                </a:lnTo>
                <a:lnTo>
                  <a:pt x="3524250" y="0"/>
                </a:lnTo>
                <a:lnTo>
                  <a:pt x="3565525" y="139700"/>
                </a:lnTo>
                <a:lnTo>
                  <a:pt x="3457575" y="234950"/>
                </a:lnTo>
                <a:lnTo>
                  <a:pt x="3327400" y="384175"/>
                </a:lnTo>
                <a:lnTo>
                  <a:pt x="3292475" y="387350"/>
                </a:lnTo>
                <a:lnTo>
                  <a:pt x="2730500" y="387350"/>
                </a:lnTo>
                <a:lnTo>
                  <a:pt x="2562225" y="381000"/>
                </a:lnTo>
                <a:lnTo>
                  <a:pt x="1978025" y="384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7605436-90B9-403F-A6C6-B3B4B58472C2}"/>
              </a:ext>
            </a:extLst>
          </p:cNvPr>
          <p:cNvSpPr/>
          <p:nvPr/>
        </p:nvSpPr>
        <p:spPr>
          <a:xfrm rot="16200000">
            <a:off x="5650708" y="3461545"/>
            <a:ext cx="4356100" cy="585787"/>
          </a:xfrm>
          <a:custGeom>
            <a:avLst/>
            <a:gdLst>
              <a:gd name="connsiteX0" fmla="*/ 2834993 w 4356639"/>
              <a:gd name="connsiteY0" fmla="*/ 490739 h 586063"/>
              <a:gd name="connsiteX1" fmla="*/ 1680519 w 4356639"/>
              <a:gd name="connsiteY1" fmla="*/ 497800 h 586063"/>
              <a:gd name="connsiteX2" fmla="*/ 1052089 w 4356639"/>
              <a:gd name="connsiteY2" fmla="*/ 497800 h 586063"/>
              <a:gd name="connsiteX3" fmla="*/ 822607 w 4356639"/>
              <a:gd name="connsiteY3" fmla="*/ 494270 h 586063"/>
              <a:gd name="connsiteX4" fmla="*/ 727283 w 4356639"/>
              <a:gd name="connsiteY4" fmla="*/ 508392 h 586063"/>
              <a:gd name="connsiteX5" fmla="*/ 508392 w 4356639"/>
              <a:gd name="connsiteY5" fmla="*/ 543697 h 586063"/>
              <a:gd name="connsiteX6" fmla="*/ 476618 w 4356639"/>
              <a:gd name="connsiteY6" fmla="*/ 547227 h 586063"/>
              <a:gd name="connsiteX7" fmla="*/ 451904 w 4356639"/>
              <a:gd name="connsiteY7" fmla="*/ 547227 h 586063"/>
              <a:gd name="connsiteX8" fmla="*/ 367172 w 4356639"/>
              <a:gd name="connsiteY8" fmla="*/ 526044 h 586063"/>
              <a:gd name="connsiteX9" fmla="*/ 285970 w 4356639"/>
              <a:gd name="connsiteY9" fmla="*/ 490739 h 586063"/>
              <a:gd name="connsiteX10" fmla="*/ 180055 w 4356639"/>
              <a:gd name="connsiteY10" fmla="*/ 441312 h 586063"/>
              <a:gd name="connsiteX11" fmla="*/ 67079 w 4356639"/>
              <a:gd name="connsiteY11" fmla="*/ 384824 h 586063"/>
              <a:gd name="connsiteX12" fmla="*/ 31774 w 4356639"/>
              <a:gd name="connsiteY12" fmla="*/ 360111 h 586063"/>
              <a:gd name="connsiteX13" fmla="*/ 7061 w 4356639"/>
              <a:gd name="connsiteY13" fmla="*/ 342458 h 586063"/>
              <a:gd name="connsiteX14" fmla="*/ 0 w 4356639"/>
              <a:gd name="connsiteY14" fmla="*/ 324806 h 586063"/>
              <a:gd name="connsiteX15" fmla="*/ 3530 w 4356639"/>
              <a:gd name="connsiteY15" fmla="*/ 303623 h 586063"/>
              <a:gd name="connsiteX16" fmla="*/ 31774 w 4356639"/>
              <a:gd name="connsiteY16" fmla="*/ 261257 h 586063"/>
              <a:gd name="connsiteX17" fmla="*/ 63549 w 4356639"/>
              <a:gd name="connsiteY17" fmla="*/ 236543 h 586063"/>
              <a:gd name="connsiteX18" fmla="*/ 116506 w 4356639"/>
              <a:gd name="connsiteY18" fmla="*/ 201238 h 586063"/>
              <a:gd name="connsiteX19" fmla="*/ 162403 w 4356639"/>
              <a:gd name="connsiteY19" fmla="*/ 176525 h 586063"/>
              <a:gd name="connsiteX20" fmla="*/ 504862 w 4356639"/>
              <a:gd name="connsiteY20" fmla="*/ 229482 h 586063"/>
              <a:gd name="connsiteX21" fmla="*/ 596655 w 4356639"/>
              <a:gd name="connsiteY21" fmla="*/ 250665 h 586063"/>
              <a:gd name="connsiteX22" fmla="*/ 646082 w 4356639"/>
              <a:gd name="connsiteY22" fmla="*/ 261257 h 586063"/>
              <a:gd name="connsiteX23" fmla="*/ 716692 w 4356639"/>
              <a:gd name="connsiteY23" fmla="*/ 268318 h 586063"/>
              <a:gd name="connsiteX24" fmla="*/ 1285103 w 4356639"/>
              <a:gd name="connsiteY24" fmla="*/ 271848 h 586063"/>
              <a:gd name="connsiteX25" fmla="*/ 2213625 w 4356639"/>
              <a:gd name="connsiteY25" fmla="*/ 268318 h 586063"/>
              <a:gd name="connsiteX26" fmla="*/ 2859706 w 4356639"/>
              <a:gd name="connsiteY26" fmla="*/ 268318 h 586063"/>
              <a:gd name="connsiteX27" fmla="*/ 3456361 w 4356639"/>
              <a:gd name="connsiteY27" fmla="*/ 271848 h 586063"/>
              <a:gd name="connsiteX28" fmla="*/ 3781167 w 4356639"/>
              <a:gd name="connsiteY28" fmla="*/ 268318 h 586063"/>
              <a:gd name="connsiteX29" fmla="*/ 3950631 w 4356639"/>
              <a:gd name="connsiteY29" fmla="*/ 250665 h 586063"/>
              <a:gd name="connsiteX30" fmla="*/ 4038894 w 4356639"/>
              <a:gd name="connsiteY30" fmla="*/ 233013 h 586063"/>
              <a:gd name="connsiteX31" fmla="*/ 4113035 w 4356639"/>
              <a:gd name="connsiteY31" fmla="*/ 197708 h 586063"/>
              <a:gd name="connsiteX32" fmla="*/ 4169523 w 4356639"/>
              <a:gd name="connsiteY32" fmla="*/ 158872 h 586063"/>
              <a:gd name="connsiteX33" fmla="*/ 4229541 w 4356639"/>
              <a:gd name="connsiteY33" fmla="*/ 102384 h 586063"/>
              <a:gd name="connsiteX34" fmla="*/ 4282499 w 4356639"/>
              <a:gd name="connsiteY34" fmla="*/ 42366 h 586063"/>
              <a:gd name="connsiteX35" fmla="*/ 4310743 w 4356639"/>
              <a:gd name="connsiteY35" fmla="*/ 10591 h 586063"/>
              <a:gd name="connsiteX36" fmla="*/ 4331926 w 4356639"/>
              <a:gd name="connsiteY36" fmla="*/ 0 h 586063"/>
              <a:gd name="connsiteX37" fmla="*/ 4342517 w 4356639"/>
              <a:gd name="connsiteY37" fmla="*/ 0 h 586063"/>
              <a:gd name="connsiteX38" fmla="*/ 4353109 w 4356639"/>
              <a:gd name="connsiteY38" fmla="*/ 7061 h 586063"/>
              <a:gd name="connsiteX39" fmla="*/ 4356639 w 4356639"/>
              <a:gd name="connsiteY39" fmla="*/ 31774 h 586063"/>
              <a:gd name="connsiteX40" fmla="*/ 4356639 w 4356639"/>
              <a:gd name="connsiteY40" fmla="*/ 109445 h 586063"/>
              <a:gd name="connsiteX41" fmla="*/ 4349578 w 4356639"/>
              <a:gd name="connsiteY41" fmla="*/ 148281 h 586063"/>
              <a:gd name="connsiteX42" fmla="*/ 4335456 w 4356639"/>
              <a:gd name="connsiteY42" fmla="*/ 208299 h 586063"/>
              <a:gd name="connsiteX43" fmla="*/ 4314273 w 4356639"/>
              <a:gd name="connsiteY43" fmla="*/ 275379 h 586063"/>
              <a:gd name="connsiteX44" fmla="*/ 4264846 w 4356639"/>
              <a:gd name="connsiteY44" fmla="*/ 367172 h 586063"/>
              <a:gd name="connsiteX45" fmla="*/ 4215419 w 4356639"/>
              <a:gd name="connsiteY45" fmla="*/ 434251 h 586063"/>
              <a:gd name="connsiteX46" fmla="*/ 4155401 w 4356639"/>
              <a:gd name="connsiteY46" fmla="*/ 501331 h 586063"/>
              <a:gd name="connsiteX47" fmla="*/ 4102443 w 4356639"/>
              <a:gd name="connsiteY47" fmla="*/ 550758 h 586063"/>
              <a:gd name="connsiteX48" fmla="*/ 4063608 w 4356639"/>
              <a:gd name="connsiteY48" fmla="*/ 575471 h 586063"/>
              <a:gd name="connsiteX49" fmla="*/ 4031833 w 4356639"/>
              <a:gd name="connsiteY49" fmla="*/ 586063 h 586063"/>
              <a:gd name="connsiteX50" fmla="*/ 4010650 w 4356639"/>
              <a:gd name="connsiteY50" fmla="*/ 586063 h 586063"/>
              <a:gd name="connsiteX51" fmla="*/ 3989467 w 4356639"/>
              <a:gd name="connsiteY51" fmla="*/ 582532 h 586063"/>
              <a:gd name="connsiteX52" fmla="*/ 3971814 w 4356639"/>
              <a:gd name="connsiteY52" fmla="*/ 575471 h 586063"/>
              <a:gd name="connsiteX53" fmla="*/ 3943570 w 4356639"/>
              <a:gd name="connsiteY53" fmla="*/ 550758 h 586063"/>
              <a:gd name="connsiteX54" fmla="*/ 3911796 w 4356639"/>
              <a:gd name="connsiteY54" fmla="*/ 533105 h 586063"/>
              <a:gd name="connsiteX55" fmla="*/ 3855308 w 4356639"/>
              <a:gd name="connsiteY55" fmla="*/ 511922 h 586063"/>
              <a:gd name="connsiteX56" fmla="*/ 3749393 w 4356639"/>
              <a:gd name="connsiteY56" fmla="*/ 494270 h 586063"/>
              <a:gd name="connsiteX57" fmla="*/ 3368099 w 4356639"/>
              <a:gd name="connsiteY57" fmla="*/ 494270 h 586063"/>
              <a:gd name="connsiteX58" fmla="*/ 2834993 w 4356639"/>
              <a:gd name="connsiteY58" fmla="*/ 490739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56639" h="586063">
                <a:moveTo>
                  <a:pt x="2834993" y="490739"/>
                </a:moveTo>
                <a:lnTo>
                  <a:pt x="1680519" y="497800"/>
                </a:lnTo>
                <a:lnTo>
                  <a:pt x="1052089" y="497800"/>
                </a:lnTo>
                <a:lnTo>
                  <a:pt x="822607" y="494270"/>
                </a:lnTo>
                <a:lnTo>
                  <a:pt x="727283" y="508392"/>
                </a:lnTo>
                <a:lnTo>
                  <a:pt x="508392" y="543697"/>
                </a:lnTo>
                <a:lnTo>
                  <a:pt x="476618" y="547227"/>
                </a:lnTo>
                <a:lnTo>
                  <a:pt x="451904" y="547227"/>
                </a:lnTo>
                <a:lnTo>
                  <a:pt x="367172" y="526044"/>
                </a:lnTo>
                <a:lnTo>
                  <a:pt x="285970" y="490739"/>
                </a:lnTo>
                <a:lnTo>
                  <a:pt x="180055" y="441312"/>
                </a:lnTo>
                <a:lnTo>
                  <a:pt x="67079" y="384824"/>
                </a:lnTo>
                <a:lnTo>
                  <a:pt x="31774" y="360111"/>
                </a:lnTo>
                <a:lnTo>
                  <a:pt x="7061" y="342458"/>
                </a:lnTo>
                <a:lnTo>
                  <a:pt x="0" y="324806"/>
                </a:lnTo>
                <a:lnTo>
                  <a:pt x="3530" y="303623"/>
                </a:lnTo>
                <a:lnTo>
                  <a:pt x="31774" y="261257"/>
                </a:lnTo>
                <a:lnTo>
                  <a:pt x="63549" y="236543"/>
                </a:lnTo>
                <a:lnTo>
                  <a:pt x="116506" y="201238"/>
                </a:lnTo>
                <a:lnTo>
                  <a:pt x="162403" y="176525"/>
                </a:lnTo>
                <a:lnTo>
                  <a:pt x="504862" y="229482"/>
                </a:lnTo>
                <a:lnTo>
                  <a:pt x="596655" y="250665"/>
                </a:lnTo>
                <a:lnTo>
                  <a:pt x="646082" y="261257"/>
                </a:lnTo>
                <a:lnTo>
                  <a:pt x="716692" y="268318"/>
                </a:lnTo>
                <a:lnTo>
                  <a:pt x="1285103" y="271848"/>
                </a:lnTo>
                <a:lnTo>
                  <a:pt x="2213625" y="268318"/>
                </a:lnTo>
                <a:lnTo>
                  <a:pt x="2859706" y="268318"/>
                </a:lnTo>
                <a:lnTo>
                  <a:pt x="3456361" y="271848"/>
                </a:lnTo>
                <a:lnTo>
                  <a:pt x="3781167" y="268318"/>
                </a:lnTo>
                <a:lnTo>
                  <a:pt x="3950631" y="250665"/>
                </a:lnTo>
                <a:lnTo>
                  <a:pt x="4038894" y="233013"/>
                </a:lnTo>
                <a:lnTo>
                  <a:pt x="4113035" y="197708"/>
                </a:lnTo>
                <a:lnTo>
                  <a:pt x="4169523" y="158872"/>
                </a:lnTo>
                <a:lnTo>
                  <a:pt x="4229541" y="102384"/>
                </a:lnTo>
                <a:lnTo>
                  <a:pt x="4282499" y="42366"/>
                </a:lnTo>
                <a:lnTo>
                  <a:pt x="4310743" y="10591"/>
                </a:lnTo>
                <a:lnTo>
                  <a:pt x="4331926" y="0"/>
                </a:lnTo>
                <a:lnTo>
                  <a:pt x="4342517" y="0"/>
                </a:lnTo>
                <a:lnTo>
                  <a:pt x="4353109" y="7061"/>
                </a:lnTo>
                <a:lnTo>
                  <a:pt x="4356639" y="31774"/>
                </a:lnTo>
                <a:lnTo>
                  <a:pt x="4356639" y="109445"/>
                </a:lnTo>
                <a:lnTo>
                  <a:pt x="4349578" y="148281"/>
                </a:lnTo>
                <a:lnTo>
                  <a:pt x="4335456" y="208299"/>
                </a:lnTo>
                <a:lnTo>
                  <a:pt x="4314273" y="275379"/>
                </a:lnTo>
                <a:lnTo>
                  <a:pt x="4264846" y="367172"/>
                </a:lnTo>
                <a:lnTo>
                  <a:pt x="4215419" y="434251"/>
                </a:lnTo>
                <a:lnTo>
                  <a:pt x="4155401" y="501331"/>
                </a:lnTo>
                <a:lnTo>
                  <a:pt x="4102443" y="550758"/>
                </a:lnTo>
                <a:lnTo>
                  <a:pt x="4063608" y="575471"/>
                </a:lnTo>
                <a:lnTo>
                  <a:pt x="4031833" y="586063"/>
                </a:lnTo>
                <a:lnTo>
                  <a:pt x="4010650" y="586063"/>
                </a:lnTo>
                <a:lnTo>
                  <a:pt x="3989467" y="582532"/>
                </a:lnTo>
                <a:lnTo>
                  <a:pt x="3971814" y="575471"/>
                </a:lnTo>
                <a:lnTo>
                  <a:pt x="3943570" y="550758"/>
                </a:lnTo>
                <a:lnTo>
                  <a:pt x="3911796" y="533105"/>
                </a:lnTo>
                <a:lnTo>
                  <a:pt x="3855308" y="511922"/>
                </a:lnTo>
                <a:lnTo>
                  <a:pt x="3749393" y="494270"/>
                </a:lnTo>
                <a:lnTo>
                  <a:pt x="3368099" y="494270"/>
                </a:lnTo>
                <a:lnTo>
                  <a:pt x="2834993" y="49073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8469D8F-9A32-4150-BA19-4DA2B29A51F9}"/>
              </a:ext>
            </a:extLst>
          </p:cNvPr>
          <p:cNvSpPr/>
          <p:nvPr/>
        </p:nvSpPr>
        <p:spPr>
          <a:xfrm>
            <a:off x="7096126" y="5238751"/>
            <a:ext cx="741363" cy="569913"/>
          </a:xfrm>
          <a:custGeom>
            <a:avLst/>
            <a:gdLst>
              <a:gd name="connsiteX0" fmla="*/ 276225 w 740569"/>
              <a:gd name="connsiteY0" fmla="*/ 100013 h 569119"/>
              <a:gd name="connsiteX1" fmla="*/ 471488 w 740569"/>
              <a:gd name="connsiteY1" fmla="*/ 157163 h 569119"/>
              <a:gd name="connsiteX2" fmla="*/ 547688 w 740569"/>
              <a:gd name="connsiteY2" fmla="*/ 173831 h 569119"/>
              <a:gd name="connsiteX3" fmla="*/ 585788 w 740569"/>
              <a:gd name="connsiteY3" fmla="*/ 178594 h 569119"/>
              <a:gd name="connsiteX4" fmla="*/ 616744 w 740569"/>
              <a:gd name="connsiteY4" fmla="*/ 173831 h 569119"/>
              <a:gd name="connsiteX5" fmla="*/ 642938 w 740569"/>
              <a:gd name="connsiteY5" fmla="*/ 161925 h 569119"/>
              <a:gd name="connsiteX6" fmla="*/ 669131 w 740569"/>
              <a:gd name="connsiteY6" fmla="*/ 135731 h 569119"/>
              <a:gd name="connsiteX7" fmla="*/ 740569 w 740569"/>
              <a:gd name="connsiteY7" fmla="*/ 0 h 569119"/>
              <a:gd name="connsiteX8" fmla="*/ 661988 w 740569"/>
              <a:gd name="connsiteY8" fmla="*/ 569119 h 569119"/>
              <a:gd name="connsiteX9" fmla="*/ 616744 w 740569"/>
              <a:gd name="connsiteY9" fmla="*/ 533400 h 569119"/>
              <a:gd name="connsiteX10" fmla="*/ 540544 w 740569"/>
              <a:gd name="connsiteY10" fmla="*/ 442913 h 569119"/>
              <a:gd name="connsiteX11" fmla="*/ 457200 w 740569"/>
              <a:gd name="connsiteY11" fmla="*/ 361950 h 569119"/>
              <a:gd name="connsiteX12" fmla="*/ 383381 w 740569"/>
              <a:gd name="connsiteY12" fmla="*/ 300038 h 569119"/>
              <a:gd name="connsiteX13" fmla="*/ 316706 w 740569"/>
              <a:gd name="connsiteY13" fmla="*/ 250031 h 569119"/>
              <a:gd name="connsiteX14" fmla="*/ 247650 w 740569"/>
              <a:gd name="connsiteY14" fmla="*/ 202406 h 569119"/>
              <a:gd name="connsiteX15" fmla="*/ 192881 w 740569"/>
              <a:gd name="connsiteY15" fmla="*/ 166688 h 569119"/>
              <a:gd name="connsiteX16" fmla="*/ 130969 w 740569"/>
              <a:gd name="connsiteY16" fmla="*/ 135731 h 569119"/>
              <a:gd name="connsiteX17" fmla="*/ 66675 w 740569"/>
              <a:gd name="connsiteY17" fmla="*/ 104775 h 569119"/>
              <a:gd name="connsiteX18" fmla="*/ 30956 w 740569"/>
              <a:gd name="connsiteY18" fmla="*/ 85725 h 569119"/>
              <a:gd name="connsiteX19" fmla="*/ 7144 w 740569"/>
              <a:gd name="connsiteY19" fmla="*/ 64294 h 569119"/>
              <a:gd name="connsiteX20" fmla="*/ 0 w 740569"/>
              <a:gd name="connsiteY20" fmla="*/ 47625 h 569119"/>
              <a:gd name="connsiteX21" fmla="*/ 0 w 740569"/>
              <a:gd name="connsiteY21" fmla="*/ 33338 h 569119"/>
              <a:gd name="connsiteX22" fmla="*/ 9525 w 740569"/>
              <a:gd name="connsiteY22" fmla="*/ 21431 h 569119"/>
              <a:gd name="connsiteX23" fmla="*/ 33338 w 740569"/>
              <a:gd name="connsiteY23" fmla="*/ 16669 h 569119"/>
              <a:gd name="connsiteX24" fmla="*/ 80963 w 740569"/>
              <a:gd name="connsiteY24" fmla="*/ 33338 h 569119"/>
              <a:gd name="connsiteX25" fmla="*/ 276225 w 740569"/>
              <a:gd name="connsiteY25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0569" h="569119">
                <a:moveTo>
                  <a:pt x="276225" y="100013"/>
                </a:moveTo>
                <a:lnTo>
                  <a:pt x="471488" y="157163"/>
                </a:lnTo>
                <a:lnTo>
                  <a:pt x="547688" y="173831"/>
                </a:lnTo>
                <a:lnTo>
                  <a:pt x="585788" y="178594"/>
                </a:lnTo>
                <a:lnTo>
                  <a:pt x="616744" y="173831"/>
                </a:lnTo>
                <a:lnTo>
                  <a:pt x="642938" y="161925"/>
                </a:lnTo>
                <a:lnTo>
                  <a:pt x="669131" y="135731"/>
                </a:lnTo>
                <a:lnTo>
                  <a:pt x="740569" y="0"/>
                </a:lnTo>
                <a:lnTo>
                  <a:pt x="661988" y="569119"/>
                </a:lnTo>
                <a:lnTo>
                  <a:pt x="616744" y="533400"/>
                </a:lnTo>
                <a:lnTo>
                  <a:pt x="540544" y="442913"/>
                </a:lnTo>
                <a:lnTo>
                  <a:pt x="457200" y="361950"/>
                </a:lnTo>
                <a:lnTo>
                  <a:pt x="383381" y="300038"/>
                </a:lnTo>
                <a:lnTo>
                  <a:pt x="316706" y="250031"/>
                </a:lnTo>
                <a:lnTo>
                  <a:pt x="247650" y="202406"/>
                </a:lnTo>
                <a:lnTo>
                  <a:pt x="192881" y="166688"/>
                </a:lnTo>
                <a:lnTo>
                  <a:pt x="130969" y="135731"/>
                </a:lnTo>
                <a:lnTo>
                  <a:pt x="66675" y="104775"/>
                </a:lnTo>
                <a:lnTo>
                  <a:pt x="30956" y="85725"/>
                </a:lnTo>
                <a:lnTo>
                  <a:pt x="7144" y="64294"/>
                </a:lnTo>
                <a:lnTo>
                  <a:pt x="0" y="47625"/>
                </a:lnTo>
                <a:lnTo>
                  <a:pt x="0" y="33338"/>
                </a:lnTo>
                <a:lnTo>
                  <a:pt x="9525" y="21431"/>
                </a:lnTo>
                <a:lnTo>
                  <a:pt x="33338" y="16669"/>
                </a:lnTo>
                <a:lnTo>
                  <a:pt x="80963" y="33338"/>
                </a:lnTo>
                <a:lnTo>
                  <a:pt x="276225" y="100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32BF9017-B3C4-496F-95E8-E870D770CBAD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7AF8CE6-1F26-4AD4-836D-910F584931F3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59C832E-EBC5-4FB6-A3F5-134986514F40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97AED3-72D4-4EA2-80E8-9E721A63DD2A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AA928FF-E2BD-4D07-ABD4-EB34E7498294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D55D0A8-0584-4F00-958E-69462AAAC020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BEB284B-CCD7-4248-8D1A-657D014E4F8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577DF471-77D0-46CF-9BA0-FD842931F4C2}"/>
              </a:ext>
            </a:extLst>
          </p:cNvPr>
          <p:cNvGrpSpPr/>
          <p:nvPr/>
        </p:nvGrpSpPr>
        <p:grpSpPr>
          <a:xfrm>
            <a:off x="3662368" y="1576388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65A0918-8853-477A-B2E9-43AC68BB430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981A4763-222A-4260-BA04-C2C715E454E6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FAD32E3-8422-42A3-AA4B-1F6BFCDBDE17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F10733BA-B30A-4343-9BD3-C570A107F56C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4777DD5-EBE0-44C4-AADB-B0D71F15A644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6AADF13-1D72-48DA-92CF-478C52701BC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4394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6C573-BB37-46F0-BD2F-2F30E5855350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2649E-AB57-4B7B-96E7-F5D43846732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4DDD1F5-B100-4341-8E6E-36DAF8D4D0B2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CD5ED002-C6B4-4704-AECD-87E92CB5BCDE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B4E6C7-9523-41D6-B577-39D36BE57D09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45D36AFB-5CEC-4B8D-AC3E-2F90A0D51899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BE44C096-F43E-4965-821B-742E799910F7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993914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600D2C8-D7F5-4B64-BF17-4285F6510929}"/>
              </a:ext>
            </a:extLst>
          </p:cNvPr>
          <p:cNvSpPr/>
          <p:nvPr/>
        </p:nvSpPr>
        <p:spPr>
          <a:xfrm>
            <a:off x="4122739" y="2018278"/>
            <a:ext cx="727075" cy="2522538"/>
          </a:xfrm>
          <a:custGeom>
            <a:avLst/>
            <a:gdLst>
              <a:gd name="connsiteX0" fmla="*/ 539430 w 726915"/>
              <a:gd name="connsiteY0" fmla="*/ 911111 h 2522823"/>
              <a:gd name="connsiteX1" fmla="*/ 578901 w 726915"/>
              <a:gd name="connsiteY1" fmla="*/ 723626 h 2522823"/>
              <a:gd name="connsiteX2" fmla="*/ 601925 w 726915"/>
              <a:gd name="connsiteY2" fmla="*/ 615082 h 2522823"/>
              <a:gd name="connsiteX3" fmla="*/ 634817 w 726915"/>
              <a:gd name="connsiteY3" fmla="*/ 440754 h 2522823"/>
              <a:gd name="connsiteX4" fmla="*/ 651263 w 726915"/>
              <a:gd name="connsiteY4" fmla="*/ 378259 h 2522823"/>
              <a:gd name="connsiteX5" fmla="*/ 661131 w 726915"/>
              <a:gd name="connsiteY5" fmla="*/ 365102 h 2522823"/>
              <a:gd name="connsiteX6" fmla="*/ 684155 w 726915"/>
              <a:gd name="connsiteY6" fmla="*/ 335499 h 2522823"/>
              <a:gd name="connsiteX7" fmla="*/ 703891 w 726915"/>
              <a:gd name="connsiteY7" fmla="*/ 305896 h 2522823"/>
              <a:gd name="connsiteX8" fmla="*/ 720337 w 726915"/>
              <a:gd name="connsiteY8" fmla="*/ 269715 h 2522823"/>
              <a:gd name="connsiteX9" fmla="*/ 726915 w 726915"/>
              <a:gd name="connsiteY9" fmla="*/ 233534 h 2522823"/>
              <a:gd name="connsiteX10" fmla="*/ 700601 w 726915"/>
              <a:gd name="connsiteY10" fmla="*/ 197353 h 2522823"/>
              <a:gd name="connsiteX11" fmla="*/ 651263 w 726915"/>
              <a:gd name="connsiteY11" fmla="*/ 144725 h 2522823"/>
              <a:gd name="connsiteX12" fmla="*/ 608504 w 726915"/>
              <a:gd name="connsiteY12" fmla="*/ 101966 h 2522823"/>
              <a:gd name="connsiteX13" fmla="*/ 555876 w 726915"/>
              <a:gd name="connsiteY13" fmla="*/ 59206 h 2522823"/>
              <a:gd name="connsiteX14" fmla="*/ 490092 w 726915"/>
              <a:gd name="connsiteY14" fmla="*/ 23025 h 2522823"/>
              <a:gd name="connsiteX15" fmla="*/ 434176 w 726915"/>
              <a:gd name="connsiteY15" fmla="*/ 0 h 2522823"/>
              <a:gd name="connsiteX16" fmla="*/ 384837 w 726915"/>
              <a:gd name="connsiteY16" fmla="*/ 0 h 2522823"/>
              <a:gd name="connsiteX17" fmla="*/ 286161 w 726915"/>
              <a:gd name="connsiteY17" fmla="*/ 0 h 2522823"/>
              <a:gd name="connsiteX18" fmla="*/ 213799 w 726915"/>
              <a:gd name="connsiteY18" fmla="*/ 0 h 2522823"/>
              <a:gd name="connsiteX19" fmla="*/ 200642 w 726915"/>
              <a:gd name="connsiteY19" fmla="*/ 3289 h 2522823"/>
              <a:gd name="connsiteX20" fmla="*/ 194063 w 726915"/>
              <a:gd name="connsiteY20" fmla="*/ 13157 h 2522823"/>
              <a:gd name="connsiteX21" fmla="*/ 200642 w 726915"/>
              <a:gd name="connsiteY21" fmla="*/ 32892 h 2522823"/>
              <a:gd name="connsiteX22" fmla="*/ 217088 w 726915"/>
              <a:gd name="connsiteY22" fmla="*/ 55917 h 2522823"/>
              <a:gd name="connsiteX23" fmla="*/ 240112 w 726915"/>
              <a:gd name="connsiteY23" fmla="*/ 72363 h 2522823"/>
              <a:gd name="connsiteX24" fmla="*/ 263137 w 726915"/>
              <a:gd name="connsiteY24" fmla="*/ 82230 h 2522823"/>
              <a:gd name="connsiteX25" fmla="*/ 292740 w 726915"/>
              <a:gd name="connsiteY25" fmla="*/ 101966 h 2522823"/>
              <a:gd name="connsiteX26" fmla="*/ 315764 w 726915"/>
              <a:gd name="connsiteY26" fmla="*/ 128279 h 2522823"/>
              <a:gd name="connsiteX27" fmla="*/ 338789 w 726915"/>
              <a:gd name="connsiteY27" fmla="*/ 164460 h 2522823"/>
              <a:gd name="connsiteX28" fmla="*/ 361813 w 726915"/>
              <a:gd name="connsiteY28" fmla="*/ 220377 h 2522823"/>
              <a:gd name="connsiteX29" fmla="*/ 374970 w 726915"/>
              <a:gd name="connsiteY29" fmla="*/ 279583 h 2522823"/>
              <a:gd name="connsiteX30" fmla="*/ 381548 w 726915"/>
              <a:gd name="connsiteY30" fmla="*/ 338789 h 2522823"/>
              <a:gd name="connsiteX31" fmla="*/ 384837 w 726915"/>
              <a:gd name="connsiteY31" fmla="*/ 404573 h 2522823"/>
              <a:gd name="connsiteX32" fmla="*/ 381548 w 726915"/>
              <a:gd name="connsiteY32" fmla="*/ 476935 h 2522823"/>
              <a:gd name="connsiteX33" fmla="*/ 355235 w 726915"/>
              <a:gd name="connsiteY33" fmla="*/ 647974 h 2522823"/>
              <a:gd name="connsiteX34" fmla="*/ 342078 w 726915"/>
              <a:gd name="connsiteY34" fmla="*/ 710469 h 2522823"/>
              <a:gd name="connsiteX35" fmla="*/ 315764 w 726915"/>
              <a:gd name="connsiteY35" fmla="*/ 871640 h 2522823"/>
              <a:gd name="connsiteX36" fmla="*/ 276294 w 726915"/>
              <a:gd name="connsiteY36" fmla="*/ 1111753 h 2522823"/>
              <a:gd name="connsiteX37" fmla="*/ 223666 w 726915"/>
              <a:gd name="connsiteY37" fmla="*/ 1434095 h 2522823"/>
              <a:gd name="connsiteX38" fmla="*/ 157882 w 726915"/>
              <a:gd name="connsiteY38" fmla="*/ 1680786 h 2522823"/>
              <a:gd name="connsiteX39" fmla="*/ 124990 w 726915"/>
              <a:gd name="connsiteY39" fmla="*/ 1845246 h 2522823"/>
              <a:gd name="connsiteX40" fmla="*/ 72363 w 726915"/>
              <a:gd name="connsiteY40" fmla="*/ 2049177 h 2522823"/>
              <a:gd name="connsiteX41" fmla="*/ 49338 w 726915"/>
              <a:gd name="connsiteY41" fmla="*/ 2141275 h 2522823"/>
              <a:gd name="connsiteX42" fmla="*/ 19735 w 726915"/>
              <a:gd name="connsiteY42" fmla="*/ 2226794 h 2522823"/>
              <a:gd name="connsiteX43" fmla="*/ 0 w 726915"/>
              <a:gd name="connsiteY43" fmla="*/ 2276132 h 2522823"/>
              <a:gd name="connsiteX44" fmla="*/ 0 w 726915"/>
              <a:gd name="connsiteY44" fmla="*/ 2325471 h 2522823"/>
              <a:gd name="connsiteX45" fmla="*/ 3289 w 726915"/>
              <a:gd name="connsiteY45" fmla="*/ 2364941 h 2522823"/>
              <a:gd name="connsiteX46" fmla="*/ 16446 w 726915"/>
              <a:gd name="connsiteY46" fmla="*/ 2417568 h 2522823"/>
              <a:gd name="connsiteX47" fmla="*/ 29603 w 726915"/>
              <a:gd name="connsiteY47" fmla="*/ 2447171 h 2522823"/>
              <a:gd name="connsiteX48" fmla="*/ 49338 w 726915"/>
              <a:gd name="connsiteY48" fmla="*/ 2480063 h 2522823"/>
              <a:gd name="connsiteX49" fmla="*/ 69073 w 726915"/>
              <a:gd name="connsiteY49" fmla="*/ 2499799 h 2522823"/>
              <a:gd name="connsiteX50" fmla="*/ 78941 w 726915"/>
              <a:gd name="connsiteY50" fmla="*/ 2509666 h 2522823"/>
              <a:gd name="connsiteX51" fmla="*/ 98676 w 726915"/>
              <a:gd name="connsiteY51" fmla="*/ 2519534 h 2522823"/>
              <a:gd name="connsiteX52" fmla="*/ 115122 w 726915"/>
              <a:gd name="connsiteY52" fmla="*/ 2522823 h 2522823"/>
              <a:gd name="connsiteX53" fmla="*/ 134858 w 726915"/>
              <a:gd name="connsiteY53" fmla="*/ 2516245 h 2522823"/>
              <a:gd name="connsiteX54" fmla="*/ 154593 w 726915"/>
              <a:gd name="connsiteY54" fmla="*/ 2493220 h 2522823"/>
              <a:gd name="connsiteX55" fmla="*/ 171039 w 726915"/>
              <a:gd name="connsiteY55" fmla="*/ 2457039 h 2522823"/>
              <a:gd name="connsiteX56" fmla="*/ 187485 w 726915"/>
              <a:gd name="connsiteY56" fmla="*/ 2414279 h 2522823"/>
              <a:gd name="connsiteX57" fmla="*/ 230245 w 726915"/>
              <a:gd name="connsiteY57" fmla="*/ 2239951 h 2522823"/>
              <a:gd name="connsiteX58" fmla="*/ 282872 w 726915"/>
              <a:gd name="connsiteY58" fmla="*/ 2065623 h 2522823"/>
              <a:gd name="connsiteX59" fmla="*/ 322342 w 726915"/>
              <a:gd name="connsiteY59" fmla="*/ 1920898 h 2522823"/>
              <a:gd name="connsiteX60" fmla="*/ 361813 w 726915"/>
              <a:gd name="connsiteY60" fmla="*/ 1789330 h 2522823"/>
              <a:gd name="connsiteX61" fmla="*/ 407862 w 726915"/>
              <a:gd name="connsiteY61" fmla="*/ 1621580 h 2522823"/>
              <a:gd name="connsiteX62" fmla="*/ 430886 w 726915"/>
              <a:gd name="connsiteY62" fmla="*/ 1539350 h 2522823"/>
              <a:gd name="connsiteX63" fmla="*/ 447332 w 726915"/>
              <a:gd name="connsiteY63" fmla="*/ 1371600 h 2522823"/>
              <a:gd name="connsiteX64" fmla="*/ 476935 w 726915"/>
              <a:gd name="connsiteY64" fmla="*/ 1217007 h 2522823"/>
              <a:gd name="connsiteX65" fmla="*/ 539430 w 726915"/>
              <a:gd name="connsiteY65" fmla="*/ 911111 h 252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26915" h="2522823">
                <a:moveTo>
                  <a:pt x="539430" y="911111"/>
                </a:moveTo>
                <a:lnTo>
                  <a:pt x="578901" y="723626"/>
                </a:lnTo>
                <a:lnTo>
                  <a:pt x="601925" y="615082"/>
                </a:lnTo>
                <a:lnTo>
                  <a:pt x="634817" y="440754"/>
                </a:lnTo>
                <a:lnTo>
                  <a:pt x="651263" y="378259"/>
                </a:lnTo>
                <a:lnTo>
                  <a:pt x="661131" y="365102"/>
                </a:lnTo>
                <a:lnTo>
                  <a:pt x="684155" y="335499"/>
                </a:lnTo>
                <a:lnTo>
                  <a:pt x="703891" y="305896"/>
                </a:lnTo>
                <a:lnTo>
                  <a:pt x="720337" y="269715"/>
                </a:lnTo>
                <a:lnTo>
                  <a:pt x="726915" y="233534"/>
                </a:lnTo>
                <a:lnTo>
                  <a:pt x="700601" y="197353"/>
                </a:lnTo>
                <a:lnTo>
                  <a:pt x="651263" y="144725"/>
                </a:lnTo>
                <a:lnTo>
                  <a:pt x="608504" y="101966"/>
                </a:lnTo>
                <a:lnTo>
                  <a:pt x="555876" y="59206"/>
                </a:lnTo>
                <a:lnTo>
                  <a:pt x="490092" y="23025"/>
                </a:lnTo>
                <a:lnTo>
                  <a:pt x="434176" y="0"/>
                </a:lnTo>
                <a:lnTo>
                  <a:pt x="384837" y="0"/>
                </a:lnTo>
                <a:lnTo>
                  <a:pt x="286161" y="0"/>
                </a:lnTo>
                <a:lnTo>
                  <a:pt x="213799" y="0"/>
                </a:lnTo>
                <a:lnTo>
                  <a:pt x="200642" y="3289"/>
                </a:lnTo>
                <a:lnTo>
                  <a:pt x="194063" y="13157"/>
                </a:lnTo>
                <a:lnTo>
                  <a:pt x="200642" y="32892"/>
                </a:lnTo>
                <a:lnTo>
                  <a:pt x="217088" y="55917"/>
                </a:lnTo>
                <a:lnTo>
                  <a:pt x="240112" y="72363"/>
                </a:lnTo>
                <a:lnTo>
                  <a:pt x="263137" y="82230"/>
                </a:lnTo>
                <a:lnTo>
                  <a:pt x="292740" y="101966"/>
                </a:lnTo>
                <a:lnTo>
                  <a:pt x="315764" y="128279"/>
                </a:lnTo>
                <a:lnTo>
                  <a:pt x="338789" y="164460"/>
                </a:lnTo>
                <a:lnTo>
                  <a:pt x="361813" y="220377"/>
                </a:lnTo>
                <a:lnTo>
                  <a:pt x="374970" y="279583"/>
                </a:lnTo>
                <a:lnTo>
                  <a:pt x="381548" y="338789"/>
                </a:lnTo>
                <a:lnTo>
                  <a:pt x="384837" y="404573"/>
                </a:lnTo>
                <a:lnTo>
                  <a:pt x="381548" y="476935"/>
                </a:lnTo>
                <a:lnTo>
                  <a:pt x="355235" y="647974"/>
                </a:lnTo>
                <a:lnTo>
                  <a:pt x="342078" y="710469"/>
                </a:lnTo>
                <a:lnTo>
                  <a:pt x="315764" y="871640"/>
                </a:lnTo>
                <a:lnTo>
                  <a:pt x="276294" y="1111753"/>
                </a:lnTo>
                <a:lnTo>
                  <a:pt x="223666" y="1434095"/>
                </a:lnTo>
                <a:lnTo>
                  <a:pt x="157882" y="1680786"/>
                </a:lnTo>
                <a:lnTo>
                  <a:pt x="124990" y="1845246"/>
                </a:lnTo>
                <a:lnTo>
                  <a:pt x="72363" y="2049177"/>
                </a:lnTo>
                <a:lnTo>
                  <a:pt x="49338" y="2141275"/>
                </a:lnTo>
                <a:lnTo>
                  <a:pt x="19735" y="2226794"/>
                </a:lnTo>
                <a:lnTo>
                  <a:pt x="0" y="2276132"/>
                </a:lnTo>
                <a:lnTo>
                  <a:pt x="0" y="2325471"/>
                </a:lnTo>
                <a:lnTo>
                  <a:pt x="3289" y="2364941"/>
                </a:lnTo>
                <a:lnTo>
                  <a:pt x="16446" y="2417568"/>
                </a:lnTo>
                <a:lnTo>
                  <a:pt x="29603" y="2447171"/>
                </a:lnTo>
                <a:lnTo>
                  <a:pt x="49338" y="2480063"/>
                </a:lnTo>
                <a:lnTo>
                  <a:pt x="69073" y="2499799"/>
                </a:lnTo>
                <a:lnTo>
                  <a:pt x="78941" y="2509666"/>
                </a:lnTo>
                <a:lnTo>
                  <a:pt x="98676" y="2519534"/>
                </a:lnTo>
                <a:lnTo>
                  <a:pt x="115122" y="2522823"/>
                </a:lnTo>
                <a:lnTo>
                  <a:pt x="134858" y="2516245"/>
                </a:lnTo>
                <a:lnTo>
                  <a:pt x="154593" y="2493220"/>
                </a:lnTo>
                <a:lnTo>
                  <a:pt x="171039" y="2457039"/>
                </a:lnTo>
                <a:lnTo>
                  <a:pt x="187485" y="2414279"/>
                </a:lnTo>
                <a:lnTo>
                  <a:pt x="230245" y="2239951"/>
                </a:lnTo>
                <a:lnTo>
                  <a:pt x="282872" y="2065623"/>
                </a:lnTo>
                <a:lnTo>
                  <a:pt x="322342" y="1920898"/>
                </a:lnTo>
                <a:lnTo>
                  <a:pt x="361813" y="1789330"/>
                </a:lnTo>
                <a:lnTo>
                  <a:pt x="407862" y="1621580"/>
                </a:lnTo>
                <a:lnTo>
                  <a:pt x="430886" y="1539350"/>
                </a:lnTo>
                <a:lnTo>
                  <a:pt x="447332" y="1371600"/>
                </a:lnTo>
                <a:lnTo>
                  <a:pt x="476935" y="1217007"/>
                </a:lnTo>
                <a:lnTo>
                  <a:pt x="539430" y="91111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A92069-663C-4246-8CB1-91B8AC4AE4E2}"/>
              </a:ext>
            </a:extLst>
          </p:cNvPr>
          <p:cNvSpPr/>
          <p:nvPr/>
        </p:nvSpPr>
        <p:spPr>
          <a:xfrm>
            <a:off x="5395914" y="3313114"/>
            <a:ext cx="427037" cy="1031875"/>
          </a:xfrm>
          <a:custGeom>
            <a:avLst/>
            <a:gdLst>
              <a:gd name="connsiteX0" fmla="*/ 411956 w 426243"/>
              <a:gd name="connsiteY0" fmla="*/ 435769 h 1033462"/>
              <a:gd name="connsiteX1" fmla="*/ 421481 w 426243"/>
              <a:gd name="connsiteY1" fmla="*/ 376237 h 1033462"/>
              <a:gd name="connsiteX2" fmla="*/ 426243 w 426243"/>
              <a:gd name="connsiteY2" fmla="*/ 316706 h 1033462"/>
              <a:gd name="connsiteX3" fmla="*/ 404812 w 426243"/>
              <a:gd name="connsiteY3" fmla="*/ 192881 h 1033462"/>
              <a:gd name="connsiteX4" fmla="*/ 373856 w 426243"/>
              <a:gd name="connsiteY4" fmla="*/ 126206 h 1033462"/>
              <a:gd name="connsiteX5" fmla="*/ 347662 w 426243"/>
              <a:gd name="connsiteY5" fmla="*/ 85725 h 1033462"/>
              <a:gd name="connsiteX6" fmla="*/ 311943 w 426243"/>
              <a:gd name="connsiteY6" fmla="*/ 42862 h 1033462"/>
              <a:gd name="connsiteX7" fmla="*/ 280987 w 426243"/>
              <a:gd name="connsiteY7" fmla="*/ 19050 h 1033462"/>
              <a:gd name="connsiteX8" fmla="*/ 254793 w 426243"/>
              <a:gd name="connsiteY8" fmla="*/ 7144 h 1033462"/>
              <a:gd name="connsiteX9" fmla="*/ 223837 w 426243"/>
              <a:gd name="connsiteY9" fmla="*/ 0 h 1033462"/>
              <a:gd name="connsiteX10" fmla="*/ 207168 w 426243"/>
              <a:gd name="connsiteY10" fmla="*/ 2381 h 1033462"/>
              <a:gd name="connsiteX11" fmla="*/ 195262 w 426243"/>
              <a:gd name="connsiteY11" fmla="*/ 11906 h 1033462"/>
              <a:gd name="connsiteX12" fmla="*/ 195262 w 426243"/>
              <a:gd name="connsiteY12" fmla="*/ 33337 h 1033462"/>
              <a:gd name="connsiteX13" fmla="*/ 207168 w 426243"/>
              <a:gd name="connsiteY13" fmla="*/ 54769 h 1033462"/>
              <a:gd name="connsiteX14" fmla="*/ 219075 w 426243"/>
              <a:gd name="connsiteY14" fmla="*/ 69056 h 1033462"/>
              <a:gd name="connsiteX15" fmla="*/ 228600 w 426243"/>
              <a:gd name="connsiteY15" fmla="*/ 92869 h 1033462"/>
              <a:gd name="connsiteX16" fmla="*/ 238125 w 426243"/>
              <a:gd name="connsiteY16" fmla="*/ 121444 h 1033462"/>
              <a:gd name="connsiteX17" fmla="*/ 242887 w 426243"/>
              <a:gd name="connsiteY17" fmla="*/ 159544 h 1033462"/>
              <a:gd name="connsiteX18" fmla="*/ 245268 w 426243"/>
              <a:gd name="connsiteY18" fmla="*/ 207169 h 1033462"/>
              <a:gd name="connsiteX19" fmla="*/ 240506 w 426243"/>
              <a:gd name="connsiteY19" fmla="*/ 259556 h 1033462"/>
              <a:gd name="connsiteX20" fmla="*/ 219075 w 426243"/>
              <a:gd name="connsiteY20" fmla="*/ 333375 h 1033462"/>
              <a:gd name="connsiteX21" fmla="*/ 197643 w 426243"/>
              <a:gd name="connsiteY21" fmla="*/ 388144 h 1033462"/>
              <a:gd name="connsiteX22" fmla="*/ 147637 w 426243"/>
              <a:gd name="connsiteY22" fmla="*/ 466725 h 1033462"/>
              <a:gd name="connsiteX23" fmla="*/ 97631 w 426243"/>
              <a:gd name="connsiteY23" fmla="*/ 550069 h 1033462"/>
              <a:gd name="connsiteX24" fmla="*/ 47625 w 426243"/>
              <a:gd name="connsiteY24" fmla="*/ 640556 h 1033462"/>
              <a:gd name="connsiteX25" fmla="*/ 11906 w 426243"/>
              <a:gd name="connsiteY25" fmla="*/ 719137 h 1033462"/>
              <a:gd name="connsiteX26" fmla="*/ 2381 w 426243"/>
              <a:gd name="connsiteY26" fmla="*/ 766762 h 1033462"/>
              <a:gd name="connsiteX27" fmla="*/ 0 w 426243"/>
              <a:gd name="connsiteY27" fmla="*/ 828675 h 1033462"/>
              <a:gd name="connsiteX28" fmla="*/ 9525 w 426243"/>
              <a:gd name="connsiteY28" fmla="*/ 907256 h 1033462"/>
              <a:gd name="connsiteX29" fmla="*/ 19050 w 426243"/>
              <a:gd name="connsiteY29" fmla="*/ 959644 h 1033462"/>
              <a:gd name="connsiteX30" fmla="*/ 35718 w 426243"/>
              <a:gd name="connsiteY30" fmla="*/ 1000125 h 1033462"/>
              <a:gd name="connsiteX31" fmla="*/ 52387 w 426243"/>
              <a:gd name="connsiteY31" fmla="*/ 1019175 h 1033462"/>
              <a:gd name="connsiteX32" fmla="*/ 66675 w 426243"/>
              <a:gd name="connsiteY32" fmla="*/ 1028700 h 1033462"/>
              <a:gd name="connsiteX33" fmla="*/ 95250 w 426243"/>
              <a:gd name="connsiteY33" fmla="*/ 1033462 h 1033462"/>
              <a:gd name="connsiteX34" fmla="*/ 135731 w 426243"/>
              <a:gd name="connsiteY34" fmla="*/ 1026319 h 1033462"/>
              <a:gd name="connsiteX35" fmla="*/ 166687 w 426243"/>
              <a:gd name="connsiteY35" fmla="*/ 1012031 h 1033462"/>
              <a:gd name="connsiteX36" fmla="*/ 195262 w 426243"/>
              <a:gd name="connsiteY36" fmla="*/ 985837 h 1033462"/>
              <a:gd name="connsiteX37" fmla="*/ 221456 w 426243"/>
              <a:gd name="connsiteY37" fmla="*/ 947737 h 1033462"/>
              <a:gd name="connsiteX38" fmla="*/ 250031 w 426243"/>
              <a:gd name="connsiteY38" fmla="*/ 892969 h 1033462"/>
              <a:gd name="connsiteX39" fmla="*/ 288131 w 426243"/>
              <a:gd name="connsiteY39" fmla="*/ 814387 h 1033462"/>
              <a:gd name="connsiteX40" fmla="*/ 321468 w 426243"/>
              <a:gd name="connsiteY40" fmla="*/ 738187 h 1033462"/>
              <a:gd name="connsiteX41" fmla="*/ 354806 w 426243"/>
              <a:gd name="connsiteY41" fmla="*/ 652462 h 1033462"/>
              <a:gd name="connsiteX42" fmla="*/ 390525 w 426243"/>
              <a:gd name="connsiteY42" fmla="*/ 538162 h 1033462"/>
              <a:gd name="connsiteX43" fmla="*/ 411956 w 426243"/>
              <a:gd name="connsiteY43" fmla="*/ 4357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6243" h="1033462">
                <a:moveTo>
                  <a:pt x="411956" y="435769"/>
                </a:moveTo>
                <a:lnTo>
                  <a:pt x="421481" y="376237"/>
                </a:lnTo>
                <a:lnTo>
                  <a:pt x="426243" y="316706"/>
                </a:lnTo>
                <a:lnTo>
                  <a:pt x="404812" y="192881"/>
                </a:lnTo>
                <a:lnTo>
                  <a:pt x="373856" y="126206"/>
                </a:lnTo>
                <a:lnTo>
                  <a:pt x="347662" y="85725"/>
                </a:lnTo>
                <a:lnTo>
                  <a:pt x="311943" y="42862"/>
                </a:lnTo>
                <a:lnTo>
                  <a:pt x="280987" y="19050"/>
                </a:lnTo>
                <a:lnTo>
                  <a:pt x="254793" y="7144"/>
                </a:lnTo>
                <a:lnTo>
                  <a:pt x="223837" y="0"/>
                </a:lnTo>
                <a:lnTo>
                  <a:pt x="207168" y="2381"/>
                </a:lnTo>
                <a:lnTo>
                  <a:pt x="195262" y="11906"/>
                </a:lnTo>
                <a:lnTo>
                  <a:pt x="195262" y="33337"/>
                </a:lnTo>
                <a:lnTo>
                  <a:pt x="207168" y="54769"/>
                </a:lnTo>
                <a:lnTo>
                  <a:pt x="219075" y="69056"/>
                </a:lnTo>
                <a:lnTo>
                  <a:pt x="228600" y="92869"/>
                </a:lnTo>
                <a:lnTo>
                  <a:pt x="238125" y="121444"/>
                </a:lnTo>
                <a:lnTo>
                  <a:pt x="242887" y="159544"/>
                </a:lnTo>
                <a:lnTo>
                  <a:pt x="245268" y="207169"/>
                </a:lnTo>
                <a:lnTo>
                  <a:pt x="240506" y="259556"/>
                </a:lnTo>
                <a:lnTo>
                  <a:pt x="219075" y="333375"/>
                </a:lnTo>
                <a:lnTo>
                  <a:pt x="197643" y="388144"/>
                </a:lnTo>
                <a:lnTo>
                  <a:pt x="147637" y="466725"/>
                </a:lnTo>
                <a:lnTo>
                  <a:pt x="97631" y="550069"/>
                </a:lnTo>
                <a:lnTo>
                  <a:pt x="47625" y="640556"/>
                </a:lnTo>
                <a:lnTo>
                  <a:pt x="11906" y="719137"/>
                </a:lnTo>
                <a:lnTo>
                  <a:pt x="2381" y="766762"/>
                </a:lnTo>
                <a:cubicBezTo>
                  <a:pt x="1587" y="787400"/>
                  <a:pt x="794" y="808037"/>
                  <a:pt x="0" y="828675"/>
                </a:cubicBezTo>
                <a:lnTo>
                  <a:pt x="9525" y="907256"/>
                </a:lnTo>
                <a:lnTo>
                  <a:pt x="19050" y="959644"/>
                </a:lnTo>
                <a:lnTo>
                  <a:pt x="35718" y="1000125"/>
                </a:lnTo>
                <a:lnTo>
                  <a:pt x="52387" y="1019175"/>
                </a:lnTo>
                <a:lnTo>
                  <a:pt x="66675" y="1028700"/>
                </a:lnTo>
                <a:lnTo>
                  <a:pt x="95250" y="1033462"/>
                </a:lnTo>
                <a:lnTo>
                  <a:pt x="135731" y="1026319"/>
                </a:lnTo>
                <a:lnTo>
                  <a:pt x="166687" y="1012031"/>
                </a:lnTo>
                <a:lnTo>
                  <a:pt x="195262" y="985837"/>
                </a:lnTo>
                <a:lnTo>
                  <a:pt x="221456" y="947737"/>
                </a:lnTo>
                <a:lnTo>
                  <a:pt x="250031" y="892969"/>
                </a:lnTo>
                <a:lnTo>
                  <a:pt x="288131" y="814387"/>
                </a:lnTo>
                <a:lnTo>
                  <a:pt x="321468" y="738187"/>
                </a:lnTo>
                <a:lnTo>
                  <a:pt x="354806" y="652462"/>
                </a:lnTo>
                <a:lnTo>
                  <a:pt x="390525" y="538162"/>
                </a:lnTo>
                <a:lnTo>
                  <a:pt x="411956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28E1FBD-CB5D-4A5E-94D8-D6C064CD6180}"/>
              </a:ext>
            </a:extLst>
          </p:cNvPr>
          <p:cNvSpPr/>
          <p:nvPr/>
        </p:nvSpPr>
        <p:spPr>
          <a:xfrm>
            <a:off x="5827713" y="4106864"/>
            <a:ext cx="328612" cy="1343025"/>
          </a:xfrm>
          <a:custGeom>
            <a:avLst/>
            <a:gdLst>
              <a:gd name="connsiteX0" fmla="*/ 328612 w 328612"/>
              <a:gd name="connsiteY0" fmla="*/ 588169 h 1343025"/>
              <a:gd name="connsiteX1" fmla="*/ 328612 w 328612"/>
              <a:gd name="connsiteY1" fmla="*/ 259557 h 1343025"/>
              <a:gd name="connsiteX2" fmla="*/ 240506 w 328612"/>
              <a:gd name="connsiteY2" fmla="*/ 126207 h 1343025"/>
              <a:gd name="connsiteX3" fmla="*/ 211931 w 328612"/>
              <a:gd name="connsiteY3" fmla="*/ 102394 h 1343025"/>
              <a:gd name="connsiteX4" fmla="*/ 164306 w 328612"/>
              <a:gd name="connsiteY4" fmla="*/ 69057 h 1343025"/>
              <a:gd name="connsiteX5" fmla="*/ 119062 w 328612"/>
              <a:gd name="connsiteY5" fmla="*/ 40482 h 1343025"/>
              <a:gd name="connsiteX6" fmla="*/ 76200 w 328612"/>
              <a:gd name="connsiteY6" fmla="*/ 19050 h 1343025"/>
              <a:gd name="connsiteX7" fmla="*/ 45244 w 328612"/>
              <a:gd name="connsiteY7" fmla="*/ 7144 h 1343025"/>
              <a:gd name="connsiteX8" fmla="*/ 23812 w 328612"/>
              <a:gd name="connsiteY8" fmla="*/ 0 h 1343025"/>
              <a:gd name="connsiteX9" fmla="*/ 14287 w 328612"/>
              <a:gd name="connsiteY9" fmla="*/ 0 h 1343025"/>
              <a:gd name="connsiteX10" fmla="*/ 2381 w 328612"/>
              <a:gd name="connsiteY10" fmla="*/ 4763 h 1343025"/>
              <a:gd name="connsiteX11" fmla="*/ 0 w 328612"/>
              <a:gd name="connsiteY11" fmla="*/ 16669 h 1343025"/>
              <a:gd name="connsiteX12" fmla="*/ 19050 w 328612"/>
              <a:gd name="connsiteY12" fmla="*/ 59532 h 1343025"/>
              <a:gd name="connsiteX13" fmla="*/ 47625 w 328612"/>
              <a:gd name="connsiteY13" fmla="*/ 111919 h 1343025"/>
              <a:gd name="connsiteX14" fmla="*/ 85725 w 328612"/>
              <a:gd name="connsiteY14" fmla="*/ 197644 h 1343025"/>
              <a:gd name="connsiteX15" fmla="*/ 104775 w 328612"/>
              <a:gd name="connsiteY15" fmla="*/ 257175 h 1343025"/>
              <a:gd name="connsiteX16" fmla="*/ 104775 w 328612"/>
              <a:gd name="connsiteY16" fmla="*/ 361950 h 1343025"/>
              <a:gd name="connsiteX17" fmla="*/ 104775 w 328612"/>
              <a:gd name="connsiteY17" fmla="*/ 676275 h 1343025"/>
              <a:gd name="connsiteX18" fmla="*/ 95250 w 328612"/>
              <a:gd name="connsiteY18" fmla="*/ 926307 h 1343025"/>
              <a:gd name="connsiteX19" fmla="*/ 88106 w 328612"/>
              <a:gd name="connsiteY19" fmla="*/ 1052513 h 1343025"/>
              <a:gd name="connsiteX20" fmla="*/ 83344 w 328612"/>
              <a:gd name="connsiteY20" fmla="*/ 1112044 h 1343025"/>
              <a:gd name="connsiteX21" fmla="*/ 85725 w 328612"/>
              <a:gd name="connsiteY21" fmla="*/ 1154907 h 1343025"/>
              <a:gd name="connsiteX22" fmla="*/ 92869 w 328612"/>
              <a:gd name="connsiteY22" fmla="*/ 1197769 h 1343025"/>
              <a:gd name="connsiteX23" fmla="*/ 102394 w 328612"/>
              <a:gd name="connsiteY23" fmla="*/ 1228725 h 1343025"/>
              <a:gd name="connsiteX24" fmla="*/ 114300 w 328612"/>
              <a:gd name="connsiteY24" fmla="*/ 1257300 h 1343025"/>
              <a:gd name="connsiteX25" fmla="*/ 133350 w 328612"/>
              <a:gd name="connsiteY25" fmla="*/ 1285875 h 1343025"/>
              <a:gd name="connsiteX26" fmla="*/ 154781 w 328612"/>
              <a:gd name="connsiteY26" fmla="*/ 1309688 h 1343025"/>
              <a:gd name="connsiteX27" fmla="*/ 183356 w 328612"/>
              <a:gd name="connsiteY27" fmla="*/ 1326357 h 1343025"/>
              <a:gd name="connsiteX28" fmla="*/ 207169 w 328612"/>
              <a:gd name="connsiteY28" fmla="*/ 1338263 h 1343025"/>
              <a:gd name="connsiteX29" fmla="*/ 221456 w 328612"/>
              <a:gd name="connsiteY29" fmla="*/ 1343025 h 1343025"/>
              <a:gd name="connsiteX30" fmla="*/ 245269 w 328612"/>
              <a:gd name="connsiteY30" fmla="*/ 1340644 h 1343025"/>
              <a:gd name="connsiteX31" fmla="*/ 266700 w 328612"/>
              <a:gd name="connsiteY31" fmla="*/ 1331119 h 1343025"/>
              <a:gd name="connsiteX32" fmla="*/ 285750 w 328612"/>
              <a:gd name="connsiteY32" fmla="*/ 1307307 h 1343025"/>
              <a:gd name="connsiteX33" fmla="*/ 302419 w 328612"/>
              <a:gd name="connsiteY33" fmla="*/ 1273969 h 1343025"/>
              <a:gd name="connsiteX34" fmla="*/ 311944 w 328612"/>
              <a:gd name="connsiteY34" fmla="*/ 1240632 h 1343025"/>
              <a:gd name="connsiteX35" fmla="*/ 321469 w 328612"/>
              <a:gd name="connsiteY35" fmla="*/ 1190625 h 1343025"/>
              <a:gd name="connsiteX36" fmla="*/ 326231 w 328612"/>
              <a:gd name="connsiteY36" fmla="*/ 1157288 h 1343025"/>
              <a:gd name="connsiteX37" fmla="*/ 328612 w 328612"/>
              <a:gd name="connsiteY37" fmla="*/ 1116807 h 1343025"/>
              <a:gd name="connsiteX38" fmla="*/ 328612 w 328612"/>
              <a:gd name="connsiteY38" fmla="*/ 933450 h 1343025"/>
              <a:gd name="connsiteX39" fmla="*/ 328612 w 328612"/>
              <a:gd name="connsiteY39" fmla="*/ 588169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8612" h="1343025">
                <a:moveTo>
                  <a:pt x="328612" y="588169"/>
                </a:moveTo>
                <a:lnTo>
                  <a:pt x="328612" y="259557"/>
                </a:lnTo>
                <a:lnTo>
                  <a:pt x="240506" y="126207"/>
                </a:lnTo>
                <a:lnTo>
                  <a:pt x="211931" y="102394"/>
                </a:lnTo>
                <a:lnTo>
                  <a:pt x="164306" y="69057"/>
                </a:lnTo>
                <a:lnTo>
                  <a:pt x="119062" y="40482"/>
                </a:lnTo>
                <a:lnTo>
                  <a:pt x="76200" y="19050"/>
                </a:lnTo>
                <a:lnTo>
                  <a:pt x="45244" y="7144"/>
                </a:lnTo>
                <a:lnTo>
                  <a:pt x="23812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6669"/>
                </a:lnTo>
                <a:lnTo>
                  <a:pt x="19050" y="59532"/>
                </a:lnTo>
                <a:lnTo>
                  <a:pt x="47625" y="111919"/>
                </a:lnTo>
                <a:lnTo>
                  <a:pt x="85725" y="197644"/>
                </a:lnTo>
                <a:lnTo>
                  <a:pt x="104775" y="257175"/>
                </a:lnTo>
                <a:lnTo>
                  <a:pt x="104775" y="361950"/>
                </a:lnTo>
                <a:lnTo>
                  <a:pt x="104775" y="676275"/>
                </a:lnTo>
                <a:lnTo>
                  <a:pt x="95250" y="926307"/>
                </a:lnTo>
                <a:lnTo>
                  <a:pt x="88106" y="1052513"/>
                </a:lnTo>
                <a:lnTo>
                  <a:pt x="83344" y="1112044"/>
                </a:lnTo>
                <a:lnTo>
                  <a:pt x="85725" y="1154907"/>
                </a:lnTo>
                <a:lnTo>
                  <a:pt x="92869" y="1197769"/>
                </a:lnTo>
                <a:lnTo>
                  <a:pt x="102394" y="1228725"/>
                </a:lnTo>
                <a:lnTo>
                  <a:pt x="114300" y="1257300"/>
                </a:lnTo>
                <a:lnTo>
                  <a:pt x="133350" y="1285875"/>
                </a:lnTo>
                <a:lnTo>
                  <a:pt x="154781" y="1309688"/>
                </a:lnTo>
                <a:lnTo>
                  <a:pt x="183356" y="1326357"/>
                </a:lnTo>
                <a:lnTo>
                  <a:pt x="207169" y="1338263"/>
                </a:lnTo>
                <a:lnTo>
                  <a:pt x="221456" y="1343025"/>
                </a:lnTo>
                <a:lnTo>
                  <a:pt x="245269" y="1340644"/>
                </a:lnTo>
                <a:lnTo>
                  <a:pt x="266700" y="1331119"/>
                </a:lnTo>
                <a:lnTo>
                  <a:pt x="285750" y="1307307"/>
                </a:lnTo>
                <a:lnTo>
                  <a:pt x="302419" y="1273969"/>
                </a:lnTo>
                <a:lnTo>
                  <a:pt x="311944" y="1240632"/>
                </a:lnTo>
                <a:lnTo>
                  <a:pt x="321469" y="1190625"/>
                </a:lnTo>
                <a:lnTo>
                  <a:pt x="326231" y="1157288"/>
                </a:lnTo>
                <a:lnTo>
                  <a:pt x="328612" y="1116807"/>
                </a:lnTo>
                <a:lnTo>
                  <a:pt x="328612" y="933450"/>
                </a:lnTo>
                <a:lnTo>
                  <a:pt x="3286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0569F9-5709-4342-93E9-B8933570E2A7}"/>
              </a:ext>
            </a:extLst>
          </p:cNvPr>
          <p:cNvSpPr/>
          <p:nvPr/>
        </p:nvSpPr>
        <p:spPr>
          <a:xfrm>
            <a:off x="4252913" y="4348729"/>
            <a:ext cx="1166812" cy="881063"/>
          </a:xfrm>
          <a:custGeom>
            <a:avLst/>
            <a:gdLst>
              <a:gd name="connsiteX0" fmla="*/ 330993 w 1166812"/>
              <a:gd name="connsiteY0" fmla="*/ 269081 h 881063"/>
              <a:gd name="connsiteX1" fmla="*/ 266700 w 1166812"/>
              <a:gd name="connsiteY1" fmla="*/ 226219 h 881063"/>
              <a:gd name="connsiteX2" fmla="*/ 226218 w 1166812"/>
              <a:gd name="connsiteY2" fmla="*/ 197644 h 881063"/>
              <a:gd name="connsiteX3" fmla="*/ 171450 w 1166812"/>
              <a:gd name="connsiteY3" fmla="*/ 164306 h 881063"/>
              <a:gd name="connsiteX4" fmla="*/ 109537 w 1166812"/>
              <a:gd name="connsiteY4" fmla="*/ 130969 h 881063"/>
              <a:gd name="connsiteX5" fmla="*/ 0 w 1166812"/>
              <a:gd name="connsiteY5" fmla="*/ 80963 h 881063"/>
              <a:gd name="connsiteX6" fmla="*/ 26193 w 1166812"/>
              <a:gd name="connsiteY6" fmla="*/ 0 h 881063"/>
              <a:gd name="connsiteX7" fmla="*/ 128587 w 1166812"/>
              <a:gd name="connsiteY7" fmla="*/ 23813 h 881063"/>
              <a:gd name="connsiteX8" fmla="*/ 219075 w 1166812"/>
              <a:gd name="connsiteY8" fmla="*/ 45244 h 881063"/>
              <a:gd name="connsiteX9" fmla="*/ 309562 w 1166812"/>
              <a:gd name="connsiteY9" fmla="*/ 73819 h 881063"/>
              <a:gd name="connsiteX10" fmla="*/ 402431 w 1166812"/>
              <a:gd name="connsiteY10" fmla="*/ 109538 h 881063"/>
              <a:gd name="connsiteX11" fmla="*/ 492918 w 1166812"/>
              <a:gd name="connsiteY11" fmla="*/ 152400 h 881063"/>
              <a:gd name="connsiteX12" fmla="*/ 711993 w 1166812"/>
              <a:gd name="connsiteY12" fmla="*/ 252413 h 881063"/>
              <a:gd name="connsiteX13" fmla="*/ 812006 w 1166812"/>
              <a:gd name="connsiteY13" fmla="*/ 328613 h 881063"/>
              <a:gd name="connsiteX14" fmla="*/ 916781 w 1166812"/>
              <a:gd name="connsiteY14" fmla="*/ 416719 h 881063"/>
              <a:gd name="connsiteX15" fmla="*/ 1012031 w 1166812"/>
              <a:gd name="connsiteY15" fmla="*/ 511969 h 881063"/>
              <a:gd name="connsiteX16" fmla="*/ 1064418 w 1166812"/>
              <a:gd name="connsiteY16" fmla="*/ 571500 h 881063"/>
              <a:gd name="connsiteX17" fmla="*/ 1083468 w 1166812"/>
              <a:gd name="connsiteY17" fmla="*/ 595313 h 881063"/>
              <a:gd name="connsiteX18" fmla="*/ 1112043 w 1166812"/>
              <a:gd name="connsiteY18" fmla="*/ 638175 h 881063"/>
              <a:gd name="connsiteX19" fmla="*/ 1135856 w 1166812"/>
              <a:gd name="connsiteY19" fmla="*/ 678656 h 881063"/>
              <a:gd name="connsiteX20" fmla="*/ 1152525 w 1166812"/>
              <a:gd name="connsiteY20" fmla="*/ 719138 h 881063"/>
              <a:gd name="connsiteX21" fmla="*/ 1164431 w 1166812"/>
              <a:gd name="connsiteY21" fmla="*/ 771525 h 881063"/>
              <a:gd name="connsiteX22" fmla="*/ 1166812 w 1166812"/>
              <a:gd name="connsiteY22" fmla="*/ 807244 h 881063"/>
              <a:gd name="connsiteX23" fmla="*/ 1154906 w 1166812"/>
              <a:gd name="connsiteY23" fmla="*/ 828675 h 881063"/>
              <a:gd name="connsiteX24" fmla="*/ 1109662 w 1166812"/>
              <a:gd name="connsiteY24" fmla="*/ 864394 h 881063"/>
              <a:gd name="connsiteX25" fmla="*/ 1073943 w 1166812"/>
              <a:gd name="connsiteY25" fmla="*/ 881063 h 881063"/>
              <a:gd name="connsiteX26" fmla="*/ 1038225 w 1166812"/>
              <a:gd name="connsiteY26" fmla="*/ 878681 h 881063"/>
              <a:gd name="connsiteX27" fmla="*/ 997743 w 1166812"/>
              <a:gd name="connsiteY27" fmla="*/ 866775 h 881063"/>
              <a:gd name="connsiteX28" fmla="*/ 945356 w 1166812"/>
              <a:gd name="connsiteY28" fmla="*/ 835819 h 881063"/>
              <a:gd name="connsiteX29" fmla="*/ 897731 w 1166812"/>
              <a:gd name="connsiteY29" fmla="*/ 792956 h 881063"/>
              <a:gd name="connsiteX30" fmla="*/ 857250 w 1166812"/>
              <a:gd name="connsiteY30" fmla="*/ 742950 h 881063"/>
              <a:gd name="connsiteX31" fmla="*/ 802481 w 1166812"/>
              <a:gd name="connsiteY31" fmla="*/ 676275 h 881063"/>
              <a:gd name="connsiteX32" fmla="*/ 747712 w 1166812"/>
              <a:gd name="connsiteY32" fmla="*/ 619125 h 881063"/>
              <a:gd name="connsiteX33" fmla="*/ 688181 w 1166812"/>
              <a:gd name="connsiteY33" fmla="*/ 561975 h 881063"/>
              <a:gd name="connsiteX34" fmla="*/ 631031 w 1166812"/>
              <a:gd name="connsiteY34" fmla="*/ 516731 h 881063"/>
              <a:gd name="connsiteX35" fmla="*/ 554831 w 1166812"/>
              <a:gd name="connsiteY35" fmla="*/ 457200 h 881063"/>
              <a:gd name="connsiteX36" fmla="*/ 423862 w 1166812"/>
              <a:gd name="connsiteY36" fmla="*/ 342900 h 881063"/>
              <a:gd name="connsiteX37" fmla="*/ 371475 w 1166812"/>
              <a:gd name="connsiteY37" fmla="*/ 300038 h 881063"/>
              <a:gd name="connsiteX38" fmla="*/ 330993 w 1166812"/>
              <a:gd name="connsiteY38" fmla="*/ 269081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66812" h="881063">
                <a:moveTo>
                  <a:pt x="330993" y="269081"/>
                </a:moveTo>
                <a:lnTo>
                  <a:pt x="266700" y="226219"/>
                </a:lnTo>
                <a:lnTo>
                  <a:pt x="226218" y="197644"/>
                </a:lnTo>
                <a:lnTo>
                  <a:pt x="171450" y="164306"/>
                </a:lnTo>
                <a:lnTo>
                  <a:pt x="109537" y="130969"/>
                </a:lnTo>
                <a:lnTo>
                  <a:pt x="0" y="80963"/>
                </a:lnTo>
                <a:lnTo>
                  <a:pt x="26193" y="0"/>
                </a:lnTo>
                <a:lnTo>
                  <a:pt x="128587" y="23813"/>
                </a:lnTo>
                <a:lnTo>
                  <a:pt x="219075" y="45244"/>
                </a:lnTo>
                <a:lnTo>
                  <a:pt x="309562" y="73819"/>
                </a:lnTo>
                <a:lnTo>
                  <a:pt x="402431" y="109538"/>
                </a:lnTo>
                <a:lnTo>
                  <a:pt x="492918" y="152400"/>
                </a:lnTo>
                <a:lnTo>
                  <a:pt x="711993" y="252413"/>
                </a:lnTo>
                <a:lnTo>
                  <a:pt x="812006" y="328613"/>
                </a:lnTo>
                <a:lnTo>
                  <a:pt x="916781" y="416719"/>
                </a:lnTo>
                <a:lnTo>
                  <a:pt x="1012031" y="511969"/>
                </a:lnTo>
                <a:lnTo>
                  <a:pt x="1064418" y="571500"/>
                </a:lnTo>
                <a:lnTo>
                  <a:pt x="1083468" y="595313"/>
                </a:lnTo>
                <a:lnTo>
                  <a:pt x="1112043" y="638175"/>
                </a:lnTo>
                <a:lnTo>
                  <a:pt x="1135856" y="678656"/>
                </a:lnTo>
                <a:lnTo>
                  <a:pt x="1152525" y="719138"/>
                </a:lnTo>
                <a:lnTo>
                  <a:pt x="1164431" y="771525"/>
                </a:lnTo>
                <a:lnTo>
                  <a:pt x="1166812" y="807244"/>
                </a:lnTo>
                <a:lnTo>
                  <a:pt x="1154906" y="828675"/>
                </a:lnTo>
                <a:lnTo>
                  <a:pt x="1109662" y="864394"/>
                </a:lnTo>
                <a:lnTo>
                  <a:pt x="1073943" y="881063"/>
                </a:lnTo>
                <a:lnTo>
                  <a:pt x="1038225" y="878681"/>
                </a:lnTo>
                <a:lnTo>
                  <a:pt x="997743" y="866775"/>
                </a:lnTo>
                <a:lnTo>
                  <a:pt x="945356" y="835819"/>
                </a:lnTo>
                <a:lnTo>
                  <a:pt x="897731" y="792956"/>
                </a:lnTo>
                <a:lnTo>
                  <a:pt x="857250" y="742950"/>
                </a:lnTo>
                <a:lnTo>
                  <a:pt x="802481" y="676275"/>
                </a:lnTo>
                <a:lnTo>
                  <a:pt x="747712" y="619125"/>
                </a:lnTo>
                <a:lnTo>
                  <a:pt x="688181" y="561975"/>
                </a:lnTo>
                <a:lnTo>
                  <a:pt x="631031" y="516731"/>
                </a:lnTo>
                <a:lnTo>
                  <a:pt x="554831" y="457200"/>
                </a:lnTo>
                <a:lnTo>
                  <a:pt x="423862" y="342900"/>
                </a:lnTo>
                <a:lnTo>
                  <a:pt x="371475" y="300038"/>
                </a:lnTo>
                <a:lnTo>
                  <a:pt x="33099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307165B-993C-4ED0-A6BA-C5EF569F5B5D}"/>
              </a:ext>
            </a:extLst>
          </p:cNvPr>
          <p:cNvSpPr/>
          <p:nvPr/>
        </p:nvSpPr>
        <p:spPr>
          <a:xfrm rot="16200000">
            <a:off x="3284539" y="3440679"/>
            <a:ext cx="2720975" cy="1514475"/>
          </a:xfrm>
          <a:custGeom>
            <a:avLst/>
            <a:gdLst>
              <a:gd name="connsiteX0" fmla="*/ 1423987 w 2721768"/>
              <a:gd name="connsiteY0" fmla="*/ 1035844 h 1514475"/>
              <a:gd name="connsiteX1" fmla="*/ 1328737 w 2721768"/>
              <a:gd name="connsiteY1" fmla="*/ 1002507 h 1514475"/>
              <a:gd name="connsiteX2" fmla="*/ 1226343 w 2721768"/>
              <a:gd name="connsiteY2" fmla="*/ 964407 h 1514475"/>
              <a:gd name="connsiteX3" fmla="*/ 1138237 w 2721768"/>
              <a:gd name="connsiteY3" fmla="*/ 928688 h 1514475"/>
              <a:gd name="connsiteX4" fmla="*/ 1023937 w 2721768"/>
              <a:gd name="connsiteY4" fmla="*/ 878682 h 1514475"/>
              <a:gd name="connsiteX5" fmla="*/ 828675 w 2721768"/>
              <a:gd name="connsiteY5" fmla="*/ 776288 h 1514475"/>
              <a:gd name="connsiteX6" fmla="*/ 766762 w 2721768"/>
              <a:gd name="connsiteY6" fmla="*/ 735807 h 1514475"/>
              <a:gd name="connsiteX7" fmla="*/ 704850 w 2721768"/>
              <a:gd name="connsiteY7" fmla="*/ 688182 h 1514475"/>
              <a:gd name="connsiteX8" fmla="*/ 628650 w 2721768"/>
              <a:gd name="connsiteY8" fmla="*/ 621507 h 1514475"/>
              <a:gd name="connsiteX9" fmla="*/ 552450 w 2721768"/>
              <a:gd name="connsiteY9" fmla="*/ 552450 h 1514475"/>
              <a:gd name="connsiteX10" fmla="*/ 495300 w 2721768"/>
              <a:gd name="connsiteY10" fmla="*/ 497682 h 1514475"/>
              <a:gd name="connsiteX11" fmla="*/ 423862 w 2721768"/>
              <a:gd name="connsiteY11" fmla="*/ 428625 h 1514475"/>
              <a:gd name="connsiteX12" fmla="*/ 352425 w 2721768"/>
              <a:gd name="connsiteY12" fmla="*/ 357188 h 1514475"/>
              <a:gd name="connsiteX13" fmla="*/ 278606 w 2721768"/>
              <a:gd name="connsiteY13" fmla="*/ 276225 h 1514475"/>
              <a:gd name="connsiteX14" fmla="*/ 204787 w 2721768"/>
              <a:gd name="connsiteY14" fmla="*/ 192882 h 1514475"/>
              <a:gd name="connsiteX15" fmla="*/ 150018 w 2721768"/>
              <a:gd name="connsiteY15" fmla="*/ 128588 h 1514475"/>
              <a:gd name="connsiteX16" fmla="*/ 71437 w 2721768"/>
              <a:gd name="connsiteY16" fmla="*/ 30957 h 1514475"/>
              <a:gd name="connsiteX17" fmla="*/ 57150 w 2721768"/>
              <a:gd name="connsiteY17" fmla="*/ 14288 h 1514475"/>
              <a:gd name="connsiteX18" fmla="*/ 30956 w 2721768"/>
              <a:gd name="connsiteY18" fmla="*/ 0 h 1514475"/>
              <a:gd name="connsiteX19" fmla="*/ 11906 w 2721768"/>
              <a:gd name="connsiteY19" fmla="*/ 0 h 1514475"/>
              <a:gd name="connsiteX20" fmla="*/ 2381 w 2721768"/>
              <a:gd name="connsiteY20" fmla="*/ 4763 h 1514475"/>
              <a:gd name="connsiteX21" fmla="*/ 0 w 2721768"/>
              <a:gd name="connsiteY21" fmla="*/ 19050 h 1514475"/>
              <a:gd name="connsiteX22" fmla="*/ 9525 w 2721768"/>
              <a:gd name="connsiteY22" fmla="*/ 47625 h 1514475"/>
              <a:gd name="connsiteX23" fmla="*/ 57150 w 2721768"/>
              <a:gd name="connsiteY23" fmla="*/ 140494 h 1514475"/>
              <a:gd name="connsiteX24" fmla="*/ 121443 w 2721768"/>
              <a:gd name="connsiteY24" fmla="*/ 250032 h 1514475"/>
              <a:gd name="connsiteX25" fmla="*/ 185737 w 2721768"/>
              <a:gd name="connsiteY25" fmla="*/ 347663 h 1514475"/>
              <a:gd name="connsiteX26" fmla="*/ 247650 w 2721768"/>
              <a:gd name="connsiteY26" fmla="*/ 433388 h 1514475"/>
              <a:gd name="connsiteX27" fmla="*/ 338137 w 2721768"/>
              <a:gd name="connsiteY27" fmla="*/ 550069 h 1514475"/>
              <a:gd name="connsiteX28" fmla="*/ 471487 w 2721768"/>
              <a:gd name="connsiteY28" fmla="*/ 697707 h 1514475"/>
              <a:gd name="connsiteX29" fmla="*/ 566737 w 2721768"/>
              <a:gd name="connsiteY29" fmla="*/ 795338 h 1514475"/>
              <a:gd name="connsiteX30" fmla="*/ 640556 w 2721768"/>
              <a:gd name="connsiteY30" fmla="*/ 869157 h 1514475"/>
              <a:gd name="connsiteX31" fmla="*/ 731043 w 2721768"/>
              <a:gd name="connsiteY31" fmla="*/ 950119 h 1514475"/>
              <a:gd name="connsiteX32" fmla="*/ 766762 w 2721768"/>
              <a:gd name="connsiteY32" fmla="*/ 981075 h 1514475"/>
              <a:gd name="connsiteX33" fmla="*/ 940593 w 2721768"/>
              <a:gd name="connsiteY33" fmla="*/ 1078707 h 1514475"/>
              <a:gd name="connsiteX34" fmla="*/ 1035843 w 2721768"/>
              <a:gd name="connsiteY34" fmla="*/ 1121569 h 1514475"/>
              <a:gd name="connsiteX35" fmla="*/ 1138237 w 2721768"/>
              <a:gd name="connsiteY35" fmla="*/ 1164432 h 1514475"/>
              <a:gd name="connsiteX36" fmla="*/ 1240631 w 2721768"/>
              <a:gd name="connsiteY36" fmla="*/ 1207294 h 1514475"/>
              <a:gd name="connsiteX37" fmla="*/ 1331118 w 2721768"/>
              <a:gd name="connsiteY37" fmla="*/ 1243013 h 1514475"/>
              <a:gd name="connsiteX38" fmla="*/ 1464468 w 2721768"/>
              <a:gd name="connsiteY38" fmla="*/ 1290638 h 1514475"/>
              <a:gd name="connsiteX39" fmla="*/ 1552575 w 2721768"/>
              <a:gd name="connsiteY39" fmla="*/ 1319213 h 1514475"/>
              <a:gd name="connsiteX40" fmla="*/ 1666875 w 2721768"/>
              <a:gd name="connsiteY40" fmla="*/ 1350169 h 1514475"/>
              <a:gd name="connsiteX41" fmla="*/ 1712118 w 2721768"/>
              <a:gd name="connsiteY41" fmla="*/ 1359694 h 1514475"/>
              <a:gd name="connsiteX42" fmla="*/ 1809750 w 2721768"/>
              <a:gd name="connsiteY42" fmla="*/ 1390650 h 1514475"/>
              <a:gd name="connsiteX43" fmla="*/ 1974056 w 2721768"/>
              <a:gd name="connsiteY43" fmla="*/ 1428750 h 1514475"/>
              <a:gd name="connsiteX44" fmla="*/ 2147887 w 2721768"/>
              <a:gd name="connsiteY44" fmla="*/ 1464469 h 1514475"/>
              <a:gd name="connsiteX45" fmla="*/ 2300287 w 2721768"/>
              <a:gd name="connsiteY45" fmla="*/ 1493044 h 1514475"/>
              <a:gd name="connsiteX46" fmla="*/ 2424112 w 2721768"/>
              <a:gd name="connsiteY46" fmla="*/ 1514475 h 1514475"/>
              <a:gd name="connsiteX47" fmla="*/ 2533650 w 2721768"/>
              <a:gd name="connsiteY47" fmla="*/ 1509713 h 1514475"/>
              <a:gd name="connsiteX48" fmla="*/ 2566987 w 2721768"/>
              <a:gd name="connsiteY48" fmla="*/ 1490663 h 1514475"/>
              <a:gd name="connsiteX49" fmla="*/ 2593181 w 2721768"/>
              <a:gd name="connsiteY49" fmla="*/ 1466850 h 1514475"/>
              <a:gd name="connsiteX50" fmla="*/ 2614612 w 2721768"/>
              <a:gd name="connsiteY50" fmla="*/ 1440657 h 1514475"/>
              <a:gd name="connsiteX51" fmla="*/ 2633662 w 2721768"/>
              <a:gd name="connsiteY51" fmla="*/ 1409700 h 1514475"/>
              <a:gd name="connsiteX52" fmla="*/ 2652712 w 2721768"/>
              <a:gd name="connsiteY52" fmla="*/ 1378744 h 1514475"/>
              <a:gd name="connsiteX53" fmla="*/ 2671762 w 2721768"/>
              <a:gd name="connsiteY53" fmla="*/ 1331119 h 1514475"/>
              <a:gd name="connsiteX54" fmla="*/ 2686050 w 2721768"/>
              <a:gd name="connsiteY54" fmla="*/ 1281113 h 1514475"/>
              <a:gd name="connsiteX55" fmla="*/ 2700337 w 2721768"/>
              <a:gd name="connsiteY55" fmla="*/ 1219200 h 1514475"/>
              <a:gd name="connsiteX56" fmla="*/ 2717006 w 2721768"/>
              <a:gd name="connsiteY56" fmla="*/ 1135857 h 1514475"/>
              <a:gd name="connsiteX57" fmla="*/ 2721768 w 2721768"/>
              <a:gd name="connsiteY57" fmla="*/ 1104900 h 1514475"/>
              <a:gd name="connsiteX58" fmla="*/ 2721768 w 2721768"/>
              <a:gd name="connsiteY58" fmla="*/ 1081088 h 1514475"/>
              <a:gd name="connsiteX59" fmla="*/ 2717006 w 2721768"/>
              <a:gd name="connsiteY59" fmla="*/ 1071563 h 1514475"/>
              <a:gd name="connsiteX60" fmla="*/ 2700337 w 2721768"/>
              <a:gd name="connsiteY60" fmla="*/ 1069182 h 1514475"/>
              <a:gd name="connsiteX61" fmla="*/ 2681287 w 2721768"/>
              <a:gd name="connsiteY61" fmla="*/ 1076325 h 1514475"/>
              <a:gd name="connsiteX62" fmla="*/ 2659856 w 2721768"/>
              <a:gd name="connsiteY62" fmla="*/ 1102519 h 1514475"/>
              <a:gd name="connsiteX63" fmla="*/ 2633662 w 2721768"/>
              <a:gd name="connsiteY63" fmla="*/ 1140619 h 1514475"/>
              <a:gd name="connsiteX64" fmla="*/ 2600325 w 2721768"/>
              <a:gd name="connsiteY64" fmla="*/ 1178719 h 1514475"/>
              <a:gd name="connsiteX65" fmla="*/ 2566987 w 2721768"/>
              <a:gd name="connsiteY65" fmla="*/ 1204913 h 1514475"/>
              <a:gd name="connsiteX66" fmla="*/ 2514600 w 2721768"/>
              <a:gd name="connsiteY66" fmla="*/ 1228725 h 1514475"/>
              <a:gd name="connsiteX67" fmla="*/ 2466975 w 2721768"/>
              <a:gd name="connsiteY67" fmla="*/ 1240632 h 1514475"/>
              <a:gd name="connsiteX68" fmla="*/ 2419350 w 2721768"/>
              <a:gd name="connsiteY68" fmla="*/ 1240632 h 1514475"/>
              <a:gd name="connsiteX69" fmla="*/ 2190750 w 2721768"/>
              <a:gd name="connsiteY69" fmla="*/ 1214438 h 1514475"/>
              <a:gd name="connsiteX70" fmla="*/ 2002631 w 2721768"/>
              <a:gd name="connsiteY70" fmla="*/ 1178719 h 1514475"/>
              <a:gd name="connsiteX71" fmla="*/ 1876425 w 2721768"/>
              <a:gd name="connsiteY71" fmla="*/ 1152525 h 1514475"/>
              <a:gd name="connsiteX72" fmla="*/ 1712118 w 2721768"/>
              <a:gd name="connsiteY72" fmla="*/ 1114425 h 1514475"/>
              <a:gd name="connsiteX73" fmla="*/ 1562100 w 2721768"/>
              <a:gd name="connsiteY73" fmla="*/ 1076325 h 1514475"/>
              <a:gd name="connsiteX74" fmla="*/ 1423987 w 2721768"/>
              <a:gd name="connsiteY74" fmla="*/ 1035844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21768" h="1514475">
                <a:moveTo>
                  <a:pt x="1423987" y="1035844"/>
                </a:moveTo>
                <a:lnTo>
                  <a:pt x="1328737" y="1002507"/>
                </a:lnTo>
                <a:lnTo>
                  <a:pt x="1226343" y="964407"/>
                </a:lnTo>
                <a:lnTo>
                  <a:pt x="1138237" y="928688"/>
                </a:lnTo>
                <a:lnTo>
                  <a:pt x="1023937" y="878682"/>
                </a:lnTo>
                <a:lnTo>
                  <a:pt x="828675" y="776288"/>
                </a:lnTo>
                <a:lnTo>
                  <a:pt x="766762" y="735807"/>
                </a:lnTo>
                <a:lnTo>
                  <a:pt x="704850" y="688182"/>
                </a:lnTo>
                <a:lnTo>
                  <a:pt x="628650" y="621507"/>
                </a:lnTo>
                <a:lnTo>
                  <a:pt x="552450" y="552450"/>
                </a:lnTo>
                <a:lnTo>
                  <a:pt x="495300" y="497682"/>
                </a:lnTo>
                <a:lnTo>
                  <a:pt x="423862" y="428625"/>
                </a:lnTo>
                <a:lnTo>
                  <a:pt x="352425" y="357188"/>
                </a:lnTo>
                <a:lnTo>
                  <a:pt x="278606" y="276225"/>
                </a:lnTo>
                <a:lnTo>
                  <a:pt x="204787" y="192882"/>
                </a:lnTo>
                <a:lnTo>
                  <a:pt x="150018" y="128588"/>
                </a:lnTo>
                <a:lnTo>
                  <a:pt x="71437" y="30957"/>
                </a:lnTo>
                <a:lnTo>
                  <a:pt x="57150" y="14288"/>
                </a:lnTo>
                <a:lnTo>
                  <a:pt x="30956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57150" y="140494"/>
                </a:lnTo>
                <a:lnTo>
                  <a:pt x="121443" y="250032"/>
                </a:lnTo>
                <a:lnTo>
                  <a:pt x="185737" y="347663"/>
                </a:lnTo>
                <a:lnTo>
                  <a:pt x="247650" y="433388"/>
                </a:lnTo>
                <a:lnTo>
                  <a:pt x="338137" y="550069"/>
                </a:lnTo>
                <a:lnTo>
                  <a:pt x="471487" y="697707"/>
                </a:lnTo>
                <a:lnTo>
                  <a:pt x="566737" y="795338"/>
                </a:lnTo>
                <a:lnTo>
                  <a:pt x="640556" y="869157"/>
                </a:lnTo>
                <a:lnTo>
                  <a:pt x="731043" y="950119"/>
                </a:lnTo>
                <a:lnTo>
                  <a:pt x="766762" y="981075"/>
                </a:lnTo>
                <a:lnTo>
                  <a:pt x="940593" y="1078707"/>
                </a:lnTo>
                <a:lnTo>
                  <a:pt x="1035843" y="1121569"/>
                </a:lnTo>
                <a:lnTo>
                  <a:pt x="1138237" y="1164432"/>
                </a:lnTo>
                <a:lnTo>
                  <a:pt x="1240631" y="1207294"/>
                </a:lnTo>
                <a:lnTo>
                  <a:pt x="1331118" y="1243013"/>
                </a:lnTo>
                <a:lnTo>
                  <a:pt x="1464468" y="1290638"/>
                </a:lnTo>
                <a:lnTo>
                  <a:pt x="1552575" y="1319213"/>
                </a:lnTo>
                <a:lnTo>
                  <a:pt x="1666875" y="1350169"/>
                </a:lnTo>
                <a:lnTo>
                  <a:pt x="1712118" y="1359694"/>
                </a:lnTo>
                <a:lnTo>
                  <a:pt x="1809750" y="1390650"/>
                </a:lnTo>
                <a:lnTo>
                  <a:pt x="1974056" y="1428750"/>
                </a:lnTo>
                <a:lnTo>
                  <a:pt x="2147887" y="1464469"/>
                </a:lnTo>
                <a:lnTo>
                  <a:pt x="2300287" y="1493044"/>
                </a:lnTo>
                <a:lnTo>
                  <a:pt x="2424112" y="1514475"/>
                </a:lnTo>
                <a:lnTo>
                  <a:pt x="2533650" y="1509713"/>
                </a:lnTo>
                <a:lnTo>
                  <a:pt x="2566987" y="1490663"/>
                </a:lnTo>
                <a:lnTo>
                  <a:pt x="2593181" y="1466850"/>
                </a:lnTo>
                <a:lnTo>
                  <a:pt x="2614612" y="1440657"/>
                </a:lnTo>
                <a:lnTo>
                  <a:pt x="2633662" y="1409700"/>
                </a:lnTo>
                <a:lnTo>
                  <a:pt x="2652712" y="1378744"/>
                </a:lnTo>
                <a:lnTo>
                  <a:pt x="2671762" y="1331119"/>
                </a:lnTo>
                <a:lnTo>
                  <a:pt x="2686050" y="1281113"/>
                </a:lnTo>
                <a:lnTo>
                  <a:pt x="2700337" y="1219200"/>
                </a:lnTo>
                <a:lnTo>
                  <a:pt x="2717006" y="1135857"/>
                </a:lnTo>
                <a:lnTo>
                  <a:pt x="2721768" y="1104900"/>
                </a:lnTo>
                <a:lnTo>
                  <a:pt x="2721768" y="1081088"/>
                </a:lnTo>
                <a:lnTo>
                  <a:pt x="2717006" y="1071563"/>
                </a:lnTo>
                <a:lnTo>
                  <a:pt x="2700337" y="1069182"/>
                </a:lnTo>
                <a:lnTo>
                  <a:pt x="2681287" y="1076325"/>
                </a:lnTo>
                <a:lnTo>
                  <a:pt x="2659856" y="1102519"/>
                </a:lnTo>
                <a:lnTo>
                  <a:pt x="2633662" y="1140619"/>
                </a:lnTo>
                <a:lnTo>
                  <a:pt x="2600325" y="1178719"/>
                </a:lnTo>
                <a:lnTo>
                  <a:pt x="2566987" y="1204913"/>
                </a:lnTo>
                <a:lnTo>
                  <a:pt x="2514600" y="1228725"/>
                </a:lnTo>
                <a:lnTo>
                  <a:pt x="2466975" y="1240632"/>
                </a:lnTo>
                <a:lnTo>
                  <a:pt x="2419350" y="1240632"/>
                </a:lnTo>
                <a:lnTo>
                  <a:pt x="2190750" y="1214438"/>
                </a:lnTo>
                <a:lnTo>
                  <a:pt x="2002631" y="1178719"/>
                </a:lnTo>
                <a:lnTo>
                  <a:pt x="1876425" y="1152525"/>
                </a:lnTo>
                <a:lnTo>
                  <a:pt x="1712118" y="1114425"/>
                </a:lnTo>
                <a:lnTo>
                  <a:pt x="1562100" y="1076325"/>
                </a:lnTo>
                <a:lnTo>
                  <a:pt x="1423987" y="1035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3DBE2AD-4061-4376-BE91-94A8B0A50435}"/>
              </a:ext>
            </a:extLst>
          </p:cNvPr>
          <p:cNvSpPr/>
          <p:nvPr/>
        </p:nvSpPr>
        <p:spPr>
          <a:xfrm>
            <a:off x="3605214" y="2933701"/>
            <a:ext cx="2079625" cy="1008063"/>
          </a:xfrm>
          <a:custGeom>
            <a:avLst/>
            <a:gdLst>
              <a:gd name="connsiteX0" fmla="*/ 1257300 w 2078831"/>
              <a:gd name="connsiteY0" fmla="*/ 300038 h 1007269"/>
              <a:gd name="connsiteX1" fmla="*/ 971550 w 2078831"/>
              <a:gd name="connsiteY1" fmla="*/ 426244 h 1007269"/>
              <a:gd name="connsiteX2" fmla="*/ 935831 w 2078831"/>
              <a:gd name="connsiteY2" fmla="*/ 440531 h 1007269"/>
              <a:gd name="connsiteX3" fmla="*/ 747712 w 2078831"/>
              <a:gd name="connsiteY3" fmla="*/ 495300 h 1007269"/>
              <a:gd name="connsiteX4" fmla="*/ 638175 w 2078831"/>
              <a:gd name="connsiteY4" fmla="*/ 545306 h 1007269"/>
              <a:gd name="connsiteX5" fmla="*/ 511968 w 2078831"/>
              <a:gd name="connsiteY5" fmla="*/ 595313 h 1007269"/>
              <a:gd name="connsiteX6" fmla="*/ 411956 w 2078831"/>
              <a:gd name="connsiteY6" fmla="*/ 631031 h 1007269"/>
              <a:gd name="connsiteX7" fmla="*/ 321468 w 2078831"/>
              <a:gd name="connsiteY7" fmla="*/ 657225 h 1007269"/>
              <a:gd name="connsiteX8" fmla="*/ 252412 w 2078831"/>
              <a:gd name="connsiteY8" fmla="*/ 673894 h 1007269"/>
              <a:gd name="connsiteX9" fmla="*/ 216693 w 2078831"/>
              <a:gd name="connsiteY9" fmla="*/ 683419 h 1007269"/>
              <a:gd name="connsiteX10" fmla="*/ 190500 w 2078831"/>
              <a:gd name="connsiteY10" fmla="*/ 688181 h 1007269"/>
              <a:gd name="connsiteX11" fmla="*/ 169068 w 2078831"/>
              <a:gd name="connsiteY11" fmla="*/ 688181 h 1007269"/>
              <a:gd name="connsiteX12" fmla="*/ 138112 w 2078831"/>
              <a:gd name="connsiteY12" fmla="*/ 683419 h 1007269"/>
              <a:gd name="connsiteX13" fmla="*/ 111918 w 2078831"/>
              <a:gd name="connsiteY13" fmla="*/ 671513 h 1007269"/>
              <a:gd name="connsiteX14" fmla="*/ 100012 w 2078831"/>
              <a:gd name="connsiteY14" fmla="*/ 664369 h 1007269"/>
              <a:gd name="connsiteX15" fmla="*/ 78581 w 2078831"/>
              <a:gd name="connsiteY15" fmla="*/ 647700 h 1007269"/>
              <a:gd name="connsiteX16" fmla="*/ 61912 w 2078831"/>
              <a:gd name="connsiteY16" fmla="*/ 626269 h 1007269"/>
              <a:gd name="connsiteX17" fmla="*/ 52387 w 2078831"/>
              <a:gd name="connsiteY17" fmla="*/ 614363 h 1007269"/>
              <a:gd name="connsiteX18" fmla="*/ 35718 w 2078831"/>
              <a:gd name="connsiteY18" fmla="*/ 607219 h 1007269"/>
              <a:gd name="connsiteX19" fmla="*/ 19050 w 2078831"/>
              <a:gd name="connsiteY19" fmla="*/ 604838 h 1007269"/>
              <a:gd name="connsiteX20" fmla="*/ 2381 w 2078831"/>
              <a:gd name="connsiteY20" fmla="*/ 609600 h 1007269"/>
              <a:gd name="connsiteX21" fmla="*/ 0 w 2078831"/>
              <a:gd name="connsiteY21" fmla="*/ 623888 h 1007269"/>
              <a:gd name="connsiteX22" fmla="*/ 2381 w 2078831"/>
              <a:gd name="connsiteY22" fmla="*/ 642938 h 1007269"/>
              <a:gd name="connsiteX23" fmla="*/ 16668 w 2078831"/>
              <a:gd name="connsiteY23" fmla="*/ 683419 h 1007269"/>
              <a:gd name="connsiteX24" fmla="*/ 47625 w 2078831"/>
              <a:gd name="connsiteY24" fmla="*/ 738188 h 1007269"/>
              <a:gd name="connsiteX25" fmla="*/ 78581 w 2078831"/>
              <a:gd name="connsiteY25" fmla="*/ 788194 h 1007269"/>
              <a:gd name="connsiteX26" fmla="*/ 107156 w 2078831"/>
              <a:gd name="connsiteY26" fmla="*/ 831056 h 1007269"/>
              <a:gd name="connsiteX27" fmla="*/ 130968 w 2078831"/>
              <a:gd name="connsiteY27" fmla="*/ 864394 h 1007269"/>
              <a:gd name="connsiteX28" fmla="*/ 173831 w 2078831"/>
              <a:gd name="connsiteY28" fmla="*/ 921544 h 1007269"/>
              <a:gd name="connsiteX29" fmla="*/ 204787 w 2078831"/>
              <a:gd name="connsiteY29" fmla="*/ 959644 h 1007269"/>
              <a:gd name="connsiteX30" fmla="*/ 226218 w 2078831"/>
              <a:gd name="connsiteY30" fmla="*/ 983456 h 1007269"/>
              <a:gd name="connsiteX31" fmla="*/ 240506 w 2078831"/>
              <a:gd name="connsiteY31" fmla="*/ 995363 h 1007269"/>
              <a:gd name="connsiteX32" fmla="*/ 250031 w 2078831"/>
              <a:gd name="connsiteY32" fmla="*/ 1002506 h 1007269"/>
              <a:gd name="connsiteX33" fmla="*/ 264318 w 2078831"/>
              <a:gd name="connsiteY33" fmla="*/ 1007269 h 1007269"/>
              <a:gd name="connsiteX34" fmla="*/ 278606 w 2078831"/>
              <a:gd name="connsiteY34" fmla="*/ 1004888 h 1007269"/>
              <a:gd name="connsiteX35" fmla="*/ 304800 w 2078831"/>
              <a:gd name="connsiteY35" fmla="*/ 992981 h 1007269"/>
              <a:gd name="connsiteX36" fmla="*/ 338137 w 2078831"/>
              <a:gd name="connsiteY36" fmla="*/ 966788 h 1007269"/>
              <a:gd name="connsiteX37" fmla="*/ 445293 w 2078831"/>
              <a:gd name="connsiteY37" fmla="*/ 900113 h 1007269"/>
              <a:gd name="connsiteX38" fmla="*/ 590550 w 2078831"/>
              <a:gd name="connsiteY38" fmla="*/ 814388 h 1007269"/>
              <a:gd name="connsiteX39" fmla="*/ 697706 w 2078831"/>
              <a:gd name="connsiteY39" fmla="*/ 750094 h 1007269"/>
              <a:gd name="connsiteX40" fmla="*/ 966787 w 2078831"/>
              <a:gd name="connsiteY40" fmla="*/ 616744 h 1007269"/>
              <a:gd name="connsiteX41" fmla="*/ 1190625 w 2078831"/>
              <a:gd name="connsiteY41" fmla="*/ 511969 h 1007269"/>
              <a:gd name="connsiteX42" fmla="*/ 1381125 w 2078831"/>
              <a:gd name="connsiteY42" fmla="*/ 419100 h 1007269"/>
              <a:gd name="connsiteX43" fmla="*/ 1533525 w 2078831"/>
              <a:gd name="connsiteY43" fmla="*/ 345281 h 1007269"/>
              <a:gd name="connsiteX44" fmla="*/ 1890712 w 2078831"/>
              <a:gd name="connsiteY44" fmla="*/ 150019 h 1007269"/>
              <a:gd name="connsiteX45" fmla="*/ 2007393 w 2078831"/>
              <a:gd name="connsiteY45" fmla="*/ 80963 h 1007269"/>
              <a:gd name="connsiteX46" fmla="*/ 2059781 w 2078831"/>
              <a:gd name="connsiteY46" fmla="*/ 50006 h 1007269"/>
              <a:gd name="connsiteX47" fmla="*/ 2071687 w 2078831"/>
              <a:gd name="connsiteY47" fmla="*/ 35719 h 1007269"/>
              <a:gd name="connsiteX48" fmla="*/ 2076450 w 2078831"/>
              <a:gd name="connsiteY48" fmla="*/ 21431 h 1007269"/>
              <a:gd name="connsiteX49" fmla="*/ 2078831 w 2078831"/>
              <a:gd name="connsiteY49" fmla="*/ 7144 h 1007269"/>
              <a:gd name="connsiteX50" fmla="*/ 2071687 w 2078831"/>
              <a:gd name="connsiteY50" fmla="*/ 0 h 1007269"/>
              <a:gd name="connsiteX51" fmla="*/ 2043112 w 2078831"/>
              <a:gd name="connsiteY51" fmla="*/ 0 h 1007269"/>
              <a:gd name="connsiteX52" fmla="*/ 1981200 w 2078831"/>
              <a:gd name="connsiteY52" fmla="*/ 14288 h 1007269"/>
              <a:gd name="connsiteX53" fmla="*/ 1883568 w 2078831"/>
              <a:gd name="connsiteY53" fmla="*/ 45244 h 1007269"/>
              <a:gd name="connsiteX54" fmla="*/ 1769268 w 2078831"/>
              <a:gd name="connsiteY54" fmla="*/ 78581 h 1007269"/>
              <a:gd name="connsiteX55" fmla="*/ 1452562 w 2078831"/>
              <a:gd name="connsiteY55" fmla="*/ 214313 h 1007269"/>
              <a:gd name="connsiteX56" fmla="*/ 1257300 w 2078831"/>
              <a:gd name="connsiteY56" fmla="*/ 300038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78831" h="1007269">
                <a:moveTo>
                  <a:pt x="1257300" y="300038"/>
                </a:moveTo>
                <a:lnTo>
                  <a:pt x="971550" y="426244"/>
                </a:lnTo>
                <a:lnTo>
                  <a:pt x="935831" y="440531"/>
                </a:lnTo>
                <a:lnTo>
                  <a:pt x="747712" y="495300"/>
                </a:lnTo>
                <a:lnTo>
                  <a:pt x="638175" y="545306"/>
                </a:lnTo>
                <a:lnTo>
                  <a:pt x="511968" y="595313"/>
                </a:lnTo>
                <a:lnTo>
                  <a:pt x="411956" y="631031"/>
                </a:lnTo>
                <a:lnTo>
                  <a:pt x="321468" y="657225"/>
                </a:lnTo>
                <a:lnTo>
                  <a:pt x="252412" y="673894"/>
                </a:lnTo>
                <a:lnTo>
                  <a:pt x="216693" y="683419"/>
                </a:lnTo>
                <a:lnTo>
                  <a:pt x="190500" y="688181"/>
                </a:lnTo>
                <a:lnTo>
                  <a:pt x="169068" y="688181"/>
                </a:lnTo>
                <a:lnTo>
                  <a:pt x="138112" y="683419"/>
                </a:lnTo>
                <a:lnTo>
                  <a:pt x="111918" y="671513"/>
                </a:lnTo>
                <a:lnTo>
                  <a:pt x="100012" y="664369"/>
                </a:lnTo>
                <a:lnTo>
                  <a:pt x="78581" y="647700"/>
                </a:lnTo>
                <a:lnTo>
                  <a:pt x="61912" y="626269"/>
                </a:lnTo>
                <a:lnTo>
                  <a:pt x="52387" y="614363"/>
                </a:lnTo>
                <a:lnTo>
                  <a:pt x="35718" y="607219"/>
                </a:lnTo>
                <a:lnTo>
                  <a:pt x="19050" y="604838"/>
                </a:lnTo>
                <a:lnTo>
                  <a:pt x="2381" y="609600"/>
                </a:lnTo>
                <a:lnTo>
                  <a:pt x="0" y="623888"/>
                </a:lnTo>
                <a:lnTo>
                  <a:pt x="2381" y="642938"/>
                </a:lnTo>
                <a:lnTo>
                  <a:pt x="16668" y="683419"/>
                </a:lnTo>
                <a:lnTo>
                  <a:pt x="47625" y="738188"/>
                </a:lnTo>
                <a:lnTo>
                  <a:pt x="78581" y="788194"/>
                </a:lnTo>
                <a:lnTo>
                  <a:pt x="107156" y="831056"/>
                </a:lnTo>
                <a:lnTo>
                  <a:pt x="130968" y="864394"/>
                </a:lnTo>
                <a:lnTo>
                  <a:pt x="173831" y="921544"/>
                </a:lnTo>
                <a:lnTo>
                  <a:pt x="204787" y="959644"/>
                </a:lnTo>
                <a:lnTo>
                  <a:pt x="226218" y="983456"/>
                </a:lnTo>
                <a:lnTo>
                  <a:pt x="240506" y="995363"/>
                </a:lnTo>
                <a:lnTo>
                  <a:pt x="250031" y="1002506"/>
                </a:lnTo>
                <a:lnTo>
                  <a:pt x="264318" y="1007269"/>
                </a:lnTo>
                <a:lnTo>
                  <a:pt x="278606" y="1004888"/>
                </a:lnTo>
                <a:lnTo>
                  <a:pt x="304800" y="992981"/>
                </a:lnTo>
                <a:lnTo>
                  <a:pt x="338137" y="966788"/>
                </a:lnTo>
                <a:lnTo>
                  <a:pt x="445293" y="900113"/>
                </a:lnTo>
                <a:lnTo>
                  <a:pt x="590550" y="814388"/>
                </a:lnTo>
                <a:lnTo>
                  <a:pt x="697706" y="750094"/>
                </a:lnTo>
                <a:lnTo>
                  <a:pt x="966787" y="616744"/>
                </a:lnTo>
                <a:lnTo>
                  <a:pt x="1190625" y="511969"/>
                </a:lnTo>
                <a:lnTo>
                  <a:pt x="1381125" y="419100"/>
                </a:lnTo>
                <a:lnTo>
                  <a:pt x="1533525" y="345281"/>
                </a:lnTo>
                <a:lnTo>
                  <a:pt x="1890712" y="150019"/>
                </a:lnTo>
                <a:lnTo>
                  <a:pt x="2007393" y="80963"/>
                </a:lnTo>
                <a:lnTo>
                  <a:pt x="2059781" y="50006"/>
                </a:lnTo>
                <a:lnTo>
                  <a:pt x="2071687" y="35719"/>
                </a:lnTo>
                <a:lnTo>
                  <a:pt x="2076450" y="21431"/>
                </a:lnTo>
                <a:lnTo>
                  <a:pt x="2078831" y="7144"/>
                </a:lnTo>
                <a:lnTo>
                  <a:pt x="2071687" y="0"/>
                </a:lnTo>
                <a:lnTo>
                  <a:pt x="2043112" y="0"/>
                </a:lnTo>
                <a:lnTo>
                  <a:pt x="1981200" y="14288"/>
                </a:lnTo>
                <a:lnTo>
                  <a:pt x="1883568" y="45244"/>
                </a:lnTo>
                <a:lnTo>
                  <a:pt x="1769268" y="78581"/>
                </a:lnTo>
                <a:lnTo>
                  <a:pt x="1452562" y="214313"/>
                </a:lnTo>
                <a:lnTo>
                  <a:pt x="1257300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84259C-2F64-4086-8D63-2146F8704E8F}"/>
              </a:ext>
            </a:extLst>
          </p:cNvPr>
          <p:cNvSpPr/>
          <p:nvPr/>
        </p:nvSpPr>
        <p:spPr>
          <a:xfrm>
            <a:off x="5694364" y="1704976"/>
            <a:ext cx="2111375" cy="1389063"/>
          </a:xfrm>
          <a:custGeom>
            <a:avLst/>
            <a:gdLst>
              <a:gd name="connsiteX0" fmla="*/ 1038225 w 2112169"/>
              <a:gd name="connsiteY0" fmla="*/ 116681 h 1388269"/>
              <a:gd name="connsiteX1" fmla="*/ 857250 w 2112169"/>
              <a:gd name="connsiteY1" fmla="*/ 138113 h 1388269"/>
              <a:gd name="connsiteX2" fmla="*/ 690562 w 2112169"/>
              <a:gd name="connsiteY2" fmla="*/ 157163 h 1388269"/>
              <a:gd name="connsiteX3" fmla="*/ 542925 w 2112169"/>
              <a:gd name="connsiteY3" fmla="*/ 176213 h 1388269"/>
              <a:gd name="connsiteX4" fmla="*/ 459581 w 2112169"/>
              <a:gd name="connsiteY4" fmla="*/ 185738 h 1388269"/>
              <a:gd name="connsiteX5" fmla="*/ 423862 w 2112169"/>
              <a:gd name="connsiteY5" fmla="*/ 188119 h 1388269"/>
              <a:gd name="connsiteX6" fmla="*/ 378619 w 2112169"/>
              <a:gd name="connsiteY6" fmla="*/ 188119 h 1388269"/>
              <a:gd name="connsiteX7" fmla="*/ 311944 w 2112169"/>
              <a:gd name="connsiteY7" fmla="*/ 183356 h 1388269"/>
              <a:gd name="connsiteX8" fmla="*/ 247650 w 2112169"/>
              <a:gd name="connsiteY8" fmla="*/ 173831 h 1388269"/>
              <a:gd name="connsiteX9" fmla="*/ 173831 w 2112169"/>
              <a:gd name="connsiteY9" fmla="*/ 154781 h 1388269"/>
              <a:gd name="connsiteX10" fmla="*/ 109537 w 2112169"/>
              <a:gd name="connsiteY10" fmla="*/ 133350 h 1388269"/>
              <a:gd name="connsiteX11" fmla="*/ 73819 w 2112169"/>
              <a:gd name="connsiteY11" fmla="*/ 121444 h 1388269"/>
              <a:gd name="connsiteX12" fmla="*/ 42862 w 2112169"/>
              <a:gd name="connsiteY12" fmla="*/ 109538 h 1388269"/>
              <a:gd name="connsiteX13" fmla="*/ 30956 w 2112169"/>
              <a:gd name="connsiteY13" fmla="*/ 104775 h 1388269"/>
              <a:gd name="connsiteX14" fmla="*/ 16669 w 2112169"/>
              <a:gd name="connsiteY14" fmla="*/ 102394 h 1388269"/>
              <a:gd name="connsiteX15" fmla="*/ 4762 w 2112169"/>
              <a:gd name="connsiteY15" fmla="*/ 107156 h 1388269"/>
              <a:gd name="connsiteX16" fmla="*/ 0 w 2112169"/>
              <a:gd name="connsiteY16" fmla="*/ 116681 h 1388269"/>
              <a:gd name="connsiteX17" fmla="*/ 9525 w 2112169"/>
              <a:gd name="connsiteY17" fmla="*/ 154781 h 1388269"/>
              <a:gd name="connsiteX18" fmla="*/ 28575 w 2112169"/>
              <a:gd name="connsiteY18" fmla="*/ 188119 h 1388269"/>
              <a:gd name="connsiteX19" fmla="*/ 47625 w 2112169"/>
              <a:gd name="connsiteY19" fmla="*/ 214313 h 1388269"/>
              <a:gd name="connsiteX20" fmla="*/ 88106 w 2112169"/>
              <a:gd name="connsiteY20" fmla="*/ 254794 h 1388269"/>
              <a:gd name="connsiteX21" fmla="*/ 133350 w 2112169"/>
              <a:gd name="connsiteY21" fmla="*/ 297656 h 1388269"/>
              <a:gd name="connsiteX22" fmla="*/ 180975 w 2112169"/>
              <a:gd name="connsiteY22" fmla="*/ 335756 h 1388269"/>
              <a:gd name="connsiteX23" fmla="*/ 219075 w 2112169"/>
              <a:gd name="connsiteY23" fmla="*/ 364331 h 1388269"/>
              <a:gd name="connsiteX24" fmla="*/ 261937 w 2112169"/>
              <a:gd name="connsiteY24" fmla="*/ 385763 h 1388269"/>
              <a:gd name="connsiteX25" fmla="*/ 292894 w 2112169"/>
              <a:gd name="connsiteY25" fmla="*/ 397669 h 1388269"/>
              <a:gd name="connsiteX26" fmla="*/ 326231 w 2112169"/>
              <a:gd name="connsiteY26" fmla="*/ 407194 h 1388269"/>
              <a:gd name="connsiteX27" fmla="*/ 371475 w 2112169"/>
              <a:gd name="connsiteY27" fmla="*/ 411956 h 1388269"/>
              <a:gd name="connsiteX28" fmla="*/ 421481 w 2112169"/>
              <a:gd name="connsiteY28" fmla="*/ 402431 h 1388269"/>
              <a:gd name="connsiteX29" fmla="*/ 500062 w 2112169"/>
              <a:gd name="connsiteY29" fmla="*/ 385763 h 1388269"/>
              <a:gd name="connsiteX30" fmla="*/ 700087 w 2112169"/>
              <a:gd name="connsiteY30" fmla="*/ 347663 h 1388269"/>
              <a:gd name="connsiteX31" fmla="*/ 847725 w 2112169"/>
              <a:gd name="connsiteY31" fmla="*/ 323850 h 1388269"/>
              <a:gd name="connsiteX32" fmla="*/ 983456 w 2112169"/>
              <a:gd name="connsiteY32" fmla="*/ 300038 h 1388269"/>
              <a:gd name="connsiteX33" fmla="*/ 1057275 w 2112169"/>
              <a:gd name="connsiteY33" fmla="*/ 290513 h 1388269"/>
              <a:gd name="connsiteX34" fmla="*/ 1171575 w 2112169"/>
              <a:gd name="connsiteY34" fmla="*/ 283369 h 1388269"/>
              <a:gd name="connsiteX35" fmla="*/ 1302544 w 2112169"/>
              <a:gd name="connsiteY35" fmla="*/ 276225 h 1388269"/>
              <a:gd name="connsiteX36" fmla="*/ 1390650 w 2112169"/>
              <a:gd name="connsiteY36" fmla="*/ 276225 h 1388269"/>
              <a:gd name="connsiteX37" fmla="*/ 1533525 w 2112169"/>
              <a:gd name="connsiteY37" fmla="*/ 271463 h 1388269"/>
              <a:gd name="connsiteX38" fmla="*/ 1607344 w 2112169"/>
              <a:gd name="connsiteY38" fmla="*/ 273844 h 1388269"/>
              <a:gd name="connsiteX39" fmla="*/ 1638300 w 2112169"/>
              <a:gd name="connsiteY39" fmla="*/ 278606 h 1388269"/>
              <a:gd name="connsiteX40" fmla="*/ 1676400 w 2112169"/>
              <a:gd name="connsiteY40" fmla="*/ 285750 h 1388269"/>
              <a:gd name="connsiteX41" fmla="*/ 1743075 w 2112169"/>
              <a:gd name="connsiteY41" fmla="*/ 295275 h 1388269"/>
              <a:gd name="connsiteX42" fmla="*/ 1778794 w 2112169"/>
              <a:gd name="connsiteY42" fmla="*/ 300038 h 1388269"/>
              <a:gd name="connsiteX43" fmla="*/ 1785937 w 2112169"/>
              <a:gd name="connsiteY43" fmla="*/ 319088 h 1388269"/>
              <a:gd name="connsiteX44" fmla="*/ 1800225 w 2112169"/>
              <a:gd name="connsiteY44" fmla="*/ 361950 h 1388269"/>
              <a:gd name="connsiteX45" fmla="*/ 1788319 w 2112169"/>
              <a:gd name="connsiteY45" fmla="*/ 433388 h 1388269"/>
              <a:gd name="connsiteX46" fmla="*/ 1764506 w 2112169"/>
              <a:gd name="connsiteY46" fmla="*/ 554831 h 1388269"/>
              <a:gd name="connsiteX47" fmla="*/ 1752600 w 2112169"/>
              <a:gd name="connsiteY47" fmla="*/ 616744 h 1388269"/>
              <a:gd name="connsiteX48" fmla="*/ 1735931 w 2112169"/>
              <a:gd name="connsiteY48" fmla="*/ 742950 h 1388269"/>
              <a:gd name="connsiteX49" fmla="*/ 1704975 w 2112169"/>
              <a:gd name="connsiteY49" fmla="*/ 888206 h 1388269"/>
              <a:gd name="connsiteX50" fmla="*/ 1676400 w 2112169"/>
              <a:gd name="connsiteY50" fmla="*/ 1012031 h 1388269"/>
              <a:gd name="connsiteX51" fmla="*/ 1640681 w 2112169"/>
              <a:gd name="connsiteY51" fmla="*/ 1173956 h 1388269"/>
              <a:gd name="connsiteX52" fmla="*/ 1626394 w 2112169"/>
              <a:gd name="connsiteY52" fmla="*/ 1328738 h 1388269"/>
              <a:gd name="connsiteX53" fmla="*/ 1643062 w 2112169"/>
              <a:gd name="connsiteY53" fmla="*/ 1350169 h 1388269"/>
              <a:gd name="connsiteX54" fmla="*/ 1664494 w 2112169"/>
              <a:gd name="connsiteY54" fmla="*/ 1369219 h 1388269"/>
              <a:gd name="connsiteX55" fmla="*/ 1688306 w 2112169"/>
              <a:gd name="connsiteY55" fmla="*/ 1383506 h 1388269"/>
              <a:gd name="connsiteX56" fmla="*/ 1702594 w 2112169"/>
              <a:gd name="connsiteY56" fmla="*/ 1388269 h 1388269"/>
              <a:gd name="connsiteX57" fmla="*/ 1733550 w 2112169"/>
              <a:gd name="connsiteY57" fmla="*/ 1388269 h 1388269"/>
              <a:gd name="connsiteX58" fmla="*/ 1795462 w 2112169"/>
              <a:gd name="connsiteY58" fmla="*/ 1376363 h 1388269"/>
              <a:gd name="connsiteX59" fmla="*/ 1819275 w 2112169"/>
              <a:gd name="connsiteY59" fmla="*/ 1369219 h 1388269"/>
              <a:gd name="connsiteX60" fmla="*/ 1828800 w 2112169"/>
              <a:gd name="connsiteY60" fmla="*/ 1359694 h 1388269"/>
              <a:gd name="connsiteX61" fmla="*/ 1845469 w 2112169"/>
              <a:gd name="connsiteY61" fmla="*/ 1309688 h 1388269"/>
              <a:gd name="connsiteX62" fmla="*/ 1883569 w 2112169"/>
              <a:gd name="connsiteY62" fmla="*/ 1193006 h 1388269"/>
              <a:gd name="connsiteX63" fmla="*/ 1895475 w 2112169"/>
              <a:gd name="connsiteY63" fmla="*/ 1152525 h 1388269"/>
              <a:gd name="connsiteX64" fmla="*/ 1916906 w 2112169"/>
              <a:gd name="connsiteY64" fmla="*/ 1038225 h 1388269"/>
              <a:gd name="connsiteX65" fmla="*/ 1957387 w 2112169"/>
              <a:gd name="connsiteY65" fmla="*/ 842963 h 1388269"/>
              <a:gd name="connsiteX66" fmla="*/ 1997869 w 2112169"/>
              <a:gd name="connsiteY66" fmla="*/ 645319 h 1388269"/>
              <a:gd name="connsiteX67" fmla="*/ 2031206 w 2112169"/>
              <a:gd name="connsiteY67" fmla="*/ 485775 h 1388269"/>
              <a:gd name="connsiteX68" fmla="*/ 2047875 w 2112169"/>
              <a:gd name="connsiteY68" fmla="*/ 402431 h 1388269"/>
              <a:gd name="connsiteX69" fmla="*/ 2069306 w 2112169"/>
              <a:gd name="connsiteY69" fmla="*/ 338138 h 1388269"/>
              <a:gd name="connsiteX70" fmla="*/ 2097881 w 2112169"/>
              <a:gd name="connsiteY70" fmla="*/ 261938 h 1388269"/>
              <a:gd name="connsiteX71" fmla="*/ 2112169 w 2112169"/>
              <a:gd name="connsiteY71" fmla="*/ 233363 h 1388269"/>
              <a:gd name="connsiteX72" fmla="*/ 2112169 w 2112169"/>
              <a:gd name="connsiteY72" fmla="*/ 219075 h 1388269"/>
              <a:gd name="connsiteX73" fmla="*/ 2083594 w 2112169"/>
              <a:gd name="connsiteY73" fmla="*/ 185738 h 1388269"/>
              <a:gd name="connsiteX74" fmla="*/ 2038350 w 2112169"/>
              <a:gd name="connsiteY74" fmla="*/ 147638 h 1388269"/>
              <a:gd name="connsiteX75" fmla="*/ 2000250 w 2112169"/>
              <a:gd name="connsiteY75" fmla="*/ 119063 h 1388269"/>
              <a:gd name="connsiteX76" fmla="*/ 1945481 w 2112169"/>
              <a:gd name="connsiteY76" fmla="*/ 85725 h 1388269"/>
              <a:gd name="connsiteX77" fmla="*/ 1869281 w 2112169"/>
              <a:gd name="connsiteY77" fmla="*/ 45244 h 1388269"/>
              <a:gd name="connsiteX78" fmla="*/ 1814512 w 2112169"/>
              <a:gd name="connsiteY78" fmla="*/ 21431 h 1388269"/>
              <a:gd name="connsiteX79" fmla="*/ 1776412 w 2112169"/>
              <a:gd name="connsiteY79" fmla="*/ 4763 h 1388269"/>
              <a:gd name="connsiteX80" fmla="*/ 1752600 w 2112169"/>
              <a:gd name="connsiteY80" fmla="*/ 0 h 1388269"/>
              <a:gd name="connsiteX81" fmla="*/ 1733550 w 2112169"/>
              <a:gd name="connsiteY81" fmla="*/ 0 h 1388269"/>
              <a:gd name="connsiteX82" fmla="*/ 1709737 w 2112169"/>
              <a:gd name="connsiteY82" fmla="*/ 2381 h 1388269"/>
              <a:gd name="connsiteX83" fmla="*/ 1666875 w 2112169"/>
              <a:gd name="connsiteY83" fmla="*/ 16669 h 1388269"/>
              <a:gd name="connsiteX84" fmla="*/ 1604962 w 2112169"/>
              <a:gd name="connsiteY84" fmla="*/ 47625 h 1388269"/>
              <a:gd name="connsiteX85" fmla="*/ 1569244 w 2112169"/>
              <a:gd name="connsiteY85" fmla="*/ 57150 h 1388269"/>
              <a:gd name="connsiteX86" fmla="*/ 1304925 w 2112169"/>
              <a:gd name="connsiteY86" fmla="*/ 88106 h 1388269"/>
              <a:gd name="connsiteX87" fmla="*/ 1038225 w 2112169"/>
              <a:gd name="connsiteY87" fmla="*/ 116681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112169" h="1388269">
                <a:moveTo>
                  <a:pt x="1038225" y="116681"/>
                </a:moveTo>
                <a:lnTo>
                  <a:pt x="857250" y="138113"/>
                </a:lnTo>
                <a:lnTo>
                  <a:pt x="690562" y="157163"/>
                </a:lnTo>
                <a:lnTo>
                  <a:pt x="542925" y="176213"/>
                </a:lnTo>
                <a:lnTo>
                  <a:pt x="459581" y="185738"/>
                </a:lnTo>
                <a:lnTo>
                  <a:pt x="423862" y="188119"/>
                </a:lnTo>
                <a:lnTo>
                  <a:pt x="378619" y="188119"/>
                </a:lnTo>
                <a:lnTo>
                  <a:pt x="311944" y="183356"/>
                </a:lnTo>
                <a:lnTo>
                  <a:pt x="247650" y="173831"/>
                </a:lnTo>
                <a:lnTo>
                  <a:pt x="173831" y="154781"/>
                </a:lnTo>
                <a:lnTo>
                  <a:pt x="109537" y="133350"/>
                </a:lnTo>
                <a:lnTo>
                  <a:pt x="73819" y="121444"/>
                </a:lnTo>
                <a:lnTo>
                  <a:pt x="42862" y="109538"/>
                </a:lnTo>
                <a:lnTo>
                  <a:pt x="30956" y="104775"/>
                </a:lnTo>
                <a:lnTo>
                  <a:pt x="16669" y="102394"/>
                </a:lnTo>
                <a:lnTo>
                  <a:pt x="4762" y="107156"/>
                </a:lnTo>
                <a:lnTo>
                  <a:pt x="0" y="116681"/>
                </a:lnTo>
                <a:lnTo>
                  <a:pt x="9525" y="154781"/>
                </a:lnTo>
                <a:lnTo>
                  <a:pt x="28575" y="188119"/>
                </a:lnTo>
                <a:lnTo>
                  <a:pt x="47625" y="214313"/>
                </a:lnTo>
                <a:lnTo>
                  <a:pt x="88106" y="254794"/>
                </a:lnTo>
                <a:lnTo>
                  <a:pt x="133350" y="297656"/>
                </a:lnTo>
                <a:lnTo>
                  <a:pt x="180975" y="335756"/>
                </a:lnTo>
                <a:lnTo>
                  <a:pt x="219075" y="364331"/>
                </a:lnTo>
                <a:lnTo>
                  <a:pt x="261937" y="385763"/>
                </a:lnTo>
                <a:lnTo>
                  <a:pt x="292894" y="397669"/>
                </a:lnTo>
                <a:lnTo>
                  <a:pt x="326231" y="407194"/>
                </a:lnTo>
                <a:lnTo>
                  <a:pt x="371475" y="411956"/>
                </a:lnTo>
                <a:lnTo>
                  <a:pt x="421481" y="402431"/>
                </a:lnTo>
                <a:lnTo>
                  <a:pt x="500062" y="385763"/>
                </a:lnTo>
                <a:lnTo>
                  <a:pt x="700087" y="347663"/>
                </a:lnTo>
                <a:lnTo>
                  <a:pt x="847725" y="323850"/>
                </a:lnTo>
                <a:lnTo>
                  <a:pt x="983456" y="300038"/>
                </a:lnTo>
                <a:lnTo>
                  <a:pt x="1057275" y="290513"/>
                </a:lnTo>
                <a:lnTo>
                  <a:pt x="1171575" y="283369"/>
                </a:lnTo>
                <a:lnTo>
                  <a:pt x="1302544" y="276225"/>
                </a:lnTo>
                <a:lnTo>
                  <a:pt x="1390650" y="276225"/>
                </a:lnTo>
                <a:lnTo>
                  <a:pt x="1533525" y="271463"/>
                </a:lnTo>
                <a:lnTo>
                  <a:pt x="1607344" y="273844"/>
                </a:lnTo>
                <a:lnTo>
                  <a:pt x="1638300" y="278606"/>
                </a:lnTo>
                <a:lnTo>
                  <a:pt x="1676400" y="285750"/>
                </a:lnTo>
                <a:lnTo>
                  <a:pt x="1743075" y="295275"/>
                </a:lnTo>
                <a:lnTo>
                  <a:pt x="1778794" y="300038"/>
                </a:lnTo>
                <a:lnTo>
                  <a:pt x="1785937" y="319088"/>
                </a:lnTo>
                <a:lnTo>
                  <a:pt x="1800225" y="361950"/>
                </a:lnTo>
                <a:lnTo>
                  <a:pt x="1788319" y="433388"/>
                </a:lnTo>
                <a:lnTo>
                  <a:pt x="1764506" y="554831"/>
                </a:lnTo>
                <a:lnTo>
                  <a:pt x="1752600" y="616744"/>
                </a:lnTo>
                <a:lnTo>
                  <a:pt x="1735931" y="742950"/>
                </a:lnTo>
                <a:lnTo>
                  <a:pt x="1704975" y="888206"/>
                </a:lnTo>
                <a:lnTo>
                  <a:pt x="1676400" y="1012031"/>
                </a:lnTo>
                <a:lnTo>
                  <a:pt x="1640681" y="1173956"/>
                </a:lnTo>
                <a:lnTo>
                  <a:pt x="1626394" y="1328738"/>
                </a:lnTo>
                <a:lnTo>
                  <a:pt x="1643062" y="1350169"/>
                </a:lnTo>
                <a:lnTo>
                  <a:pt x="1664494" y="1369219"/>
                </a:lnTo>
                <a:lnTo>
                  <a:pt x="1688306" y="1383506"/>
                </a:lnTo>
                <a:lnTo>
                  <a:pt x="1702594" y="1388269"/>
                </a:lnTo>
                <a:lnTo>
                  <a:pt x="1733550" y="1388269"/>
                </a:lnTo>
                <a:lnTo>
                  <a:pt x="1795462" y="1376363"/>
                </a:lnTo>
                <a:lnTo>
                  <a:pt x="1819275" y="1369219"/>
                </a:lnTo>
                <a:lnTo>
                  <a:pt x="1828800" y="1359694"/>
                </a:lnTo>
                <a:lnTo>
                  <a:pt x="1845469" y="1309688"/>
                </a:lnTo>
                <a:lnTo>
                  <a:pt x="1883569" y="1193006"/>
                </a:lnTo>
                <a:lnTo>
                  <a:pt x="1895475" y="1152525"/>
                </a:lnTo>
                <a:lnTo>
                  <a:pt x="1916906" y="1038225"/>
                </a:lnTo>
                <a:lnTo>
                  <a:pt x="1957387" y="842963"/>
                </a:lnTo>
                <a:lnTo>
                  <a:pt x="1997869" y="645319"/>
                </a:lnTo>
                <a:lnTo>
                  <a:pt x="2031206" y="485775"/>
                </a:lnTo>
                <a:lnTo>
                  <a:pt x="2047875" y="402431"/>
                </a:lnTo>
                <a:lnTo>
                  <a:pt x="2069306" y="338138"/>
                </a:lnTo>
                <a:lnTo>
                  <a:pt x="2097881" y="261938"/>
                </a:lnTo>
                <a:lnTo>
                  <a:pt x="2112169" y="233363"/>
                </a:lnTo>
                <a:lnTo>
                  <a:pt x="2112169" y="219075"/>
                </a:lnTo>
                <a:lnTo>
                  <a:pt x="2083594" y="185738"/>
                </a:lnTo>
                <a:lnTo>
                  <a:pt x="2038350" y="147638"/>
                </a:lnTo>
                <a:lnTo>
                  <a:pt x="2000250" y="119063"/>
                </a:lnTo>
                <a:lnTo>
                  <a:pt x="1945481" y="85725"/>
                </a:lnTo>
                <a:lnTo>
                  <a:pt x="1869281" y="45244"/>
                </a:lnTo>
                <a:lnTo>
                  <a:pt x="1814512" y="21431"/>
                </a:lnTo>
                <a:lnTo>
                  <a:pt x="1776412" y="4763"/>
                </a:lnTo>
                <a:lnTo>
                  <a:pt x="1752600" y="0"/>
                </a:lnTo>
                <a:lnTo>
                  <a:pt x="1733550" y="0"/>
                </a:lnTo>
                <a:lnTo>
                  <a:pt x="1709737" y="2381"/>
                </a:lnTo>
                <a:lnTo>
                  <a:pt x="1666875" y="16669"/>
                </a:lnTo>
                <a:lnTo>
                  <a:pt x="1604962" y="47625"/>
                </a:lnTo>
                <a:lnTo>
                  <a:pt x="1569244" y="57150"/>
                </a:lnTo>
                <a:lnTo>
                  <a:pt x="1304925" y="88106"/>
                </a:lnTo>
                <a:lnTo>
                  <a:pt x="1038225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D275A1-DEBD-4814-999B-50EAD43E3D96}"/>
              </a:ext>
            </a:extLst>
          </p:cNvPr>
          <p:cNvSpPr/>
          <p:nvPr/>
        </p:nvSpPr>
        <p:spPr>
          <a:xfrm>
            <a:off x="5703888" y="2239963"/>
            <a:ext cx="1801812" cy="393700"/>
          </a:xfrm>
          <a:custGeom>
            <a:avLst/>
            <a:gdLst>
              <a:gd name="connsiteX0" fmla="*/ 814387 w 1802606"/>
              <a:gd name="connsiteY0" fmla="*/ 126207 h 392907"/>
              <a:gd name="connsiteX1" fmla="*/ 1090612 w 1802606"/>
              <a:gd name="connsiteY1" fmla="*/ 85725 h 392907"/>
              <a:gd name="connsiteX2" fmla="*/ 1316831 w 1802606"/>
              <a:gd name="connsiteY2" fmla="*/ 50007 h 392907"/>
              <a:gd name="connsiteX3" fmla="*/ 1495425 w 1802606"/>
              <a:gd name="connsiteY3" fmla="*/ 19050 h 392907"/>
              <a:gd name="connsiteX4" fmla="*/ 1576387 w 1802606"/>
              <a:gd name="connsiteY4" fmla="*/ 2382 h 392907"/>
              <a:gd name="connsiteX5" fmla="*/ 1593056 w 1802606"/>
              <a:gd name="connsiteY5" fmla="*/ 0 h 392907"/>
              <a:gd name="connsiteX6" fmla="*/ 1612106 w 1802606"/>
              <a:gd name="connsiteY6" fmla="*/ 2382 h 392907"/>
              <a:gd name="connsiteX7" fmla="*/ 1666875 w 1802606"/>
              <a:gd name="connsiteY7" fmla="*/ 19050 h 392907"/>
              <a:gd name="connsiteX8" fmla="*/ 1740694 w 1802606"/>
              <a:gd name="connsiteY8" fmla="*/ 47625 h 392907"/>
              <a:gd name="connsiteX9" fmla="*/ 1802606 w 1802606"/>
              <a:gd name="connsiteY9" fmla="*/ 69057 h 392907"/>
              <a:gd name="connsiteX10" fmla="*/ 1783556 w 1802606"/>
              <a:gd name="connsiteY10" fmla="*/ 230982 h 392907"/>
              <a:gd name="connsiteX11" fmla="*/ 1621631 w 1802606"/>
              <a:gd name="connsiteY11" fmla="*/ 230982 h 392907"/>
              <a:gd name="connsiteX12" fmla="*/ 1443037 w 1802606"/>
              <a:gd name="connsiteY12" fmla="*/ 238125 h 392907"/>
              <a:gd name="connsiteX13" fmla="*/ 1238250 w 1802606"/>
              <a:gd name="connsiteY13" fmla="*/ 252413 h 392907"/>
              <a:gd name="connsiteX14" fmla="*/ 1054894 w 1802606"/>
              <a:gd name="connsiteY14" fmla="*/ 269082 h 392907"/>
              <a:gd name="connsiteX15" fmla="*/ 904875 w 1802606"/>
              <a:gd name="connsiteY15" fmla="*/ 288132 h 392907"/>
              <a:gd name="connsiteX16" fmla="*/ 711994 w 1802606"/>
              <a:gd name="connsiteY16" fmla="*/ 316707 h 392907"/>
              <a:gd name="connsiteX17" fmla="*/ 564356 w 1802606"/>
              <a:gd name="connsiteY17" fmla="*/ 340519 h 392907"/>
              <a:gd name="connsiteX18" fmla="*/ 500062 w 1802606"/>
              <a:gd name="connsiteY18" fmla="*/ 359569 h 392907"/>
              <a:gd name="connsiteX19" fmla="*/ 414337 w 1802606"/>
              <a:gd name="connsiteY19" fmla="*/ 381000 h 392907"/>
              <a:gd name="connsiteX20" fmla="*/ 333375 w 1802606"/>
              <a:gd name="connsiteY20" fmla="*/ 392907 h 392907"/>
              <a:gd name="connsiteX21" fmla="*/ 300037 w 1802606"/>
              <a:gd name="connsiteY21" fmla="*/ 392907 h 392907"/>
              <a:gd name="connsiteX22" fmla="*/ 271462 w 1802606"/>
              <a:gd name="connsiteY22" fmla="*/ 385763 h 392907"/>
              <a:gd name="connsiteX23" fmla="*/ 214312 w 1802606"/>
              <a:gd name="connsiteY23" fmla="*/ 342900 h 392907"/>
              <a:gd name="connsiteX24" fmla="*/ 154781 w 1802606"/>
              <a:gd name="connsiteY24" fmla="*/ 300038 h 392907"/>
              <a:gd name="connsiteX25" fmla="*/ 88106 w 1802606"/>
              <a:gd name="connsiteY25" fmla="*/ 247650 h 392907"/>
              <a:gd name="connsiteX26" fmla="*/ 42862 w 1802606"/>
              <a:gd name="connsiteY26" fmla="*/ 207169 h 392907"/>
              <a:gd name="connsiteX27" fmla="*/ 11906 w 1802606"/>
              <a:gd name="connsiteY27" fmla="*/ 173832 h 392907"/>
              <a:gd name="connsiteX28" fmla="*/ 2381 w 1802606"/>
              <a:gd name="connsiteY28" fmla="*/ 154782 h 392907"/>
              <a:gd name="connsiteX29" fmla="*/ 0 w 1802606"/>
              <a:gd name="connsiteY29" fmla="*/ 133350 h 392907"/>
              <a:gd name="connsiteX30" fmla="*/ 0 w 1802606"/>
              <a:gd name="connsiteY30" fmla="*/ 121444 h 392907"/>
              <a:gd name="connsiteX31" fmla="*/ 16669 w 1802606"/>
              <a:gd name="connsiteY31" fmla="*/ 111919 h 392907"/>
              <a:gd name="connsiteX32" fmla="*/ 45244 w 1802606"/>
              <a:gd name="connsiteY32" fmla="*/ 116682 h 392907"/>
              <a:gd name="connsiteX33" fmla="*/ 78581 w 1802606"/>
              <a:gd name="connsiteY33" fmla="*/ 130969 h 392907"/>
              <a:gd name="connsiteX34" fmla="*/ 128587 w 1802606"/>
              <a:gd name="connsiteY34" fmla="*/ 150019 h 392907"/>
              <a:gd name="connsiteX35" fmla="*/ 166687 w 1802606"/>
              <a:gd name="connsiteY35" fmla="*/ 161925 h 392907"/>
              <a:gd name="connsiteX36" fmla="*/ 235744 w 1802606"/>
              <a:gd name="connsiteY36" fmla="*/ 176213 h 392907"/>
              <a:gd name="connsiteX37" fmla="*/ 283369 w 1802606"/>
              <a:gd name="connsiteY37" fmla="*/ 180975 h 392907"/>
              <a:gd name="connsiteX38" fmla="*/ 338137 w 1802606"/>
              <a:gd name="connsiteY38" fmla="*/ 185738 h 392907"/>
              <a:gd name="connsiteX39" fmla="*/ 428625 w 1802606"/>
              <a:gd name="connsiteY39" fmla="*/ 176213 h 392907"/>
              <a:gd name="connsiteX40" fmla="*/ 621506 w 1802606"/>
              <a:gd name="connsiteY40" fmla="*/ 150019 h 392907"/>
              <a:gd name="connsiteX41" fmla="*/ 814387 w 1802606"/>
              <a:gd name="connsiteY41" fmla="*/ 126207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02606" h="392907">
                <a:moveTo>
                  <a:pt x="814387" y="126207"/>
                </a:moveTo>
                <a:lnTo>
                  <a:pt x="1090612" y="85725"/>
                </a:lnTo>
                <a:lnTo>
                  <a:pt x="1316831" y="50007"/>
                </a:lnTo>
                <a:lnTo>
                  <a:pt x="1495425" y="19050"/>
                </a:lnTo>
                <a:lnTo>
                  <a:pt x="1576387" y="2382"/>
                </a:lnTo>
                <a:lnTo>
                  <a:pt x="1593056" y="0"/>
                </a:lnTo>
                <a:lnTo>
                  <a:pt x="1612106" y="2382"/>
                </a:lnTo>
                <a:lnTo>
                  <a:pt x="1666875" y="19050"/>
                </a:lnTo>
                <a:lnTo>
                  <a:pt x="1740694" y="47625"/>
                </a:lnTo>
                <a:lnTo>
                  <a:pt x="1802606" y="69057"/>
                </a:lnTo>
                <a:lnTo>
                  <a:pt x="1783556" y="230982"/>
                </a:lnTo>
                <a:lnTo>
                  <a:pt x="1621631" y="230982"/>
                </a:lnTo>
                <a:lnTo>
                  <a:pt x="1443037" y="238125"/>
                </a:lnTo>
                <a:lnTo>
                  <a:pt x="1238250" y="252413"/>
                </a:lnTo>
                <a:lnTo>
                  <a:pt x="1054894" y="269082"/>
                </a:lnTo>
                <a:lnTo>
                  <a:pt x="904875" y="288132"/>
                </a:lnTo>
                <a:lnTo>
                  <a:pt x="711994" y="316707"/>
                </a:lnTo>
                <a:lnTo>
                  <a:pt x="564356" y="340519"/>
                </a:lnTo>
                <a:lnTo>
                  <a:pt x="500062" y="359569"/>
                </a:lnTo>
                <a:lnTo>
                  <a:pt x="414337" y="381000"/>
                </a:lnTo>
                <a:lnTo>
                  <a:pt x="333375" y="392907"/>
                </a:lnTo>
                <a:lnTo>
                  <a:pt x="300037" y="392907"/>
                </a:lnTo>
                <a:lnTo>
                  <a:pt x="271462" y="385763"/>
                </a:lnTo>
                <a:lnTo>
                  <a:pt x="214312" y="342900"/>
                </a:lnTo>
                <a:lnTo>
                  <a:pt x="154781" y="300038"/>
                </a:lnTo>
                <a:lnTo>
                  <a:pt x="88106" y="247650"/>
                </a:lnTo>
                <a:lnTo>
                  <a:pt x="42862" y="207169"/>
                </a:lnTo>
                <a:lnTo>
                  <a:pt x="11906" y="173832"/>
                </a:lnTo>
                <a:lnTo>
                  <a:pt x="2381" y="154782"/>
                </a:lnTo>
                <a:lnTo>
                  <a:pt x="0" y="133350"/>
                </a:lnTo>
                <a:lnTo>
                  <a:pt x="0" y="121444"/>
                </a:lnTo>
                <a:lnTo>
                  <a:pt x="16669" y="111919"/>
                </a:lnTo>
                <a:lnTo>
                  <a:pt x="45244" y="116682"/>
                </a:lnTo>
                <a:lnTo>
                  <a:pt x="78581" y="130969"/>
                </a:lnTo>
                <a:lnTo>
                  <a:pt x="128587" y="150019"/>
                </a:lnTo>
                <a:lnTo>
                  <a:pt x="166687" y="161925"/>
                </a:lnTo>
                <a:lnTo>
                  <a:pt x="235744" y="176213"/>
                </a:lnTo>
                <a:lnTo>
                  <a:pt x="283369" y="180975"/>
                </a:lnTo>
                <a:lnTo>
                  <a:pt x="338137" y="185738"/>
                </a:lnTo>
                <a:lnTo>
                  <a:pt x="428625" y="176213"/>
                </a:lnTo>
                <a:lnTo>
                  <a:pt x="621506" y="150019"/>
                </a:lnTo>
                <a:lnTo>
                  <a:pt x="814387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C11853C-A8EB-4F16-8A25-36A9C2A136BE}"/>
              </a:ext>
            </a:extLst>
          </p:cNvPr>
          <p:cNvSpPr/>
          <p:nvPr/>
        </p:nvSpPr>
        <p:spPr>
          <a:xfrm>
            <a:off x="5738813" y="2847976"/>
            <a:ext cx="1657350" cy="333375"/>
          </a:xfrm>
          <a:custGeom>
            <a:avLst/>
            <a:gdLst>
              <a:gd name="connsiteX0" fmla="*/ 1135856 w 1657350"/>
              <a:gd name="connsiteY0" fmla="*/ 50006 h 333375"/>
              <a:gd name="connsiteX1" fmla="*/ 988218 w 1657350"/>
              <a:gd name="connsiteY1" fmla="*/ 61913 h 333375"/>
              <a:gd name="connsiteX2" fmla="*/ 800100 w 1657350"/>
              <a:gd name="connsiteY2" fmla="*/ 78581 h 333375"/>
              <a:gd name="connsiteX3" fmla="*/ 607218 w 1657350"/>
              <a:gd name="connsiteY3" fmla="*/ 95250 h 333375"/>
              <a:gd name="connsiteX4" fmla="*/ 452437 w 1657350"/>
              <a:gd name="connsiteY4" fmla="*/ 107156 h 333375"/>
              <a:gd name="connsiteX5" fmla="*/ 421481 w 1657350"/>
              <a:gd name="connsiteY5" fmla="*/ 111919 h 333375"/>
              <a:gd name="connsiteX6" fmla="*/ 345281 w 1657350"/>
              <a:gd name="connsiteY6" fmla="*/ 114300 h 333375"/>
              <a:gd name="connsiteX7" fmla="*/ 283368 w 1657350"/>
              <a:gd name="connsiteY7" fmla="*/ 111919 h 333375"/>
              <a:gd name="connsiteX8" fmla="*/ 216693 w 1657350"/>
              <a:gd name="connsiteY8" fmla="*/ 107156 h 333375"/>
              <a:gd name="connsiteX9" fmla="*/ 159543 w 1657350"/>
              <a:gd name="connsiteY9" fmla="*/ 100013 h 333375"/>
              <a:gd name="connsiteX10" fmla="*/ 119062 w 1657350"/>
              <a:gd name="connsiteY10" fmla="*/ 90488 h 333375"/>
              <a:gd name="connsiteX11" fmla="*/ 80962 w 1657350"/>
              <a:gd name="connsiteY11" fmla="*/ 78581 h 333375"/>
              <a:gd name="connsiteX12" fmla="*/ 52387 w 1657350"/>
              <a:gd name="connsiteY12" fmla="*/ 64294 h 333375"/>
              <a:gd name="connsiteX13" fmla="*/ 26193 w 1657350"/>
              <a:gd name="connsiteY13" fmla="*/ 54769 h 333375"/>
              <a:gd name="connsiteX14" fmla="*/ 4762 w 1657350"/>
              <a:gd name="connsiteY14" fmla="*/ 59531 h 333375"/>
              <a:gd name="connsiteX15" fmla="*/ 0 w 1657350"/>
              <a:gd name="connsiteY15" fmla="*/ 73819 h 333375"/>
              <a:gd name="connsiteX16" fmla="*/ 11906 w 1657350"/>
              <a:gd name="connsiteY16" fmla="*/ 107156 h 333375"/>
              <a:gd name="connsiteX17" fmla="*/ 40481 w 1657350"/>
              <a:gd name="connsiteY17" fmla="*/ 147638 h 333375"/>
              <a:gd name="connsiteX18" fmla="*/ 76200 w 1657350"/>
              <a:gd name="connsiteY18" fmla="*/ 190500 h 333375"/>
              <a:gd name="connsiteX19" fmla="*/ 107156 w 1657350"/>
              <a:gd name="connsiteY19" fmla="*/ 221456 h 333375"/>
              <a:gd name="connsiteX20" fmla="*/ 140493 w 1657350"/>
              <a:gd name="connsiteY20" fmla="*/ 252413 h 333375"/>
              <a:gd name="connsiteX21" fmla="*/ 173831 w 1657350"/>
              <a:gd name="connsiteY21" fmla="*/ 278606 h 333375"/>
              <a:gd name="connsiteX22" fmla="*/ 216693 w 1657350"/>
              <a:gd name="connsiteY22" fmla="*/ 304800 h 333375"/>
              <a:gd name="connsiteX23" fmla="*/ 250031 w 1657350"/>
              <a:gd name="connsiteY23" fmla="*/ 321469 h 333375"/>
              <a:gd name="connsiteX24" fmla="*/ 278606 w 1657350"/>
              <a:gd name="connsiteY24" fmla="*/ 328613 h 333375"/>
              <a:gd name="connsiteX25" fmla="*/ 316706 w 1657350"/>
              <a:gd name="connsiteY25" fmla="*/ 333375 h 333375"/>
              <a:gd name="connsiteX26" fmla="*/ 359568 w 1657350"/>
              <a:gd name="connsiteY26" fmla="*/ 330994 h 333375"/>
              <a:gd name="connsiteX27" fmla="*/ 428625 w 1657350"/>
              <a:gd name="connsiteY27" fmla="*/ 314325 h 333375"/>
              <a:gd name="connsiteX28" fmla="*/ 478631 w 1657350"/>
              <a:gd name="connsiteY28" fmla="*/ 292894 h 333375"/>
              <a:gd name="connsiteX29" fmla="*/ 616743 w 1657350"/>
              <a:gd name="connsiteY29" fmla="*/ 269081 h 333375"/>
              <a:gd name="connsiteX30" fmla="*/ 838200 w 1657350"/>
              <a:gd name="connsiteY30" fmla="*/ 233363 h 333375"/>
              <a:gd name="connsiteX31" fmla="*/ 992981 w 1657350"/>
              <a:gd name="connsiteY31" fmla="*/ 219075 h 333375"/>
              <a:gd name="connsiteX32" fmla="*/ 1195387 w 1657350"/>
              <a:gd name="connsiteY32" fmla="*/ 202406 h 333375"/>
              <a:gd name="connsiteX33" fmla="*/ 1369218 w 1657350"/>
              <a:gd name="connsiteY33" fmla="*/ 192881 h 333375"/>
              <a:gd name="connsiteX34" fmla="*/ 1654968 w 1657350"/>
              <a:gd name="connsiteY34" fmla="*/ 178594 h 333375"/>
              <a:gd name="connsiteX35" fmla="*/ 1657350 w 1657350"/>
              <a:gd name="connsiteY35" fmla="*/ 0 h 333375"/>
              <a:gd name="connsiteX36" fmla="*/ 1495425 w 1657350"/>
              <a:gd name="connsiteY36" fmla="*/ 16669 h 333375"/>
              <a:gd name="connsiteX37" fmla="*/ 1238250 w 1657350"/>
              <a:gd name="connsiteY37" fmla="*/ 42863 h 333375"/>
              <a:gd name="connsiteX38" fmla="*/ 1135856 w 1657350"/>
              <a:gd name="connsiteY38" fmla="*/ 500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57350" h="333375">
                <a:moveTo>
                  <a:pt x="1135856" y="50006"/>
                </a:moveTo>
                <a:lnTo>
                  <a:pt x="988218" y="61913"/>
                </a:lnTo>
                <a:lnTo>
                  <a:pt x="800100" y="78581"/>
                </a:lnTo>
                <a:lnTo>
                  <a:pt x="607218" y="95250"/>
                </a:lnTo>
                <a:lnTo>
                  <a:pt x="452437" y="107156"/>
                </a:lnTo>
                <a:lnTo>
                  <a:pt x="421481" y="111919"/>
                </a:lnTo>
                <a:lnTo>
                  <a:pt x="345281" y="114300"/>
                </a:lnTo>
                <a:lnTo>
                  <a:pt x="283368" y="111919"/>
                </a:lnTo>
                <a:lnTo>
                  <a:pt x="216693" y="107156"/>
                </a:lnTo>
                <a:lnTo>
                  <a:pt x="159543" y="100013"/>
                </a:lnTo>
                <a:lnTo>
                  <a:pt x="119062" y="90488"/>
                </a:lnTo>
                <a:lnTo>
                  <a:pt x="80962" y="78581"/>
                </a:lnTo>
                <a:lnTo>
                  <a:pt x="52387" y="64294"/>
                </a:lnTo>
                <a:lnTo>
                  <a:pt x="26193" y="54769"/>
                </a:lnTo>
                <a:lnTo>
                  <a:pt x="4762" y="59531"/>
                </a:lnTo>
                <a:lnTo>
                  <a:pt x="0" y="73819"/>
                </a:lnTo>
                <a:lnTo>
                  <a:pt x="11906" y="107156"/>
                </a:lnTo>
                <a:lnTo>
                  <a:pt x="40481" y="147638"/>
                </a:lnTo>
                <a:lnTo>
                  <a:pt x="76200" y="190500"/>
                </a:lnTo>
                <a:lnTo>
                  <a:pt x="107156" y="221456"/>
                </a:lnTo>
                <a:lnTo>
                  <a:pt x="140493" y="252413"/>
                </a:lnTo>
                <a:lnTo>
                  <a:pt x="173831" y="278606"/>
                </a:lnTo>
                <a:lnTo>
                  <a:pt x="216693" y="304800"/>
                </a:lnTo>
                <a:lnTo>
                  <a:pt x="250031" y="321469"/>
                </a:lnTo>
                <a:lnTo>
                  <a:pt x="278606" y="328613"/>
                </a:lnTo>
                <a:lnTo>
                  <a:pt x="316706" y="333375"/>
                </a:lnTo>
                <a:lnTo>
                  <a:pt x="359568" y="330994"/>
                </a:lnTo>
                <a:lnTo>
                  <a:pt x="428625" y="314325"/>
                </a:lnTo>
                <a:lnTo>
                  <a:pt x="478631" y="292894"/>
                </a:lnTo>
                <a:lnTo>
                  <a:pt x="616743" y="269081"/>
                </a:lnTo>
                <a:lnTo>
                  <a:pt x="838200" y="233363"/>
                </a:lnTo>
                <a:lnTo>
                  <a:pt x="992981" y="219075"/>
                </a:lnTo>
                <a:lnTo>
                  <a:pt x="1195387" y="202406"/>
                </a:lnTo>
                <a:lnTo>
                  <a:pt x="1369218" y="192881"/>
                </a:lnTo>
                <a:lnTo>
                  <a:pt x="1654968" y="178594"/>
                </a:lnTo>
                <a:lnTo>
                  <a:pt x="1657350" y="0"/>
                </a:lnTo>
                <a:lnTo>
                  <a:pt x="1495425" y="16669"/>
                </a:lnTo>
                <a:lnTo>
                  <a:pt x="1238250" y="42863"/>
                </a:lnTo>
                <a:lnTo>
                  <a:pt x="1135856" y="50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D73769-B7E2-4813-8E0D-E0321330C78E}"/>
              </a:ext>
            </a:extLst>
          </p:cNvPr>
          <p:cNvSpPr/>
          <p:nvPr/>
        </p:nvSpPr>
        <p:spPr>
          <a:xfrm>
            <a:off x="5761039" y="3246438"/>
            <a:ext cx="2528887" cy="450850"/>
          </a:xfrm>
          <a:custGeom>
            <a:avLst/>
            <a:gdLst>
              <a:gd name="connsiteX0" fmla="*/ 1157287 w 2528887"/>
              <a:gd name="connsiteY0" fmla="*/ 135731 h 452437"/>
              <a:gd name="connsiteX1" fmla="*/ 954881 w 2528887"/>
              <a:gd name="connsiteY1" fmla="*/ 161925 h 452437"/>
              <a:gd name="connsiteX2" fmla="*/ 773906 w 2528887"/>
              <a:gd name="connsiteY2" fmla="*/ 183356 h 452437"/>
              <a:gd name="connsiteX3" fmla="*/ 590550 w 2528887"/>
              <a:gd name="connsiteY3" fmla="*/ 207169 h 452437"/>
              <a:gd name="connsiteX4" fmla="*/ 366712 w 2528887"/>
              <a:gd name="connsiteY4" fmla="*/ 233362 h 452437"/>
              <a:gd name="connsiteX5" fmla="*/ 235744 w 2528887"/>
              <a:gd name="connsiteY5" fmla="*/ 250031 h 452437"/>
              <a:gd name="connsiteX6" fmla="*/ 178594 w 2528887"/>
              <a:gd name="connsiteY6" fmla="*/ 252412 h 452437"/>
              <a:gd name="connsiteX7" fmla="*/ 0 w 2528887"/>
              <a:gd name="connsiteY7" fmla="*/ 252412 h 452437"/>
              <a:gd name="connsiteX8" fmla="*/ 11906 w 2528887"/>
              <a:gd name="connsiteY8" fmla="*/ 397669 h 452437"/>
              <a:gd name="connsiteX9" fmla="*/ 133350 w 2528887"/>
              <a:gd name="connsiteY9" fmla="*/ 421481 h 452437"/>
              <a:gd name="connsiteX10" fmla="*/ 207169 w 2528887"/>
              <a:gd name="connsiteY10" fmla="*/ 431006 h 452437"/>
              <a:gd name="connsiteX11" fmla="*/ 290512 w 2528887"/>
              <a:gd name="connsiteY11" fmla="*/ 421481 h 452437"/>
              <a:gd name="connsiteX12" fmla="*/ 492919 w 2528887"/>
              <a:gd name="connsiteY12" fmla="*/ 397669 h 452437"/>
              <a:gd name="connsiteX13" fmla="*/ 764381 w 2528887"/>
              <a:gd name="connsiteY13" fmla="*/ 366712 h 452437"/>
              <a:gd name="connsiteX14" fmla="*/ 1088231 w 2528887"/>
              <a:gd name="connsiteY14" fmla="*/ 330994 h 452437"/>
              <a:gd name="connsiteX15" fmla="*/ 1376362 w 2528887"/>
              <a:gd name="connsiteY15" fmla="*/ 297656 h 452437"/>
              <a:gd name="connsiteX16" fmla="*/ 1635919 w 2528887"/>
              <a:gd name="connsiteY16" fmla="*/ 269081 h 452437"/>
              <a:gd name="connsiteX17" fmla="*/ 1909762 w 2528887"/>
              <a:gd name="connsiteY17" fmla="*/ 238125 h 452437"/>
              <a:gd name="connsiteX18" fmla="*/ 2002631 w 2528887"/>
              <a:gd name="connsiteY18" fmla="*/ 230981 h 452437"/>
              <a:gd name="connsiteX19" fmla="*/ 2031206 w 2528887"/>
              <a:gd name="connsiteY19" fmla="*/ 230981 h 452437"/>
              <a:gd name="connsiteX20" fmla="*/ 2050256 w 2528887"/>
              <a:gd name="connsiteY20" fmla="*/ 235744 h 452437"/>
              <a:gd name="connsiteX21" fmla="*/ 2488406 w 2528887"/>
              <a:gd name="connsiteY21" fmla="*/ 452437 h 452437"/>
              <a:gd name="connsiteX22" fmla="*/ 2505075 w 2528887"/>
              <a:gd name="connsiteY22" fmla="*/ 442912 h 452437"/>
              <a:gd name="connsiteX23" fmla="*/ 2521744 w 2528887"/>
              <a:gd name="connsiteY23" fmla="*/ 421481 h 452437"/>
              <a:gd name="connsiteX24" fmla="*/ 2528887 w 2528887"/>
              <a:gd name="connsiteY24" fmla="*/ 395287 h 452437"/>
              <a:gd name="connsiteX25" fmla="*/ 2528887 w 2528887"/>
              <a:gd name="connsiteY25" fmla="*/ 371475 h 452437"/>
              <a:gd name="connsiteX26" fmla="*/ 2519362 w 2528887"/>
              <a:gd name="connsiteY26" fmla="*/ 345281 h 452437"/>
              <a:gd name="connsiteX27" fmla="*/ 2500312 w 2528887"/>
              <a:gd name="connsiteY27" fmla="*/ 319087 h 452437"/>
              <a:gd name="connsiteX28" fmla="*/ 2469356 w 2528887"/>
              <a:gd name="connsiteY28" fmla="*/ 288131 h 452437"/>
              <a:gd name="connsiteX29" fmla="*/ 2428875 w 2528887"/>
              <a:gd name="connsiteY29" fmla="*/ 252412 h 452437"/>
              <a:gd name="connsiteX30" fmla="*/ 2369344 w 2528887"/>
              <a:gd name="connsiteY30" fmla="*/ 195262 h 452437"/>
              <a:gd name="connsiteX31" fmla="*/ 2300287 w 2528887"/>
              <a:gd name="connsiteY31" fmla="*/ 133350 h 452437"/>
              <a:gd name="connsiteX32" fmla="*/ 2238375 w 2528887"/>
              <a:gd name="connsiteY32" fmla="*/ 78581 h 452437"/>
              <a:gd name="connsiteX33" fmla="*/ 2212181 w 2528887"/>
              <a:gd name="connsiteY33" fmla="*/ 54769 h 452437"/>
              <a:gd name="connsiteX34" fmla="*/ 2183606 w 2528887"/>
              <a:gd name="connsiteY34" fmla="*/ 30956 h 452437"/>
              <a:gd name="connsiteX35" fmla="*/ 2164556 w 2528887"/>
              <a:gd name="connsiteY35" fmla="*/ 19050 h 452437"/>
              <a:gd name="connsiteX36" fmla="*/ 2135981 w 2528887"/>
              <a:gd name="connsiteY36" fmla="*/ 7144 h 452437"/>
              <a:gd name="connsiteX37" fmla="*/ 2095500 w 2528887"/>
              <a:gd name="connsiteY37" fmla="*/ 0 h 452437"/>
              <a:gd name="connsiteX38" fmla="*/ 2052637 w 2528887"/>
              <a:gd name="connsiteY38" fmla="*/ 2381 h 452437"/>
              <a:gd name="connsiteX39" fmla="*/ 1993106 w 2528887"/>
              <a:gd name="connsiteY39" fmla="*/ 9525 h 452437"/>
              <a:gd name="connsiteX40" fmla="*/ 1804987 w 2528887"/>
              <a:gd name="connsiteY40" fmla="*/ 35719 h 452437"/>
              <a:gd name="connsiteX41" fmla="*/ 1602581 w 2528887"/>
              <a:gd name="connsiteY41" fmla="*/ 71437 h 452437"/>
              <a:gd name="connsiteX42" fmla="*/ 1397794 w 2528887"/>
              <a:gd name="connsiteY42" fmla="*/ 104775 h 452437"/>
              <a:gd name="connsiteX43" fmla="*/ 1157287 w 2528887"/>
              <a:gd name="connsiteY43" fmla="*/ 135731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28887" h="452437">
                <a:moveTo>
                  <a:pt x="1157287" y="135731"/>
                </a:moveTo>
                <a:lnTo>
                  <a:pt x="954881" y="161925"/>
                </a:lnTo>
                <a:lnTo>
                  <a:pt x="773906" y="183356"/>
                </a:lnTo>
                <a:lnTo>
                  <a:pt x="590550" y="207169"/>
                </a:lnTo>
                <a:lnTo>
                  <a:pt x="366712" y="233362"/>
                </a:lnTo>
                <a:lnTo>
                  <a:pt x="235744" y="250031"/>
                </a:lnTo>
                <a:lnTo>
                  <a:pt x="178594" y="252412"/>
                </a:lnTo>
                <a:lnTo>
                  <a:pt x="0" y="252412"/>
                </a:lnTo>
                <a:lnTo>
                  <a:pt x="11906" y="397669"/>
                </a:lnTo>
                <a:lnTo>
                  <a:pt x="133350" y="421481"/>
                </a:lnTo>
                <a:lnTo>
                  <a:pt x="207169" y="431006"/>
                </a:lnTo>
                <a:lnTo>
                  <a:pt x="290512" y="421481"/>
                </a:lnTo>
                <a:lnTo>
                  <a:pt x="492919" y="397669"/>
                </a:lnTo>
                <a:lnTo>
                  <a:pt x="764381" y="366712"/>
                </a:lnTo>
                <a:lnTo>
                  <a:pt x="1088231" y="330994"/>
                </a:lnTo>
                <a:lnTo>
                  <a:pt x="1376362" y="297656"/>
                </a:lnTo>
                <a:lnTo>
                  <a:pt x="1635919" y="269081"/>
                </a:lnTo>
                <a:lnTo>
                  <a:pt x="1909762" y="238125"/>
                </a:lnTo>
                <a:lnTo>
                  <a:pt x="2002631" y="230981"/>
                </a:lnTo>
                <a:lnTo>
                  <a:pt x="2031206" y="230981"/>
                </a:lnTo>
                <a:lnTo>
                  <a:pt x="2050256" y="235744"/>
                </a:lnTo>
                <a:lnTo>
                  <a:pt x="2488406" y="452437"/>
                </a:lnTo>
                <a:lnTo>
                  <a:pt x="2505075" y="442912"/>
                </a:lnTo>
                <a:lnTo>
                  <a:pt x="2521744" y="421481"/>
                </a:lnTo>
                <a:lnTo>
                  <a:pt x="2528887" y="395287"/>
                </a:lnTo>
                <a:lnTo>
                  <a:pt x="2528887" y="371475"/>
                </a:lnTo>
                <a:lnTo>
                  <a:pt x="2519362" y="345281"/>
                </a:lnTo>
                <a:lnTo>
                  <a:pt x="2500312" y="319087"/>
                </a:lnTo>
                <a:lnTo>
                  <a:pt x="2469356" y="288131"/>
                </a:lnTo>
                <a:lnTo>
                  <a:pt x="2428875" y="252412"/>
                </a:lnTo>
                <a:lnTo>
                  <a:pt x="2369344" y="195262"/>
                </a:lnTo>
                <a:lnTo>
                  <a:pt x="2300287" y="133350"/>
                </a:lnTo>
                <a:lnTo>
                  <a:pt x="2238375" y="78581"/>
                </a:lnTo>
                <a:lnTo>
                  <a:pt x="2212181" y="54769"/>
                </a:lnTo>
                <a:lnTo>
                  <a:pt x="2183606" y="30956"/>
                </a:lnTo>
                <a:lnTo>
                  <a:pt x="2164556" y="19050"/>
                </a:lnTo>
                <a:lnTo>
                  <a:pt x="2135981" y="7144"/>
                </a:lnTo>
                <a:lnTo>
                  <a:pt x="2095500" y="0"/>
                </a:lnTo>
                <a:lnTo>
                  <a:pt x="2052637" y="2381"/>
                </a:lnTo>
                <a:lnTo>
                  <a:pt x="1993106" y="9525"/>
                </a:lnTo>
                <a:lnTo>
                  <a:pt x="1804987" y="35719"/>
                </a:lnTo>
                <a:lnTo>
                  <a:pt x="1602581" y="71437"/>
                </a:lnTo>
                <a:lnTo>
                  <a:pt x="1397794" y="104775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73D63B-DCA0-4787-ABCE-76911487B99D}"/>
              </a:ext>
            </a:extLst>
          </p:cNvPr>
          <p:cNvSpPr/>
          <p:nvPr/>
        </p:nvSpPr>
        <p:spPr>
          <a:xfrm>
            <a:off x="7615239" y="3471864"/>
            <a:ext cx="669925" cy="549275"/>
          </a:xfrm>
          <a:custGeom>
            <a:avLst/>
            <a:gdLst>
              <a:gd name="connsiteX0" fmla="*/ 150018 w 669131"/>
              <a:gd name="connsiteY0" fmla="*/ 240506 h 550068"/>
              <a:gd name="connsiteX1" fmla="*/ 88106 w 669131"/>
              <a:gd name="connsiteY1" fmla="*/ 364331 h 550068"/>
              <a:gd name="connsiteX2" fmla="*/ 26193 w 669131"/>
              <a:gd name="connsiteY2" fmla="*/ 471487 h 550068"/>
              <a:gd name="connsiteX3" fmla="*/ 7143 w 669131"/>
              <a:gd name="connsiteY3" fmla="*/ 509587 h 550068"/>
              <a:gd name="connsiteX4" fmla="*/ 0 w 669131"/>
              <a:gd name="connsiteY4" fmla="*/ 528637 h 550068"/>
              <a:gd name="connsiteX5" fmla="*/ 7143 w 669131"/>
              <a:gd name="connsiteY5" fmla="*/ 547687 h 550068"/>
              <a:gd name="connsiteX6" fmla="*/ 21431 w 669131"/>
              <a:gd name="connsiteY6" fmla="*/ 550068 h 550068"/>
              <a:gd name="connsiteX7" fmla="*/ 50006 w 669131"/>
              <a:gd name="connsiteY7" fmla="*/ 542925 h 550068"/>
              <a:gd name="connsiteX8" fmla="*/ 100012 w 669131"/>
              <a:gd name="connsiteY8" fmla="*/ 509587 h 550068"/>
              <a:gd name="connsiteX9" fmla="*/ 169068 w 669131"/>
              <a:gd name="connsiteY9" fmla="*/ 459581 h 550068"/>
              <a:gd name="connsiteX10" fmla="*/ 254793 w 669131"/>
              <a:gd name="connsiteY10" fmla="*/ 395287 h 550068"/>
              <a:gd name="connsiteX11" fmla="*/ 342900 w 669131"/>
              <a:gd name="connsiteY11" fmla="*/ 328612 h 550068"/>
              <a:gd name="connsiteX12" fmla="*/ 385762 w 669131"/>
              <a:gd name="connsiteY12" fmla="*/ 295275 h 550068"/>
              <a:gd name="connsiteX13" fmla="*/ 411956 w 669131"/>
              <a:gd name="connsiteY13" fmla="*/ 269081 h 550068"/>
              <a:gd name="connsiteX14" fmla="*/ 440531 w 669131"/>
              <a:gd name="connsiteY14" fmla="*/ 254793 h 550068"/>
              <a:gd name="connsiteX15" fmla="*/ 469106 w 669131"/>
              <a:gd name="connsiteY15" fmla="*/ 245268 h 550068"/>
              <a:gd name="connsiteX16" fmla="*/ 502443 w 669131"/>
              <a:gd name="connsiteY16" fmla="*/ 235743 h 550068"/>
              <a:gd name="connsiteX17" fmla="*/ 559593 w 669131"/>
              <a:gd name="connsiteY17" fmla="*/ 228600 h 550068"/>
              <a:gd name="connsiteX18" fmla="*/ 600075 w 669131"/>
              <a:gd name="connsiteY18" fmla="*/ 226218 h 550068"/>
              <a:gd name="connsiteX19" fmla="*/ 633412 w 669131"/>
              <a:gd name="connsiteY19" fmla="*/ 226218 h 550068"/>
              <a:gd name="connsiteX20" fmla="*/ 661987 w 669131"/>
              <a:gd name="connsiteY20" fmla="*/ 202406 h 550068"/>
              <a:gd name="connsiteX21" fmla="*/ 669131 w 669131"/>
              <a:gd name="connsiteY21" fmla="*/ 173831 h 550068"/>
              <a:gd name="connsiteX22" fmla="*/ 669131 w 669131"/>
              <a:gd name="connsiteY22" fmla="*/ 147637 h 550068"/>
              <a:gd name="connsiteX23" fmla="*/ 183356 w 669131"/>
              <a:gd name="connsiteY23" fmla="*/ 0 h 550068"/>
              <a:gd name="connsiteX24" fmla="*/ 207168 w 669131"/>
              <a:gd name="connsiteY24" fmla="*/ 16668 h 550068"/>
              <a:gd name="connsiteX25" fmla="*/ 211931 w 669131"/>
              <a:gd name="connsiteY25" fmla="*/ 23812 h 550068"/>
              <a:gd name="connsiteX26" fmla="*/ 216693 w 669131"/>
              <a:gd name="connsiteY26" fmla="*/ 42862 h 550068"/>
              <a:gd name="connsiteX27" fmla="*/ 219075 w 669131"/>
              <a:gd name="connsiteY27" fmla="*/ 69056 h 550068"/>
              <a:gd name="connsiteX28" fmla="*/ 209550 w 669131"/>
              <a:gd name="connsiteY28" fmla="*/ 107156 h 550068"/>
              <a:gd name="connsiteX29" fmla="*/ 150018 w 669131"/>
              <a:gd name="connsiteY29" fmla="*/ 2405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9131" h="550068">
                <a:moveTo>
                  <a:pt x="150018" y="240506"/>
                </a:moveTo>
                <a:lnTo>
                  <a:pt x="88106" y="364331"/>
                </a:lnTo>
                <a:lnTo>
                  <a:pt x="26193" y="471487"/>
                </a:lnTo>
                <a:lnTo>
                  <a:pt x="7143" y="509587"/>
                </a:lnTo>
                <a:lnTo>
                  <a:pt x="0" y="528637"/>
                </a:lnTo>
                <a:lnTo>
                  <a:pt x="7143" y="547687"/>
                </a:lnTo>
                <a:lnTo>
                  <a:pt x="21431" y="550068"/>
                </a:lnTo>
                <a:lnTo>
                  <a:pt x="50006" y="542925"/>
                </a:lnTo>
                <a:lnTo>
                  <a:pt x="100012" y="509587"/>
                </a:lnTo>
                <a:lnTo>
                  <a:pt x="169068" y="459581"/>
                </a:lnTo>
                <a:lnTo>
                  <a:pt x="254793" y="395287"/>
                </a:lnTo>
                <a:lnTo>
                  <a:pt x="342900" y="328612"/>
                </a:lnTo>
                <a:lnTo>
                  <a:pt x="385762" y="295275"/>
                </a:lnTo>
                <a:lnTo>
                  <a:pt x="411956" y="269081"/>
                </a:lnTo>
                <a:lnTo>
                  <a:pt x="440531" y="254793"/>
                </a:lnTo>
                <a:lnTo>
                  <a:pt x="469106" y="245268"/>
                </a:lnTo>
                <a:lnTo>
                  <a:pt x="502443" y="235743"/>
                </a:lnTo>
                <a:lnTo>
                  <a:pt x="559593" y="228600"/>
                </a:lnTo>
                <a:lnTo>
                  <a:pt x="600075" y="226218"/>
                </a:lnTo>
                <a:lnTo>
                  <a:pt x="633412" y="226218"/>
                </a:lnTo>
                <a:lnTo>
                  <a:pt x="661987" y="202406"/>
                </a:lnTo>
                <a:lnTo>
                  <a:pt x="669131" y="173831"/>
                </a:lnTo>
                <a:lnTo>
                  <a:pt x="669131" y="147637"/>
                </a:lnTo>
                <a:lnTo>
                  <a:pt x="183356" y="0"/>
                </a:lnTo>
                <a:lnTo>
                  <a:pt x="207168" y="16668"/>
                </a:lnTo>
                <a:lnTo>
                  <a:pt x="211931" y="23812"/>
                </a:lnTo>
                <a:lnTo>
                  <a:pt x="216693" y="42862"/>
                </a:lnTo>
                <a:lnTo>
                  <a:pt x="219075" y="69056"/>
                </a:lnTo>
                <a:lnTo>
                  <a:pt x="209550" y="107156"/>
                </a:lnTo>
                <a:lnTo>
                  <a:pt x="15001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D89D23A-A664-41F4-8729-452B08B73473}"/>
              </a:ext>
            </a:extLst>
          </p:cNvPr>
          <p:cNvSpPr/>
          <p:nvPr/>
        </p:nvSpPr>
        <p:spPr>
          <a:xfrm>
            <a:off x="6019801" y="4030663"/>
            <a:ext cx="1751013" cy="1484312"/>
          </a:xfrm>
          <a:custGeom>
            <a:avLst/>
            <a:gdLst>
              <a:gd name="connsiteX0" fmla="*/ 533400 w 1750219"/>
              <a:gd name="connsiteY0" fmla="*/ 161925 h 1483519"/>
              <a:gd name="connsiteX1" fmla="*/ 302419 w 1750219"/>
              <a:gd name="connsiteY1" fmla="*/ 180975 h 1483519"/>
              <a:gd name="connsiteX2" fmla="*/ 107156 w 1750219"/>
              <a:gd name="connsiteY2" fmla="*/ 197644 h 1483519"/>
              <a:gd name="connsiteX3" fmla="*/ 0 w 1750219"/>
              <a:gd name="connsiteY3" fmla="*/ 209550 h 1483519"/>
              <a:gd name="connsiteX4" fmla="*/ 76200 w 1750219"/>
              <a:gd name="connsiteY4" fmla="*/ 361950 h 1483519"/>
              <a:gd name="connsiteX5" fmla="*/ 416719 w 1750219"/>
              <a:gd name="connsiteY5" fmla="*/ 330994 h 1483519"/>
              <a:gd name="connsiteX6" fmla="*/ 640556 w 1750219"/>
              <a:gd name="connsiteY6" fmla="*/ 309563 h 1483519"/>
              <a:gd name="connsiteX7" fmla="*/ 957263 w 1750219"/>
              <a:gd name="connsiteY7" fmla="*/ 278607 h 1483519"/>
              <a:gd name="connsiteX8" fmla="*/ 1214438 w 1750219"/>
              <a:gd name="connsiteY8" fmla="*/ 252413 h 1483519"/>
              <a:gd name="connsiteX9" fmla="*/ 1331119 w 1750219"/>
              <a:gd name="connsiteY9" fmla="*/ 245269 h 1483519"/>
              <a:gd name="connsiteX10" fmla="*/ 1366838 w 1750219"/>
              <a:gd name="connsiteY10" fmla="*/ 250032 h 1483519"/>
              <a:gd name="connsiteX11" fmla="*/ 1385888 w 1750219"/>
              <a:gd name="connsiteY11" fmla="*/ 259557 h 1483519"/>
              <a:gd name="connsiteX12" fmla="*/ 1397794 w 1750219"/>
              <a:gd name="connsiteY12" fmla="*/ 273844 h 1483519"/>
              <a:gd name="connsiteX13" fmla="*/ 1409700 w 1750219"/>
              <a:gd name="connsiteY13" fmla="*/ 295275 h 1483519"/>
              <a:gd name="connsiteX14" fmla="*/ 1421606 w 1750219"/>
              <a:gd name="connsiteY14" fmla="*/ 333375 h 1483519"/>
              <a:gd name="connsiteX15" fmla="*/ 1428750 w 1750219"/>
              <a:gd name="connsiteY15" fmla="*/ 366713 h 1483519"/>
              <a:gd name="connsiteX16" fmla="*/ 1431131 w 1750219"/>
              <a:gd name="connsiteY16" fmla="*/ 507207 h 1483519"/>
              <a:gd name="connsiteX17" fmla="*/ 1423988 w 1750219"/>
              <a:gd name="connsiteY17" fmla="*/ 762000 h 1483519"/>
              <a:gd name="connsiteX18" fmla="*/ 1414463 w 1750219"/>
              <a:gd name="connsiteY18" fmla="*/ 921544 h 1483519"/>
              <a:gd name="connsiteX19" fmla="*/ 1407319 w 1750219"/>
              <a:gd name="connsiteY19" fmla="*/ 962025 h 1483519"/>
              <a:gd name="connsiteX20" fmla="*/ 1393031 w 1750219"/>
              <a:gd name="connsiteY20" fmla="*/ 997744 h 1483519"/>
              <a:gd name="connsiteX21" fmla="*/ 1412081 w 1750219"/>
              <a:gd name="connsiteY21" fmla="*/ 1445419 h 1483519"/>
              <a:gd name="connsiteX22" fmla="*/ 1419225 w 1750219"/>
              <a:gd name="connsiteY22" fmla="*/ 1469232 h 1483519"/>
              <a:gd name="connsiteX23" fmla="*/ 1428750 w 1750219"/>
              <a:gd name="connsiteY23" fmla="*/ 1478757 h 1483519"/>
              <a:gd name="connsiteX24" fmla="*/ 1443038 w 1750219"/>
              <a:gd name="connsiteY24" fmla="*/ 1483519 h 1483519"/>
              <a:gd name="connsiteX25" fmla="*/ 1471613 w 1750219"/>
              <a:gd name="connsiteY25" fmla="*/ 1471613 h 1483519"/>
              <a:gd name="connsiteX26" fmla="*/ 1497806 w 1750219"/>
              <a:gd name="connsiteY26" fmla="*/ 1452563 h 1483519"/>
              <a:gd name="connsiteX27" fmla="*/ 1521619 w 1750219"/>
              <a:gd name="connsiteY27" fmla="*/ 1431132 h 1483519"/>
              <a:gd name="connsiteX28" fmla="*/ 1540669 w 1750219"/>
              <a:gd name="connsiteY28" fmla="*/ 1395413 h 1483519"/>
              <a:gd name="connsiteX29" fmla="*/ 1564481 w 1750219"/>
              <a:gd name="connsiteY29" fmla="*/ 1343025 h 1483519"/>
              <a:gd name="connsiteX30" fmla="*/ 1590675 w 1750219"/>
              <a:gd name="connsiteY30" fmla="*/ 1285875 h 1483519"/>
              <a:gd name="connsiteX31" fmla="*/ 1614488 w 1750219"/>
              <a:gd name="connsiteY31" fmla="*/ 1223963 h 1483519"/>
              <a:gd name="connsiteX32" fmla="*/ 1633538 w 1750219"/>
              <a:gd name="connsiteY32" fmla="*/ 1164432 h 1483519"/>
              <a:gd name="connsiteX33" fmla="*/ 1652588 w 1750219"/>
              <a:gd name="connsiteY33" fmla="*/ 1104900 h 1483519"/>
              <a:gd name="connsiteX34" fmla="*/ 1657350 w 1750219"/>
              <a:gd name="connsiteY34" fmla="*/ 1078707 h 1483519"/>
              <a:gd name="connsiteX35" fmla="*/ 1671638 w 1750219"/>
              <a:gd name="connsiteY35" fmla="*/ 969169 h 1483519"/>
              <a:gd name="connsiteX36" fmla="*/ 1695450 w 1750219"/>
              <a:gd name="connsiteY36" fmla="*/ 781050 h 1483519"/>
              <a:gd name="connsiteX37" fmla="*/ 1700213 w 1750219"/>
              <a:gd name="connsiteY37" fmla="*/ 700088 h 1483519"/>
              <a:gd name="connsiteX38" fmla="*/ 1702594 w 1750219"/>
              <a:gd name="connsiteY38" fmla="*/ 616744 h 1483519"/>
              <a:gd name="connsiteX39" fmla="*/ 1707356 w 1750219"/>
              <a:gd name="connsiteY39" fmla="*/ 526257 h 1483519"/>
              <a:gd name="connsiteX40" fmla="*/ 1714500 w 1750219"/>
              <a:gd name="connsiteY40" fmla="*/ 433388 h 1483519"/>
              <a:gd name="connsiteX41" fmla="*/ 1721644 w 1750219"/>
              <a:gd name="connsiteY41" fmla="*/ 381000 h 1483519"/>
              <a:gd name="connsiteX42" fmla="*/ 1735931 w 1750219"/>
              <a:gd name="connsiteY42" fmla="*/ 352425 h 1483519"/>
              <a:gd name="connsiteX43" fmla="*/ 1747838 w 1750219"/>
              <a:gd name="connsiteY43" fmla="*/ 319088 h 1483519"/>
              <a:gd name="connsiteX44" fmla="*/ 1750219 w 1750219"/>
              <a:gd name="connsiteY44" fmla="*/ 288132 h 1483519"/>
              <a:gd name="connsiteX45" fmla="*/ 1745456 w 1750219"/>
              <a:gd name="connsiteY45" fmla="*/ 259557 h 1483519"/>
              <a:gd name="connsiteX46" fmla="*/ 1735931 w 1750219"/>
              <a:gd name="connsiteY46" fmla="*/ 238125 h 1483519"/>
              <a:gd name="connsiteX47" fmla="*/ 1724025 w 1750219"/>
              <a:gd name="connsiteY47" fmla="*/ 221457 h 1483519"/>
              <a:gd name="connsiteX48" fmla="*/ 1700213 w 1750219"/>
              <a:gd name="connsiteY48" fmla="*/ 200025 h 1483519"/>
              <a:gd name="connsiteX49" fmla="*/ 1647825 w 1750219"/>
              <a:gd name="connsiteY49" fmla="*/ 150019 h 1483519"/>
              <a:gd name="connsiteX50" fmla="*/ 1588294 w 1750219"/>
              <a:gd name="connsiteY50" fmla="*/ 95250 h 1483519"/>
              <a:gd name="connsiteX51" fmla="*/ 1543050 w 1750219"/>
              <a:gd name="connsiteY51" fmla="*/ 59532 h 1483519"/>
              <a:gd name="connsiteX52" fmla="*/ 1507331 w 1750219"/>
              <a:gd name="connsiteY52" fmla="*/ 35719 h 1483519"/>
              <a:gd name="connsiteX53" fmla="*/ 1469231 w 1750219"/>
              <a:gd name="connsiteY53" fmla="*/ 19050 h 1483519"/>
              <a:gd name="connsiteX54" fmla="*/ 1421606 w 1750219"/>
              <a:gd name="connsiteY54" fmla="*/ 7144 h 1483519"/>
              <a:gd name="connsiteX55" fmla="*/ 1359694 w 1750219"/>
              <a:gd name="connsiteY55" fmla="*/ 0 h 1483519"/>
              <a:gd name="connsiteX56" fmla="*/ 1343025 w 1750219"/>
              <a:gd name="connsiteY56" fmla="*/ 0 h 1483519"/>
              <a:gd name="connsiteX57" fmla="*/ 1309688 w 1750219"/>
              <a:gd name="connsiteY57" fmla="*/ 11907 h 1483519"/>
              <a:gd name="connsiteX58" fmla="*/ 1214438 w 1750219"/>
              <a:gd name="connsiteY58" fmla="*/ 52388 h 1483519"/>
              <a:gd name="connsiteX59" fmla="*/ 1183481 w 1750219"/>
              <a:gd name="connsiteY59" fmla="*/ 66675 h 1483519"/>
              <a:gd name="connsiteX60" fmla="*/ 1081088 w 1750219"/>
              <a:gd name="connsiteY60" fmla="*/ 85725 h 1483519"/>
              <a:gd name="connsiteX61" fmla="*/ 831056 w 1750219"/>
              <a:gd name="connsiteY61" fmla="*/ 116682 h 1483519"/>
              <a:gd name="connsiteX62" fmla="*/ 590550 w 1750219"/>
              <a:gd name="connsiteY62" fmla="*/ 157163 h 1483519"/>
              <a:gd name="connsiteX63" fmla="*/ 533400 w 1750219"/>
              <a:gd name="connsiteY63" fmla="*/ 161925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50219" h="1483519">
                <a:moveTo>
                  <a:pt x="533400" y="161925"/>
                </a:moveTo>
                <a:lnTo>
                  <a:pt x="302419" y="180975"/>
                </a:lnTo>
                <a:lnTo>
                  <a:pt x="107156" y="197644"/>
                </a:lnTo>
                <a:lnTo>
                  <a:pt x="0" y="209550"/>
                </a:lnTo>
                <a:lnTo>
                  <a:pt x="76200" y="361950"/>
                </a:lnTo>
                <a:lnTo>
                  <a:pt x="416719" y="330994"/>
                </a:lnTo>
                <a:lnTo>
                  <a:pt x="640556" y="309563"/>
                </a:lnTo>
                <a:lnTo>
                  <a:pt x="957263" y="278607"/>
                </a:lnTo>
                <a:lnTo>
                  <a:pt x="1214438" y="252413"/>
                </a:lnTo>
                <a:lnTo>
                  <a:pt x="1331119" y="245269"/>
                </a:lnTo>
                <a:lnTo>
                  <a:pt x="1366838" y="250032"/>
                </a:lnTo>
                <a:lnTo>
                  <a:pt x="1385888" y="259557"/>
                </a:lnTo>
                <a:lnTo>
                  <a:pt x="1397794" y="273844"/>
                </a:lnTo>
                <a:lnTo>
                  <a:pt x="1409700" y="295275"/>
                </a:lnTo>
                <a:lnTo>
                  <a:pt x="1421606" y="333375"/>
                </a:lnTo>
                <a:lnTo>
                  <a:pt x="1428750" y="366713"/>
                </a:lnTo>
                <a:cubicBezTo>
                  <a:pt x="1429544" y="413544"/>
                  <a:pt x="1430337" y="460376"/>
                  <a:pt x="1431131" y="507207"/>
                </a:cubicBezTo>
                <a:lnTo>
                  <a:pt x="1423988" y="762000"/>
                </a:lnTo>
                <a:lnTo>
                  <a:pt x="1414463" y="921544"/>
                </a:lnTo>
                <a:lnTo>
                  <a:pt x="1407319" y="962025"/>
                </a:lnTo>
                <a:lnTo>
                  <a:pt x="1393031" y="997744"/>
                </a:lnTo>
                <a:lnTo>
                  <a:pt x="1412081" y="1445419"/>
                </a:lnTo>
                <a:lnTo>
                  <a:pt x="1419225" y="1469232"/>
                </a:lnTo>
                <a:lnTo>
                  <a:pt x="1428750" y="1478757"/>
                </a:lnTo>
                <a:lnTo>
                  <a:pt x="1443038" y="1483519"/>
                </a:lnTo>
                <a:lnTo>
                  <a:pt x="1471613" y="1471613"/>
                </a:lnTo>
                <a:lnTo>
                  <a:pt x="1497806" y="1452563"/>
                </a:lnTo>
                <a:lnTo>
                  <a:pt x="1521619" y="1431132"/>
                </a:lnTo>
                <a:lnTo>
                  <a:pt x="1540669" y="1395413"/>
                </a:lnTo>
                <a:lnTo>
                  <a:pt x="1564481" y="1343025"/>
                </a:lnTo>
                <a:lnTo>
                  <a:pt x="1590675" y="1285875"/>
                </a:lnTo>
                <a:lnTo>
                  <a:pt x="1614488" y="1223963"/>
                </a:lnTo>
                <a:lnTo>
                  <a:pt x="1633538" y="1164432"/>
                </a:lnTo>
                <a:lnTo>
                  <a:pt x="1652588" y="1104900"/>
                </a:lnTo>
                <a:lnTo>
                  <a:pt x="1657350" y="1078707"/>
                </a:lnTo>
                <a:lnTo>
                  <a:pt x="1671638" y="969169"/>
                </a:lnTo>
                <a:lnTo>
                  <a:pt x="1695450" y="781050"/>
                </a:lnTo>
                <a:lnTo>
                  <a:pt x="1700213" y="700088"/>
                </a:lnTo>
                <a:cubicBezTo>
                  <a:pt x="1701007" y="672307"/>
                  <a:pt x="1701800" y="644525"/>
                  <a:pt x="1702594" y="616744"/>
                </a:cubicBezTo>
                <a:lnTo>
                  <a:pt x="1707356" y="526257"/>
                </a:lnTo>
                <a:lnTo>
                  <a:pt x="1714500" y="433388"/>
                </a:lnTo>
                <a:lnTo>
                  <a:pt x="1721644" y="381000"/>
                </a:lnTo>
                <a:lnTo>
                  <a:pt x="1735931" y="352425"/>
                </a:lnTo>
                <a:lnTo>
                  <a:pt x="1747838" y="319088"/>
                </a:lnTo>
                <a:lnTo>
                  <a:pt x="1750219" y="288132"/>
                </a:lnTo>
                <a:lnTo>
                  <a:pt x="1745456" y="259557"/>
                </a:lnTo>
                <a:lnTo>
                  <a:pt x="1735931" y="238125"/>
                </a:lnTo>
                <a:lnTo>
                  <a:pt x="1724025" y="221457"/>
                </a:lnTo>
                <a:lnTo>
                  <a:pt x="1700213" y="200025"/>
                </a:lnTo>
                <a:lnTo>
                  <a:pt x="1647825" y="150019"/>
                </a:lnTo>
                <a:lnTo>
                  <a:pt x="1588294" y="95250"/>
                </a:lnTo>
                <a:lnTo>
                  <a:pt x="1543050" y="59532"/>
                </a:lnTo>
                <a:lnTo>
                  <a:pt x="1507331" y="35719"/>
                </a:lnTo>
                <a:lnTo>
                  <a:pt x="1469231" y="19050"/>
                </a:lnTo>
                <a:lnTo>
                  <a:pt x="1421606" y="7144"/>
                </a:lnTo>
                <a:lnTo>
                  <a:pt x="1359694" y="0"/>
                </a:lnTo>
                <a:lnTo>
                  <a:pt x="1343025" y="0"/>
                </a:lnTo>
                <a:lnTo>
                  <a:pt x="1309688" y="11907"/>
                </a:lnTo>
                <a:lnTo>
                  <a:pt x="1214438" y="52388"/>
                </a:lnTo>
                <a:lnTo>
                  <a:pt x="1183481" y="66675"/>
                </a:lnTo>
                <a:lnTo>
                  <a:pt x="1081088" y="85725"/>
                </a:lnTo>
                <a:lnTo>
                  <a:pt x="831056" y="116682"/>
                </a:lnTo>
                <a:lnTo>
                  <a:pt x="590550" y="157163"/>
                </a:lnTo>
                <a:lnTo>
                  <a:pt x="533400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5EC5000-C515-4340-98A6-DDDF9964AA4A}"/>
              </a:ext>
            </a:extLst>
          </p:cNvPr>
          <p:cNvSpPr/>
          <p:nvPr/>
        </p:nvSpPr>
        <p:spPr>
          <a:xfrm>
            <a:off x="7034214" y="4967289"/>
            <a:ext cx="479425" cy="542925"/>
          </a:xfrm>
          <a:custGeom>
            <a:avLst/>
            <a:gdLst>
              <a:gd name="connsiteX0" fmla="*/ 190500 w 478631"/>
              <a:gd name="connsiteY0" fmla="*/ 259556 h 542925"/>
              <a:gd name="connsiteX1" fmla="*/ 145256 w 478631"/>
              <a:gd name="connsiteY1" fmla="*/ 219075 h 542925"/>
              <a:gd name="connsiteX2" fmla="*/ 100012 w 478631"/>
              <a:gd name="connsiteY2" fmla="*/ 185737 h 542925"/>
              <a:gd name="connsiteX3" fmla="*/ 54768 w 478631"/>
              <a:gd name="connsiteY3" fmla="*/ 159543 h 542925"/>
              <a:gd name="connsiteX4" fmla="*/ 26193 w 478631"/>
              <a:gd name="connsiteY4" fmla="*/ 145256 h 542925"/>
              <a:gd name="connsiteX5" fmla="*/ 14287 w 478631"/>
              <a:gd name="connsiteY5" fmla="*/ 138112 h 542925"/>
              <a:gd name="connsiteX6" fmla="*/ 4762 w 478631"/>
              <a:gd name="connsiteY6" fmla="*/ 123825 h 542925"/>
              <a:gd name="connsiteX7" fmla="*/ 0 w 478631"/>
              <a:gd name="connsiteY7" fmla="*/ 104775 h 542925"/>
              <a:gd name="connsiteX8" fmla="*/ 2381 w 478631"/>
              <a:gd name="connsiteY8" fmla="*/ 85725 h 542925"/>
              <a:gd name="connsiteX9" fmla="*/ 11906 w 478631"/>
              <a:gd name="connsiteY9" fmla="*/ 76200 h 542925"/>
              <a:gd name="connsiteX10" fmla="*/ 26193 w 478631"/>
              <a:gd name="connsiteY10" fmla="*/ 76200 h 542925"/>
              <a:gd name="connsiteX11" fmla="*/ 57150 w 478631"/>
              <a:gd name="connsiteY11" fmla="*/ 88106 h 542925"/>
              <a:gd name="connsiteX12" fmla="*/ 92868 w 478631"/>
              <a:gd name="connsiteY12" fmla="*/ 95250 h 542925"/>
              <a:gd name="connsiteX13" fmla="*/ 185737 w 478631"/>
              <a:gd name="connsiteY13" fmla="*/ 107156 h 542925"/>
              <a:gd name="connsiteX14" fmla="*/ 230981 w 478631"/>
              <a:gd name="connsiteY14" fmla="*/ 114300 h 542925"/>
              <a:gd name="connsiteX15" fmla="*/ 271462 w 478631"/>
              <a:gd name="connsiteY15" fmla="*/ 111918 h 542925"/>
              <a:gd name="connsiteX16" fmla="*/ 309562 w 478631"/>
              <a:gd name="connsiteY16" fmla="*/ 104775 h 542925"/>
              <a:gd name="connsiteX17" fmla="*/ 338137 w 478631"/>
              <a:gd name="connsiteY17" fmla="*/ 92868 h 542925"/>
              <a:gd name="connsiteX18" fmla="*/ 361950 w 478631"/>
              <a:gd name="connsiteY18" fmla="*/ 78581 h 542925"/>
              <a:gd name="connsiteX19" fmla="*/ 376237 w 478631"/>
              <a:gd name="connsiteY19" fmla="*/ 61912 h 542925"/>
              <a:gd name="connsiteX20" fmla="*/ 392906 w 478631"/>
              <a:gd name="connsiteY20" fmla="*/ 33337 h 542925"/>
              <a:gd name="connsiteX21" fmla="*/ 400050 w 478631"/>
              <a:gd name="connsiteY21" fmla="*/ 0 h 542925"/>
              <a:gd name="connsiteX22" fmla="*/ 478631 w 478631"/>
              <a:gd name="connsiteY22" fmla="*/ 514350 h 542925"/>
              <a:gd name="connsiteX23" fmla="*/ 452437 w 478631"/>
              <a:gd name="connsiteY23" fmla="*/ 535781 h 542925"/>
              <a:gd name="connsiteX24" fmla="*/ 428625 w 478631"/>
              <a:gd name="connsiteY24" fmla="*/ 542925 h 542925"/>
              <a:gd name="connsiteX25" fmla="*/ 409575 w 478631"/>
              <a:gd name="connsiteY25" fmla="*/ 533400 h 542925"/>
              <a:gd name="connsiteX26" fmla="*/ 392906 w 478631"/>
              <a:gd name="connsiteY26" fmla="*/ 504825 h 542925"/>
              <a:gd name="connsiteX27" fmla="*/ 364331 w 478631"/>
              <a:gd name="connsiteY27" fmla="*/ 461962 h 542925"/>
              <a:gd name="connsiteX28" fmla="*/ 323850 w 478631"/>
              <a:gd name="connsiteY28" fmla="*/ 407193 h 542925"/>
              <a:gd name="connsiteX29" fmla="*/ 271462 w 478631"/>
              <a:gd name="connsiteY29" fmla="*/ 342900 h 542925"/>
              <a:gd name="connsiteX30" fmla="*/ 190500 w 478631"/>
              <a:gd name="connsiteY30" fmla="*/ 25955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78631" h="542925">
                <a:moveTo>
                  <a:pt x="190500" y="259556"/>
                </a:moveTo>
                <a:lnTo>
                  <a:pt x="145256" y="219075"/>
                </a:lnTo>
                <a:lnTo>
                  <a:pt x="100012" y="185737"/>
                </a:lnTo>
                <a:lnTo>
                  <a:pt x="54768" y="159543"/>
                </a:lnTo>
                <a:lnTo>
                  <a:pt x="26193" y="145256"/>
                </a:lnTo>
                <a:lnTo>
                  <a:pt x="14287" y="138112"/>
                </a:lnTo>
                <a:lnTo>
                  <a:pt x="4762" y="123825"/>
                </a:lnTo>
                <a:lnTo>
                  <a:pt x="0" y="104775"/>
                </a:lnTo>
                <a:lnTo>
                  <a:pt x="2381" y="85725"/>
                </a:lnTo>
                <a:lnTo>
                  <a:pt x="11906" y="76200"/>
                </a:lnTo>
                <a:lnTo>
                  <a:pt x="26193" y="76200"/>
                </a:lnTo>
                <a:lnTo>
                  <a:pt x="57150" y="88106"/>
                </a:lnTo>
                <a:lnTo>
                  <a:pt x="92868" y="95250"/>
                </a:lnTo>
                <a:lnTo>
                  <a:pt x="185737" y="107156"/>
                </a:lnTo>
                <a:lnTo>
                  <a:pt x="230981" y="114300"/>
                </a:lnTo>
                <a:lnTo>
                  <a:pt x="271462" y="111918"/>
                </a:lnTo>
                <a:lnTo>
                  <a:pt x="309562" y="104775"/>
                </a:lnTo>
                <a:lnTo>
                  <a:pt x="338137" y="92868"/>
                </a:lnTo>
                <a:lnTo>
                  <a:pt x="361950" y="78581"/>
                </a:lnTo>
                <a:lnTo>
                  <a:pt x="376237" y="61912"/>
                </a:lnTo>
                <a:lnTo>
                  <a:pt x="392906" y="33337"/>
                </a:lnTo>
                <a:lnTo>
                  <a:pt x="400050" y="0"/>
                </a:lnTo>
                <a:lnTo>
                  <a:pt x="478631" y="514350"/>
                </a:lnTo>
                <a:lnTo>
                  <a:pt x="452437" y="535781"/>
                </a:lnTo>
                <a:lnTo>
                  <a:pt x="428625" y="542925"/>
                </a:lnTo>
                <a:lnTo>
                  <a:pt x="409575" y="533400"/>
                </a:lnTo>
                <a:lnTo>
                  <a:pt x="392906" y="504825"/>
                </a:lnTo>
                <a:lnTo>
                  <a:pt x="364331" y="461962"/>
                </a:lnTo>
                <a:lnTo>
                  <a:pt x="323850" y="407193"/>
                </a:lnTo>
                <a:lnTo>
                  <a:pt x="271462" y="342900"/>
                </a:lnTo>
                <a:lnTo>
                  <a:pt x="1905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ED6BCE3-12CD-4C12-A684-E3F6579F22A5}"/>
              </a:ext>
            </a:extLst>
          </p:cNvPr>
          <p:cNvSpPr/>
          <p:nvPr/>
        </p:nvSpPr>
        <p:spPr>
          <a:xfrm rot="16200000">
            <a:off x="5473700" y="4654550"/>
            <a:ext cx="2413000" cy="457200"/>
          </a:xfrm>
          <a:custGeom>
            <a:avLst/>
            <a:gdLst>
              <a:gd name="connsiteX0" fmla="*/ 1019175 w 2412207"/>
              <a:gd name="connsiteY0" fmla="*/ 183356 h 457200"/>
              <a:gd name="connsiteX1" fmla="*/ 1283494 w 2412207"/>
              <a:gd name="connsiteY1" fmla="*/ 178593 h 457200"/>
              <a:gd name="connsiteX2" fmla="*/ 1564482 w 2412207"/>
              <a:gd name="connsiteY2" fmla="*/ 176212 h 457200"/>
              <a:gd name="connsiteX3" fmla="*/ 1766888 w 2412207"/>
              <a:gd name="connsiteY3" fmla="*/ 171450 h 457200"/>
              <a:gd name="connsiteX4" fmla="*/ 1893094 w 2412207"/>
              <a:gd name="connsiteY4" fmla="*/ 150018 h 457200"/>
              <a:gd name="connsiteX5" fmla="*/ 1978819 w 2412207"/>
              <a:gd name="connsiteY5" fmla="*/ 152400 h 457200"/>
              <a:gd name="connsiteX6" fmla="*/ 2097882 w 2412207"/>
              <a:gd name="connsiteY6" fmla="*/ 150018 h 457200"/>
              <a:gd name="connsiteX7" fmla="*/ 2150269 w 2412207"/>
              <a:gd name="connsiteY7" fmla="*/ 147637 h 457200"/>
              <a:gd name="connsiteX8" fmla="*/ 2195513 w 2412207"/>
              <a:gd name="connsiteY8" fmla="*/ 138112 h 457200"/>
              <a:gd name="connsiteX9" fmla="*/ 2235994 w 2412207"/>
              <a:gd name="connsiteY9" fmla="*/ 123825 h 457200"/>
              <a:gd name="connsiteX10" fmla="*/ 2266950 w 2412207"/>
              <a:gd name="connsiteY10" fmla="*/ 107156 h 457200"/>
              <a:gd name="connsiteX11" fmla="*/ 2293144 w 2412207"/>
              <a:gd name="connsiteY11" fmla="*/ 88106 h 457200"/>
              <a:gd name="connsiteX12" fmla="*/ 2314575 w 2412207"/>
              <a:gd name="connsiteY12" fmla="*/ 69056 h 457200"/>
              <a:gd name="connsiteX13" fmla="*/ 2336007 w 2412207"/>
              <a:gd name="connsiteY13" fmla="*/ 35718 h 457200"/>
              <a:gd name="connsiteX14" fmla="*/ 2350294 w 2412207"/>
              <a:gd name="connsiteY14" fmla="*/ 14287 h 457200"/>
              <a:gd name="connsiteX15" fmla="*/ 2364582 w 2412207"/>
              <a:gd name="connsiteY15" fmla="*/ 2381 h 457200"/>
              <a:gd name="connsiteX16" fmla="*/ 2381250 w 2412207"/>
              <a:gd name="connsiteY16" fmla="*/ 0 h 457200"/>
              <a:gd name="connsiteX17" fmla="*/ 2390775 w 2412207"/>
              <a:gd name="connsiteY17" fmla="*/ 4762 h 457200"/>
              <a:gd name="connsiteX18" fmla="*/ 2397919 w 2412207"/>
              <a:gd name="connsiteY18" fmla="*/ 11906 h 457200"/>
              <a:gd name="connsiteX19" fmla="*/ 2409825 w 2412207"/>
              <a:gd name="connsiteY19" fmla="*/ 30956 h 457200"/>
              <a:gd name="connsiteX20" fmla="*/ 2412207 w 2412207"/>
              <a:gd name="connsiteY20" fmla="*/ 61912 h 457200"/>
              <a:gd name="connsiteX21" fmla="*/ 2412207 w 2412207"/>
              <a:gd name="connsiteY21" fmla="*/ 140493 h 457200"/>
              <a:gd name="connsiteX22" fmla="*/ 2407444 w 2412207"/>
              <a:gd name="connsiteY22" fmla="*/ 180975 h 457200"/>
              <a:gd name="connsiteX23" fmla="*/ 2383632 w 2412207"/>
              <a:gd name="connsiteY23" fmla="*/ 245268 h 457200"/>
              <a:gd name="connsiteX24" fmla="*/ 2352675 w 2412207"/>
              <a:gd name="connsiteY24" fmla="*/ 309562 h 457200"/>
              <a:gd name="connsiteX25" fmla="*/ 2312194 w 2412207"/>
              <a:gd name="connsiteY25" fmla="*/ 381000 h 457200"/>
              <a:gd name="connsiteX26" fmla="*/ 2288382 w 2412207"/>
              <a:gd name="connsiteY26" fmla="*/ 416718 h 457200"/>
              <a:gd name="connsiteX27" fmla="*/ 2269332 w 2412207"/>
              <a:gd name="connsiteY27" fmla="*/ 440531 h 457200"/>
              <a:gd name="connsiteX28" fmla="*/ 2247900 w 2412207"/>
              <a:gd name="connsiteY28" fmla="*/ 454818 h 457200"/>
              <a:gd name="connsiteX29" fmla="*/ 2224088 w 2412207"/>
              <a:gd name="connsiteY29" fmla="*/ 457200 h 457200"/>
              <a:gd name="connsiteX30" fmla="*/ 2207419 w 2412207"/>
              <a:gd name="connsiteY30" fmla="*/ 452437 h 457200"/>
              <a:gd name="connsiteX31" fmla="*/ 2185988 w 2412207"/>
              <a:gd name="connsiteY31" fmla="*/ 440531 h 457200"/>
              <a:gd name="connsiteX32" fmla="*/ 2140744 w 2412207"/>
              <a:gd name="connsiteY32" fmla="*/ 426243 h 457200"/>
              <a:gd name="connsiteX33" fmla="*/ 2078832 w 2412207"/>
              <a:gd name="connsiteY33" fmla="*/ 421481 h 457200"/>
              <a:gd name="connsiteX34" fmla="*/ 1928813 w 2412207"/>
              <a:gd name="connsiteY34" fmla="*/ 416718 h 457200"/>
              <a:gd name="connsiteX35" fmla="*/ 1593057 w 2412207"/>
              <a:gd name="connsiteY35" fmla="*/ 419100 h 457200"/>
              <a:gd name="connsiteX36" fmla="*/ 1278732 w 2412207"/>
              <a:gd name="connsiteY36" fmla="*/ 421481 h 457200"/>
              <a:gd name="connsiteX37" fmla="*/ 950119 w 2412207"/>
              <a:gd name="connsiteY37" fmla="*/ 421481 h 457200"/>
              <a:gd name="connsiteX38" fmla="*/ 678657 w 2412207"/>
              <a:gd name="connsiteY38" fmla="*/ 416718 h 457200"/>
              <a:gd name="connsiteX39" fmla="*/ 516732 w 2412207"/>
              <a:gd name="connsiteY39" fmla="*/ 419100 h 457200"/>
              <a:gd name="connsiteX40" fmla="*/ 385763 w 2412207"/>
              <a:gd name="connsiteY40" fmla="*/ 419100 h 457200"/>
              <a:gd name="connsiteX41" fmla="*/ 304800 w 2412207"/>
              <a:gd name="connsiteY41" fmla="*/ 419100 h 457200"/>
              <a:gd name="connsiteX42" fmla="*/ 261938 w 2412207"/>
              <a:gd name="connsiteY42" fmla="*/ 419100 h 457200"/>
              <a:gd name="connsiteX43" fmla="*/ 211932 w 2412207"/>
              <a:gd name="connsiteY43" fmla="*/ 411956 h 457200"/>
              <a:gd name="connsiteX44" fmla="*/ 128588 w 2412207"/>
              <a:gd name="connsiteY44" fmla="*/ 395287 h 457200"/>
              <a:gd name="connsiteX45" fmla="*/ 78582 w 2412207"/>
              <a:gd name="connsiteY45" fmla="*/ 383381 h 457200"/>
              <a:gd name="connsiteX46" fmla="*/ 45244 w 2412207"/>
              <a:gd name="connsiteY46" fmla="*/ 371475 h 457200"/>
              <a:gd name="connsiteX47" fmla="*/ 21432 w 2412207"/>
              <a:gd name="connsiteY47" fmla="*/ 357187 h 457200"/>
              <a:gd name="connsiteX48" fmla="*/ 7144 w 2412207"/>
              <a:gd name="connsiteY48" fmla="*/ 338137 h 457200"/>
              <a:gd name="connsiteX49" fmla="*/ 0 w 2412207"/>
              <a:gd name="connsiteY49" fmla="*/ 316706 h 457200"/>
              <a:gd name="connsiteX50" fmla="*/ 0 w 2412207"/>
              <a:gd name="connsiteY50" fmla="*/ 297656 h 457200"/>
              <a:gd name="connsiteX51" fmla="*/ 4763 w 2412207"/>
              <a:gd name="connsiteY51" fmla="*/ 283368 h 457200"/>
              <a:gd name="connsiteX52" fmla="*/ 33338 w 2412207"/>
              <a:gd name="connsiteY52" fmla="*/ 254793 h 457200"/>
              <a:gd name="connsiteX53" fmla="*/ 97632 w 2412207"/>
              <a:gd name="connsiteY53" fmla="*/ 204787 h 457200"/>
              <a:gd name="connsiteX54" fmla="*/ 111919 w 2412207"/>
              <a:gd name="connsiteY54" fmla="*/ 197643 h 457200"/>
              <a:gd name="connsiteX55" fmla="*/ 166688 w 2412207"/>
              <a:gd name="connsiteY55" fmla="*/ 195262 h 457200"/>
              <a:gd name="connsiteX56" fmla="*/ 452438 w 2412207"/>
              <a:gd name="connsiteY56" fmla="*/ 192881 h 457200"/>
              <a:gd name="connsiteX57" fmla="*/ 812007 w 2412207"/>
              <a:gd name="connsiteY57" fmla="*/ 185737 h 457200"/>
              <a:gd name="connsiteX58" fmla="*/ 1019175 w 2412207"/>
              <a:gd name="connsiteY58" fmla="*/ 1833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12207" h="457200">
                <a:moveTo>
                  <a:pt x="1019175" y="183356"/>
                </a:moveTo>
                <a:lnTo>
                  <a:pt x="1283494" y="178593"/>
                </a:lnTo>
                <a:lnTo>
                  <a:pt x="1564482" y="176212"/>
                </a:lnTo>
                <a:lnTo>
                  <a:pt x="1766888" y="171450"/>
                </a:lnTo>
                <a:lnTo>
                  <a:pt x="1893094" y="150018"/>
                </a:lnTo>
                <a:lnTo>
                  <a:pt x="1978819" y="152400"/>
                </a:lnTo>
                <a:lnTo>
                  <a:pt x="2097882" y="150018"/>
                </a:lnTo>
                <a:lnTo>
                  <a:pt x="2150269" y="147637"/>
                </a:lnTo>
                <a:lnTo>
                  <a:pt x="2195513" y="138112"/>
                </a:lnTo>
                <a:lnTo>
                  <a:pt x="2235994" y="123825"/>
                </a:lnTo>
                <a:lnTo>
                  <a:pt x="2266950" y="107156"/>
                </a:lnTo>
                <a:lnTo>
                  <a:pt x="2293144" y="88106"/>
                </a:lnTo>
                <a:lnTo>
                  <a:pt x="2314575" y="69056"/>
                </a:lnTo>
                <a:lnTo>
                  <a:pt x="2336007" y="35718"/>
                </a:lnTo>
                <a:lnTo>
                  <a:pt x="2350294" y="14287"/>
                </a:lnTo>
                <a:lnTo>
                  <a:pt x="2364582" y="2381"/>
                </a:lnTo>
                <a:lnTo>
                  <a:pt x="2381250" y="0"/>
                </a:lnTo>
                <a:lnTo>
                  <a:pt x="2390775" y="4762"/>
                </a:lnTo>
                <a:lnTo>
                  <a:pt x="2397919" y="11906"/>
                </a:lnTo>
                <a:lnTo>
                  <a:pt x="2409825" y="30956"/>
                </a:lnTo>
                <a:lnTo>
                  <a:pt x="2412207" y="61912"/>
                </a:lnTo>
                <a:lnTo>
                  <a:pt x="2412207" y="140493"/>
                </a:lnTo>
                <a:lnTo>
                  <a:pt x="2407444" y="180975"/>
                </a:lnTo>
                <a:lnTo>
                  <a:pt x="2383632" y="245268"/>
                </a:lnTo>
                <a:lnTo>
                  <a:pt x="2352675" y="309562"/>
                </a:lnTo>
                <a:lnTo>
                  <a:pt x="2312194" y="381000"/>
                </a:lnTo>
                <a:lnTo>
                  <a:pt x="2288382" y="416718"/>
                </a:lnTo>
                <a:lnTo>
                  <a:pt x="2269332" y="440531"/>
                </a:lnTo>
                <a:lnTo>
                  <a:pt x="2247900" y="454818"/>
                </a:lnTo>
                <a:lnTo>
                  <a:pt x="2224088" y="457200"/>
                </a:lnTo>
                <a:lnTo>
                  <a:pt x="2207419" y="452437"/>
                </a:lnTo>
                <a:lnTo>
                  <a:pt x="2185988" y="440531"/>
                </a:lnTo>
                <a:lnTo>
                  <a:pt x="2140744" y="426243"/>
                </a:lnTo>
                <a:lnTo>
                  <a:pt x="2078832" y="421481"/>
                </a:lnTo>
                <a:lnTo>
                  <a:pt x="1928813" y="416718"/>
                </a:lnTo>
                <a:lnTo>
                  <a:pt x="1593057" y="419100"/>
                </a:lnTo>
                <a:lnTo>
                  <a:pt x="1278732" y="421481"/>
                </a:lnTo>
                <a:lnTo>
                  <a:pt x="950119" y="421481"/>
                </a:lnTo>
                <a:lnTo>
                  <a:pt x="678657" y="416718"/>
                </a:lnTo>
                <a:lnTo>
                  <a:pt x="516732" y="419100"/>
                </a:lnTo>
                <a:lnTo>
                  <a:pt x="385763" y="419100"/>
                </a:lnTo>
                <a:lnTo>
                  <a:pt x="304800" y="419100"/>
                </a:lnTo>
                <a:lnTo>
                  <a:pt x="261938" y="419100"/>
                </a:lnTo>
                <a:lnTo>
                  <a:pt x="211932" y="411956"/>
                </a:lnTo>
                <a:lnTo>
                  <a:pt x="128588" y="395287"/>
                </a:lnTo>
                <a:lnTo>
                  <a:pt x="78582" y="383381"/>
                </a:lnTo>
                <a:lnTo>
                  <a:pt x="45244" y="371475"/>
                </a:lnTo>
                <a:lnTo>
                  <a:pt x="21432" y="357187"/>
                </a:lnTo>
                <a:lnTo>
                  <a:pt x="7144" y="338137"/>
                </a:lnTo>
                <a:lnTo>
                  <a:pt x="0" y="316706"/>
                </a:lnTo>
                <a:lnTo>
                  <a:pt x="0" y="297656"/>
                </a:lnTo>
                <a:lnTo>
                  <a:pt x="4763" y="283368"/>
                </a:lnTo>
                <a:lnTo>
                  <a:pt x="33338" y="254793"/>
                </a:lnTo>
                <a:lnTo>
                  <a:pt x="97632" y="204787"/>
                </a:lnTo>
                <a:lnTo>
                  <a:pt x="111919" y="197643"/>
                </a:lnTo>
                <a:lnTo>
                  <a:pt x="166688" y="195262"/>
                </a:lnTo>
                <a:lnTo>
                  <a:pt x="452438" y="192881"/>
                </a:lnTo>
                <a:lnTo>
                  <a:pt x="812007" y="185737"/>
                </a:lnTo>
                <a:lnTo>
                  <a:pt x="1019175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DFCD135-396B-4A9B-B9FA-A8B5A372954C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42387A-FAD9-4FB4-9BEF-4963A84EAB6E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B927AB15-69DA-4938-BE4B-C635BA054C3E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BAA76227-E674-40B5-8E30-CF5063EF7FEC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EE38B759-20F1-4F53-92C8-A58901B8AA3F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CC10CDD2-47F1-43F8-B77E-2E840921323F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44130F54-1AB8-4266-B33E-41BF23E99562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23203F7-F148-47D9-A9A8-F62BFA0ECD85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44AF8072-1F4D-449F-910B-B7A8EF21B759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A47D0C04-F4D8-4D1C-ABC9-4199D809EB44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1997972-30C8-4D1D-9EF9-0433F4E13175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07AE7551-4544-49A0-8FAD-0ED47E637DCC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1">
              <a:extLst>
                <a:ext uri="{FF2B5EF4-FFF2-40B4-BE49-F238E27FC236}">
                  <a16:creationId xmlns:a16="http://schemas.microsoft.com/office/drawing/2014/main" id="{5D8F3604-1997-429B-AA24-8E53F278AA78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E769B20-CEFA-4150-BB39-D39A6DBC0B82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B1D9DB63-66B7-4719-BF67-2CD0C2515857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C403363E-0CDC-40C8-B8A3-C160EC2C8236}"/>
              </a:ext>
            </a:extLst>
          </p:cNvPr>
          <p:cNvGrpSpPr/>
          <p:nvPr/>
        </p:nvGrpSpPr>
        <p:grpSpPr>
          <a:xfrm>
            <a:off x="3600452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6F37BD21-AB1D-41C2-978A-ECBFA33963BF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7EC20A83-8174-4CED-8BF4-2DD97CF44CA5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5EA3CCFA-B4BD-4964-8658-559C14B3A171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8366A03-9889-436F-9C48-998C22E20C14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4">
              <a:extLst>
                <a:ext uri="{FF2B5EF4-FFF2-40B4-BE49-F238E27FC236}">
                  <a16:creationId xmlns:a16="http://schemas.microsoft.com/office/drawing/2014/main" id="{560E8B5C-6416-4058-ABD5-A37922A16001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FAFFBF07-0781-4530-9780-85980B9274D9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356FFC0-F894-4ABB-AB90-0650397E18A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23BF701D-9C5A-4D13-A52E-B778A1A6B902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4009F796-D483-4559-84FE-7CBF436C045A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A840EB61-15D2-4723-96C8-ADD06657DB0F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9">
              <a:extLst>
                <a:ext uri="{FF2B5EF4-FFF2-40B4-BE49-F238E27FC236}">
                  <a16:creationId xmlns:a16="http://schemas.microsoft.com/office/drawing/2014/main" id="{510E2733-033B-408F-AE01-216EB08FF00B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1">
              <a:extLst>
                <a:ext uri="{FF2B5EF4-FFF2-40B4-BE49-F238E27FC236}">
                  <a16:creationId xmlns:a16="http://schemas.microsoft.com/office/drawing/2014/main" id="{419D7BC0-8B8C-4F30-A54F-2CD4E86263BA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4BA86737-1211-4FB3-BCC3-93402309337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5">
              <a:extLst>
                <a:ext uri="{FF2B5EF4-FFF2-40B4-BE49-F238E27FC236}">
                  <a16:creationId xmlns:a16="http://schemas.microsoft.com/office/drawing/2014/main" id="{28C3EC2C-5DD9-4810-B3D5-1B799BE1BF7C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786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8" grpId="0" animBg="1"/>
      <p:bldP spid="31" grpId="0" animBg="1"/>
      <p:bldP spid="24" grpId="0" animBg="1"/>
      <p:bldP spid="35" grpId="0" animBg="1"/>
      <p:bldP spid="2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6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A8C92BA-A0E9-437A-A44B-23B4E15670A4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3" name="フリーフォーム 22">
              <a:extLst>
                <a:ext uri="{FF2B5EF4-FFF2-40B4-BE49-F238E27FC236}">
                  <a16:creationId xmlns:a16="http://schemas.microsoft.com/office/drawing/2014/main" id="{A707A14A-408E-4447-B66E-98723E1A09BD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9AE9DF28-3847-4F24-B5FF-7B9BDB649DED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48B18378-0B82-45FB-9709-3FECB9EC1028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61DB3E31-5351-45B4-B687-0D3B8520446E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4">
              <a:extLst>
                <a:ext uri="{FF2B5EF4-FFF2-40B4-BE49-F238E27FC236}">
                  <a16:creationId xmlns:a16="http://schemas.microsoft.com/office/drawing/2014/main" id="{8D1D9A40-0945-4371-BB00-B5978DA2960E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A983FFA8-4130-4D3B-9BC6-219526FE7BC5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5DF2E768-345F-4D51-A0CB-DDAC11E3059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4388955-59F2-47EF-B0A3-DC182D7EB511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4146EB1-2012-491F-8DE9-DA41584EE4AE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B353A02B-A184-44C8-BA64-DFBCAB377DF9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F29B6A86-2A7A-467D-A31D-7EF31E9B2422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F1DD856F-C38F-41D4-BE65-69242D4830D1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C70DC811-D4F7-4713-930A-A68F995062C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39ECD891-57E9-489C-9456-6748CB7A4828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389506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CB89570-7DDF-43FE-8542-BB69D39D9ED0}"/>
              </a:ext>
            </a:extLst>
          </p:cNvPr>
          <p:cNvSpPr/>
          <p:nvPr/>
        </p:nvSpPr>
        <p:spPr>
          <a:xfrm>
            <a:off x="4141789" y="1517650"/>
            <a:ext cx="896937" cy="1338262"/>
          </a:xfrm>
          <a:custGeom>
            <a:avLst/>
            <a:gdLst>
              <a:gd name="connsiteX0" fmla="*/ 578644 w 897731"/>
              <a:gd name="connsiteY0" fmla="*/ 690562 h 1338262"/>
              <a:gd name="connsiteX1" fmla="*/ 466725 w 897731"/>
              <a:gd name="connsiteY1" fmla="*/ 845343 h 1338262"/>
              <a:gd name="connsiteX2" fmla="*/ 376237 w 897731"/>
              <a:gd name="connsiteY2" fmla="*/ 966787 h 1338262"/>
              <a:gd name="connsiteX3" fmla="*/ 273844 w 897731"/>
              <a:gd name="connsiteY3" fmla="*/ 1109662 h 1338262"/>
              <a:gd name="connsiteX4" fmla="*/ 157162 w 897731"/>
              <a:gd name="connsiteY4" fmla="*/ 1269206 h 1338262"/>
              <a:gd name="connsiteX5" fmla="*/ 107156 w 897731"/>
              <a:gd name="connsiteY5" fmla="*/ 1338262 h 1338262"/>
              <a:gd name="connsiteX6" fmla="*/ 0 w 897731"/>
              <a:gd name="connsiteY6" fmla="*/ 1273968 h 1338262"/>
              <a:gd name="connsiteX7" fmla="*/ 71437 w 897731"/>
              <a:gd name="connsiteY7" fmla="*/ 1138237 h 1338262"/>
              <a:gd name="connsiteX8" fmla="*/ 152400 w 897731"/>
              <a:gd name="connsiteY8" fmla="*/ 1007268 h 1338262"/>
              <a:gd name="connsiteX9" fmla="*/ 252412 w 897731"/>
              <a:gd name="connsiteY9" fmla="*/ 845343 h 1338262"/>
              <a:gd name="connsiteX10" fmla="*/ 364331 w 897731"/>
              <a:gd name="connsiteY10" fmla="*/ 657225 h 1338262"/>
              <a:gd name="connsiteX11" fmla="*/ 485775 w 897731"/>
              <a:gd name="connsiteY11" fmla="*/ 433387 h 1338262"/>
              <a:gd name="connsiteX12" fmla="*/ 516731 w 897731"/>
              <a:gd name="connsiteY12" fmla="*/ 369093 h 1338262"/>
              <a:gd name="connsiteX13" fmla="*/ 538162 w 897731"/>
              <a:gd name="connsiteY13" fmla="*/ 323850 h 1338262"/>
              <a:gd name="connsiteX14" fmla="*/ 557212 w 897731"/>
              <a:gd name="connsiteY14" fmla="*/ 273843 h 1338262"/>
              <a:gd name="connsiteX15" fmla="*/ 564356 w 897731"/>
              <a:gd name="connsiteY15" fmla="*/ 247650 h 1338262"/>
              <a:gd name="connsiteX16" fmla="*/ 564356 w 897731"/>
              <a:gd name="connsiteY16" fmla="*/ 211931 h 1338262"/>
              <a:gd name="connsiteX17" fmla="*/ 557212 w 897731"/>
              <a:gd name="connsiteY17" fmla="*/ 171450 h 1338262"/>
              <a:gd name="connsiteX18" fmla="*/ 540544 w 897731"/>
              <a:gd name="connsiteY18" fmla="*/ 135731 h 1338262"/>
              <a:gd name="connsiteX19" fmla="*/ 519112 w 897731"/>
              <a:gd name="connsiteY19" fmla="*/ 102393 h 1338262"/>
              <a:gd name="connsiteX20" fmla="*/ 497681 w 897731"/>
              <a:gd name="connsiteY20" fmla="*/ 78581 h 1338262"/>
              <a:gd name="connsiteX21" fmla="*/ 476250 w 897731"/>
              <a:gd name="connsiteY21" fmla="*/ 64293 h 1338262"/>
              <a:gd name="connsiteX22" fmla="*/ 464344 w 897731"/>
              <a:gd name="connsiteY22" fmla="*/ 47625 h 1338262"/>
              <a:gd name="connsiteX23" fmla="*/ 459581 w 897731"/>
              <a:gd name="connsiteY23" fmla="*/ 23812 h 1338262"/>
              <a:gd name="connsiteX24" fmla="*/ 464344 w 897731"/>
              <a:gd name="connsiteY24" fmla="*/ 7143 h 1338262"/>
              <a:gd name="connsiteX25" fmla="*/ 476250 w 897731"/>
              <a:gd name="connsiteY25" fmla="*/ 0 h 1338262"/>
              <a:gd name="connsiteX26" fmla="*/ 492919 w 897731"/>
              <a:gd name="connsiteY26" fmla="*/ 2381 h 1338262"/>
              <a:gd name="connsiteX27" fmla="*/ 531019 w 897731"/>
              <a:gd name="connsiteY27" fmla="*/ 19050 h 1338262"/>
              <a:gd name="connsiteX28" fmla="*/ 581025 w 897731"/>
              <a:gd name="connsiteY28" fmla="*/ 30956 h 1338262"/>
              <a:gd name="connsiteX29" fmla="*/ 647700 w 897731"/>
              <a:gd name="connsiteY29" fmla="*/ 54768 h 1338262"/>
              <a:gd name="connsiteX30" fmla="*/ 700087 w 897731"/>
              <a:gd name="connsiteY30" fmla="*/ 80962 h 1338262"/>
              <a:gd name="connsiteX31" fmla="*/ 738187 w 897731"/>
              <a:gd name="connsiteY31" fmla="*/ 102393 h 1338262"/>
              <a:gd name="connsiteX32" fmla="*/ 773906 w 897731"/>
              <a:gd name="connsiteY32" fmla="*/ 128587 h 1338262"/>
              <a:gd name="connsiteX33" fmla="*/ 804862 w 897731"/>
              <a:gd name="connsiteY33" fmla="*/ 157162 h 1338262"/>
              <a:gd name="connsiteX34" fmla="*/ 838200 w 897731"/>
              <a:gd name="connsiteY34" fmla="*/ 190500 h 1338262"/>
              <a:gd name="connsiteX35" fmla="*/ 862012 w 897731"/>
              <a:gd name="connsiteY35" fmla="*/ 216693 h 1338262"/>
              <a:gd name="connsiteX36" fmla="*/ 873919 w 897731"/>
              <a:gd name="connsiteY36" fmla="*/ 235743 h 1338262"/>
              <a:gd name="connsiteX37" fmla="*/ 883444 w 897731"/>
              <a:gd name="connsiteY37" fmla="*/ 257175 h 1338262"/>
              <a:gd name="connsiteX38" fmla="*/ 892969 w 897731"/>
              <a:gd name="connsiteY38" fmla="*/ 285750 h 1338262"/>
              <a:gd name="connsiteX39" fmla="*/ 897731 w 897731"/>
              <a:gd name="connsiteY39" fmla="*/ 319087 h 1338262"/>
              <a:gd name="connsiteX40" fmla="*/ 895350 w 897731"/>
              <a:gd name="connsiteY40" fmla="*/ 338137 h 1338262"/>
              <a:gd name="connsiteX41" fmla="*/ 883444 w 897731"/>
              <a:gd name="connsiteY41" fmla="*/ 359568 h 1338262"/>
              <a:gd name="connsiteX42" fmla="*/ 866775 w 897731"/>
              <a:gd name="connsiteY42" fmla="*/ 376237 h 1338262"/>
              <a:gd name="connsiteX43" fmla="*/ 828675 w 897731"/>
              <a:gd name="connsiteY43" fmla="*/ 390525 h 1338262"/>
              <a:gd name="connsiteX44" fmla="*/ 809625 w 897731"/>
              <a:gd name="connsiteY44" fmla="*/ 395287 h 1338262"/>
              <a:gd name="connsiteX45" fmla="*/ 731044 w 897731"/>
              <a:gd name="connsiteY45" fmla="*/ 485775 h 1338262"/>
              <a:gd name="connsiteX46" fmla="*/ 638175 w 897731"/>
              <a:gd name="connsiteY46" fmla="*/ 614362 h 1338262"/>
              <a:gd name="connsiteX47" fmla="*/ 578644 w 897731"/>
              <a:gd name="connsiteY47" fmla="*/ 690562 h 133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97731" h="1338262">
                <a:moveTo>
                  <a:pt x="578644" y="690562"/>
                </a:moveTo>
                <a:lnTo>
                  <a:pt x="466725" y="845343"/>
                </a:lnTo>
                <a:lnTo>
                  <a:pt x="376237" y="966787"/>
                </a:lnTo>
                <a:lnTo>
                  <a:pt x="273844" y="1109662"/>
                </a:lnTo>
                <a:lnTo>
                  <a:pt x="157162" y="1269206"/>
                </a:lnTo>
                <a:lnTo>
                  <a:pt x="107156" y="1338262"/>
                </a:lnTo>
                <a:lnTo>
                  <a:pt x="0" y="1273968"/>
                </a:lnTo>
                <a:lnTo>
                  <a:pt x="71437" y="1138237"/>
                </a:lnTo>
                <a:lnTo>
                  <a:pt x="152400" y="1007268"/>
                </a:lnTo>
                <a:lnTo>
                  <a:pt x="252412" y="845343"/>
                </a:lnTo>
                <a:lnTo>
                  <a:pt x="364331" y="657225"/>
                </a:lnTo>
                <a:lnTo>
                  <a:pt x="485775" y="433387"/>
                </a:lnTo>
                <a:lnTo>
                  <a:pt x="516731" y="369093"/>
                </a:lnTo>
                <a:lnTo>
                  <a:pt x="538162" y="323850"/>
                </a:lnTo>
                <a:lnTo>
                  <a:pt x="557212" y="273843"/>
                </a:lnTo>
                <a:lnTo>
                  <a:pt x="564356" y="247650"/>
                </a:lnTo>
                <a:lnTo>
                  <a:pt x="564356" y="211931"/>
                </a:lnTo>
                <a:lnTo>
                  <a:pt x="557212" y="171450"/>
                </a:lnTo>
                <a:lnTo>
                  <a:pt x="540544" y="135731"/>
                </a:lnTo>
                <a:lnTo>
                  <a:pt x="519112" y="102393"/>
                </a:lnTo>
                <a:lnTo>
                  <a:pt x="497681" y="78581"/>
                </a:lnTo>
                <a:lnTo>
                  <a:pt x="476250" y="64293"/>
                </a:lnTo>
                <a:lnTo>
                  <a:pt x="464344" y="47625"/>
                </a:lnTo>
                <a:lnTo>
                  <a:pt x="459581" y="23812"/>
                </a:lnTo>
                <a:lnTo>
                  <a:pt x="464344" y="7143"/>
                </a:lnTo>
                <a:lnTo>
                  <a:pt x="476250" y="0"/>
                </a:lnTo>
                <a:lnTo>
                  <a:pt x="492919" y="2381"/>
                </a:lnTo>
                <a:lnTo>
                  <a:pt x="531019" y="19050"/>
                </a:lnTo>
                <a:lnTo>
                  <a:pt x="581025" y="30956"/>
                </a:lnTo>
                <a:lnTo>
                  <a:pt x="647700" y="54768"/>
                </a:lnTo>
                <a:lnTo>
                  <a:pt x="700087" y="80962"/>
                </a:lnTo>
                <a:lnTo>
                  <a:pt x="738187" y="102393"/>
                </a:lnTo>
                <a:lnTo>
                  <a:pt x="773906" y="128587"/>
                </a:lnTo>
                <a:lnTo>
                  <a:pt x="804862" y="157162"/>
                </a:lnTo>
                <a:lnTo>
                  <a:pt x="838200" y="190500"/>
                </a:lnTo>
                <a:lnTo>
                  <a:pt x="862012" y="216693"/>
                </a:lnTo>
                <a:lnTo>
                  <a:pt x="873919" y="235743"/>
                </a:lnTo>
                <a:lnTo>
                  <a:pt x="883444" y="257175"/>
                </a:lnTo>
                <a:lnTo>
                  <a:pt x="892969" y="285750"/>
                </a:lnTo>
                <a:lnTo>
                  <a:pt x="897731" y="319087"/>
                </a:lnTo>
                <a:lnTo>
                  <a:pt x="895350" y="338137"/>
                </a:lnTo>
                <a:lnTo>
                  <a:pt x="883444" y="359568"/>
                </a:lnTo>
                <a:lnTo>
                  <a:pt x="866775" y="376237"/>
                </a:lnTo>
                <a:lnTo>
                  <a:pt x="828675" y="390525"/>
                </a:lnTo>
                <a:lnTo>
                  <a:pt x="809625" y="395287"/>
                </a:lnTo>
                <a:lnTo>
                  <a:pt x="731044" y="485775"/>
                </a:lnTo>
                <a:lnTo>
                  <a:pt x="638175" y="614362"/>
                </a:lnTo>
                <a:lnTo>
                  <a:pt x="578644" y="6905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4826158-8F51-4B46-B6F3-FC3157B318D9}"/>
              </a:ext>
            </a:extLst>
          </p:cNvPr>
          <p:cNvSpPr/>
          <p:nvPr/>
        </p:nvSpPr>
        <p:spPr>
          <a:xfrm>
            <a:off x="3643313" y="4306888"/>
            <a:ext cx="976312" cy="1255712"/>
          </a:xfrm>
          <a:custGeom>
            <a:avLst/>
            <a:gdLst>
              <a:gd name="connsiteX0" fmla="*/ 419100 w 976312"/>
              <a:gd name="connsiteY0" fmla="*/ 635794 h 1254919"/>
              <a:gd name="connsiteX1" fmla="*/ 454818 w 976312"/>
              <a:gd name="connsiteY1" fmla="*/ 573882 h 1254919"/>
              <a:gd name="connsiteX2" fmla="*/ 485775 w 976312"/>
              <a:gd name="connsiteY2" fmla="*/ 519113 h 1254919"/>
              <a:gd name="connsiteX3" fmla="*/ 514350 w 976312"/>
              <a:gd name="connsiteY3" fmla="*/ 476250 h 1254919"/>
              <a:gd name="connsiteX4" fmla="*/ 547687 w 976312"/>
              <a:gd name="connsiteY4" fmla="*/ 416719 h 1254919"/>
              <a:gd name="connsiteX5" fmla="*/ 573881 w 976312"/>
              <a:gd name="connsiteY5" fmla="*/ 364332 h 1254919"/>
              <a:gd name="connsiteX6" fmla="*/ 585787 w 976312"/>
              <a:gd name="connsiteY6" fmla="*/ 328613 h 1254919"/>
              <a:gd name="connsiteX7" fmla="*/ 602456 w 976312"/>
              <a:gd name="connsiteY7" fmla="*/ 280988 h 1254919"/>
              <a:gd name="connsiteX8" fmla="*/ 614362 w 976312"/>
              <a:gd name="connsiteY8" fmla="*/ 226219 h 1254919"/>
              <a:gd name="connsiteX9" fmla="*/ 614362 w 976312"/>
              <a:gd name="connsiteY9" fmla="*/ 192882 h 1254919"/>
              <a:gd name="connsiteX10" fmla="*/ 602456 w 976312"/>
              <a:gd name="connsiteY10" fmla="*/ 157163 h 1254919"/>
              <a:gd name="connsiteX11" fmla="*/ 573881 w 976312"/>
              <a:gd name="connsiteY11" fmla="*/ 102394 h 1254919"/>
              <a:gd name="connsiteX12" fmla="*/ 552450 w 976312"/>
              <a:gd name="connsiteY12" fmla="*/ 69057 h 1254919"/>
              <a:gd name="connsiteX13" fmla="*/ 540543 w 976312"/>
              <a:gd name="connsiteY13" fmla="*/ 47625 h 1254919"/>
              <a:gd name="connsiteX14" fmla="*/ 535781 w 976312"/>
              <a:gd name="connsiteY14" fmla="*/ 33338 h 1254919"/>
              <a:gd name="connsiteX15" fmla="*/ 533400 w 976312"/>
              <a:gd name="connsiteY15" fmla="*/ 14288 h 1254919"/>
              <a:gd name="connsiteX16" fmla="*/ 538162 w 976312"/>
              <a:gd name="connsiteY16" fmla="*/ 0 h 1254919"/>
              <a:gd name="connsiteX17" fmla="*/ 550068 w 976312"/>
              <a:gd name="connsiteY17" fmla="*/ 0 h 1254919"/>
              <a:gd name="connsiteX18" fmla="*/ 573881 w 976312"/>
              <a:gd name="connsiteY18" fmla="*/ 4763 h 1254919"/>
              <a:gd name="connsiteX19" fmla="*/ 623887 w 976312"/>
              <a:gd name="connsiteY19" fmla="*/ 26194 h 1254919"/>
              <a:gd name="connsiteX20" fmla="*/ 690562 w 976312"/>
              <a:gd name="connsiteY20" fmla="*/ 64294 h 1254919"/>
              <a:gd name="connsiteX21" fmla="*/ 742950 w 976312"/>
              <a:gd name="connsiteY21" fmla="*/ 100013 h 1254919"/>
              <a:gd name="connsiteX22" fmla="*/ 804862 w 976312"/>
              <a:gd name="connsiteY22" fmla="*/ 152400 h 1254919"/>
              <a:gd name="connsiteX23" fmla="*/ 873918 w 976312"/>
              <a:gd name="connsiteY23" fmla="*/ 216694 h 1254919"/>
              <a:gd name="connsiteX24" fmla="*/ 931068 w 976312"/>
              <a:gd name="connsiteY24" fmla="*/ 278607 h 1254919"/>
              <a:gd name="connsiteX25" fmla="*/ 952500 w 976312"/>
              <a:gd name="connsiteY25" fmla="*/ 304800 h 1254919"/>
              <a:gd name="connsiteX26" fmla="*/ 969168 w 976312"/>
              <a:gd name="connsiteY26" fmla="*/ 338138 h 1254919"/>
              <a:gd name="connsiteX27" fmla="*/ 976312 w 976312"/>
              <a:gd name="connsiteY27" fmla="*/ 361950 h 1254919"/>
              <a:gd name="connsiteX28" fmla="*/ 976312 w 976312"/>
              <a:gd name="connsiteY28" fmla="*/ 385763 h 1254919"/>
              <a:gd name="connsiteX29" fmla="*/ 969168 w 976312"/>
              <a:gd name="connsiteY29" fmla="*/ 409575 h 1254919"/>
              <a:gd name="connsiteX30" fmla="*/ 945356 w 976312"/>
              <a:gd name="connsiteY30" fmla="*/ 426244 h 1254919"/>
              <a:gd name="connsiteX31" fmla="*/ 902493 w 976312"/>
              <a:gd name="connsiteY31" fmla="*/ 440532 h 1254919"/>
              <a:gd name="connsiteX32" fmla="*/ 859631 w 976312"/>
              <a:gd name="connsiteY32" fmla="*/ 459582 h 1254919"/>
              <a:gd name="connsiteX33" fmla="*/ 821531 w 976312"/>
              <a:gd name="connsiteY33" fmla="*/ 485775 h 1254919"/>
              <a:gd name="connsiteX34" fmla="*/ 781050 w 976312"/>
              <a:gd name="connsiteY34" fmla="*/ 519113 h 1254919"/>
              <a:gd name="connsiteX35" fmla="*/ 754856 w 976312"/>
              <a:gd name="connsiteY35" fmla="*/ 545307 h 1254919"/>
              <a:gd name="connsiteX36" fmla="*/ 709612 w 976312"/>
              <a:gd name="connsiteY36" fmla="*/ 607219 h 1254919"/>
              <a:gd name="connsiteX37" fmla="*/ 650081 w 976312"/>
              <a:gd name="connsiteY37" fmla="*/ 678657 h 1254919"/>
              <a:gd name="connsiteX38" fmla="*/ 569118 w 976312"/>
              <a:gd name="connsiteY38" fmla="*/ 771525 h 1254919"/>
              <a:gd name="connsiteX39" fmla="*/ 481012 w 976312"/>
              <a:gd name="connsiteY39" fmla="*/ 862013 h 1254919"/>
              <a:gd name="connsiteX40" fmla="*/ 392906 w 976312"/>
              <a:gd name="connsiteY40" fmla="*/ 952500 h 1254919"/>
              <a:gd name="connsiteX41" fmla="*/ 252412 w 976312"/>
              <a:gd name="connsiteY41" fmla="*/ 1081088 h 1254919"/>
              <a:gd name="connsiteX42" fmla="*/ 114300 w 976312"/>
              <a:gd name="connsiteY42" fmla="*/ 1197769 h 1254919"/>
              <a:gd name="connsiteX43" fmla="*/ 50006 w 976312"/>
              <a:gd name="connsiteY43" fmla="*/ 1247775 h 1254919"/>
              <a:gd name="connsiteX44" fmla="*/ 28575 w 976312"/>
              <a:gd name="connsiteY44" fmla="*/ 1254919 h 1254919"/>
              <a:gd name="connsiteX45" fmla="*/ 14287 w 976312"/>
              <a:gd name="connsiteY45" fmla="*/ 1254919 h 1254919"/>
              <a:gd name="connsiteX46" fmla="*/ 4762 w 976312"/>
              <a:gd name="connsiteY46" fmla="*/ 1250157 h 1254919"/>
              <a:gd name="connsiteX47" fmla="*/ 0 w 976312"/>
              <a:gd name="connsiteY47" fmla="*/ 1235869 h 1254919"/>
              <a:gd name="connsiteX48" fmla="*/ 4762 w 976312"/>
              <a:gd name="connsiteY48" fmla="*/ 1209675 h 1254919"/>
              <a:gd name="connsiteX49" fmla="*/ 38100 w 976312"/>
              <a:gd name="connsiteY49" fmla="*/ 1162050 h 1254919"/>
              <a:gd name="connsiteX50" fmla="*/ 97631 w 976312"/>
              <a:gd name="connsiteY50" fmla="*/ 1095375 h 1254919"/>
              <a:gd name="connsiteX51" fmla="*/ 147637 w 976312"/>
              <a:gd name="connsiteY51" fmla="*/ 1031082 h 1254919"/>
              <a:gd name="connsiteX52" fmla="*/ 235743 w 976312"/>
              <a:gd name="connsiteY52" fmla="*/ 909638 h 1254919"/>
              <a:gd name="connsiteX53" fmla="*/ 314325 w 976312"/>
              <a:gd name="connsiteY53" fmla="*/ 797719 h 1254919"/>
              <a:gd name="connsiteX54" fmla="*/ 419100 w 976312"/>
              <a:gd name="connsiteY54" fmla="*/ 6357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76312" h="1254919">
                <a:moveTo>
                  <a:pt x="419100" y="635794"/>
                </a:moveTo>
                <a:lnTo>
                  <a:pt x="454818" y="573882"/>
                </a:lnTo>
                <a:lnTo>
                  <a:pt x="485775" y="519113"/>
                </a:lnTo>
                <a:lnTo>
                  <a:pt x="514350" y="476250"/>
                </a:lnTo>
                <a:lnTo>
                  <a:pt x="547687" y="416719"/>
                </a:lnTo>
                <a:lnTo>
                  <a:pt x="573881" y="364332"/>
                </a:lnTo>
                <a:lnTo>
                  <a:pt x="585787" y="328613"/>
                </a:lnTo>
                <a:lnTo>
                  <a:pt x="602456" y="280988"/>
                </a:lnTo>
                <a:lnTo>
                  <a:pt x="614362" y="226219"/>
                </a:lnTo>
                <a:lnTo>
                  <a:pt x="614362" y="192882"/>
                </a:lnTo>
                <a:lnTo>
                  <a:pt x="602456" y="157163"/>
                </a:lnTo>
                <a:lnTo>
                  <a:pt x="573881" y="102394"/>
                </a:lnTo>
                <a:lnTo>
                  <a:pt x="552450" y="69057"/>
                </a:lnTo>
                <a:lnTo>
                  <a:pt x="540543" y="47625"/>
                </a:lnTo>
                <a:lnTo>
                  <a:pt x="535781" y="33338"/>
                </a:lnTo>
                <a:lnTo>
                  <a:pt x="533400" y="14288"/>
                </a:lnTo>
                <a:lnTo>
                  <a:pt x="538162" y="0"/>
                </a:lnTo>
                <a:lnTo>
                  <a:pt x="550068" y="0"/>
                </a:lnTo>
                <a:lnTo>
                  <a:pt x="573881" y="4763"/>
                </a:lnTo>
                <a:lnTo>
                  <a:pt x="623887" y="26194"/>
                </a:lnTo>
                <a:lnTo>
                  <a:pt x="690562" y="64294"/>
                </a:lnTo>
                <a:lnTo>
                  <a:pt x="742950" y="100013"/>
                </a:lnTo>
                <a:lnTo>
                  <a:pt x="804862" y="152400"/>
                </a:lnTo>
                <a:lnTo>
                  <a:pt x="873918" y="216694"/>
                </a:lnTo>
                <a:lnTo>
                  <a:pt x="931068" y="278607"/>
                </a:lnTo>
                <a:lnTo>
                  <a:pt x="952500" y="304800"/>
                </a:lnTo>
                <a:lnTo>
                  <a:pt x="969168" y="338138"/>
                </a:lnTo>
                <a:lnTo>
                  <a:pt x="976312" y="361950"/>
                </a:lnTo>
                <a:lnTo>
                  <a:pt x="976312" y="385763"/>
                </a:lnTo>
                <a:lnTo>
                  <a:pt x="969168" y="409575"/>
                </a:lnTo>
                <a:lnTo>
                  <a:pt x="945356" y="426244"/>
                </a:lnTo>
                <a:lnTo>
                  <a:pt x="902493" y="440532"/>
                </a:lnTo>
                <a:lnTo>
                  <a:pt x="859631" y="459582"/>
                </a:lnTo>
                <a:lnTo>
                  <a:pt x="821531" y="485775"/>
                </a:lnTo>
                <a:lnTo>
                  <a:pt x="781050" y="519113"/>
                </a:lnTo>
                <a:lnTo>
                  <a:pt x="754856" y="545307"/>
                </a:lnTo>
                <a:lnTo>
                  <a:pt x="709612" y="607219"/>
                </a:lnTo>
                <a:lnTo>
                  <a:pt x="650081" y="678657"/>
                </a:lnTo>
                <a:lnTo>
                  <a:pt x="569118" y="771525"/>
                </a:lnTo>
                <a:lnTo>
                  <a:pt x="481012" y="862013"/>
                </a:lnTo>
                <a:lnTo>
                  <a:pt x="392906" y="952500"/>
                </a:lnTo>
                <a:lnTo>
                  <a:pt x="252412" y="1081088"/>
                </a:lnTo>
                <a:lnTo>
                  <a:pt x="114300" y="1197769"/>
                </a:lnTo>
                <a:lnTo>
                  <a:pt x="50006" y="1247775"/>
                </a:lnTo>
                <a:lnTo>
                  <a:pt x="28575" y="1254919"/>
                </a:lnTo>
                <a:lnTo>
                  <a:pt x="14287" y="1254919"/>
                </a:lnTo>
                <a:lnTo>
                  <a:pt x="4762" y="1250157"/>
                </a:lnTo>
                <a:lnTo>
                  <a:pt x="0" y="1235869"/>
                </a:lnTo>
                <a:lnTo>
                  <a:pt x="4762" y="1209675"/>
                </a:lnTo>
                <a:lnTo>
                  <a:pt x="38100" y="1162050"/>
                </a:lnTo>
                <a:lnTo>
                  <a:pt x="97631" y="1095375"/>
                </a:lnTo>
                <a:lnTo>
                  <a:pt x="147637" y="1031082"/>
                </a:lnTo>
                <a:lnTo>
                  <a:pt x="235743" y="909638"/>
                </a:lnTo>
                <a:lnTo>
                  <a:pt x="314325" y="797719"/>
                </a:lnTo>
                <a:lnTo>
                  <a:pt x="419100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EFD43FE-742A-4B08-BF83-134B4569A82A}"/>
              </a:ext>
            </a:extLst>
          </p:cNvPr>
          <p:cNvSpPr/>
          <p:nvPr/>
        </p:nvSpPr>
        <p:spPr>
          <a:xfrm>
            <a:off x="5278439" y="4090988"/>
            <a:ext cx="407987" cy="995362"/>
          </a:xfrm>
          <a:custGeom>
            <a:avLst/>
            <a:gdLst>
              <a:gd name="connsiteX0" fmla="*/ 95250 w 407194"/>
              <a:gd name="connsiteY0" fmla="*/ 359568 h 995362"/>
              <a:gd name="connsiteX1" fmla="*/ 57150 w 407194"/>
              <a:gd name="connsiteY1" fmla="*/ 219075 h 995362"/>
              <a:gd name="connsiteX2" fmla="*/ 11907 w 407194"/>
              <a:gd name="connsiteY2" fmla="*/ 71437 h 995362"/>
              <a:gd name="connsiteX3" fmla="*/ 0 w 407194"/>
              <a:gd name="connsiteY3" fmla="*/ 33337 h 995362"/>
              <a:gd name="connsiteX4" fmla="*/ 0 w 407194"/>
              <a:gd name="connsiteY4" fmla="*/ 14287 h 995362"/>
              <a:gd name="connsiteX5" fmla="*/ 7144 w 407194"/>
              <a:gd name="connsiteY5" fmla="*/ 0 h 995362"/>
              <a:gd name="connsiteX6" fmla="*/ 28575 w 407194"/>
              <a:gd name="connsiteY6" fmla="*/ 7143 h 995362"/>
              <a:gd name="connsiteX7" fmla="*/ 114300 w 407194"/>
              <a:gd name="connsiteY7" fmla="*/ 85725 h 995362"/>
              <a:gd name="connsiteX8" fmla="*/ 171450 w 407194"/>
              <a:gd name="connsiteY8" fmla="*/ 142875 h 995362"/>
              <a:gd name="connsiteX9" fmla="*/ 221457 w 407194"/>
              <a:gd name="connsiteY9" fmla="*/ 195262 h 995362"/>
              <a:gd name="connsiteX10" fmla="*/ 280988 w 407194"/>
              <a:gd name="connsiteY10" fmla="*/ 261937 h 995362"/>
              <a:gd name="connsiteX11" fmla="*/ 321469 w 407194"/>
              <a:gd name="connsiteY11" fmla="*/ 314325 h 995362"/>
              <a:gd name="connsiteX12" fmla="*/ 340519 w 407194"/>
              <a:gd name="connsiteY12" fmla="*/ 345281 h 995362"/>
              <a:gd name="connsiteX13" fmla="*/ 352425 w 407194"/>
              <a:gd name="connsiteY13" fmla="*/ 381000 h 995362"/>
              <a:gd name="connsiteX14" fmla="*/ 369094 w 407194"/>
              <a:gd name="connsiteY14" fmla="*/ 447675 h 995362"/>
              <a:gd name="connsiteX15" fmla="*/ 383382 w 407194"/>
              <a:gd name="connsiteY15" fmla="*/ 521493 h 995362"/>
              <a:gd name="connsiteX16" fmla="*/ 392907 w 407194"/>
              <a:gd name="connsiteY16" fmla="*/ 578643 h 995362"/>
              <a:gd name="connsiteX17" fmla="*/ 400050 w 407194"/>
              <a:gd name="connsiteY17" fmla="*/ 638175 h 995362"/>
              <a:gd name="connsiteX18" fmla="*/ 407194 w 407194"/>
              <a:gd name="connsiteY18" fmla="*/ 721518 h 995362"/>
              <a:gd name="connsiteX19" fmla="*/ 407194 w 407194"/>
              <a:gd name="connsiteY19" fmla="*/ 790575 h 995362"/>
              <a:gd name="connsiteX20" fmla="*/ 407194 w 407194"/>
              <a:gd name="connsiteY20" fmla="*/ 842962 h 995362"/>
              <a:gd name="connsiteX21" fmla="*/ 402432 w 407194"/>
              <a:gd name="connsiteY21" fmla="*/ 888206 h 995362"/>
              <a:gd name="connsiteX22" fmla="*/ 388144 w 407194"/>
              <a:gd name="connsiteY22" fmla="*/ 933450 h 995362"/>
              <a:gd name="connsiteX23" fmla="*/ 369094 w 407194"/>
              <a:gd name="connsiteY23" fmla="*/ 973931 h 995362"/>
              <a:gd name="connsiteX24" fmla="*/ 345282 w 407194"/>
              <a:gd name="connsiteY24" fmla="*/ 992981 h 995362"/>
              <a:gd name="connsiteX25" fmla="*/ 326232 w 407194"/>
              <a:gd name="connsiteY25" fmla="*/ 995362 h 995362"/>
              <a:gd name="connsiteX26" fmla="*/ 292894 w 407194"/>
              <a:gd name="connsiteY26" fmla="*/ 981075 h 995362"/>
              <a:gd name="connsiteX27" fmla="*/ 269082 w 407194"/>
              <a:gd name="connsiteY27" fmla="*/ 964406 h 995362"/>
              <a:gd name="connsiteX28" fmla="*/ 247650 w 407194"/>
              <a:gd name="connsiteY28" fmla="*/ 942975 h 995362"/>
              <a:gd name="connsiteX29" fmla="*/ 230982 w 407194"/>
              <a:gd name="connsiteY29" fmla="*/ 916781 h 995362"/>
              <a:gd name="connsiteX30" fmla="*/ 214313 w 407194"/>
              <a:gd name="connsiteY30" fmla="*/ 876300 h 995362"/>
              <a:gd name="connsiteX31" fmla="*/ 204788 w 407194"/>
              <a:gd name="connsiteY31" fmla="*/ 842962 h 995362"/>
              <a:gd name="connsiteX32" fmla="*/ 183357 w 407194"/>
              <a:gd name="connsiteY32" fmla="*/ 731043 h 995362"/>
              <a:gd name="connsiteX33" fmla="*/ 142875 w 407194"/>
              <a:gd name="connsiteY33" fmla="*/ 552450 h 995362"/>
              <a:gd name="connsiteX34" fmla="*/ 95250 w 407194"/>
              <a:gd name="connsiteY34" fmla="*/ 359568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7194" h="995362">
                <a:moveTo>
                  <a:pt x="95250" y="359568"/>
                </a:moveTo>
                <a:lnTo>
                  <a:pt x="57150" y="219075"/>
                </a:lnTo>
                <a:lnTo>
                  <a:pt x="11907" y="71437"/>
                </a:lnTo>
                <a:lnTo>
                  <a:pt x="0" y="33337"/>
                </a:lnTo>
                <a:lnTo>
                  <a:pt x="0" y="14287"/>
                </a:lnTo>
                <a:lnTo>
                  <a:pt x="7144" y="0"/>
                </a:lnTo>
                <a:lnTo>
                  <a:pt x="28575" y="7143"/>
                </a:lnTo>
                <a:lnTo>
                  <a:pt x="114300" y="85725"/>
                </a:lnTo>
                <a:lnTo>
                  <a:pt x="171450" y="142875"/>
                </a:lnTo>
                <a:lnTo>
                  <a:pt x="221457" y="195262"/>
                </a:lnTo>
                <a:lnTo>
                  <a:pt x="280988" y="261937"/>
                </a:lnTo>
                <a:lnTo>
                  <a:pt x="321469" y="314325"/>
                </a:lnTo>
                <a:lnTo>
                  <a:pt x="340519" y="345281"/>
                </a:lnTo>
                <a:lnTo>
                  <a:pt x="352425" y="381000"/>
                </a:lnTo>
                <a:lnTo>
                  <a:pt x="369094" y="447675"/>
                </a:lnTo>
                <a:lnTo>
                  <a:pt x="383382" y="521493"/>
                </a:lnTo>
                <a:lnTo>
                  <a:pt x="392907" y="578643"/>
                </a:lnTo>
                <a:lnTo>
                  <a:pt x="400050" y="638175"/>
                </a:lnTo>
                <a:lnTo>
                  <a:pt x="407194" y="721518"/>
                </a:lnTo>
                <a:lnTo>
                  <a:pt x="407194" y="790575"/>
                </a:lnTo>
                <a:lnTo>
                  <a:pt x="407194" y="842962"/>
                </a:lnTo>
                <a:lnTo>
                  <a:pt x="402432" y="888206"/>
                </a:lnTo>
                <a:lnTo>
                  <a:pt x="388144" y="933450"/>
                </a:lnTo>
                <a:lnTo>
                  <a:pt x="369094" y="973931"/>
                </a:lnTo>
                <a:lnTo>
                  <a:pt x="345282" y="992981"/>
                </a:lnTo>
                <a:lnTo>
                  <a:pt x="326232" y="995362"/>
                </a:lnTo>
                <a:lnTo>
                  <a:pt x="292894" y="981075"/>
                </a:lnTo>
                <a:lnTo>
                  <a:pt x="269082" y="964406"/>
                </a:lnTo>
                <a:lnTo>
                  <a:pt x="247650" y="942975"/>
                </a:lnTo>
                <a:lnTo>
                  <a:pt x="230982" y="916781"/>
                </a:lnTo>
                <a:lnTo>
                  <a:pt x="214313" y="876300"/>
                </a:lnTo>
                <a:lnTo>
                  <a:pt x="204788" y="842962"/>
                </a:lnTo>
                <a:lnTo>
                  <a:pt x="183357" y="731043"/>
                </a:lnTo>
                <a:lnTo>
                  <a:pt x="142875" y="552450"/>
                </a:lnTo>
                <a:lnTo>
                  <a:pt x="95250" y="3595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96B91EF-5F38-4342-BF31-A0594623F29D}"/>
              </a:ext>
            </a:extLst>
          </p:cNvPr>
          <p:cNvSpPr/>
          <p:nvPr/>
        </p:nvSpPr>
        <p:spPr>
          <a:xfrm>
            <a:off x="6457951" y="1417638"/>
            <a:ext cx="722313" cy="850900"/>
          </a:xfrm>
          <a:custGeom>
            <a:avLst/>
            <a:gdLst>
              <a:gd name="connsiteX0" fmla="*/ 214313 w 721519"/>
              <a:gd name="connsiteY0" fmla="*/ 490537 h 852487"/>
              <a:gd name="connsiteX1" fmla="*/ 266700 w 721519"/>
              <a:gd name="connsiteY1" fmla="*/ 397669 h 852487"/>
              <a:gd name="connsiteX2" fmla="*/ 309563 w 721519"/>
              <a:gd name="connsiteY2" fmla="*/ 321469 h 852487"/>
              <a:gd name="connsiteX3" fmla="*/ 338138 w 721519"/>
              <a:gd name="connsiteY3" fmla="*/ 259556 h 852487"/>
              <a:gd name="connsiteX4" fmla="*/ 352425 w 721519"/>
              <a:gd name="connsiteY4" fmla="*/ 226219 h 852487"/>
              <a:gd name="connsiteX5" fmla="*/ 357188 w 721519"/>
              <a:gd name="connsiteY5" fmla="*/ 197644 h 852487"/>
              <a:gd name="connsiteX6" fmla="*/ 354806 w 721519"/>
              <a:gd name="connsiteY6" fmla="*/ 164306 h 852487"/>
              <a:gd name="connsiteX7" fmla="*/ 342900 w 721519"/>
              <a:gd name="connsiteY7" fmla="*/ 140494 h 852487"/>
              <a:gd name="connsiteX8" fmla="*/ 328613 w 721519"/>
              <a:gd name="connsiteY8" fmla="*/ 123825 h 852487"/>
              <a:gd name="connsiteX9" fmla="*/ 309563 w 721519"/>
              <a:gd name="connsiteY9" fmla="*/ 104775 h 852487"/>
              <a:gd name="connsiteX10" fmla="*/ 276225 w 721519"/>
              <a:gd name="connsiteY10" fmla="*/ 83344 h 852487"/>
              <a:gd name="connsiteX11" fmla="*/ 242888 w 721519"/>
              <a:gd name="connsiteY11" fmla="*/ 64294 h 852487"/>
              <a:gd name="connsiteX12" fmla="*/ 226219 w 721519"/>
              <a:gd name="connsiteY12" fmla="*/ 50006 h 852487"/>
              <a:gd name="connsiteX13" fmla="*/ 211931 w 721519"/>
              <a:gd name="connsiteY13" fmla="*/ 33337 h 852487"/>
              <a:gd name="connsiteX14" fmla="*/ 209550 w 721519"/>
              <a:gd name="connsiteY14" fmla="*/ 19050 h 852487"/>
              <a:gd name="connsiteX15" fmla="*/ 214313 w 721519"/>
              <a:gd name="connsiteY15" fmla="*/ 7144 h 852487"/>
              <a:gd name="connsiteX16" fmla="*/ 242888 w 721519"/>
              <a:gd name="connsiteY16" fmla="*/ 0 h 852487"/>
              <a:gd name="connsiteX17" fmla="*/ 319088 w 721519"/>
              <a:gd name="connsiteY17" fmla="*/ 0 h 852487"/>
              <a:gd name="connsiteX18" fmla="*/ 390525 w 721519"/>
              <a:gd name="connsiteY18" fmla="*/ 9525 h 852487"/>
              <a:gd name="connsiteX19" fmla="*/ 471488 w 721519"/>
              <a:gd name="connsiteY19" fmla="*/ 28575 h 852487"/>
              <a:gd name="connsiteX20" fmla="*/ 519113 w 721519"/>
              <a:gd name="connsiteY20" fmla="*/ 47625 h 852487"/>
              <a:gd name="connsiteX21" fmla="*/ 552450 w 721519"/>
              <a:gd name="connsiteY21" fmla="*/ 64294 h 852487"/>
              <a:gd name="connsiteX22" fmla="*/ 592931 w 721519"/>
              <a:gd name="connsiteY22" fmla="*/ 92869 h 852487"/>
              <a:gd name="connsiteX23" fmla="*/ 621506 w 721519"/>
              <a:gd name="connsiteY23" fmla="*/ 121444 h 852487"/>
              <a:gd name="connsiteX24" fmla="*/ 633413 w 721519"/>
              <a:gd name="connsiteY24" fmla="*/ 135731 h 852487"/>
              <a:gd name="connsiteX25" fmla="*/ 657225 w 721519"/>
              <a:gd name="connsiteY25" fmla="*/ 150019 h 852487"/>
              <a:gd name="connsiteX26" fmla="*/ 673894 w 721519"/>
              <a:gd name="connsiteY26" fmla="*/ 161925 h 852487"/>
              <a:gd name="connsiteX27" fmla="*/ 700088 w 721519"/>
              <a:gd name="connsiteY27" fmla="*/ 183356 h 852487"/>
              <a:gd name="connsiteX28" fmla="*/ 714375 w 721519"/>
              <a:gd name="connsiteY28" fmla="*/ 200025 h 852487"/>
              <a:gd name="connsiteX29" fmla="*/ 719138 w 721519"/>
              <a:gd name="connsiteY29" fmla="*/ 209550 h 852487"/>
              <a:gd name="connsiteX30" fmla="*/ 721519 w 721519"/>
              <a:gd name="connsiteY30" fmla="*/ 221456 h 852487"/>
              <a:gd name="connsiteX31" fmla="*/ 719138 w 721519"/>
              <a:gd name="connsiteY31" fmla="*/ 238125 h 852487"/>
              <a:gd name="connsiteX32" fmla="*/ 707231 w 721519"/>
              <a:gd name="connsiteY32" fmla="*/ 259556 h 852487"/>
              <a:gd name="connsiteX33" fmla="*/ 681038 w 721519"/>
              <a:gd name="connsiteY33" fmla="*/ 278606 h 852487"/>
              <a:gd name="connsiteX34" fmla="*/ 657225 w 721519"/>
              <a:gd name="connsiteY34" fmla="*/ 292894 h 852487"/>
              <a:gd name="connsiteX35" fmla="*/ 573881 w 721519"/>
              <a:gd name="connsiteY35" fmla="*/ 383381 h 852487"/>
              <a:gd name="connsiteX36" fmla="*/ 473869 w 721519"/>
              <a:gd name="connsiteY36" fmla="*/ 488156 h 852487"/>
              <a:gd name="connsiteX37" fmla="*/ 376238 w 721519"/>
              <a:gd name="connsiteY37" fmla="*/ 588169 h 852487"/>
              <a:gd name="connsiteX38" fmla="*/ 223838 w 721519"/>
              <a:gd name="connsiteY38" fmla="*/ 726281 h 852487"/>
              <a:gd name="connsiteX39" fmla="*/ 83344 w 721519"/>
              <a:gd name="connsiteY39" fmla="*/ 850106 h 852487"/>
              <a:gd name="connsiteX40" fmla="*/ 0 w 721519"/>
              <a:gd name="connsiteY40" fmla="*/ 852487 h 852487"/>
              <a:gd name="connsiteX41" fmla="*/ 111919 w 721519"/>
              <a:gd name="connsiteY41" fmla="*/ 669131 h 852487"/>
              <a:gd name="connsiteX42" fmla="*/ 214313 w 721519"/>
              <a:gd name="connsiteY42" fmla="*/ 490537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1519" h="852487">
                <a:moveTo>
                  <a:pt x="214313" y="490537"/>
                </a:moveTo>
                <a:lnTo>
                  <a:pt x="266700" y="397669"/>
                </a:lnTo>
                <a:lnTo>
                  <a:pt x="309563" y="321469"/>
                </a:lnTo>
                <a:lnTo>
                  <a:pt x="338138" y="259556"/>
                </a:lnTo>
                <a:lnTo>
                  <a:pt x="352425" y="226219"/>
                </a:lnTo>
                <a:lnTo>
                  <a:pt x="357188" y="197644"/>
                </a:lnTo>
                <a:lnTo>
                  <a:pt x="354806" y="164306"/>
                </a:lnTo>
                <a:lnTo>
                  <a:pt x="342900" y="140494"/>
                </a:lnTo>
                <a:lnTo>
                  <a:pt x="328613" y="123825"/>
                </a:lnTo>
                <a:lnTo>
                  <a:pt x="309563" y="104775"/>
                </a:lnTo>
                <a:lnTo>
                  <a:pt x="276225" y="83344"/>
                </a:lnTo>
                <a:lnTo>
                  <a:pt x="242888" y="64294"/>
                </a:lnTo>
                <a:lnTo>
                  <a:pt x="226219" y="50006"/>
                </a:lnTo>
                <a:lnTo>
                  <a:pt x="211931" y="33337"/>
                </a:lnTo>
                <a:lnTo>
                  <a:pt x="209550" y="19050"/>
                </a:lnTo>
                <a:lnTo>
                  <a:pt x="214313" y="7144"/>
                </a:lnTo>
                <a:lnTo>
                  <a:pt x="242888" y="0"/>
                </a:lnTo>
                <a:lnTo>
                  <a:pt x="319088" y="0"/>
                </a:lnTo>
                <a:lnTo>
                  <a:pt x="390525" y="9525"/>
                </a:lnTo>
                <a:lnTo>
                  <a:pt x="471488" y="28575"/>
                </a:lnTo>
                <a:lnTo>
                  <a:pt x="519113" y="47625"/>
                </a:lnTo>
                <a:lnTo>
                  <a:pt x="552450" y="64294"/>
                </a:lnTo>
                <a:lnTo>
                  <a:pt x="592931" y="92869"/>
                </a:lnTo>
                <a:lnTo>
                  <a:pt x="621506" y="121444"/>
                </a:lnTo>
                <a:lnTo>
                  <a:pt x="633413" y="135731"/>
                </a:lnTo>
                <a:lnTo>
                  <a:pt x="657225" y="150019"/>
                </a:lnTo>
                <a:lnTo>
                  <a:pt x="673894" y="161925"/>
                </a:lnTo>
                <a:lnTo>
                  <a:pt x="700088" y="183356"/>
                </a:lnTo>
                <a:lnTo>
                  <a:pt x="714375" y="200025"/>
                </a:lnTo>
                <a:lnTo>
                  <a:pt x="719138" y="209550"/>
                </a:lnTo>
                <a:lnTo>
                  <a:pt x="721519" y="221456"/>
                </a:lnTo>
                <a:lnTo>
                  <a:pt x="719138" y="238125"/>
                </a:lnTo>
                <a:lnTo>
                  <a:pt x="707231" y="259556"/>
                </a:lnTo>
                <a:lnTo>
                  <a:pt x="681038" y="278606"/>
                </a:lnTo>
                <a:lnTo>
                  <a:pt x="657225" y="292894"/>
                </a:lnTo>
                <a:lnTo>
                  <a:pt x="573881" y="383381"/>
                </a:lnTo>
                <a:lnTo>
                  <a:pt x="473869" y="488156"/>
                </a:lnTo>
                <a:lnTo>
                  <a:pt x="376238" y="588169"/>
                </a:lnTo>
                <a:lnTo>
                  <a:pt x="223838" y="726281"/>
                </a:lnTo>
                <a:lnTo>
                  <a:pt x="83344" y="850106"/>
                </a:lnTo>
                <a:lnTo>
                  <a:pt x="0" y="852487"/>
                </a:lnTo>
                <a:lnTo>
                  <a:pt x="111919" y="669131"/>
                </a:lnTo>
                <a:lnTo>
                  <a:pt x="214313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A4D0487-A03B-42AD-AE0D-1D75FC68A57F}"/>
              </a:ext>
            </a:extLst>
          </p:cNvPr>
          <p:cNvSpPr/>
          <p:nvPr/>
        </p:nvSpPr>
        <p:spPr>
          <a:xfrm>
            <a:off x="5811839" y="4030663"/>
            <a:ext cx="409575" cy="1524000"/>
          </a:xfrm>
          <a:custGeom>
            <a:avLst/>
            <a:gdLst>
              <a:gd name="connsiteX0" fmla="*/ 402432 w 409575"/>
              <a:gd name="connsiteY0" fmla="*/ 473869 h 1524000"/>
              <a:gd name="connsiteX1" fmla="*/ 409575 w 409575"/>
              <a:gd name="connsiteY1" fmla="*/ 242888 h 1524000"/>
              <a:gd name="connsiteX2" fmla="*/ 338138 w 409575"/>
              <a:gd name="connsiteY2" fmla="*/ 107157 h 1524000"/>
              <a:gd name="connsiteX3" fmla="*/ 311944 w 409575"/>
              <a:gd name="connsiteY3" fmla="*/ 83344 h 1524000"/>
              <a:gd name="connsiteX4" fmla="*/ 266700 w 409575"/>
              <a:gd name="connsiteY4" fmla="*/ 52388 h 1524000"/>
              <a:gd name="connsiteX5" fmla="*/ 238125 w 409575"/>
              <a:gd name="connsiteY5" fmla="*/ 38100 h 1524000"/>
              <a:gd name="connsiteX6" fmla="*/ 197644 w 409575"/>
              <a:gd name="connsiteY6" fmla="*/ 21432 h 1524000"/>
              <a:gd name="connsiteX7" fmla="*/ 157163 w 409575"/>
              <a:gd name="connsiteY7" fmla="*/ 9525 h 1524000"/>
              <a:gd name="connsiteX8" fmla="*/ 111919 w 409575"/>
              <a:gd name="connsiteY8" fmla="*/ 2382 h 1524000"/>
              <a:gd name="connsiteX9" fmla="*/ 57150 w 409575"/>
              <a:gd name="connsiteY9" fmla="*/ 0 h 1524000"/>
              <a:gd name="connsiteX10" fmla="*/ 26194 w 409575"/>
              <a:gd name="connsiteY10" fmla="*/ 4763 h 1524000"/>
              <a:gd name="connsiteX11" fmla="*/ 7144 w 409575"/>
              <a:gd name="connsiteY11" fmla="*/ 14288 h 1524000"/>
              <a:gd name="connsiteX12" fmla="*/ 0 w 409575"/>
              <a:gd name="connsiteY12" fmla="*/ 28575 h 1524000"/>
              <a:gd name="connsiteX13" fmla="*/ 2382 w 409575"/>
              <a:gd name="connsiteY13" fmla="*/ 54769 h 1524000"/>
              <a:gd name="connsiteX14" fmla="*/ 14288 w 409575"/>
              <a:gd name="connsiteY14" fmla="*/ 71438 h 1524000"/>
              <a:gd name="connsiteX15" fmla="*/ 40482 w 409575"/>
              <a:gd name="connsiteY15" fmla="*/ 85725 h 1524000"/>
              <a:gd name="connsiteX16" fmla="*/ 71438 w 409575"/>
              <a:gd name="connsiteY16" fmla="*/ 109538 h 1524000"/>
              <a:gd name="connsiteX17" fmla="*/ 92869 w 409575"/>
              <a:gd name="connsiteY17" fmla="*/ 128588 h 1524000"/>
              <a:gd name="connsiteX18" fmla="*/ 116682 w 409575"/>
              <a:gd name="connsiteY18" fmla="*/ 150019 h 1524000"/>
              <a:gd name="connsiteX19" fmla="*/ 133350 w 409575"/>
              <a:gd name="connsiteY19" fmla="*/ 171450 h 1524000"/>
              <a:gd name="connsiteX20" fmla="*/ 152400 w 409575"/>
              <a:gd name="connsiteY20" fmla="*/ 204788 h 1524000"/>
              <a:gd name="connsiteX21" fmla="*/ 159544 w 409575"/>
              <a:gd name="connsiteY21" fmla="*/ 240507 h 1524000"/>
              <a:gd name="connsiteX22" fmla="*/ 161925 w 409575"/>
              <a:gd name="connsiteY22" fmla="*/ 292894 h 1524000"/>
              <a:gd name="connsiteX23" fmla="*/ 161925 w 409575"/>
              <a:gd name="connsiteY23" fmla="*/ 466725 h 1524000"/>
              <a:gd name="connsiteX24" fmla="*/ 157163 w 409575"/>
              <a:gd name="connsiteY24" fmla="*/ 721519 h 1524000"/>
              <a:gd name="connsiteX25" fmla="*/ 152400 w 409575"/>
              <a:gd name="connsiteY25" fmla="*/ 864394 h 1524000"/>
              <a:gd name="connsiteX26" fmla="*/ 145257 w 409575"/>
              <a:gd name="connsiteY26" fmla="*/ 1000125 h 1524000"/>
              <a:gd name="connsiteX27" fmla="*/ 135732 w 409575"/>
              <a:gd name="connsiteY27" fmla="*/ 1081088 h 1524000"/>
              <a:gd name="connsiteX28" fmla="*/ 128588 w 409575"/>
              <a:gd name="connsiteY28" fmla="*/ 1133475 h 1524000"/>
              <a:gd name="connsiteX29" fmla="*/ 121444 w 409575"/>
              <a:gd name="connsiteY29" fmla="*/ 1164432 h 1524000"/>
              <a:gd name="connsiteX30" fmla="*/ 119063 w 409575"/>
              <a:gd name="connsiteY30" fmla="*/ 1195388 h 1524000"/>
              <a:gd name="connsiteX31" fmla="*/ 126207 w 409575"/>
              <a:gd name="connsiteY31" fmla="*/ 1257300 h 1524000"/>
              <a:gd name="connsiteX32" fmla="*/ 135732 w 409575"/>
              <a:gd name="connsiteY32" fmla="*/ 1304925 h 1524000"/>
              <a:gd name="connsiteX33" fmla="*/ 152400 w 409575"/>
              <a:gd name="connsiteY33" fmla="*/ 1347788 h 1524000"/>
              <a:gd name="connsiteX34" fmla="*/ 169069 w 409575"/>
              <a:gd name="connsiteY34" fmla="*/ 1383507 h 1524000"/>
              <a:gd name="connsiteX35" fmla="*/ 188119 w 409575"/>
              <a:gd name="connsiteY35" fmla="*/ 1414463 h 1524000"/>
              <a:gd name="connsiteX36" fmla="*/ 216694 w 409575"/>
              <a:gd name="connsiteY36" fmla="*/ 1450182 h 1524000"/>
              <a:gd name="connsiteX37" fmla="*/ 247650 w 409575"/>
              <a:gd name="connsiteY37" fmla="*/ 1485900 h 1524000"/>
              <a:gd name="connsiteX38" fmla="*/ 278607 w 409575"/>
              <a:gd name="connsiteY38" fmla="*/ 1509713 h 1524000"/>
              <a:gd name="connsiteX39" fmla="*/ 297657 w 409575"/>
              <a:gd name="connsiteY39" fmla="*/ 1519238 h 1524000"/>
              <a:gd name="connsiteX40" fmla="*/ 326232 w 409575"/>
              <a:gd name="connsiteY40" fmla="*/ 1524000 h 1524000"/>
              <a:gd name="connsiteX41" fmla="*/ 345282 w 409575"/>
              <a:gd name="connsiteY41" fmla="*/ 1514475 h 1524000"/>
              <a:gd name="connsiteX42" fmla="*/ 361950 w 409575"/>
              <a:gd name="connsiteY42" fmla="*/ 1495425 h 1524000"/>
              <a:gd name="connsiteX43" fmla="*/ 373857 w 409575"/>
              <a:gd name="connsiteY43" fmla="*/ 1464469 h 1524000"/>
              <a:gd name="connsiteX44" fmla="*/ 381000 w 409575"/>
              <a:gd name="connsiteY44" fmla="*/ 1428750 h 1524000"/>
              <a:gd name="connsiteX45" fmla="*/ 385763 w 409575"/>
              <a:gd name="connsiteY45" fmla="*/ 1397794 h 1524000"/>
              <a:gd name="connsiteX46" fmla="*/ 388144 w 409575"/>
              <a:gd name="connsiteY46" fmla="*/ 1340644 h 1524000"/>
              <a:gd name="connsiteX47" fmla="*/ 388144 w 409575"/>
              <a:gd name="connsiteY47" fmla="*/ 1183482 h 1524000"/>
              <a:gd name="connsiteX48" fmla="*/ 392907 w 409575"/>
              <a:gd name="connsiteY48" fmla="*/ 926307 h 1524000"/>
              <a:gd name="connsiteX49" fmla="*/ 402432 w 409575"/>
              <a:gd name="connsiteY49" fmla="*/ 473869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9575" h="1524000">
                <a:moveTo>
                  <a:pt x="402432" y="473869"/>
                </a:moveTo>
                <a:lnTo>
                  <a:pt x="409575" y="242888"/>
                </a:lnTo>
                <a:lnTo>
                  <a:pt x="338138" y="107157"/>
                </a:lnTo>
                <a:lnTo>
                  <a:pt x="311944" y="83344"/>
                </a:lnTo>
                <a:lnTo>
                  <a:pt x="266700" y="52388"/>
                </a:lnTo>
                <a:lnTo>
                  <a:pt x="238125" y="38100"/>
                </a:lnTo>
                <a:lnTo>
                  <a:pt x="197644" y="21432"/>
                </a:lnTo>
                <a:lnTo>
                  <a:pt x="157163" y="9525"/>
                </a:lnTo>
                <a:lnTo>
                  <a:pt x="111919" y="2382"/>
                </a:lnTo>
                <a:lnTo>
                  <a:pt x="57150" y="0"/>
                </a:lnTo>
                <a:lnTo>
                  <a:pt x="26194" y="4763"/>
                </a:lnTo>
                <a:lnTo>
                  <a:pt x="7144" y="14288"/>
                </a:lnTo>
                <a:lnTo>
                  <a:pt x="0" y="28575"/>
                </a:lnTo>
                <a:lnTo>
                  <a:pt x="2382" y="54769"/>
                </a:lnTo>
                <a:lnTo>
                  <a:pt x="14288" y="71438"/>
                </a:lnTo>
                <a:lnTo>
                  <a:pt x="40482" y="85725"/>
                </a:lnTo>
                <a:lnTo>
                  <a:pt x="71438" y="109538"/>
                </a:lnTo>
                <a:lnTo>
                  <a:pt x="92869" y="128588"/>
                </a:lnTo>
                <a:lnTo>
                  <a:pt x="116682" y="150019"/>
                </a:lnTo>
                <a:lnTo>
                  <a:pt x="133350" y="171450"/>
                </a:lnTo>
                <a:lnTo>
                  <a:pt x="152400" y="204788"/>
                </a:lnTo>
                <a:lnTo>
                  <a:pt x="159544" y="240507"/>
                </a:lnTo>
                <a:lnTo>
                  <a:pt x="161925" y="292894"/>
                </a:lnTo>
                <a:lnTo>
                  <a:pt x="161925" y="466725"/>
                </a:lnTo>
                <a:cubicBezTo>
                  <a:pt x="160338" y="551656"/>
                  <a:pt x="158750" y="636588"/>
                  <a:pt x="157163" y="721519"/>
                </a:cubicBezTo>
                <a:lnTo>
                  <a:pt x="152400" y="864394"/>
                </a:lnTo>
                <a:lnTo>
                  <a:pt x="145257" y="1000125"/>
                </a:lnTo>
                <a:lnTo>
                  <a:pt x="135732" y="1081088"/>
                </a:lnTo>
                <a:lnTo>
                  <a:pt x="128588" y="1133475"/>
                </a:lnTo>
                <a:lnTo>
                  <a:pt x="121444" y="1164432"/>
                </a:lnTo>
                <a:lnTo>
                  <a:pt x="119063" y="1195388"/>
                </a:lnTo>
                <a:lnTo>
                  <a:pt x="126207" y="1257300"/>
                </a:lnTo>
                <a:lnTo>
                  <a:pt x="135732" y="1304925"/>
                </a:lnTo>
                <a:lnTo>
                  <a:pt x="152400" y="1347788"/>
                </a:lnTo>
                <a:lnTo>
                  <a:pt x="169069" y="1383507"/>
                </a:lnTo>
                <a:lnTo>
                  <a:pt x="188119" y="1414463"/>
                </a:lnTo>
                <a:lnTo>
                  <a:pt x="216694" y="1450182"/>
                </a:lnTo>
                <a:lnTo>
                  <a:pt x="247650" y="1485900"/>
                </a:lnTo>
                <a:lnTo>
                  <a:pt x="278607" y="1509713"/>
                </a:lnTo>
                <a:lnTo>
                  <a:pt x="297657" y="1519238"/>
                </a:lnTo>
                <a:lnTo>
                  <a:pt x="326232" y="1524000"/>
                </a:lnTo>
                <a:lnTo>
                  <a:pt x="345282" y="1514475"/>
                </a:lnTo>
                <a:lnTo>
                  <a:pt x="361950" y="1495425"/>
                </a:lnTo>
                <a:lnTo>
                  <a:pt x="373857" y="1464469"/>
                </a:lnTo>
                <a:lnTo>
                  <a:pt x="381000" y="1428750"/>
                </a:lnTo>
                <a:lnTo>
                  <a:pt x="385763" y="1397794"/>
                </a:lnTo>
                <a:cubicBezTo>
                  <a:pt x="386557" y="1378744"/>
                  <a:pt x="387350" y="1359694"/>
                  <a:pt x="388144" y="1340644"/>
                </a:cubicBezTo>
                <a:lnTo>
                  <a:pt x="388144" y="1183482"/>
                </a:lnTo>
                <a:cubicBezTo>
                  <a:pt x="389732" y="1097757"/>
                  <a:pt x="391319" y="1012032"/>
                  <a:pt x="392907" y="926307"/>
                </a:cubicBezTo>
                <a:lnTo>
                  <a:pt x="402432" y="4738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2571F12-C486-4BC5-8D64-1CC3A1770EA4}"/>
              </a:ext>
            </a:extLst>
          </p:cNvPr>
          <p:cNvSpPr/>
          <p:nvPr/>
        </p:nvSpPr>
        <p:spPr>
          <a:xfrm>
            <a:off x="4075113" y="2686051"/>
            <a:ext cx="677862" cy="561975"/>
          </a:xfrm>
          <a:custGeom>
            <a:avLst/>
            <a:gdLst>
              <a:gd name="connsiteX0" fmla="*/ 402431 w 678656"/>
              <a:gd name="connsiteY0" fmla="*/ 233363 h 561975"/>
              <a:gd name="connsiteX1" fmla="*/ 307181 w 678656"/>
              <a:gd name="connsiteY1" fmla="*/ 159544 h 561975"/>
              <a:gd name="connsiteX2" fmla="*/ 209550 w 678656"/>
              <a:gd name="connsiteY2" fmla="*/ 83344 h 561975"/>
              <a:gd name="connsiteX3" fmla="*/ 128587 w 678656"/>
              <a:gd name="connsiteY3" fmla="*/ 0 h 561975"/>
              <a:gd name="connsiteX4" fmla="*/ 78581 w 678656"/>
              <a:gd name="connsiteY4" fmla="*/ 21432 h 561975"/>
              <a:gd name="connsiteX5" fmla="*/ 38100 w 678656"/>
              <a:gd name="connsiteY5" fmla="*/ 50007 h 561975"/>
              <a:gd name="connsiteX6" fmla="*/ 21431 w 678656"/>
              <a:gd name="connsiteY6" fmla="*/ 69057 h 561975"/>
              <a:gd name="connsiteX7" fmla="*/ 7144 w 678656"/>
              <a:gd name="connsiteY7" fmla="*/ 95250 h 561975"/>
              <a:gd name="connsiteX8" fmla="*/ 0 w 678656"/>
              <a:gd name="connsiteY8" fmla="*/ 121444 h 561975"/>
              <a:gd name="connsiteX9" fmla="*/ 0 w 678656"/>
              <a:gd name="connsiteY9" fmla="*/ 152400 h 561975"/>
              <a:gd name="connsiteX10" fmla="*/ 7144 w 678656"/>
              <a:gd name="connsiteY10" fmla="*/ 183357 h 561975"/>
              <a:gd name="connsiteX11" fmla="*/ 52387 w 678656"/>
              <a:gd name="connsiteY11" fmla="*/ 216694 h 561975"/>
              <a:gd name="connsiteX12" fmla="*/ 166687 w 678656"/>
              <a:gd name="connsiteY12" fmla="*/ 290513 h 561975"/>
              <a:gd name="connsiteX13" fmla="*/ 311944 w 678656"/>
              <a:gd name="connsiteY13" fmla="*/ 383382 h 561975"/>
              <a:gd name="connsiteX14" fmla="*/ 419100 w 678656"/>
              <a:gd name="connsiteY14" fmla="*/ 450057 h 561975"/>
              <a:gd name="connsiteX15" fmla="*/ 535781 w 678656"/>
              <a:gd name="connsiteY15" fmla="*/ 521494 h 561975"/>
              <a:gd name="connsiteX16" fmla="*/ 604837 w 678656"/>
              <a:gd name="connsiteY16" fmla="*/ 561975 h 561975"/>
              <a:gd name="connsiteX17" fmla="*/ 678656 w 678656"/>
              <a:gd name="connsiteY17" fmla="*/ 445294 h 561975"/>
              <a:gd name="connsiteX18" fmla="*/ 533400 w 678656"/>
              <a:gd name="connsiteY18" fmla="*/ 335757 h 561975"/>
              <a:gd name="connsiteX19" fmla="*/ 402431 w 678656"/>
              <a:gd name="connsiteY19" fmla="*/ 233363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8656" h="561975">
                <a:moveTo>
                  <a:pt x="402431" y="233363"/>
                </a:moveTo>
                <a:lnTo>
                  <a:pt x="307181" y="159544"/>
                </a:lnTo>
                <a:lnTo>
                  <a:pt x="209550" y="83344"/>
                </a:lnTo>
                <a:lnTo>
                  <a:pt x="128587" y="0"/>
                </a:lnTo>
                <a:lnTo>
                  <a:pt x="78581" y="21432"/>
                </a:lnTo>
                <a:lnTo>
                  <a:pt x="38100" y="50007"/>
                </a:lnTo>
                <a:lnTo>
                  <a:pt x="21431" y="69057"/>
                </a:lnTo>
                <a:lnTo>
                  <a:pt x="7144" y="95250"/>
                </a:lnTo>
                <a:lnTo>
                  <a:pt x="0" y="121444"/>
                </a:lnTo>
                <a:lnTo>
                  <a:pt x="0" y="152400"/>
                </a:lnTo>
                <a:lnTo>
                  <a:pt x="7144" y="183357"/>
                </a:lnTo>
                <a:lnTo>
                  <a:pt x="52387" y="216694"/>
                </a:lnTo>
                <a:lnTo>
                  <a:pt x="166687" y="290513"/>
                </a:lnTo>
                <a:lnTo>
                  <a:pt x="311944" y="383382"/>
                </a:lnTo>
                <a:lnTo>
                  <a:pt x="419100" y="450057"/>
                </a:lnTo>
                <a:lnTo>
                  <a:pt x="535781" y="521494"/>
                </a:lnTo>
                <a:lnTo>
                  <a:pt x="604837" y="561975"/>
                </a:lnTo>
                <a:lnTo>
                  <a:pt x="678656" y="445294"/>
                </a:lnTo>
                <a:lnTo>
                  <a:pt x="533400" y="335757"/>
                </a:lnTo>
                <a:lnTo>
                  <a:pt x="402431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BDB38E4-F141-47FB-9D22-B1379239CCF5}"/>
              </a:ext>
            </a:extLst>
          </p:cNvPr>
          <p:cNvSpPr/>
          <p:nvPr/>
        </p:nvSpPr>
        <p:spPr>
          <a:xfrm>
            <a:off x="4014789" y="2051051"/>
            <a:ext cx="1601787" cy="1965325"/>
          </a:xfrm>
          <a:custGeom>
            <a:avLst/>
            <a:gdLst>
              <a:gd name="connsiteX0" fmla="*/ 933450 w 1602922"/>
              <a:gd name="connsiteY0" fmla="*/ 742950 h 1964871"/>
              <a:gd name="connsiteX1" fmla="*/ 1034143 w 1602922"/>
              <a:gd name="connsiteY1" fmla="*/ 606878 h 1964871"/>
              <a:gd name="connsiteX2" fmla="*/ 1107622 w 1602922"/>
              <a:gd name="connsiteY2" fmla="*/ 500743 h 1964871"/>
              <a:gd name="connsiteX3" fmla="*/ 1189264 w 1602922"/>
              <a:gd name="connsiteY3" fmla="*/ 375557 h 1964871"/>
              <a:gd name="connsiteX4" fmla="*/ 1270907 w 1602922"/>
              <a:gd name="connsiteY4" fmla="*/ 239486 h 1964871"/>
              <a:gd name="connsiteX5" fmla="*/ 1279072 w 1602922"/>
              <a:gd name="connsiteY5" fmla="*/ 214993 h 1964871"/>
              <a:gd name="connsiteX6" fmla="*/ 1287236 w 1602922"/>
              <a:gd name="connsiteY6" fmla="*/ 187778 h 1964871"/>
              <a:gd name="connsiteX7" fmla="*/ 1284514 w 1602922"/>
              <a:gd name="connsiteY7" fmla="*/ 166007 h 1964871"/>
              <a:gd name="connsiteX8" fmla="*/ 1279072 w 1602922"/>
              <a:gd name="connsiteY8" fmla="*/ 141514 h 1964871"/>
              <a:gd name="connsiteX9" fmla="*/ 1262743 w 1602922"/>
              <a:gd name="connsiteY9" fmla="*/ 108857 h 1964871"/>
              <a:gd name="connsiteX10" fmla="*/ 1240972 w 1602922"/>
              <a:gd name="connsiteY10" fmla="*/ 78921 h 1964871"/>
              <a:gd name="connsiteX11" fmla="*/ 1224643 w 1602922"/>
              <a:gd name="connsiteY11" fmla="*/ 62593 h 1964871"/>
              <a:gd name="connsiteX12" fmla="*/ 1216479 w 1602922"/>
              <a:gd name="connsiteY12" fmla="*/ 38100 h 1964871"/>
              <a:gd name="connsiteX13" fmla="*/ 1213757 w 1602922"/>
              <a:gd name="connsiteY13" fmla="*/ 19050 h 1964871"/>
              <a:gd name="connsiteX14" fmla="*/ 1221922 w 1602922"/>
              <a:gd name="connsiteY14" fmla="*/ 5443 h 1964871"/>
              <a:gd name="connsiteX15" fmla="*/ 1249136 w 1602922"/>
              <a:gd name="connsiteY15" fmla="*/ 0 h 1964871"/>
              <a:gd name="connsiteX16" fmla="*/ 1284514 w 1602922"/>
              <a:gd name="connsiteY16" fmla="*/ 13607 h 1964871"/>
              <a:gd name="connsiteX17" fmla="*/ 1322614 w 1602922"/>
              <a:gd name="connsiteY17" fmla="*/ 21771 h 1964871"/>
              <a:gd name="connsiteX18" fmla="*/ 1382486 w 1602922"/>
              <a:gd name="connsiteY18" fmla="*/ 40821 h 1964871"/>
              <a:gd name="connsiteX19" fmla="*/ 1423307 w 1602922"/>
              <a:gd name="connsiteY19" fmla="*/ 62593 h 1964871"/>
              <a:gd name="connsiteX20" fmla="*/ 1455964 w 1602922"/>
              <a:gd name="connsiteY20" fmla="*/ 84364 h 1964871"/>
              <a:gd name="connsiteX21" fmla="*/ 1488622 w 1602922"/>
              <a:gd name="connsiteY21" fmla="*/ 114300 h 1964871"/>
              <a:gd name="connsiteX22" fmla="*/ 1513114 w 1602922"/>
              <a:gd name="connsiteY22" fmla="*/ 138793 h 1964871"/>
              <a:gd name="connsiteX23" fmla="*/ 1543050 w 1602922"/>
              <a:gd name="connsiteY23" fmla="*/ 171450 h 1964871"/>
              <a:gd name="connsiteX24" fmla="*/ 1564822 w 1602922"/>
              <a:gd name="connsiteY24" fmla="*/ 206828 h 1964871"/>
              <a:gd name="connsiteX25" fmla="*/ 1583872 w 1602922"/>
              <a:gd name="connsiteY25" fmla="*/ 242207 h 1964871"/>
              <a:gd name="connsiteX26" fmla="*/ 1594757 w 1602922"/>
              <a:gd name="connsiteY26" fmla="*/ 277586 h 1964871"/>
              <a:gd name="connsiteX27" fmla="*/ 1602922 w 1602922"/>
              <a:gd name="connsiteY27" fmla="*/ 310243 h 1964871"/>
              <a:gd name="connsiteX28" fmla="*/ 1602922 w 1602922"/>
              <a:gd name="connsiteY28" fmla="*/ 342900 h 1964871"/>
              <a:gd name="connsiteX29" fmla="*/ 1594757 w 1602922"/>
              <a:gd name="connsiteY29" fmla="*/ 364671 h 1964871"/>
              <a:gd name="connsiteX30" fmla="*/ 1578429 w 1602922"/>
              <a:gd name="connsiteY30" fmla="*/ 383721 h 1964871"/>
              <a:gd name="connsiteX31" fmla="*/ 1553936 w 1602922"/>
              <a:gd name="connsiteY31" fmla="*/ 394607 h 1964871"/>
              <a:gd name="connsiteX32" fmla="*/ 1526722 w 1602922"/>
              <a:gd name="connsiteY32" fmla="*/ 397328 h 1964871"/>
              <a:gd name="connsiteX33" fmla="*/ 1510393 w 1602922"/>
              <a:gd name="connsiteY33" fmla="*/ 402771 h 1964871"/>
              <a:gd name="connsiteX34" fmla="*/ 1450522 w 1602922"/>
              <a:gd name="connsiteY34" fmla="*/ 468086 h 1964871"/>
              <a:gd name="connsiteX35" fmla="*/ 1300843 w 1602922"/>
              <a:gd name="connsiteY35" fmla="*/ 636814 h 1964871"/>
              <a:gd name="connsiteX36" fmla="*/ 1123950 w 1602922"/>
              <a:gd name="connsiteY36" fmla="*/ 830036 h 1964871"/>
              <a:gd name="connsiteX37" fmla="*/ 941614 w 1602922"/>
              <a:gd name="connsiteY37" fmla="*/ 1034143 h 1964871"/>
              <a:gd name="connsiteX38" fmla="*/ 759279 w 1602922"/>
              <a:gd name="connsiteY38" fmla="*/ 1238250 h 1964871"/>
              <a:gd name="connsiteX39" fmla="*/ 547007 w 1602922"/>
              <a:gd name="connsiteY39" fmla="*/ 1477736 h 1964871"/>
              <a:gd name="connsiteX40" fmla="*/ 293914 w 1602922"/>
              <a:gd name="connsiteY40" fmla="*/ 1763486 h 1964871"/>
              <a:gd name="connsiteX41" fmla="*/ 114300 w 1602922"/>
              <a:gd name="connsiteY41" fmla="*/ 1964871 h 1964871"/>
              <a:gd name="connsiteX42" fmla="*/ 8164 w 1602922"/>
              <a:gd name="connsiteY42" fmla="*/ 1934936 h 1964871"/>
              <a:gd name="connsiteX43" fmla="*/ 0 w 1602922"/>
              <a:gd name="connsiteY43" fmla="*/ 1913164 h 1964871"/>
              <a:gd name="connsiteX44" fmla="*/ 0 w 1602922"/>
              <a:gd name="connsiteY44" fmla="*/ 1894114 h 1964871"/>
              <a:gd name="connsiteX45" fmla="*/ 46264 w 1602922"/>
              <a:gd name="connsiteY45" fmla="*/ 1839686 h 1964871"/>
              <a:gd name="connsiteX46" fmla="*/ 157843 w 1602922"/>
              <a:gd name="connsiteY46" fmla="*/ 1709057 h 1964871"/>
              <a:gd name="connsiteX47" fmla="*/ 296636 w 1602922"/>
              <a:gd name="connsiteY47" fmla="*/ 1540328 h 1964871"/>
              <a:gd name="connsiteX48" fmla="*/ 413657 w 1602922"/>
              <a:gd name="connsiteY48" fmla="*/ 1393371 h 1964871"/>
              <a:gd name="connsiteX49" fmla="*/ 525236 w 1602922"/>
              <a:gd name="connsiteY49" fmla="*/ 1257300 h 1964871"/>
              <a:gd name="connsiteX50" fmla="*/ 615043 w 1602922"/>
              <a:gd name="connsiteY50" fmla="*/ 1140278 h 1964871"/>
              <a:gd name="connsiteX51" fmla="*/ 781050 w 1602922"/>
              <a:gd name="connsiteY51" fmla="*/ 936171 h 1964871"/>
              <a:gd name="connsiteX52" fmla="*/ 933450 w 1602922"/>
              <a:gd name="connsiteY52" fmla="*/ 742950 h 196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02922" h="1964871">
                <a:moveTo>
                  <a:pt x="933450" y="742950"/>
                </a:moveTo>
                <a:lnTo>
                  <a:pt x="1034143" y="606878"/>
                </a:lnTo>
                <a:lnTo>
                  <a:pt x="1107622" y="500743"/>
                </a:lnTo>
                <a:lnTo>
                  <a:pt x="1189264" y="375557"/>
                </a:lnTo>
                <a:lnTo>
                  <a:pt x="1270907" y="239486"/>
                </a:lnTo>
                <a:lnTo>
                  <a:pt x="1279072" y="214993"/>
                </a:lnTo>
                <a:lnTo>
                  <a:pt x="1287236" y="187778"/>
                </a:lnTo>
                <a:lnTo>
                  <a:pt x="1284514" y="166007"/>
                </a:lnTo>
                <a:lnTo>
                  <a:pt x="1279072" y="141514"/>
                </a:lnTo>
                <a:lnTo>
                  <a:pt x="1262743" y="108857"/>
                </a:lnTo>
                <a:lnTo>
                  <a:pt x="1240972" y="78921"/>
                </a:lnTo>
                <a:lnTo>
                  <a:pt x="1224643" y="62593"/>
                </a:lnTo>
                <a:lnTo>
                  <a:pt x="1216479" y="38100"/>
                </a:lnTo>
                <a:lnTo>
                  <a:pt x="1213757" y="19050"/>
                </a:lnTo>
                <a:lnTo>
                  <a:pt x="1221922" y="5443"/>
                </a:lnTo>
                <a:lnTo>
                  <a:pt x="1249136" y="0"/>
                </a:lnTo>
                <a:lnTo>
                  <a:pt x="1284514" y="13607"/>
                </a:lnTo>
                <a:lnTo>
                  <a:pt x="1322614" y="21771"/>
                </a:lnTo>
                <a:lnTo>
                  <a:pt x="1382486" y="40821"/>
                </a:lnTo>
                <a:lnTo>
                  <a:pt x="1423307" y="62593"/>
                </a:lnTo>
                <a:lnTo>
                  <a:pt x="1455964" y="84364"/>
                </a:lnTo>
                <a:lnTo>
                  <a:pt x="1488622" y="114300"/>
                </a:lnTo>
                <a:lnTo>
                  <a:pt x="1513114" y="138793"/>
                </a:lnTo>
                <a:lnTo>
                  <a:pt x="1543050" y="171450"/>
                </a:lnTo>
                <a:lnTo>
                  <a:pt x="1564822" y="206828"/>
                </a:lnTo>
                <a:lnTo>
                  <a:pt x="1583872" y="242207"/>
                </a:lnTo>
                <a:lnTo>
                  <a:pt x="1594757" y="277586"/>
                </a:lnTo>
                <a:lnTo>
                  <a:pt x="1602922" y="310243"/>
                </a:lnTo>
                <a:lnTo>
                  <a:pt x="1602922" y="342900"/>
                </a:lnTo>
                <a:lnTo>
                  <a:pt x="1594757" y="364671"/>
                </a:lnTo>
                <a:lnTo>
                  <a:pt x="1578429" y="383721"/>
                </a:lnTo>
                <a:lnTo>
                  <a:pt x="1553936" y="394607"/>
                </a:lnTo>
                <a:lnTo>
                  <a:pt x="1526722" y="397328"/>
                </a:lnTo>
                <a:lnTo>
                  <a:pt x="1510393" y="402771"/>
                </a:lnTo>
                <a:lnTo>
                  <a:pt x="1450522" y="468086"/>
                </a:lnTo>
                <a:lnTo>
                  <a:pt x="1300843" y="636814"/>
                </a:lnTo>
                <a:lnTo>
                  <a:pt x="1123950" y="830036"/>
                </a:lnTo>
                <a:lnTo>
                  <a:pt x="941614" y="1034143"/>
                </a:lnTo>
                <a:lnTo>
                  <a:pt x="759279" y="1238250"/>
                </a:lnTo>
                <a:lnTo>
                  <a:pt x="547007" y="1477736"/>
                </a:lnTo>
                <a:lnTo>
                  <a:pt x="293914" y="1763486"/>
                </a:lnTo>
                <a:lnTo>
                  <a:pt x="114300" y="1964871"/>
                </a:lnTo>
                <a:lnTo>
                  <a:pt x="8164" y="1934936"/>
                </a:lnTo>
                <a:lnTo>
                  <a:pt x="0" y="1913164"/>
                </a:lnTo>
                <a:lnTo>
                  <a:pt x="0" y="1894114"/>
                </a:lnTo>
                <a:lnTo>
                  <a:pt x="46264" y="1839686"/>
                </a:lnTo>
                <a:lnTo>
                  <a:pt x="157843" y="1709057"/>
                </a:lnTo>
                <a:lnTo>
                  <a:pt x="296636" y="1540328"/>
                </a:lnTo>
                <a:lnTo>
                  <a:pt x="413657" y="1393371"/>
                </a:lnTo>
                <a:lnTo>
                  <a:pt x="525236" y="1257300"/>
                </a:lnTo>
                <a:lnTo>
                  <a:pt x="615043" y="1140278"/>
                </a:lnTo>
                <a:lnTo>
                  <a:pt x="781050" y="936171"/>
                </a:lnTo>
                <a:lnTo>
                  <a:pt x="933450" y="742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D4A900F-50DA-4C15-8CD8-8E5BB7A3AB2F}"/>
              </a:ext>
            </a:extLst>
          </p:cNvPr>
          <p:cNvSpPr/>
          <p:nvPr/>
        </p:nvSpPr>
        <p:spPr>
          <a:xfrm>
            <a:off x="4017964" y="3622676"/>
            <a:ext cx="1552575" cy="587375"/>
          </a:xfrm>
          <a:custGeom>
            <a:avLst/>
            <a:gdLst>
              <a:gd name="connsiteX0" fmla="*/ 683419 w 1552575"/>
              <a:gd name="connsiteY0" fmla="*/ 192881 h 588168"/>
              <a:gd name="connsiteX1" fmla="*/ 466725 w 1552575"/>
              <a:gd name="connsiteY1" fmla="*/ 240506 h 588168"/>
              <a:gd name="connsiteX2" fmla="*/ 292894 w 1552575"/>
              <a:gd name="connsiteY2" fmla="*/ 278606 h 588168"/>
              <a:gd name="connsiteX3" fmla="*/ 178594 w 1552575"/>
              <a:gd name="connsiteY3" fmla="*/ 297656 h 588168"/>
              <a:gd name="connsiteX4" fmla="*/ 0 w 1552575"/>
              <a:gd name="connsiteY4" fmla="*/ 323850 h 588168"/>
              <a:gd name="connsiteX5" fmla="*/ 2381 w 1552575"/>
              <a:gd name="connsiteY5" fmla="*/ 352425 h 588168"/>
              <a:gd name="connsiteX6" fmla="*/ 14287 w 1552575"/>
              <a:gd name="connsiteY6" fmla="*/ 388143 h 588168"/>
              <a:gd name="connsiteX7" fmla="*/ 28575 w 1552575"/>
              <a:gd name="connsiteY7" fmla="*/ 416718 h 588168"/>
              <a:gd name="connsiteX8" fmla="*/ 50006 w 1552575"/>
              <a:gd name="connsiteY8" fmla="*/ 450056 h 588168"/>
              <a:gd name="connsiteX9" fmla="*/ 71437 w 1552575"/>
              <a:gd name="connsiteY9" fmla="*/ 478631 h 588168"/>
              <a:gd name="connsiteX10" fmla="*/ 100012 w 1552575"/>
              <a:gd name="connsiteY10" fmla="*/ 507206 h 588168"/>
              <a:gd name="connsiteX11" fmla="*/ 140494 w 1552575"/>
              <a:gd name="connsiteY11" fmla="*/ 542925 h 588168"/>
              <a:gd name="connsiteX12" fmla="*/ 176212 w 1552575"/>
              <a:gd name="connsiteY12" fmla="*/ 569118 h 588168"/>
              <a:gd name="connsiteX13" fmla="*/ 192881 w 1552575"/>
              <a:gd name="connsiteY13" fmla="*/ 581025 h 588168"/>
              <a:gd name="connsiteX14" fmla="*/ 219075 w 1552575"/>
              <a:gd name="connsiteY14" fmla="*/ 585787 h 588168"/>
              <a:gd name="connsiteX15" fmla="*/ 245269 w 1552575"/>
              <a:gd name="connsiteY15" fmla="*/ 588168 h 588168"/>
              <a:gd name="connsiteX16" fmla="*/ 276225 w 1552575"/>
              <a:gd name="connsiteY16" fmla="*/ 583406 h 588168"/>
              <a:gd name="connsiteX17" fmla="*/ 297656 w 1552575"/>
              <a:gd name="connsiteY17" fmla="*/ 571500 h 588168"/>
              <a:gd name="connsiteX18" fmla="*/ 319087 w 1552575"/>
              <a:gd name="connsiteY18" fmla="*/ 552450 h 588168"/>
              <a:gd name="connsiteX19" fmla="*/ 342900 w 1552575"/>
              <a:gd name="connsiteY19" fmla="*/ 519112 h 588168"/>
              <a:gd name="connsiteX20" fmla="*/ 352425 w 1552575"/>
              <a:gd name="connsiteY20" fmla="*/ 502443 h 588168"/>
              <a:gd name="connsiteX21" fmla="*/ 459581 w 1552575"/>
              <a:gd name="connsiteY21" fmla="*/ 466725 h 588168"/>
              <a:gd name="connsiteX22" fmla="*/ 592931 w 1552575"/>
              <a:gd name="connsiteY22" fmla="*/ 423862 h 588168"/>
              <a:gd name="connsiteX23" fmla="*/ 683419 w 1552575"/>
              <a:gd name="connsiteY23" fmla="*/ 400050 h 588168"/>
              <a:gd name="connsiteX24" fmla="*/ 916781 w 1552575"/>
              <a:gd name="connsiteY24" fmla="*/ 319087 h 588168"/>
              <a:gd name="connsiteX25" fmla="*/ 1090612 w 1552575"/>
              <a:gd name="connsiteY25" fmla="*/ 252412 h 588168"/>
              <a:gd name="connsiteX26" fmla="*/ 1254919 w 1552575"/>
              <a:gd name="connsiteY26" fmla="*/ 195262 h 588168"/>
              <a:gd name="connsiteX27" fmla="*/ 1395412 w 1552575"/>
              <a:gd name="connsiteY27" fmla="*/ 145256 h 588168"/>
              <a:gd name="connsiteX28" fmla="*/ 1552575 w 1552575"/>
              <a:gd name="connsiteY28" fmla="*/ 95250 h 588168"/>
              <a:gd name="connsiteX29" fmla="*/ 1504950 w 1552575"/>
              <a:gd name="connsiteY29" fmla="*/ 0 h 588168"/>
              <a:gd name="connsiteX30" fmla="*/ 1300162 w 1552575"/>
              <a:gd name="connsiteY30" fmla="*/ 50006 h 588168"/>
              <a:gd name="connsiteX31" fmla="*/ 1090612 w 1552575"/>
              <a:gd name="connsiteY31" fmla="*/ 100012 h 588168"/>
              <a:gd name="connsiteX32" fmla="*/ 854869 w 1552575"/>
              <a:gd name="connsiteY32" fmla="*/ 152400 h 588168"/>
              <a:gd name="connsiteX33" fmla="*/ 683419 w 1552575"/>
              <a:gd name="connsiteY33" fmla="*/ 1928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52575" h="588168">
                <a:moveTo>
                  <a:pt x="683419" y="192881"/>
                </a:moveTo>
                <a:lnTo>
                  <a:pt x="466725" y="240506"/>
                </a:lnTo>
                <a:lnTo>
                  <a:pt x="292894" y="278606"/>
                </a:lnTo>
                <a:lnTo>
                  <a:pt x="178594" y="297656"/>
                </a:lnTo>
                <a:lnTo>
                  <a:pt x="0" y="323850"/>
                </a:lnTo>
                <a:lnTo>
                  <a:pt x="2381" y="352425"/>
                </a:lnTo>
                <a:lnTo>
                  <a:pt x="14287" y="388143"/>
                </a:lnTo>
                <a:lnTo>
                  <a:pt x="28575" y="416718"/>
                </a:lnTo>
                <a:lnTo>
                  <a:pt x="50006" y="450056"/>
                </a:lnTo>
                <a:lnTo>
                  <a:pt x="71437" y="478631"/>
                </a:lnTo>
                <a:lnTo>
                  <a:pt x="100012" y="507206"/>
                </a:lnTo>
                <a:lnTo>
                  <a:pt x="140494" y="542925"/>
                </a:lnTo>
                <a:lnTo>
                  <a:pt x="176212" y="569118"/>
                </a:lnTo>
                <a:lnTo>
                  <a:pt x="192881" y="581025"/>
                </a:lnTo>
                <a:lnTo>
                  <a:pt x="219075" y="585787"/>
                </a:lnTo>
                <a:lnTo>
                  <a:pt x="245269" y="588168"/>
                </a:lnTo>
                <a:lnTo>
                  <a:pt x="276225" y="583406"/>
                </a:lnTo>
                <a:lnTo>
                  <a:pt x="297656" y="571500"/>
                </a:lnTo>
                <a:lnTo>
                  <a:pt x="319087" y="552450"/>
                </a:lnTo>
                <a:lnTo>
                  <a:pt x="342900" y="519112"/>
                </a:lnTo>
                <a:lnTo>
                  <a:pt x="352425" y="502443"/>
                </a:lnTo>
                <a:lnTo>
                  <a:pt x="459581" y="466725"/>
                </a:lnTo>
                <a:lnTo>
                  <a:pt x="592931" y="423862"/>
                </a:lnTo>
                <a:lnTo>
                  <a:pt x="683419" y="400050"/>
                </a:lnTo>
                <a:lnTo>
                  <a:pt x="916781" y="319087"/>
                </a:lnTo>
                <a:lnTo>
                  <a:pt x="1090612" y="252412"/>
                </a:lnTo>
                <a:lnTo>
                  <a:pt x="1254919" y="195262"/>
                </a:lnTo>
                <a:lnTo>
                  <a:pt x="1395412" y="145256"/>
                </a:lnTo>
                <a:lnTo>
                  <a:pt x="1552575" y="95250"/>
                </a:lnTo>
                <a:lnTo>
                  <a:pt x="1504950" y="0"/>
                </a:lnTo>
                <a:lnTo>
                  <a:pt x="1300162" y="50006"/>
                </a:lnTo>
                <a:lnTo>
                  <a:pt x="1090612" y="100012"/>
                </a:lnTo>
                <a:lnTo>
                  <a:pt x="854869" y="152400"/>
                </a:lnTo>
                <a:lnTo>
                  <a:pt x="683419" y="192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957106C-0AC0-4AAC-9BC0-36E211684681}"/>
              </a:ext>
            </a:extLst>
          </p:cNvPr>
          <p:cNvSpPr/>
          <p:nvPr/>
        </p:nvSpPr>
        <p:spPr>
          <a:xfrm>
            <a:off x="5183188" y="3235326"/>
            <a:ext cx="565150" cy="801687"/>
          </a:xfrm>
          <a:custGeom>
            <a:avLst/>
            <a:gdLst>
              <a:gd name="connsiteX0" fmla="*/ 121444 w 564357"/>
              <a:gd name="connsiteY0" fmla="*/ 276225 h 802481"/>
              <a:gd name="connsiteX1" fmla="*/ 78582 w 564357"/>
              <a:gd name="connsiteY1" fmla="*/ 204787 h 802481"/>
              <a:gd name="connsiteX2" fmla="*/ 42863 w 564357"/>
              <a:gd name="connsiteY2" fmla="*/ 133350 h 802481"/>
              <a:gd name="connsiteX3" fmla="*/ 14288 w 564357"/>
              <a:gd name="connsiteY3" fmla="*/ 71437 h 802481"/>
              <a:gd name="connsiteX4" fmla="*/ 2382 w 564357"/>
              <a:gd name="connsiteY4" fmla="*/ 35719 h 802481"/>
              <a:gd name="connsiteX5" fmla="*/ 0 w 564357"/>
              <a:gd name="connsiteY5" fmla="*/ 14287 h 802481"/>
              <a:gd name="connsiteX6" fmla="*/ 4763 w 564357"/>
              <a:gd name="connsiteY6" fmla="*/ 2381 h 802481"/>
              <a:gd name="connsiteX7" fmla="*/ 14288 w 564357"/>
              <a:gd name="connsiteY7" fmla="*/ 0 h 802481"/>
              <a:gd name="connsiteX8" fmla="*/ 33338 w 564357"/>
              <a:gd name="connsiteY8" fmla="*/ 4762 h 802481"/>
              <a:gd name="connsiteX9" fmla="*/ 54769 w 564357"/>
              <a:gd name="connsiteY9" fmla="*/ 16669 h 802481"/>
              <a:gd name="connsiteX10" fmla="*/ 85725 w 564357"/>
              <a:gd name="connsiteY10" fmla="*/ 40481 h 802481"/>
              <a:gd name="connsiteX11" fmla="*/ 140494 w 564357"/>
              <a:gd name="connsiteY11" fmla="*/ 80962 h 802481"/>
              <a:gd name="connsiteX12" fmla="*/ 230982 w 564357"/>
              <a:gd name="connsiteY12" fmla="*/ 152400 h 802481"/>
              <a:gd name="connsiteX13" fmla="*/ 333375 w 564357"/>
              <a:gd name="connsiteY13" fmla="*/ 230981 h 802481"/>
              <a:gd name="connsiteX14" fmla="*/ 392907 w 564357"/>
              <a:gd name="connsiteY14" fmla="*/ 273844 h 802481"/>
              <a:gd name="connsiteX15" fmla="*/ 428625 w 564357"/>
              <a:gd name="connsiteY15" fmla="*/ 297656 h 802481"/>
              <a:gd name="connsiteX16" fmla="*/ 435769 w 564357"/>
              <a:gd name="connsiteY16" fmla="*/ 304800 h 802481"/>
              <a:gd name="connsiteX17" fmla="*/ 461963 w 564357"/>
              <a:gd name="connsiteY17" fmla="*/ 347662 h 802481"/>
              <a:gd name="connsiteX18" fmla="*/ 495300 w 564357"/>
              <a:gd name="connsiteY18" fmla="*/ 419100 h 802481"/>
              <a:gd name="connsiteX19" fmla="*/ 523875 w 564357"/>
              <a:gd name="connsiteY19" fmla="*/ 483394 h 802481"/>
              <a:gd name="connsiteX20" fmla="*/ 545307 w 564357"/>
              <a:gd name="connsiteY20" fmla="*/ 542925 h 802481"/>
              <a:gd name="connsiteX21" fmla="*/ 554832 w 564357"/>
              <a:gd name="connsiteY21" fmla="*/ 588169 h 802481"/>
              <a:gd name="connsiteX22" fmla="*/ 561975 w 564357"/>
              <a:gd name="connsiteY22" fmla="*/ 631031 h 802481"/>
              <a:gd name="connsiteX23" fmla="*/ 564357 w 564357"/>
              <a:gd name="connsiteY23" fmla="*/ 673894 h 802481"/>
              <a:gd name="connsiteX24" fmla="*/ 559594 w 564357"/>
              <a:gd name="connsiteY24" fmla="*/ 711994 h 802481"/>
              <a:gd name="connsiteX25" fmla="*/ 542925 w 564357"/>
              <a:gd name="connsiteY25" fmla="*/ 757237 h 802481"/>
              <a:gd name="connsiteX26" fmla="*/ 521494 w 564357"/>
              <a:gd name="connsiteY26" fmla="*/ 783431 h 802481"/>
              <a:gd name="connsiteX27" fmla="*/ 497682 w 564357"/>
              <a:gd name="connsiteY27" fmla="*/ 797719 h 802481"/>
              <a:gd name="connsiteX28" fmla="*/ 476250 w 564357"/>
              <a:gd name="connsiteY28" fmla="*/ 802481 h 802481"/>
              <a:gd name="connsiteX29" fmla="*/ 445294 w 564357"/>
              <a:gd name="connsiteY29" fmla="*/ 797719 h 802481"/>
              <a:gd name="connsiteX30" fmla="*/ 416719 w 564357"/>
              <a:gd name="connsiteY30" fmla="*/ 781050 h 802481"/>
              <a:gd name="connsiteX31" fmla="*/ 385763 w 564357"/>
              <a:gd name="connsiteY31" fmla="*/ 752475 h 802481"/>
              <a:gd name="connsiteX32" fmla="*/ 369094 w 564357"/>
              <a:gd name="connsiteY32" fmla="*/ 728662 h 802481"/>
              <a:gd name="connsiteX33" fmla="*/ 335757 w 564357"/>
              <a:gd name="connsiteY33" fmla="*/ 669131 h 802481"/>
              <a:gd name="connsiteX34" fmla="*/ 304800 w 564357"/>
              <a:gd name="connsiteY34" fmla="*/ 619125 h 802481"/>
              <a:gd name="connsiteX35" fmla="*/ 269082 w 564357"/>
              <a:gd name="connsiteY35" fmla="*/ 566737 h 802481"/>
              <a:gd name="connsiteX36" fmla="*/ 242888 w 564357"/>
              <a:gd name="connsiteY36" fmla="*/ 533400 h 802481"/>
              <a:gd name="connsiteX37" fmla="*/ 233363 w 564357"/>
              <a:gd name="connsiteY37" fmla="*/ 516731 h 802481"/>
              <a:gd name="connsiteX38" fmla="*/ 216694 w 564357"/>
              <a:gd name="connsiteY38" fmla="*/ 423862 h 802481"/>
              <a:gd name="connsiteX39" fmla="*/ 183357 w 564357"/>
              <a:gd name="connsiteY39" fmla="*/ 376237 h 802481"/>
              <a:gd name="connsiteX40" fmla="*/ 121444 w 564357"/>
              <a:gd name="connsiteY40" fmla="*/ 2762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4357" h="802481">
                <a:moveTo>
                  <a:pt x="121444" y="276225"/>
                </a:moveTo>
                <a:lnTo>
                  <a:pt x="78582" y="204787"/>
                </a:lnTo>
                <a:lnTo>
                  <a:pt x="42863" y="133350"/>
                </a:lnTo>
                <a:lnTo>
                  <a:pt x="14288" y="71437"/>
                </a:lnTo>
                <a:lnTo>
                  <a:pt x="2382" y="35719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54769" y="16669"/>
                </a:lnTo>
                <a:lnTo>
                  <a:pt x="85725" y="40481"/>
                </a:lnTo>
                <a:lnTo>
                  <a:pt x="140494" y="80962"/>
                </a:lnTo>
                <a:lnTo>
                  <a:pt x="230982" y="152400"/>
                </a:lnTo>
                <a:lnTo>
                  <a:pt x="333375" y="230981"/>
                </a:lnTo>
                <a:lnTo>
                  <a:pt x="392907" y="273844"/>
                </a:lnTo>
                <a:lnTo>
                  <a:pt x="428625" y="297656"/>
                </a:lnTo>
                <a:lnTo>
                  <a:pt x="435769" y="304800"/>
                </a:lnTo>
                <a:lnTo>
                  <a:pt x="461963" y="347662"/>
                </a:lnTo>
                <a:lnTo>
                  <a:pt x="495300" y="419100"/>
                </a:lnTo>
                <a:lnTo>
                  <a:pt x="523875" y="483394"/>
                </a:lnTo>
                <a:lnTo>
                  <a:pt x="545307" y="542925"/>
                </a:lnTo>
                <a:lnTo>
                  <a:pt x="554832" y="588169"/>
                </a:lnTo>
                <a:lnTo>
                  <a:pt x="561975" y="631031"/>
                </a:lnTo>
                <a:lnTo>
                  <a:pt x="564357" y="673894"/>
                </a:lnTo>
                <a:lnTo>
                  <a:pt x="559594" y="711994"/>
                </a:lnTo>
                <a:lnTo>
                  <a:pt x="542925" y="757237"/>
                </a:lnTo>
                <a:lnTo>
                  <a:pt x="521494" y="783431"/>
                </a:lnTo>
                <a:lnTo>
                  <a:pt x="497682" y="797719"/>
                </a:lnTo>
                <a:lnTo>
                  <a:pt x="476250" y="802481"/>
                </a:lnTo>
                <a:lnTo>
                  <a:pt x="445294" y="797719"/>
                </a:lnTo>
                <a:lnTo>
                  <a:pt x="416719" y="781050"/>
                </a:lnTo>
                <a:lnTo>
                  <a:pt x="385763" y="752475"/>
                </a:lnTo>
                <a:lnTo>
                  <a:pt x="369094" y="728662"/>
                </a:lnTo>
                <a:lnTo>
                  <a:pt x="335757" y="669131"/>
                </a:lnTo>
                <a:lnTo>
                  <a:pt x="304800" y="619125"/>
                </a:lnTo>
                <a:lnTo>
                  <a:pt x="269082" y="566737"/>
                </a:lnTo>
                <a:lnTo>
                  <a:pt x="242888" y="533400"/>
                </a:lnTo>
                <a:lnTo>
                  <a:pt x="233363" y="516731"/>
                </a:lnTo>
                <a:lnTo>
                  <a:pt x="216694" y="423862"/>
                </a:lnTo>
                <a:lnTo>
                  <a:pt x="183357" y="376237"/>
                </a:lnTo>
                <a:lnTo>
                  <a:pt x="1214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3FE2D67-F2A8-45CE-BFCE-33AD4DD9DF6D}"/>
              </a:ext>
            </a:extLst>
          </p:cNvPr>
          <p:cNvSpPr/>
          <p:nvPr/>
        </p:nvSpPr>
        <p:spPr>
          <a:xfrm>
            <a:off x="4691064" y="3897313"/>
            <a:ext cx="327025" cy="2106613"/>
          </a:xfrm>
          <a:custGeom>
            <a:avLst/>
            <a:gdLst>
              <a:gd name="connsiteX0" fmla="*/ 310243 w 326571"/>
              <a:gd name="connsiteY0" fmla="*/ 642258 h 2106386"/>
              <a:gd name="connsiteX1" fmla="*/ 326571 w 326571"/>
              <a:gd name="connsiteY1" fmla="*/ 190500 h 2106386"/>
              <a:gd name="connsiteX2" fmla="*/ 296636 w 326571"/>
              <a:gd name="connsiteY2" fmla="*/ 138793 h 2106386"/>
              <a:gd name="connsiteX3" fmla="*/ 239486 w 326571"/>
              <a:gd name="connsiteY3" fmla="*/ 48986 h 2106386"/>
              <a:gd name="connsiteX4" fmla="*/ 209550 w 326571"/>
              <a:gd name="connsiteY4" fmla="*/ 0 h 2106386"/>
              <a:gd name="connsiteX5" fmla="*/ 27214 w 326571"/>
              <a:gd name="connsiteY5" fmla="*/ 73479 h 2106386"/>
              <a:gd name="connsiteX6" fmla="*/ 68036 w 326571"/>
              <a:gd name="connsiteY6" fmla="*/ 122465 h 2106386"/>
              <a:gd name="connsiteX7" fmla="*/ 89807 w 326571"/>
              <a:gd name="connsiteY7" fmla="*/ 166008 h 2106386"/>
              <a:gd name="connsiteX8" fmla="*/ 106136 w 326571"/>
              <a:gd name="connsiteY8" fmla="*/ 209550 h 2106386"/>
              <a:gd name="connsiteX9" fmla="*/ 117021 w 326571"/>
              <a:gd name="connsiteY9" fmla="*/ 253093 h 2106386"/>
              <a:gd name="connsiteX10" fmla="*/ 122464 w 326571"/>
              <a:gd name="connsiteY10" fmla="*/ 302079 h 2106386"/>
              <a:gd name="connsiteX11" fmla="*/ 119743 w 326571"/>
              <a:gd name="connsiteY11" fmla="*/ 481693 h 2106386"/>
              <a:gd name="connsiteX12" fmla="*/ 111578 w 326571"/>
              <a:gd name="connsiteY12" fmla="*/ 851808 h 2106386"/>
              <a:gd name="connsiteX13" fmla="*/ 89807 w 326571"/>
              <a:gd name="connsiteY13" fmla="*/ 1262743 h 2106386"/>
              <a:gd name="connsiteX14" fmla="*/ 76200 w 326571"/>
              <a:gd name="connsiteY14" fmla="*/ 1415143 h 2106386"/>
              <a:gd name="connsiteX15" fmla="*/ 59871 w 326571"/>
              <a:gd name="connsiteY15" fmla="*/ 1543050 h 2106386"/>
              <a:gd name="connsiteX16" fmla="*/ 40821 w 326571"/>
              <a:gd name="connsiteY16" fmla="*/ 1635579 h 2106386"/>
              <a:gd name="connsiteX17" fmla="*/ 24493 w 326571"/>
              <a:gd name="connsiteY17" fmla="*/ 1687286 h 2106386"/>
              <a:gd name="connsiteX18" fmla="*/ 13607 w 326571"/>
              <a:gd name="connsiteY18" fmla="*/ 1703615 h 2106386"/>
              <a:gd name="connsiteX19" fmla="*/ 0 w 326571"/>
              <a:gd name="connsiteY19" fmla="*/ 1738993 h 2106386"/>
              <a:gd name="connsiteX20" fmla="*/ 0 w 326571"/>
              <a:gd name="connsiteY20" fmla="*/ 1782536 h 2106386"/>
              <a:gd name="connsiteX21" fmla="*/ 13607 w 326571"/>
              <a:gd name="connsiteY21" fmla="*/ 1836965 h 2106386"/>
              <a:gd name="connsiteX22" fmla="*/ 43543 w 326571"/>
              <a:gd name="connsiteY22" fmla="*/ 1907722 h 2106386"/>
              <a:gd name="connsiteX23" fmla="*/ 78921 w 326571"/>
              <a:gd name="connsiteY23" fmla="*/ 1978479 h 2106386"/>
              <a:gd name="connsiteX24" fmla="*/ 114300 w 326571"/>
              <a:gd name="connsiteY24" fmla="*/ 2043793 h 2106386"/>
              <a:gd name="connsiteX25" fmla="*/ 136071 w 326571"/>
              <a:gd name="connsiteY25" fmla="*/ 2076450 h 2106386"/>
              <a:gd name="connsiteX26" fmla="*/ 152400 w 326571"/>
              <a:gd name="connsiteY26" fmla="*/ 2092779 h 2106386"/>
              <a:gd name="connsiteX27" fmla="*/ 171450 w 326571"/>
              <a:gd name="connsiteY27" fmla="*/ 2103665 h 2106386"/>
              <a:gd name="connsiteX28" fmla="*/ 182336 w 326571"/>
              <a:gd name="connsiteY28" fmla="*/ 2106386 h 2106386"/>
              <a:gd name="connsiteX29" fmla="*/ 195943 w 326571"/>
              <a:gd name="connsiteY29" fmla="*/ 2106386 h 2106386"/>
              <a:gd name="connsiteX30" fmla="*/ 217714 w 326571"/>
              <a:gd name="connsiteY30" fmla="*/ 2092779 h 2106386"/>
              <a:gd name="connsiteX31" fmla="*/ 244928 w 326571"/>
              <a:gd name="connsiteY31" fmla="*/ 2062843 h 2106386"/>
              <a:gd name="connsiteX32" fmla="*/ 258536 w 326571"/>
              <a:gd name="connsiteY32" fmla="*/ 2038350 h 2106386"/>
              <a:gd name="connsiteX33" fmla="*/ 263978 w 326571"/>
              <a:gd name="connsiteY33" fmla="*/ 1989365 h 2106386"/>
              <a:gd name="connsiteX34" fmla="*/ 274864 w 326571"/>
              <a:gd name="connsiteY34" fmla="*/ 1866900 h 2106386"/>
              <a:gd name="connsiteX35" fmla="*/ 280307 w 326571"/>
              <a:gd name="connsiteY35" fmla="*/ 1749879 h 2106386"/>
              <a:gd name="connsiteX36" fmla="*/ 283028 w 326571"/>
              <a:gd name="connsiteY36" fmla="*/ 1621972 h 2106386"/>
              <a:gd name="connsiteX37" fmla="*/ 288471 w 326571"/>
              <a:gd name="connsiteY37" fmla="*/ 1404258 h 2106386"/>
              <a:gd name="connsiteX38" fmla="*/ 299357 w 326571"/>
              <a:gd name="connsiteY38" fmla="*/ 1085850 h 2106386"/>
              <a:gd name="connsiteX39" fmla="*/ 310243 w 326571"/>
              <a:gd name="connsiteY39" fmla="*/ 642258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6571" h="2106386">
                <a:moveTo>
                  <a:pt x="310243" y="642258"/>
                </a:moveTo>
                <a:lnTo>
                  <a:pt x="326571" y="190500"/>
                </a:lnTo>
                <a:lnTo>
                  <a:pt x="296636" y="138793"/>
                </a:lnTo>
                <a:lnTo>
                  <a:pt x="239486" y="48986"/>
                </a:lnTo>
                <a:lnTo>
                  <a:pt x="209550" y="0"/>
                </a:lnTo>
                <a:lnTo>
                  <a:pt x="27214" y="73479"/>
                </a:lnTo>
                <a:lnTo>
                  <a:pt x="68036" y="122465"/>
                </a:lnTo>
                <a:lnTo>
                  <a:pt x="89807" y="166008"/>
                </a:lnTo>
                <a:lnTo>
                  <a:pt x="106136" y="209550"/>
                </a:lnTo>
                <a:lnTo>
                  <a:pt x="117021" y="253093"/>
                </a:lnTo>
                <a:lnTo>
                  <a:pt x="122464" y="302079"/>
                </a:lnTo>
                <a:lnTo>
                  <a:pt x="119743" y="481693"/>
                </a:lnTo>
                <a:lnTo>
                  <a:pt x="111578" y="851808"/>
                </a:lnTo>
                <a:lnTo>
                  <a:pt x="89807" y="1262743"/>
                </a:lnTo>
                <a:lnTo>
                  <a:pt x="76200" y="1415143"/>
                </a:lnTo>
                <a:lnTo>
                  <a:pt x="59871" y="1543050"/>
                </a:lnTo>
                <a:lnTo>
                  <a:pt x="40821" y="1635579"/>
                </a:lnTo>
                <a:lnTo>
                  <a:pt x="24493" y="1687286"/>
                </a:lnTo>
                <a:lnTo>
                  <a:pt x="13607" y="1703615"/>
                </a:lnTo>
                <a:lnTo>
                  <a:pt x="0" y="1738993"/>
                </a:lnTo>
                <a:lnTo>
                  <a:pt x="0" y="1782536"/>
                </a:lnTo>
                <a:lnTo>
                  <a:pt x="13607" y="1836965"/>
                </a:lnTo>
                <a:lnTo>
                  <a:pt x="43543" y="1907722"/>
                </a:lnTo>
                <a:lnTo>
                  <a:pt x="78921" y="1978479"/>
                </a:lnTo>
                <a:lnTo>
                  <a:pt x="114300" y="2043793"/>
                </a:lnTo>
                <a:lnTo>
                  <a:pt x="136071" y="2076450"/>
                </a:lnTo>
                <a:lnTo>
                  <a:pt x="152400" y="2092779"/>
                </a:lnTo>
                <a:lnTo>
                  <a:pt x="171450" y="2103665"/>
                </a:lnTo>
                <a:lnTo>
                  <a:pt x="182336" y="2106386"/>
                </a:lnTo>
                <a:lnTo>
                  <a:pt x="195943" y="2106386"/>
                </a:lnTo>
                <a:lnTo>
                  <a:pt x="217714" y="2092779"/>
                </a:lnTo>
                <a:lnTo>
                  <a:pt x="244928" y="2062843"/>
                </a:lnTo>
                <a:lnTo>
                  <a:pt x="258536" y="2038350"/>
                </a:lnTo>
                <a:lnTo>
                  <a:pt x="263978" y="1989365"/>
                </a:lnTo>
                <a:lnTo>
                  <a:pt x="274864" y="1866900"/>
                </a:lnTo>
                <a:lnTo>
                  <a:pt x="280307" y="1749879"/>
                </a:lnTo>
                <a:lnTo>
                  <a:pt x="283028" y="1621972"/>
                </a:lnTo>
                <a:lnTo>
                  <a:pt x="288471" y="1404258"/>
                </a:lnTo>
                <a:lnTo>
                  <a:pt x="299357" y="1085850"/>
                </a:lnTo>
                <a:lnTo>
                  <a:pt x="310243" y="64225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AD556B4-EA66-4EC8-9E88-E09034A24E03}"/>
              </a:ext>
            </a:extLst>
          </p:cNvPr>
          <p:cNvSpPr/>
          <p:nvPr/>
        </p:nvSpPr>
        <p:spPr>
          <a:xfrm>
            <a:off x="5818189" y="2112964"/>
            <a:ext cx="496887" cy="1450975"/>
          </a:xfrm>
          <a:custGeom>
            <a:avLst/>
            <a:gdLst>
              <a:gd name="connsiteX0" fmla="*/ 204787 w 497681"/>
              <a:gd name="connsiteY0" fmla="*/ 757237 h 1452562"/>
              <a:gd name="connsiteX1" fmla="*/ 188119 w 497681"/>
              <a:gd name="connsiteY1" fmla="*/ 619125 h 1452562"/>
              <a:gd name="connsiteX2" fmla="*/ 173831 w 497681"/>
              <a:gd name="connsiteY2" fmla="*/ 485775 h 1452562"/>
              <a:gd name="connsiteX3" fmla="*/ 161925 w 497681"/>
              <a:gd name="connsiteY3" fmla="*/ 366712 h 1452562"/>
              <a:gd name="connsiteX4" fmla="*/ 154781 w 497681"/>
              <a:gd name="connsiteY4" fmla="*/ 316706 h 1452562"/>
              <a:gd name="connsiteX5" fmla="*/ 142875 w 497681"/>
              <a:gd name="connsiteY5" fmla="*/ 264319 h 1452562"/>
              <a:gd name="connsiteX6" fmla="*/ 130969 w 497681"/>
              <a:gd name="connsiteY6" fmla="*/ 228600 h 1452562"/>
              <a:gd name="connsiteX7" fmla="*/ 109537 w 497681"/>
              <a:gd name="connsiteY7" fmla="*/ 178594 h 1452562"/>
              <a:gd name="connsiteX8" fmla="*/ 83344 w 497681"/>
              <a:gd name="connsiteY8" fmla="*/ 138112 h 1452562"/>
              <a:gd name="connsiteX9" fmla="*/ 50006 w 497681"/>
              <a:gd name="connsiteY9" fmla="*/ 95250 h 1452562"/>
              <a:gd name="connsiteX10" fmla="*/ 19050 w 497681"/>
              <a:gd name="connsiteY10" fmla="*/ 66675 h 1452562"/>
              <a:gd name="connsiteX11" fmla="*/ 2381 w 497681"/>
              <a:gd name="connsiteY11" fmla="*/ 45244 h 1452562"/>
              <a:gd name="connsiteX12" fmla="*/ 0 w 497681"/>
              <a:gd name="connsiteY12" fmla="*/ 26194 h 1452562"/>
              <a:gd name="connsiteX13" fmla="*/ 4762 w 497681"/>
              <a:gd name="connsiteY13" fmla="*/ 11906 h 1452562"/>
              <a:gd name="connsiteX14" fmla="*/ 23812 w 497681"/>
              <a:gd name="connsiteY14" fmla="*/ 4762 h 1452562"/>
              <a:gd name="connsiteX15" fmla="*/ 50006 w 497681"/>
              <a:gd name="connsiteY15" fmla="*/ 0 h 1452562"/>
              <a:gd name="connsiteX16" fmla="*/ 111919 w 497681"/>
              <a:gd name="connsiteY16" fmla="*/ 2381 h 1452562"/>
              <a:gd name="connsiteX17" fmla="*/ 154781 w 497681"/>
              <a:gd name="connsiteY17" fmla="*/ 11906 h 1452562"/>
              <a:gd name="connsiteX18" fmla="*/ 202406 w 497681"/>
              <a:gd name="connsiteY18" fmla="*/ 33337 h 1452562"/>
              <a:gd name="connsiteX19" fmla="*/ 250031 w 497681"/>
              <a:gd name="connsiteY19" fmla="*/ 59531 h 1452562"/>
              <a:gd name="connsiteX20" fmla="*/ 288131 w 497681"/>
              <a:gd name="connsiteY20" fmla="*/ 83344 h 1452562"/>
              <a:gd name="connsiteX21" fmla="*/ 328612 w 497681"/>
              <a:gd name="connsiteY21" fmla="*/ 114300 h 1452562"/>
              <a:gd name="connsiteX22" fmla="*/ 381000 w 497681"/>
              <a:gd name="connsiteY22" fmla="*/ 207169 h 1452562"/>
              <a:gd name="connsiteX23" fmla="*/ 400050 w 497681"/>
              <a:gd name="connsiteY23" fmla="*/ 400050 h 1452562"/>
              <a:gd name="connsiteX24" fmla="*/ 428625 w 497681"/>
              <a:gd name="connsiteY24" fmla="*/ 659606 h 1452562"/>
              <a:gd name="connsiteX25" fmla="*/ 423862 w 497681"/>
              <a:gd name="connsiteY25" fmla="*/ 759619 h 1452562"/>
              <a:gd name="connsiteX26" fmla="*/ 442912 w 497681"/>
              <a:gd name="connsiteY26" fmla="*/ 912019 h 1452562"/>
              <a:gd name="connsiteX27" fmla="*/ 469106 w 497681"/>
              <a:gd name="connsiteY27" fmla="*/ 1088231 h 1452562"/>
              <a:gd name="connsiteX28" fmla="*/ 497681 w 497681"/>
              <a:gd name="connsiteY28" fmla="*/ 1278731 h 1452562"/>
              <a:gd name="connsiteX29" fmla="*/ 490537 w 497681"/>
              <a:gd name="connsiteY29" fmla="*/ 1409700 h 1452562"/>
              <a:gd name="connsiteX30" fmla="*/ 464344 w 497681"/>
              <a:gd name="connsiteY30" fmla="*/ 1433512 h 1452562"/>
              <a:gd name="connsiteX31" fmla="*/ 438150 w 497681"/>
              <a:gd name="connsiteY31" fmla="*/ 1450181 h 1452562"/>
              <a:gd name="connsiteX32" fmla="*/ 423862 w 497681"/>
              <a:gd name="connsiteY32" fmla="*/ 1452562 h 1452562"/>
              <a:gd name="connsiteX33" fmla="*/ 402431 w 497681"/>
              <a:gd name="connsiteY33" fmla="*/ 1452562 h 1452562"/>
              <a:gd name="connsiteX34" fmla="*/ 371475 w 497681"/>
              <a:gd name="connsiteY34" fmla="*/ 1443037 h 1452562"/>
              <a:gd name="connsiteX35" fmla="*/ 347662 w 497681"/>
              <a:gd name="connsiteY35" fmla="*/ 1423987 h 1452562"/>
              <a:gd name="connsiteX36" fmla="*/ 326231 w 497681"/>
              <a:gd name="connsiteY36" fmla="*/ 1390650 h 1452562"/>
              <a:gd name="connsiteX37" fmla="*/ 304800 w 497681"/>
              <a:gd name="connsiteY37" fmla="*/ 1343025 h 1452562"/>
              <a:gd name="connsiteX38" fmla="*/ 292894 w 497681"/>
              <a:gd name="connsiteY38" fmla="*/ 1304925 h 1452562"/>
              <a:gd name="connsiteX39" fmla="*/ 273844 w 497681"/>
              <a:gd name="connsiteY39" fmla="*/ 1200150 h 1452562"/>
              <a:gd name="connsiteX40" fmla="*/ 252412 w 497681"/>
              <a:gd name="connsiteY40" fmla="*/ 1062037 h 1452562"/>
              <a:gd name="connsiteX41" fmla="*/ 221456 w 497681"/>
              <a:gd name="connsiteY41" fmla="*/ 873919 h 1452562"/>
              <a:gd name="connsiteX42" fmla="*/ 204787 w 497681"/>
              <a:gd name="connsiteY42" fmla="*/ 757237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7681" h="1452562">
                <a:moveTo>
                  <a:pt x="204787" y="757237"/>
                </a:moveTo>
                <a:lnTo>
                  <a:pt x="188119" y="619125"/>
                </a:lnTo>
                <a:lnTo>
                  <a:pt x="173831" y="485775"/>
                </a:lnTo>
                <a:lnTo>
                  <a:pt x="161925" y="366712"/>
                </a:lnTo>
                <a:lnTo>
                  <a:pt x="154781" y="316706"/>
                </a:lnTo>
                <a:lnTo>
                  <a:pt x="142875" y="264319"/>
                </a:lnTo>
                <a:lnTo>
                  <a:pt x="130969" y="228600"/>
                </a:lnTo>
                <a:lnTo>
                  <a:pt x="109537" y="178594"/>
                </a:lnTo>
                <a:lnTo>
                  <a:pt x="83344" y="138112"/>
                </a:lnTo>
                <a:lnTo>
                  <a:pt x="50006" y="95250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11906"/>
                </a:lnTo>
                <a:lnTo>
                  <a:pt x="23812" y="4762"/>
                </a:lnTo>
                <a:lnTo>
                  <a:pt x="50006" y="0"/>
                </a:lnTo>
                <a:lnTo>
                  <a:pt x="111919" y="2381"/>
                </a:lnTo>
                <a:lnTo>
                  <a:pt x="154781" y="11906"/>
                </a:lnTo>
                <a:lnTo>
                  <a:pt x="202406" y="33337"/>
                </a:lnTo>
                <a:lnTo>
                  <a:pt x="250031" y="59531"/>
                </a:lnTo>
                <a:lnTo>
                  <a:pt x="288131" y="83344"/>
                </a:lnTo>
                <a:lnTo>
                  <a:pt x="328612" y="114300"/>
                </a:lnTo>
                <a:lnTo>
                  <a:pt x="381000" y="207169"/>
                </a:lnTo>
                <a:lnTo>
                  <a:pt x="400050" y="400050"/>
                </a:lnTo>
                <a:lnTo>
                  <a:pt x="428625" y="659606"/>
                </a:lnTo>
                <a:lnTo>
                  <a:pt x="423862" y="759619"/>
                </a:lnTo>
                <a:lnTo>
                  <a:pt x="442912" y="912019"/>
                </a:lnTo>
                <a:lnTo>
                  <a:pt x="469106" y="1088231"/>
                </a:lnTo>
                <a:lnTo>
                  <a:pt x="497681" y="1278731"/>
                </a:lnTo>
                <a:lnTo>
                  <a:pt x="490537" y="1409700"/>
                </a:lnTo>
                <a:lnTo>
                  <a:pt x="464344" y="1433512"/>
                </a:lnTo>
                <a:lnTo>
                  <a:pt x="438150" y="1450181"/>
                </a:lnTo>
                <a:lnTo>
                  <a:pt x="423862" y="1452562"/>
                </a:lnTo>
                <a:lnTo>
                  <a:pt x="402431" y="1452562"/>
                </a:lnTo>
                <a:lnTo>
                  <a:pt x="371475" y="1443037"/>
                </a:lnTo>
                <a:lnTo>
                  <a:pt x="347662" y="1423987"/>
                </a:lnTo>
                <a:lnTo>
                  <a:pt x="326231" y="1390650"/>
                </a:lnTo>
                <a:lnTo>
                  <a:pt x="304800" y="1343025"/>
                </a:lnTo>
                <a:lnTo>
                  <a:pt x="292894" y="1304925"/>
                </a:lnTo>
                <a:lnTo>
                  <a:pt x="273844" y="1200150"/>
                </a:lnTo>
                <a:lnTo>
                  <a:pt x="252412" y="1062037"/>
                </a:lnTo>
                <a:lnTo>
                  <a:pt x="221456" y="873919"/>
                </a:lnTo>
                <a:lnTo>
                  <a:pt x="204787" y="757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391A43F-6682-414C-9293-07EACF03456F}"/>
              </a:ext>
            </a:extLst>
          </p:cNvPr>
          <p:cNvSpPr/>
          <p:nvPr/>
        </p:nvSpPr>
        <p:spPr>
          <a:xfrm>
            <a:off x="6069013" y="2001838"/>
            <a:ext cx="2057400" cy="1485900"/>
          </a:xfrm>
          <a:custGeom>
            <a:avLst/>
            <a:gdLst>
              <a:gd name="connsiteX0" fmla="*/ 792957 w 2057400"/>
              <a:gd name="connsiteY0" fmla="*/ 138113 h 1485900"/>
              <a:gd name="connsiteX1" fmla="*/ 621507 w 2057400"/>
              <a:gd name="connsiteY1" fmla="*/ 152400 h 1485900"/>
              <a:gd name="connsiteX2" fmla="*/ 559594 w 2057400"/>
              <a:gd name="connsiteY2" fmla="*/ 159544 h 1485900"/>
              <a:gd name="connsiteX3" fmla="*/ 464344 w 2057400"/>
              <a:gd name="connsiteY3" fmla="*/ 176213 h 1485900"/>
              <a:gd name="connsiteX4" fmla="*/ 295275 w 2057400"/>
              <a:gd name="connsiteY4" fmla="*/ 190500 h 1485900"/>
              <a:gd name="connsiteX5" fmla="*/ 152400 w 2057400"/>
              <a:gd name="connsiteY5" fmla="*/ 197644 h 1485900"/>
              <a:gd name="connsiteX6" fmla="*/ 0 w 2057400"/>
              <a:gd name="connsiteY6" fmla="*/ 202407 h 1485900"/>
              <a:gd name="connsiteX7" fmla="*/ 61913 w 2057400"/>
              <a:gd name="connsiteY7" fmla="*/ 338138 h 1485900"/>
              <a:gd name="connsiteX8" fmla="*/ 290513 w 2057400"/>
              <a:gd name="connsiteY8" fmla="*/ 319088 h 1485900"/>
              <a:gd name="connsiteX9" fmla="*/ 569119 w 2057400"/>
              <a:gd name="connsiteY9" fmla="*/ 297657 h 1485900"/>
              <a:gd name="connsiteX10" fmla="*/ 888207 w 2057400"/>
              <a:gd name="connsiteY10" fmla="*/ 264319 h 1485900"/>
              <a:gd name="connsiteX11" fmla="*/ 1238250 w 2057400"/>
              <a:gd name="connsiteY11" fmla="*/ 228600 h 1485900"/>
              <a:gd name="connsiteX12" fmla="*/ 1445419 w 2057400"/>
              <a:gd name="connsiteY12" fmla="*/ 207169 h 1485900"/>
              <a:gd name="connsiteX13" fmla="*/ 1528763 w 2057400"/>
              <a:gd name="connsiteY13" fmla="*/ 200025 h 1485900"/>
              <a:gd name="connsiteX14" fmla="*/ 1562100 w 2057400"/>
              <a:gd name="connsiteY14" fmla="*/ 200025 h 1485900"/>
              <a:gd name="connsiteX15" fmla="*/ 1607344 w 2057400"/>
              <a:gd name="connsiteY15" fmla="*/ 204788 h 1485900"/>
              <a:gd name="connsiteX16" fmla="*/ 1633538 w 2057400"/>
              <a:gd name="connsiteY16" fmla="*/ 214313 h 1485900"/>
              <a:gd name="connsiteX17" fmla="*/ 1654969 w 2057400"/>
              <a:gd name="connsiteY17" fmla="*/ 226219 h 1485900"/>
              <a:gd name="connsiteX18" fmla="*/ 1669257 w 2057400"/>
              <a:gd name="connsiteY18" fmla="*/ 235744 h 1485900"/>
              <a:gd name="connsiteX19" fmla="*/ 1681163 w 2057400"/>
              <a:gd name="connsiteY19" fmla="*/ 250032 h 1485900"/>
              <a:gd name="connsiteX20" fmla="*/ 1690688 w 2057400"/>
              <a:gd name="connsiteY20" fmla="*/ 269082 h 1485900"/>
              <a:gd name="connsiteX21" fmla="*/ 1693069 w 2057400"/>
              <a:gd name="connsiteY21" fmla="*/ 292894 h 1485900"/>
              <a:gd name="connsiteX22" fmla="*/ 1693069 w 2057400"/>
              <a:gd name="connsiteY22" fmla="*/ 345282 h 1485900"/>
              <a:gd name="connsiteX23" fmla="*/ 1688307 w 2057400"/>
              <a:gd name="connsiteY23" fmla="*/ 435769 h 1485900"/>
              <a:gd name="connsiteX24" fmla="*/ 1683544 w 2057400"/>
              <a:gd name="connsiteY24" fmla="*/ 500063 h 1485900"/>
              <a:gd name="connsiteX25" fmla="*/ 1671638 w 2057400"/>
              <a:gd name="connsiteY25" fmla="*/ 616744 h 1485900"/>
              <a:gd name="connsiteX26" fmla="*/ 1652588 w 2057400"/>
              <a:gd name="connsiteY26" fmla="*/ 733425 h 1485900"/>
              <a:gd name="connsiteX27" fmla="*/ 1640682 w 2057400"/>
              <a:gd name="connsiteY27" fmla="*/ 854869 h 1485900"/>
              <a:gd name="connsiteX28" fmla="*/ 1624013 w 2057400"/>
              <a:gd name="connsiteY28" fmla="*/ 981075 h 1485900"/>
              <a:gd name="connsiteX29" fmla="*/ 1607344 w 2057400"/>
              <a:gd name="connsiteY29" fmla="*/ 1095375 h 1485900"/>
              <a:gd name="connsiteX30" fmla="*/ 1578769 w 2057400"/>
              <a:gd name="connsiteY30" fmla="*/ 1281113 h 1485900"/>
              <a:gd name="connsiteX31" fmla="*/ 1564482 w 2057400"/>
              <a:gd name="connsiteY31" fmla="*/ 1400175 h 1485900"/>
              <a:gd name="connsiteX32" fmla="*/ 1564482 w 2057400"/>
              <a:gd name="connsiteY32" fmla="*/ 1416844 h 1485900"/>
              <a:gd name="connsiteX33" fmla="*/ 1593057 w 2057400"/>
              <a:gd name="connsiteY33" fmla="*/ 1450182 h 1485900"/>
              <a:gd name="connsiteX34" fmla="*/ 1609725 w 2057400"/>
              <a:gd name="connsiteY34" fmla="*/ 1469232 h 1485900"/>
              <a:gd name="connsiteX35" fmla="*/ 1631157 w 2057400"/>
              <a:gd name="connsiteY35" fmla="*/ 1481138 h 1485900"/>
              <a:gd name="connsiteX36" fmla="*/ 1652588 w 2057400"/>
              <a:gd name="connsiteY36" fmla="*/ 1485900 h 1485900"/>
              <a:gd name="connsiteX37" fmla="*/ 1690688 w 2057400"/>
              <a:gd name="connsiteY37" fmla="*/ 1473994 h 1485900"/>
              <a:gd name="connsiteX38" fmla="*/ 1716882 w 2057400"/>
              <a:gd name="connsiteY38" fmla="*/ 1454944 h 1485900"/>
              <a:gd name="connsiteX39" fmla="*/ 1754982 w 2057400"/>
              <a:gd name="connsiteY39" fmla="*/ 1416844 h 1485900"/>
              <a:gd name="connsiteX40" fmla="*/ 1764507 w 2057400"/>
              <a:gd name="connsiteY40" fmla="*/ 1388269 h 1485900"/>
              <a:gd name="connsiteX41" fmla="*/ 1797844 w 2057400"/>
              <a:gd name="connsiteY41" fmla="*/ 1243013 h 1485900"/>
              <a:gd name="connsiteX42" fmla="*/ 1847850 w 2057400"/>
              <a:gd name="connsiteY42" fmla="*/ 1033463 h 1485900"/>
              <a:gd name="connsiteX43" fmla="*/ 1916907 w 2057400"/>
              <a:gd name="connsiteY43" fmla="*/ 735807 h 1485900"/>
              <a:gd name="connsiteX44" fmla="*/ 1974057 w 2057400"/>
              <a:gd name="connsiteY44" fmla="*/ 511969 h 1485900"/>
              <a:gd name="connsiteX45" fmla="*/ 1997869 w 2057400"/>
              <a:gd name="connsiteY45" fmla="*/ 411957 h 1485900"/>
              <a:gd name="connsiteX46" fmla="*/ 2019300 w 2057400"/>
              <a:gd name="connsiteY46" fmla="*/ 328613 h 1485900"/>
              <a:gd name="connsiteX47" fmla="*/ 2031207 w 2057400"/>
              <a:gd name="connsiteY47" fmla="*/ 304800 h 1485900"/>
              <a:gd name="connsiteX48" fmla="*/ 2047875 w 2057400"/>
              <a:gd name="connsiteY48" fmla="*/ 276225 h 1485900"/>
              <a:gd name="connsiteX49" fmla="*/ 2057400 w 2057400"/>
              <a:gd name="connsiteY49" fmla="*/ 245269 h 1485900"/>
              <a:gd name="connsiteX50" fmla="*/ 2057400 w 2057400"/>
              <a:gd name="connsiteY50" fmla="*/ 223838 h 1485900"/>
              <a:gd name="connsiteX51" fmla="*/ 2047875 w 2057400"/>
              <a:gd name="connsiteY51" fmla="*/ 200025 h 1485900"/>
              <a:gd name="connsiteX52" fmla="*/ 2028825 w 2057400"/>
              <a:gd name="connsiteY52" fmla="*/ 171450 h 1485900"/>
              <a:gd name="connsiteX53" fmla="*/ 2007394 w 2057400"/>
              <a:gd name="connsiteY53" fmla="*/ 157163 h 1485900"/>
              <a:gd name="connsiteX54" fmla="*/ 1907382 w 2057400"/>
              <a:gd name="connsiteY54" fmla="*/ 107157 h 1485900"/>
              <a:gd name="connsiteX55" fmla="*/ 1759744 w 2057400"/>
              <a:gd name="connsiteY55" fmla="*/ 38100 h 1485900"/>
              <a:gd name="connsiteX56" fmla="*/ 1674019 w 2057400"/>
              <a:gd name="connsiteY56" fmla="*/ 0 h 1485900"/>
              <a:gd name="connsiteX57" fmla="*/ 1650207 w 2057400"/>
              <a:gd name="connsiteY57" fmla="*/ 2382 h 1485900"/>
              <a:gd name="connsiteX58" fmla="*/ 1578769 w 2057400"/>
              <a:gd name="connsiteY58" fmla="*/ 26194 h 1485900"/>
              <a:gd name="connsiteX59" fmla="*/ 1495425 w 2057400"/>
              <a:gd name="connsiteY59" fmla="*/ 54769 h 1485900"/>
              <a:gd name="connsiteX60" fmla="*/ 1457325 w 2057400"/>
              <a:gd name="connsiteY60" fmla="*/ 69057 h 1485900"/>
              <a:gd name="connsiteX61" fmla="*/ 1347788 w 2057400"/>
              <a:gd name="connsiteY61" fmla="*/ 83344 h 1485900"/>
              <a:gd name="connsiteX62" fmla="*/ 900113 w 2057400"/>
              <a:gd name="connsiteY62" fmla="*/ 128588 h 1485900"/>
              <a:gd name="connsiteX63" fmla="*/ 792957 w 2057400"/>
              <a:gd name="connsiteY63" fmla="*/ 138113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57400" h="1485900">
                <a:moveTo>
                  <a:pt x="792957" y="138113"/>
                </a:moveTo>
                <a:lnTo>
                  <a:pt x="621507" y="152400"/>
                </a:lnTo>
                <a:lnTo>
                  <a:pt x="559594" y="159544"/>
                </a:lnTo>
                <a:lnTo>
                  <a:pt x="464344" y="176213"/>
                </a:lnTo>
                <a:lnTo>
                  <a:pt x="295275" y="190500"/>
                </a:lnTo>
                <a:lnTo>
                  <a:pt x="152400" y="197644"/>
                </a:lnTo>
                <a:lnTo>
                  <a:pt x="0" y="202407"/>
                </a:lnTo>
                <a:lnTo>
                  <a:pt x="61913" y="338138"/>
                </a:lnTo>
                <a:lnTo>
                  <a:pt x="290513" y="319088"/>
                </a:lnTo>
                <a:lnTo>
                  <a:pt x="569119" y="297657"/>
                </a:lnTo>
                <a:lnTo>
                  <a:pt x="888207" y="264319"/>
                </a:lnTo>
                <a:lnTo>
                  <a:pt x="1238250" y="228600"/>
                </a:lnTo>
                <a:lnTo>
                  <a:pt x="1445419" y="207169"/>
                </a:lnTo>
                <a:lnTo>
                  <a:pt x="1528763" y="200025"/>
                </a:lnTo>
                <a:lnTo>
                  <a:pt x="1562100" y="200025"/>
                </a:lnTo>
                <a:lnTo>
                  <a:pt x="1607344" y="204788"/>
                </a:lnTo>
                <a:lnTo>
                  <a:pt x="1633538" y="214313"/>
                </a:lnTo>
                <a:lnTo>
                  <a:pt x="1654969" y="226219"/>
                </a:lnTo>
                <a:lnTo>
                  <a:pt x="1669257" y="235744"/>
                </a:lnTo>
                <a:lnTo>
                  <a:pt x="1681163" y="250032"/>
                </a:lnTo>
                <a:lnTo>
                  <a:pt x="1690688" y="269082"/>
                </a:lnTo>
                <a:lnTo>
                  <a:pt x="1693069" y="292894"/>
                </a:lnTo>
                <a:lnTo>
                  <a:pt x="1693069" y="345282"/>
                </a:lnTo>
                <a:lnTo>
                  <a:pt x="1688307" y="435769"/>
                </a:lnTo>
                <a:lnTo>
                  <a:pt x="1683544" y="500063"/>
                </a:lnTo>
                <a:lnTo>
                  <a:pt x="1671638" y="616744"/>
                </a:lnTo>
                <a:lnTo>
                  <a:pt x="1652588" y="733425"/>
                </a:lnTo>
                <a:lnTo>
                  <a:pt x="1640682" y="854869"/>
                </a:lnTo>
                <a:lnTo>
                  <a:pt x="1624013" y="981075"/>
                </a:lnTo>
                <a:lnTo>
                  <a:pt x="1607344" y="1095375"/>
                </a:lnTo>
                <a:lnTo>
                  <a:pt x="1578769" y="1281113"/>
                </a:lnTo>
                <a:lnTo>
                  <a:pt x="1564482" y="1400175"/>
                </a:lnTo>
                <a:lnTo>
                  <a:pt x="1564482" y="1416844"/>
                </a:lnTo>
                <a:lnTo>
                  <a:pt x="1593057" y="1450182"/>
                </a:lnTo>
                <a:lnTo>
                  <a:pt x="1609725" y="1469232"/>
                </a:lnTo>
                <a:lnTo>
                  <a:pt x="1631157" y="1481138"/>
                </a:lnTo>
                <a:lnTo>
                  <a:pt x="1652588" y="1485900"/>
                </a:lnTo>
                <a:lnTo>
                  <a:pt x="1690688" y="1473994"/>
                </a:lnTo>
                <a:lnTo>
                  <a:pt x="1716882" y="1454944"/>
                </a:lnTo>
                <a:lnTo>
                  <a:pt x="1754982" y="1416844"/>
                </a:lnTo>
                <a:lnTo>
                  <a:pt x="1764507" y="1388269"/>
                </a:lnTo>
                <a:lnTo>
                  <a:pt x="1797844" y="1243013"/>
                </a:lnTo>
                <a:lnTo>
                  <a:pt x="1847850" y="1033463"/>
                </a:lnTo>
                <a:lnTo>
                  <a:pt x="1916907" y="735807"/>
                </a:lnTo>
                <a:lnTo>
                  <a:pt x="1974057" y="511969"/>
                </a:lnTo>
                <a:lnTo>
                  <a:pt x="1997869" y="411957"/>
                </a:lnTo>
                <a:lnTo>
                  <a:pt x="2019300" y="328613"/>
                </a:lnTo>
                <a:lnTo>
                  <a:pt x="2031207" y="304800"/>
                </a:lnTo>
                <a:lnTo>
                  <a:pt x="2047875" y="276225"/>
                </a:lnTo>
                <a:lnTo>
                  <a:pt x="2057400" y="245269"/>
                </a:lnTo>
                <a:lnTo>
                  <a:pt x="2057400" y="223838"/>
                </a:lnTo>
                <a:lnTo>
                  <a:pt x="2047875" y="200025"/>
                </a:lnTo>
                <a:lnTo>
                  <a:pt x="2028825" y="171450"/>
                </a:lnTo>
                <a:lnTo>
                  <a:pt x="2007394" y="157163"/>
                </a:lnTo>
                <a:lnTo>
                  <a:pt x="1907382" y="107157"/>
                </a:lnTo>
                <a:lnTo>
                  <a:pt x="1759744" y="38100"/>
                </a:lnTo>
                <a:lnTo>
                  <a:pt x="1674019" y="0"/>
                </a:lnTo>
                <a:lnTo>
                  <a:pt x="1650207" y="2382"/>
                </a:lnTo>
                <a:lnTo>
                  <a:pt x="1578769" y="26194"/>
                </a:lnTo>
                <a:lnTo>
                  <a:pt x="1495425" y="54769"/>
                </a:lnTo>
                <a:lnTo>
                  <a:pt x="1457325" y="69057"/>
                </a:lnTo>
                <a:lnTo>
                  <a:pt x="1347788" y="83344"/>
                </a:lnTo>
                <a:lnTo>
                  <a:pt x="900113" y="128588"/>
                </a:lnTo>
                <a:lnTo>
                  <a:pt x="792957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A6D40B3-68F4-45D3-BD1F-3D71123682AB}"/>
              </a:ext>
            </a:extLst>
          </p:cNvPr>
          <p:cNvSpPr/>
          <p:nvPr/>
        </p:nvSpPr>
        <p:spPr>
          <a:xfrm>
            <a:off x="6173788" y="2579688"/>
            <a:ext cx="1619250" cy="317500"/>
          </a:xfrm>
          <a:custGeom>
            <a:avLst/>
            <a:gdLst>
              <a:gd name="connsiteX0" fmla="*/ 681038 w 1619250"/>
              <a:gd name="connsiteY0" fmla="*/ 119062 h 319087"/>
              <a:gd name="connsiteX1" fmla="*/ 507207 w 1619250"/>
              <a:gd name="connsiteY1" fmla="*/ 133350 h 319087"/>
              <a:gd name="connsiteX2" fmla="*/ 345282 w 1619250"/>
              <a:gd name="connsiteY2" fmla="*/ 147637 h 319087"/>
              <a:gd name="connsiteX3" fmla="*/ 204788 w 1619250"/>
              <a:gd name="connsiteY3" fmla="*/ 154781 h 319087"/>
              <a:gd name="connsiteX4" fmla="*/ 0 w 1619250"/>
              <a:gd name="connsiteY4" fmla="*/ 161925 h 319087"/>
              <a:gd name="connsiteX5" fmla="*/ 21432 w 1619250"/>
              <a:gd name="connsiteY5" fmla="*/ 319087 h 319087"/>
              <a:gd name="connsiteX6" fmla="*/ 269082 w 1619250"/>
              <a:gd name="connsiteY6" fmla="*/ 302419 h 319087"/>
              <a:gd name="connsiteX7" fmla="*/ 554832 w 1619250"/>
              <a:gd name="connsiteY7" fmla="*/ 278606 h 319087"/>
              <a:gd name="connsiteX8" fmla="*/ 862013 w 1619250"/>
              <a:gd name="connsiteY8" fmla="*/ 247650 h 319087"/>
              <a:gd name="connsiteX9" fmla="*/ 1116807 w 1619250"/>
              <a:gd name="connsiteY9" fmla="*/ 221456 h 319087"/>
              <a:gd name="connsiteX10" fmla="*/ 1383507 w 1619250"/>
              <a:gd name="connsiteY10" fmla="*/ 195262 h 319087"/>
              <a:gd name="connsiteX11" fmla="*/ 1616869 w 1619250"/>
              <a:gd name="connsiteY11" fmla="*/ 173831 h 319087"/>
              <a:gd name="connsiteX12" fmla="*/ 1619250 w 1619250"/>
              <a:gd name="connsiteY12" fmla="*/ 38100 h 319087"/>
              <a:gd name="connsiteX13" fmla="*/ 1526382 w 1619250"/>
              <a:gd name="connsiteY13" fmla="*/ 11906 h 319087"/>
              <a:gd name="connsiteX14" fmla="*/ 1490663 w 1619250"/>
              <a:gd name="connsiteY14" fmla="*/ 4762 h 319087"/>
              <a:gd name="connsiteX15" fmla="*/ 1440657 w 1619250"/>
              <a:gd name="connsiteY15" fmla="*/ 0 h 319087"/>
              <a:gd name="connsiteX16" fmla="*/ 1416844 w 1619250"/>
              <a:gd name="connsiteY16" fmla="*/ 4762 h 319087"/>
              <a:gd name="connsiteX17" fmla="*/ 1293019 w 1619250"/>
              <a:gd name="connsiteY17" fmla="*/ 28575 h 319087"/>
              <a:gd name="connsiteX18" fmla="*/ 1119188 w 1619250"/>
              <a:gd name="connsiteY18" fmla="*/ 57150 h 319087"/>
              <a:gd name="connsiteX19" fmla="*/ 985838 w 1619250"/>
              <a:gd name="connsiteY19" fmla="*/ 76200 h 319087"/>
              <a:gd name="connsiteX20" fmla="*/ 859632 w 1619250"/>
              <a:gd name="connsiteY20" fmla="*/ 95250 h 319087"/>
              <a:gd name="connsiteX21" fmla="*/ 681038 w 1619250"/>
              <a:gd name="connsiteY21" fmla="*/ 1190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19087">
                <a:moveTo>
                  <a:pt x="681038" y="119062"/>
                </a:moveTo>
                <a:lnTo>
                  <a:pt x="507207" y="133350"/>
                </a:lnTo>
                <a:lnTo>
                  <a:pt x="345282" y="147637"/>
                </a:lnTo>
                <a:lnTo>
                  <a:pt x="204788" y="154781"/>
                </a:lnTo>
                <a:lnTo>
                  <a:pt x="0" y="161925"/>
                </a:lnTo>
                <a:lnTo>
                  <a:pt x="21432" y="319087"/>
                </a:lnTo>
                <a:lnTo>
                  <a:pt x="269082" y="302419"/>
                </a:lnTo>
                <a:lnTo>
                  <a:pt x="554832" y="278606"/>
                </a:lnTo>
                <a:lnTo>
                  <a:pt x="862013" y="247650"/>
                </a:lnTo>
                <a:lnTo>
                  <a:pt x="1116807" y="221456"/>
                </a:lnTo>
                <a:lnTo>
                  <a:pt x="1383507" y="195262"/>
                </a:lnTo>
                <a:lnTo>
                  <a:pt x="1616869" y="173831"/>
                </a:lnTo>
                <a:cubicBezTo>
                  <a:pt x="1617663" y="128587"/>
                  <a:pt x="1618456" y="83344"/>
                  <a:pt x="1619250" y="38100"/>
                </a:cubicBezTo>
                <a:lnTo>
                  <a:pt x="1526382" y="11906"/>
                </a:lnTo>
                <a:lnTo>
                  <a:pt x="1490663" y="4762"/>
                </a:lnTo>
                <a:lnTo>
                  <a:pt x="1440657" y="0"/>
                </a:lnTo>
                <a:lnTo>
                  <a:pt x="1416844" y="4762"/>
                </a:lnTo>
                <a:lnTo>
                  <a:pt x="1293019" y="28575"/>
                </a:lnTo>
                <a:lnTo>
                  <a:pt x="1119188" y="57150"/>
                </a:lnTo>
                <a:lnTo>
                  <a:pt x="985838" y="76200"/>
                </a:lnTo>
                <a:lnTo>
                  <a:pt x="859632" y="95250"/>
                </a:lnTo>
                <a:lnTo>
                  <a:pt x="681038" y="119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02FF53B-600F-4DA5-AECE-23D71AC696A0}"/>
              </a:ext>
            </a:extLst>
          </p:cNvPr>
          <p:cNvSpPr/>
          <p:nvPr/>
        </p:nvSpPr>
        <p:spPr>
          <a:xfrm>
            <a:off x="6267450" y="3209926"/>
            <a:ext cx="1449388" cy="341313"/>
          </a:xfrm>
          <a:custGeom>
            <a:avLst/>
            <a:gdLst>
              <a:gd name="connsiteX0" fmla="*/ 535781 w 1450181"/>
              <a:gd name="connsiteY0" fmla="*/ 128588 h 340519"/>
              <a:gd name="connsiteX1" fmla="*/ 733425 w 1450181"/>
              <a:gd name="connsiteY1" fmla="*/ 111919 h 340519"/>
              <a:gd name="connsiteX2" fmla="*/ 862013 w 1450181"/>
              <a:gd name="connsiteY2" fmla="*/ 97631 h 340519"/>
              <a:gd name="connsiteX3" fmla="*/ 935831 w 1450181"/>
              <a:gd name="connsiteY3" fmla="*/ 88106 h 340519"/>
              <a:gd name="connsiteX4" fmla="*/ 1004888 w 1450181"/>
              <a:gd name="connsiteY4" fmla="*/ 76200 h 340519"/>
              <a:gd name="connsiteX5" fmla="*/ 1076325 w 1450181"/>
              <a:gd name="connsiteY5" fmla="*/ 59531 h 340519"/>
              <a:gd name="connsiteX6" fmla="*/ 1135856 w 1450181"/>
              <a:gd name="connsiteY6" fmla="*/ 38100 h 340519"/>
              <a:gd name="connsiteX7" fmla="*/ 1190625 w 1450181"/>
              <a:gd name="connsiteY7" fmla="*/ 16669 h 340519"/>
              <a:gd name="connsiteX8" fmla="*/ 1221581 w 1450181"/>
              <a:gd name="connsiteY8" fmla="*/ 0 h 340519"/>
              <a:gd name="connsiteX9" fmla="*/ 1233488 w 1450181"/>
              <a:gd name="connsiteY9" fmla="*/ 0 h 340519"/>
              <a:gd name="connsiteX10" fmla="*/ 1266825 w 1450181"/>
              <a:gd name="connsiteY10" fmla="*/ 4763 h 340519"/>
              <a:gd name="connsiteX11" fmla="*/ 1450181 w 1450181"/>
              <a:gd name="connsiteY11" fmla="*/ 61913 h 340519"/>
              <a:gd name="connsiteX12" fmla="*/ 1440656 w 1450181"/>
              <a:gd name="connsiteY12" fmla="*/ 190500 h 340519"/>
              <a:gd name="connsiteX13" fmla="*/ 1221581 w 1450181"/>
              <a:gd name="connsiteY13" fmla="*/ 216694 h 340519"/>
              <a:gd name="connsiteX14" fmla="*/ 1104900 w 1450181"/>
              <a:gd name="connsiteY14" fmla="*/ 230981 h 340519"/>
              <a:gd name="connsiteX15" fmla="*/ 973931 w 1450181"/>
              <a:gd name="connsiteY15" fmla="*/ 242888 h 340519"/>
              <a:gd name="connsiteX16" fmla="*/ 854869 w 1450181"/>
              <a:gd name="connsiteY16" fmla="*/ 254794 h 340519"/>
              <a:gd name="connsiteX17" fmla="*/ 683419 w 1450181"/>
              <a:gd name="connsiteY17" fmla="*/ 266700 h 340519"/>
              <a:gd name="connsiteX18" fmla="*/ 466725 w 1450181"/>
              <a:gd name="connsiteY18" fmla="*/ 285750 h 340519"/>
              <a:gd name="connsiteX19" fmla="*/ 383381 w 1450181"/>
              <a:gd name="connsiteY19" fmla="*/ 288131 h 340519"/>
              <a:gd name="connsiteX20" fmla="*/ 304800 w 1450181"/>
              <a:gd name="connsiteY20" fmla="*/ 288131 h 340519"/>
              <a:gd name="connsiteX21" fmla="*/ 230981 w 1450181"/>
              <a:gd name="connsiteY21" fmla="*/ 292894 h 340519"/>
              <a:gd name="connsiteX22" fmla="*/ 157163 w 1450181"/>
              <a:gd name="connsiteY22" fmla="*/ 297656 h 340519"/>
              <a:gd name="connsiteX23" fmla="*/ 66675 w 1450181"/>
              <a:gd name="connsiteY23" fmla="*/ 304800 h 340519"/>
              <a:gd name="connsiteX24" fmla="*/ 35719 w 1450181"/>
              <a:gd name="connsiteY24" fmla="*/ 311944 h 340519"/>
              <a:gd name="connsiteX25" fmla="*/ 2381 w 1450181"/>
              <a:gd name="connsiteY25" fmla="*/ 340519 h 340519"/>
              <a:gd name="connsiteX26" fmla="*/ 0 w 1450181"/>
              <a:gd name="connsiteY26" fmla="*/ 152400 h 340519"/>
              <a:gd name="connsiteX27" fmla="*/ 119063 w 1450181"/>
              <a:gd name="connsiteY27" fmla="*/ 154781 h 340519"/>
              <a:gd name="connsiteX28" fmla="*/ 252413 w 1450181"/>
              <a:gd name="connsiteY28" fmla="*/ 147638 h 340519"/>
              <a:gd name="connsiteX29" fmla="*/ 373856 w 1450181"/>
              <a:gd name="connsiteY29" fmla="*/ 142875 h 340519"/>
              <a:gd name="connsiteX30" fmla="*/ 535781 w 1450181"/>
              <a:gd name="connsiteY30" fmla="*/ 12858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0181" h="340519">
                <a:moveTo>
                  <a:pt x="535781" y="128588"/>
                </a:moveTo>
                <a:lnTo>
                  <a:pt x="733425" y="111919"/>
                </a:lnTo>
                <a:lnTo>
                  <a:pt x="862013" y="97631"/>
                </a:lnTo>
                <a:lnTo>
                  <a:pt x="935831" y="88106"/>
                </a:lnTo>
                <a:lnTo>
                  <a:pt x="1004888" y="76200"/>
                </a:lnTo>
                <a:lnTo>
                  <a:pt x="1076325" y="59531"/>
                </a:lnTo>
                <a:lnTo>
                  <a:pt x="1135856" y="38100"/>
                </a:lnTo>
                <a:lnTo>
                  <a:pt x="1190625" y="16669"/>
                </a:lnTo>
                <a:lnTo>
                  <a:pt x="1221581" y="0"/>
                </a:lnTo>
                <a:lnTo>
                  <a:pt x="1233488" y="0"/>
                </a:lnTo>
                <a:lnTo>
                  <a:pt x="1266825" y="4763"/>
                </a:lnTo>
                <a:lnTo>
                  <a:pt x="1450181" y="61913"/>
                </a:lnTo>
                <a:lnTo>
                  <a:pt x="1440656" y="190500"/>
                </a:lnTo>
                <a:lnTo>
                  <a:pt x="1221581" y="216694"/>
                </a:lnTo>
                <a:lnTo>
                  <a:pt x="1104900" y="230981"/>
                </a:lnTo>
                <a:lnTo>
                  <a:pt x="973931" y="242888"/>
                </a:lnTo>
                <a:lnTo>
                  <a:pt x="854869" y="254794"/>
                </a:lnTo>
                <a:lnTo>
                  <a:pt x="683419" y="266700"/>
                </a:lnTo>
                <a:lnTo>
                  <a:pt x="466725" y="285750"/>
                </a:lnTo>
                <a:lnTo>
                  <a:pt x="383381" y="288131"/>
                </a:lnTo>
                <a:lnTo>
                  <a:pt x="304800" y="288131"/>
                </a:lnTo>
                <a:lnTo>
                  <a:pt x="230981" y="292894"/>
                </a:lnTo>
                <a:lnTo>
                  <a:pt x="157163" y="297656"/>
                </a:lnTo>
                <a:lnTo>
                  <a:pt x="66675" y="304800"/>
                </a:lnTo>
                <a:lnTo>
                  <a:pt x="35719" y="311944"/>
                </a:lnTo>
                <a:lnTo>
                  <a:pt x="2381" y="340519"/>
                </a:lnTo>
                <a:cubicBezTo>
                  <a:pt x="1587" y="277813"/>
                  <a:pt x="794" y="215106"/>
                  <a:pt x="0" y="152400"/>
                </a:cubicBezTo>
                <a:lnTo>
                  <a:pt x="119063" y="154781"/>
                </a:lnTo>
                <a:lnTo>
                  <a:pt x="252413" y="147638"/>
                </a:lnTo>
                <a:lnTo>
                  <a:pt x="373856" y="142875"/>
                </a:lnTo>
                <a:lnTo>
                  <a:pt x="535781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4F82535-13DC-4402-ACCF-F8CC4F3FDB0B}"/>
              </a:ext>
            </a:extLst>
          </p:cNvPr>
          <p:cNvSpPr/>
          <p:nvPr/>
        </p:nvSpPr>
        <p:spPr>
          <a:xfrm>
            <a:off x="6116638" y="3897313"/>
            <a:ext cx="2178050" cy="1778000"/>
          </a:xfrm>
          <a:custGeom>
            <a:avLst/>
            <a:gdLst>
              <a:gd name="connsiteX0" fmla="*/ 447675 w 2176463"/>
              <a:gd name="connsiteY0" fmla="*/ 373857 h 1776413"/>
              <a:gd name="connsiteX1" fmla="*/ 307182 w 2176463"/>
              <a:gd name="connsiteY1" fmla="*/ 385763 h 1776413"/>
              <a:gd name="connsiteX2" fmla="*/ 202407 w 2176463"/>
              <a:gd name="connsiteY2" fmla="*/ 395288 h 1776413"/>
              <a:gd name="connsiteX3" fmla="*/ 50007 w 2176463"/>
              <a:gd name="connsiteY3" fmla="*/ 404813 h 1776413"/>
              <a:gd name="connsiteX4" fmla="*/ 0 w 2176463"/>
              <a:gd name="connsiteY4" fmla="*/ 250032 h 1776413"/>
              <a:gd name="connsiteX5" fmla="*/ 171450 w 2176463"/>
              <a:gd name="connsiteY5" fmla="*/ 240507 h 1776413"/>
              <a:gd name="connsiteX6" fmla="*/ 335757 w 2176463"/>
              <a:gd name="connsiteY6" fmla="*/ 228600 h 1776413"/>
              <a:gd name="connsiteX7" fmla="*/ 497682 w 2176463"/>
              <a:gd name="connsiteY7" fmla="*/ 211932 h 1776413"/>
              <a:gd name="connsiteX8" fmla="*/ 661988 w 2176463"/>
              <a:gd name="connsiteY8" fmla="*/ 192882 h 1776413"/>
              <a:gd name="connsiteX9" fmla="*/ 783432 w 2176463"/>
              <a:gd name="connsiteY9" fmla="*/ 176213 h 1776413"/>
              <a:gd name="connsiteX10" fmla="*/ 1028700 w 2176463"/>
              <a:gd name="connsiteY10" fmla="*/ 154782 h 1776413"/>
              <a:gd name="connsiteX11" fmla="*/ 1171575 w 2176463"/>
              <a:gd name="connsiteY11" fmla="*/ 140494 h 1776413"/>
              <a:gd name="connsiteX12" fmla="*/ 1331119 w 2176463"/>
              <a:gd name="connsiteY12" fmla="*/ 116682 h 1776413"/>
              <a:gd name="connsiteX13" fmla="*/ 1471613 w 2176463"/>
              <a:gd name="connsiteY13" fmla="*/ 92869 h 1776413"/>
              <a:gd name="connsiteX14" fmla="*/ 1624013 w 2176463"/>
              <a:gd name="connsiteY14" fmla="*/ 61913 h 1776413"/>
              <a:gd name="connsiteX15" fmla="*/ 1762125 w 2176463"/>
              <a:gd name="connsiteY15" fmla="*/ 33338 h 1776413"/>
              <a:gd name="connsiteX16" fmla="*/ 1852613 w 2176463"/>
              <a:gd name="connsiteY16" fmla="*/ 4763 h 1776413"/>
              <a:gd name="connsiteX17" fmla="*/ 1871663 w 2176463"/>
              <a:gd name="connsiteY17" fmla="*/ 0 h 1776413"/>
              <a:gd name="connsiteX18" fmla="*/ 1909763 w 2176463"/>
              <a:gd name="connsiteY18" fmla="*/ 14288 h 1776413"/>
              <a:gd name="connsiteX19" fmla="*/ 1995488 w 2176463"/>
              <a:gd name="connsiteY19" fmla="*/ 50007 h 1776413"/>
              <a:gd name="connsiteX20" fmla="*/ 2062163 w 2176463"/>
              <a:gd name="connsiteY20" fmla="*/ 83344 h 1776413"/>
              <a:gd name="connsiteX21" fmla="*/ 2116932 w 2176463"/>
              <a:gd name="connsiteY21" fmla="*/ 111919 h 1776413"/>
              <a:gd name="connsiteX22" fmla="*/ 2140744 w 2176463"/>
              <a:gd name="connsiteY22" fmla="*/ 128588 h 1776413"/>
              <a:gd name="connsiteX23" fmla="*/ 2157413 w 2176463"/>
              <a:gd name="connsiteY23" fmla="*/ 142875 h 1776413"/>
              <a:gd name="connsiteX24" fmla="*/ 2169319 w 2176463"/>
              <a:gd name="connsiteY24" fmla="*/ 159544 h 1776413"/>
              <a:gd name="connsiteX25" fmla="*/ 2176463 w 2176463"/>
              <a:gd name="connsiteY25" fmla="*/ 178594 h 1776413"/>
              <a:gd name="connsiteX26" fmla="*/ 2176463 w 2176463"/>
              <a:gd name="connsiteY26" fmla="*/ 202407 h 1776413"/>
              <a:gd name="connsiteX27" fmla="*/ 2164557 w 2176463"/>
              <a:gd name="connsiteY27" fmla="*/ 228600 h 1776413"/>
              <a:gd name="connsiteX28" fmla="*/ 2143125 w 2176463"/>
              <a:gd name="connsiteY28" fmla="*/ 257175 h 1776413"/>
              <a:gd name="connsiteX29" fmla="*/ 2133600 w 2176463"/>
              <a:gd name="connsiteY29" fmla="*/ 278607 h 1776413"/>
              <a:gd name="connsiteX30" fmla="*/ 2105025 w 2176463"/>
              <a:gd name="connsiteY30" fmla="*/ 511969 h 1776413"/>
              <a:gd name="connsiteX31" fmla="*/ 2062163 w 2176463"/>
              <a:gd name="connsiteY31" fmla="*/ 873919 h 1776413"/>
              <a:gd name="connsiteX32" fmla="*/ 2031207 w 2176463"/>
              <a:gd name="connsiteY32" fmla="*/ 1150144 h 1776413"/>
              <a:gd name="connsiteX33" fmla="*/ 2016919 w 2176463"/>
              <a:gd name="connsiteY33" fmla="*/ 1252538 h 1776413"/>
              <a:gd name="connsiteX34" fmla="*/ 2007394 w 2176463"/>
              <a:gd name="connsiteY34" fmla="*/ 1352550 h 1776413"/>
              <a:gd name="connsiteX35" fmla="*/ 2002632 w 2176463"/>
              <a:gd name="connsiteY35" fmla="*/ 1400175 h 1776413"/>
              <a:gd name="connsiteX36" fmla="*/ 1988344 w 2176463"/>
              <a:gd name="connsiteY36" fmla="*/ 1450182 h 1776413"/>
              <a:gd name="connsiteX37" fmla="*/ 1966913 w 2176463"/>
              <a:gd name="connsiteY37" fmla="*/ 1509713 h 1776413"/>
              <a:gd name="connsiteX38" fmla="*/ 1935957 w 2176463"/>
              <a:gd name="connsiteY38" fmla="*/ 1571625 h 1776413"/>
              <a:gd name="connsiteX39" fmla="*/ 1907382 w 2176463"/>
              <a:gd name="connsiteY39" fmla="*/ 1621632 h 1776413"/>
              <a:gd name="connsiteX40" fmla="*/ 1881188 w 2176463"/>
              <a:gd name="connsiteY40" fmla="*/ 1657350 h 1776413"/>
              <a:gd name="connsiteX41" fmla="*/ 1847850 w 2176463"/>
              <a:gd name="connsiteY41" fmla="*/ 1695450 h 1776413"/>
              <a:gd name="connsiteX42" fmla="*/ 1797844 w 2176463"/>
              <a:gd name="connsiteY42" fmla="*/ 1740694 h 1776413"/>
              <a:gd name="connsiteX43" fmla="*/ 1759744 w 2176463"/>
              <a:gd name="connsiteY43" fmla="*/ 1769269 h 1776413"/>
              <a:gd name="connsiteX44" fmla="*/ 1740694 w 2176463"/>
              <a:gd name="connsiteY44" fmla="*/ 1776413 h 1776413"/>
              <a:gd name="connsiteX45" fmla="*/ 1724025 w 2176463"/>
              <a:gd name="connsiteY45" fmla="*/ 1776413 h 1776413"/>
              <a:gd name="connsiteX46" fmla="*/ 1709738 w 2176463"/>
              <a:gd name="connsiteY46" fmla="*/ 1764507 h 1776413"/>
              <a:gd name="connsiteX47" fmla="*/ 1695450 w 2176463"/>
              <a:gd name="connsiteY47" fmla="*/ 1740694 h 1776413"/>
              <a:gd name="connsiteX48" fmla="*/ 1690688 w 2176463"/>
              <a:gd name="connsiteY48" fmla="*/ 1702594 h 1776413"/>
              <a:gd name="connsiteX49" fmla="*/ 1690688 w 2176463"/>
              <a:gd name="connsiteY49" fmla="*/ 1681163 h 1776413"/>
              <a:gd name="connsiteX50" fmla="*/ 1743075 w 2176463"/>
              <a:gd name="connsiteY50" fmla="*/ 1276350 h 1776413"/>
              <a:gd name="connsiteX51" fmla="*/ 1754982 w 2176463"/>
              <a:gd name="connsiteY51" fmla="*/ 1235869 h 1776413"/>
              <a:gd name="connsiteX52" fmla="*/ 1764507 w 2176463"/>
              <a:gd name="connsiteY52" fmla="*/ 1171575 h 1776413"/>
              <a:gd name="connsiteX53" fmla="*/ 1793082 w 2176463"/>
              <a:gd name="connsiteY53" fmla="*/ 945357 h 1776413"/>
              <a:gd name="connsiteX54" fmla="*/ 1816894 w 2176463"/>
              <a:gd name="connsiteY54" fmla="*/ 738188 h 1776413"/>
              <a:gd name="connsiteX55" fmla="*/ 1835944 w 2176463"/>
              <a:gd name="connsiteY55" fmla="*/ 497682 h 1776413"/>
              <a:gd name="connsiteX56" fmla="*/ 1843088 w 2176463"/>
              <a:gd name="connsiteY56" fmla="*/ 385763 h 1776413"/>
              <a:gd name="connsiteX57" fmla="*/ 1845469 w 2176463"/>
              <a:gd name="connsiteY57" fmla="*/ 340519 h 1776413"/>
              <a:gd name="connsiteX58" fmla="*/ 1843088 w 2176463"/>
              <a:gd name="connsiteY58" fmla="*/ 309563 h 1776413"/>
              <a:gd name="connsiteX59" fmla="*/ 1838325 w 2176463"/>
              <a:gd name="connsiteY59" fmla="*/ 278607 h 1776413"/>
              <a:gd name="connsiteX60" fmla="*/ 1826419 w 2176463"/>
              <a:gd name="connsiteY60" fmla="*/ 250032 h 1776413"/>
              <a:gd name="connsiteX61" fmla="*/ 1804988 w 2176463"/>
              <a:gd name="connsiteY61" fmla="*/ 230982 h 1776413"/>
              <a:gd name="connsiteX62" fmla="*/ 1778794 w 2176463"/>
              <a:gd name="connsiteY62" fmla="*/ 223838 h 1776413"/>
              <a:gd name="connsiteX63" fmla="*/ 1750219 w 2176463"/>
              <a:gd name="connsiteY63" fmla="*/ 223838 h 1776413"/>
              <a:gd name="connsiteX64" fmla="*/ 1614488 w 2176463"/>
              <a:gd name="connsiteY64" fmla="*/ 242888 h 1776413"/>
              <a:gd name="connsiteX65" fmla="*/ 1290638 w 2176463"/>
              <a:gd name="connsiteY65" fmla="*/ 283369 h 1776413"/>
              <a:gd name="connsiteX66" fmla="*/ 995363 w 2176463"/>
              <a:gd name="connsiteY66" fmla="*/ 314325 h 1776413"/>
              <a:gd name="connsiteX67" fmla="*/ 747713 w 2176463"/>
              <a:gd name="connsiteY67" fmla="*/ 335757 h 1776413"/>
              <a:gd name="connsiteX68" fmla="*/ 602457 w 2176463"/>
              <a:gd name="connsiteY68" fmla="*/ 354807 h 1776413"/>
              <a:gd name="connsiteX69" fmla="*/ 447675 w 2176463"/>
              <a:gd name="connsiteY69" fmla="*/ 373857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76463" h="1776413">
                <a:moveTo>
                  <a:pt x="447675" y="373857"/>
                </a:moveTo>
                <a:lnTo>
                  <a:pt x="307182" y="385763"/>
                </a:lnTo>
                <a:lnTo>
                  <a:pt x="202407" y="395288"/>
                </a:lnTo>
                <a:lnTo>
                  <a:pt x="50007" y="404813"/>
                </a:lnTo>
                <a:lnTo>
                  <a:pt x="0" y="250032"/>
                </a:lnTo>
                <a:lnTo>
                  <a:pt x="171450" y="240507"/>
                </a:lnTo>
                <a:lnTo>
                  <a:pt x="335757" y="228600"/>
                </a:lnTo>
                <a:lnTo>
                  <a:pt x="497682" y="211932"/>
                </a:lnTo>
                <a:lnTo>
                  <a:pt x="661988" y="192882"/>
                </a:lnTo>
                <a:lnTo>
                  <a:pt x="783432" y="176213"/>
                </a:lnTo>
                <a:lnTo>
                  <a:pt x="1028700" y="154782"/>
                </a:lnTo>
                <a:lnTo>
                  <a:pt x="1171575" y="140494"/>
                </a:lnTo>
                <a:lnTo>
                  <a:pt x="1331119" y="116682"/>
                </a:lnTo>
                <a:lnTo>
                  <a:pt x="1471613" y="92869"/>
                </a:lnTo>
                <a:lnTo>
                  <a:pt x="1624013" y="61913"/>
                </a:lnTo>
                <a:lnTo>
                  <a:pt x="1762125" y="33338"/>
                </a:lnTo>
                <a:lnTo>
                  <a:pt x="1852613" y="4763"/>
                </a:lnTo>
                <a:lnTo>
                  <a:pt x="1871663" y="0"/>
                </a:lnTo>
                <a:lnTo>
                  <a:pt x="1909763" y="14288"/>
                </a:lnTo>
                <a:lnTo>
                  <a:pt x="1995488" y="50007"/>
                </a:lnTo>
                <a:lnTo>
                  <a:pt x="2062163" y="83344"/>
                </a:lnTo>
                <a:lnTo>
                  <a:pt x="2116932" y="111919"/>
                </a:lnTo>
                <a:lnTo>
                  <a:pt x="2140744" y="128588"/>
                </a:lnTo>
                <a:lnTo>
                  <a:pt x="2157413" y="142875"/>
                </a:lnTo>
                <a:lnTo>
                  <a:pt x="2169319" y="159544"/>
                </a:lnTo>
                <a:lnTo>
                  <a:pt x="2176463" y="178594"/>
                </a:lnTo>
                <a:lnTo>
                  <a:pt x="2176463" y="202407"/>
                </a:lnTo>
                <a:lnTo>
                  <a:pt x="2164557" y="228600"/>
                </a:lnTo>
                <a:lnTo>
                  <a:pt x="2143125" y="257175"/>
                </a:lnTo>
                <a:lnTo>
                  <a:pt x="2133600" y="278607"/>
                </a:lnTo>
                <a:lnTo>
                  <a:pt x="2105025" y="511969"/>
                </a:lnTo>
                <a:lnTo>
                  <a:pt x="2062163" y="873919"/>
                </a:lnTo>
                <a:lnTo>
                  <a:pt x="2031207" y="1150144"/>
                </a:lnTo>
                <a:lnTo>
                  <a:pt x="2016919" y="1252538"/>
                </a:lnTo>
                <a:lnTo>
                  <a:pt x="2007394" y="1352550"/>
                </a:lnTo>
                <a:lnTo>
                  <a:pt x="2002632" y="1400175"/>
                </a:lnTo>
                <a:lnTo>
                  <a:pt x="1988344" y="1450182"/>
                </a:lnTo>
                <a:lnTo>
                  <a:pt x="1966913" y="1509713"/>
                </a:lnTo>
                <a:lnTo>
                  <a:pt x="1935957" y="1571625"/>
                </a:lnTo>
                <a:lnTo>
                  <a:pt x="1907382" y="1621632"/>
                </a:lnTo>
                <a:lnTo>
                  <a:pt x="1881188" y="1657350"/>
                </a:lnTo>
                <a:lnTo>
                  <a:pt x="1847850" y="1695450"/>
                </a:lnTo>
                <a:lnTo>
                  <a:pt x="1797844" y="1740694"/>
                </a:lnTo>
                <a:lnTo>
                  <a:pt x="1759744" y="1769269"/>
                </a:lnTo>
                <a:lnTo>
                  <a:pt x="1740694" y="1776413"/>
                </a:lnTo>
                <a:lnTo>
                  <a:pt x="1724025" y="1776413"/>
                </a:lnTo>
                <a:lnTo>
                  <a:pt x="1709738" y="1764507"/>
                </a:lnTo>
                <a:lnTo>
                  <a:pt x="1695450" y="1740694"/>
                </a:lnTo>
                <a:lnTo>
                  <a:pt x="1690688" y="1702594"/>
                </a:lnTo>
                <a:lnTo>
                  <a:pt x="1690688" y="1681163"/>
                </a:lnTo>
                <a:lnTo>
                  <a:pt x="1743075" y="1276350"/>
                </a:lnTo>
                <a:lnTo>
                  <a:pt x="1754982" y="1235869"/>
                </a:lnTo>
                <a:lnTo>
                  <a:pt x="1764507" y="1171575"/>
                </a:lnTo>
                <a:lnTo>
                  <a:pt x="1793082" y="945357"/>
                </a:lnTo>
                <a:lnTo>
                  <a:pt x="1816894" y="738188"/>
                </a:lnTo>
                <a:lnTo>
                  <a:pt x="1835944" y="497682"/>
                </a:lnTo>
                <a:lnTo>
                  <a:pt x="1843088" y="385763"/>
                </a:lnTo>
                <a:lnTo>
                  <a:pt x="1845469" y="340519"/>
                </a:lnTo>
                <a:lnTo>
                  <a:pt x="1843088" y="309563"/>
                </a:lnTo>
                <a:lnTo>
                  <a:pt x="1838325" y="278607"/>
                </a:lnTo>
                <a:lnTo>
                  <a:pt x="1826419" y="250032"/>
                </a:lnTo>
                <a:lnTo>
                  <a:pt x="1804988" y="230982"/>
                </a:lnTo>
                <a:lnTo>
                  <a:pt x="1778794" y="223838"/>
                </a:lnTo>
                <a:lnTo>
                  <a:pt x="1750219" y="223838"/>
                </a:lnTo>
                <a:lnTo>
                  <a:pt x="1614488" y="242888"/>
                </a:lnTo>
                <a:lnTo>
                  <a:pt x="1290638" y="283369"/>
                </a:lnTo>
                <a:lnTo>
                  <a:pt x="995363" y="314325"/>
                </a:lnTo>
                <a:lnTo>
                  <a:pt x="747713" y="335757"/>
                </a:lnTo>
                <a:lnTo>
                  <a:pt x="602457" y="354807"/>
                </a:lnTo>
                <a:lnTo>
                  <a:pt x="447675" y="3738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D382E97-EC40-4289-B70D-57D942FD5BE9}"/>
              </a:ext>
            </a:extLst>
          </p:cNvPr>
          <p:cNvSpPr/>
          <p:nvPr/>
        </p:nvSpPr>
        <p:spPr>
          <a:xfrm>
            <a:off x="7345363" y="5086351"/>
            <a:ext cx="531812" cy="582613"/>
          </a:xfrm>
          <a:custGeom>
            <a:avLst/>
            <a:gdLst>
              <a:gd name="connsiteX0" fmla="*/ 211932 w 531019"/>
              <a:gd name="connsiteY0" fmla="*/ 71438 h 583406"/>
              <a:gd name="connsiteX1" fmla="*/ 347663 w 531019"/>
              <a:gd name="connsiteY1" fmla="*/ 116681 h 583406"/>
              <a:gd name="connsiteX2" fmla="*/ 402432 w 531019"/>
              <a:gd name="connsiteY2" fmla="*/ 130969 h 583406"/>
              <a:gd name="connsiteX3" fmla="*/ 438150 w 531019"/>
              <a:gd name="connsiteY3" fmla="*/ 138113 h 583406"/>
              <a:gd name="connsiteX4" fmla="*/ 464344 w 531019"/>
              <a:gd name="connsiteY4" fmla="*/ 138113 h 583406"/>
              <a:gd name="connsiteX5" fmla="*/ 488157 w 531019"/>
              <a:gd name="connsiteY5" fmla="*/ 126206 h 583406"/>
              <a:gd name="connsiteX6" fmla="*/ 507207 w 531019"/>
              <a:gd name="connsiteY6" fmla="*/ 102394 h 583406"/>
              <a:gd name="connsiteX7" fmla="*/ 521494 w 531019"/>
              <a:gd name="connsiteY7" fmla="*/ 73819 h 583406"/>
              <a:gd name="connsiteX8" fmla="*/ 531019 w 531019"/>
              <a:gd name="connsiteY8" fmla="*/ 23813 h 583406"/>
              <a:gd name="connsiteX9" fmla="*/ 516732 w 531019"/>
              <a:gd name="connsiteY9" fmla="*/ 583406 h 583406"/>
              <a:gd name="connsiteX10" fmla="*/ 495300 w 531019"/>
              <a:gd name="connsiteY10" fmla="*/ 583406 h 583406"/>
              <a:gd name="connsiteX11" fmla="*/ 481013 w 531019"/>
              <a:gd name="connsiteY11" fmla="*/ 569119 h 583406"/>
              <a:gd name="connsiteX12" fmla="*/ 466725 w 531019"/>
              <a:gd name="connsiteY12" fmla="*/ 547688 h 583406"/>
              <a:gd name="connsiteX13" fmla="*/ 461963 w 531019"/>
              <a:gd name="connsiteY13" fmla="*/ 488156 h 583406"/>
              <a:gd name="connsiteX14" fmla="*/ 447675 w 531019"/>
              <a:gd name="connsiteY14" fmla="*/ 452438 h 583406"/>
              <a:gd name="connsiteX15" fmla="*/ 411957 w 531019"/>
              <a:gd name="connsiteY15" fmla="*/ 397669 h 583406"/>
              <a:gd name="connsiteX16" fmla="*/ 369094 w 531019"/>
              <a:gd name="connsiteY16" fmla="*/ 338138 h 583406"/>
              <a:gd name="connsiteX17" fmla="*/ 333375 w 531019"/>
              <a:gd name="connsiteY17" fmla="*/ 300038 h 583406"/>
              <a:gd name="connsiteX18" fmla="*/ 297657 w 531019"/>
              <a:gd name="connsiteY18" fmla="*/ 264319 h 583406"/>
              <a:gd name="connsiteX19" fmla="*/ 238125 w 531019"/>
              <a:gd name="connsiteY19" fmla="*/ 214313 h 583406"/>
              <a:gd name="connsiteX20" fmla="*/ 159544 w 531019"/>
              <a:gd name="connsiteY20" fmla="*/ 161925 h 583406"/>
              <a:gd name="connsiteX21" fmla="*/ 69057 w 531019"/>
              <a:gd name="connsiteY21" fmla="*/ 97631 h 583406"/>
              <a:gd name="connsiteX22" fmla="*/ 19050 w 531019"/>
              <a:gd name="connsiteY22" fmla="*/ 64294 h 583406"/>
              <a:gd name="connsiteX23" fmla="*/ 4763 w 531019"/>
              <a:gd name="connsiteY23" fmla="*/ 45244 h 583406"/>
              <a:gd name="connsiteX24" fmla="*/ 0 w 531019"/>
              <a:gd name="connsiteY24" fmla="*/ 19050 h 583406"/>
              <a:gd name="connsiteX25" fmla="*/ 4763 w 531019"/>
              <a:gd name="connsiteY25" fmla="*/ 7144 h 583406"/>
              <a:gd name="connsiteX26" fmla="*/ 21432 w 531019"/>
              <a:gd name="connsiteY26" fmla="*/ 0 h 583406"/>
              <a:gd name="connsiteX27" fmla="*/ 80963 w 531019"/>
              <a:gd name="connsiteY27" fmla="*/ 23813 h 583406"/>
              <a:gd name="connsiteX28" fmla="*/ 211932 w 531019"/>
              <a:gd name="connsiteY28" fmla="*/ 71438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1019" h="583406">
                <a:moveTo>
                  <a:pt x="211932" y="71438"/>
                </a:moveTo>
                <a:lnTo>
                  <a:pt x="347663" y="116681"/>
                </a:lnTo>
                <a:lnTo>
                  <a:pt x="402432" y="130969"/>
                </a:lnTo>
                <a:lnTo>
                  <a:pt x="438150" y="138113"/>
                </a:lnTo>
                <a:lnTo>
                  <a:pt x="464344" y="138113"/>
                </a:lnTo>
                <a:lnTo>
                  <a:pt x="488157" y="126206"/>
                </a:lnTo>
                <a:lnTo>
                  <a:pt x="507207" y="102394"/>
                </a:lnTo>
                <a:lnTo>
                  <a:pt x="521494" y="73819"/>
                </a:lnTo>
                <a:lnTo>
                  <a:pt x="531019" y="23813"/>
                </a:lnTo>
                <a:lnTo>
                  <a:pt x="516732" y="583406"/>
                </a:lnTo>
                <a:lnTo>
                  <a:pt x="495300" y="583406"/>
                </a:lnTo>
                <a:lnTo>
                  <a:pt x="481013" y="569119"/>
                </a:lnTo>
                <a:lnTo>
                  <a:pt x="466725" y="547688"/>
                </a:lnTo>
                <a:lnTo>
                  <a:pt x="461963" y="488156"/>
                </a:lnTo>
                <a:lnTo>
                  <a:pt x="447675" y="452438"/>
                </a:lnTo>
                <a:lnTo>
                  <a:pt x="411957" y="397669"/>
                </a:lnTo>
                <a:lnTo>
                  <a:pt x="369094" y="338138"/>
                </a:lnTo>
                <a:lnTo>
                  <a:pt x="333375" y="300038"/>
                </a:lnTo>
                <a:lnTo>
                  <a:pt x="297657" y="264319"/>
                </a:lnTo>
                <a:lnTo>
                  <a:pt x="238125" y="214313"/>
                </a:lnTo>
                <a:lnTo>
                  <a:pt x="159544" y="161925"/>
                </a:lnTo>
                <a:lnTo>
                  <a:pt x="69057" y="97631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19050"/>
                </a:lnTo>
                <a:lnTo>
                  <a:pt x="4763" y="7144"/>
                </a:lnTo>
                <a:lnTo>
                  <a:pt x="21432" y="0"/>
                </a:lnTo>
                <a:lnTo>
                  <a:pt x="80963" y="23813"/>
                </a:lnTo>
                <a:lnTo>
                  <a:pt x="211932" y="714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2ED3230-5A49-4B7C-A46A-ED39E04DE8E1}"/>
              </a:ext>
            </a:extLst>
          </p:cNvPr>
          <p:cNvSpPr/>
          <p:nvPr/>
        </p:nvSpPr>
        <p:spPr>
          <a:xfrm>
            <a:off x="6704013" y="3441700"/>
            <a:ext cx="444500" cy="2743200"/>
          </a:xfrm>
          <a:custGeom>
            <a:avLst/>
            <a:gdLst>
              <a:gd name="connsiteX0" fmla="*/ 165933 w 444843"/>
              <a:gd name="connsiteY0" fmla="*/ 1175658 h 2743200"/>
              <a:gd name="connsiteX1" fmla="*/ 165933 w 444843"/>
              <a:gd name="connsiteY1" fmla="*/ 935583 h 2743200"/>
              <a:gd name="connsiteX2" fmla="*/ 165933 w 444843"/>
              <a:gd name="connsiteY2" fmla="*/ 780241 h 2743200"/>
              <a:gd name="connsiteX3" fmla="*/ 165933 w 444843"/>
              <a:gd name="connsiteY3" fmla="*/ 360112 h 2743200"/>
              <a:gd name="connsiteX4" fmla="*/ 165933 w 444843"/>
              <a:gd name="connsiteY4" fmla="*/ 321276 h 2743200"/>
              <a:gd name="connsiteX5" fmla="*/ 162403 w 444843"/>
              <a:gd name="connsiteY5" fmla="*/ 282441 h 2743200"/>
              <a:gd name="connsiteX6" fmla="*/ 155342 w 444843"/>
              <a:gd name="connsiteY6" fmla="*/ 243605 h 2743200"/>
              <a:gd name="connsiteX7" fmla="*/ 141220 w 444843"/>
              <a:gd name="connsiteY7" fmla="*/ 197708 h 2743200"/>
              <a:gd name="connsiteX8" fmla="*/ 116506 w 444843"/>
              <a:gd name="connsiteY8" fmla="*/ 148281 h 2743200"/>
              <a:gd name="connsiteX9" fmla="*/ 84732 w 444843"/>
              <a:gd name="connsiteY9" fmla="*/ 102385 h 2743200"/>
              <a:gd name="connsiteX10" fmla="*/ 52957 w 444843"/>
              <a:gd name="connsiteY10" fmla="*/ 70610 h 2743200"/>
              <a:gd name="connsiteX11" fmla="*/ 0 w 444843"/>
              <a:gd name="connsiteY11" fmla="*/ 14122 h 2743200"/>
              <a:gd name="connsiteX12" fmla="*/ 247135 w 444843"/>
              <a:gd name="connsiteY12" fmla="*/ 0 h 2743200"/>
              <a:gd name="connsiteX13" fmla="*/ 314214 w 444843"/>
              <a:gd name="connsiteY13" fmla="*/ 67080 h 2743200"/>
              <a:gd name="connsiteX14" fmla="*/ 367172 w 444843"/>
              <a:gd name="connsiteY14" fmla="*/ 109446 h 2743200"/>
              <a:gd name="connsiteX15" fmla="*/ 413068 w 444843"/>
              <a:gd name="connsiteY15" fmla="*/ 144751 h 2743200"/>
              <a:gd name="connsiteX16" fmla="*/ 427190 w 444843"/>
              <a:gd name="connsiteY16" fmla="*/ 155342 h 2743200"/>
              <a:gd name="connsiteX17" fmla="*/ 434251 w 444843"/>
              <a:gd name="connsiteY17" fmla="*/ 169464 h 2743200"/>
              <a:gd name="connsiteX18" fmla="*/ 441312 w 444843"/>
              <a:gd name="connsiteY18" fmla="*/ 187117 h 2743200"/>
              <a:gd name="connsiteX19" fmla="*/ 444843 w 444843"/>
              <a:gd name="connsiteY19" fmla="*/ 236544 h 2743200"/>
              <a:gd name="connsiteX20" fmla="*/ 441312 w 444843"/>
              <a:gd name="connsiteY20" fmla="*/ 307154 h 2743200"/>
              <a:gd name="connsiteX21" fmla="*/ 434251 w 444843"/>
              <a:gd name="connsiteY21" fmla="*/ 353051 h 2743200"/>
              <a:gd name="connsiteX22" fmla="*/ 434251 w 444843"/>
              <a:gd name="connsiteY22" fmla="*/ 466027 h 2743200"/>
              <a:gd name="connsiteX23" fmla="*/ 437782 w 444843"/>
              <a:gd name="connsiteY23" fmla="*/ 635491 h 2743200"/>
              <a:gd name="connsiteX24" fmla="*/ 430721 w 444843"/>
              <a:gd name="connsiteY24" fmla="*/ 946175 h 2743200"/>
              <a:gd name="connsiteX25" fmla="*/ 420129 w 444843"/>
              <a:gd name="connsiteY25" fmla="*/ 1295695 h 2743200"/>
              <a:gd name="connsiteX26" fmla="*/ 406007 w 444843"/>
              <a:gd name="connsiteY26" fmla="*/ 1758190 h 2743200"/>
              <a:gd name="connsiteX27" fmla="*/ 402477 w 444843"/>
              <a:gd name="connsiteY27" fmla="*/ 1941776 h 2743200"/>
              <a:gd name="connsiteX28" fmla="*/ 395416 w 444843"/>
              <a:gd name="connsiteY28" fmla="*/ 2132424 h 2743200"/>
              <a:gd name="connsiteX29" fmla="*/ 391885 w 444843"/>
              <a:gd name="connsiteY29" fmla="*/ 2273644 h 2743200"/>
              <a:gd name="connsiteX30" fmla="*/ 391885 w 444843"/>
              <a:gd name="connsiteY30" fmla="*/ 2351315 h 2743200"/>
              <a:gd name="connsiteX31" fmla="*/ 374233 w 444843"/>
              <a:gd name="connsiteY31" fmla="*/ 2467821 h 2743200"/>
              <a:gd name="connsiteX32" fmla="*/ 349519 w 444843"/>
              <a:gd name="connsiteY32" fmla="*/ 2605511 h 2743200"/>
              <a:gd name="connsiteX33" fmla="*/ 324806 w 444843"/>
              <a:gd name="connsiteY33" fmla="*/ 2690243 h 2743200"/>
              <a:gd name="connsiteX34" fmla="*/ 300092 w 444843"/>
              <a:gd name="connsiteY34" fmla="*/ 2732609 h 2743200"/>
              <a:gd name="connsiteX35" fmla="*/ 282440 w 444843"/>
              <a:gd name="connsiteY35" fmla="*/ 2743200 h 2743200"/>
              <a:gd name="connsiteX36" fmla="*/ 257726 w 444843"/>
              <a:gd name="connsiteY36" fmla="*/ 2732609 h 2743200"/>
              <a:gd name="connsiteX37" fmla="*/ 236543 w 444843"/>
              <a:gd name="connsiteY37" fmla="*/ 2704365 h 2743200"/>
              <a:gd name="connsiteX38" fmla="*/ 204769 w 444843"/>
              <a:gd name="connsiteY38" fmla="*/ 2644346 h 2743200"/>
              <a:gd name="connsiteX39" fmla="*/ 190647 w 444843"/>
              <a:gd name="connsiteY39" fmla="*/ 2598450 h 2743200"/>
              <a:gd name="connsiteX40" fmla="*/ 190647 w 444843"/>
              <a:gd name="connsiteY40" fmla="*/ 2545492 h 2743200"/>
              <a:gd name="connsiteX41" fmla="*/ 183586 w 444843"/>
              <a:gd name="connsiteY41" fmla="*/ 2453699 h 2743200"/>
              <a:gd name="connsiteX42" fmla="*/ 172994 w 444843"/>
              <a:gd name="connsiteY42" fmla="*/ 2372498 h 2743200"/>
              <a:gd name="connsiteX43" fmla="*/ 169464 w 444843"/>
              <a:gd name="connsiteY43" fmla="*/ 2316010 h 2743200"/>
              <a:gd name="connsiteX44" fmla="*/ 165933 w 444843"/>
              <a:gd name="connsiteY44" fmla="*/ 2206564 h 2743200"/>
              <a:gd name="connsiteX45" fmla="*/ 165933 w 444843"/>
              <a:gd name="connsiteY45" fmla="*/ 1853514 h 2743200"/>
              <a:gd name="connsiteX46" fmla="*/ 165933 w 444843"/>
              <a:gd name="connsiteY46" fmla="*/ 1175658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44843" h="2743200">
                <a:moveTo>
                  <a:pt x="165933" y="1175658"/>
                </a:moveTo>
                <a:lnTo>
                  <a:pt x="165933" y="935583"/>
                </a:lnTo>
                <a:lnTo>
                  <a:pt x="165933" y="780241"/>
                </a:lnTo>
                <a:lnTo>
                  <a:pt x="165933" y="360112"/>
                </a:lnTo>
                <a:lnTo>
                  <a:pt x="165933" y="321276"/>
                </a:lnTo>
                <a:lnTo>
                  <a:pt x="162403" y="282441"/>
                </a:lnTo>
                <a:lnTo>
                  <a:pt x="155342" y="243605"/>
                </a:lnTo>
                <a:lnTo>
                  <a:pt x="141220" y="197708"/>
                </a:lnTo>
                <a:lnTo>
                  <a:pt x="116506" y="148281"/>
                </a:lnTo>
                <a:lnTo>
                  <a:pt x="84732" y="102385"/>
                </a:lnTo>
                <a:lnTo>
                  <a:pt x="52957" y="70610"/>
                </a:lnTo>
                <a:lnTo>
                  <a:pt x="0" y="14122"/>
                </a:lnTo>
                <a:lnTo>
                  <a:pt x="247135" y="0"/>
                </a:lnTo>
                <a:lnTo>
                  <a:pt x="314214" y="67080"/>
                </a:lnTo>
                <a:lnTo>
                  <a:pt x="367172" y="109446"/>
                </a:lnTo>
                <a:lnTo>
                  <a:pt x="413068" y="144751"/>
                </a:lnTo>
                <a:lnTo>
                  <a:pt x="427190" y="155342"/>
                </a:lnTo>
                <a:lnTo>
                  <a:pt x="434251" y="169464"/>
                </a:lnTo>
                <a:lnTo>
                  <a:pt x="441312" y="187117"/>
                </a:lnTo>
                <a:lnTo>
                  <a:pt x="444843" y="236544"/>
                </a:lnTo>
                <a:lnTo>
                  <a:pt x="441312" y="307154"/>
                </a:lnTo>
                <a:lnTo>
                  <a:pt x="434251" y="353051"/>
                </a:lnTo>
                <a:lnTo>
                  <a:pt x="434251" y="466027"/>
                </a:lnTo>
                <a:lnTo>
                  <a:pt x="437782" y="635491"/>
                </a:lnTo>
                <a:lnTo>
                  <a:pt x="430721" y="946175"/>
                </a:lnTo>
                <a:lnTo>
                  <a:pt x="420129" y="1295695"/>
                </a:lnTo>
                <a:lnTo>
                  <a:pt x="406007" y="1758190"/>
                </a:lnTo>
                <a:cubicBezTo>
                  <a:pt x="404830" y="1819385"/>
                  <a:pt x="403654" y="1880581"/>
                  <a:pt x="402477" y="1941776"/>
                </a:cubicBezTo>
                <a:lnTo>
                  <a:pt x="395416" y="2132424"/>
                </a:lnTo>
                <a:lnTo>
                  <a:pt x="391885" y="2273644"/>
                </a:lnTo>
                <a:lnTo>
                  <a:pt x="391885" y="2351315"/>
                </a:lnTo>
                <a:lnTo>
                  <a:pt x="374233" y="2467821"/>
                </a:lnTo>
                <a:lnTo>
                  <a:pt x="349519" y="2605511"/>
                </a:lnTo>
                <a:lnTo>
                  <a:pt x="324806" y="2690243"/>
                </a:lnTo>
                <a:lnTo>
                  <a:pt x="300092" y="2732609"/>
                </a:lnTo>
                <a:lnTo>
                  <a:pt x="282440" y="2743200"/>
                </a:lnTo>
                <a:lnTo>
                  <a:pt x="257726" y="2732609"/>
                </a:lnTo>
                <a:lnTo>
                  <a:pt x="236543" y="2704365"/>
                </a:lnTo>
                <a:lnTo>
                  <a:pt x="204769" y="2644346"/>
                </a:lnTo>
                <a:lnTo>
                  <a:pt x="190647" y="2598450"/>
                </a:lnTo>
                <a:lnTo>
                  <a:pt x="190647" y="2545492"/>
                </a:lnTo>
                <a:lnTo>
                  <a:pt x="183586" y="2453699"/>
                </a:lnTo>
                <a:lnTo>
                  <a:pt x="172994" y="2372498"/>
                </a:lnTo>
                <a:lnTo>
                  <a:pt x="169464" y="2316010"/>
                </a:lnTo>
                <a:lnTo>
                  <a:pt x="165933" y="2206564"/>
                </a:lnTo>
                <a:lnTo>
                  <a:pt x="165933" y="1853514"/>
                </a:lnTo>
                <a:lnTo>
                  <a:pt x="165933" y="117565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9C18BD2-AD09-4123-A424-6E6BB26D4775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</p:grpSpPr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5134E550-A4F6-49F5-A82F-C7AE5F9733C7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902518BC-1DAB-4F31-B194-D2704ADC69BD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5">
              <a:extLst>
                <a:ext uri="{FF2B5EF4-FFF2-40B4-BE49-F238E27FC236}">
                  <a16:creationId xmlns:a16="http://schemas.microsoft.com/office/drawing/2014/main" id="{30615D46-7223-409A-B2B7-0B8B317D4373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B9110C-EBAF-46ED-912D-768A814CC40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39722AA9-5C44-448E-9B4A-FD4B23DFEC2F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04D07E4C-AA9D-49DF-A549-4EB9ED07D487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2FC80DD1-7BB2-4974-A45D-608E27D5BF24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AA07203D-E4BF-491E-9152-197F70ABE2F6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4868E231-BA24-48E5-A222-7A23751F7047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3">
              <a:extLst>
                <a:ext uri="{FF2B5EF4-FFF2-40B4-BE49-F238E27FC236}">
                  <a16:creationId xmlns:a16="http://schemas.microsoft.com/office/drawing/2014/main" id="{6C87B867-F562-4786-A0A2-96792EC5910C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0D760D0B-F742-4BF2-90DE-7A31B77ADFA0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8">
              <a:extLst>
                <a:ext uri="{FF2B5EF4-FFF2-40B4-BE49-F238E27FC236}">
                  <a16:creationId xmlns:a16="http://schemas.microsoft.com/office/drawing/2014/main" id="{66E586F1-08F4-4037-89B7-599F17D987D6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49FC3E7A-EBE3-4F92-A293-C14C84ECC410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3ACE3856-00DE-447D-BF6B-D4CEC0CD5FA8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80042EB6-55BA-45F0-BE8D-C4DE31744BD0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6B4C24BA-43F6-4803-B30A-D8100AD33355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9980244-A500-4AF5-BEBB-53393927691E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FC446999-558C-4321-8C2D-690EC13C420E}"/>
              </a:ext>
            </a:extLst>
          </p:cNvPr>
          <p:cNvGrpSpPr/>
          <p:nvPr/>
        </p:nvGrpSpPr>
        <p:grpSpPr>
          <a:xfrm>
            <a:off x="3652021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93CBE08A-2C36-4C92-BCA8-22CA79AE3D6E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1EEBE4B-4DB4-4FCB-BAE7-93F7B0FE9039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533465E0-3162-4AD1-93B2-28B6B96E9EAB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EFBC7193-DFE7-4DCC-8EC9-FD78A936BE5C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1">
              <a:extLst>
                <a:ext uri="{FF2B5EF4-FFF2-40B4-BE49-F238E27FC236}">
                  <a16:creationId xmlns:a16="http://schemas.microsoft.com/office/drawing/2014/main" id="{DBE8907E-FDAC-41E7-A08B-53B1DD61D300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9">
              <a:extLst>
                <a:ext uri="{FF2B5EF4-FFF2-40B4-BE49-F238E27FC236}">
                  <a16:creationId xmlns:a16="http://schemas.microsoft.com/office/drawing/2014/main" id="{2AA98DD7-EB64-4743-82E2-8E208BCFA41E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0">
              <a:extLst>
                <a:ext uri="{FF2B5EF4-FFF2-40B4-BE49-F238E27FC236}">
                  <a16:creationId xmlns:a16="http://schemas.microsoft.com/office/drawing/2014/main" id="{FE1E5828-45DB-4DE3-9A74-8E6FA9D83199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1">
              <a:extLst>
                <a:ext uri="{FF2B5EF4-FFF2-40B4-BE49-F238E27FC236}">
                  <a16:creationId xmlns:a16="http://schemas.microsoft.com/office/drawing/2014/main" id="{AF089D92-835E-45B4-A348-97F7875F7042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67F92C30-529E-44BD-9658-A3C1710D0259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4A90082C-2EB7-4458-A4B7-D2354137D6AE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71573207-AA53-43DF-AE9F-0818F7616E86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559E61EC-8B6D-4084-B5EC-1E4707857BD2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8B29B473-2DC9-4A93-8EC7-4FDAB46F0FF7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BD675176-8F4B-4298-B9AE-DE98AECBDEDC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2">
              <a:extLst>
                <a:ext uri="{FF2B5EF4-FFF2-40B4-BE49-F238E27FC236}">
                  <a16:creationId xmlns:a16="http://schemas.microsoft.com/office/drawing/2014/main" id="{522CE3CF-055F-421A-AD59-3489DA8D843D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3">
              <a:extLst>
                <a:ext uri="{FF2B5EF4-FFF2-40B4-BE49-F238E27FC236}">
                  <a16:creationId xmlns:a16="http://schemas.microsoft.com/office/drawing/2014/main" id="{170A051F-1494-43D6-A0BC-A315F6AD5DA1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4">
              <a:extLst>
                <a:ext uri="{FF2B5EF4-FFF2-40B4-BE49-F238E27FC236}">
                  <a16:creationId xmlns:a16="http://schemas.microsoft.com/office/drawing/2014/main" id="{15B370DE-AEFC-4F3C-8C60-B0CD8CFB20A2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6099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5" grpId="0" animBg="1"/>
      <p:bldP spid="36" grpId="0" animBg="1"/>
      <p:bldP spid="38" grpId="0" animBg="1"/>
      <p:bldP spid="42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7" grpId="0" animBg="1"/>
      <p:bldP spid="39" grpId="0" animBg="1"/>
      <p:bldP spid="40" grpId="0" animBg="1"/>
      <p:bldP spid="41" grpId="0" animBg="1"/>
      <p:bldP spid="43" grpId="0" animBg="1"/>
      <p:bldP spid="44" grpId="0" animBg="1"/>
      <p:bldP spid="45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1C2005E-6562-4580-B800-4BC5610641D2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3" name="フリーフォーム 28">
              <a:extLst>
                <a:ext uri="{FF2B5EF4-FFF2-40B4-BE49-F238E27FC236}">
                  <a16:creationId xmlns:a16="http://schemas.microsoft.com/office/drawing/2014/main" id="{D4FB0E39-B348-4E8F-A042-B21EBCF3A98C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4">
              <a:extLst>
                <a:ext uri="{FF2B5EF4-FFF2-40B4-BE49-F238E27FC236}">
                  <a16:creationId xmlns:a16="http://schemas.microsoft.com/office/drawing/2014/main" id="{1C492303-323D-4CD4-93AF-717DD7D61A01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5">
              <a:extLst>
                <a:ext uri="{FF2B5EF4-FFF2-40B4-BE49-F238E27FC236}">
                  <a16:creationId xmlns:a16="http://schemas.microsoft.com/office/drawing/2014/main" id="{6207B924-199E-4259-BE56-4D93DB3BEFD6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EBBAF2F0-A9FB-4CE3-B85B-34CC8016A21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15D94629-384B-4358-9DB3-2433D4EA860C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9">
              <a:extLst>
                <a:ext uri="{FF2B5EF4-FFF2-40B4-BE49-F238E27FC236}">
                  <a16:creationId xmlns:a16="http://schemas.microsoft.com/office/drawing/2014/main" id="{D3571641-04BB-4A64-8C91-ECBC961A97E8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843C22AF-F76D-4B86-9449-2A8BF95F43DD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E216BE30-DFF9-48D5-85BA-147C87D1859F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2">
              <a:extLst>
                <a:ext uri="{FF2B5EF4-FFF2-40B4-BE49-F238E27FC236}">
                  <a16:creationId xmlns:a16="http://schemas.microsoft.com/office/drawing/2014/main" id="{2D1A5CFD-1246-4298-81A1-39951658BE3C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7ED1DB3-4831-4443-A535-37939172414B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E01B2A91-4319-4737-84CC-57078228DDFF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C43E84F-1ED8-48FF-8681-4657A81DFCD1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8B9C03EF-37C0-4032-A670-59FB5F2DFA86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0C12CB37-8063-44B7-878C-8DB0B11F4601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2">
              <a:extLst>
                <a:ext uri="{FF2B5EF4-FFF2-40B4-BE49-F238E27FC236}">
                  <a16:creationId xmlns:a16="http://schemas.microsoft.com/office/drawing/2014/main" id="{AD9E7E62-F3C2-4529-A8E5-9B8D2E7D76E1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DDB0E926-C804-458B-ADE8-F935A7D9054C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FB86AC6-D3E7-425B-ABEF-A1BA60F82353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98664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B7AF581-D531-43B1-B3E3-5C803C5CFA74}"/>
              </a:ext>
            </a:extLst>
          </p:cNvPr>
          <p:cNvSpPr/>
          <p:nvPr/>
        </p:nvSpPr>
        <p:spPr>
          <a:xfrm>
            <a:off x="3998914" y="1398589"/>
            <a:ext cx="1209675" cy="1376363"/>
          </a:xfrm>
          <a:custGeom>
            <a:avLst/>
            <a:gdLst>
              <a:gd name="connsiteX0" fmla="*/ 485775 w 1209675"/>
              <a:gd name="connsiteY0" fmla="*/ 745331 h 1376363"/>
              <a:gd name="connsiteX1" fmla="*/ 602456 w 1209675"/>
              <a:gd name="connsiteY1" fmla="*/ 609600 h 1376363"/>
              <a:gd name="connsiteX2" fmla="*/ 652462 w 1209675"/>
              <a:gd name="connsiteY2" fmla="*/ 552450 h 1376363"/>
              <a:gd name="connsiteX3" fmla="*/ 669131 w 1209675"/>
              <a:gd name="connsiteY3" fmla="*/ 528638 h 1376363"/>
              <a:gd name="connsiteX4" fmla="*/ 750094 w 1209675"/>
              <a:gd name="connsiteY4" fmla="*/ 381000 h 1376363"/>
              <a:gd name="connsiteX5" fmla="*/ 783431 w 1209675"/>
              <a:gd name="connsiteY5" fmla="*/ 316706 h 1376363"/>
              <a:gd name="connsiteX6" fmla="*/ 814387 w 1209675"/>
              <a:gd name="connsiteY6" fmla="*/ 247650 h 1376363"/>
              <a:gd name="connsiteX7" fmla="*/ 816769 w 1209675"/>
              <a:gd name="connsiteY7" fmla="*/ 230981 h 1376363"/>
              <a:gd name="connsiteX8" fmla="*/ 809625 w 1209675"/>
              <a:gd name="connsiteY8" fmla="*/ 211931 h 1376363"/>
              <a:gd name="connsiteX9" fmla="*/ 773906 w 1209675"/>
              <a:gd name="connsiteY9" fmla="*/ 154781 h 1376363"/>
              <a:gd name="connsiteX10" fmla="*/ 762000 w 1209675"/>
              <a:gd name="connsiteY10" fmla="*/ 138113 h 1376363"/>
              <a:gd name="connsiteX11" fmla="*/ 735806 w 1209675"/>
              <a:gd name="connsiteY11" fmla="*/ 107156 h 1376363"/>
              <a:gd name="connsiteX12" fmla="*/ 711994 w 1209675"/>
              <a:gd name="connsiteY12" fmla="*/ 80963 h 1376363"/>
              <a:gd name="connsiteX13" fmla="*/ 692944 w 1209675"/>
              <a:gd name="connsiteY13" fmla="*/ 61913 h 1376363"/>
              <a:gd name="connsiteX14" fmla="*/ 678656 w 1209675"/>
              <a:gd name="connsiteY14" fmla="*/ 45244 h 1376363"/>
              <a:gd name="connsiteX15" fmla="*/ 669131 w 1209675"/>
              <a:gd name="connsiteY15" fmla="*/ 28575 h 1376363"/>
              <a:gd name="connsiteX16" fmla="*/ 666750 w 1209675"/>
              <a:gd name="connsiteY16" fmla="*/ 11906 h 1376363"/>
              <a:gd name="connsiteX17" fmla="*/ 673894 w 1209675"/>
              <a:gd name="connsiteY17" fmla="*/ 0 h 1376363"/>
              <a:gd name="connsiteX18" fmla="*/ 695325 w 1209675"/>
              <a:gd name="connsiteY18" fmla="*/ 0 h 1376363"/>
              <a:gd name="connsiteX19" fmla="*/ 731044 w 1209675"/>
              <a:gd name="connsiteY19" fmla="*/ 4763 h 1376363"/>
              <a:gd name="connsiteX20" fmla="*/ 807244 w 1209675"/>
              <a:gd name="connsiteY20" fmla="*/ 19050 h 1376363"/>
              <a:gd name="connsiteX21" fmla="*/ 888206 w 1209675"/>
              <a:gd name="connsiteY21" fmla="*/ 42863 h 1376363"/>
              <a:gd name="connsiteX22" fmla="*/ 947737 w 1209675"/>
              <a:gd name="connsiteY22" fmla="*/ 64294 h 1376363"/>
              <a:gd name="connsiteX23" fmla="*/ 997744 w 1209675"/>
              <a:gd name="connsiteY23" fmla="*/ 85725 h 1376363"/>
              <a:gd name="connsiteX24" fmla="*/ 1040606 w 1209675"/>
              <a:gd name="connsiteY24" fmla="*/ 109538 h 1376363"/>
              <a:gd name="connsiteX25" fmla="*/ 1081087 w 1209675"/>
              <a:gd name="connsiteY25" fmla="*/ 138113 h 1376363"/>
              <a:gd name="connsiteX26" fmla="*/ 1126331 w 1209675"/>
              <a:gd name="connsiteY26" fmla="*/ 173831 h 1376363"/>
              <a:gd name="connsiteX27" fmla="*/ 1152525 w 1209675"/>
              <a:gd name="connsiteY27" fmla="*/ 197644 h 1376363"/>
              <a:gd name="connsiteX28" fmla="*/ 1181100 w 1209675"/>
              <a:gd name="connsiteY28" fmla="*/ 230981 h 1376363"/>
              <a:gd name="connsiteX29" fmla="*/ 1193006 w 1209675"/>
              <a:gd name="connsiteY29" fmla="*/ 252413 h 1376363"/>
              <a:gd name="connsiteX30" fmla="*/ 1204912 w 1209675"/>
              <a:gd name="connsiteY30" fmla="*/ 280988 h 1376363"/>
              <a:gd name="connsiteX31" fmla="*/ 1209675 w 1209675"/>
              <a:gd name="connsiteY31" fmla="*/ 304800 h 1376363"/>
              <a:gd name="connsiteX32" fmla="*/ 1207294 w 1209675"/>
              <a:gd name="connsiteY32" fmla="*/ 328613 h 1376363"/>
              <a:gd name="connsiteX33" fmla="*/ 1197769 w 1209675"/>
              <a:gd name="connsiteY33" fmla="*/ 350044 h 1376363"/>
              <a:gd name="connsiteX34" fmla="*/ 1183481 w 1209675"/>
              <a:gd name="connsiteY34" fmla="*/ 369094 h 1376363"/>
              <a:gd name="connsiteX35" fmla="*/ 1157287 w 1209675"/>
              <a:gd name="connsiteY35" fmla="*/ 388144 h 1376363"/>
              <a:gd name="connsiteX36" fmla="*/ 1114425 w 1209675"/>
              <a:gd name="connsiteY36" fmla="*/ 404813 h 1376363"/>
              <a:gd name="connsiteX37" fmla="*/ 1095375 w 1209675"/>
              <a:gd name="connsiteY37" fmla="*/ 423863 h 1376363"/>
              <a:gd name="connsiteX38" fmla="*/ 1026319 w 1209675"/>
              <a:gd name="connsiteY38" fmla="*/ 507206 h 1376363"/>
              <a:gd name="connsiteX39" fmla="*/ 952500 w 1209675"/>
              <a:gd name="connsiteY39" fmla="*/ 592931 h 1376363"/>
              <a:gd name="connsiteX40" fmla="*/ 828675 w 1209675"/>
              <a:gd name="connsiteY40" fmla="*/ 723900 h 1376363"/>
              <a:gd name="connsiteX41" fmla="*/ 726281 w 1209675"/>
              <a:gd name="connsiteY41" fmla="*/ 828675 h 1376363"/>
              <a:gd name="connsiteX42" fmla="*/ 650081 w 1209675"/>
              <a:gd name="connsiteY42" fmla="*/ 904875 h 1376363"/>
              <a:gd name="connsiteX43" fmla="*/ 535781 w 1209675"/>
              <a:gd name="connsiteY43" fmla="*/ 1016794 h 1376363"/>
              <a:gd name="connsiteX44" fmla="*/ 423862 w 1209675"/>
              <a:gd name="connsiteY44" fmla="*/ 1126331 h 1376363"/>
              <a:gd name="connsiteX45" fmla="*/ 316706 w 1209675"/>
              <a:gd name="connsiteY45" fmla="*/ 1226344 h 1376363"/>
              <a:gd name="connsiteX46" fmla="*/ 219075 w 1209675"/>
              <a:gd name="connsiteY46" fmla="*/ 1319213 h 1376363"/>
              <a:gd name="connsiteX47" fmla="*/ 161925 w 1209675"/>
              <a:gd name="connsiteY47" fmla="*/ 1376363 h 1376363"/>
              <a:gd name="connsiteX48" fmla="*/ 0 w 1209675"/>
              <a:gd name="connsiteY48" fmla="*/ 1271588 h 1376363"/>
              <a:gd name="connsiteX49" fmla="*/ 4762 w 1209675"/>
              <a:gd name="connsiteY49" fmla="*/ 1240631 h 1376363"/>
              <a:gd name="connsiteX50" fmla="*/ 9525 w 1209675"/>
              <a:gd name="connsiteY50" fmla="*/ 1219200 h 1376363"/>
              <a:gd name="connsiteX51" fmla="*/ 14287 w 1209675"/>
              <a:gd name="connsiteY51" fmla="*/ 1207294 h 1376363"/>
              <a:gd name="connsiteX52" fmla="*/ 38100 w 1209675"/>
              <a:gd name="connsiteY52" fmla="*/ 1197769 h 1376363"/>
              <a:gd name="connsiteX53" fmla="*/ 76200 w 1209675"/>
              <a:gd name="connsiteY53" fmla="*/ 1181100 h 1376363"/>
              <a:gd name="connsiteX54" fmla="*/ 104775 w 1209675"/>
              <a:gd name="connsiteY54" fmla="*/ 1159669 h 1376363"/>
              <a:gd name="connsiteX55" fmla="*/ 145256 w 1209675"/>
              <a:gd name="connsiteY55" fmla="*/ 1121569 h 1376363"/>
              <a:gd name="connsiteX56" fmla="*/ 238125 w 1209675"/>
              <a:gd name="connsiteY56" fmla="*/ 1019175 h 1376363"/>
              <a:gd name="connsiteX57" fmla="*/ 338137 w 1209675"/>
              <a:gd name="connsiteY57" fmla="*/ 912019 h 1376363"/>
              <a:gd name="connsiteX58" fmla="*/ 485775 w 1209675"/>
              <a:gd name="connsiteY58" fmla="*/ 745331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09675" h="1376363">
                <a:moveTo>
                  <a:pt x="485775" y="745331"/>
                </a:moveTo>
                <a:lnTo>
                  <a:pt x="602456" y="609600"/>
                </a:lnTo>
                <a:lnTo>
                  <a:pt x="652462" y="552450"/>
                </a:lnTo>
                <a:lnTo>
                  <a:pt x="669131" y="528638"/>
                </a:lnTo>
                <a:lnTo>
                  <a:pt x="750094" y="381000"/>
                </a:lnTo>
                <a:lnTo>
                  <a:pt x="783431" y="316706"/>
                </a:lnTo>
                <a:lnTo>
                  <a:pt x="814387" y="247650"/>
                </a:lnTo>
                <a:lnTo>
                  <a:pt x="816769" y="230981"/>
                </a:lnTo>
                <a:lnTo>
                  <a:pt x="809625" y="211931"/>
                </a:lnTo>
                <a:lnTo>
                  <a:pt x="773906" y="154781"/>
                </a:lnTo>
                <a:lnTo>
                  <a:pt x="762000" y="138113"/>
                </a:lnTo>
                <a:lnTo>
                  <a:pt x="735806" y="107156"/>
                </a:lnTo>
                <a:lnTo>
                  <a:pt x="711994" y="80963"/>
                </a:lnTo>
                <a:lnTo>
                  <a:pt x="692944" y="61913"/>
                </a:lnTo>
                <a:lnTo>
                  <a:pt x="678656" y="45244"/>
                </a:lnTo>
                <a:lnTo>
                  <a:pt x="669131" y="28575"/>
                </a:lnTo>
                <a:lnTo>
                  <a:pt x="666750" y="11906"/>
                </a:lnTo>
                <a:lnTo>
                  <a:pt x="673894" y="0"/>
                </a:lnTo>
                <a:lnTo>
                  <a:pt x="695325" y="0"/>
                </a:lnTo>
                <a:lnTo>
                  <a:pt x="731044" y="4763"/>
                </a:lnTo>
                <a:lnTo>
                  <a:pt x="807244" y="19050"/>
                </a:lnTo>
                <a:lnTo>
                  <a:pt x="888206" y="42863"/>
                </a:lnTo>
                <a:lnTo>
                  <a:pt x="947737" y="64294"/>
                </a:lnTo>
                <a:lnTo>
                  <a:pt x="997744" y="85725"/>
                </a:lnTo>
                <a:lnTo>
                  <a:pt x="1040606" y="109538"/>
                </a:lnTo>
                <a:lnTo>
                  <a:pt x="1081087" y="138113"/>
                </a:lnTo>
                <a:lnTo>
                  <a:pt x="1126331" y="173831"/>
                </a:lnTo>
                <a:lnTo>
                  <a:pt x="1152525" y="197644"/>
                </a:lnTo>
                <a:lnTo>
                  <a:pt x="1181100" y="230981"/>
                </a:lnTo>
                <a:lnTo>
                  <a:pt x="1193006" y="252413"/>
                </a:lnTo>
                <a:lnTo>
                  <a:pt x="1204912" y="280988"/>
                </a:lnTo>
                <a:lnTo>
                  <a:pt x="1209675" y="304800"/>
                </a:lnTo>
                <a:lnTo>
                  <a:pt x="1207294" y="328613"/>
                </a:lnTo>
                <a:lnTo>
                  <a:pt x="1197769" y="350044"/>
                </a:lnTo>
                <a:lnTo>
                  <a:pt x="1183481" y="369094"/>
                </a:lnTo>
                <a:lnTo>
                  <a:pt x="1157287" y="388144"/>
                </a:lnTo>
                <a:lnTo>
                  <a:pt x="1114425" y="404813"/>
                </a:lnTo>
                <a:lnTo>
                  <a:pt x="1095375" y="423863"/>
                </a:lnTo>
                <a:lnTo>
                  <a:pt x="1026319" y="507206"/>
                </a:lnTo>
                <a:lnTo>
                  <a:pt x="952500" y="592931"/>
                </a:lnTo>
                <a:lnTo>
                  <a:pt x="828675" y="723900"/>
                </a:lnTo>
                <a:lnTo>
                  <a:pt x="726281" y="828675"/>
                </a:lnTo>
                <a:lnTo>
                  <a:pt x="650081" y="904875"/>
                </a:lnTo>
                <a:lnTo>
                  <a:pt x="535781" y="1016794"/>
                </a:lnTo>
                <a:lnTo>
                  <a:pt x="423862" y="1126331"/>
                </a:lnTo>
                <a:lnTo>
                  <a:pt x="316706" y="1226344"/>
                </a:lnTo>
                <a:lnTo>
                  <a:pt x="219075" y="1319213"/>
                </a:lnTo>
                <a:lnTo>
                  <a:pt x="161925" y="1376363"/>
                </a:lnTo>
                <a:lnTo>
                  <a:pt x="0" y="1271588"/>
                </a:lnTo>
                <a:lnTo>
                  <a:pt x="4762" y="1240631"/>
                </a:lnTo>
                <a:lnTo>
                  <a:pt x="9525" y="1219200"/>
                </a:lnTo>
                <a:lnTo>
                  <a:pt x="14287" y="1207294"/>
                </a:lnTo>
                <a:lnTo>
                  <a:pt x="38100" y="1197769"/>
                </a:lnTo>
                <a:lnTo>
                  <a:pt x="76200" y="1181100"/>
                </a:lnTo>
                <a:lnTo>
                  <a:pt x="104775" y="1159669"/>
                </a:lnTo>
                <a:lnTo>
                  <a:pt x="145256" y="1121569"/>
                </a:lnTo>
                <a:lnTo>
                  <a:pt x="238125" y="1019175"/>
                </a:lnTo>
                <a:lnTo>
                  <a:pt x="338137" y="912019"/>
                </a:lnTo>
                <a:lnTo>
                  <a:pt x="485775" y="7453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1720F43-4EE4-454D-BD00-449AE3CF2B7C}"/>
              </a:ext>
            </a:extLst>
          </p:cNvPr>
          <p:cNvSpPr/>
          <p:nvPr/>
        </p:nvSpPr>
        <p:spPr>
          <a:xfrm>
            <a:off x="3798888" y="4333877"/>
            <a:ext cx="762000" cy="1260475"/>
          </a:xfrm>
          <a:custGeom>
            <a:avLst/>
            <a:gdLst>
              <a:gd name="connsiteX0" fmla="*/ 354806 w 762000"/>
              <a:gd name="connsiteY0" fmla="*/ 535782 h 1259682"/>
              <a:gd name="connsiteX1" fmla="*/ 385762 w 762000"/>
              <a:gd name="connsiteY1" fmla="*/ 452438 h 1259682"/>
              <a:gd name="connsiteX2" fmla="*/ 409575 w 762000"/>
              <a:gd name="connsiteY2" fmla="*/ 373857 h 1259682"/>
              <a:gd name="connsiteX3" fmla="*/ 431006 w 762000"/>
              <a:gd name="connsiteY3" fmla="*/ 295275 h 1259682"/>
              <a:gd name="connsiteX4" fmla="*/ 435769 w 762000"/>
              <a:gd name="connsiteY4" fmla="*/ 254794 h 1259682"/>
              <a:gd name="connsiteX5" fmla="*/ 435769 w 762000"/>
              <a:gd name="connsiteY5" fmla="*/ 242888 h 1259682"/>
              <a:gd name="connsiteX6" fmla="*/ 431006 w 762000"/>
              <a:gd name="connsiteY6" fmla="*/ 223838 h 1259682"/>
              <a:gd name="connsiteX7" fmla="*/ 416719 w 762000"/>
              <a:gd name="connsiteY7" fmla="*/ 195263 h 1259682"/>
              <a:gd name="connsiteX8" fmla="*/ 395287 w 762000"/>
              <a:gd name="connsiteY8" fmla="*/ 161925 h 1259682"/>
              <a:gd name="connsiteX9" fmla="*/ 369094 w 762000"/>
              <a:gd name="connsiteY9" fmla="*/ 128588 h 1259682"/>
              <a:gd name="connsiteX10" fmla="*/ 333375 w 762000"/>
              <a:gd name="connsiteY10" fmla="*/ 90488 h 1259682"/>
              <a:gd name="connsiteX11" fmla="*/ 314325 w 762000"/>
              <a:gd name="connsiteY11" fmla="*/ 71438 h 1259682"/>
              <a:gd name="connsiteX12" fmla="*/ 304800 w 762000"/>
              <a:gd name="connsiteY12" fmla="*/ 59532 h 1259682"/>
              <a:gd name="connsiteX13" fmla="*/ 295275 w 762000"/>
              <a:gd name="connsiteY13" fmla="*/ 47625 h 1259682"/>
              <a:gd name="connsiteX14" fmla="*/ 292894 w 762000"/>
              <a:gd name="connsiteY14" fmla="*/ 23813 h 1259682"/>
              <a:gd name="connsiteX15" fmla="*/ 295275 w 762000"/>
              <a:gd name="connsiteY15" fmla="*/ 9525 h 1259682"/>
              <a:gd name="connsiteX16" fmla="*/ 302419 w 762000"/>
              <a:gd name="connsiteY16" fmla="*/ 4763 h 1259682"/>
              <a:gd name="connsiteX17" fmla="*/ 314325 w 762000"/>
              <a:gd name="connsiteY17" fmla="*/ 0 h 1259682"/>
              <a:gd name="connsiteX18" fmla="*/ 369094 w 762000"/>
              <a:gd name="connsiteY18" fmla="*/ 14288 h 1259682"/>
              <a:gd name="connsiteX19" fmla="*/ 447675 w 762000"/>
              <a:gd name="connsiteY19" fmla="*/ 35719 h 1259682"/>
              <a:gd name="connsiteX20" fmla="*/ 514350 w 762000"/>
              <a:gd name="connsiteY20" fmla="*/ 59532 h 1259682"/>
              <a:gd name="connsiteX21" fmla="*/ 557212 w 762000"/>
              <a:gd name="connsiteY21" fmla="*/ 78582 h 1259682"/>
              <a:gd name="connsiteX22" fmla="*/ 588169 w 762000"/>
              <a:gd name="connsiteY22" fmla="*/ 95250 h 1259682"/>
              <a:gd name="connsiteX23" fmla="*/ 619125 w 762000"/>
              <a:gd name="connsiteY23" fmla="*/ 114300 h 1259682"/>
              <a:gd name="connsiteX24" fmla="*/ 654844 w 762000"/>
              <a:gd name="connsiteY24" fmla="*/ 140494 h 1259682"/>
              <a:gd name="connsiteX25" fmla="*/ 685800 w 762000"/>
              <a:gd name="connsiteY25" fmla="*/ 169069 h 1259682"/>
              <a:gd name="connsiteX26" fmla="*/ 714375 w 762000"/>
              <a:gd name="connsiteY26" fmla="*/ 204788 h 1259682"/>
              <a:gd name="connsiteX27" fmla="*/ 733425 w 762000"/>
              <a:gd name="connsiteY27" fmla="*/ 230982 h 1259682"/>
              <a:gd name="connsiteX28" fmla="*/ 752475 w 762000"/>
              <a:gd name="connsiteY28" fmla="*/ 266700 h 1259682"/>
              <a:gd name="connsiteX29" fmla="*/ 759619 w 762000"/>
              <a:gd name="connsiteY29" fmla="*/ 285750 h 1259682"/>
              <a:gd name="connsiteX30" fmla="*/ 762000 w 762000"/>
              <a:gd name="connsiteY30" fmla="*/ 304800 h 1259682"/>
              <a:gd name="connsiteX31" fmla="*/ 762000 w 762000"/>
              <a:gd name="connsiteY31" fmla="*/ 326232 h 1259682"/>
              <a:gd name="connsiteX32" fmla="*/ 754856 w 762000"/>
              <a:gd name="connsiteY32" fmla="*/ 352425 h 1259682"/>
              <a:gd name="connsiteX33" fmla="*/ 735806 w 762000"/>
              <a:gd name="connsiteY33" fmla="*/ 376238 h 1259682"/>
              <a:gd name="connsiteX34" fmla="*/ 709612 w 762000"/>
              <a:gd name="connsiteY34" fmla="*/ 400050 h 1259682"/>
              <a:gd name="connsiteX35" fmla="*/ 685800 w 762000"/>
              <a:gd name="connsiteY35" fmla="*/ 416719 h 1259682"/>
              <a:gd name="connsiteX36" fmla="*/ 566737 w 762000"/>
              <a:gd name="connsiteY36" fmla="*/ 616744 h 1259682"/>
              <a:gd name="connsiteX37" fmla="*/ 481012 w 762000"/>
              <a:gd name="connsiteY37" fmla="*/ 750094 h 1259682"/>
              <a:gd name="connsiteX38" fmla="*/ 402431 w 762000"/>
              <a:gd name="connsiteY38" fmla="*/ 862013 h 1259682"/>
              <a:gd name="connsiteX39" fmla="*/ 309562 w 762000"/>
              <a:gd name="connsiteY39" fmla="*/ 983457 h 1259682"/>
              <a:gd name="connsiteX40" fmla="*/ 195262 w 762000"/>
              <a:gd name="connsiteY40" fmla="*/ 1114425 h 1259682"/>
              <a:gd name="connsiteX41" fmla="*/ 104775 w 762000"/>
              <a:gd name="connsiteY41" fmla="*/ 1204913 h 1259682"/>
              <a:gd name="connsiteX42" fmla="*/ 59531 w 762000"/>
              <a:gd name="connsiteY42" fmla="*/ 1243013 h 1259682"/>
              <a:gd name="connsiteX43" fmla="*/ 30956 w 762000"/>
              <a:gd name="connsiteY43" fmla="*/ 1257300 h 1259682"/>
              <a:gd name="connsiteX44" fmla="*/ 9525 w 762000"/>
              <a:gd name="connsiteY44" fmla="*/ 1259682 h 1259682"/>
              <a:gd name="connsiteX45" fmla="*/ 0 w 762000"/>
              <a:gd name="connsiteY45" fmla="*/ 1252538 h 1259682"/>
              <a:gd name="connsiteX46" fmla="*/ 0 w 762000"/>
              <a:gd name="connsiteY46" fmla="*/ 1233488 h 1259682"/>
              <a:gd name="connsiteX47" fmla="*/ 7144 w 762000"/>
              <a:gd name="connsiteY47" fmla="*/ 1204913 h 1259682"/>
              <a:gd name="connsiteX48" fmla="*/ 61912 w 762000"/>
              <a:gd name="connsiteY48" fmla="*/ 1112044 h 1259682"/>
              <a:gd name="connsiteX49" fmla="*/ 138112 w 762000"/>
              <a:gd name="connsiteY49" fmla="*/ 981075 h 1259682"/>
              <a:gd name="connsiteX50" fmla="*/ 204787 w 762000"/>
              <a:gd name="connsiteY50" fmla="*/ 862013 h 1259682"/>
              <a:gd name="connsiteX51" fmla="*/ 261937 w 762000"/>
              <a:gd name="connsiteY51" fmla="*/ 754857 h 1259682"/>
              <a:gd name="connsiteX52" fmla="*/ 323850 w 762000"/>
              <a:gd name="connsiteY52" fmla="*/ 626269 h 1259682"/>
              <a:gd name="connsiteX53" fmla="*/ 354806 w 762000"/>
              <a:gd name="connsiteY53" fmla="*/ 535782 h 1259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62000" h="1259682">
                <a:moveTo>
                  <a:pt x="354806" y="535782"/>
                </a:moveTo>
                <a:lnTo>
                  <a:pt x="385762" y="452438"/>
                </a:lnTo>
                <a:lnTo>
                  <a:pt x="409575" y="373857"/>
                </a:lnTo>
                <a:lnTo>
                  <a:pt x="431006" y="295275"/>
                </a:lnTo>
                <a:lnTo>
                  <a:pt x="435769" y="254794"/>
                </a:lnTo>
                <a:lnTo>
                  <a:pt x="435769" y="242888"/>
                </a:lnTo>
                <a:lnTo>
                  <a:pt x="431006" y="223838"/>
                </a:lnTo>
                <a:lnTo>
                  <a:pt x="416719" y="195263"/>
                </a:lnTo>
                <a:lnTo>
                  <a:pt x="395287" y="161925"/>
                </a:lnTo>
                <a:lnTo>
                  <a:pt x="369094" y="128588"/>
                </a:lnTo>
                <a:lnTo>
                  <a:pt x="333375" y="90488"/>
                </a:lnTo>
                <a:lnTo>
                  <a:pt x="314325" y="71438"/>
                </a:lnTo>
                <a:lnTo>
                  <a:pt x="304800" y="59532"/>
                </a:lnTo>
                <a:lnTo>
                  <a:pt x="295275" y="47625"/>
                </a:lnTo>
                <a:lnTo>
                  <a:pt x="292894" y="23813"/>
                </a:lnTo>
                <a:lnTo>
                  <a:pt x="295275" y="9525"/>
                </a:lnTo>
                <a:lnTo>
                  <a:pt x="302419" y="4763"/>
                </a:lnTo>
                <a:lnTo>
                  <a:pt x="314325" y="0"/>
                </a:lnTo>
                <a:lnTo>
                  <a:pt x="369094" y="14288"/>
                </a:lnTo>
                <a:lnTo>
                  <a:pt x="447675" y="35719"/>
                </a:lnTo>
                <a:lnTo>
                  <a:pt x="514350" y="59532"/>
                </a:lnTo>
                <a:lnTo>
                  <a:pt x="557212" y="78582"/>
                </a:lnTo>
                <a:lnTo>
                  <a:pt x="588169" y="95250"/>
                </a:lnTo>
                <a:lnTo>
                  <a:pt x="619125" y="114300"/>
                </a:lnTo>
                <a:lnTo>
                  <a:pt x="654844" y="140494"/>
                </a:lnTo>
                <a:lnTo>
                  <a:pt x="685800" y="169069"/>
                </a:lnTo>
                <a:lnTo>
                  <a:pt x="714375" y="204788"/>
                </a:lnTo>
                <a:lnTo>
                  <a:pt x="733425" y="230982"/>
                </a:lnTo>
                <a:lnTo>
                  <a:pt x="752475" y="266700"/>
                </a:lnTo>
                <a:lnTo>
                  <a:pt x="759619" y="285750"/>
                </a:lnTo>
                <a:lnTo>
                  <a:pt x="762000" y="304800"/>
                </a:lnTo>
                <a:lnTo>
                  <a:pt x="762000" y="326232"/>
                </a:lnTo>
                <a:lnTo>
                  <a:pt x="754856" y="352425"/>
                </a:lnTo>
                <a:lnTo>
                  <a:pt x="735806" y="376238"/>
                </a:lnTo>
                <a:lnTo>
                  <a:pt x="709612" y="400050"/>
                </a:lnTo>
                <a:lnTo>
                  <a:pt x="685800" y="416719"/>
                </a:lnTo>
                <a:lnTo>
                  <a:pt x="566737" y="616744"/>
                </a:lnTo>
                <a:lnTo>
                  <a:pt x="481012" y="750094"/>
                </a:lnTo>
                <a:lnTo>
                  <a:pt x="402431" y="862013"/>
                </a:lnTo>
                <a:lnTo>
                  <a:pt x="309562" y="983457"/>
                </a:lnTo>
                <a:lnTo>
                  <a:pt x="195262" y="1114425"/>
                </a:lnTo>
                <a:lnTo>
                  <a:pt x="104775" y="1204913"/>
                </a:lnTo>
                <a:lnTo>
                  <a:pt x="59531" y="1243013"/>
                </a:lnTo>
                <a:lnTo>
                  <a:pt x="30956" y="1257300"/>
                </a:lnTo>
                <a:lnTo>
                  <a:pt x="9525" y="1259682"/>
                </a:lnTo>
                <a:lnTo>
                  <a:pt x="0" y="1252538"/>
                </a:lnTo>
                <a:lnTo>
                  <a:pt x="0" y="1233488"/>
                </a:lnTo>
                <a:lnTo>
                  <a:pt x="7144" y="1204913"/>
                </a:lnTo>
                <a:lnTo>
                  <a:pt x="61912" y="1112044"/>
                </a:lnTo>
                <a:lnTo>
                  <a:pt x="138112" y="981075"/>
                </a:lnTo>
                <a:lnTo>
                  <a:pt x="204787" y="862013"/>
                </a:lnTo>
                <a:lnTo>
                  <a:pt x="261937" y="754857"/>
                </a:lnTo>
                <a:lnTo>
                  <a:pt x="323850" y="626269"/>
                </a:lnTo>
                <a:lnTo>
                  <a:pt x="354806" y="5357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A6B603-DE5E-4092-9530-95F744264AEE}"/>
              </a:ext>
            </a:extLst>
          </p:cNvPr>
          <p:cNvSpPr/>
          <p:nvPr/>
        </p:nvSpPr>
        <p:spPr>
          <a:xfrm>
            <a:off x="5268913" y="4267201"/>
            <a:ext cx="552450" cy="996950"/>
          </a:xfrm>
          <a:custGeom>
            <a:avLst/>
            <a:gdLst>
              <a:gd name="connsiteX0" fmla="*/ 247650 w 552450"/>
              <a:gd name="connsiteY0" fmla="*/ 619125 h 995363"/>
              <a:gd name="connsiteX1" fmla="*/ 207169 w 552450"/>
              <a:gd name="connsiteY1" fmla="*/ 497682 h 995363"/>
              <a:gd name="connsiteX2" fmla="*/ 166688 w 552450"/>
              <a:gd name="connsiteY2" fmla="*/ 381000 h 995363"/>
              <a:gd name="connsiteX3" fmla="*/ 140494 w 552450"/>
              <a:gd name="connsiteY3" fmla="*/ 297657 h 995363"/>
              <a:gd name="connsiteX4" fmla="*/ 119063 w 552450"/>
              <a:gd name="connsiteY4" fmla="*/ 245269 h 995363"/>
              <a:gd name="connsiteX5" fmla="*/ 92869 w 552450"/>
              <a:gd name="connsiteY5" fmla="*/ 180975 h 995363"/>
              <a:gd name="connsiteX6" fmla="*/ 61913 w 552450"/>
              <a:gd name="connsiteY6" fmla="*/ 123825 h 995363"/>
              <a:gd name="connsiteX7" fmla="*/ 40482 w 552450"/>
              <a:gd name="connsiteY7" fmla="*/ 88107 h 995363"/>
              <a:gd name="connsiteX8" fmla="*/ 21432 w 552450"/>
              <a:gd name="connsiteY8" fmla="*/ 64294 h 995363"/>
              <a:gd name="connsiteX9" fmla="*/ 4763 w 552450"/>
              <a:gd name="connsiteY9" fmla="*/ 38100 h 995363"/>
              <a:gd name="connsiteX10" fmla="*/ 0 w 552450"/>
              <a:gd name="connsiteY10" fmla="*/ 14288 h 995363"/>
              <a:gd name="connsiteX11" fmla="*/ 4763 w 552450"/>
              <a:gd name="connsiteY11" fmla="*/ 2382 h 995363"/>
              <a:gd name="connsiteX12" fmla="*/ 14288 w 552450"/>
              <a:gd name="connsiteY12" fmla="*/ 0 h 995363"/>
              <a:gd name="connsiteX13" fmla="*/ 26194 w 552450"/>
              <a:gd name="connsiteY13" fmla="*/ 2382 h 995363"/>
              <a:gd name="connsiteX14" fmla="*/ 54769 w 552450"/>
              <a:gd name="connsiteY14" fmla="*/ 11907 h 995363"/>
              <a:gd name="connsiteX15" fmla="*/ 69057 w 552450"/>
              <a:gd name="connsiteY15" fmla="*/ 21432 h 995363"/>
              <a:gd name="connsiteX16" fmla="*/ 166688 w 552450"/>
              <a:gd name="connsiteY16" fmla="*/ 111919 h 995363"/>
              <a:gd name="connsiteX17" fmla="*/ 266700 w 552450"/>
              <a:gd name="connsiteY17" fmla="*/ 202407 h 995363"/>
              <a:gd name="connsiteX18" fmla="*/ 359569 w 552450"/>
              <a:gd name="connsiteY18" fmla="*/ 285750 h 995363"/>
              <a:gd name="connsiteX19" fmla="*/ 466725 w 552450"/>
              <a:gd name="connsiteY19" fmla="*/ 376238 h 995363"/>
              <a:gd name="connsiteX20" fmla="*/ 481013 w 552450"/>
              <a:gd name="connsiteY20" fmla="*/ 390525 h 995363"/>
              <a:gd name="connsiteX21" fmla="*/ 490538 w 552450"/>
              <a:gd name="connsiteY21" fmla="*/ 404813 h 995363"/>
              <a:gd name="connsiteX22" fmla="*/ 502444 w 552450"/>
              <a:gd name="connsiteY22" fmla="*/ 447675 h 995363"/>
              <a:gd name="connsiteX23" fmla="*/ 528638 w 552450"/>
              <a:gd name="connsiteY23" fmla="*/ 564357 h 995363"/>
              <a:gd name="connsiteX24" fmla="*/ 540544 w 552450"/>
              <a:gd name="connsiteY24" fmla="*/ 614363 h 995363"/>
              <a:gd name="connsiteX25" fmla="*/ 547688 w 552450"/>
              <a:gd name="connsiteY25" fmla="*/ 681038 h 995363"/>
              <a:gd name="connsiteX26" fmla="*/ 550069 w 552450"/>
              <a:gd name="connsiteY26" fmla="*/ 723900 h 995363"/>
              <a:gd name="connsiteX27" fmla="*/ 552450 w 552450"/>
              <a:gd name="connsiteY27" fmla="*/ 792957 h 995363"/>
              <a:gd name="connsiteX28" fmla="*/ 547688 w 552450"/>
              <a:gd name="connsiteY28" fmla="*/ 857250 h 995363"/>
              <a:gd name="connsiteX29" fmla="*/ 538163 w 552450"/>
              <a:gd name="connsiteY29" fmla="*/ 907257 h 995363"/>
              <a:gd name="connsiteX30" fmla="*/ 523875 w 552450"/>
              <a:gd name="connsiteY30" fmla="*/ 950119 h 995363"/>
              <a:gd name="connsiteX31" fmla="*/ 509588 w 552450"/>
              <a:gd name="connsiteY31" fmla="*/ 973932 h 995363"/>
              <a:gd name="connsiteX32" fmla="*/ 492919 w 552450"/>
              <a:gd name="connsiteY32" fmla="*/ 990600 h 995363"/>
              <a:gd name="connsiteX33" fmla="*/ 473869 w 552450"/>
              <a:gd name="connsiteY33" fmla="*/ 995363 h 995363"/>
              <a:gd name="connsiteX34" fmla="*/ 452438 w 552450"/>
              <a:gd name="connsiteY34" fmla="*/ 995363 h 995363"/>
              <a:gd name="connsiteX35" fmla="*/ 428625 w 552450"/>
              <a:gd name="connsiteY35" fmla="*/ 988219 h 995363"/>
              <a:gd name="connsiteX36" fmla="*/ 409575 w 552450"/>
              <a:gd name="connsiteY36" fmla="*/ 976313 h 995363"/>
              <a:gd name="connsiteX37" fmla="*/ 388144 w 552450"/>
              <a:gd name="connsiteY37" fmla="*/ 957263 h 995363"/>
              <a:gd name="connsiteX38" fmla="*/ 369094 w 552450"/>
              <a:gd name="connsiteY38" fmla="*/ 935832 h 995363"/>
              <a:gd name="connsiteX39" fmla="*/ 352425 w 552450"/>
              <a:gd name="connsiteY39" fmla="*/ 909638 h 995363"/>
              <a:gd name="connsiteX40" fmla="*/ 323850 w 552450"/>
              <a:gd name="connsiteY40" fmla="*/ 852488 h 995363"/>
              <a:gd name="connsiteX41" fmla="*/ 295275 w 552450"/>
              <a:gd name="connsiteY41" fmla="*/ 766763 h 995363"/>
              <a:gd name="connsiteX42" fmla="*/ 247650 w 552450"/>
              <a:gd name="connsiteY42" fmla="*/ 619125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2450" h="995363">
                <a:moveTo>
                  <a:pt x="247650" y="619125"/>
                </a:moveTo>
                <a:lnTo>
                  <a:pt x="207169" y="497682"/>
                </a:lnTo>
                <a:lnTo>
                  <a:pt x="166688" y="381000"/>
                </a:lnTo>
                <a:lnTo>
                  <a:pt x="140494" y="297657"/>
                </a:lnTo>
                <a:lnTo>
                  <a:pt x="119063" y="245269"/>
                </a:lnTo>
                <a:lnTo>
                  <a:pt x="92869" y="180975"/>
                </a:lnTo>
                <a:lnTo>
                  <a:pt x="61913" y="123825"/>
                </a:lnTo>
                <a:lnTo>
                  <a:pt x="40482" y="88107"/>
                </a:lnTo>
                <a:lnTo>
                  <a:pt x="21432" y="64294"/>
                </a:lnTo>
                <a:lnTo>
                  <a:pt x="4763" y="38100"/>
                </a:lnTo>
                <a:lnTo>
                  <a:pt x="0" y="14288"/>
                </a:lnTo>
                <a:lnTo>
                  <a:pt x="4763" y="2382"/>
                </a:lnTo>
                <a:lnTo>
                  <a:pt x="14288" y="0"/>
                </a:lnTo>
                <a:lnTo>
                  <a:pt x="26194" y="2382"/>
                </a:lnTo>
                <a:lnTo>
                  <a:pt x="54769" y="11907"/>
                </a:lnTo>
                <a:lnTo>
                  <a:pt x="69057" y="21432"/>
                </a:lnTo>
                <a:lnTo>
                  <a:pt x="166688" y="111919"/>
                </a:lnTo>
                <a:lnTo>
                  <a:pt x="266700" y="202407"/>
                </a:lnTo>
                <a:lnTo>
                  <a:pt x="359569" y="285750"/>
                </a:lnTo>
                <a:lnTo>
                  <a:pt x="466725" y="376238"/>
                </a:lnTo>
                <a:lnTo>
                  <a:pt x="481013" y="390525"/>
                </a:lnTo>
                <a:lnTo>
                  <a:pt x="490538" y="404813"/>
                </a:lnTo>
                <a:lnTo>
                  <a:pt x="502444" y="447675"/>
                </a:lnTo>
                <a:lnTo>
                  <a:pt x="528638" y="564357"/>
                </a:lnTo>
                <a:lnTo>
                  <a:pt x="540544" y="614363"/>
                </a:lnTo>
                <a:lnTo>
                  <a:pt x="547688" y="681038"/>
                </a:lnTo>
                <a:lnTo>
                  <a:pt x="550069" y="723900"/>
                </a:lnTo>
                <a:cubicBezTo>
                  <a:pt x="550863" y="746919"/>
                  <a:pt x="551656" y="769938"/>
                  <a:pt x="552450" y="792957"/>
                </a:cubicBezTo>
                <a:lnTo>
                  <a:pt x="547688" y="857250"/>
                </a:lnTo>
                <a:lnTo>
                  <a:pt x="538163" y="907257"/>
                </a:lnTo>
                <a:lnTo>
                  <a:pt x="523875" y="950119"/>
                </a:lnTo>
                <a:lnTo>
                  <a:pt x="509588" y="973932"/>
                </a:lnTo>
                <a:lnTo>
                  <a:pt x="492919" y="990600"/>
                </a:lnTo>
                <a:lnTo>
                  <a:pt x="473869" y="995363"/>
                </a:lnTo>
                <a:lnTo>
                  <a:pt x="452438" y="995363"/>
                </a:lnTo>
                <a:lnTo>
                  <a:pt x="428625" y="988219"/>
                </a:lnTo>
                <a:lnTo>
                  <a:pt x="409575" y="976313"/>
                </a:lnTo>
                <a:lnTo>
                  <a:pt x="388144" y="957263"/>
                </a:lnTo>
                <a:lnTo>
                  <a:pt x="369094" y="935832"/>
                </a:lnTo>
                <a:lnTo>
                  <a:pt x="352425" y="909638"/>
                </a:lnTo>
                <a:lnTo>
                  <a:pt x="323850" y="852488"/>
                </a:lnTo>
                <a:lnTo>
                  <a:pt x="295275" y="766763"/>
                </a:lnTo>
                <a:lnTo>
                  <a:pt x="247650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484982-1EE4-42C9-9A9B-4D15FCD6C539}"/>
              </a:ext>
            </a:extLst>
          </p:cNvPr>
          <p:cNvSpPr/>
          <p:nvPr/>
        </p:nvSpPr>
        <p:spPr>
          <a:xfrm>
            <a:off x="5562601" y="1470027"/>
            <a:ext cx="1465263" cy="1755775"/>
          </a:xfrm>
          <a:custGeom>
            <a:avLst/>
            <a:gdLst>
              <a:gd name="connsiteX0" fmla="*/ 657225 w 1464469"/>
              <a:gd name="connsiteY0" fmla="*/ 959643 h 1754981"/>
              <a:gd name="connsiteX1" fmla="*/ 740569 w 1464469"/>
              <a:gd name="connsiteY1" fmla="*/ 852487 h 1754981"/>
              <a:gd name="connsiteX2" fmla="*/ 802481 w 1464469"/>
              <a:gd name="connsiteY2" fmla="*/ 769143 h 1754981"/>
              <a:gd name="connsiteX3" fmla="*/ 854869 w 1464469"/>
              <a:gd name="connsiteY3" fmla="*/ 692943 h 1754981"/>
              <a:gd name="connsiteX4" fmla="*/ 914400 w 1464469"/>
              <a:gd name="connsiteY4" fmla="*/ 600075 h 1754981"/>
              <a:gd name="connsiteX5" fmla="*/ 976313 w 1464469"/>
              <a:gd name="connsiteY5" fmla="*/ 500062 h 1754981"/>
              <a:gd name="connsiteX6" fmla="*/ 1014413 w 1464469"/>
              <a:gd name="connsiteY6" fmla="*/ 433387 h 1754981"/>
              <a:gd name="connsiteX7" fmla="*/ 1040606 w 1464469"/>
              <a:gd name="connsiteY7" fmla="*/ 385762 h 1754981"/>
              <a:gd name="connsiteX8" fmla="*/ 1062038 w 1464469"/>
              <a:gd name="connsiteY8" fmla="*/ 340518 h 1754981"/>
              <a:gd name="connsiteX9" fmla="*/ 1076325 w 1464469"/>
              <a:gd name="connsiteY9" fmla="*/ 302418 h 1754981"/>
              <a:gd name="connsiteX10" fmla="*/ 1083469 w 1464469"/>
              <a:gd name="connsiteY10" fmla="*/ 278606 h 1754981"/>
              <a:gd name="connsiteX11" fmla="*/ 1083469 w 1464469"/>
              <a:gd name="connsiteY11" fmla="*/ 245268 h 1754981"/>
              <a:gd name="connsiteX12" fmla="*/ 1076325 w 1464469"/>
              <a:gd name="connsiteY12" fmla="*/ 197643 h 1754981"/>
              <a:gd name="connsiteX13" fmla="*/ 1064419 w 1464469"/>
              <a:gd name="connsiteY13" fmla="*/ 161925 h 1754981"/>
              <a:gd name="connsiteX14" fmla="*/ 1050131 w 1464469"/>
              <a:gd name="connsiteY14" fmla="*/ 135731 h 1754981"/>
              <a:gd name="connsiteX15" fmla="*/ 1031081 w 1464469"/>
              <a:gd name="connsiteY15" fmla="*/ 114300 h 1754981"/>
              <a:gd name="connsiteX16" fmla="*/ 1009650 w 1464469"/>
              <a:gd name="connsiteY16" fmla="*/ 97631 h 1754981"/>
              <a:gd name="connsiteX17" fmla="*/ 981075 w 1464469"/>
              <a:gd name="connsiteY17" fmla="*/ 80962 h 1754981"/>
              <a:gd name="connsiteX18" fmla="*/ 954881 w 1464469"/>
              <a:gd name="connsiteY18" fmla="*/ 69056 h 1754981"/>
              <a:gd name="connsiteX19" fmla="*/ 938213 w 1464469"/>
              <a:gd name="connsiteY19" fmla="*/ 54768 h 1754981"/>
              <a:gd name="connsiteX20" fmla="*/ 923925 w 1464469"/>
              <a:gd name="connsiteY20" fmla="*/ 35718 h 1754981"/>
              <a:gd name="connsiteX21" fmla="*/ 921544 w 1464469"/>
              <a:gd name="connsiteY21" fmla="*/ 14287 h 1754981"/>
              <a:gd name="connsiteX22" fmla="*/ 926306 w 1464469"/>
              <a:gd name="connsiteY22" fmla="*/ 7143 h 1754981"/>
              <a:gd name="connsiteX23" fmla="*/ 942975 w 1464469"/>
              <a:gd name="connsiteY23" fmla="*/ 0 h 1754981"/>
              <a:gd name="connsiteX24" fmla="*/ 964406 w 1464469"/>
              <a:gd name="connsiteY24" fmla="*/ 0 h 1754981"/>
              <a:gd name="connsiteX25" fmla="*/ 1004888 w 1464469"/>
              <a:gd name="connsiteY25" fmla="*/ 4762 h 1754981"/>
              <a:gd name="connsiteX26" fmla="*/ 1071563 w 1464469"/>
              <a:gd name="connsiteY26" fmla="*/ 16668 h 1754981"/>
              <a:gd name="connsiteX27" fmla="*/ 1133475 w 1464469"/>
              <a:gd name="connsiteY27" fmla="*/ 33337 h 1754981"/>
              <a:gd name="connsiteX28" fmla="*/ 1197769 w 1464469"/>
              <a:gd name="connsiteY28" fmla="*/ 57150 h 1754981"/>
              <a:gd name="connsiteX29" fmla="*/ 1257300 w 1464469"/>
              <a:gd name="connsiteY29" fmla="*/ 83343 h 1754981"/>
              <a:gd name="connsiteX30" fmla="*/ 1302544 w 1464469"/>
              <a:gd name="connsiteY30" fmla="*/ 107156 h 1754981"/>
              <a:gd name="connsiteX31" fmla="*/ 1352550 w 1464469"/>
              <a:gd name="connsiteY31" fmla="*/ 138112 h 1754981"/>
              <a:gd name="connsiteX32" fmla="*/ 1400175 w 1464469"/>
              <a:gd name="connsiteY32" fmla="*/ 178593 h 1754981"/>
              <a:gd name="connsiteX33" fmla="*/ 1435894 w 1464469"/>
              <a:gd name="connsiteY33" fmla="*/ 214312 h 1754981"/>
              <a:gd name="connsiteX34" fmla="*/ 1452563 w 1464469"/>
              <a:gd name="connsiteY34" fmla="*/ 230981 h 1754981"/>
              <a:gd name="connsiteX35" fmla="*/ 1462088 w 1464469"/>
              <a:gd name="connsiteY35" fmla="*/ 247650 h 1754981"/>
              <a:gd name="connsiteX36" fmla="*/ 1464469 w 1464469"/>
              <a:gd name="connsiteY36" fmla="*/ 278606 h 1754981"/>
              <a:gd name="connsiteX37" fmla="*/ 1462088 w 1464469"/>
              <a:gd name="connsiteY37" fmla="*/ 297656 h 1754981"/>
              <a:gd name="connsiteX38" fmla="*/ 1447800 w 1464469"/>
              <a:gd name="connsiteY38" fmla="*/ 326231 h 1754981"/>
              <a:gd name="connsiteX39" fmla="*/ 1419225 w 1464469"/>
              <a:gd name="connsiteY39" fmla="*/ 361950 h 1754981"/>
              <a:gd name="connsiteX40" fmla="*/ 1383506 w 1464469"/>
              <a:gd name="connsiteY40" fmla="*/ 395287 h 1754981"/>
              <a:gd name="connsiteX41" fmla="*/ 1362075 w 1464469"/>
              <a:gd name="connsiteY41" fmla="*/ 414337 h 1754981"/>
              <a:gd name="connsiteX42" fmla="*/ 1319213 w 1464469"/>
              <a:gd name="connsiteY42" fmla="*/ 476250 h 1754981"/>
              <a:gd name="connsiteX43" fmla="*/ 1238250 w 1464469"/>
              <a:gd name="connsiteY43" fmla="*/ 588168 h 1754981"/>
              <a:gd name="connsiteX44" fmla="*/ 1193006 w 1464469"/>
              <a:gd name="connsiteY44" fmla="*/ 654843 h 1754981"/>
              <a:gd name="connsiteX45" fmla="*/ 1054894 w 1464469"/>
              <a:gd name="connsiteY45" fmla="*/ 809625 h 1754981"/>
              <a:gd name="connsiteX46" fmla="*/ 935831 w 1464469"/>
              <a:gd name="connsiteY46" fmla="*/ 962025 h 1754981"/>
              <a:gd name="connsiteX47" fmla="*/ 869156 w 1464469"/>
              <a:gd name="connsiteY47" fmla="*/ 1042987 h 1754981"/>
              <a:gd name="connsiteX48" fmla="*/ 802481 w 1464469"/>
              <a:gd name="connsiteY48" fmla="*/ 1116806 h 1754981"/>
              <a:gd name="connsiteX49" fmla="*/ 692944 w 1464469"/>
              <a:gd name="connsiteY49" fmla="*/ 1221581 h 1754981"/>
              <a:gd name="connsiteX50" fmla="*/ 547688 w 1464469"/>
              <a:gd name="connsiteY50" fmla="*/ 1350168 h 1754981"/>
              <a:gd name="connsiteX51" fmla="*/ 431006 w 1464469"/>
              <a:gd name="connsiteY51" fmla="*/ 1450181 h 1754981"/>
              <a:gd name="connsiteX52" fmla="*/ 211931 w 1464469"/>
              <a:gd name="connsiteY52" fmla="*/ 1624012 h 1754981"/>
              <a:gd name="connsiteX53" fmla="*/ 50006 w 1464469"/>
              <a:gd name="connsiteY53" fmla="*/ 1745456 h 1754981"/>
              <a:gd name="connsiteX54" fmla="*/ 30956 w 1464469"/>
              <a:gd name="connsiteY54" fmla="*/ 1752600 h 1754981"/>
              <a:gd name="connsiteX55" fmla="*/ 9525 w 1464469"/>
              <a:gd name="connsiteY55" fmla="*/ 1754981 h 1754981"/>
              <a:gd name="connsiteX56" fmla="*/ 0 w 1464469"/>
              <a:gd name="connsiteY56" fmla="*/ 1750218 h 1754981"/>
              <a:gd name="connsiteX57" fmla="*/ 0 w 1464469"/>
              <a:gd name="connsiteY57" fmla="*/ 1733550 h 1754981"/>
              <a:gd name="connsiteX58" fmla="*/ 4763 w 1464469"/>
              <a:gd name="connsiteY58" fmla="*/ 1714500 h 1754981"/>
              <a:gd name="connsiteX59" fmla="*/ 16669 w 1464469"/>
              <a:gd name="connsiteY59" fmla="*/ 1693068 h 1754981"/>
              <a:gd name="connsiteX60" fmla="*/ 33338 w 1464469"/>
              <a:gd name="connsiteY60" fmla="*/ 1671637 h 1754981"/>
              <a:gd name="connsiteX61" fmla="*/ 178594 w 1464469"/>
              <a:gd name="connsiteY61" fmla="*/ 1516856 h 1754981"/>
              <a:gd name="connsiteX62" fmla="*/ 288131 w 1464469"/>
              <a:gd name="connsiteY62" fmla="*/ 1397793 h 1754981"/>
              <a:gd name="connsiteX63" fmla="*/ 388144 w 1464469"/>
              <a:gd name="connsiteY63" fmla="*/ 1283493 h 1754981"/>
              <a:gd name="connsiteX64" fmla="*/ 545306 w 1464469"/>
              <a:gd name="connsiteY64" fmla="*/ 1102518 h 1754981"/>
              <a:gd name="connsiteX65" fmla="*/ 657225 w 1464469"/>
              <a:gd name="connsiteY65" fmla="*/ 959643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64469" h="1754981">
                <a:moveTo>
                  <a:pt x="657225" y="959643"/>
                </a:moveTo>
                <a:lnTo>
                  <a:pt x="740569" y="852487"/>
                </a:lnTo>
                <a:lnTo>
                  <a:pt x="802481" y="769143"/>
                </a:lnTo>
                <a:lnTo>
                  <a:pt x="854869" y="692943"/>
                </a:lnTo>
                <a:lnTo>
                  <a:pt x="914400" y="600075"/>
                </a:lnTo>
                <a:lnTo>
                  <a:pt x="976313" y="500062"/>
                </a:lnTo>
                <a:lnTo>
                  <a:pt x="1014413" y="433387"/>
                </a:lnTo>
                <a:lnTo>
                  <a:pt x="1040606" y="385762"/>
                </a:lnTo>
                <a:lnTo>
                  <a:pt x="1062038" y="340518"/>
                </a:lnTo>
                <a:lnTo>
                  <a:pt x="1076325" y="302418"/>
                </a:lnTo>
                <a:lnTo>
                  <a:pt x="1083469" y="278606"/>
                </a:lnTo>
                <a:lnTo>
                  <a:pt x="1083469" y="245268"/>
                </a:lnTo>
                <a:lnTo>
                  <a:pt x="1076325" y="197643"/>
                </a:lnTo>
                <a:lnTo>
                  <a:pt x="1064419" y="161925"/>
                </a:lnTo>
                <a:lnTo>
                  <a:pt x="1050131" y="135731"/>
                </a:lnTo>
                <a:lnTo>
                  <a:pt x="1031081" y="114300"/>
                </a:lnTo>
                <a:lnTo>
                  <a:pt x="1009650" y="97631"/>
                </a:lnTo>
                <a:lnTo>
                  <a:pt x="981075" y="80962"/>
                </a:lnTo>
                <a:lnTo>
                  <a:pt x="954881" y="69056"/>
                </a:lnTo>
                <a:lnTo>
                  <a:pt x="938213" y="54768"/>
                </a:lnTo>
                <a:lnTo>
                  <a:pt x="923925" y="35718"/>
                </a:lnTo>
                <a:lnTo>
                  <a:pt x="921544" y="14287"/>
                </a:lnTo>
                <a:lnTo>
                  <a:pt x="926306" y="7143"/>
                </a:lnTo>
                <a:lnTo>
                  <a:pt x="942975" y="0"/>
                </a:lnTo>
                <a:lnTo>
                  <a:pt x="964406" y="0"/>
                </a:lnTo>
                <a:lnTo>
                  <a:pt x="1004888" y="4762"/>
                </a:lnTo>
                <a:lnTo>
                  <a:pt x="1071563" y="16668"/>
                </a:lnTo>
                <a:lnTo>
                  <a:pt x="1133475" y="33337"/>
                </a:lnTo>
                <a:lnTo>
                  <a:pt x="1197769" y="57150"/>
                </a:lnTo>
                <a:lnTo>
                  <a:pt x="1257300" y="83343"/>
                </a:lnTo>
                <a:lnTo>
                  <a:pt x="1302544" y="107156"/>
                </a:lnTo>
                <a:lnTo>
                  <a:pt x="1352550" y="138112"/>
                </a:lnTo>
                <a:lnTo>
                  <a:pt x="1400175" y="178593"/>
                </a:lnTo>
                <a:lnTo>
                  <a:pt x="1435894" y="214312"/>
                </a:lnTo>
                <a:lnTo>
                  <a:pt x="1452563" y="230981"/>
                </a:lnTo>
                <a:lnTo>
                  <a:pt x="1462088" y="247650"/>
                </a:lnTo>
                <a:lnTo>
                  <a:pt x="1464469" y="278606"/>
                </a:lnTo>
                <a:lnTo>
                  <a:pt x="1462088" y="297656"/>
                </a:lnTo>
                <a:lnTo>
                  <a:pt x="1447800" y="326231"/>
                </a:lnTo>
                <a:lnTo>
                  <a:pt x="1419225" y="361950"/>
                </a:lnTo>
                <a:lnTo>
                  <a:pt x="1383506" y="395287"/>
                </a:lnTo>
                <a:lnTo>
                  <a:pt x="1362075" y="414337"/>
                </a:lnTo>
                <a:lnTo>
                  <a:pt x="1319213" y="476250"/>
                </a:lnTo>
                <a:lnTo>
                  <a:pt x="1238250" y="588168"/>
                </a:lnTo>
                <a:lnTo>
                  <a:pt x="1193006" y="654843"/>
                </a:lnTo>
                <a:lnTo>
                  <a:pt x="1054894" y="809625"/>
                </a:lnTo>
                <a:lnTo>
                  <a:pt x="935831" y="962025"/>
                </a:lnTo>
                <a:lnTo>
                  <a:pt x="869156" y="1042987"/>
                </a:lnTo>
                <a:lnTo>
                  <a:pt x="802481" y="1116806"/>
                </a:lnTo>
                <a:lnTo>
                  <a:pt x="692944" y="1221581"/>
                </a:lnTo>
                <a:lnTo>
                  <a:pt x="547688" y="1350168"/>
                </a:lnTo>
                <a:lnTo>
                  <a:pt x="431006" y="1450181"/>
                </a:lnTo>
                <a:lnTo>
                  <a:pt x="211931" y="1624012"/>
                </a:lnTo>
                <a:lnTo>
                  <a:pt x="50006" y="1745456"/>
                </a:lnTo>
                <a:lnTo>
                  <a:pt x="30956" y="1752600"/>
                </a:lnTo>
                <a:lnTo>
                  <a:pt x="9525" y="1754981"/>
                </a:lnTo>
                <a:lnTo>
                  <a:pt x="0" y="1750218"/>
                </a:lnTo>
                <a:lnTo>
                  <a:pt x="0" y="1733550"/>
                </a:lnTo>
                <a:lnTo>
                  <a:pt x="4763" y="1714500"/>
                </a:lnTo>
                <a:lnTo>
                  <a:pt x="16669" y="1693068"/>
                </a:lnTo>
                <a:lnTo>
                  <a:pt x="33338" y="1671637"/>
                </a:lnTo>
                <a:lnTo>
                  <a:pt x="178594" y="1516856"/>
                </a:lnTo>
                <a:lnTo>
                  <a:pt x="288131" y="1397793"/>
                </a:lnTo>
                <a:lnTo>
                  <a:pt x="388144" y="1283493"/>
                </a:lnTo>
                <a:lnTo>
                  <a:pt x="545306" y="1102518"/>
                </a:lnTo>
                <a:lnTo>
                  <a:pt x="657225" y="959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F348BC0-F3C3-4910-BDF4-FCBF0AF3F7B0}"/>
              </a:ext>
            </a:extLst>
          </p:cNvPr>
          <p:cNvSpPr/>
          <p:nvPr/>
        </p:nvSpPr>
        <p:spPr>
          <a:xfrm>
            <a:off x="3989388" y="2606676"/>
            <a:ext cx="793750" cy="679450"/>
          </a:xfrm>
          <a:custGeom>
            <a:avLst/>
            <a:gdLst>
              <a:gd name="connsiteX0" fmla="*/ 516731 w 795337"/>
              <a:gd name="connsiteY0" fmla="*/ 295275 h 681037"/>
              <a:gd name="connsiteX1" fmla="*/ 445294 w 795337"/>
              <a:gd name="connsiteY1" fmla="*/ 238125 h 681037"/>
              <a:gd name="connsiteX2" fmla="*/ 357187 w 795337"/>
              <a:gd name="connsiteY2" fmla="*/ 173831 h 681037"/>
              <a:gd name="connsiteX3" fmla="*/ 300037 w 795337"/>
              <a:gd name="connsiteY3" fmla="*/ 130969 h 681037"/>
              <a:gd name="connsiteX4" fmla="*/ 226219 w 795337"/>
              <a:gd name="connsiteY4" fmla="*/ 76200 h 681037"/>
              <a:gd name="connsiteX5" fmla="*/ 30956 w 795337"/>
              <a:gd name="connsiteY5" fmla="*/ 0 h 681037"/>
              <a:gd name="connsiteX6" fmla="*/ 16669 w 795337"/>
              <a:gd name="connsiteY6" fmla="*/ 30956 h 681037"/>
              <a:gd name="connsiteX7" fmla="*/ 4762 w 795337"/>
              <a:gd name="connsiteY7" fmla="*/ 88106 h 681037"/>
              <a:gd name="connsiteX8" fmla="*/ 0 w 795337"/>
              <a:gd name="connsiteY8" fmla="*/ 140494 h 681037"/>
              <a:gd name="connsiteX9" fmla="*/ 0 w 795337"/>
              <a:gd name="connsiteY9" fmla="*/ 166687 h 681037"/>
              <a:gd name="connsiteX10" fmla="*/ 7144 w 795337"/>
              <a:gd name="connsiteY10" fmla="*/ 188119 h 681037"/>
              <a:gd name="connsiteX11" fmla="*/ 19050 w 795337"/>
              <a:gd name="connsiteY11" fmla="*/ 204787 h 681037"/>
              <a:gd name="connsiteX12" fmla="*/ 33337 w 795337"/>
              <a:gd name="connsiteY12" fmla="*/ 219075 h 681037"/>
              <a:gd name="connsiteX13" fmla="*/ 59531 w 795337"/>
              <a:gd name="connsiteY13" fmla="*/ 235744 h 681037"/>
              <a:gd name="connsiteX14" fmla="*/ 83344 w 795337"/>
              <a:gd name="connsiteY14" fmla="*/ 247650 h 681037"/>
              <a:gd name="connsiteX15" fmla="*/ 119062 w 795337"/>
              <a:gd name="connsiteY15" fmla="*/ 259556 h 681037"/>
              <a:gd name="connsiteX16" fmla="*/ 157162 w 795337"/>
              <a:gd name="connsiteY16" fmla="*/ 269081 h 681037"/>
              <a:gd name="connsiteX17" fmla="*/ 223837 w 795337"/>
              <a:gd name="connsiteY17" fmla="*/ 323850 h 681037"/>
              <a:gd name="connsiteX18" fmla="*/ 333375 w 795337"/>
              <a:gd name="connsiteY18" fmla="*/ 409575 h 681037"/>
              <a:gd name="connsiteX19" fmla="*/ 454819 w 795337"/>
              <a:gd name="connsiteY19" fmla="*/ 507206 h 681037"/>
              <a:gd name="connsiteX20" fmla="*/ 592931 w 795337"/>
              <a:gd name="connsiteY20" fmla="*/ 616744 h 681037"/>
              <a:gd name="connsiteX21" fmla="*/ 671512 w 795337"/>
              <a:gd name="connsiteY21" fmla="*/ 681037 h 681037"/>
              <a:gd name="connsiteX22" fmla="*/ 795337 w 795337"/>
              <a:gd name="connsiteY22" fmla="*/ 547687 h 681037"/>
              <a:gd name="connsiteX23" fmla="*/ 733425 w 795337"/>
              <a:gd name="connsiteY23" fmla="*/ 488156 h 681037"/>
              <a:gd name="connsiteX24" fmla="*/ 657225 w 795337"/>
              <a:gd name="connsiteY24" fmla="*/ 416719 h 681037"/>
              <a:gd name="connsiteX25" fmla="*/ 516731 w 795337"/>
              <a:gd name="connsiteY25" fmla="*/ 29527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95337" h="681037">
                <a:moveTo>
                  <a:pt x="516731" y="295275"/>
                </a:moveTo>
                <a:lnTo>
                  <a:pt x="445294" y="238125"/>
                </a:lnTo>
                <a:lnTo>
                  <a:pt x="357187" y="173831"/>
                </a:lnTo>
                <a:lnTo>
                  <a:pt x="300037" y="130969"/>
                </a:lnTo>
                <a:lnTo>
                  <a:pt x="226219" y="76200"/>
                </a:lnTo>
                <a:lnTo>
                  <a:pt x="30956" y="0"/>
                </a:lnTo>
                <a:lnTo>
                  <a:pt x="16669" y="30956"/>
                </a:lnTo>
                <a:lnTo>
                  <a:pt x="4762" y="88106"/>
                </a:lnTo>
                <a:lnTo>
                  <a:pt x="0" y="140494"/>
                </a:lnTo>
                <a:lnTo>
                  <a:pt x="0" y="166687"/>
                </a:lnTo>
                <a:lnTo>
                  <a:pt x="7144" y="188119"/>
                </a:lnTo>
                <a:lnTo>
                  <a:pt x="19050" y="204787"/>
                </a:lnTo>
                <a:lnTo>
                  <a:pt x="33337" y="219075"/>
                </a:lnTo>
                <a:lnTo>
                  <a:pt x="59531" y="235744"/>
                </a:lnTo>
                <a:lnTo>
                  <a:pt x="83344" y="247650"/>
                </a:lnTo>
                <a:lnTo>
                  <a:pt x="119062" y="259556"/>
                </a:lnTo>
                <a:lnTo>
                  <a:pt x="157162" y="269081"/>
                </a:lnTo>
                <a:lnTo>
                  <a:pt x="223837" y="323850"/>
                </a:lnTo>
                <a:lnTo>
                  <a:pt x="333375" y="409575"/>
                </a:lnTo>
                <a:lnTo>
                  <a:pt x="454819" y="507206"/>
                </a:lnTo>
                <a:lnTo>
                  <a:pt x="592931" y="616744"/>
                </a:lnTo>
                <a:lnTo>
                  <a:pt x="671512" y="681037"/>
                </a:lnTo>
                <a:lnTo>
                  <a:pt x="795337" y="547687"/>
                </a:lnTo>
                <a:lnTo>
                  <a:pt x="733425" y="488156"/>
                </a:lnTo>
                <a:lnTo>
                  <a:pt x="657225" y="416719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DD3E86-2B4B-46AD-AF4A-B6ABFC5500D9}"/>
              </a:ext>
            </a:extLst>
          </p:cNvPr>
          <p:cNvSpPr/>
          <p:nvPr/>
        </p:nvSpPr>
        <p:spPr>
          <a:xfrm>
            <a:off x="4043364" y="2036763"/>
            <a:ext cx="1584325" cy="1936750"/>
          </a:xfrm>
          <a:custGeom>
            <a:avLst/>
            <a:gdLst>
              <a:gd name="connsiteX0" fmla="*/ 862885 w 1584102"/>
              <a:gd name="connsiteY0" fmla="*/ 824248 h 1936983"/>
              <a:gd name="connsiteX1" fmla="*/ 788187 w 1584102"/>
              <a:gd name="connsiteY1" fmla="*/ 922128 h 1936983"/>
              <a:gd name="connsiteX2" fmla="*/ 685156 w 1584102"/>
              <a:gd name="connsiteY2" fmla="*/ 1063795 h 1936983"/>
              <a:gd name="connsiteX3" fmla="*/ 558943 w 1584102"/>
              <a:gd name="connsiteY3" fmla="*/ 1187432 h 1936983"/>
              <a:gd name="connsiteX4" fmla="*/ 481670 w 1584102"/>
              <a:gd name="connsiteY4" fmla="*/ 1285312 h 1936983"/>
              <a:gd name="connsiteX5" fmla="*/ 388942 w 1584102"/>
              <a:gd name="connsiteY5" fmla="*/ 1406373 h 1936983"/>
              <a:gd name="connsiteX6" fmla="*/ 260153 w 1584102"/>
              <a:gd name="connsiteY6" fmla="*/ 1576374 h 1936983"/>
              <a:gd name="connsiteX7" fmla="*/ 113334 w 1584102"/>
              <a:gd name="connsiteY7" fmla="*/ 1772133 h 1936983"/>
              <a:gd name="connsiteX8" fmla="*/ 0 w 1584102"/>
              <a:gd name="connsiteY8" fmla="*/ 1931831 h 1936983"/>
              <a:gd name="connsiteX9" fmla="*/ 113334 w 1584102"/>
              <a:gd name="connsiteY9" fmla="*/ 1936983 h 1936983"/>
              <a:gd name="connsiteX10" fmla="*/ 213790 w 1584102"/>
              <a:gd name="connsiteY10" fmla="*/ 1818497 h 1936983"/>
              <a:gd name="connsiteX11" fmla="*/ 314245 w 1584102"/>
              <a:gd name="connsiteY11" fmla="*/ 1715466 h 1936983"/>
              <a:gd name="connsiteX12" fmla="*/ 440458 w 1584102"/>
              <a:gd name="connsiteY12" fmla="*/ 1584102 h 1936983"/>
              <a:gd name="connsiteX13" fmla="*/ 540913 w 1584102"/>
              <a:gd name="connsiteY13" fmla="*/ 1475919 h 1936983"/>
              <a:gd name="connsiteX14" fmla="*/ 646520 w 1584102"/>
              <a:gd name="connsiteY14" fmla="*/ 1365161 h 1936983"/>
              <a:gd name="connsiteX15" fmla="*/ 765005 w 1584102"/>
              <a:gd name="connsiteY15" fmla="*/ 1244100 h 1936983"/>
              <a:gd name="connsiteX16" fmla="*/ 880915 w 1584102"/>
              <a:gd name="connsiteY16" fmla="*/ 1120462 h 1936983"/>
              <a:gd name="connsiteX17" fmla="*/ 1050916 w 1584102"/>
              <a:gd name="connsiteY17" fmla="*/ 940158 h 1936983"/>
              <a:gd name="connsiteX18" fmla="*/ 1197735 w 1584102"/>
              <a:gd name="connsiteY18" fmla="*/ 788187 h 1936983"/>
              <a:gd name="connsiteX19" fmla="*/ 1349706 w 1584102"/>
              <a:gd name="connsiteY19" fmla="*/ 628489 h 1936983"/>
              <a:gd name="connsiteX20" fmla="*/ 1434707 w 1584102"/>
              <a:gd name="connsiteY20" fmla="*/ 540913 h 1936983"/>
              <a:gd name="connsiteX21" fmla="*/ 1483646 w 1584102"/>
              <a:gd name="connsiteY21" fmla="*/ 486822 h 1936983"/>
              <a:gd name="connsiteX22" fmla="*/ 1522283 w 1584102"/>
              <a:gd name="connsiteY22" fmla="*/ 450761 h 1936983"/>
              <a:gd name="connsiteX23" fmla="*/ 1548041 w 1584102"/>
              <a:gd name="connsiteY23" fmla="*/ 425003 h 1936983"/>
              <a:gd name="connsiteX24" fmla="*/ 1568647 w 1584102"/>
              <a:gd name="connsiteY24" fmla="*/ 399245 h 1936983"/>
              <a:gd name="connsiteX25" fmla="*/ 1581526 w 1584102"/>
              <a:gd name="connsiteY25" fmla="*/ 370912 h 1936983"/>
              <a:gd name="connsiteX26" fmla="*/ 1584102 w 1584102"/>
              <a:gd name="connsiteY26" fmla="*/ 350306 h 1936983"/>
              <a:gd name="connsiteX27" fmla="*/ 1584102 w 1584102"/>
              <a:gd name="connsiteY27" fmla="*/ 332275 h 1936983"/>
              <a:gd name="connsiteX28" fmla="*/ 1568647 w 1584102"/>
              <a:gd name="connsiteY28" fmla="*/ 298790 h 1936983"/>
              <a:gd name="connsiteX29" fmla="*/ 1545465 w 1584102"/>
              <a:gd name="connsiteY29" fmla="*/ 257578 h 1936983"/>
              <a:gd name="connsiteX30" fmla="*/ 1506828 w 1584102"/>
              <a:gd name="connsiteY30" fmla="*/ 208638 h 1936983"/>
              <a:gd name="connsiteX31" fmla="*/ 1447586 w 1584102"/>
              <a:gd name="connsiteY31" fmla="*/ 151971 h 1936983"/>
              <a:gd name="connsiteX32" fmla="*/ 1403797 w 1584102"/>
              <a:gd name="connsiteY32" fmla="*/ 115910 h 1936983"/>
              <a:gd name="connsiteX33" fmla="*/ 1347130 w 1584102"/>
              <a:gd name="connsiteY33" fmla="*/ 69546 h 1936983"/>
              <a:gd name="connsiteX34" fmla="*/ 1293039 w 1584102"/>
              <a:gd name="connsiteY34" fmla="*/ 30910 h 1936983"/>
              <a:gd name="connsiteX35" fmla="*/ 1254403 w 1584102"/>
              <a:gd name="connsiteY35" fmla="*/ 10303 h 1936983"/>
              <a:gd name="connsiteX36" fmla="*/ 1220917 w 1584102"/>
              <a:gd name="connsiteY36" fmla="*/ 0 h 1936983"/>
              <a:gd name="connsiteX37" fmla="*/ 1200311 w 1584102"/>
              <a:gd name="connsiteY37" fmla="*/ 0 h 1936983"/>
              <a:gd name="connsiteX38" fmla="*/ 1192584 w 1584102"/>
              <a:gd name="connsiteY38" fmla="*/ 2576 h 1936983"/>
              <a:gd name="connsiteX39" fmla="*/ 1187432 w 1584102"/>
              <a:gd name="connsiteY39" fmla="*/ 7728 h 1936983"/>
              <a:gd name="connsiteX40" fmla="*/ 1182281 w 1584102"/>
              <a:gd name="connsiteY40" fmla="*/ 20607 h 1936983"/>
              <a:gd name="connsiteX41" fmla="*/ 1190008 w 1584102"/>
              <a:gd name="connsiteY41" fmla="*/ 43789 h 1936983"/>
              <a:gd name="connsiteX42" fmla="*/ 1218342 w 1584102"/>
              <a:gd name="connsiteY42" fmla="*/ 82425 h 1936983"/>
              <a:gd name="connsiteX43" fmla="*/ 1244099 w 1584102"/>
              <a:gd name="connsiteY43" fmla="*/ 118486 h 1936983"/>
              <a:gd name="connsiteX44" fmla="*/ 1259554 w 1584102"/>
              <a:gd name="connsiteY44" fmla="*/ 149395 h 1936983"/>
              <a:gd name="connsiteX45" fmla="*/ 1269857 w 1584102"/>
              <a:gd name="connsiteY45" fmla="*/ 175153 h 1936983"/>
              <a:gd name="connsiteX46" fmla="*/ 1275009 w 1584102"/>
              <a:gd name="connsiteY46" fmla="*/ 203487 h 1936983"/>
              <a:gd name="connsiteX47" fmla="*/ 1277584 w 1584102"/>
              <a:gd name="connsiteY47" fmla="*/ 239547 h 1936983"/>
              <a:gd name="connsiteX48" fmla="*/ 1275009 w 1584102"/>
              <a:gd name="connsiteY48" fmla="*/ 265305 h 1936983"/>
              <a:gd name="connsiteX49" fmla="*/ 1259554 w 1584102"/>
              <a:gd name="connsiteY49" fmla="*/ 303942 h 1936983"/>
              <a:gd name="connsiteX50" fmla="*/ 1205463 w 1584102"/>
              <a:gd name="connsiteY50" fmla="*/ 373488 h 1936983"/>
              <a:gd name="connsiteX51" fmla="*/ 1112735 w 1584102"/>
              <a:gd name="connsiteY51" fmla="*/ 497125 h 1936983"/>
              <a:gd name="connsiteX52" fmla="*/ 999401 w 1584102"/>
              <a:gd name="connsiteY52" fmla="*/ 646520 h 1936983"/>
              <a:gd name="connsiteX53" fmla="*/ 862885 w 1584102"/>
              <a:gd name="connsiteY53" fmla="*/ 824248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84102" h="1936983">
                <a:moveTo>
                  <a:pt x="862885" y="824248"/>
                </a:moveTo>
                <a:lnTo>
                  <a:pt x="788187" y="922128"/>
                </a:lnTo>
                <a:lnTo>
                  <a:pt x="685156" y="1063795"/>
                </a:lnTo>
                <a:lnTo>
                  <a:pt x="558943" y="1187432"/>
                </a:lnTo>
                <a:lnTo>
                  <a:pt x="481670" y="1285312"/>
                </a:lnTo>
                <a:lnTo>
                  <a:pt x="388942" y="1406373"/>
                </a:lnTo>
                <a:lnTo>
                  <a:pt x="260153" y="1576374"/>
                </a:lnTo>
                <a:lnTo>
                  <a:pt x="113334" y="1772133"/>
                </a:lnTo>
                <a:lnTo>
                  <a:pt x="0" y="1931831"/>
                </a:lnTo>
                <a:lnTo>
                  <a:pt x="113334" y="1936983"/>
                </a:lnTo>
                <a:lnTo>
                  <a:pt x="213790" y="1818497"/>
                </a:lnTo>
                <a:lnTo>
                  <a:pt x="314245" y="1715466"/>
                </a:lnTo>
                <a:lnTo>
                  <a:pt x="440458" y="1584102"/>
                </a:lnTo>
                <a:lnTo>
                  <a:pt x="540913" y="1475919"/>
                </a:lnTo>
                <a:lnTo>
                  <a:pt x="646520" y="1365161"/>
                </a:lnTo>
                <a:lnTo>
                  <a:pt x="765005" y="1244100"/>
                </a:lnTo>
                <a:lnTo>
                  <a:pt x="880915" y="1120462"/>
                </a:lnTo>
                <a:lnTo>
                  <a:pt x="1050916" y="940158"/>
                </a:lnTo>
                <a:lnTo>
                  <a:pt x="1197735" y="788187"/>
                </a:lnTo>
                <a:lnTo>
                  <a:pt x="1349706" y="628489"/>
                </a:lnTo>
                <a:lnTo>
                  <a:pt x="1434707" y="540913"/>
                </a:lnTo>
                <a:lnTo>
                  <a:pt x="1483646" y="486822"/>
                </a:lnTo>
                <a:lnTo>
                  <a:pt x="1522283" y="450761"/>
                </a:lnTo>
                <a:lnTo>
                  <a:pt x="1548041" y="425003"/>
                </a:lnTo>
                <a:lnTo>
                  <a:pt x="1568647" y="399245"/>
                </a:lnTo>
                <a:lnTo>
                  <a:pt x="1581526" y="370912"/>
                </a:lnTo>
                <a:lnTo>
                  <a:pt x="1584102" y="350306"/>
                </a:lnTo>
                <a:lnTo>
                  <a:pt x="1584102" y="332275"/>
                </a:lnTo>
                <a:lnTo>
                  <a:pt x="1568647" y="298790"/>
                </a:lnTo>
                <a:lnTo>
                  <a:pt x="1545465" y="257578"/>
                </a:lnTo>
                <a:lnTo>
                  <a:pt x="1506828" y="208638"/>
                </a:lnTo>
                <a:lnTo>
                  <a:pt x="1447586" y="151971"/>
                </a:lnTo>
                <a:lnTo>
                  <a:pt x="1403797" y="115910"/>
                </a:lnTo>
                <a:lnTo>
                  <a:pt x="1347130" y="69546"/>
                </a:lnTo>
                <a:lnTo>
                  <a:pt x="1293039" y="30910"/>
                </a:lnTo>
                <a:lnTo>
                  <a:pt x="1254403" y="10303"/>
                </a:lnTo>
                <a:lnTo>
                  <a:pt x="1220917" y="0"/>
                </a:lnTo>
                <a:lnTo>
                  <a:pt x="1200311" y="0"/>
                </a:lnTo>
                <a:lnTo>
                  <a:pt x="1192584" y="2576"/>
                </a:lnTo>
                <a:lnTo>
                  <a:pt x="1187432" y="7728"/>
                </a:lnTo>
                <a:lnTo>
                  <a:pt x="1182281" y="20607"/>
                </a:lnTo>
                <a:lnTo>
                  <a:pt x="1190008" y="43789"/>
                </a:lnTo>
                <a:lnTo>
                  <a:pt x="1218342" y="82425"/>
                </a:lnTo>
                <a:lnTo>
                  <a:pt x="1244099" y="118486"/>
                </a:lnTo>
                <a:lnTo>
                  <a:pt x="1259554" y="149395"/>
                </a:lnTo>
                <a:lnTo>
                  <a:pt x="1269857" y="175153"/>
                </a:lnTo>
                <a:lnTo>
                  <a:pt x="1275009" y="203487"/>
                </a:lnTo>
                <a:lnTo>
                  <a:pt x="1277584" y="239547"/>
                </a:lnTo>
                <a:lnTo>
                  <a:pt x="1275009" y="265305"/>
                </a:lnTo>
                <a:lnTo>
                  <a:pt x="1259554" y="303942"/>
                </a:lnTo>
                <a:lnTo>
                  <a:pt x="1205463" y="373488"/>
                </a:lnTo>
                <a:lnTo>
                  <a:pt x="1112735" y="497125"/>
                </a:lnTo>
                <a:lnTo>
                  <a:pt x="999401" y="646520"/>
                </a:lnTo>
                <a:lnTo>
                  <a:pt x="862885" y="8242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4751049-3A28-4F38-A5DA-1FEDE42E3EAD}"/>
              </a:ext>
            </a:extLst>
          </p:cNvPr>
          <p:cNvSpPr/>
          <p:nvPr/>
        </p:nvSpPr>
        <p:spPr>
          <a:xfrm>
            <a:off x="4005263" y="3683002"/>
            <a:ext cx="1543050" cy="530225"/>
          </a:xfrm>
          <a:custGeom>
            <a:avLst/>
            <a:gdLst>
              <a:gd name="connsiteX0" fmla="*/ 764381 w 1543050"/>
              <a:gd name="connsiteY0" fmla="*/ 135731 h 531019"/>
              <a:gd name="connsiteX1" fmla="*/ 416718 w 1543050"/>
              <a:gd name="connsiteY1" fmla="*/ 200025 h 531019"/>
              <a:gd name="connsiteX2" fmla="*/ 240506 w 1543050"/>
              <a:gd name="connsiteY2" fmla="*/ 230981 h 531019"/>
              <a:gd name="connsiteX3" fmla="*/ 180975 w 1543050"/>
              <a:gd name="connsiteY3" fmla="*/ 233362 h 531019"/>
              <a:gd name="connsiteX4" fmla="*/ 111918 w 1543050"/>
              <a:gd name="connsiteY4" fmla="*/ 197644 h 531019"/>
              <a:gd name="connsiteX5" fmla="*/ 66675 w 1543050"/>
              <a:gd name="connsiteY5" fmla="*/ 202406 h 531019"/>
              <a:gd name="connsiteX6" fmla="*/ 26193 w 1543050"/>
              <a:gd name="connsiteY6" fmla="*/ 209550 h 531019"/>
              <a:gd name="connsiteX7" fmla="*/ 7143 w 1543050"/>
              <a:gd name="connsiteY7" fmla="*/ 221456 h 531019"/>
              <a:gd name="connsiteX8" fmla="*/ 2381 w 1543050"/>
              <a:gd name="connsiteY8" fmla="*/ 240506 h 531019"/>
              <a:gd name="connsiteX9" fmla="*/ 0 w 1543050"/>
              <a:gd name="connsiteY9" fmla="*/ 280987 h 531019"/>
              <a:gd name="connsiteX10" fmla="*/ 4762 w 1543050"/>
              <a:gd name="connsiteY10" fmla="*/ 314325 h 531019"/>
              <a:gd name="connsiteX11" fmla="*/ 14287 w 1543050"/>
              <a:gd name="connsiteY11" fmla="*/ 345281 h 531019"/>
              <a:gd name="connsiteX12" fmla="*/ 28575 w 1543050"/>
              <a:gd name="connsiteY12" fmla="*/ 378619 h 531019"/>
              <a:gd name="connsiteX13" fmla="*/ 54768 w 1543050"/>
              <a:gd name="connsiteY13" fmla="*/ 409575 h 531019"/>
              <a:gd name="connsiteX14" fmla="*/ 80962 w 1543050"/>
              <a:gd name="connsiteY14" fmla="*/ 433387 h 531019"/>
              <a:gd name="connsiteX15" fmla="*/ 114300 w 1543050"/>
              <a:gd name="connsiteY15" fmla="*/ 457200 h 531019"/>
              <a:gd name="connsiteX16" fmla="*/ 147637 w 1543050"/>
              <a:gd name="connsiteY16" fmla="*/ 478631 h 531019"/>
              <a:gd name="connsiteX17" fmla="*/ 190500 w 1543050"/>
              <a:gd name="connsiteY17" fmla="*/ 497681 h 531019"/>
              <a:gd name="connsiteX18" fmla="*/ 235743 w 1543050"/>
              <a:gd name="connsiteY18" fmla="*/ 514350 h 531019"/>
              <a:gd name="connsiteX19" fmla="*/ 285750 w 1543050"/>
              <a:gd name="connsiteY19" fmla="*/ 531019 h 531019"/>
              <a:gd name="connsiteX20" fmla="*/ 297656 w 1543050"/>
              <a:gd name="connsiteY20" fmla="*/ 531019 h 531019"/>
              <a:gd name="connsiteX21" fmla="*/ 316706 w 1543050"/>
              <a:gd name="connsiteY21" fmla="*/ 519112 h 531019"/>
              <a:gd name="connsiteX22" fmla="*/ 338137 w 1543050"/>
              <a:gd name="connsiteY22" fmla="*/ 502444 h 531019"/>
              <a:gd name="connsiteX23" fmla="*/ 378618 w 1543050"/>
              <a:gd name="connsiteY23" fmla="*/ 478631 h 531019"/>
              <a:gd name="connsiteX24" fmla="*/ 426243 w 1543050"/>
              <a:gd name="connsiteY24" fmla="*/ 454819 h 531019"/>
              <a:gd name="connsiteX25" fmla="*/ 485775 w 1543050"/>
              <a:gd name="connsiteY25" fmla="*/ 426244 h 531019"/>
              <a:gd name="connsiteX26" fmla="*/ 550068 w 1543050"/>
              <a:gd name="connsiteY26" fmla="*/ 395287 h 531019"/>
              <a:gd name="connsiteX27" fmla="*/ 626268 w 1543050"/>
              <a:gd name="connsiteY27" fmla="*/ 361950 h 531019"/>
              <a:gd name="connsiteX28" fmla="*/ 714375 w 1543050"/>
              <a:gd name="connsiteY28" fmla="*/ 323850 h 531019"/>
              <a:gd name="connsiteX29" fmla="*/ 769143 w 1543050"/>
              <a:gd name="connsiteY29" fmla="*/ 302419 h 531019"/>
              <a:gd name="connsiteX30" fmla="*/ 1014412 w 1543050"/>
              <a:gd name="connsiteY30" fmla="*/ 228600 h 531019"/>
              <a:gd name="connsiteX31" fmla="*/ 1195387 w 1543050"/>
              <a:gd name="connsiteY31" fmla="*/ 173831 h 531019"/>
              <a:gd name="connsiteX32" fmla="*/ 1371600 w 1543050"/>
              <a:gd name="connsiteY32" fmla="*/ 123825 h 531019"/>
              <a:gd name="connsiteX33" fmla="*/ 1543050 w 1543050"/>
              <a:gd name="connsiteY33" fmla="*/ 78581 h 531019"/>
              <a:gd name="connsiteX34" fmla="*/ 1507331 w 1543050"/>
              <a:gd name="connsiteY34" fmla="*/ 0 h 531019"/>
              <a:gd name="connsiteX35" fmla="*/ 1354931 w 1543050"/>
              <a:gd name="connsiteY35" fmla="*/ 23812 h 531019"/>
              <a:gd name="connsiteX36" fmla="*/ 1183481 w 1543050"/>
              <a:gd name="connsiteY36" fmla="*/ 54769 h 531019"/>
              <a:gd name="connsiteX37" fmla="*/ 966787 w 1543050"/>
              <a:gd name="connsiteY37" fmla="*/ 95250 h 531019"/>
              <a:gd name="connsiteX38" fmla="*/ 764381 w 1543050"/>
              <a:gd name="connsiteY38" fmla="*/ 135731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050" h="531019">
                <a:moveTo>
                  <a:pt x="764381" y="135731"/>
                </a:moveTo>
                <a:lnTo>
                  <a:pt x="416718" y="200025"/>
                </a:lnTo>
                <a:lnTo>
                  <a:pt x="240506" y="230981"/>
                </a:lnTo>
                <a:lnTo>
                  <a:pt x="180975" y="233362"/>
                </a:lnTo>
                <a:lnTo>
                  <a:pt x="111918" y="197644"/>
                </a:lnTo>
                <a:lnTo>
                  <a:pt x="66675" y="202406"/>
                </a:lnTo>
                <a:lnTo>
                  <a:pt x="26193" y="209550"/>
                </a:lnTo>
                <a:lnTo>
                  <a:pt x="7143" y="221456"/>
                </a:lnTo>
                <a:lnTo>
                  <a:pt x="2381" y="240506"/>
                </a:lnTo>
                <a:lnTo>
                  <a:pt x="0" y="280987"/>
                </a:lnTo>
                <a:lnTo>
                  <a:pt x="4762" y="314325"/>
                </a:lnTo>
                <a:lnTo>
                  <a:pt x="14287" y="345281"/>
                </a:lnTo>
                <a:lnTo>
                  <a:pt x="28575" y="378619"/>
                </a:lnTo>
                <a:lnTo>
                  <a:pt x="54768" y="409575"/>
                </a:lnTo>
                <a:lnTo>
                  <a:pt x="80962" y="433387"/>
                </a:lnTo>
                <a:lnTo>
                  <a:pt x="114300" y="457200"/>
                </a:lnTo>
                <a:lnTo>
                  <a:pt x="147637" y="478631"/>
                </a:lnTo>
                <a:lnTo>
                  <a:pt x="190500" y="497681"/>
                </a:lnTo>
                <a:lnTo>
                  <a:pt x="235743" y="514350"/>
                </a:lnTo>
                <a:lnTo>
                  <a:pt x="285750" y="531019"/>
                </a:lnTo>
                <a:lnTo>
                  <a:pt x="297656" y="531019"/>
                </a:lnTo>
                <a:lnTo>
                  <a:pt x="316706" y="519112"/>
                </a:lnTo>
                <a:lnTo>
                  <a:pt x="338137" y="502444"/>
                </a:lnTo>
                <a:lnTo>
                  <a:pt x="378618" y="478631"/>
                </a:lnTo>
                <a:lnTo>
                  <a:pt x="426243" y="454819"/>
                </a:lnTo>
                <a:lnTo>
                  <a:pt x="485775" y="426244"/>
                </a:lnTo>
                <a:lnTo>
                  <a:pt x="550068" y="395287"/>
                </a:lnTo>
                <a:lnTo>
                  <a:pt x="626268" y="361950"/>
                </a:lnTo>
                <a:lnTo>
                  <a:pt x="714375" y="323850"/>
                </a:lnTo>
                <a:lnTo>
                  <a:pt x="769143" y="302419"/>
                </a:lnTo>
                <a:lnTo>
                  <a:pt x="1014412" y="228600"/>
                </a:lnTo>
                <a:lnTo>
                  <a:pt x="1195387" y="173831"/>
                </a:lnTo>
                <a:lnTo>
                  <a:pt x="1371600" y="123825"/>
                </a:lnTo>
                <a:lnTo>
                  <a:pt x="1543050" y="78581"/>
                </a:lnTo>
                <a:lnTo>
                  <a:pt x="1507331" y="0"/>
                </a:lnTo>
                <a:lnTo>
                  <a:pt x="1354931" y="23812"/>
                </a:lnTo>
                <a:lnTo>
                  <a:pt x="1183481" y="54769"/>
                </a:lnTo>
                <a:lnTo>
                  <a:pt x="966787" y="95250"/>
                </a:lnTo>
                <a:lnTo>
                  <a:pt x="764381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1FA428-DAD1-4455-BB3D-91ED171483BD}"/>
              </a:ext>
            </a:extLst>
          </p:cNvPr>
          <p:cNvSpPr/>
          <p:nvPr/>
        </p:nvSpPr>
        <p:spPr>
          <a:xfrm>
            <a:off x="5160963" y="3241676"/>
            <a:ext cx="615950" cy="882650"/>
          </a:xfrm>
          <a:custGeom>
            <a:avLst/>
            <a:gdLst>
              <a:gd name="connsiteX0" fmla="*/ 109537 w 616744"/>
              <a:gd name="connsiteY0" fmla="*/ 250031 h 883443"/>
              <a:gd name="connsiteX1" fmla="*/ 164306 w 616744"/>
              <a:gd name="connsiteY1" fmla="*/ 359568 h 883443"/>
              <a:gd name="connsiteX2" fmla="*/ 204787 w 616744"/>
              <a:gd name="connsiteY2" fmla="*/ 440531 h 883443"/>
              <a:gd name="connsiteX3" fmla="*/ 226219 w 616744"/>
              <a:gd name="connsiteY3" fmla="*/ 481012 h 883443"/>
              <a:gd name="connsiteX4" fmla="*/ 292894 w 616744"/>
              <a:gd name="connsiteY4" fmla="*/ 604837 h 883443"/>
              <a:gd name="connsiteX5" fmla="*/ 342900 w 616744"/>
              <a:gd name="connsiteY5" fmla="*/ 695325 h 883443"/>
              <a:gd name="connsiteX6" fmla="*/ 395287 w 616744"/>
              <a:gd name="connsiteY6" fmla="*/ 781050 h 883443"/>
              <a:gd name="connsiteX7" fmla="*/ 426244 w 616744"/>
              <a:gd name="connsiteY7" fmla="*/ 823912 h 883443"/>
              <a:gd name="connsiteX8" fmla="*/ 445294 w 616744"/>
              <a:gd name="connsiteY8" fmla="*/ 847725 h 883443"/>
              <a:gd name="connsiteX9" fmla="*/ 457200 w 616744"/>
              <a:gd name="connsiteY9" fmla="*/ 854868 h 883443"/>
              <a:gd name="connsiteX10" fmla="*/ 476250 w 616744"/>
              <a:gd name="connsiteY10" fmla="*/ 866775 h 883443"/>
              <a:gd name="connsiteX11" fmla="*/ 490537 w 616744"/>
              <a:gd name="connsiteY11" fmla="*/ 873918 h 883443"/>
              <a:gd name="connsiteX12" fmla="*/ 519112 w 616744"/>
              <a:gd name="connsiteY12" fmla="*/ 883443 h 883443"/>
              <a:gd name="connsiteX13" fmla="*/ 533400 w 616744"/>
              <a:gd name="connsiteY13" fmla="*/ 883443 h 883443"/>
              <a:gd name="connsiteX14" fmla="*/ 550069 w 616744"/>
              <a:gd name="connsiteY14" fmla="*/ 878681 h 883443"/>
              <a:gd name="connsiteX15" fmla="*/ 566737 w 616744"/>
              <a:gd name="connsiteY15" fmla="*/ 871537 h 883443"/>
              <a:gd name="connsiteX16" fmla="*/ 583406 w 616744"/>
              <a:gd name="connsiteY16" fmla="*/ 854868 h 883443"/>
              <a:gd name="connsiteX17" fmla="*/ 600075 w 616744"/>
              <a:gd name="connsiteY17" fmla="*/ 828675 h 883443"/>
              <a:gd name="connsiteX18" fmla="*/ 614362 w 616744"/>
              <a:gd name="connsiteY18" fmla="*/ 788193 h 883443"/>
              <a:gd name="connsiteX19" fmla="*/ 616744 w 616744"/>
              <a:gd name="connsiteY19" fmla="*/ 769143 h 883443"/>
              <a:gd name="connsiteX20" fmla="*/ 616744 w 616744"/>
              <a:gd name="connsiteY20" fmla="*/ 723900 h 883443"/>
              <a:gd name="connsiteX21" fmla="*/ 609600 w 616744"/>
              <a:gd name="connsiteY21" fmla="*/ 671512 h 883443"/>
              <a:gd name="connsiteX22" fmla="*/ 600075 w 616744"/>
              <a:gd name="connsiteY22" fmla="*/ 607218 h 883443"/>
              <a:gd name="connsiteX23" fmla="*/ 583406 w 616744"/>
              <a:gd name="connsiteY23" fmla="*/ 535781 h 883443"/>
              <a:gd name="connsiteX24" fmla="*/ 559594 w 616744"/>
              <a:gd name="connsiteY24" fmla="*/ 464343 h 883443"/>
              <a:gd name="connsiteX25" fmla="*/ 538162 w 616744"/>
              <a:gd name="connsiteY25" fmla="*/ 411956 h 883443"/>
              <a:gd name="connsiteX26" fmla="*/ 523875 w 616744"/>
              <a:gd name="connsiteY26" fmla="*/ 388143 h 883443"/>
              <a:gd name="connsiteX27" fmla="*/ 459581 w 616744"/>
              <a:gd name="connsiteY27" fmla="*/ 338137 h 883443"/>
              <a:gd name="connsiteX28" fmla="*/ 319087 w 616744"/>
              <a:gd name="connsiteY28" fmla="*/ 223837 h 883443"/>
              <a:gd name="connsiteX29" fmla="*/ 221456 w 616744"/>
              <a:gd name="connsiteY29" fmla="*/ 145256 h 883443"/>
              <a:gd name="connsiteX30" fmla="*/ 111919 w 616744"/>
              <a:gd name="connsiteY30" fmla="*/ 54768 h 883443"/>
              <a:gd name="connsiteX31" fmla="*/ 69056 w 616744"/>
              <a:gd name="connsiteY31" fmla="*/ 19050 h 883443"/>
              <a:gd name="connsiteX32" fmla="*/ 45244 w 616744"/>
              <a:gd name="connsiteY32" fmla="*/ 7143 h 883443"/>
              <a:gd name="connsiteX33" fmla="*/ 16669 w 616744"/>
              <a:gd name="connsiteY33" fmla="*/ 0 h 883443"/>
              <a:gd name="connsiteX34" fmla="*/ 4762 w 616744"/>
              <a:gd name="connsiteY34" fmla="*/ 4762 h 883443"/>
              <a:gd name="connsiteX35" fmla="*/ 0 w 616744"/>
              <a:gd name="connsiteY35" fmla="*/ 19050 h 883443"/>
              <a:gd name="connsiteX36" fmla="*/ 7144 w 616744"/>
              <a:gd name="connsiteY36" fmla="*/ 42862 h 883443"/>
              <a:gd name="connsiteX37" fmla="*/ 45244 w 616744"/>
              <a:gd name="connsiteY37" fmla="*/ 123825 h 883443"/>
              <a:gd name="connsiteX38" fmla="*/ 109537 w 616744"/>
              <a:gd name="connsiteY38" fmla="*/ 250031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16744" h="883443">
                <a:moveTo>
                  <a:pt x="109537" y="250031"/>
                </a:moveTo>
                <a:lnTo>
                  <a:pt x="164306" y="359568"/>
                </a:lnTo>
                <a:lnTo>
                  <a:pt x="204787" y="440531"/>
                </a:lnTo>
                <a:lnTo>
                  <a:pt x="226219" y="481012"/>
                </a:lnTo>
                <a:lnTo>
                  <a:pt x="292894" y="604837"/>
                </a:lnTo>
                <a:lnTo>
                  <a:pt x="342900" y="695325"/>
                </a:lnTo>
                <a:lnTo>
                  <a:pt x="395287" y="781050"/>
                </a:lnTo>
                <a:lnTo>
                  <a:pt x="426244" y="823912"/>
                </a:lnTo>
                <a:lnTo>
                  <a:pt x="445294" y="847725"/>
                </a:lnTo>
                <a:lnTo>
                  <a:pt x="457200" y="854868"/>
                </a:lnTo>
                <a:lnTo>
                  <a:pt x="476250" y="866775"/>
                </a:lnTo>
                <a:lnTo>
                  <a:pt x="490537" y="873918"/>
                </a:lnTo>
                <a:lnTo>
                  <a:pt x="519112" y="883443"/>
                </a:lnTo>
                <a:lnTo>
                  <a:pt x="533400" y="883443"/>
                </a:lnTo>
                <a:lnTo>
                  <a:pt x="550069" y="878681"/>
                </a:lnTo>
                <a:lnTo>
                  <a:pt x="566737" y="871537"/>
                </a:lnTo>
                <a:lnTo>
                  <a:pt x="583406" y="854868"/>
                </a:lnTo>
                <a:lnTo>
                  <a:pt x="600075" y="828675"/>
                </a:lnTo>
                <a:lnTo>
                  <a:pt x="614362" y="788193"/>
                </a:lnTo>
                <a:lnTo>
                  <a:pt x="616744" y="769143"/>
                </a:lnTo>
                <a:lnTo>
                  <a:pt x="616744" y="723900"/>
                </a:lnTo>
                <a:lnTo>
                  <a:pt x="609600" y="671512"/>
                </a:lnTo>
                <a:lnTo>
                  <a:pt x="600075" y="607218"/>
                </a:lnTo>
                <a:lnTo>
                  <a:pt x="583406" y="535781"/>
                </a:lnTo>
                <a:lnTo>
                  <a:pt x="559594" y="464343"/>
                </a:lnTo>
                <a:lnTo>
                  <a:pt x="538162" y="411956"/>
                </a:lnTo>
                <a:lnTo>
                  <a:pt x="523875" y="388143"/>
                </a:lnTo>
                <a:lnTo>
                  <a:pt x="459581" y="338137"/>
                </a:lnTo>
                <a:lnTo>
                  <a:pt x="319087" y="223837"/>
                </a:lnTo>
                <a:lnTo>
                  <a:pt x="221456" y="145256"/>
                </a:lnTo>
                <a:lnTo>
                  <a:pt x="111919" y="54768"/>
                </a:lnTo>
                <a:lnTo>
                  <a:pt x="69056" y="19050"/>
                </a:lnTo>
                <a:lnTo>
                  <a:pt x="45244" y="7143"/>
                </a:lnTo>
                <a:lnTo>
                  <a:pt x="16669" y="0"/>
                </a:lnTo>
                <a:lnTo>
                  <a:pt x="4762" y="4762"/>
                </a:lnTo>
                <a:lnTo>
                  <a:pt x="0" y="19050"/>
                </a:lnTo>
                <a:lnTo>
                  <a:pt x="7144" y="42862"/>
                </a:lnTo>
                <a:lnTo>
                  <a:pt x="45244" y="123825"/>
                </a:lnTo>
                <a:lnTo>
                  <a:pt x="109537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06F8E45-B928-416F-94B3-A7710663A6DD}"/>
              </a:ext>
            </a:extLst>
          </p:cNvPr>
          <p:cNvSpPr/>
          <p:nvPr/>
        </p:nvSpPr>
        <p:spPr>
          <a:xfrm>
            <a:off x="4711701" y="3860801"/>
            <a:ext cx="307975" cy="2214562"/>
          </a:xfrm>
          <a:custGeom>
            <a:avLst/>
            <a:gdLst>
              <a:gd name="connsiteX0" fmla="*/ 80767 w 308646"/>
              <a:gd name="connsiteY0" fmla="*/ 700943 h 2215328"/>
              <a:gd name="connsiteX1" fmla="*/ 83652 w 308646"/>
              <a:gd name="connsiteY1" fmla="*/ 274031 h 2215328"/>
              <a:gd name="connsiteX2" fmla="*/ 80767 w 308646"/>
              <a:gd name="connsiteY2" fmla="*/ 248070 h 2215328"/>
              <a:gd name="connsiteX3" fmla="*/ 74998 w 308646"/>
              <a:gd name="connsiteY3" fmla="*/ 224994 h 2215328"/>
              <a:gd name="connsiteX4" fmla="*/ 51922 w 308646"/>
              <a:gd name="connsiteY4" fmla="*/ 164419 h 2215328"/>
              <a:gd name="connsiteX5" fmla="*/ 8654 w 308646"/>
              <a:gd name="connsiteY5" fmla="*/ 92305 h 2215328"/>
              <a:gd name="connsiteX6" fmla="*/ 0 w 308646"/>
              <a:gd name="connsiteY6" fmla="*/ 77882 h 2215328"/>
              <a:gd name="connsiteX7" fmla="*/ 239417 w 308646"/>
              <a:gd name="connsiteY7" fmla="*/ 0 h 2215328"/>
              <a:gd name="connsiteX8" fmla="*/ 271147 w 308646"/>
              <a:gd name="connsiteY8" fmla="*/ 92305 h 2215328"/>
              <a:gd name="connsiteX9" fmla="*/ 288454 w 308646"/>
              <a:gd name="connsiteY9" fmla="*/ 152880 h 2215328"/>
              <a:gd name="connsiteX10" fmla="*/ 299993 w 308646"/>
              <a:gd name="connsiteY10" fmla="*/ 207687 h 2215328"/>
              <a:gd name="connsiteX11" fmla="*/ 305762 w 308646"/>
              <a:gd name="connsiteY11" fmla="*/ 262493 h 2215328"/>
              <a:gd name="connsiteX12" fmla="*/ 305762 w 308646"/>
              <a:gd name="connsiteY12" fmla="*/ 571139 h 2215328"/>
              <a:gd name="connsiteX13" fmla="*/ 305762 w 308646"/>
              <a:gd name="connsiteY13" fmla="*/ 1035550 h 2215328"/>
              <a:gd name="connsiteX14" fmla="*/ 308646 w 308646"/>
              <a:gd name="connsiteY14" fmla="*/ 1577844 h 2215328"/>
              <a:gd name="connsiteX15" fmla="*/ 308646 w 308646"/>
              <a:gd name="connsiteY15" fmla="*/ 1900913 h 2215328"/>
              <a:gd name="connsiteX16" fmla="*/ 308646 w 308646"/>
              <a:gd name="connsiteY16" fmla="*/ 2022064 h 2215328"/>
              <a:gd name="connsiteX17" fmla="*/ 302877 w 308646"/>
              <a:gd name="connsiteY17" fmla="*/ 2111485 h 2215328"/>
              <a:gd name="connsiteX18" fmla="*/ 294224 w 308646"/>
              <a:gd name="connsiteY18" fmla="*/ 2148984 h 2215328"/>
              <a:gd name="connsiteX19" fmla="*/ 276916 w 308646"/>
              <a:gd name="connsiteY19" fmla="*/ 2180714 h 2215328"/>
              <a:gd name="connsiteX20" fmla="*/ 250955 w 308646"/>
              <a:gd name="connsiteY20" fmla="*/ 2203790 h 2215328"/>
              <a:gd name="connsiteX21" fmla="*/ 219225 w 308646"/>
              <a:gd name="connsiteY21" fmla="*/ 2215328 h 2215328"/>
              <a:gd name="connsiteX22" fmla="*/ 190380 w 308646"/>
              <a:gd name="connsiteY22" fmla="*/ 2215328 h 2215328"/>
              <a:gd name="connsiteX23" fmla="*/ 161535 w 308646"/>
              <a:gd name="connsiteY23" fmla="*/ 2200906 h 2215328"/>
              <a:gd name="connsiteX24" fmla="*/ 138458 w 308646"/>
              <a:gd name="connsiteY24" fmla="*/ 2180714 h 2215328"/>
              <a:gd name="connsiteX25" fmla="*/ 121151 w 308646"/>
              <a:gd name="connsiteY25" fmla="*/ 2160522 h 2215328"/>
              <a:gd name="connsiteX26" fmla="*/ 98075 w 308646"/>
              <a:gd name="connsiteY26" fmla="*/ 2125907 h 2215328"/>
              <a:gd name="connsiteX27" fmla="*/ 69229 w 308646"/>
              <a:gd name="connsiteY27" fmla="*/ 2071101 h 2215328"/>
              <a:gd name="connsiteX28" fmla="*/ 40384 w 308646"/>
              <a:gd name="connsiteY28" fmla="*/ 2007641 h 2215328"/>
              <a:gd name="connsiteX29" fmla="*/ 8654 w 308646"/>
              <a:gd name="connsiteY29" fmla="*/ 1912451 h 2215328"/>
              <a:gd name="connsiteX30" fmla="*/ 0 w 308646"/>
              <a:gd name="connsiteY30" fmla="*/ 1854760 h 2215328"/>
              <a:gd name="connsiteX31" fmla="*/ 0 w 308646"/>
              <a:gd name="connsiteY31" fmla="*/ 1814377 h 2215328"/>
              <a:gd name="connsiteX32" fmla="*/ 8654 w 308646"/>
              <a:gd name="connsiteY32" fmla="*/ 1773993 h 2215328"/>
              <a:gd name="connsiteX33" fmla="*/ 25961 w 308646"/>
              <a:gd name="connsiteY33" fmla="*/ 1727841 h 2215328"/>
              <a:gd name="connsiteX34" fmla="*/ 49037 w 308646"/>
              <a:gd name="connsiteY34" fmla="*/ 1647073 h 2215328"/>
              <a:gd name="connsiteX35" fmla="*/ 63460 w 308646"/>
              <a:gd name="connsiteY35" fmla="*/ 1566306 h 2215328"/>
              <a:gd name="connsiteX36" fmla="*/ 69229 w 308646"/>
              <a:gd name="connsiteY36" fmla="*/ 1517269 h 2215328"/>
              <a:gd name="connsiteX37" fmla="*/ 77883 w 308646"/>
              <a:gd name="connsiteY37" fmla="*/ 1401887 h 2215328"/>
              <a:gd name="connsiteX38" fmla="*/ 86536 w 308646"/>
              <a:gd name="connsiteY38" fmla="*/ 1124971 h 2215328"/>
              <a:gd name="connsiteX39" fmla="*/ 80767 w 308646"/>
              <a:gd name="connsiteY39" fmla="*/ 773057 h 2215328"/>
              <a:gd name="connsiteX40" fmla="*/ 80767 w 308646"/>
              <a:gd name="connsiteY40" fmla="*/ 700943 h 22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8646" h="2215328">
                <a:moveTo>
                  <a:pt x="80767" y="700943"/>
                </a:moveTo>
                <a:cubicBezTo>
                  <a:pt x="81729" y="558639"/>
                  <a:pt x="82690" y="416335"/>
                  <a:pt x="83652" y="274031"/>
                </a:cubicBezTo>
                <a:lnTo>
                  <a:pt x="80767" y="248070"/>
                </a:lnTo>
                <a:lnTo>
                  <a:pt x="74998" y="224994"/>
                </a:lnTo>
                <a:lnTo>
                  <a:pt x="51922" y="164419"/>
                </a:lnTo>
                <a:lnTo>
                  <a:pt x="8654" y="92305"/>
                </a:lnTo>
                <a:lnTo>
                  <a:pt x="0" y="77882"/>
                </a:lnTo>
                <a:lnTo>
                  <a:pt x="239417" y="0"/>
                </a:lnTo>
                <a:lnTo>
                  <a:pt x="271147" y="92305"/>
                </a:lnTo>
                <a:lnTo>
                  <a:pt x="288454" y="152880"/>
                </a:lnTo>
                <a:lnTo>
                  <a:pt x="299993" y="207687"/>
                </a:lnTo>
                <a:lnTo>
                  <a:pt x="305762" y="262493"/>
                </a:lnTo>
                <a:lnTo>
                  <a:pt x="305762" y="571139"/>
                </a:lnTo>
                <a:lnTo>
                  <a:pt x="305762" y="1035550"/>
                </a:lnTo>
                <a:cubicBezTo>
                  <a:pt x="306723" y="1216315"/>
                  <a:pt x="307685" y="1397079"/>
                  <a:pt x="308646" y="1577844"/>
                </a:cubicBezTo>
                <a:lnTo>
                  <a:pt x="308646" y="1900913"/>
                </a:lnTo>
                <a:lnTo>
                  <a:pt x="308646" y="2022064"/>
                </a:lnTo>
                <a:lnTo>
                  <a:pt x="302877" y="2111485"/>
                </a:lnTo>
                <a:lnTo>
                  <a:pt x="294224" y="2148984"/>
                </a:lnTo>
                <a:lnTo>
                  <a:pt x="276916" y="2180714"/>
                </a:lnTo>
                <a:lnTo>
                  <a:pt x="250955" y="2203790"/>
                </a:lnTo>
                <a:lnTo>
                  <a:pt x="219225" y="2215328"/>
                </a:lnTo>
                <a:lnTo>
                  <a:pt x="190380" y="2215328"/>
                </a:lnTo>
                <a:lnTo>
                  <a:pt x="161535" y="2200906"/>
                </a:lnTo>
                <a:lnTo>
                  <a:pt x="138458" y="2180714"/>
                </a:lnTo>
                <a:lnTo>
                  <a:pt x="121151" y="2160522"/>
                </a:lnTo>
                <a:lnTo>
                  <a:pt x="98075" y="2125907"/>
                </a:lnTo>
                <a:lnTo>
                  <a:pt x="69229" y="2071101"/>
                </a:lnTo>
                <a:lnTo>
                  <a:pt x="40384" y="2007641"/>
                </a:lnTo>
                <a:lnTo>
                  <a:pt x="8654" y="1912451"/>
                </a:lnTo>
                <a:lnTo>
                  <a:pt x="0" y="1854760"/>
                </a:lnTo>
                <a:lnTo>
                  <a:pt x="0" y="1814377"/>
                </a:lnTo>
                <a:lnTo>
                  <a:pt x="8654" y="1773993"/>
                </a:lnTo>
                <a:lnTo>
                  <a:pt x="25961" y="1727841"/>
                </a:lnTo>
                <a:lnTo>
                  <a:pt x="49037" y="1647073"/>
                </a:lnTo>
                <a:lnTo>
                  <a:pt x="63460" y="1566306"/>
                </a:lnTo>
                <a:lnTo>
                  <a:pt x="69229" y="1517269"/>
                </a:lnTo>
                <a:lnTo>
                  <a:pt x="77883" y="1401887"/>
                </a:lnTo>
                <a:lnTo>
                  <a:pt x="86536" y="1124971"/>
                </a:lnTo>
                <a:lnTo>
                  <a:pt x="80767" y="773057"/>
                </a:lnTo>
                <a:lnTo>
                  <a:pt x="80767" y="7009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D6D1-7FAC-4A9F-B815-2D937F9990D1}"/>
              </a:ext>
            </a:extLst>
          </p:cNvPr>
          <p:cNvSpPr/>
          <p:nvPr/>
        </p:nvSpPr>
        <p:spPr>
          <a:xfrm>
            <a:off x="6542088" y="1933577"/>
            <a:ext cx="1358900" cy="339725"/>
          </a:xfrm>
          <a:custGeom>
            <a:avLst/>
            <a:gdLst>
              <a:gd name="connsiteX0" fmla="*/ 478631 w 1359694"/>
              <a:gd name="connsiteY0" fmla="*/ 302419 h 338138"/>
              <a:gd name="connsiteX1" fmla="*/ 283369 w 1359694"/>
              <a:gd name="connsiteY1" fmla="*/ 323850 h 338138"/>
              <a:gd name="connsiteX2" fmla="*/ 97631 w 1359694"/>
              <a:gd name="connsiteY2" fmla="*/ 338138 h 338138"/>
              <a:gd name="connsiteX3" fmla="*/ 0 w 1359694"/>
              <a:gd name="connsiteY3" fmla="*/ 338138 h 338138"/>
              <a:gd name="connsiteX4" fmla="*/ 128587 w 1359694"/>
              <a:gd name="connsiteY4" fmla="*/ 173832 h 338138"/>
              <a:gd name="connsiteX5" fmla="*/ 271462 w 1359694"/>
              <a:gd name="connsiteY5" fmla="*/ 180975 h 338138"/>
              <a:gd name="connsiteX6" fmla="*/ 369094 w 1359694"/>
              <a:gd name="connsiteY6" fmla="*/ 176213 h 338138"/>
              <a:gd name="connsiteX7" fmla="*/ 481012 w 1359694"/>
              <a:gd name="connsiteY7" fmla="*/ 159544 h 338138"/>
              <a:gd name="connsiteX8" fmla="*/ 581025 w 1359694"/>
              <a:gd name="connsiteY8" fmla="*/ 140494 h 338138"/>
              <a:gd name="connsiteX9" fmla="*/ 697706 w 1359694"/>
              <a:gd name="connsiteY9" fmla="*/ 111919 h 338138"/>
              <a:gd name="connsiteX10" fmla="*/ 831056 w 1359694"/>
              <a:gd name="connsiteY10" fmla="*/ 64294 h 338138"/>
              <a:gd name="connsiteX11" fmla="*/ 959644 w 1359694"/>
              <a:gd name="connsiteY11" fmla="*/ 19050 h 338138"/>
              <a:gd name="connsiteX12" fmla="*/ 1002506 w 1359694"/>
              <a:gd name="connsiteY12" fmla="*/ 2382 h 338138"/>
              <a:gd name="connsiteX13" fmla="*/ 1028700 w 1359694"/>
              <a:gd name="connsiteY13" fmla="*/ 0 h 338138"/>
              <a:gd name="connsiteX14" fmla="*/ 1088231 w 1359694"/>
              <a:gd name="connsiteY14" fmla="*/ 11907 h 338138"/>
              <a:gd name="connsiteX15" fmla="*/ 1176337 w 1359694"/>
              <a:gd name="connsiteY15" fmla="*/ 47625 h 338138"/>
              <a:gd name="connsiteX16" fmla="*/ 1233487 w 1359694"/>
              <a:gd name="connsiteY16" fmla="*/ 76200 h 338138"/>
              <a:gd name="connsiteX17" fmla="*/ 1259681 w 1359694"/>
              <a:gd name="connsiteY17" fmla="*/ 95250 h 338138"/>
              <a:gd name="connsiteX18" fmla="*/ 1295400 w 1359694"/>
              <a:gd name="connsiteY18" fmla="*/ 123825 h 338138"/>
              <a:gd name="connsiteX19" fmla="*/ 1326356 w 1359694"/>
              <a:gd name="connsiteY19" fmla="*/ 154782 h 338138"/>
              <a:gd name="connsiteX20" fmla="*/ 1345406 w 1359694"/>
              <a:gd name="connsiteY20" fmla="*/ 178594 h 338138"/>
              <a:gd name="connsiteX21" fmla="*/ 1354931 w 1359694"/>
              <a:gd name="connsiteY21" fmla="*/ 197644 h 338138"/>
              <a:gd name="connsiteX22" fmla="*/ 1359694 w 1359694"/>
              <a:gd name="connsiteY22" fmla="*/ 221457 h 338138"/>
              <a:gd name="connsiteX23" fmla="*/ 1357312 w 1359694"/>
              <a:gd name="connsiteY23" fmla="*/ 240507 h 338138"/>
              <a:gd name="connsiteX24" fmla="*/ 1343025 w 1359694"/>
              <a:gd name="connsiteY24" fmla="*/ 261938 h 338138"/>
              <a:gd name="connsiteX25" fmla="*/ 1304925 w 1359694"/>
              <a:gd name="connsiteY25" fmla="*/ 290513 h 338138"/>
              <a:gd name="connsiteX26" fmla="*/ 857250 w 1359694"/>
              <a:gd name="connsiteY26" fmla="*/ 252413 h 338138"/>
              <a:gd name="connsiteX27" fmla="*/ 792956 w 1359694"/>
              <a:gd name="connsiteY27" fmla="*/ 259557 h 338138"/>
              <a:gd name="connsiteX28" fmla="*/ 614362 w 1359694"/>
              <a:gd name="connsiteY28" fmla="*/ 285750 h 338138"/>
              <a:gd name="connsiteX29" fmla="*/ 478631 w 1359694"/>
              <a:gd name="connsiteY29" fmla="*/ 3024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59694" h="338138">
                <a:moveTo>
                  <a:pt x="478631" y="302419"/>
                </a:moveTo>
                <a:lnTo>
                  <a:pt x="283369" y="323850"/>
                </a:lnTo>
                <a:lnTo>
                  <a:pt x="97631" y="338138"/>
                </a:lnTo>
                <a:lnTo>
                  <a:pt x="0" y="338138"/>
                </a:lnTo>
                <a:lnTo>
                  <a:pt x="128587" y="173832"/>
                </a:lnTo>
                <a:lnTo>
                  <a:pt x="271462" y="180975"/>
                </a:lnTo>
                <a:lnTo>
                  <a:pt x="369094" y="176213"/>
                </a:lnTo>
                <a:lnTo>
                  <a:pt x="481012" y="159544"/>
                </a:lnTo>
                <a:lnTo>
                  <a:pt x="581025" y="140494"/>
                </a:lnTo>
                <a:lnTo>
                  <a:pt x="697706" y="111919"/>
                </a:lnTo>
                <a:lnTo>
                  <a:pt x="831056" y="64294"/>
                </a:lnTo>
                <a:lnTo>
                  <a:pt x="959644" y="19050"/>
                </a:lnTo>
                <a:lnTo>
                  <a:pt x="1002506" y="2382"/>
                </a:lnTo>
                <a:lnTo>
                  <a:pt x="1028700" y="0"/>
                </a:lnTo>
                <a:lnTo>
                  <a:pt x="1088231" y="11907"/>
                </a:lnTo>
                <a:lnTo>
                  <a:pt x="1176337" y="47625"/>
                </a:lnTo>
                <a:lnTo>
                  <a:pt x="1233487" y="76200"/>
                </a:lnTo>
                <a:lnTo>
                  <a:pt x="1259681" y="95250"/>
                </a:lnTo>
                <a:lnTo>
                  <a:pt x="1295400" y="123825"/>
                </a:lnTo>
                <a:lnTo>
                  <a:pt x="1326356" y="154782"/>
                </a:lnTo>
                <a:lnTo>
                  <a:pt x="1345406" y="178594"/>
                </a:lnTo>
                <a:lnTo>
                  <a:pt x="1354931" y="197644"/>
                </a:lnTo>
                <a:lnTo>
                  <a:pt x="1359694" y="221457"/>
                </a:lnTo>
                <a:lnTo>
                  <a:pt x="1357312" y="240507"/>
                </a:lnTo>
                <a:lnTo>
                  <a:pt x="1343025" y="261938"/>
                </a:lnTo>
                <a:lnTo>
                  <a:pt x="1304925" y="290513"/>
                </a:lnTo>
                <a:lnTo>
                  <a:pt x="857250" y="252413"/>
                </a:lnTo>
                <a:lnTo>
                  <a:pt x="792956" y="259557"/>
                </a:lnTo>
                <a:lnTo>
                  <a:pt x="614362" y="285750"/>
                </a:lnTo>
                <a:lnTo>
                  <a:pt x="478631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64622B-A42B-4DC0-AEAF-DD6BDB14157D}"/>
              </a:ext>
            </a:extLst>
          </p:cNvPr>
          <p:cNvSpPr/>
          <p:nvPr/>
        </p:nvSpPr>
        <p:spPr>
          <a:xfrm>
            <a:off x="6850064" y="2132013"/>
            <a:ext cx="1031875" cy="1150938"/>
          </a:xfrm>
          <a:custGeom>
            <a:avLst/>
            <a:gdLst>
              <a:gd name="connsiteX0" fmla="*/ 259557 w 1031082"/>
              <a:gd name="connsiteY0" fmla="*/ 659606 h 1150144"/>
              <a:gd name="connsiteX1" fmla="*/ 361950 w 1031082"/>
              <a:gd name="connsiteY1" fmla="*/ 476250 h 1150144"/>
              <a:gd name="connsiteX2" fmla="*/ 473869 w 1031082"/>
              <a:gd name="connsiteY2" fmla="*/ 283369 h 1150144"/>
              <a:gd name="connsiteX3" fmla="*/ 533400 w 1031082"/>
              <a:gd name="connsiteY3" fmla="*/ 178594 h 1150144"/>
              <a:gd name="connsiteX4" fmla="*/ 566738 w 1031082"/>
              <a:gd name="connsiteY4" fmla="*/ 116681 h 1150144"/>
              <a:gd name="connsiteX5" fmla="*/ 573882 w 1031082"/>
              <a:gd name="connsiteY5" fmla="*/ 95250 h 1150144"/>
              <a:gd name="connsiteX6" fmla="*/ 569119 w 1031082"/>
              <a:gd name="connsiteY6" fmla="*/ 71438 h 1150144"/>
              <a:gd name="connsiteX7" fmla="*/ 547688 w 1031082"/>
              <a:gd name="connsiteY7" fmla="*/ 0 h 1150144"/>
              <a:gd name="connsiteX8" fmla="*/ 1031082 w 1031082"/>
              <a:gd name="connsiteY8" fmla="*/ 59531 h 1150144"/>
              <a:gd name="connsiteX9" fmla="*/ 988219 w 1031082"/>
              <a:gd name="connsiteY9" fmla="*/ 97631 h 1150144"/>
              <a:gd name="connsiteX10" fmla="*/ 926307 w 1031082"/>
              <a:gd name="connsiteY10" fmla="*/ 150019 h 1150144"/>
              <a:gd name="connsiteX11" fmla="*/ 819150 w 1031082"/>
              <a:gd name="connsiteY11" fmla="*/ 247650 h 1150144"/>
              <a:gd name="connsiteX12" fmla="*/ 735807 w 1031082"/>
              <a:gd name="connsiteY12" fmla="*/ 333375 h 1150144"/>
              <a:gd name="connsiteX13" fmla="*/ 678657 w 1031082"/>
              <a:gd name="connsiteY13" fmla="*/ 397669 h 1150144"/>
              <a:gd name="connsiteX14" fmla="*/ 604838 w 1031082"/>
              <a:gd name="connsiteY14" fmla="*/ 495300 h 1150144"/>
              <a:gd name="connsiteX15" fmla="*/ 397669 w 1031082"/>
              <a:gd name="connsiteY15" fmla="*/ 754856 h 1150144"/>
              <a:gd name="connsiteX16" fmla="*/ 188119 w 1031082"/>
              <a:gd name="connsiteY16" fmla="*/ 1026319 h 1150144"/>
              <a:gd name="connsiteX17" fmla="*/ 92869 w 1031082"/>
              <a:gd name="connsiteY17" fmla="*/ 1143000 h 1150144"/>
              <a:gd name="connsiteX18" fmla="*/ 0 w 1031082"/>
              <a:gd name="connsiteY18" fmla="*/ 1150144 h 1150144"/>
              <a:gd name="connsiteX19" fmla="*/ 42863 w 1031082"/>
              <a:gd name="connsiteY19" fmla="*/ 1033463 h 1150144"/>
              <a:gd name="connsiteX20" fmla="*/ 121444 w 1031082"/>
              <a:gd name="connsiteY20" fmla="*/ 897731 h 1150144"/>
              <a:gd name="connsiteX21" fmla="*/ 259557 w 1031082"/>
              <a:gd name="connsiteY21" fmla="*/ 659606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1082" h="1150144">
                <a:moveTo>
                  <a:pt x="259557" y="659606"/>
                </a:moveTo>
                <a:lnTo>
                  <a:pt x="361950" y="476250"/>
                </a:lnTo>
                <a:lnTo>
                  <a:pt x="473869" y="283369"/>
                </a:lnTo>
                <a:lnTo>
                  <a:pt x="533400" y="178594"/>
                </a:lnTo>
                <a:lnTo>
                  <a:pt x="566738" y="116681"/>
                </a:lnTo>
                <a:lnTo>
                  <a:pt x="573882" y="95250"/>
                </a:lnTo>
                <a:lnTo>
                  <a:pt x="569119" y="71438"/>
                </a:lnTo>
                <a:lnTo>
                  <a:pt x="547688" y="0"/>
                </a:lnTo>
                <a:lnTo>
                  <a:pt x="1031082" y="59531"/>
                </a:lnTo>
                <a:lnTo>
                  <a:pt x="988219" y="97631"/>
                </a:lnTo>
                <a:lnTo>
                  <a:pt x="926307" y="150019"/>
                </a:lnTo>
                <a:lnTo>
                  <a:pt x="819150" y="247650"/>
                </a:lnTo>
                <a:lnTo>
                  <a:pt x="735807" y="333375"/>
                </a:lnTo>
                <a:lnTo>
                  <a:pt x="678657" y="397669"/>
                </a:lnTo>
                <a:lnTo>
                  <a:pt x="604838" y="495300"/>
                </a:lnTo>
                <a:lnTo>
                  <a:pt x="397669" y="754856"/>
                </a:lnTo>
                <a:lnTo>
                  <a:pt x="188119" y="1026319"/>
                </a:lnTo>
                <a:lnTo>
                  <a:pt x="92869" y="1143000"/>
                </a:lnTo>
                <a:lnTo>
                  <a:pt x="0" y="1150144"/>
                </a:lnTo>
                <a:lnTo>
                  <a:pt x="42863" y="1033463"/>
                </a:lnTo>
                <a:lnTo>
                  <a:pt x="121444" y="897731"/>
                </a:lnTo>
                <a:lnTo>
                  <a:pt x="259557" y="659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1466A98-4D1F-4A82-A911-806A793BA0DE}"/>
              </a:ext>
            </a:extLst>
          </p:cNvPr>
          <p:cNvSpPr/>
          <p:nvPr/>
        </p:nvSpPr>
        <p:spPr>
          <a:xfrm>
            <a:off x="6049963" y="2914651"/>
            <a:ext cx="2227262" cy="1301750"/>
          </a:xfrm>
          <a:custGeom>
            <a:avLst/>
            <a:gdLst>
              <a:gd name="connsiteX0" fmla="*/ 464344 w 2226469"/>
              <a:gd name="connsiteY0" fmla="*/ 297657 h 1300163"/>
              <a:gd name="connsiteX1" fmla="*/ 352425 w 2226469"/>
              <a:gd name="connsiteY1" fmla="*/ 309563 h 1300163"/>
              <a:gd name="connsiteX2" fmla="*/ 245269 w 2226469"/>
              <a:gd name="connsiteY2" fmla="*/ 319088 h 1300163"/>
              <a:gd name="connsiteX3" fmla="*/ 104775 w 2226469"/>
              <a:gd name="connsiteY3" fmla="*/ 319088 h 1300163"/>
              <a:gd name="connsiteX4" fmla="*/ 0 w 2226469"/>
              <a:gd name="connsiteY4" fmla="*/ 316707 h 1300163"/>
              <a:gd name="connsiteX5" fmla="*/ 11907 w 2226469"/>
              <a:gd name="connsiteY5" fmla="*/ 509588 h 1300163"/>
              <a:gd name="connsiteX6" fmla="*/ 204788 w 2226469"/>
              <a:gd name="connsiteY6" fmla="*/ 497682 h 1300163"/>
              <a:gd name="connsiteX7" fmla="*/ 461963 w 2226469"/>
              <a:gd name="connsiteY7" fmla="*/ 469107 h 1300163"/>
              <a:gd name="connsiteX8" fmla="*/ 673894 w 2226469"/>
              <a:gd name="connsiteY8" fmla="*/ 445294 h 1300163"/>
              <a:gd name="connsiteX9" fmla="*/ 847725 w 2226469"/>
              <a:gd name="connsiteY9" fmla="*/ 426244 h 1300163"/>
              <a:gd name="connsiteX10" fmla="*/ 1092994 w 2226469"/>
              <a:gd name="connsiteY10" fmla="*/ 381000 h 1300163"/>
              <a:gd name="connsiteX11" fmla="*/ 1264444 w 2226469"/>
              <a:gd name="connsiteY11" fmla="*/ 350044 h 1300163"/>
              <a:gd name="connsiteX12" fmla="*/ 1500188 w 2226469"/>
              <a:gd name="connsiteY12" fmla="*/ 307182 h 1300163"/>
              <a:gd name="connsiteX13" fmla="*/ 1638300 w 2226469"/>
              <a:gd name="connsiteY13" fmla="*/ 283369 h 1300163"/>
              <a:gd name="connsiteX14" fmla="*/ 1700213 w 2226469"/>
              <a:gd name="connsiteY14" fmla="*/ 271463 h 1300163"/>
              <a:gd name="connsiteX15" fmla="*/ 1750219 w 2226469"/>
              <a:gd name="connsiteY15" fmla="*/ 269082 h 1300163"/>
              <a:gd name="connsiteX16" fmla="*/ 1776413 w 2226469"/>
              <a:gd name="connsiteY16" fmla="*/ 271463 h 1300163"/>
              <a:gd name="connsiteX17" fmla="*/ 1797844 w 2226469"/>
              <a:gd name="connsiteY17" fmla="*/ 273844 h 1300163"/>
              <a:gd name="connsiteX18" fmla="*/ 1812132 w 2226469"/>
              <a:gd name="connsiteY18" fmla="*/ 280988 h 1300163"/>
              <a:gd name="connsiteX19" fmla="*/ 1819275 w 2226469"/>
              <a:gd name="connsiteY19" fmla="*/ 290513 h 1300163"/>
              <a:gd name="connsiteX20" fmla="*/ 1824038 w 2226469"/>
              <a:gd name="connsiteY20" fmla="*/ 307182 h 1300163"/>
              <a:gd name="connsiteX21" fmla="*/ 1816894 w 2226469"/>
              <a:gd name="connsiteY21" fmla="*/ 345282 h 1300163"/>
              <a:gd name="connsiteX22" fmla="*/ 1766888 w 2226469"/>
              <a:gd name="connsiteY22" fmla="*/ 552450 h 1300163"/>
              <a:gd name="connsiteX23" fmla="*/ 1683544 w 2226469"/>
              <a:gd name="connsiteY23" fmla="*/ 881063 h 1300163"/>
              <a:gd name="connsiteX24" fmla="*/ 1638300 w 2226469"/>
              <a:gd name="connsiteY24" fmla="*/ 1064419 h 1300163"/>
              <a:gd name="connsiteX25" fmla="*/ 1624013 w 2226469"/>
              <a:gd name="connsiteY25" fmla="*/ 1235869 h 1300163"/>
              <a:gd name="connsiteX26" fmla="*/ 1628775 w 2226469"/>
              <a:gd name="connsiteY26" fmla="*/ 1259682 h 1300163"/>
              <a:gd name="connsiteX27" fmla="*/ 1640682 w 2226469"/>
              <a:gd name="connsiteY27" fmla="*/ 1278732 h 1300163"/>
              <a:gd name="connsiteX28" fmla="*/ 1659732 w 2226469"/>
              <a:gd name="connsiteY28" fmla="*/ 1290638 h 1300163"/>
              <a:gd name="connsiteX29" fmla="*/ 1683544 w 2226469"/>
              <a:gd name="connsiteY29" fmla="*/ 1297782 h 1300163"/>
              <a:gd name="connsiteX30" fmla="*/ 1707357 w 2226469"/>
              <a:gd name="connsiteY30" fmla="*/ 1300163 h 1300163"/>
              <a:gd name="connsiteX31" fmla="*/ 1738313 w 2226469"/>
              <a:gd name="connsiteY31" fmla="*/ 1297782 h 1300163"/>
              <a:gd name="connsiteX32" fmla="*/ 1771650 w 2226469"/>
              <a:gd name="connsiteY32" fmla="*/ 1288257 h 1300163"/>
              <a:gd name="connsiteX33" fmla="*/ 1790700 w 2226469"/>
              <a:gd name="connsiteY33" fmla="*/ 1273969 h 1300163"/>
              <a:gd name="connsiteX34" fmla="*/ 1807369 w 2226469"/>
              <a:gd name="connsiteY34" fmla="*/ 1252538 h 1300163"/>
              <a:gd name="connsiteX35" fmla="*/ 1826419 w 2226469"/>
              <a:gd name="connsiteY35" fmla="*/ 1209675 h 1300163"/>
              <a:gd name="connsiteX36" fmla="*/ 1883569 w 2226469"/>
              <a:gd name="connsiteY36" fmla="*/ 1045369 h 1300163"/>
              <a:gd name="connsiteX37" fmla="*/ 1952625 w 2226469"/>
              <a:gd name="connsiteY37" fmla="*/ 850107 h 1300163"/>
              <a:gd name="connsiteX38" fmla="*/ 2021682 w 2226469"/>
              <a:gd name="connsiteY38" fmla="*/ 652463 h 1300163"/>
              <a:gd name="connsiteX39" fmla="*/ 2105025 w 2226469"/>
              <a:gd name="connsiteY39" fmla="*/ 411957 h 1300163"/>
              <a:gd name="connsiteX40" fmla="*/ 2114550 w 2226469"/>
              <a:gd name="connsiteY40" fmla="*/ 388144 h 1300163"/>
              <a:gd name="connsiteX41" fmla="*/ 2133600 w 2226469"/>
              <a:gd name="connsiteY41" fmla="*/ 361950 h 1300163"/>
              <a:gd name="connsiteX42" fmla="*/ 2166938 w 2226469"/>
              <a:gd name="connsiteY42" fmla="*/ 319088 h 1300163"/>
              <a:gd name="connsiteX43" fmla="*/ 2200275 w 2226469"/>
              <a:gd name="connsiteY43" fmla="*/ 278607 h 1300163"/>
              <a:gd name="connsiteX44" fmla="*/ 2216944 w 2226469"/>
              <a:gd name="connsiteY44" fmla="*/ 254794 h 1300163"/>
              <a:gd name="connsiteX45" fmla="*/ 2224088 w 2226469"/>
              <a:gd name="connsiteY45" fmla="*/ 233363 h 1300163"/>
              <a:gd name="connsiteX46" fmla="*/ 2226469 w 2226469"/>
              <a:gd name="connsiteY46" fmla="*/ 219075 h 1300163"/>
              <a:gd name="connsiteX47" fmla="*/ 2221707 w 2226469"/>
              <a:gd name="connsiteY47" fmla="*/ 197644 h 1300163"/>
              <a:gd name="connsiteX48" fmla="*/ 2200275 w 2226469"/>
              <a:gd name="connsiteY48" fmla="*/ 178594 h 1300163"/>
              <a:gd name="connsiteX49" fmla="*/ 2157413 w 2226469"/>
              <a:gd name="connsiteY49" fmla="*/ 147638 h 1300163"/>
              <a:gd name="connsiteX50" fmla="*/ 2085975 w 2226469"/>
              <a:gd name="connsiteY50" fmla="*/ 95250 h 1300163"/>
              <a:gd name="connsiteX51" fmla="*/ 2002632 w 2226469"/>
              <a:gd name="connsiteY51" fmla="*/ 38100 h 1300163"/>
              <a:gd name="connsiteX52" fmla="*/ 1962150 w 2226469"/>
              <a:gd name="connsiteY52" fmla="*/ 14288 h 1300163"/>
              <a:gd name="connsiteX53" fmla="*/ 1926432 w 2226469"/>
              <a:gd name="connsiteY53" fmla="*/ 0 h 1300163"/>
              <a:gd name="connsiteX54" fmla="*/ 1912144 w 2226469"/>
              <a:gd name="connsiteY54" fmla="*/ 4763 h 1300163"/>
              <a:gd name="connsiteX55" fmla="*/ 1874044 w 2226469"/>
              <a:gd name="connsiteY55" fmla="*/ 30957 h 1300163"/>
              <a:gd name="connsiteX56" fmla="*/ 1843088 w 2226469"/>
              <a:gd name="connsiteY56" fmla="*/ 50007 h 1300163"/>
              <a:gd name="connsiteX57" fmla="*/ 1802607 w 2226469"/>
              <a:gd name="connsiteY57" fmla="*/ 66675 h 1300163"/>
              <a:gd name="connsiteX58" fmla="*/ 1616869 w 2226469"/>
              <a:gd name="connsiteY58" fmla="*/ 116682 h 1300163"/>
              <a:gd name="connsiteX59" fmla="*/ 1397794 w 2226469"/>
              <a:gd name="connsiteY59" fmla="*/ 164307 h 1300163"/>
              <a:gd name="connsiteX60" fmla="*/ 1235869 w 2226469"/>
              <a:gd name="connsiteY60" fmla="*/ 195263 h 1300163"/>
              <a:gd name="connsiteX61" fmla="*/ 952500 w 2226469"/>
              <a:gd name="connsiteY61" fmla="*/ 235744 h 1300163"/>
              <a:gd name="connsiteX62" fmla="*/ 797719 w 2226469"/>
              <a:gd name="connsiteY62" fmla="*/ 259557 h 1300163"/>
              <a:gd name="connsiteX63" fmla="*/ 616744 w 2226469"/>
              <a:gd name="connsiteY63" fmla="*/ 280988 h 1300163"/>
              <a:gd name="connsiteX64" fmla="*/ 464344 w 2226469"/>
              <a:gd name="connsiteY64" fmla="*/ 297657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26469" h="1300163">
                <a:moveTo>
                  <a:pt x="464344" y="297657"/>
                </a:moveTo>
                <a:lnTo>
                  <a:pt x="352425" y="309563"/>
                </a:lnTo>
                <a:lnTo>
                  <a:pt x="245269" y="319088"/>
                </a:lnTo>
                <a:lnTo>
                  <a:pt x="104775" y="319088"/>
                </a:lnTo>
                <a:lnTo>
                  <a:pt x="0" y="316707"/>
                </a:lnTo>
                <a:lnTo>
                  <a:pt x="11907" y="509588"/>
                </a:lnTo>
                <a:lnTo>
                  <a:pt x="204788" y="497682"/>
                </a:lnTo>
                <a:lnTo>
                  <a:pt x="461963" y="469107"/>
                </a:lnTo>
                <a:lnTo>
                  <a:pt x="673894" y="445294"/>
                </a:lnTo>
                <a:lnTo>
                  <a:pt x="847725" y="426244"/>
                </a:lnTo>
                <a:lnTo>
                  <a:pt x="1092994" y="381000"/>
                </a:lnTo>
                <a:lnTo>
                  <a:pt x="1264444" y="350044"/>
                </a:lnTo>
                <a:lnTo>
                  <a:pt x="1500188" y="307182"/>
                </a:lnTo>
                <a:lnTo>
                  <a:pt x="1638300" y="283369"/>
                </a:lnTo>
                <a:lnTo>
                  <a:pt x="1700213" y="271463"/>
                </a:lnTo>
                <a:lnTo>
                  <a:pt x="1750219" y="269082"/>
                </a:lnTo>
                <a:lnTo>
                  <a:pt x="1776413" y="271463"/>
                </a:lnTo>
                <a:lnTo>
                  <a:pt x="1797844" y="273844"/>
                </a:lnTo>
                <a:lnTo>
                  <a:pt x="1812132" y="280988"/>
                </a:lnTo>
                <a:lnTo>
                  <a:pt x="1819275" y="290513"/>
                </a:lnTo>
                <a:lnTo>
                  <a:pt x="1824038" y="307182"/>
                </a:lnTo>
                <a:lnTo>
                  <a:pt x="1816894" y="345282"/>
                </a:lnTo>
                <a:lnTo>
                  <a:pt x="1766888" y="552450"/>
                </a:lnTo>
                <a:lnTo>
                  <a:pt x="1683544" y="881063"/>
                </a:lnTo>
                <a:lnTo>
                  <a:pt x="1638300" y="1064419"/>
                </a:lnTo>
                <a:lnTo>
                  <a:pt x="1624013" y="1235869"/>
                </a:lnTo>
                <a:lnTo>
                  <a:pt x="1628775" y="1259682"/>
                </a:lnTo>
                <a:lnTo>
                  <a:pt x="1640682" y="1278732"/>
                </a:lnTo>
                <a:lnTo>
                  <a:pt x="1659732" y="1290638"/>
                </a:lnTo>
                <a:lnTo>
                  <a:pt x="1683544" y="1297782"/>
                </a:lnTo>
                <a:lnTo>
                  <a:pt x="1707357" y="1300163"/>
                </a:lnTo>
                <a:lnTo>
                  <a:pt x="1738313" y="1297782"/>
                </a:lnTo>
                <a:lnTo>
                  <a:pt x="1771650" y="1288257"/>
                </a:lnTo>
                <a:lnTo>
                  <a:pt x="1790700" y="1273969"/>
                </a:lnTo>
                <a:lnTo>
                  <a:pt x="1807369" y="1252538"/>
                </a:lnTo>
                <a:lnTo>
                  <a:pt x="1826419" y="1209675"/>
                </a:lnTo>
                <a:lnTo>
                  <a:pt x="1883569" y="1045369"/>
                </a:lnTo>
                <a:lnTo>
                  <a:pt x="1952625" y="850107"/>
                </a:lnTo>
                <a:lnTo>
                  <a:pt x="2021682" y="652463"/>
                </a:lnTo>
                <a:lnTo>
                  <a:pt x="2105025" y="411957"/>
                </a:lnTo>
                <a:lnTo>
                  <a:pt x="2114550" y="388144"/>
                </a:lnTo>
                <a:lnTo>
                  <a:pt x="2133600" y="361950"/>
                </a:lnTo>
                <a:lnTo>
                  <a:pt x="2166938" y="319088"/>
                </a:lnTo>
                <a:lnTo>
                  <a:pt x="2200275" y="278607"/>
                </a:lnTo>
                <a:lnTo>
                  <a:pt x="2216944" y="254794"/>
                </a:lnTo>
                <a:lnTo>
                  <a:pt x="2224088" y="233363"/>
                </a:lnTo>
                <a:lnTo>
                  <a:pt x="2226469" y="219075"/>
                </a:lnTo>
                <a:lnTo>
                  <a:pt x="2221707" y="197644"/>
                </a:lnTo>
                <a:lnTo>
                  <a:pt x="2200275" y="178594"/>
                </a:lnTo>
                <a:lnTo>
                  <a:pt x="2157413" y="147638"/>
                </a:lnTo>
                <a:lnTo>
                  <a:pt x="2085975" y="95250"/>
                </a:lnTo>
                <a:lnTo>
                  <a:pt x="2002632" y="38100"/>
                </a:lnTo>
                <a:lnTo>
                  <a:pt x="1962150" y="14288"/>
                </a:lnTo>
                <a:lnTo>
                  <a:pt x="1926432" y="0"/>
                </a:lnTo>
                <a:lnTo>
                  <a:pt x="1912144" y="4763"/>
                </a:lnTo>
                <a:lnTo>
                  <a:pt x="1874044" y="30957"/>
                </a:lnTo>
                <a:lnTo>
                  <a:pt x="1843088" y="50007"/>
                </a:lnTo>
                <a:lnTo>
                  <a:pt x="1802607" y="66675"/>
                </a:lnTo>
                <a:lnTo>
                  <a:pt x="1616869" y="116682"/>
                </a:lnTo>
                <a:lnTo>
                  <a:pt x="1397794" y="164307"/>
                </a:lnTo>
                <a:lnTo>
                  <a:pt x="1235869" y="195263"/>
                </a:lnTo>
                <a:lnTo>
                  <a:pt x="952500" y="235744"/>
                </a:lnTo>
                <a:lnTo>
                  <a:pt x="797719" y="259557"/>
                </a:lnTo>
                <a:lnTo>
                  <a:pt x="616744" y="280988"/>
                </a:lnTo>
                <a:lnTo>
                  <a:pt x="464344" y="2976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9AF0EA0-9C9B-40F9-9BEE-D162D650D965}"/>
              </a:ext>
            </a:extLst>
          </p:cNvPr>
          <p:cNvSpPr/>
          <p:nvPr/>
        </p:nvSpPr>
        <p:spPr>
          <a:xfrm>
            <a:off x="6869113" y="3232151"/>
            <a:ext cx="246062" cy="901700"/>
          </a:xfrm>
          <a:custGeom>
            <a:avLst/>
            <a:gdLst>
              <a:gd name="connsiteX0" fmla="*/ 0 w 245269"/>
              <a:gd name="connsiteY0" fmla="*/ 471487 h 902493"/>
              <a:gd name="connsiteX1" fmla="*/ 0 w 245269"/>
              <a:gd name="connsiteY1" fmla="*/ 45243 h 902493"/>
              <a:gd name="connsiteX2" fmla="*/ 242888 w 245269"/>
              <a:gd name="connsiteY2" fmla="*/ 0 h 902493"/>
              <a:gd name="connsiteX3" fmla="*/ 245269 w 245269"/>
              <a:gd name="connsiteY3" fmla="*/ 214312 h 902493"/>
              <a:gd name="connsiteX4" fmla="*/ 245269 w 245269"/>
              <a:gd name="connsiteY4" fmla="*/ 590550 h 902493"/>
              <a:gd name="connsiteX5" fmla="*/ 245269 w 245269"/>
              <a:gd name="connsiteY5" fmla="*/ 873918 h 902493"/>
              <a:gd name="connsiteX6" fmla="*/ 2382 w 245269"/>
              <a:gd name="connsiteY6" fmla="*/ 902493 h 902493"/>
              <a:gd name="connsiteX7" fmla="*/ 0 w 245269"/>
              <a:gd name="connsiteY7" fmla="*/ 731043 h 902493"/>
              <a:gd name="connsiteX8" fmla="*/ 0 w 245269"/>
              <a:gd name="connsiteY8" fmla="*/ 471487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69" h="902493">
                <a:moveTo>
                  <a:pt x="0" y="471487"/>
                </a:moveTo>
                <a:lnTo>
                  <a:pt x="0" y="45243"/>
                </a:lnTo>
                <a:lnTo>
                  <a:pt x="242888" y="0"/>
                </a:lnTo>
                <a:cubicBezTo>
                  <a:pt x="243682" y="71437"/>
                  <a:pt x="244475" y="142875"/>
                  <a:pt x="245269" y="214312"/>
                </a:cubicBezTo>
                <a:lnTo>
                  <a:pt x="245269" y="590550"/>
                </a:lnTo>
                <a:lnTo>
                  <a:pt x="245269" y="873918"/>
                </a:lnTo>
                <a:lnTo>
                  <a:pt x="2382" y="902493"/>
                </a:lnTo>
                <a:lnTo>
                  <a:pt x="0" y="731043"/>
                </a:lnTo>
                <a:lnTo>
                  <a:pt x="0" y="4714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FEA6543-FC77-4474-8FDD-D489A46F080F}"/>
              </a:ext>
            </a:extLst>
          </p:cNvPr>
          <p:cNvSpPr/>
          <p:nvPr/>
        </p:nvSpPr>
        <p:spPr>
          <a:xfrm>
            <a:off x="6143625" y="3989388"/>
            <a:ext cx="1614488" cy="349250"/>
          </a:xfrm>
          <a:custGeom>
            <a:avLst/>
            <a:gdLst>
              <a:gd name="connsiteX0" fmla="*/ 500063 w 1614488"/>
              <a:gd name="connsiteY0" fmla="*/ 142875 h 350044"/>
              <a:gd name="connsiteX1" fmla="*/ 247650 w 1614488"/>
              <a:gd name="connsiteY1" fmla="*/ 178594 h 350044"/>
              <a:gd name="connsiteX2" fmla="*/ 2381 w 1614488"/>
              <a:gd name="connsiteY2" fmla="*/ 211931 h 350044"/>
              <a:gd name="connsiteX3" fmla="*/ 0 w 1614488"/>
              <a:gd name="connsiteY3" fmla="*/ 350044 h 350044"/>
              <a:gd name="connsiteX4" fmla="*/ 209550 w 1614488"/>
              <a:gd name="connsiteY4" fmla="*/ 321469 h 350044"/>
              <a:gd name="connsiteX5" fmla="*/ 521494 w 1614488"/>
              <a:gd name="connsiteY5" fmla="*/ 285750 h 350044"/>
              <a:gd name="connsiteX6" fmla="*/ 864394 w 1614488"/>
              <a:gd name="connsiteY6" fmla="*/ 252412 h 350044"/>
              <a:gd name="connsiteX7" fmla="*/ 1183481 w 1614488"/>
              <a:gd name="connsiteY7" fmla="*/ 223837 h 350044"/>
              <a:gd name="connsiteX8" fmla="*/ 1450181 w 1614488"/>
              <a:gd name="connsiteY8" fmla="*/ 204787 h 350044"/>
              <a:gd name="connsiteX9" fmla="*/ 1614488 w 1614488"/>
              <a:gd name="connsiteY9" fmla="*/ 192881 h 350044"/>
              <a:gd name="connsiteX10" fmla="*/ 1612106 w 1614488"/>
              <a:gd name="connsiteY10" fmla="*/ 0 h 350044"/>
              <a:gd name="connsiteX11" fmla="*/ 1514475 w 1614488"/>
              <a:gd name="connsiteY11" fmla="*/ 2381 h 350044"/>
              <a:gd name="connsiteX12" fmla="*/ 1293019 w 1614488"/>
              <a:gd name="connsiteY12" fmla="*/ 26194 h 350044"/>
              <a:gd name="connsiteX13" fmla="*/ 1076325 w 1614488"/>
              <a:gd name="connsiteY13" fmla="*/ 52387 h 350044"/>
              <a:gd name="connsiteX14" fmla="*/ 935831 w 1614488"/>
              <a:gd name="connsiteY14" fmla="*/ 71437 h 350044"/>
              <a:gd name="connsiteX15" fmla="*/ 745331 w 1614488"/>
              <a:gd name="connsiteY15" fmla="*/ 109537 h 350044"/>
              <a:gd name="connsiteX16" fmla="*/ 500063 w 1614488"/>
              <a:gd name="connsiteY16" fmla="*/ 14287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14488" h="350044">
                <a:moveTo>
                  <a:pt x="500063" y="142875"/>
                </a:moveTo>
                <a:lnTo>
                  <a:pt x="247650" y="178594"/>
                </a:lnTo>
                <a:lnTo>
                  <a:pt x="2381" y="211931"/>
                </a:lnTo>
                <a:cubicBezTo>
                  <a:pt x="1587" y="257969"/>
                  <a:pt x="794" y="304006"/>
                  <a:pt x="0" y="350044"/>
                </a:cubicBezTo>
                <a:lnTo>
                  <a:pt x="209550" y="321469"/>
                </a:lnTo>
                <a:lnTo>
                  <a:pt x="521494" y="285750"/>
                </a:lnTo>
                <a:lnTo>
                  <a:pt x="864394" y="252412"/>
                </a:lnTo>
                <a:lnTo>
                  <a:pt x="1183481" y="223837"/>
                </a:lnTo>
                <a:lnTo>
                  <a:pt x="1450181" y="204787"/>
                </a:lnTo>
                <a:lnTo>
                  <a:pt x="1614488" y="192881"/>
                </a:lnTo>
                <a:lnTo>
                  <a:pt x="1612106" y="0"/>
                </a:lnTo>
                <a:lnTo>
                  <a:pt x="1514475" y="2381"/>
                </a:lnTo>
                <a:lnTo>
                  <a:pt x="1293019" y="26194"/>
                </a:lnTo>
                <a:lnTo>
                  <a:pt x="1076325" y="52387"/>
                </a:lnTo>
                <a:lnTo>
                  <a:pt x="935831" y="71437"/>
                </a:lnTo>
                <a:lnTo>
                  <a:pt x="745331" y="109537"/>
                </a:lnTo>
                <a:lnTo>
                  <a:pt x="500063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71FBE5D-051B-4D42-8786-195286322694}"/>
              </a:ext>
            </a:extLst>
          </p:cNvPr>
          <p:cNvSpPr/>
          <p:nvPr/>
        </p:nvSpPr>
        <p:spPr>
          <a:xfrm>
            <a:off x="5792788" y="3232151"/>
            <a:ext cx="2805112" cy="2608263"/>
          </a:xfrm>
          <a:custGeom>
            <a:avLst/>
            <a:gdLst>
              <a:gd name="connsiteX0" fmla="*/ 452101 w 2804387"/>
              <a:gd name="connsiteY0" fmla="*/ 720642 h 2607230"/>
              <a:gd name="connsiteX1" fmla="*/ 452101 w 2804387"/>
              <a:gd name="connsiteY1" fmla="*/ 203955 h 2607230"/>
              <a:gd name="connsiteX2" fmla="*/ 445303 w 2804387"/>
              <a:gd name="connsiteY2" fmla="*/ 152966 h 2607230"/>
              <a:gd name="connsiteX3" fmla="*/ 302534 w 2804387"/>
              <a:gd name="connsiteY3" fmla="*/ 44190 h 2607230"/>
              <a:gd name="connsiteX4" fmla="*/ 234549 w 2804387"/>
              <a:gd name="connsiteY4" fmla="*/ 30593 h 2607230"/>
              <a:gd name="connsiteX5" fmla="*/ 163164 w 2804387"/>
              <a:gd name="connsiteY5" fmla="*/ 16996 h 2607230"/>
              <a:gd name="connsiteX6" fmla="*/ 84981 w 2804387"/>
              <a:gd name="connsiteY6" fmla="*/ 3399 h 2607230"/>
              <a:gd name="connsiteX7" fmla="*/ 50989 w 2804387"/>
              <a:gd name="connsiteY7" fmla="*/ 0 h 2607230"/>
              <a:gd name="connsiteX8" fmla="*/ 20395 w 2804387"/>
              <a:gd name="connsiteY8" fmla="*/ 3399 h 2607230"/>
              <a:gd name="connsiteX9" fmla="*/ 3399 w 2804387"/>
              <a:gd name="connsiteY9" fmla="*/ 6798 h 2607230"/>
              <a:gd name="connsiteX10" fmla="*/ 0 w 2804387"/>
              <a:gd name="connsiteY10" fmla="*/ 20395 h 2607230"/>
              <a:gd name="connsiteX11" fmla="*/ 10198 w 2804387"/>
              <a:gd name="connsiteY11" fmla="*/ 40791 h 2607230"/>
              <a:gd name="connsiteX12" fmla="*/ 23795 w 2804387"/>
              <a:gd name="connsiteY12" fmla="*/ 57787 h 2607230"/>
              <a:gd name="connsiteX13" fmla="*/ 37392 w 2804387"/>
              <a:gd name="connsiteY13" fmla="*/ 67985 h 2607230"/>
              <a:gd name="connsiteX14" fmla="*/ 71384 w 2804387"/>
              <a:gd name="connsiteY14" fmla="*/ 84981 h 2607230"/>
              <a:gd name="connsiteX15" fmla="*/ 105377 w 2804387"/>
              <a:gd name="connsiteY15" fmla="*/ 105377 h 2607230"/>
              <a:gd name="connsiteX16" fmla="*/ 146168 w 2804387"/>
              <a:gd name="connsiteY16" fmla="*/ 139369 h 2607230"/>
              <a:gd name="connsiteX17" fmla="*/ 176761 w 2804387"/>
              <a:gd name="connsiteY17" fmla="*/ 173362 h 2607230"/>
              <a:gd name="connsiteX18" fmla="*/ 197157 w 2804387"/>
              <a:gd name="connsiteY18" fmla="*/ 207355 h 2607230"/>
              <a:gd name="connsiteX19" fmla="*/ 203955 w 2804387"/>
              <a:gd name="connsiteY19" fmla="*/ 227750 h 2607230"/>
              <a:gd name="connsiteX20" fmla="*/ 207355 w 2804387"/>
              <a:gd name="connsiteY20" fmla="*/ 316131 h 2607230"/>
              <a:gd name="connsiteX21" fmla="*/ 207355 w 2804387"/>
              <a:gd name="connsiteY21" fmla="*/ 720642 h 2607230"/>
              <a:gd name="connsiteX22" fmla="*/ 203955 w 2804387"/>
              <a:gd name="connsiteY22" fmla="*/ 1257725 h 2607230"/>
              <a:gd name="connsiteX23" fmla="*/ 203955 w 2804387"/>
              <a:gd name="connsiteY23" fmla="*/ 1686031 h 2607230"/>
              <a:gd name="connsiteX24" fmla="*/ 207355 w 2804387"/>
              <a:gd name="connsiteY24" fmla="*/ 1805005 h 2607230"/>
              <a:gd name="connsiteX25" fmla="*/ 207355 w 2804387"/>
              <a:gd name="connsiteY25" fmla="*/ 1866192 h 2607230"/>
              <a:gd name="connsiteX26" fmla="*/ 210754 w 2804387"/>
              <a:gd name="connsiteY26" fmla="*/ 1934177 h 2607230"/>
              <a:gd name="connsiteX27" fmla="*/ 217552 w 2804387"/>
              <a:gd name="connsiteY27" fmla="*/ 1998763 h 2607230"/>
              <a:gd name="connsiteX28" fmla="*/ 227750 w 2804387"/>
              <a:gd name="connsiteY28" fmla="*/ 2063349 h 2607230"/>
              <a:gd name="connsiteX29" fmla="*/ 241347 w 2804387"/>
              <a:gd name="connsiteY29" fmla="*/ 2131334 h 2607230"/>
              <a:gd name="connsiteX30" fmla="*/ 254944 w 2804387"/>
              <a:gd name="connsiteY30" fmla="*/ 2182323 h 2607230"/>
              <a:gd name="connsiteX31" fmla="*/ 275340 w 2804387"/>
              <a:gd name="connsiteY31" fmla="*/ 2243509 h 2607230"/>
              <a:gd name="connsiteX32" fmla="*/ 295735 w 2804387"/>
              <a:gd name="connsiteY32" fmla="*/ 2291099 h 2607230"/>
              <a:gd name="connsiteX33" fmla="*/ 326329 w 2804387"/>
              <a:gd name="connsiteY33" fmla="*/ 2345487 h 2607230"/>
              <a:gd name="connsiteX34" fmla="*/ 350123 w 2804387"/>
              <a:gd name="connsiteY34" fmla="*/ 2376080 h 2607230"/>
              <a:gd name="connsiteX35" fmla="*/ 380717 w 2804387"/>
              <a:gd name="connsiteY35" fmla="*/ 2406674 h 2607230"/>
              <a:gd name="connsiteX36" fmla="*/ 428306 w 2804387"/>
              <a:gd name="connsiteY36" fmla="*/ 2440666 h 2607230"/>
              <a:gd name="connsiteX37" fmla="*/ 496291 w 2804387"/>
              <a:gd name="connsiteY37" fmla="*/ 2474659 h 2607230"/>
              <a:gd name="connsiteX38" fmla="*/ 584672 w 2804387"/>
              <a:gd name="connsiteY38" fmla="*/ 2508651 h 2607230"/>
              <a:gd name="connsiteX39" fmla="*/ 741038 w 2804387"/>
              <a:gd name="connsiteY39" fmla="*/ 2546043 h 2607230"/>
              <a:gd name="connsiteX40" fmla="*/ 866810 w 2804387"/>
              <a:gd name="connsiteY40" fmla="*/ 2569838 h 2607230"/>
              <a:gd name="connsiteX41" fmla="*/ 1033374 w 2804387"/>
              <a:gd name="connsiteY41" fmla="*/ 2586834 h 2607230"/>
              <a:gd name="connsiteX42" fmla="*/ 1274721 w 2804387"/>
              <a:gd name="connsiteY42" fmla="*/ 2603830 h 2607230"/>
              <a:gd name="connsiteX43" fmla="*/ 1424288 w 2804387"/>
              <a:gd name="connsiteY43" fmla="*/ 2607230 h 2607230"/>
              <a:gd name="connsiteX44" fmla="*/ 1672434 w 2804387"/>
              <a:gd name="connsiteY44" fmla="*/ 2607230 h 2607230"/>
              <a:gd name="connsiteX45" fmla="*/ 1971569 w 2804387"/>
              <a:gd name="connsiteY45" fmla="*/ 2603830 h 2607230"/>
              <a:gd name="connsiteX46" fmla="*/ 2212916 w 2804387"/>
              <a:gd name="connsiteY46" fmla="*/ 2590233 h 2607230"/>
              <a:gd name="connsiteX47" fmla="*/ 2369282 w 2804387"/>
              <a:gd name="connsiteY47" fmla="*/ 2576636 h 2607230"/>
              <a:gd name="connsiteX48" fmla="*/ 2532446 w 2804387"/>
              <a:gd name="connsiteY48" fmla="*/ 2552842 h 2607230"/>
              <a:gd name="connsiteX49" fmla="*/ 2607230 w 2804387"/>
              <a:gd name="connsiteY49" fmla="*/ 2539245 h 2607230"/>
              <a:gd name="connsiteX50" fmla="*/ 2685413 w 2804387"/>
              <a:gd name="connsiteY50" fmla="*/ 2515450 h 2607230"/>
              <a:gd name="connsiteX51" fmla="*/ 2736401 w 2804387"/>
              <a:gd name="connsiteY51" fmla="*/ 2491655 h 2607230"/>
              <a:gd name="connsiteX52" fmla="*/ 2766995 w 2804387"/>
              <a:gd name="connsiteY52" fmla="*/ 2474659 h 2607230"/>
              <a:gd name="connsiteX53" fmla="*/ 2790789 w 2804387"/>
              <a:gd name="connsiteY53" fmla="*/ 2450864 h 2607230"/>
              <a:gd name="connsiteX54" fmla="*/ 2800987 w 2804387"/>
              <a:gd name="connsiteY54" fmla="*/ 2423670 h 2607230"/>
              <a:gd name="connsiteX55" fmla="*/ 2804387 w 2804387"/>
              <a:gd name="connsiteY55" fmla="*/ 2396476 h 2607230"/>
              <a:gd name="connsiteX56" fmla="*/ 2797588 w 2804387"/>
              <a:gd name="connsiteY56" fmla="*/ 2365882 h 2607230"/>
              <a:gd name="connsiteX57" fmla="*/ 2787390 w 2804387"/>
              <a:gd name="connsiteY57" fmla="*/ 2345487 h 2607230"/>
              <a:gd name="connsiteX58" fmla="*/ 2763595 w 2804387"/>
              <a:gd name="connsiteY58" fmla="*/ 2311494 h 2607230"/>
              <a:gd name="connsiteX59" fmla="*/ 2736401 w 2804387"/>
              <a:gd name="connsiteY59" fmla="*/ 2280901 h 2607230"/>
              <a:gd name="connsiteX60" fmla="*/ 2226513 w 2804387"/>
              <a:gd name="connsiteY60" fmla="*/ 2325091 h 2607230"/>
              <a:gd name="connsiteX61" fmla="*/ 2063349 w 2804387"/>
              <a:gd name="connsiteY61" fmla="*/ 2345487 h 2607230"/>
              <a:gd name="connsiteX62" fmla="*/ 1872990 w 2804387"/>
              <a:gd name="connsiteY62" fmla="*/ 2362483 h 2607230"/>
              <a:gd name="connsiteX63" fmla="*/ 1539863 w 2804387"/>
              <a:gd name="connsiteY63" fmla="*/ 2382879 h 2607230"/>
              <a:gd name="connsiteX64" fmla="*/ 1369900 w 2804387"/>
              <a:gd name="connsiteY64" fmla="*/ 2386278 h 2607230"/>
              <a:gd name="connsiteX65" fmla="*/ 1216934 w 2804387"/>
              <a:gd name="connsiteY65" fmla="*/ 2382879 h 2607230"/>
              <a:gd name="connsiteX66" fmla="*/ 1050370 w 2804387"/>
              <a:gd name="connsiteY66" fmla="*/ 2376080 h 2607230"/>
              <a:gd name="connsiteX67" fmla="*/ 941594 w 2804387"/>
              <a:gd name="connsiteY67" fmla="*/ 2362483 h 2607230"/>
              <a:gd name="connsiteX68" fmla="*/ 832818 w 2804387"/>
              <a:gd name="connsiteY68" fmla="*/ 2345487 h 2607230"/>
              <a:gd name="connsiteX69" fmla="*/ 761433 w 2804387"/>
              <a:gd name="connsiteY69" fmla="*/ 2328491 h 2607230"/>
              <a:gd name="connsiteX70" fmla="*/ 683250 w 2804387"/>
              <a:gd name="connsiteY70" fmla="*/ 2304696 h 2607230"/>
              <a:gd name="connsiteX71" fmla="*/ 594870 w 2804387"/>
              <a:gd name="connsiteY71" fmla="*/ 2263905 h 2607230"/>
              <a:gd name="connsiteX72" fmla="*/ 554079 w 2804387"/>
              <a:gd name="connsiteY72" fmla="*/ 2236711 h 2607230"/>
              <a:gd name="connsiteX73" fmla="*/ 523485 w 2804387"/>
              <a:gd name="connsiteY73" fmla="*/ 2212916 h 2607230"/>
              <a:gd name="connsiteX74" fmla="*/ 503090 w 2804387"/>
              <a:gd name="connsiteY74" fmla="*/ 2189121 h 2607230"/>
              <a:gd name="connsiteX75" fmla="*/ 479295 w 2804387"/>
              <a:gd name="connsiteY75" fmla="*/ 2134733 h 2607230"/>
              <a:gd name="connsiteX76" fmla="*/ 465698 w 2804387"/>
              <a:gd name="connsiteY76" fmla="*/ 2070147 h 2607230"/>
              <a:gd name="connsiteX77" fmla="*/ 455500 w 2804387"/>
              <a:gd name="connsiteY77" fmla="*/ 1957972 h 2607230"/>
              <a:gd name="connsiteX78" fmla="*/ 452101 w 2804387"/>
              <a:gd name="connsiteY78" fmla="*/ 1743819 h 2607230"/>
              <a:gd name="connsiteX79" fmla="*/ 452101 w 2804387"/>
              <a:gd name="connsiteY79" fmla="*/ 1312113 h 2607230"/>
              <a:gd name="connsiteX80" fmla="*/ 452101 w 2804387"/>
              <a:gd name="connsiteY80" fmla="*/ 720642 h 260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04387" h="2607230">
                <a:moveTo>
                  <a:pt x="452101" y="720642"/>
                </a:moveTo>
                <a:lnTo>
                  <a:pt x="452101" y="203955"/>
                </a:lnTo>
                <a:lnTo>
                  <a:pt x="445303" y="152966"/>
                </a:lnTo>
                <a:lnTo>
                  <a:pt x="302534" y="44190"/>
                </a:lnTo>
                <a:lnTo>
                  <a:pt x="234549" y="30593"/>
                </a:lnTo>
                <a:lnTo>
                  <a:pt x="163164" y="16996"/>
                </a:lnTo>
                <a:lnTo>
                  <a:pt x="84981" y="3399"/>
                </a:lnTo>
                <a:lnTo>
                  <a:pt x="50989" y="0"/>
                </a:lnTo>
                <a:lnTo>
                  <a:pt x="20395" y="3399"/>
                </a:lnTo>
                <a:lnTo>
                  <a:pt x="3399" y="6798"/>
                </a:lnTo>
                <a:lnTo>
                  <a:pt x="0" y="20395"/>
                </a:lnTo>
                <a:lnTo>
                  <a:pt x="10198" y="40791"/>
                </a:lnTo>
                <a:lnTo>
                  <a:pt x="23795" y="57787"/>
                </a:lnTo>
                <a:lnTo>
                  <a:pt x="37392" y="67985"/>
                </a:lnTo>
                <a:lnTo>
                  <a:pt x="71384" y="84981"/>
                </a:lnTo>
                <a:lnTo>
                  <a:pt x="105377" y="105377"/>
                </a:lnTo>
                <a:lnTo>
                  <a:pt x="146168" y="139369"/>
                </a:lnTo>
                <a:lnTo>
                  <a:pt x="176761" y="173362"/>
                </a:lnTo>
                <a:lnTo>
                  <a:pt x="197157" y="207355"/>
                </a:lnTo>
                <a:lnTo>
                  <a:pt x="203955" y="227750"/>
                </a:lnTo>
                <a:lnTo>
                  <a:pt x="207355" y="316131"/>
                </a:lnTo>
                <a:lnTo>
                  <a:pt x="207355" y="720642"/>
                </a:lnTo>
                <a:cubicBezTo>
                  <a:pt x="206222" y="899670"/>
                  <a:pt x="205088" y="1078697"/>
                  <a:pt x="203955" y="1257725"/>
                </a:cubicBezTo>
                <a:lnTo>
                  <a:pt x="203955" y="1686031"/>
                </a:lnTo>
                <a:cubicBezTo>
                  <a:pt x="205088" y="1725689"/>
                  <a:pt x="206222" y="1765347"/>
                  <a:pt x="207355" y="1805005"/>
                </a:cubicBezTo>
                <a:lnTo>
                  <a:pt x="207355" y="1866192"/>
                </a:lnTo>
                <a:lnTo>
                  <a:pt x="210754" y="1934177"/>
                </a:lnTo>
                <a:lnTo>
                  <a:pt x="217552" y="1998763"/>
                </a:lnTo>
                <a:lnTo>
                  <a:pt x="227750" y="2063349"/>
                </a:lnTo>
                <a:lnTo>
                  <a:pt x="241347" y="2131334"/>
                </a:lnTo>
                <a:lnTo>
                  <a:pt x="254944" y="2182323"/>
                </a:lnTo>
                <a:lnTo>
                  <a:pt x="275340" y="2243509"/>
                </a:lnTo>
                <a:lnTo>
                  <a:pt x="295735" y="2291099"/>
                </a:lnTo>
                <a:lnTo>
                  <a:pt x="326329" y="2345487"/>
                </a:lnTo>
                <a:lnTo>
                  <a:pt x="350123" y="2376080"/>
                </a:lnTo>
                <a:lnTo>
                  <a:pt x="380717" y="2406674"/>
                </a:lnTo>
                <a:lnTo>
                  <a:pt x="428306" y="2440666"/>
                </a:lnTo>
                <a:lnTo>
                  <a:pt x="496291" y="2474659"/>
                </a:lnTo>
                <a:lnTo>
                  <a:pt x="584672" y="2508651"/>
                </a:lnTo>
                <a:lnTo>
                  <a:pt x="741038" y="2546043"/>
                </a:lnTo>
                <a:lnTo>
                  <a:pt x="866810" y="2569838"/>
                </a:lnTo>
                <a:lnTo>
                  <a:pt x="1033374" y="2586834"/>
                </a:lnTo>
                <a:lnTo>
                  <a:pt x="1274721" y="2603830"/>
                </a:lnTo>
                <a:lnTo>
                  <a:pt x="1424288" y="2607230"/>
                </a:lnTo>
                <a:lnTo>
                  <a:pt x="1672434" y="2607230"/>
                </a:lnTo>
                <a:lnTo>
                  <a:pt x="1971569" y="2603830"/>
                </a:lnTo>
                <a:lnTo>
                  <a:pt x="2212916" y="2590233"/>
                </a:lnTo>
                <a:lnTo>
                  <a:pt x="2369282" y="2576636"/>
                </a:lnTo>
                <a:lnTo>
                  <a:pt x="2532446" y="2552842"/>
                </a:lnTo>
                <a:lnTo>
                  <a:pt x="2607230" y="2539245"/>
                </a:lnTo>
                <a:lnTo>
                  <a:pt x="2685413" y="2515450"/>
                </a:lnTo>
                <a:lnTo>
                  <a:pt x="2736401" y="2491655"/>
                </a:lnTo>
                <a:lnTo>
                  <a:pt x="2766995" y="2474659"/>
                </a:lnTo>
                <a:lnTo>
                  <a:pt x="2790789" y="2450864"/>
                </a:lnTo>
                <a:lnTo>
                  <a:pt x="2800987" y="2423670"/>
                </a:lnTo>
                <a:lnTo>
                  <a:pt x="2804387" y="2396476"/>
                </a:lnTo>
                <a:lnTo>
                  <a:pt x="2797588" y="2365882"/>
                </a:lnTo>
                <a:lnTo>
                  <a:pt x="2787390" y="2345487"/>
                </a:lnTo>
                <a:lnTo>
                  <a:pt x="2763595" y="2311494"/>
                </a:lnTo>
                <a:lnTo>
                  <a:pt x="2736401" y="2280901"/>
                </a:lnTo>
                <a:lnTo>
                  <a:pt x="2226513" y="2325091"/>
                </a:lnTo>
                <a:lnTo>
                  <a:pt x="2063349" y="2345487"/>
                </a:lnTo>
                <a:lnTo>
                  <a:pt x="1872990" y="2362483"/>
                </a:lnTo>
                <a:lnTo>
                  <a:pt x="1539863" y="2382879"/>
                </a:lnTo>
                <a:lnTo>
                  <a:pt x="1369900" y="2386278"/>
                </a:lnTo>
                <a:lnTo>
                  <a:pt x="1216934" y="2382879"/>
                </a:lnTo>
                <a:lnTo>
                  <a:pt x="1050370" y="2376080"/>
                </a:lnTo>
                <a:lnTo>
                  <a:pt x="941594" y="2362483"/>
                </a:lnTo>
                <a:lnTo>
                  <a:pt x="832818" y="2345487"/>
                </a:lnTo>
                <a:lnTo>
                  <a:pt x="761433" y="2328491"/>
                </a:lnTo>
                <a:lnTo>
                  <a:pt x="683250" y="2304696"/>
                </a:lnTo>
                <a:lnTo>
                  <a:pt x="594870" y="2263905"/>
                </a:lnTo>
                <a:lnTo>
                  <a:pt x="554079" y="2236711"/>
                </a:lnTo>
                <a:lnTo>
                  <a:pt x="523485" y="2212916"/>
                </a:lnTo>
                <a:lnTo>
                  <a:pt x="503090" y="2189121"/>
                </a:lnTo>
                <a:lnTo>
                  <a:pt x="479295" y="2134733"/>
                </a:lnTo>
                <a:lnTo>
                  <a:pt x="465698" y="2070147"/>
                </a:lnTo>
                <a:lnTo>
                  <a:pt x="455500" y="1957972"/>
                </a:lnTo>
                <a:lnTo>
                  <a:pt x="452101" y="1743819"/>
                </a:lnTo>
                <a:lnTo>
                  <a:pt x="452101" y="1312113"/>
                </a:lnTo>
                <a:lnTo>
                  <a:pt x="452101" y="72064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A313663-1AF0-4A72-A6F1-CFFB27E76592}"/>
              </a:ext>
            </a:extLst>
          </p:cNvPr>
          <p:cNvSpPr/>
          <p:nvPr/>
        </p:nvSpPr>
        <p:spPr>
          <a:xfrm>
            <a:off x="8012114" y="4779963"/>
            <a:ext cx="568325" cy="800100"/>
          </a:xfrm>
          <a:custGeom>
            <a:avLst/>
            <a:gdLst>
              <a:gd name="connsiteX0" fmla="*/ 266700 w 566738"/>
              <a:gd name="connsiteY0" fmla="*/ 259556 h 800100"/>
              <a:gd name="connsiteX1" fmla="*/ 280988 w 566738"/>
              <a:gd name="connsiteY1" fmla="*/ 95250 h 800100"/>
              <a:gd name="connsiteX2" fmla="*/ 283369 w 566738"/>
              <a:gd name="connsiteY2" fmla="*/ 38100 h 800100"/>
              <a:gd name="connsiteX3" fmla="*/ 288132 w 566738"/>
              <a:gd name="connsiteY3" fmla="*/ 19050 h 800100"/>
              <a:gd name="connsiteX4" fmla="*/ 302419 w 566738"/>
              <a:gd name="connsiteY4" fmla="*/ 0 h 800100"/>
              <a:gd name="connsiteX5" fmla="*/ 316707 w 566738"/>
              <a:gd name="connsiteY5" fmla="*/ 0 h 800100"/>
              <a:gd name="connsiteX6" fmla="*/ 328613 w 566738"/>
              <a:gd name="connsiteY6" fmla="*/ 4762 h 800100"/>
              <a:gd name="connsiteX7" fmla="*/ 338138 w 566738"/>
              <a:gd name="connsiteY7" fmla="*/ 11906 h 800100"/>
              <a:gd name="connsiteX8" fmla="*/ 350044 w 566738"/>
              <a:gd name="connsiteY8" fmla="*/ 26194 h 800100"/>
              <a:gd name="connsiteX9" fmla="*/ 357188 w 566738"/>
              <a:gd name="connsiteY9" fmla="*/ 45244 h 800100"/>
              <a:gd name="connsiteX10" fmla="*/ 366713 w 566738"/>
              <a:gd name="connsiteY10" fmla="*/ 147637 h 800100"/>
              <a:gd name="connsiteX11" fmla="*/ 381000 w 566738"/>
              <a:gd name="connsiteY11" fmla="*/ 264319 h 800100"/>
              <a:gd name="connsiteX12" fmla="*/ 402432 w 566738"/>
              <a:gd name="connsiteY12" fmla="*/ 395287 h 800100"/>
              <a:gd name="connsiteX13" fmla="*/ 421482 w 566738"/>
              <a:gd name="connsiteY13" fmla="*/ 502444 h 800100"/>
              <a:gd name="connsiteX14" fmla="*/ 438150 w 566738"/>
              <a:gd name="connsiteY14" fmla="*/ 576262 h 800100"/>
              <a:gd name="connsiteX15" fmla="*/ 450057 w 566738"/>
              <a:gd name="connsiteY15" fmla="*/ 616744 h 800100"/>
              <a:gd name="connsiteX16" fmla="*/ 464344 w 566738"/>
              <a:gd name="connsiteY16" fmla="*/ 654844 h 800100"/>
              <a:gd name="connsiteX17" fmla="*/ 485775 w 566738"/>
              <a:gd name="connsiteY17" fmla="*/ 692944 h 800100"/>
              <a:gd name="connsiteX18" fmla="*/ 502444 w 566738"/>
              <a:gd name="connsiteY18" fmla="*/ 716756 h 800100"/>
              <a:gd name="connsiteX19" fmla="*/ 519113 w 566738"/>
              <a:gd name="connsiteY19" fmla="*/ 735806 h 800100"/>
              <a:gd name="connsiteX20" fmla="*/ 566738 w 566738"/>
              <a:gd name="connsiteY20" fmla="*/ 800100 h 800100"/>
              <a:gd name="connsiteX21" fmla="*/ 0 w 566738"/>
              <a:gd name="connsiteY21" fmla="*/ 781050 h 800100"/>
              <a:gd name="connsiteX22" fmla="*/ 57150 w 566738"/>
              <a:gd name="connsiteY22" fmla="*/ 769144 h 800100"/>
              <a:gd name="connsiteX23" fmla="*/ 97632 w 566738"/>
              <a:gd name="connsiteY23" fmla="*/ 754856 h 800100"/>
              <a:gd name="connsiteX24" fmla="*/ 135732 w 566738"/>
              <a:gd name="connsiteY24" fmla="*/ 738187 h 800100"/>
              <a:gd name="connsiteX25" fmla="*/ 166688 w 566738"/>
              <a:gd name="connsiteY25" fmla="*/ 716756 h 800100"/>
              <a:gd name="connsiteX26" fmla="*/ 185738 w 566738"/>
              <a:gd name="connsiteY26" fmla="*/ 695325 h 800100"/>
              <a:gd name="connsiteX27" fmla="*/ 202407 w 566738"/>
              <a:gd name="connsiteY27" fmla="*/ 669131 h 800100"/>
              <a:gd name="connsiteX28" fmla="*/ 216694 w 566738"/>
              <a:gd name="connsiteY28" fmla="*/ 628650 h 800100"/>
              <a:gd name="connsiteX29" fmla="*/ 230982 w 566738"/>
              <a:gd name="connsiteY29" fmla="*/ 545306 h 800100"/>
              <a:gd name="connsiteX30" fmla="*/ 242888 w 566738"/>
              <a:gd name="connsiteY30" fmla="*/ 466725 h 800100"/>
              <a:gd name="connsiteX31" fmla="*/ 257175 w 566738"/>
              <a:gd name="connsiteY31" fmla="*/ 364331 h 800100"/>
              <a:gd name="connsiteX32" fmla="*/ 266700 w 566738"/>
              <a:gd name="connsiteY32" fmla="*/ 25955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6738" h="800100">
                <a:moveTo>
                  <a:pt x="266700" y="259556"/>
                </a:moveTo>
                <a:lnTo>
                  <a:pt x="280988" y="95250"/>
                </a:lnTo>
                <a:cubicBezTo>
                  <a:pt x="281782" y="76200"/>
                  <a:pt x="282575" y="57150"/>
                  <a:pt x="283369" y="38100"/>
                </a:cubicBezTo>
                <a:lnTo>
                  <a:pt x="288132" y="19050"/>
                </a:lnTo>
                <a:lnTo>
                  <a:pt x="302419" y="0"/>
                </a:lnTo>
                <a:lnTo>
                  <a:pt x="316707" y="0"/>
                </a:lnTo>
                <a:lnTo>
                  <a:pt x="328613" y="4762"/>
                </a:lnTo>
                <a:lnTo>
                  <a:pt x="338138" y="11906"/>
                </a:lnTo>
                <a:lnTo>
                  <a:pt x="350044" y="26194"/>
                </a:lnTo>
                <a:lnTo>
                  <a:pt x="357188" y="45244"/>
                </a:lnTo>
                <a:lnTo>
                  <a:pt x="366713" y="147637"/>
                </a:lnTo>
                <a:lnTo>
                  <a:pt x="381000" y="264319"/>
                </a:lnTo>
                <a:lnTo>
                  <a:pt x="402432" y="395287"/>
                </a:lnTo>
                <a:lnTo>
                  <a:pt x="421482" y="502444"/>
                </a:lnTo>
                <a:lnTo>
                  <a:pt x="438150" y="576262"/>
                </a:lnTo>
                <a:lnTo>
                  <a:pt x="450057" y="616744"/>
                </a:lnTo>
                <a:lnTo>
                  <a:pt x="464344" y="654844"/>
                </a:lnTo>
                <a:lnTo>
                  <a:pt x="485775" y="692944"/>
                </a:lnTo>
                <a:lnTo>
                  <a:pt x="502444" y="716756"/>
                </a:lnTo>
                <a:lnTo>
                  <a:pt x="519113" y="735806"/>
                </a:lnTo>
                <a:lnTo>
                  <a:pt x="566738" y="800100"/>
                </a:lnTo>
                <a:lnTo>
                  <a:pt x="0" y="781050"/>
                </a:lnTo>
                <a:lnTo>
                  <a:pt x="57150" y="769144"/>
                </a:lnTo>
                <a:lnTo>
                  <a:pt x="97632" y="754856"/>
                </a:lnTo>
                <a:lnTo>
                  <a:pt x="135732" y="738187"/>
                </a:lnTo>
                <a:lnTo>
                  <a:pt x="166688" y="716756"/>
                </a:lnTo>
                <a:lnTo>
                  <a:pt x="185738" y="695325"/>
                </a:lnTo>
                <a:lnTo>
                  <a:pt x="202407" y="669131"/>
                </a:lnTo>
                <a:lnTo>
                  <a:pt x="216694" y="628650"/>
                </a:lnTo>
                <a:lnTo>
                  <a:pt x="230982" y="545306"/>
                </a:lnTo>
                <a:lnTo>
                  <a:pt x="242888" y="466725"/>
                </a:lnTo>
                <a:lnTo>
                  <a:pt x="257175" y="364331"/>
                </a:lnTo>
                <a:lnTo>
                  <a:pt x="266700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B03F407-A118-4AAA-8AFD-2EBFBE10B477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</p:grpSpPr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D874C8B1-6E67-40AE-AB24-CE3A5C0B23A4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57D74AC7-FF7E-4660-B047-67254A5AE79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96AFB0A0-133E-442B-B29F-8CF5C0AFCD56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80BF248-1AB1-4FA1-A3C9-2B2E0190883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0105438E-E046-47A1-8635-79C38649528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F9358519-0267-48DB-8299-2BB40B352017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164EB2-8059-4689-8F13-FBC83A04193C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4372CB-F22C-4322-9831-4391F78CAA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15CAC91F-EFB5-4812-A059-84E8546F3B45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ACF87009-2602-4E31-974D-D6A2705EC37B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9F42DC52-E6BD-4134-9D47-89C4F71B852E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A16CD941-4DBF-475E-AB36-0F3ECA770465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59A38002-EB5A-4C36-B4C4-C941EA4F388E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AF8FB913-4C1E-467B-9AA5-62E759CFFFCE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7AA2933E-E42A-4425-B20D-A6DF81637B04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F9A37D91-0AEA-4515-9128-42883772AF5B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095C25FB-6470-40E9-856A-8432DC953EFE}"/>
              </a:ext>
            </a:extLst>
          </p:cNvPr>
          <p:cNvGrpSpPr/>
          <p:nvPr/>
        </p:nvGrpSpPr>
        <p:grpSpPr>
          <a:xfrm>
            <a:off x="3798888" y="1391165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A7895C18-0783-4428-858E-809217F9D7DA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DA8CC23B-17C2-486B-AF81-431904EF41C5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AB3AD46F-B890-404E-9890-6AEEE4728B48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942B57C5-C6D6-4A75-B593-E2BC3FD8ED4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AE78B3AD-7806-41E3-85F7-C1E5C2BFB17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BE7B317B-C314-4176-B82D-76C7B257947A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AC3584BA-E51A-4D25-A5C4-3259E9177D1E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B3159C03-8AAA-4F09-9EA1-0EDFF3665AB1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5F1C3AF3-4547-4A29-BA96-4F5B3BE7664C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CBA5C37E-9453-4CF5-A0B3-7107DC3DD883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875114C0-A299-49F9-9635-89EC8834B2F4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1">
              <a:extLst>
                <a:ext uri="{FF2B5EF4-FFF2-40B4-BE49-F238E27FC236}">
                  <a16:creationId xmlns:a16="http://schemas.microsoft.com/office/drawing/2014/main" id="{169D7F91-F22C-4D38-8F11-68E9A624D670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21A2194F-3791-4341-9E1C-F4EC9FF7F75A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0A83A350-DC51-475D-99DB-FE3305656321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4">
              <a:extLst>
                <a:ext uri="{FF2B5EF4-FFF2-40B4-BE49-F238E27FC236}">
                  <a16:creationId xmlns:a16="http://schemas.microsoft.com/office/drawing/2014/main" id="{0CB1B238-EC0B-4BDF-ACF8-24E8BAD2A789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D18B276A-A833-475A-83DE-39B37A8B567D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1769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6" grpId="0" animBg="1"/>
      <p:bldP spid="27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695001B-762D-48C5-918F-F95D5AFC0C88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D32BEF62-636A-48CC-A0F1-90641018CD89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4ACF4F7-AF73-4352-8D43-4D5DBA9ED8B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91587DBD-8DC0-4825-A755-2044453CC03F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0A3ADCFE-4438-455F-AEC0-45D6C75FA5F5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22D31031-611D-4D0D-88AC-08840F2C6E7D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C80C176-6D5B-4CF8-B769-C58AD2CE4358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C0E23901-92D1-46DB-ADEB-F271A382C90B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2B4D38FA-74C0-44FF-B90A-9EE2FCD188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F16C0DB3-4664-44EE-863E-76AB9E4F2201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9">
              <a:extLst>
                <a:ext uri="{FF2B5EF4-FFF2-40B4-BE49-F238E27FC236}">
                  <a16:creationId xmlns:a16="http://schemas.microsoft.com/office/drawing/2014/main" id="{FCDF6A17-ED18-4831-B930-965987909B99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0">
              <a:extLst>
                <a:ext uri="{FF2B5EF4-FFF2-40B4-BE49-F238E27FC236}">
                  <a16:creationId xmlns:a16="http://schemas.microsoft.com/office/drawing/2014/main" id="{B7E922AF-0850-4022-ACF2-809B70650446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C9969BCA-F5D8-45A7-8B0B-6D0721017DBD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B484AA07-9833-42DA-AF68-A59CB1D4DDC5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A472E012-00A0-4840-BB51-DBB00AE027C8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E74A1E25-7A2C-4991-9AA8-93AA9BBDF402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58E2647A-5D26-4602-9E92-4119B5D44D4E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255273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E9E5AB-5B7A-4596-8DD5-AA25A2236FC9}"/>
              </a:ext>
            </a:extLst>
          </p:cNvPr>
          <p:cNvSpPr/>
          <p:nvPr/>
        </p:nvSpPr>
        <p:spPr>
          <a:xfrm>
            <a:off x="4056063" y="1579564"/>
            <a:ext cx="963612" cy="1266825"/>
          </a:xfrm>
          <a:custGeom>
            <a:avLst/>
            <a:gdLst>
              <a:gd name="connsiteX0" fmla="*/ 566737 w 964406"/>
              <a:gd name="connsiteY0" fmla="*/ 719137 h 1266825"/>
              <a:gd name="connsiteX1" fmla="*/ 654844 w 964406"/>
              <a:gd name="connsiteY1" fmla="*/ 609600 h 1266825"/>
              <a:gd name="connsiteX2" fmla="*/ 719137 w 964406"/>
              <a:gd name="connsiteY2" fmla="*/ 526256 h 1266825"/>
              <a:gd name="connsiteX3" fmla="*/ 764381 w 964406"/>
              <a:gd name="connsiteY3" fmla="*/ 469106 h 1266825"/>
              <a:gd name="connsiteX4" fmla="*/ 795337 w 964406"/>
              <a:gd name="connsiteY4" fmla="*/ 428625 h 1266825"/>
              <a:gd name="connsiteX5" fmla="*/ 812006 w 964406"/>
              <a:gd name="connsiteY5" fmla="*/ 409575 h 1266825"/>
              <a:gd name="connsiteX6" fmla="*/ 838200 w 964406"/>
              <a:gd name="connsiteY6" fmla="*/ 392906 h 1266825"/>
              <a:gd name="connsiteX7" fmla="*/ 864394 w 964406"/>
              <a:gd name="connsiteY7" fmla="*/ 378619 h 1266825"/>
              <a:gd name="connsiteX8" fmla="*/ 914400 w 964406"/>
              <a:gd name="connsiteY8" fmla="*/ 359569 h 1266825"/>
              <a:gd name="connsiteX9" fmla="*/ 945356 w 964406"/>
              <a:gd name="connsiteY9" fmla="*/ 352425 h 1266825"/>
              <a:gd name="connsiteX10" fmla="*/ 954881 w 964406"/>
              <a:gd name="connsiteY10" fmla="*/ 342900 h 1266825"/>
              <a:gd name="connsiteX11" fmla="*/ 962025 w 964406"/>
              <a:gd name="connsiteY11" fmla="*/ 328612 h 1266825"/>
              <a:gd name="connsiteX12" fmla="*/ 964406 w 964406"/>
              <a:gd name="connsiteY12" fmla="*/ 311944 h 1266825"/>
              <a:gd name="connsiteX13" fmla="*/ 962025 w 964406"/>
              <a:gd name="connsiteY13" fmla="*/ 288131 h 1266825"/>
              <a:gd name="connsiteX14" fmla="*/ 947737 w 964406"/>
              <a:gd name="connsiteY14" fmla="*/ 250031 h 1266825"/>
              <a:gd name="connsiteX15" fmla="*/ 914400 w 964406"/>
              <a:gd name="connsiteY15" fmla="*/ 197644 h 1266825"/>
              <a:gd name="connsiteX16" fmla="*/ 888206 w 964406"/>
              <a:gd name="connsiteY16" fmla="*/ 164306 h 1266825"/>
              <a:gd name="connsiteX17" fmla="*/ 854869 w 964406"/>
              <a:gd name="connsiteY17" fmla="*/ 130969 h 1266825"/>
              <a:gd name="connsiteX18" fmla="*/ 819150 w 964406"/>
              <a:gd name="connsiteY18" fmla="*/ 102394 h 1266825"/>
              <a:gd name="connsiteX19" fmla="*/ 783431 w 964406"/>
              <a:gd name="connsiteY19" fmla="*/ 78581 h 1266825"/>
              <a:gd name="connsiteX20" fmla="*/ 738187 w 964406"/>
              <a:gd name="connsiteY20" fmla="*/ 52387 h 1266825"/>
              <a:gd name="connsiteX21" fmla="*/ 700087 w 964406"/>
              <a:gd name="connsiteY21" fmla="*/ 33337 h 1266825"/>
              <a:gd name="connsiteX22" fmla="*/ 654844 w 964406"/>
              <a:gd name="connsiteY22" fmla="*/ 14287 h 1266825"/>
              <a:gd name="connsiteX23" fmla="*/ 614362 w 964406"/>
              <a:gd name="connsiteY23" fmla="*/ 4762 h 1266825"/>
              <a:gd name="connsiteX24" fmla="*/ 588169 w 964406"/>
              <a:gd name="connsiteY24" fmla="*/ 0 h 1266825"/>
              <a:gd name="connsiteX25" fmla="*/ 564356 w 964406"/>
              <a:gd name="connsiteY25" fmla="*/ 2381 h 1266825"/>
              <a:gd name="connsiteX26" fmla="*/ 552450 w 964406"/>
              <a:gd name="connsiteY26" fmla="*/ 9525 h 1266825"/>
              <a:gd name="connsiteX27" fmla="*/ 550069 w 964406"/>
              <a:gd name="connsiteY27" fmla="*/ 19050 h 1266825"/>
              <a:gd name="connsiteX28" fmla="*/ 550069 w 964406"/>
              <a:gd name="connsiteY28" fmla="*/ 35719 h 1266825"/>
              <a:gd name="connsiteX29" fmla="*/ 554831 w 964406"/>
              <a:gd name="connsiteY29" fmla="*/ 54769 h 1266825"/>
              <a:gd name="connsiteX30" fmla="*/ 576262 w 964406"/>
              <a:gd name="connsiteY30" fmla="*/ 97631 h 1266825"/>
              <a:gd name="connsiteX31" fmla="*/ 595312 w 964406"/>
              <a:gd name="connsiteY31" fmla="*/ 121444 h 1266825"/>
              <a:gd name="connsiteX32" fmla="*/ 604837 w 964406"/>
              <a:gd name="connsiteY32" fmla="*/ 138112 h 1266825"/>
              <a:gd name="connsiteX33" fmla="*/ 616744 w 964406"/>
              <a:gd name="connsiteY33" fmla="*/ 164306 h 1266825"/>
              <a:gd name="connsiteX34" fmla="*/ 621506 w 964406"/>
              <a:gd name="connsiteY34" fmla="*/ 188119 h 1266825"/>
              <a:gd name="connsiteX35" fmla="*/ 619125 w 964406"/>
              <a:gd name="connsiteY35" fmla="*/ 226219 h 1266825"/>
              <a:gd name="connsiteX36" fmla="*/ 604837 w 964406"/>
              <a:gd name="connsiteY36" fmla="*/ 259556 h 1266825"/>
              <a:gd name="connsiteX37" fmla="*/ 564356 w 964406"/>
              <a:gd name="connsiteY37" fmla="*/ 335756 h 1266825"/>
              <a:gd name="connsiteX38" fmla="*/ 495300 w 964406"/>
              <a:gd name="connsiteY38" fmla="*/ 459581 h 1266825"/>
              <a:gd name="connsiteX39" fmla="*/ 392906 w 964406"/>
              <a:gd name="connsiteY39" fmla="*/ 633412 h 1266825"/>
              <a:gd name="connsiteX40" fmla="*/ 266700 w 964406"/>
              <a:gd name="connsiteY40" fmla="*/ 835819 h 1266825"/>
              <a:gd name="connsiteX41" fmla="*/ 111919 w 964406"/>
              <a:gd name="connsiteY41" fmla="*/ 1064419 h 1266825"/>
              <a:gd name="connsiteX42" fmla="*/ 0 w 964406"/>
              <a:gd name="connsiteY42" fmla="*/ 1207294 h 1266825"/>
              <a:gd name="connsiteX43" fmla="*/ 95250 w 964406"/>
              <a:gd name="connsiteY43" fmla="*/ 1266825 h 1266825"/>
              <a:gd name="connsiteX44" fmla="*/ 197644 w 964406"/>
              <a:gd name="connsiteY44" fmla="*/ 1159669 h 1266825"/>
              <a:gd name="connsiteX45" fmla="*/ 304800 w 964406"/>
              <a:gd name="connsiteY45" fmla="*/ 1035844 h 1266825"/>
              <a:gd name="connsiteX46" fmla="*/ 454819 w 964406"/>
              <a:gd name="connsiteY46" fmla="*/ 857250 h 1266825"/>
              <a:gd name="connsiteX47" fmla="*/ 566737 w 964406"/>
              <a:gd name="connsiteY47" fmla="*/ 719137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4406" h="1266825">
                <a:moveTo>
                  <a:pt x="566737" y="719137"/>
                </a:moveTo>
                <a:lnTo>
                  <a:pt x="654844" y="609600"/>
                </a:lnTo>
                <a:lnTo>
                  <a:pt x="719137" y="526256"/>
                </a:lnTo>
                <a:lnTo>
                  <a:pt x="764381" y="469106"/>
                </a:lnTo>
                <a:lnTo>
                  <a:pt x="795337" y="428625"/>
                </a:lnTo>
                <a:lnTo>
                  <a:pt x="812006" y="409575"/>
                </a:lnTo>
                <a:lnTo>
                  <a:pt x="838200" y="392906"/>
                </a:lnTo>
                <a:lnTo>
                  <a:pt x="864394" y="378619"/>
                </a:lnTo>
                <a:lnTo>
                  <a:pt x="914400" y="359569"/>
                </a:lnTo>
                <a:lnTo>
                  <a:pt x="945356" y="352425"/>
                </a:lnTo>
                <a:lnTo>
                  <a:pt x="954881" y="342900"/>
                </a:lnTo>
                <a:lnTo>
                  <a:pt x="962025" y="328612"/>
                </a:lnTo>
                <a:lnTo>
                  <a:pt x="964406" y="311944"/>
                </a:lnTo>
                <a:lnTo>
                  <a:pt x="962025" y="288131"/>
                </a:lnTo>
                <a:lnTo>
                  <a:pt x="947737" y="250031"/>
                </a:lnTo>
                <a:lnTo>
                  <a:pt x="914400" y="197644"/>
                </a:lnTo>
                <a:lnTo>
                  <a:pt x="888206" y="164306"/>
                </a:lnTo>
                <a:lnTo>
                  <a:pt x="854869" y="130969"/>
                </a:lnTo>
                <a:lnTo>
                  <a:pt x="819150" y="102394"/>
                </a:lnTo>
                <a:lnTo>
                  <a:pt x="783431" y="78581"/>
                </a:lnTo>
                <a:lnTo>
                  <a:pt x="738187" y="52387"/>
                </a:lnTo>
                <a:lnTo>
                  <a:pt x="700087" y="33337"/>
                </a:lnTo>
                <a:lnTo>
                  <a:pt x="654844" y="14287"/>
                </a:lnTo>
                <a:lnTo>
                  <a:pt x="614362" y="4762"/>
                </a:lnTo>
                <a:lnTo>
                  <a:pt x="588169" y="0"/>
                </a:lnTo>
                <a:lnTo>
                  <a:pt x="564356" y="2381"/>
                </a:lnTo>
                <a:lnTo>
                  <a:pt x="552450" y="9525"/>
                </a:lnTo>
                <a:lnTo>
                  <a:pt x="550069" y="19050"/>
                </a:lnTo>
                <a:lnTo>
                  <a:pt x="550069" y="35719"/>
                </a:lnTo>
                <a:lnTo>
                  <a:pt x="554831" y="54769"/>
                </a:lnTo>
                <a:lnTo>
                  <a:pt x="576262" y="97631"/>
                </a:lnTo>
                <a:lnTo>
                  <a:pt x="595312" y="121444"/>
                </a:lnTo>
                <a:lnTo>
                  <a:pt x="604837" y="138112"/>
                </a:lnTo>
                <a:lnTo>
                  <a:pt x="616744" y="164306"/>
                </a:lnTo>
                <a:lnTo>
                  <a:pt x="621506" y="188119"/>
                </a:lnTo>
                <a:lnTo>
                  <a:pt x="619125" y="226219"/>
                </a:lnTo>
                <a:lnTo>
                  <a:pt x="604837" y="259556"/>
                </a:lnTo>
                <a:lnTo>
                  <a:pt x="564356" y="335756"/>
                </a:lnTo>
                <a:lnTo>
                  <a:pt x="495300" y="459581"/>
                </a:lnTo>
                <a:lnTo>
                  <a:pt x="392906" y="633412"/>
                </a:lnTo>
                <a:lnTo>
                  <a:pt x="266700" y="835819"/>
                </a:lnTo>
                <a:lnTo>
                  <a:pt x="111919" y="1064419"/>
                </a:lnTo>
                <a:lnTo>
                  <a:pt x="0" y="1207294"/>
                </a:lnTo>
                <a:lnTo>
                  <a:pt x="95250" y="1266825"/>
                </a:lnTo>
                <a:lnTo>
                  <a:pt x="197644" y="1159669"/>
                </a:lnTo>
                <a:lnTo>
                  <a:pt x="304800" y="1035844"/>
                </a:lnTo>
                <a:lnTo>
                  <a:pt x="454819" y="857250"/>
                </a:lnTo>
                <a:lnTo>
                  <a:pt x="566737" y="7191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B62F90A-DB8F-481A-BCA9-ECB72B4837EC}"/>
              </a:ext>
            </a:extLst>
          </p:cNvPr>
          <p:cNvSpPr/>
          <p:nvPr/>
        </p:nvSpPr>
        <p:spPr>
          <a:xfrm>
            <a:off x="5111751" y="4254501"/>
            <a:ext cx="512763" cy="873125"/>
          </a:xfrm>
          <a:custGeom>
            <a:avLst/>
            <a:gdLst>
              <a:gd name="connsiteX0" fmla="*/ 239547 w 512579"/>
              <a:gd name="connsiteY0" fmla="*/ 489397 h 873187"/>
              <a:gd name="connsiteX1" fmla="*/ 216365 w 512579"/>
              <a:gd name="connsiteY1" fmla="*/ 404396 h 873187"/>
              <a:gd name="connsiteX2" fmla="*/ 188031 w 512579"/>
              <a:gd name="connsiteY2" fmla="*/ 350305 h 873187"/>
              <a:gd name="connsiteX3" fmla="*/ 123637 w 512579"/>
              <a:gd name="connsiteY3" fmla="*/ 239547 h 873187"/>
              <a:gd name="connsiteX4" fmla="*/ 28333 w 512579"/>
              <a:gd name="connsiteY4" fmla="*/ 77273 h 873187"/>
              <a:gd name="connsiteX5" fmla="*/ 7727 w 512579"/>
              <a:gd name="connsiteY5" fmla="*/ 38636 h 873187"/>
              <a:gd name="connsiteX6" fmla="*/ 0 w 512579"/>
              <a:gd name="connsiteY6" fmla="*/ 25757 h 873187"/>
              <a:gd name="connsiteX7" fmla="*/ 0 w 512579"/>
              <a:gd name="connsiteY7" fmla="*/ 15454 h 873187"/>
              <a:gd name="connsiteX8" fmla="*/ 10303 w 512579"/>
              <a:gd name="connsiteY8" fmla="*/ 2575 h 873187"/>
              <a:gd name="connsiteX9" fmla="*/ 30909 w 512579"/>
              <a:gd name="connsiteY9" fmla="*/ 0 h 873187"/>
              <a:gd name="connsiteX10" fmla="*/ 54091 w 512579"/>
              <a:gd name="connsiteY10" fmla="*/ 10303 h 873187"/>
              <a:gd name="connsiteX11" fmla="*/ 154546 w 512579"/>
              <a:gd name="connsiteY11" fmla="*/ 92728 h 873187"/>
              <a:gd name="connsiteX12" fmla="*/ 368336 w 512579"/>
              <a:gd name="connsiteY12" fmla="*/ 283335 h 873187"/>
              <a:gd name="connsiteX13" fmla="*/ 461063 w 512579"/>
              <a:gd name="connsiteY13" fmla="*/ 376063 h 873187"/>
              <a:gd name="connsiteX14" fmla="*/ 479094 w 512579"/>
              <a:gd name="connsiteY14" fmla="*/ 419851 h 873187"/>
              <a:gd name="connsiteX15" fmla="*/ 502276 w 512579"/>
              <a:gd name="connsiteY15" fmla="*/ 489397 h 873187"/>
              <a:gd name="connsiteX16" fmla="*/ 512579 w 512579"/>
              <a:gd name="connsiteY16" fmla="*/ 564094 h 873187"/>
              <a:gd name="connsiteX17" fmla="*/ 512579 w 512579"/>
              <a:gd name="connsiteY17" fmla="*/ 620761 h 873187"/>
              <a:gd name="connsiteX18" fmla="*/ 507427 w 512579"/>
              <a:gd name="connsiteY18" fmla="*/ 695459 h 873187"/>
              <a:gd name="connsiteX19" fmla="*/ 494548 w 512579"/>
              <a:gd name="connsiteY19" fmla="*/ 759853 h 873187"/>
              <a:gd name="connsiteX20" fmla="*/ 473942 w 512579"/>
              <a:gd name="connsiteY20" fmla="*/ 806217 h 873187"/>
              <a:gd name="connsiteX21" fmla="*/ 448185 w 512579"/>
              <a:gd name="connsiteY21" fmla="*/ 847430 h 873187"/>
              <a:gd name="connsiteX22" fmla="*/ 425003 w 512579"/>
              <a:gd name="connsiteY22" fmla="*/ 868036 h 873187"/>
              <a:gd name="connsiteX23" fmla="*/ 406972 w 512579"/>
              <a:gd name="connsiteY23" fmla="*/ 873187 h 873187"/>
              <a:gd name="connsiteX24" fmla="*/ 388942 w 512579"/>
              <a:gd name="connsiteY24" fmla="*/ 873187 h 873187"/>
              <a:gd name="connsiteX25" fmla="*/ 352881 w 512579"/>
              <a:gd name="connsiteY25" fmla="*/ 855157 h 873187"/>
              <a:gd name="connsiteX26" fmla="*/ 332275 w 512579"/>
              <a:gd name="connsiteY26" fmla="*/ 834551 h 873187"/>
              <a:gd name="connsiteX27" fmla="*/ 309093 w 512579"/>
              <a:gd name="connsiteY27" fmla="*/ 757277 h 873187"/>
              <a:gd name="connsiteX28" fmla="*/ 239547 w 512579"/>
              <a:gd name="connsiteY28" fmla="*/ 489397 h 87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2579" h="873187">
                <a:moveTo>
                  <a:pt x="239547" y="489397"/>
                </a:moveTo>
                <a:lnTo>
                  <a:pt x="216365" y="404396"/>
                </a:lnTo>
                <a:lnTo>
                  <a:pt x="188031" y="350305"/>
                </a:lnTo>
                <a:lnTo>
                  <a:pt x="123637" y="239547"/>
                </a:lnTo>
                <a:lnTo>
                  <a:pt x="28333" y="77273"/>
                </a:lnTo>
                <a:lnTo>
                  <a:pt x="7727" y="38636"/>
                </a:lnTo>
                <a:lnTo>
                  <a:pt x="0" y="25757"/>
                </a:lnTo>
                <a:lnTo>
                  <a:pt x="0" y="15454"/>
                </a:lnTo>
                <a:lnTo>
                  <a:pt x="10303" y="2575"/>
                </a:lnTo>
                <a:lnTo>
                  <a:pt x="30909" y="0"/>
                </a:lnTo>
                <a:lnTo>
                  <a:pt x="54091" y="10303"/>
                </a:lnTo>
                <a:lnTo>
                  <a:pt x="154546" y="92728"/>
                </a:lnTo>
                <a:lnTo>
                  <a:pt x="368336" y="283335"/>
                </a:lnTo>
                <a:lnTo>
                  <a:pt x="461063" y="376063"/>
                </a:lnTo>
                <a:lnTo>
                  <a:pt x="479094" y="419851"/>
                </a:lnTo>
                <a:lnTo>
                  <a:pt x="502276" y="489397"/>
                </a:lnTo>
                <a:lnTo>
                  <a:pt x="512579" y="564094"/>
                </a:lnTo>
                <a:lnTo>
                  <a:pt x="512579" y="620761"/>
                </a:lnTo>
                <a:lnTo>
                  <a:pt x="507427" y="695459"/>
                </a:lnTo>
                <a:lnTo>
                  <a:pt x="494548" y="759853"/>
                </a:lnTo>
                <a:lnTo>
                  <a:pt x="473942" y="806217"/>
                </a:lnTo>
                <a:lnTo>
                  <a:pt x="448185" y="847430"/>
                </a:lnTo>
                <a:lnTo>
                  <a:pt x="425003" y="868036"/>
                </a:lnTo>
                <a:lnTo>
                  <a:pt x="406972" y="873187"/>
                </a:lnTo>
                <a:lnTo>
                  <a:pt x="388942" y="873187"/>
                </a:lnTo>
                <a:lnTo>
                  <a:pt x="352881" y="855157"/>
                </a:lnTo>
                <a:lnTo>
                  <a:pt x="332275" y="834551"/>
                </a:lnTo>
                <a:lnTo>
                  <a:pt x="309093" y="757277"/>
                </a:lnTo>
                <a:lnTo>
                  <a:pt x="239547" y="48939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047A4E6-B8C5-43A7-BC1B-6FA557F11E94}"/>
              </a:ext>
            </a:extLst>
          </p:cNvPr>
          <p:cNvSpPr/>
          <p:nvPr/>
        </p:nvSpPr>
        <p:spPr>
          <a:xfrm>
            <a:off x="3621089" y="4357688"/>
            <a:ext cx="852487" cy="1249362"/>
          </a:xfrm>
          <a:custGeom>
            <a:avLst/>
            <a:gdLst>
              <a:gd name="connsiteX0" fmla="*/ 584701 w 852582"/>
              <a:gd name="connsiteY0" fmla="*/ 687732 h 1249250"/>
              <a:gd name="connsiteX1" fmla="*/ 628489 w 852582"/>
              <a:gd name="connsiteY1" fmla="*/ 631064 h 1249250"/>
              <a:gd name="connsiteX2" fmla="*/ 687732 w 852582"/>
              <a:gd name="connsiteY2" fmla="*/ 553791 h 1249250"/>
              <a:gd name="connsiteX3" fmla="*/ 746975 w 852582"/>
              <a:gd name="connsiteY3" fmla="*/ 471366 h 1249250"/>
              <a:gd name="connsiteX4" fmla="*/ 765005 w 852582"/>
              <a:gd name="connsiteY4" fmla="*/ 440457 h 1249250"/>
              <a:gd name="connsiteX5" fmla="*/ 790763 w 852582"/>
              <a:gd name="connsiteY5" fmla="*/ 427578 h 1249250"/>
              <a:gd name="connsiteX6" fmla="*/ 816521 w 852582"/>
              <a:gd name="connsiteY6" fmla="*/ 414699 h 1249250"/>
              <a:gd name="connsiteX7" fmla="*/ 837127 w 852582"/>
              <a:gd name="connsiteY7" fmla="*/ 396669 h 1249250"/>
              <a:gd name="connsiteX8" fmla="*/ 850006 w 852582"/>
              <a:gd name="connsiteY8" fmla="*/ 376063 h 1249250"/>
              <a:gd name="connsiteX9" fmla="*/ 852582 w 852582"/>
              <a:gd name="connsiteY9" fmla="*/ 352881 h 1249250"/>
              <a:gd name="connsiteX10" fmla="*/ 852582 w 852582"/>
              <a:gd name="connsiteY10" fmla="*/ 329699 h 1249250"/>
              <a:gd name="connsiteX11" fmla="*/ 844854 w 852582"/>
              <a:gd name="connsiteY11" fmla="*/ 293638 h 1249250"/>
              <a:gd name="connsiteX12" fmla="*/ 831975 w 852582"/>
              <a:gd name="connsiteY12" fmla="*/ 257577 h 1249250"/>
              <a:gd name="connsiteX13" fmla="*/ 808793 w 852582"/>
              <a:gd name="connsiteY13" fmla="*/ 218941 h 1249250"/>
              <a:gd name="connsiteX14" fmla="*/ 777884 w 852582"/>
              <a:gd name="connsiteY14" fmla="*/ 180304 h 1249250"/>
              <a:gd name="connsiteX15" fmla="*/ 710914 w 852582"/>
              <a:gd name="connsiteY15" fmla="*/ 126213 h 1249250"/>
              <a:gd name="connsiteX16" fmla="*/ 628489 w 852582"/>
              <a:gd name="connsiteY16" fmla="*/ 72121 h 1249250"/>
              <a:gd name="connsiteX17" fmla="*/ 571822 w 852582"/>
              <a:gd name="connsiteY17" fmla="*/ 41212 h 1249250"/>
              <a:gd name="connsiteX18" fmla="*/ 520307 w 852582"/>
              <a:gd name="connsiteY18" fmla="*/ 18030 h 1249250"/>
              <a:gd name="connsiteX19" fmla="*/ 479094 w 852582"/>
              <a:gd name="connsiteY19" fmla="*/ 0 h 1249250"/>
              <a:gd name="connsiteX20" fmla="*/ 458488 w 852582"/>
              <a:gd name="connsiteY20" fmla="*/ 0 h 1249250"/>
              <a:gd name="connsiteX21" fmla="*/ 445609 w 852582"/>
              <a:gd name="connsiteY21" fmla="*/ 10303 h 1249250"/>
              <a:gd name="connsiteX22" fmla="*/ 445609 w 852582"/>
              <a:gd name="connsiteY22" fmla="*/ 23182 h 1249250"/>
              <a:gd name="connsiteX23" fmla="*/ 453337 w 852582"/>
              <a:gd name="connsiteY23" fmla="*/ 61818 h 1249250"/>
              <a:gd name="connsiteX24" fmla="*/ 468791 w 852582"/>
              <a:gd name="connsiteY24" fmla="*/ 79849 h 1249250"/>
              <a:gd name="connsiteX25" fmla="*/ 491973 w 852582"/>
              <a:gd name="connsiteY25" fmla="*/ 103031 h 1249250"/>
              <a:gd name="connsiteX26" fmla="*/ 515155 w 852582"/>
              <a:gd name="connsiteY26" fmla="*/ 131364 h 1249250"/>
              <a:gd name="connsiteX27" fmla="*/ 530610 w 852582"/>
              <a:gd name="connsiteY27" fmla="*/ 159698 h 1249250"/>
              <a:gd name="connsiteX28" fmla="*/ 543489 w 852582"/>
              <a:gd name="connsiteY28" fmla="*/ 195759 h 1249250"/>
              <a:gd name="connsiteX29" fmla="*/ 546064 w 852582"/>
              <a:gd name="connsiteY29" fmla="*/ 231819 h 1249250"/>
              <a:gd name="connsiteX30" fmla="*/ 540913 w 852582"/>
              <a:gd name="connsiteY30" fmla="*/ 278183 h 1249250"/>
              <a:gd name="connsiteX31" fmla="*/ 520307 w 852582"/>
              <a:gd name="connsiteY31" fmla="*/ 337426 h 1249250"/>
              <a:gd name="connsiteX32" fmla="*/ 489397 w 852582"/>
              <a:gd name="connsiteY32" fmla="*/ 409548 h 1249250"/>
              <a:gd name="connsiteX33" fmla="*/ 414700 w 852582"/>
              <a:gd name="connsiteY33" fmla="*/ 546064 h 1249250"/>
              <a:gd name="connsiteX34" fmla="*/ 296214 w 852582"/>
              <a:gd name="connsiteY34" fmla="*/ 739247 h 1249250"/>
              <a:gd name="connsiteX35" fmla="*/ 157122 w 852582"/>
              <a:gd name="connsiteY35" fmla="*/ 965915 h 1249250"/>
              <a:gd name="connsiteX36" fmla="*/ 64395 w 852582"/>
              <a:gd name="connsiteY36" fmla="*/ 1107583 h 1249250"/>
              <a:gd name="connsiteX37" fmla="*/ 12879 w 852582"/>
              <a:gd name="connsiteY37" fmla="*/ 1184856 h 1249250"/>
              <a:gd name="connsiteX38" fmla="*/ 0 w 852582"/>
              <a:gd name="connsiteY38" fmla="*/ 1220917 h 1249250"/>
              <a:gd name="connsiteX39" fmla="*/ 0 w 852582"/>
              <a:gd name="connsiteY39" fmla="*/ 1238947 h 1249250"/>
              <a:gd name="connsiteX40" fmla="*/ 7728 w 852582"/>
              <a:gd name="connsiteY40" fmla="*/ 1246675 h 1249250"/>
              <a:gd name="connsiteX41" fmla="*/ 25758 w 852582"/>
              <a:gd name="connsiteY41" fmla="*/ 1249250 h 1249250"/>
              <a:gd name="connsiteX42" fmla="*/ 56667 w 852582"/>
              <a:gd name="connsiteY42" fmla="*/ 1236372 h 1249250"/>
              <a:gd name="connsiteX43" fmla="*/ 136516 w 852582"/>
              <a:gd name="connsiteY43" fmla="*/ 1171977 h 1249250"/>
              <a:gd name="connsiteX44" fmla="*/ 306517 w 852582"/>
              <a:gd name="connsiteY44" fmla="*/ 1007128 h 1249250"/>
              <a:gd name="connsiteX45" fmla="*/ 448185 w 852582"/>
              <a:gd name="connsiteY45" fmla="*/ 852581 h 1249250"/>
              <a:gd name="connsiteX46" fmla="*/ 584701 w 852582"/>
              <a:gd name="connsiteY46" fmla="*/ 687732 h 12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52582" h="1249250">
                <a:moveTo>
                  <a:pt x="584701" y="687732"/>
                </a:moveTo>
                <a:lnTo>
                  <a:pt x="628489" y="631064"/>
                </a:lnTo>
                <a:lnTo>
                  <a:pt x="687732" y="553791"/>
                </a:lnTo>
                <a:lnTo>
                  <a:pt x="746975" y="471366"/>
                </a:lnTo>
                <a:lnTo>
                  <a:pt x="765005" y="440457"/>
                </a:lnTo>
                <a:lnTo>
                  <a:pt x="790763" y="427578"/>
                </a:lnTo>
                <a:lnTo>
                  <a:pt x="816521" y="414699"/>
                </a:lnTo>
                <a:lnTo>
                  <a:pt x="837127" y="396669"/>
                </a:lnTo>
                <a:lnTo>
                  <a:pt x="850006" y="376063"/>
                </a:lnTo>
                <a:lnTo>
                  <a:pt x="852582" y="352881"/>
                </a:lnTo>
                <a:lnTo>
                  <a:pt x="852582" y="329699"/>
                </a:lnTo>
                <a:lnTo>
                  <a:pt x="844854" y="293638"/>
                </a:lnTo>
                <a:lnTo>
                  <a:pt x="831975" y="257577"/>
                </a:lnTo>
                <a:lnTo>
                  <a:pt x="808793" y="218941"/>
                </a:lnTo>
                <a:lnTo>
                  <a:pt x="777884" y="180304"/>
                </a:lnTo>
                <a:lnTo>
                  <a:pt x="710914" y="126213"/>
                </a:lnTo>
                <a:lnTo>
                  <a:pt x="628489" y="72121"/>
                </a:lnTo>
                <a:lnTo>
                  <a:pt x="571822" y="41212"/>
                </a:lnTo>
                <a:lnTo>
                  <a:pt x="520307" y="18030"/>
                </a:lnTo>
                <a:lnTo>
                  <a:pt x="479094" y="0"/>
                </a:lnTo>
                <a:lnTo>
                  <a:pt x="458488" y="0"/>
                </a:lnTo>
                <a:lnTo>
                  <a:pt x="445609" y="10303"/>
                </a:lnTo>
                <a:lnTo>
                  <a:pt x="445609" y="23182"/>
                </a:lnTo>
                <a:lnTo>
                  <a:pt x="453337" y="61818"/>
                </a:lnTo>
                <a:lnTo>
                  <a:pt x="468791" y="79849"/>
                </a:lnTo>
                <a:lnTo>
                  <a:pt x="491973" y="103031"/>
                </a:lnTo>
                <a:lnTo>
                  <a:pt x="515155" y="131364"/>
                </a:lnTo>
                <a:lnTo>
                  <a:pt x="530610" y="159698"/>
                </a:lnTo>
                <a:lnTo>
                  <a:pt x="543489" y="195759"/>
                </a:lnTo>
                <a:lnTo>
                  <a:pt x="546064" y="231819"/>
                </a:lnTo>
                <a:lnTo>
                  <a:pt x="540913" y="278183"/>
                </a:lnTo>
                <a:lnTo>
                  <a:pt x="520307" y="337426"/>
                </a:lnTo>
                <a:lnTo>
                  <a:pt x="489397" y="409548"/>
                </a:lnTo>
                <a:lnTo>
                  <a:pt x="414700" y="546064"/>
                </a:lnTo>
                <a:lnTo>
                  <a:pt x="296214" y="739247"/>
                </a:lnTo>
                <a:lnTo>
                  <a:pt x="157122" y="965915"/>
                </a:lnTo>
                <a:lnTo>
                  <a:pt x="64395" y="1107583"/>
                </a:lnTo>
                <a:lnTo>
                  <a:pt x="12879" y="1184856"/>
                </a:lnTo>
                <a:lnTo>
                  <a:pt x="0" y="1220917"/>
                </a:lnTo>
                <a:lnTo>
                  <a:pt x="0" y="1238947"/>
                </a:lnTo>
                <a:lnTo>
                  <a:pt x="7728" y="1246675"/>
                </a:lnTo>
                <a:lnTo>
                  <a:pt x="25758" y="1249250"/>
                </a:lnTo>
                <a:lnTo>
                  <a:pt x="56667" y="1236372"/>
                </a:lnTo>
                <a:lnTo>
                  <a:pt x="136516" y="1171977"/>
                </a:lnTo>
                <a:lnTo>
                  <a:pt x="306517" y="1007128"/>
                </a:lnTo>
                <a:lnTo>
                  <a:pt x="448185" y="852581"/>
                </a:lnTo>
                <a:lnTo>
                  <a:pt x="584701" y="687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429EB4BF-ADEC-4A0D-A927-C0CE1EB9A8CB}"/>
              </a:ext>
            </a:extLst>
          </p:cNvPr>
          <p:cNvSpPr/>
          <p:nvPr/>
        </p:nvSpPr>
        <p:spPr>
          <a:xfrm>
            <a:off x="6423025" y="1489075"/>
            <a:ext cx="565150" cy="857250"/>
          </a:xfrm>
          <a:custGeom>
            <a:avLst/>
            <a:gdLst>
              <a:gd name="connsiteX0" fmla="*/ 244929 w 566058"/>
              <a:gd name="connsiteY0" fmla="*/ 459922 h 857250"/>
              <a:gd name="connsiteX1" fmla="*/ 242208 w 566058"/>
              <a:gd name="connsiteY1" fmla="*/ 318408 h 857250"/>
              <a:gd name="connsiteX2" fmla="*/ 236765 w 566058"/>
              <a:gd name="connsiteY2" fmla="*/ 285750 h 857250"/>
              <a:gd name="connsiteX3" fmla="*/ 223158 w 566058"/>
              <a:gd name="connsiteY3" fmla="*/ 247650 h 857250"/>
              <a:gd name="connsiteX4" fmla="*/ 195943 w 566058"/>
              <a:gd name="connsiteY4" fmla="*/ 204108 h 857250"/>
              <a:gd name="connsiteX5" fmla="*/ 160565 w 566058"/>
              <a:gd name="connsiteY5" fmla="*/ 168729 h 857250"/>
              <a:gd name="connsiteX6" fmla="*/ 127908 w 566058"/>
              <a:gd name="connsiteY6" fmla="*/ 144236 h 857250"/>
              <a:gd name="connsiteX7" fmla="*/ 89808 w 566058"/>
              <a:gd name="connsiteY7" fmla="*/ 119743 h 857250"/>
              <a:gd name="connsiteX8" fmla="*/ 48986 w 566058"/>
              <a:gd name="connsiteY8" fmla="*/ 95250 h 857250"/>
              <a:gd name="connsiteX9" fmla="*/ 19050 w 566058"/>
              <a:gd name="connsiteY9" fmla="*/ 70758 h 857250"/>
              <a:gd name="connsiteX10" fmla="*/ 2722 w 566058"/>
              <a:gd name="connsiteY10" fmla="*/ 51708 h 857250"/>
              <a:gd name="connsiteX11" fmla="*/ 0 w 566058"/>
              <a:gd name="connsiteY11" fmla="*/ 32658 h 857250"/>
              <a:gd name="connsiteX12" fmla="*/ 8165 w 566058"/>
              <a:gd name="connsiteY12" fmla="*/ 19050 h 857250"/>
              <a:gd name="connsiteX13" fmla="*/ 38100 w 566058"/>
              <a:gd name="connsiteY13" fmla="*/ 8165 h 857250"/>
              <a:gd name="connsiteX14" fmla="*/ 95250 w 566058"/>
              <a:gd name="connsiteY14" fmla="*/ 0 h 857250"/>
              <a:gd name="connsiteX15" fmla="*/ 182336 w 566058"/>
              <a:gd name="connsiteY15" fmla="*/ 0 h 857250"/>
              <a:gd name="connsiteX16" fmla="*/ 244929 w 566058"/>
              <a:gd name="connsiteY16" fmla="*/ 5443 h 857250"/>
              <a:gd name="connsiteX17" fmla="*/ 304800 w 566058"/>
              <a:gd name="connsiteY17" fmla="*/ 16329 h 857250"/>
              <a:gd name="connsiteX18" fmla="*/ 353786 w 566058"/>
              <a:gd name="connsiteY18" fmla="*/ 29936 h 857250"/>
              <a:gd name="connsiteX19" fmla="*/ 419100 w 566058"/>
              <a:gd name="connsiteY19" fmla="*/ 59872 h 857250"/>
              <a:gd name="connsiteX20" fmla="*/ 473529 w 566058"/>
              <a:gd name="connsiteY20" fmla="*/ 95250 h 857250"/>
              <a:gd name="connsiteX21" fmla="*/ 492579 w 566058"/>
              <a:gd name="connsiteY21" fmla="*/ 111579 h 857250"/>
              <a:gd name="connsiteX22" fmla="*/ 533400 w 566058"/>
              <a:gd name="connsiteY22" fmla="*/ 127908 h 857250"/>
              <a:gd name="connsiteX23" fmla="*/ 555172 w 566058"/>
              <a:gd name="connsiteY23" fmla="*/ 144236 h 857250"/>
              <a:gd name="connsiteX24" fmla="*/ 566058 w 566058"/>
              <a:gd name="connsiteY24" fmla="*/ 166008 h 857250"/>
              <a:gd name="connsiteX25" fmla="*/ 563336 w 566058"/>
              <a:gd name="connsiteY25" fmla="*/ 195943 h 857250"/>
              <a:gd name="connsiteX26" fmla="*/ 552450 w 566058"/>
              <a:gd name="connsiteY26" fmla="*/ 220436 h 857250"/>
              <a:gd name="connsiteX27" fmla="*/ 527958 w 566058"/>
              <a:gd name="connsiteY27" fmla="*/ 250372 h 857250"/>
              <a:gd name="connsiteX28" fmla="*/ 508908 w 566058"/>
              <a:gd name="connsiteY28" fmla="*/ 274865 h 857250"/>
              <a:gd name="connsiteX29" fmla="*/ 492579 w 566058"/>
              <a:gd name="connsiteY29" fmla="*/ 321129 h 857250"/>
              <a:gd name="connsiteX30" fmla="*/ 470808 w 566058"/>
              <a:gd name="connsiteY30" fmla="*/ 416379 h 857250"/>
              <a:gd name="connsiteX31" fmla="*/ 459922 w 566058"/>
              <a:gd name="connsiteY31" fmla="*/ 498022 h 857250"/>
              <a:gd name="connsiteX32" fmla="*/ 451758 w 566058"/>
              <a:gd name="connsiteY32" fmla="*/ 590550 h 857250"/>
              <a:gd name="connsiteX33" fmla="*/ 446315 w 566058"/>
              <a:gd name="connsiteY33" fmla="*/ 723900 h 857250"/>
              <a:gd name="connsiteX34" fmla="*/ 446315 w 566058"/>
              <a:gd name="connsiteY34" fmla="*/ 838200 h 857250"/>
              <a:gd name="connsiteX35" fmla="*/ 247650 w 566058"/>
              <a:gd name="connsiteY35" fmla="*/ 857250 h 857250"/>
              <a:gd name="connsiteX36" fmla="*/ 244929 w 566058"/>
              <a:gd name="connsiteY36" fmla="*/ 748393 h 857250"/>
              <a:gd name="connsiteX37" fmla="*/ 244929 w 566058"/>
              <a:gd name="connsiteY37" fmla="*/ 459922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66058" h="857250">
                <a:moveTo>
                  <a:pt x="244929" y="459922"/>
                </a:moveTo>
                <a:lnTo>
                  <a:pt x="242208" y="318408"/>
                </a:lnTo>
                <a:lnTo>
                  <a:pt x="236765" y="285750"/>
                </a:lnTo>
                <a:lnTo>
                  <a:pt x="223158" y="247650"/>
                </a:lnTo>
                <a:lnTo>
                  <a:pt x="195943" y="204108"/>
                </a:lnTo>
                <a:lnTo>
                  <a:pt x="160565" y="168729"/>
                </a:lnTo>
                <a:lnTo>
                  <a:pt x="127908" y="144236"/>
                </a:lnTo>
                <a:lnTo>
                  <a:pt x="89808" y="119743"/>
                </a:lnTo>
                <a:lnTo>
                  <a:pt x="48986" y="95250"/>
                </a:lnTo>
                <a:lnTo>
                  <a:pt x="19050" y="70758"/>
                </a:lnTo>
                <a:lnTo>
                  <a:pt x="2722" y="51708"/>
                </a:lnTo>
                <a:lnTo>
                  <a:pt x="0" y="32658"/>
                </a:lnTo>
                <a:lnTo>
                  <a:pt x="8165" y="19050"/>
                </a:lnTo>
                <a:lnTo>
                  <a:pt x="38100" y="8165"/>
                </a:lnTo>
                <a:lnTo>
                  <a:pt x="95250" y="0"/>
                </a:lnTo>
                <a:lnTo>
                  <a:pt x="182336" y="0"/>
                </a:lnTo>
                <a:lnTo>
                  <a:pt x="244929" y="5443"/>
                </a:lnTo>
                <a:lnTo>
                  <a:pt x="304800" y="16329"/>
                </a:lnTo>
                <a:lnTo>
                  <a:pt x="353786" y="29936"/>
                </a:lnTo>
                <a:lnTo>
                  <a:pt x="419100" y="59872"/>
                </a:lnTo>
                <a:lnTo>
                  <a:pt x="473529" y="95250"/>
                </a:lnTo>
                <a:lnTo>
                  <a:pt x="492579" y="111579"/>
                </a:lnTo>
                <a:lnTo>
                  <a:pt x="533400" y="127908"/>
                </a:lnTo>
                <a:lnTo>
                  <a:pt x="555172" y="144236"/>
                </a:lnTo>
                <a:lnTo>
                  <a:pt x="566058" y="166008"/>
                </a:lnTo>
                <a:lnTo>
                  <a:pt x="563336" y="195943"/>
                </a:lnTo>
                <a:lnTo>
                  <a:pt x="552450" y="220436"/>
                </a:lnTo>
                <a:lnTo>
                  <a:pt x="527958" y="250372"/>
                </a:lnTo>
                <a:lnTo>
                  <a:pt x="508908" y="274865"/>
                </a:lnTo>
                <a:lnTo>
                  <a:pt x="492579" y="321129"/>
                </a:lnTo>
                <a:lnTo>
                  <a:pt x="470808" y="416379"/>
                </a:lnTo>
                <a:lnTo>
                  <a:pt x="459922" y="498022"/>
                </a:lnTo>
                <a:lnTo>
                  <a:pt x="451758" y="590550"/>
                </a:lnTo>
                <a:lnTo>
                  <a:pt x="446315" y="723900"/>
                </a:lnTo>
                <a:lnTo>
                  <a:pt x="446315" y="838200"/>
                </a:lnTo>
                <a:lnTo>
                  <a:pt x="247650" y="857250"/>
                </a:lnTo>
                <a:lnTo>
                  <a:pt x="244929" y="748393"/>
                </a:lnTo>
                <a:lnTo>
                  <a:pt x="244929" y="45992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1C336E5-919D-4828-8E9F-F3A4AE69D653}"/>
              </a:ext>
            </a:extLst>
          </p:cNvPr>
          <p:cNvSpPr/>
          <p:nvPr/>
        </p:nvSpPr>
        <p:spPr>
          <a:xfrm>
            <a:off x="3976689" y="2678113"/>
            <a:ext cx="758825" cy="622300"/>
          </a:xfrm>
          <a:custGeom>
            <a:avLst/>
            <a:gdLst>
              <a:gd name="connsiteX0" fmla="*/ 471487 w 759618"/>
              <a:gd name="connsiteY0" fmla="*/ 295275 h 621507"/>
              <a:gd name="connsiteX1" fmla="*/ 411956 w 759618"/>
              <a:gd name="connsiteY1" fmla="*/ 235744 h 621507"/>
              <a:gd name="connsiteX2" fmla="*/ 326231 w 759618"/>
              <a:gd name="connsiteY2" fmla="*/ 150019 h 621507"/>
              <a:gd name="connsiteX3" fmla="*/ 247650 w 759618"/>
              <a:gd name="connsiteY3" fmla="*/ 66675 h 621507"/>
              <a:gd name="connsiteX4" fmla="*/ 166687 w 759618"/>
              <a:gd name="connsiteY4" fmla="*/ 0 h 621507"/>
              <a:gd name="connsiteX5" fmla="*/ 126206 w 759618"/>
              <a:gd name="connsiteY5" fmla="*/ 11907 h 621507"/>
              <a:gd name="connsiteX6" fmla="*/ 69056 w 759618"/>
              <a:gd name="connsiteY6" fmla="*/ 47625 h 621507"/>
              <a:gd name="connsiteX7" fmla="*/ 40481 w 759618"/>
              <a:gd name="connsiteY7" fmla="*/ 71438 h 621507"/>
              <a:gd name="connsiteX8" fmla="*/ 14287 w 759618"/>
              <a:gd name="connsiteY8" fmla="*/ 100013 h 621507"/>
              <a:gd name="connsiteX9" fmla="*/ 0 w 759618"/>
              <a:gd name="connsiteY9" fmla="*/ 130969 h 621507"/>
              <a:gd name="connsiteX10" fmla="*/ 0 w 759618"/>
              <a:gd name="connsiteY10" fmla="*/ 154782 h 621507"/>
              <a:gd name="connsiteX11" fmla="*/ 16668 w 759618"/>
              <a:gd name="connsiteY11" fmla="*/ 178594 h 621507"/>
              <a:gd name="connsiteX12" fmla="*/ 47625 w 759618"/>
              <a:gd name="connsiteY12" fmla="*/ 200025 h 621507"/>
              <a:gd name="connsiteX13" fmla="*/ 78581 w 759618"/>
              <a:gd name="connsiteY13" fmla="*/ 214313 h 621507"/>
              <a:gd name="connsiteX14" fmla="*/ 166687 w 759618"/>
              <a:gd name="connsiteY14" fmla="*/ 278607 h 621507"/>
              <a:gd name="connsiteX15" fmla="*/ 354806 w 759618"/>
              <a:gd name="connsiteY15" fmla="*/ 414338 h 621507"/>
              <a:gd name="connsiteX16" fmla="*/ 528637 w 759618"/>
              <a:gd name="connsiteY16" fmla="*/ 535782 h 621507"/>
              <a:gd name="connsiteX17" fmla="*/ 664368 w 759618"/>
              <a:gd name="connsiteY17" fmla="*/ 621507 h 621507"/>
              <a:gd name="connsiteX18" fmla="*/ 759618 w 759618"/>
              <a:gd name="connsiteY18" fmla="*/ 488157 h 621507"/>
              <a:gd name="connsiteX19" fmla="*/ 676275 w 759618"/>
              <a:gd name="connsiteY19" fmla="*/ 459582 h 621507"/>
              <a:gd name="connsiteX20" fmla="*/ 616743 w 759618"/>
              <a:gd name="connsiteY20" fmla="*/ 426244 h 621507"/>
              <a:gd name="connsiteX21" fmla="*/ 557212 w 759618"/>
              <a:gd name="connsiteY21" fmla="*/ 378619 h 621507"/>
              <a:gd name="connsiteX22" fmla="*/ 471487 w 759618"/>
              <a:gd name="connsiteY22" fmla="*/ 295275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621507">
                <a:moveTo>
                  <a:pt x="471487" y="295275"/>
                </a:moveTo>
                <a:lnTo>
                  <a:pt x="411956" y="235744"/>
                </a:lnTo>
                <a:lnTo>
                  <a:pt x="326231" y="150019"/>
                </a:lnTo>
                <a:lnTo>
                  <a:pt x="247650" y="66675"/>
                </a:lnTo>
                <a:lnTo>
                  <a:pt x="166687" y="0"/>
                </a:lnTo>
                <a:lnTo>
                  <a:pt x="126206" y="11907"/>
                </a:lnTo>
                <a:lnTo>
                  <a:pt x="69056" y="47625"/>
                </a:lnTo>
                <a:lnTo>
                  <a:pt x="40481" y="71438"/>
                </a:lnTo>
                <a:lnTo>
                  <a:pt x="14287" y="100013"/>
                </a:lnTo>
                <a:lnTo>
                  <a:pt x="0" y="130969"/>
                </a:lnTo>
                <a:lnTo>
                  <a:pt x="0" y="154782"/>
                </a:lnTo>
                <a:lnTo>
                  <a:pt x="16668" y="178594"/>
                </a:lnTo>
                <a:lnTo>
                  <a:pt x="47625" y="200025"/>
                </a:lnTo>
                <a:lnTo>
                  <a:pt x="78581" y="214313"/>
                </a:lnTo>
                <a:lnTo>
                  <a:pt x="166687" y="278607"/>
                </a:lnTo>
                <a:lnTo>
                  <a:pt x="354806" y="414338"/>
                </a:lnTo>
                <a:lnTo>
                  <a:pt x="528637" y="535782"/>
                </a:lnTo>
                <a:lnTo>
                  <a:pt x="664368" y="621507"/>
                </a:lnTo>
                <a:lnTo>
                  <a:pt x="759618" y="488157"/>
                </a:lnTo>
                <a:lnTo>
                  <a:pt x="676275" y="459582"/>
                </a:lnTo>
                <a:lnTo>
                  <a:pt x="616743" y="426244"/>
                </a:lnTo>
                <a:lnTo>
                  <a:pt x="557212" y="378619"/>
                </a:lnTo>
                <a:lnTo>
                  <a:pt x="471487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AE729CF6-881C-449C-8146-0C5157EAAED3}"/>
              </a:ext>
            </a:extLst>
          </p:cNvPr>
          <p:cNvSpPr/>
          <p:nvPr/>
        </p:nvSpPr>
        <p:spPr>
          <a:xfrm>
            <a:off x="4046538" y="2143126"/>
            <a:ext cx="1458912" cy="1871663"/>
          </a:xfrm>
          <a:custGeom>
            <a:avLst/>
            <a:gdLst>
              <a:gd name="connsiteX0" fmla="*/ 909637 w 1459706"/>
              <a:gd name="connsiteY0" fmla="*/ 573881 h 1871663"/>
              <a:gd name="connsiteX1" fmla="*/ 821531 w 1459706"/>
              <a:gd name="connsiteY1" fmla="*/ 716756 h 1871663"/>
              <a:gd name="connsiteX2" fmla="*/ 745331 w 1459706"/>
              <a:gd name="connsiteY2" fmla="*/ 845344 h 1871663"/>
              <a:gd name="connsiteX3" fmla="*/ 647700 w 1459706"/>
              <a:gd name="connsiteY3" fmla="*/ 962025 h 1871663"/>
              <a:gd name="connsiteX4" fmla="*/ 602456 w 1459706"/>
              <a:gd name="connsiteY4" fmla="*/ 1012031 h 1871663"/>
              <a:gd name="connsiteX5" fmla="*/ 531019 w 1459706"/>
              <a:gd name="connsiteY5" fmla="*/ 1152525 h 1871663"/>
              <a:gd name="connsiteX6" fmla="*/ 438150 w 1459706"/>
              <a:gd name="connsiteY6" fmla="*/ 1288256 h 1871663"/>
              <a:gd name="connsiteX7" fmla="*/ 335756 w 1459706"/>
              <a:gd name="connsiteY7" fmla="*/ 1435894 h 1871663"/>
              <a:gd name="connsiteX8" fmla="*/ 195262 w 1459706"/>
              <a:gd name="connsiteY8" fmla="*/ 1624013 h 1871663"/>
              <a:gd name="connsiteX9" fmla="*/ 54769 w 1459706"/>
              <a:gd name="connsiteY9" fmla="*/ 1807369 h 1871663"/>
              <a:gd name="connsiteX10" fmla="*/ 0 w 1459706"/>
              <a:gd name="connsiteY10" fmla="*/ 1871663 h 1871663"/>
              <a:gd name="connsiteX11" fmla="*/ 159544 w 1459706"/>
              <a:gd name="connsiteY11" fmla="*/ 1866900 h 1871663"/>
              <a:gd name="connsiteX12" fmla="*/ 264319 w 1459706"/>
              <a:gd name="connsiteY12" fmla="*/ 1726406 h 1871663"/>
              <a:gd name="connsiteX13" fmla="*/ 357187 w 1459706"/>
              <a:gd name="connsiteY13" fmla="*/ 1597819 h 1871663"/>
              <a:gd name="connsiteX14" fmla="*/ 481012 w 1459706"/>
              <a:gd name="connsiteY14" fmla="*/ 1428750 h 1871663"/>
              <a:gd name="connsiteX15" fmla="*/ 578644 w 1459706"/>
              <a:gd name="connsiteY15" fmla="*/ 1300163 h 1871663"/>
              <a:gd name="connsiteX16" fmla="*/ 650081 w 1459706"/>
              <a:gd name="connsiteY16" fmla="*/ 1207294 h 1871663"/>
              <a:gd name="connsiteX17" fmla="*/ 702469 w 1459706"/>
              <a:gd name="connsiteY17" fmla="*/ 1140619 h 1871663"/>
              <a:gd name="connsiteX18" fmla="*/ 750094 w 1459706"/>
              <a:gd name="connsiteY18" fmla="*/ 1085850 h 1871663"/>
              <a:gd name="connsiteX19" fmla="*/ 809625 w 1459706"/>
              <a:gd name="connsiteY19" fmla="*/ 1019175 h 1871663"/>
              <a:gd name="connsiteX20" fmla="*/ 869156 w 1459706"/>
              <a:gd name="connsiteY20" fmla="*/ 952500 h 1871663"/>
              <a:gd name="connsiteX21" fmla="*/ 962025 w 1459706"/>
              <a:gd name="connsiteY21" fmla="*/ 847725 h 1871663"/>
              <a:gd name="connsiteX22" fmla="*/ 1050131 w 1459706"/>
              <a:gd name="connsiteY22" fmla="*/ 750094 h 1871663"/>
              <a:gd name="connsiteX23" fmla="*/ 1131094 w 1459706"/>
              <a:gd name="connsiteY23" fmla="*/ 659606 h 1871663"/>
              <a:gd name="connsiteX24" fmla="*/ 1209675 w 1459706"/>
              <a:gd name="connsiteY24" fmla="*/ 573881 h 1871663"/>
              <a:gd name="connsiteX25" fmla="*/ 1309687 w 1459706"/>
              <a:gd name="connsiteY25" fmla="*/ 461963 h 1871663"/>
              <a:gd name="connsiteX26" fmla="*/ 1343025 w 1459706"/>
              <a:gd name="connsiteY26" fmla="*/ 423863 h 1871663"/>
              <a:gd name="connsiteX27" fmla="*/ 1354931 w 1459706"/>
              <a:gd name="connsiteY27" fmla="*/ 414338 h 1871663"/>
              <a:gd name="connsiteX28" fmla="*/ 1378744 w 1459706"/>
              <a:gd name="connsiteY28" fmla="*/ 404813 h 1871663"/>
              <a:gd name="connsiteX29" fmla="*/ 1414462 w 1459706"/>
              <a:gd name="connsiteY29" fmla="*/ 385763 h 1871663"/>
              <a:gd name="connsiteX30" fmla="*/ 1435894 w 1459706"/>
              <a:gd name="connsiteY30" fmla="*/ 369094 h 1871663"/>
              <a:gd name="connsiteX31" fmla="*/ 1452562 w 1459706"/>
              <a:gd name="connsiteY31" fmla="*/ 350044 h 1871663"/>
              <a:gd name="connsiteX32" fmla="*/ 1459706 w 1459706"/>
              <a:gd name="connsiteY32" fmla="*/ 323850 h 1871663"/>
              <a:gd name="connsiteX33" fmla="*/ 1459706 w 1459706"/>
              <a:gd name="connsiteY33" fmla="*/ 300038 h 1871663"/>
              <a:gd name="connsiteX34" fmla="*/ 1452562 w 1459706"/>
              <a:gd name="connsiteY34" fmla="*/ 271463 h 1871663"/>
              <a:gd name="connsiteX35" fmla="*/ 1440656 w 1459706"/>
              <a:gd name="connsiteY35" fmla="*/ 245269 h 1871663"/>
              <a:gd name="connsiteX36" fmla="*/ 1419225 w 1459706"/>
              <a:gd name="connsiteY36" fmla="*/ 216694 h 1871663"/>
              <a:gd name="connsiteX37" fmla="*/ 1381125 w 1459706"/>
              <a:gd name="connsiteY37" fmla="*/ 178594 h 1871663"/>
              <a:gd name="connsiteX38" fmla="*/ 1309687 w 1459706"/>
              <a:gd name="connsiteY38" fmla="*/ 123825 h 1871663"/>
              <a:gd name="connsiteX39" fmla="*/ 1238250 w 1459706"/>
              <a:gd name="connsiteY39" fmla="*/ 78581 h 1871663"/>
              <a:gd name="connsiteX40" fmla="*/ 1154906 w 1459706"/>
              <a:gd name="connsiteY40" fmla="*/ 35719 h 1871663"/>
              <a:gd name="connsiteX41" fmla="*/ 1097756 w 1459706"/>
              <a:gd name="connsiteY41" fmla="*/ 9525 h 1871663"/>
              <a:gd name="connsiteX42" fmla="*/ 1064419 w 1459706"/>
              <a:gd name="connsiteY42" fmla="*/ 0 h 1871663"/>
              <a:gd name="connsiteX43" fmla="*/ 1047750 w 1459706"/>
              <a:gd name="connsiteY43" fmla="*/ 0 h 1871663"/>
              <a:gd name="connsiteX44" fmla="*/ 1035844 w 1459706"/>
              <a:gd name="connsiteY44" fmla="*/ 2381 h 1871663"/>
              <a:gd name="connsiteX45" fmla="*/ 1023937 w 1459706"/>
              <a:gd name="connsiteY45" fmla="*/ 16669 h 1871663"/>
              <a:gd name="connsiteX46" fmla="*/ 1026319 w 1459706"/>
              <a:gd name="connsiteY46" fmla="*/ 38100 h 1871663"/>
              <a:gd name="connsiteX47" fmla="*/ 1045369 w 1459706"/>
              <a:gd name="connsiteY47" fmla="*/ 66675 h 1871663"/>
              <a:gd name="connsiteX48" fmla="*/ 1076325 w 1459706"/>
              <a:gd name="connsiteY48" fmla="*/ 100013 h 1871663"/>
              <a:gd name="connsiteX49" fmla="*/ 1097756 w 1459706"/>
              <a:gd name="connsiteY49" fmla="*/ 133350 h 1871663"/>
              <a:gd name="connsiteX50" fmla="*/ 1114425 w 1459706"/>
              <a:gd name="connsiteY50" fmla="*/ 164306 h 1871663"/>
              <a:gd name="connsiteX51" fmla="*/ 1116806 w 1459706"/>
              <a:gd name="connsiteY51" fmla="*/ 200025 h 1871663"/>
              <a:gd name="connsiteX52" fmla="*/ 1107281 w 1459706"/>
              <a:gd name="connsiteY52" fmla="*/ 233363 h 1871663"/>
              <a:gd name="connsiteX53" fmla="*/ 1016794 w 1459706"/>
              <a:gd name="connsiteY53" fmla="*/ 390525 h 1871663"/>
              <a:gd name="connsiteX54" fmla="*/ 909637 w 1459706"/>
              <a:gd name="connsiteY54" fmla="*/ 573881 h 187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706" h="1871663">
                <a:moveTo>
                  <a:pt x="909637" y="573881"/>
                </a:moveTo>
                <a:lnTo>
                  <a:pt x="821531" y="716756"/>
                </a:lnTo>
                <a:lnTo>
                  <a:pt x="745331" y="845344"/>
                </a:lnTo>
                <a:lnTo>
                  <a:pt x="647700" y="962025"/>
                </a:lnTo>
                <a:lnTo>
                  <a:pt x="602456" y="1012031"/>
                </a:lnTo>
                <a:lnTo>
                  <a:pt x="531019" y="1152525"/>
                </a:lnTo>
                <a:lnTo>
                  <a:pt x="438150" y="1288256"/>
                </a:lnTo>
                <a:lnTo>
                  <a:pt x="335756" y="1435894"/>
                </a:lnTo>
                <a:lnTo>
                  <a:pt x="195262" y="1624013"/>
                </a:lnTo>
                <a:lnTo>
                  <a:pt x="54769" y="1807369"/>
                </a:lnTo>
                <a:lnTo>
                  <a:pt x="0" y="1871663"/>
                </a:lnTo>
                <a:lnTo>
                  <a:pt x="159544" y="1866900"/>
                </a:lnTo>
                <a:lnTo>
                  <a:pt x="264319" y="1726406"/>
                </a:lnTo>
                <a:lnTo>
                  <a:pt x="357187" y="1597819"/>
                </a:lnTo>
                <a:lnTo>
                  <a:pt x="481012" y="1428750"/>
                </a:lnTo>
                <a:lnTo>
                  <a:pt x="578644" y="1300163"/>
                </a:lnTo>
                <a:lnTo>
                  <a:pt x="650081" y="1207294"/>
                </a:lnTo>
                <a:lnTo>
                  <a:pt x="702469" y="1140619"/>
                </a:lnTo>
                <a:lnTo>
                  <a:pt x="750094" y="1085850"/>
                </a:lnTo>
                <a:lnTo>
                  <a:pt x="809625" y="1019175"/>
                </a:lnTo>
                <a:lnTo>
                  <a:pt x="869156" y="952500"/>
                </a:lnTo>
                <a:lnTo>
                  <a:pt x="962025" y="847725"/>
                </a:lnTo>
                <a:lnTo>
                  <a:pt x="1050131" y="750094"/>
                </a:lnTo>
                <a:lnTo>
                  <a:pt x="1131094" y="659606"/>
                </a:lnTo>
                <a:lnTo>
                  <a:pt x="1209675" y="573881"/>
                </a:lnTo>
                <a:lnTo>
                  <a:pt x="1309687" y="461963"/>
                </a:lnTo>
                <a:lnTo>
                  <a:pt x="1343025" y="423863"/>
                </a:lnTo>
                <a:lnTo>
                  <a:pt x="1354931" y="414338"/>
                </a:lnTo>
                <a:lnTo>
                  <a:pt x="1378744" y="404813"/>
                </a:lnTo>
                <a:lnTo>
                  <a:pt x="1414462" y="385763"/>
                </a:lnTo>
                <a:lnTo>
                  <a:pt x="1435894" y="369094"/>
                </a:lnTo>
                <a:lnTo>
                  <a:pt x="1452562" y="350044"/>
                </a:lnTo>
                <a:lnTo>
                  <a:pt x="1459706" y="323850"/>
                </a:lnTo>
                <a:lnTo>
                  <a:pt x="1459706" y="300038"/>
                </a:lnTo>
                <a:lnTo>
                  <a:pt x="1452562" y="271463"/>
                </a:lnTo>
                <a:lnTo>
                  <a:pt x="1440656" y="245269"/>
                </a:lnTo>
                <a:lnTo>
                  <a:pt x="1419225" y="216694"/>
                </a:lnTo>
                <a:lnTo>
                  <a:pt x="1381125" y="178594"/>
                </a:lnTo>
                <a:lnTo>
                  <a:pt x="1309687" y="123825"/>
                </a:lnTo>
                <a:lnTo>
                  <a:pt x="1238250" y="78581"/>
                </a:lnTo>
                <a:lnTo>
                  <a:pt x="1154906" y="35719"/>
                </a:lnTo>
                <a:lnTo>
                  <a:pt x="1097756" y="9525"/>
                </a:lnTo>
                <a:lnTo>
                  <a:pt x="1064419" y="0"/>
                </a:lnTo>
                <a:lnTo>
                  <a:pt x="1047750" y="0"/>
                </a:lnTo>
                <a:lnTo>
                  <a:pt x="1035844" y="2381"/>
                </a:lnTo>
                <a:lnTo>
                  <a:pt x="1023937" y="16669"/>
                </a:lnTo>
                <a:lnTo>
                  <a:pt x="1026319" y="38100"/>
                </a:lnTo>
                <a:lnTo>
                  <a:pt x="1045369" y="66675"/>
                </a:lnTo>
                <a:lnTo>
                  <a:pt x="1076325" y="100013"/>
                </a:lnTo>
                <a:lnTo>
                  <a:pt x="1097756" y="133350"/>
                </a:lnTo>
                <a:lnTo>
                  <a:pt x="1114425" y="164306"/>
                </a:lnTo>
                <a:lnTo>
                  <a:pt x="1116806" y="200025"/>
                </a:lnTo>
                <a:lnTo>
                  <a:pt x="1107281" y="233363"/>
                </a:lnTo>
                <a:lnTo>
                  <a:pt x="1016794" y="390525"/>
                </a:lnTo>
                <a:lnTo>
                  <a:pt x="909637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F13241D1-1840-433E-8309-24E6EC6A80B2}"/>
              </a:ext>
            </a:extLst>
          </p:cNvPr>
          <p:cNvSpPr/>
          <p:nvPr/>
        </p:nvSpPr>
        <p:spPr>
          <a:xfrm>
            <a:off x="3925888" y="3648076"/>
            <a:ext cx="1484312" cy="600075"/>
          </a:xfrm>
          <a:custGeom>
            <a:avLst/>
            <a:gdLst>
              <a:gd name="connsiteX0" fmla="*/ 778669 w 1483519"/>
              <a:gd name="connsiteY0" fmla="*/ 176213 h 600075"/>
              <a:gd name="connsiteX1" fmla="*/ 576263 w 1483519"/>
              <a:gd name="connsiteY1" fmla="*/ 230981 h 600075"/>
              <a:gd name="connsiteX2" fmla="*/ 361950 w 1483519"/>
              <a:gd name="connsiteY2" fmla="*/ 285750 h 600075"/>
              <a:gd name="connsiteX3" fmla="*/ 307182 w 1483519"/>
              <a:gd name="connsiteY3" fmla="*/ 292894 h 600075"/>
              <a:gd name="connsiteX4" fmla="*/ 150019 w 1483519"/>
              <a:gd name="connsiteY4" fmla="*/ 295275 h 600075"/>
              <a:gd name="connsiteX5" fmla="*/ 78582 w 1483519"/>
              <a:gd name="connsiteY5" fmla="*/ 300038 h 600075"/>
              <a:gd name="connsiteX6" fmla="*/ 33338 w 1483519"/>
              <a:gd name="connsiteY6" fmla="*/ 307181 h 600075"/>
              <a:gd name="connsiteX7" fmla="*/ 2382 w 1483519"/>
              <a:gd name="connsiteY7" fmla="*/ 316706 h 600075"/>
              <a:gd name="connsiteX8" fmla="*/ 0 w 1483519"/>
              <a:gd name="connsiteY8" fmla="*/ 328613 h 600075"/>
              <a:gd name="connsiteX9" fmla="*/ 9525 w 1483519"/>
              <a:gd name="connsiteY9" fmla="*/ 371475 h 600075"/>
              <a:gd name="connsiteX10" fmla="*/ 35719 w 1483519"/>
              <a:gd name="connsiteY10" fmla="*/ 431006 h 600075"/>
              <a:gd name="connsiteX11" fmla="*/ 76200 w 1483519"/>
              <a:gd name="connsiteY11" fmla="*/ 495300 h 600075"/>
              <a:gd name="connsiteX12" fmla="*/ 119063 w 1483519"/>
              <a:gd name="connsiteY12" fmla="*/ 547688 h 600075"/>
              <a:gd name="connsiteX13" fmla="*/ 154782 w 1483519"/>
              <a:gd name="connsiteY13" fmla="*/ 583406 h 600075"/>
              <a:gd name="connsiteX14" fmla="*/ 173832 w 1483519"/>
              <a:gd name="connsiteY14" fmla="*/ 592931 h 600075"/>
              <a:gd name="connsiteX15" fmla="*/ 202407 w 1483519"/>
              <a:gd name="connsiteY15" fmla="*/ 600075 h 600075"/>
              <a:gd name="connsiteX16" fmla="*/ 223838 w 1483519"/>
              <a:gd name="connsiteY16" fmla="*/ 600075 h 600075"/>
              <a:gd name="connsiteX17" fmla="*/ 240507 w 1483519"/>
              <a:gd name="connsiteY17" fmla="*/ 588169 h 600075"/>
              <a:gd name="connsiteX18" fmla="*/ 254794 w 1483519"/>
              <a:gd name="connsiteY18" fmla="*/ 569119 h 600075"/>
              <a:gd name="connsiteX19" fmla="*/ 266700 w 1483519"/>
              <a:gd name="connsiteY19" fmla="*/ 540544 h 600075"/>
              <a:gd name="connsiteX20" fmla="*/ 404813 w 1483519"/>
              <a:gd name="connsiteY20" fmla="*/ 490538 h 600075"/>
              <a:gd name="connsiteX21" fmla="*/ 600075 w 1483519"/>
              <a:gd name="connsiteY21" fmla="*/ 421481 h 600075"/>
              <a:gd name="connsiteX22" fmla="*/ 731044 w 1483519"/>
              <a:gd name="connsiteY22" fmla="*/ 378619 h 600075"/>
              <a:gd name="connsiteX23" fmla="*/ 883444 w 1483519"/>
              <a:gd name="connsiteY23" fmla="*/ 311944 h 600075"/>
              <a:gd name="connsiteX24" fmla="*/ 1059657 w 1483519"/>
              <a:gd name="connsiteY24" fmla="*/ 247650 h 600075"/>
              <a:gd name="connsiteX25" fmla="*/ 1228725 w 1483519"/>
              <a:gd name="connsiteY25" fmla="*/ 190500 h 600075"/>
              <a:gd name="connsiteX26" fmla="*/ 1369219 w 1483519"/>
              <a:gd name="connsiteY26" fmla="*/ 140494 h 600075"/>
              <a:gd name="connsiteX27" fmla="*/ 1483519 w 1483519"/>
              <a:gd name="connsiteY27" fmla="*/ 102394 h 600075"/>
              <a:gd name="connsiteX28" fmla="*/ 1433513 w 1483519"/>
              <a:gd name="connsiteY28" fmla="*/ 0 h 600075"/>
              <a:gd name="connsiteX29" fmla="*/ 1288257 w 1483519"/>
              <a:gd name="connsiteY29" fmla="*/ 40481 h 600075"/>
              <a:gd name="connsiteX30" fmla="*/ 1135857 w 1483519"/>
              <a:gd name="connsiteY30" fmla="*/ 80963 h 600075"/>
              <a:gd name="connsiteX31" fmla="*/ 976313 w 1483519"/>
              <a:gd name="connsiteY31" fmla="*/ 121444 h 600075"/>
              <a:gd name="connsiteX32" fmla="*/ 778669 w 1483519"/>
              <a:gd name="connsiteY32" fmla="*/ 176213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83519" h="600075">
                <a:moveTo>
                  <a:pt x="778669" y="176213"/>
                </a:moveTo>
                <a:lnTo>
                  <a:pt x="576263" y="230981"/>
                </a:lnTo>
                <a:lnTo>
                  <a:pt x="361950" y="285750"/>
                </a:lnTo>
                <a:lnTo>
                  <a:pt x="307182" y="292894"/>
                </a:lnTo>
                <a:lnTo>
                  <a:pt x="150019" y="295275"/>
                </a:lnTo>
                <a:lnTo>
                  <a:pt x="78582" y="300038"/>
                </a:lnTo>
                <a:lnTo>
                  <a:pt x="33338" y="307181"/>
                </a:lnTo>
                <a:lnTo>
                  <a:pt x="2382" y="316706"/>
                </a:lnTo>
                <a:lnTo>
                  <a:pt x="0" y="328613"/>
                </a:lnTo>
                <a:lnTo>
                  <a:pt x="9525" y="371475"/>
                </a:lnTo>
                <a:lnTo>
                  <a:pt x="35719" y="431006"/>
                </a:lnTo>
                <a:lnTo>
                  <a:pt x="76200" y="495300"/>
                </a:lnTo>
                <a:lnTo>
                  <a:pt x="119063" y="547688"/>
                </a:lnTo>
                <a:lnTo>
                  <a:pt x="154782" y="583406"/>
                </a:lnTo>
                <a:lnTo>
                  <a:pt x="173832" y="592931"/>
                </a:lnTo>
                <a:lnTo>
                  <a:pt x="202407" y="600075"/>
                </a:lnTo>
                <a:lnTo>
                  <a:pt x="223838" y="600075"/>
                </a:lnTo>
                <a:lnTo>
                  <a:pt x="240507" y="588169"/>
                </a:lnTo>
                <a:lnTo>
                  <a:pt x="254794" y="569119"/>
                </a:lnTo>
                <a:lnTo>
                  <a:pt x="266700" y="540544"/>
                </a:lnTo>
                <a:lnTo>
                  <a:pt x="404813" y="490538"/>
                </a:lnTo>
                <a:lnTo>
                  <a:pt x="600075" y="421481"/>
                </a:lnTo>
                <a:lnTo>
                  <a:pt x="731044" y="378619"/>
                </a:lnTo>
                <a:lnTo>
                  <a:pt x="883444" y="311944"/>
                </a:lnTo>
                <a:lnTo>
                  <a:pt x="1059657" y="247650"/>
                </a:lnTo>
                <a:lnTo>
                  <a:pt x="1228725" y="190500"/>
                </a:lnTo>
                <a:lnTo>
                  <a:pt x="1369219" y="140494"/>
                </a:lnTo>
                <a:lnTo>
                  <a:pt x="1483519" y="102394"/>
                </a:lnTo>
                <a:lnTo>
                  <a:pt x="1433513" y="0"/>
                </a:lnTo>
                <a:lnTo>
                  <a:pt x="1288257" y="40481"/>
                </a:lnTo>
                <a:lnTo>
                  <a:pt x="1135857" y="80963"/>
                </a:lnTo>
                <a:lnTo>
                  <a:pt x="976313" y="121444"/>
                </a:lnTo>
                <a:lnTo>
                  <a:pt x="778669" y="1762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07761A6-8B4C-4F4F-940A-7F1EBF37C7C0}"/>
              </a:ext>
            </a:extLst>
          </p:cNvPr>
          <p:cNvSpPr/>
          <p:nvPr/>
        </p:nvSpPr>
        <p:spPr>
          <a:xfrm>
            <a:off x="5114925" y="3303588"/>
            <a:ext cx="484188" cy="754062"/>
          </a:xfrm>
          <a:custGeom>
            <a:avLst/>
            <a:gdLst>
              <a:gd name="connsiteX0" fmla="*/ 90488 w 483394"/>
              <a:gd name="connsiteY0" fmla="*/ 228600 h 754856"/>
              <a:gd name="connsiteX1" fmla="*/ 50006 w 483394"/>
              <a:gd name="connsiteY1" fmla="*/ 133350 h 754856"/>
              <a:gd name="connsiteX2" fmla="*/ 16669 w 483394"/>
              <a:gd name="connsiteY2" fmla="*/ 66675 h 754856"/>
              <a:gd name="connsiteX3" fmla="*/ 2381 w 483394"/>
              <a:gd name="connsiteY3" fmla="*/ 30956 h 754856"/>
              <a:gd name="connsiteX4" fmla="*/ 0 w 483394"/>
              <a:gd name="connsiteY4" fmla="*/ 14287 h 754856"/>
              <a:gd name="connsiteX5" fmla="*/ 4763 w 483394"/>
              <a:gd name="connsiteY5" fmla="*/ 2381 h 754856"/>
              <a:gd name="connsiteX6" fmla="*/ 21431 w 483394"/>
              <a:gd name="connsiteY6" fmla="*/ 0 h 754856"/>
              <a:gd name="connsiteX7" fmla="*/ 52388 w 483394"/>
              <a:gd name="connsiteY7" fmla="*/ 11906 h 754856"/>
              <a:gd name="connsiteX8" fmla="*/ 116681 w 483394"/>
              <a:gd name="connsiteY8" fmla="*/ 54769 h 754856"/>
              <a:gd name="connsiteX9" fmla="*/ 216694 w 483394"/>
              <a:gd name="connsiteY9" fmla="*/ 130969 h 754856"/>
              <a:gd name="connsiteX10" fmla="*/ 302419 w 483394"/>
              <a:gd name="connsiteY10" fmla="*/ 200025 h 754856"/>
              <a:gd name="connsiteX11" fmla="*/ 364331 w 483394"/>
              <a:gd name="connsiteY11" fmla="*/ 259556 h 754856"/>
              <a:gd name="connsiteX12" fmla="*/ 404813 w 483394"/>
              <a:gd name="connsiteY12" fmla="*/ 304800 h 754856"/>
              <a:gd name="connsiteX13" fmla="*/ 426244 w 483394"/>
              <a:gd name="connsiteY13" fmla="*/ 338137 h 754856"/>
              <a:gd name="connsiteX14" fmla="*/ 447675 w 483394"/>
              <a:gd name="connsiteY14" fmla="*/ 381000 h 754856"/>
              <a:gd name="connsiteX15" fmla="*/ 464344 w 483394"/>
              <a:gd name="connsiteY15" fmla="*/ 450056 h 754856"/>
              <a:gd name="connsiteX16" fmla="*/ 476250 w 483394"/>
              <a:gd name="connsiteY16" fmla="*/ 552450 h 754856"/>
              <a:gd name="connsiteX17" fmla="*/ 483394 w 483394"/>
              <a:gd name="connsiteY17" fmla="*/ 673894 h 754856"/>
              <a:gd name="connsiteX18" fmla="*/ 471488 w 483394"/>
              <a:gd name="connsiteY18" fmla="*/ 704850 h 754856"/>
              <a:gd name="connsiteX19" fmla="*/ 447675 w 483394"/>
              <a:gd name="connsiteY19" fmla="*/ 733425 h 754856"/>
              <a:gd name="connsiteX20" fmla="*/ 421481 w 483394"/>
              <a:gd name="connsiteY20" fmla="*/ 750094 h 754856"/>
              <a:gd name="connsiteX21" fmla="*/ 397669 w 483394"/>
              <a:gd name="connsiteY21" fmla="*/ 754856 h 754856"/>
              <a:gd name="connsiteX22" fmla="*/ 378619 w 483394"/>
              <a:gd name="connsiteY22" fmla="*/ 752475 h 754856"/>
              <a:gd name="connsiteX23" fmla="*/ 357188 w 483394"/>
              <a:gd name="connsiteY23" fmla="*/ 738187 h 754856"/>
              <a:gd name="connsiteX24" fmla="*/ 321469 w 483394"/>
              <a:gd name="connsiteY24" fmla="*/ 697706 h 754856"/>
              <a:gd name="connsiteX25" fmla="*/ 261938 w 483394"/>
              <a:gd name="connsiteY25" fmla="*/ 609600 h 754856"/>
              <a:gd name="connsiteX26" fmla="*/ 200025 w 483394"/>
              <a:gd name="connsiteY26" fmla="*/ 502444 h 754856"/>
              <a:gd name="connsiteX27" fmla="*/ 90488 w 483394"/>
              <a:gd name="connsiteY27" fmla="*/ 228600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754856">
                <a:moveTo>
                  <a:pt x="90488" y="228600"/>
                </a:moveTo>
                <a:lnTo>
                  <a:pt x="50006" y="133350"/>
                </a:lnTo>
                <a:lnTo>
                  <a:pt x="16669" y="66675"/>
                </a:lnTo>
                <a:lnTo>
                  <a:pt x="2381" y="30956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2388" y="11906"/>
                </a:lnTo>
                <a:lnTo>
                  <a:pt x="116681" y="54769"/>
                </a:lnTo>
                <a:lnTo>
                  <a:pt x="216694" y="130969"/>
                </a:lnTo>
                <a:lnTo>
                  <a:pt x="302419" y="200025"/>
                </a:lnTo>
                <a:lnTo>
                  <a:pt x="364331" y="259556"/>
                </a:lnTo>
                <a:lnTo>
                  <a:pt x="404813" y="304800"/>
                </a:lnTo>
                <a:lnTo>
                  <a:pt x="426244" y="338137"/>
                </a:lnTo>
                <a:lnTo>
                  <a:pt x="447675" y="381000"/>
                </a:lnTo>
                <a:lnTo>
                  <a:pt x="464344" y="450056"/>
                </a:lnTo>
                <a:lnTo>
                  <a:pt x="476250" y="552450"/>
                </a:lnTo>
                <a:lnTo>
                  <a:pt x="483394" y="673894"/>
                </a:lnTo>
                <a:lnTo>
                  <a:pt x="471488" y="704850"/>
                </a:lnTo>
                <a:lnTo>
                  <a:pt x="447675" y="733425"/>
                </a:lnTo>
                <a:lnTo>
                  <a:pt x="421481" y="750094"/>
                </a:lnTo>
                <a:lnTo>
                  <a:pt x="397669" y="754856"/>
                </a:lnTo>
                <a:lnTo>
                  <a:pt x="378619" y="752475"/>
                </a:lnTo>
                <a:lnTo>
                  <a:pt x="357188" y="738187"/>
                </a:lnTo>
                <a:lnTo>
                  <a:pt x="321469" y="697706"/>
                </a:lnTo>
                <a:lnTo>
                  <a:pt x="261938" y="609600"/>
                </a:lnTo>
                <a:lnTo>
                  <a:pt x="200025" y="502444"/>
                </a:lnTo>
                <a:lnTo>
                  <a:pt x="90488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8C039CC-47B5-4E92-A309-41BCE48E8470}"/>
              </a:ext>
            </a:extLst>
          </p:cNvPr>
          <p:cNvSpPr/>
          <p:nvPr/>
        </p:nvSpPr>
        <p:spPr>
          <a:xfrm>
            <a:off x="4591051" y="3932239"/>
            <a:ext cx="290513" cy="2111375"/>
          </a:xfrm>
          <a:custGeom>
            <a:avLst/>
            <a:gdLst>
              <a:gd name="connsiteX0" fmla="*/ 89807 w 291193"/>
              <a:gd name="connsiteY0" fmla="*/ 492579 h 2111829"/>
              <a:gd name="connsiteX1" fmla="*/ 89807 w 291193"/>
              <a:gd name="connsiteY1" fmla="*/ 239486 h 2111829"/>
              <a:gd name="connsiteX2" fmla="*/ 84364 w 291193"/>
              <a:gd name="connsiteY2" fmla="*/ 187779 h 2111829"/>
              <a:gd name="connsiteX3" fmla="*/ 70757 w 291193"/>
              <a:gd name="connsiteY3" fmla="*/ 136072 h 2111829"/>
              <a:gd name="connsiteX4" fmla="*/ 16329 w 291193"/>
              <a:gd name="connsiteY4" fmla="*/ 57150 h 2111829"/>
              <a:gd name="connsiteX5" fmla="*/ 190500 w 291193"/>
              <a:gd name="connsiteY5" fmla="*/ 0 h 2111829"/>
              <a:gd name="connsiteX6" fmla="*/ 214993 w 291193"/>
              <a:gd name="connsiteY6" fmla="*/ 65315 h 2111829"/>
              <a:gd name="connsiteX7" fmla="*/ 228600 w 291193"/>
              <a:gd name="connsiteY7" fmla="*/ 87086 h 2111829"/>
              <a:gd name="connsiteX8" fmla="*/ 258536 w 291193"/>
              <a:gd name="connsiteY8" fmla="*/ 117022 h 2111829"/>
              <a:gd name="connsiteX9" fmla="*/ 291193 w 291193"/>
              <a:gd name="connsiteY9" fmla="*/ 144236 h 2111829"/>
              <a:gd name="connsiteX10" fmla="*/ 291193 w 291193"/>
              <a:gd name="connsiteY10" fmla="*/ 225879 h 2111829"/>
              <a:gd name="connsiteX11" fmla="*/ 280307 w 291193"/>
              <a:gd name="connsiteY11" fmla="*/ 666750 h 2111829"/>
              <a:gd name="connsiteX12" fmla="*/ 272143 w 291193"/>
              <a:gd name="connsiteY12" fmla="*/ 1238250 h 2111829"/>
              <a:gd name="connsiteX13" fmla="*/ 269421 w 291193"/>
              <a:gd name="connsiteY13" fmla="*/ 1679122 h 2111829"/>
              <a:gd name="connsiteX14" fmla="*/ 269421 w 291193"/>
              <a:gd name="connsiteY14" fmla="*/ 1853293 h 2111829"/>
              <a:gd name="connsiteX15" fmla="*/ 266700 w 291193"/>
              <a:gd name="connsiteY15" fmla="*/ 1945822 h 2111829"/>
              <a:gd name="connsiteX16" fmla="*/ 258536 w 291193"/>
              <a:gd name="connsiteY16" fmla="*/ 2043793 h 2111829"/>
              <a:gd name="connsiteX17" fmla="*/ 247650 w 291193"/>
              <a:gd name="connsiteY17" fmla="*/ 2087336 h 2111829"/>
              <a:gd name="connsiteX18" fmla="*/ 231321 w 291193"/>
              <a:gd name="connsiteY18" fmla="*/ 2103665 h 2111829"/>
              <a:gd name="connsiteX19" fmla="*/ 201386 w 291193"/>
              <a:gd name="connsiteY19" fmla="*/ 2111829 h 2111829"/>
              <a:gd name="connsiteX20" fmla="*/ 182336 w 291193"/>
              <a:gd name="connsiteY20" fmla="*/ 2109107 h 2111829"/>
              <a:gd name="connsiteX21" fmla="*/ 160564 w 291193"/>
              <a:gd name="connsiteY21" fmla="*/ 2103665 h 2111829"/>
              <a:gd name="connsiteX22" fmla="*/ 136071 w 291193"/>
              <a:gd name="connsiteY22" fmla="*/ 2090057 h 2111829"/>
              <a:gd name="connsiteX23" fmla="*/ 117021 w 291193"/>
              <a:gd name="connsiteY23" fmla="*/ 2073729 h 2111829"/>
              <a:gd name="connsiteX24" fmla="*/ 89807 w 291193"/>
              <a:gd name="connsiteY24" fmla="*/ 2041072 h 2111829"/>
              <a:gd name="connsiteX25" fmla="*/ 70757 w 291193"/>
              <a:gd name="connsiteY25" fmla="*/ 2005693 h 2111829"/>
              <a:gd name="connsiteX26" fmla="*/ 51707 w 291193"/>
              <a:gd name="connsiteY26" fmla="*/ 1956707 h 2111829"/>
              <a:gd name="connsiteX27" fmla="*/ 32657 w 291193"/>
              <a:gd name="connsiteY27" fmla="*/ 1896836 h 2111829"/>
              <a:gd name="connsiteX28" fmla="*/ 21771 w 291193"/>
              <a:gd name="connsiteY28" fmla="*/ 1842407 h 2111829"/>
              <a:gd name="connsiteX29" fmla="*/ 8164 w 291193"/>
              <a:gd name="connsiteY29" fmla="*/ 1768929 h 2111829"/>
              <a:gd name="connsiteX30" fmla="*/ 0 w 291193"/>
              <a:gd name="connsiteY30" fmla="*/ 1676400 h 2111829"/>
              <a:gd name="connsiteX31" fmla="*/ 2721 w 291193"/>
              <a:gd name="connsiteY31" fmla="*/ 1643743 h 2111829"/>
              <a:gd name="connsiteX32" fmla="*/ 13607 w 291193"/>
              <a:gd name="connsiteY32" fmla="*/ 1611086 h 2111829"/>
              <a:gd name="connsiteX33" fmla="*/ 43543 w 291193"/>
              <a:gd name="connsiteY33" fmla="*/ 1526722 h 2111829"/>
              <a:gd name="connsiteX34" fmla="*/ 68036 w 291193"/>
              <a:gd name="connsiteY34" fmla="*/ 1431472 h 2111829"/>
              <a:gd name="connsiteX35" fmla="*/ 84364 w 291193"/>
              <a:gd name="connsiteY35" fmla="*/ 1328057 h 2111829"/>
              <a:gd name="connsiteX36" fmla="*/ 89807 w 291193"/>
              <a:gd name="connsiteY36" fmla="*/ 1243693 h 2111829"/>
              <a:gd name="connsiteX37" fmla="*/ 89807 w 291193"/>
              <a:gd name="connsiteY37" fmla="*/ 987879 h 2111829"/>
              <a:gd name="connsiteX38" fmla="*/ 89807 w 291193"/>
              <a:gd name="connsiteY38" fmla="*/ 557893 h 2111829"/>
              <a:gd name="connsiteX39" fmla="*/ 89807 w 291193"/>
              <a:gd name="connsiteY39" fmla="*/ 492579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1193" h="2111829">
                <a:moveTo>
                  <a:pt x="89807" y="492579"/>
                </a:moveTo>
                <a:lnTo>
                  <a:pt x="89807" y="239486"/>
                </a:lnTo>
                <a:lnTo>
                  <a:pt x="84364" y="187779"/>
                </a:lnTo>
                <a:lnTo>
                  <a:pt x="70757" y="136072"/>
                </a:lnTo>
                <a:lnTo>
                  <a:pt x="16329" y="57150"/>
                </a:lnTo>
                <a:lnTo>
                  <a:pt x="190500" y="0"/>
                </a:lnTo>
                <a:lnTo>
                  <a:pt x="214993" y="65315"/>
                </a:lnTo>
                <a:lnTo>
                  <a:pt x="228600" y="87086"/>
                </a:lnTo>
                <a:lnTo>
                  <a:pt x="258536" y="117022"/>
                </a:lnTo>
                <a:lnTo>
                  <a:pt x="291193" y="144236"/>
                </a:lnTo>
                <a:lnTo>
                  <a:pt x="291193" y="225879"/>
                </a:lnTo>
                <a:lnTo>
                  <a:pt x="280307" y="666750"/>
                </a:lnTo>
                <a:lnTo>
                  <a:pt x="272143" y="1238250"/>
                </a:lnTo>
                <a:cubicBezTo>
                  <a:pt x="271236" y="1385207"/>
                  <a:pt x="270328" y="1532165"/>
                  <a:pt x="269421" y="1679122"/>
                </a:cubicBezTo>
                <a:lnTo>
                  <a:pt x="269421" y="1853293"/>
                </a:lnTo>
                <a:lnTo>
                  <a:pt x="266700" y="1945822"/>
                </a:lnTo>
                <a:lnTo>
                  <a:pt x="258536" y="2043793"/>
                </a:lnTo>
                <a:lnTo>
                  <a:pt x="247650" y="2087336"/>
                </a:lnTo>
                <a:lnTo>
                  <a:pt x="231321" y="2103665"/>
                </a:lnTo>
                <a:lnTo>
                  <a:pt x="201386" y="2111829"/>
                </a:lnTo>
                <a:lnTo>
                  <a:pt x="182336" y="2109107"/>
                </a:lnTo>
                <a:lnTo>
                  <a:pt x="160564" y="2103665"/>
                </a:lnTo>
                <a:lnTo>
                  <a:pt x="136071" y="2090057"/>
                </a:lnTo>
                <a:lnTo>
                  <a:pt x="117021" y="2073729"/>
                </a:lnTo>
                <a:lnTo>
                  <a:pt x="89807" y="2041072"/>
                </a:lnTo>
                <a:lnTo>
                  <a:pt x="70757" y="2005693"/>
                </a:lnTo>
                <a:lnTo>
                  <a:pt x="51707" y="1956707"/>
                </a:lnTo>
                <a:lnTo>
                  <a:pt x="32657" y="1896836"/>
                </a:lnTo>
                <a:lnTo>
                  <a:pt x="21771" y="1842407"/>
                </a:lnTo>
                <a:lnTo>
                  <a:pt x="8164" y="1768929"/>
                </a:lnTo>
                <a:lnTo>
                  <a:pt x="0" y="1676400"/>
                </a:lnTo>
                <a:lnTo>
                  <a:pt x="2721" y="1643743"/>
                </a:lnTo>
                <a:lnTo>
                  <a:pt x="13607" y="1611086"/>
                </a:lnTo>
                <a:lnTo>
                  <a:pt x="43543" y="1526722"/>
                </a:lnTo>
                <a:lnTo>
                  <a:pt x="68036" y="1431472"/>
                </a:lnTo>
                <a:lnTo>
                  <a:pt x="84364" y="1328057"/>
                </a:lnTo>
                <a:cubicBezTo>
                  <a:pt x="89932" y="1247326"/>
                  <a:pt x="89807" y="1275505"/>
                  <a:pt x="89807" y="1243693"/>
                </a:cubicBezTo>
                <a:lnTo>
                  <a:pt x="89807" y="987879"/>
                </a:lnTo>
                <a:lnTo>
                  <a:pt x="89807" y="557893"/>
                </a:lnTo>
                <a:lnTo>
                  <a:pt x="89807" y="4925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F4E98EA-927F-4C53-8F8D-2BBCAC1E6FE6}"/>
              </a:ext>
            </a:extLst>
          </p:cNvPr>
          <p:cNvSpPr/>
          <p:nvPr/>
        </p:nvSpPr>
        <p:spPr>
          <a:xfrm>
            <a:off x="5516564" y="2049464"/>
            <a:ext cx="2727325" cy="511175"/>
          </a:xfrm>
          <a:custGeom>
            <a:avLst/>
            <a:gdLst>
              <a:gd name="connsiteX0" fmla="*/ 900793 w 2726871"/>
              <a:gd name="connsiteY0" fmla="*/ 255814 h 511628"/>
              <a:gd name="connsiteX1" fmla="*/ 1004207 w 2726871"/>
              <a:gd name="connsiteY1" fmla="*/ 242207 h 511628"/>
              <a:gd name="connsiteX2" fmla="*/ 1156607 w 2726871"/>
              <a:gd name="connsiteY2" fmla="*/ 220435 h 511628"/>
              <a:gd name="connsiteX3" fmla="*/ 1464128 w 2726871"/>
              <a:gd name="connsiteY3" fmla="*/ 185057 h 511628"/>
              <a:gd name="connsiteX4" fmla="*/ 1700893 w 2726871"/>
              <a:gd name="connsiteY4" fmla="*/ 152400 h 511628"/>
              <a:gd name="connsiteX5" fmla="*/ 1902278 w 2726871"/>
              <a:gd name="connsiteY5" fmla="*/ 119743 h 511628"/>
              <a:gd name="connsiteX6" fmla="*/ 2081893 w 2726871"/>
              <a:gd name="connsiteY6" fmla="*/ 89807 h 511628"/>
              <a:gd name="connsiteX7" fmla="*/ 2119993 w 2726871"/>
              <a:gd name="connsiteY7" fmla="*/ 70757 h 511628"/>
              <a:gd name="connsiteX8" fmla="*/ 2177143 w 2726871"/>
              <a:gd name="connsiteY8" fmla="*/ 35378 h 511628"/>
              <a:gd name="connsiteX9" fmla="*/ 2231571 w 2726871"/>
              <a:gd name="connsiteY9" fmla="*/ 10885 h 511628"/>
              <a:gd name="connsiteX10" fmla="*/ 2264228 w 2726871"/>
              <a:gd name="connsiteY10" fmla="*/ 0 h 511628"/>
              <a:gd name="connsiteX11" fmla="*/ 2283278 w 2726871"/>
              <a:gd name="connsiteY11" fmla="*/ 0 h 511628"/>
              <a:gd name="connsiteX12" fmla="*/ 2356757 w 2726871"/>
              <a:gd name="connsiteY12" fmla="*/ 10885 h 511628"/>
              <a:gd name="connsiteX13" fmla="*/ 2452007 w 2726871"/>
              <a:gd name="connsiteY13" fmla="*/ 35378 h 511628"/>
              <a:gd name="connsiteX14" fmla="*/ 2566307 w 2726871"/>
              <a:gd name="connsiteY14" fmla="*/ 78921 h 511628"/>
              <a:gd name="connsiteX15" fmla="*/ 2650671 w 2726871"/>
              <a:gd name="connsiteY15" fmla="*/ 119743 h 511628"/>
              <a:gd name="connsiteX16" fmla="*/ 2677885 w 2726871"/>
              <a:gd name="connsiteY16" fmla="*/ 138793 h 511628"/>
              <a:gd name="connsiteX17" fmla="*/ 2702378 w 2726871"/>
              <a:gd name="connsiteY17" fmla="*/ 171450 h 511628"/>
              <a:gd name="connsiteX18" fmla="*/ 2721428 w 2726871"/>
              <a:gd name="connsiteY18" fmla="*/ 204107 h 511628"/>
              <a:gd name="connsiteX19" fmla="*/ 2726871 w 2726871"/>
              <a:gd name="connsiteY19" fmla="*/ 231321 h 511628"/>
              <a:gd name="connsiteX20" fmla="*/ 2724150 w 2726871"/>
              <a:gd name="connsiteY20" fmla="*/ 253093 h 511628"/>
              <a:gd name="connsiteX21" fmla="*/ 2715985 w 2726871"/>
              <a:gd name="connsiteY21" fmla="*/ 274864 h 511628"/>
              <a:gd name="connsiteX22" fmla="*/ 2691493 w 2726871"/>
              <a:gd name="connsiteY22" fmla="*/ 293914 h 511628"/>
              <a:gd name="connsiteX23" fmla="*/ 2667000 w 2726871"/>
              <a:gd name="connsiteY23" fmla="*/ 304800 h 511628"/>
              <a:gd name="connsiteX24" fmla="*/ 2628900 w 2726871"/>
              <a:gd name="connsiteY24" fmla="*/ 310243 h 511628"/>
              <a:gd name="connsiteX25" fmla="*/ 2560864 w 2726871"/>
              <a:gd name="connsiteY25" fmla="*/ 307521 h 511628"/>
              <a:gd name="connsiteX26" fmla="*/ 2383971 w 2726871"/>
              <a:gd name="connsiteY26" fmla="*/ 302078 h 511628"/>
              <a:gd name="connsiteX27" fmla="*/ 2158093 w 2726871"/>
              <a:gd name="connsiteY27" fmla="*/ 304800 h 511628"/>
              <a:gd name="connsiteX28" fmla="*/ 1834243 w 2726871"/>
              <a:gd name="connsiteY28" fmla="*/ 315685 h 511628"/>
              <a:gd name="connsiteX29" fmla="*/ 1494064 w 2726871"/>
              <a:gd name="connsiteY29" fmla="*/ 337457 h 511628"/>
              <a:gd name="connsiteX30" fmla="*/ 1265464 w 2726871"/>
              <a:gd name="connsiteY30" fmla="*/ 356507 h 511628"/>
              <a:gd name="connsiteX31" fmla="*/ 1077685 w 2726871"/>
              <a:gd name="connsiteY31" fmla="*/ 381000 h 511628"/>
              <a:gd name="connsiteX32" fmla="*/ 862693 w 2726871"/>
              <a:gd name="connsiteY32" fmla="*/ 419100 h 511628"/>
              <a:gd name="connsiteX33" fmla="*/ 615043 w 2726871"/>
              <a:gd name="connsiteY33" fmla="*/ 468085 h 511628"/>
              <a:gd name="connsiteX34" fmla="*/ 438150 w 2726871"/>
              <a:gd name="connsiteY34" fmla="*/ 511628 h 511628"/>
              <a:gd name="connsiteX35" fmla="*/ 370114 w 2726871"/>
              <a:gd name="connsiteY35" fmla="*/ 495300 h 511628"/>
              <a:gd name="connsiteX36" fmla="*/ 312964 w 2726871"/>
              <a:gd name="connsiteY36" fmla="*/ 473528 h 511628"/>
              <a:gd name="connsiteX37" fmla="*/ 239485 w 2726871"/>
              <a:gd name="connsiteY37" fmla="*/ 435428 h 511628"/>
              <a:gd name="connsiteX38" fmla="*/ 201385 w 2726871"/>
              <a:gd name="connsiteY38" fmla="*/ 416378 h 511628"/>
              <a:gd name="connsiteX39" fmla="*/ 146957 w 2726871"/>
              <a:gd name="connsiteY39" fmla="*/ 391885 h 511628"/>
              <a:gd name="connsiteX40" fmla="*/ 119743 w 2726871"/>
              <a:gd name="connsiteY40" fmla="*/ 375557 h 511628"/>
              <a:gd name="connsiteX41" fmla="*/ 92528 w 2726871"/>
              <a:gd name="connsiteY41" fmla="*/ 353785 h 511628"/>
              <a:gd name="connsiteX42" fmla="*/ 68035 w 2726871"/>
              <a:gd name="connsiteY42" fmla="*/ 332014 h 511628"/>
              <a:gd name="connsiteX43" fmla="*/ 40821 w 2726871"/>
              <a:gd name="connsiteY43" fmla="*/ 299357 h 511628"/>
              <a:gd name="connsiteX44" fmla="*/ 21771 w 2726871"/>
              <a:gd name="connsiteY44" fmla="*/ 255814 h 511628"/>
              <a:gd name="connsiteX45" fmla="*/ 13607 w 2726871"/>
              <a:gd name="connsiteY45" fmla="*/ 217714 h 511628"/>
              <a:gd name="connsiteX46" fmla="*/ 0 w 2726871"/>
              <a:gd name="connsiteY46" fmla="*/ 182335 h 511628"/>
              <a:gd name="connsiteX47" fmla="*/ 2721 w 2726871"/>
              <a:gd name="connsiteY47" fmla="*/ 168728 h 511628"/>
              <a:gd name="connsiteX48" fmla="*/ 13607 w 2726871"/>
              <a:gd name="connsiteY48" fmla="*/ 160564 h 511628"/>
              <a:gd name="connsiteX49" fmla="*/ 35378 w 2726871"/>
              <a:gd name="connsiteY49" fmla="*/ 163285 h 511628"/>
              <a:gd name="connsiteX50" fmla="*/ 62593 w 2726871"/>
              <a:gd name="connsiteY50" fmla="*/ 176893 h 511628"/>
              <a:gd name="connsiteX51" fmla="*/ 95250 w 2726871"/>
              <a:gd name="connsiteY51" fmla="*/ 209550 h 511628"/>
              <a:gd name="connsiteX52" fmla="*/ 146957 w 2726871"/>
              <a:gd name="connsiteY52" fmla="*/ 242207 h 511628"/>
              <a:gd name="connsiteX53" fmla="*/ 187778 w 2726871"/>
              <a:gd name="connsiteY53" fmla="*/ 261257 h 511628"/>
              <a:gd name="connsiteX54" fmla="*/ 231321 w 2726871"/>
              <a:gd name="connsiteY54" fmla="*/ 274864 h 511628"/>
              <a:gd name="connsiteX55" fmla="*/ 285750 w 2726871"/>
              <a:gd name="connsiteY55" fmla="*/ 285750 h 511628"/>
              <a:gd name="connsiteX56" fmla="*/ 375557 w 2726871"/>
              <a:gd name="connsiteY56" fmla="*/ 288471 h 511628"/>
              <a:gd name="connsiteX57" fmla="*/ 508907 w 2726871"/>
              <a:gd name="connsiteY57" fmla="*/ 285750 h 511628"/>
              <a:gd name="connsiteX58" fmla="*/ 582385 w 2726871"/>
              <a:gd name="connsiteY58" fmla="*/ 283028 h 511628"/>
              <a:gd name="connsiteX59" fmla="*/ 704850 w 2726871"/>
              <a:gd name="connsiteY59" fmla="*/ 274864 h 511628"/>
              <a:gd name="connsiteX60" fmla="*/ 900793 w 2726871"/>
              <a:gd name="connsiteY60" fmla="*/ 255814 h 511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26871" h="511628">
                <a:moveTo>
                  <a:pt x="900793" y="255814"/>
                </a:moveTo>
                <a:lnTo>
                  <a:pt x="1004207" y="242207"/>
                </a:lnTo>
                <a:lnTo>
                  <a:pt x="1156607" y="220435"/>
                </a:lnTo>
                <a:lnTo>
                  <a:pt x="1464128" y="185057"/>
                </a:lnTo>
                <a:lnTo>
                  <a:pt x="1700893" y="152400"/>
                </a:lnTo>
                <a:lnTo>
                  <a:pt x="1902278" y="119743"/>
                </a:lnTo>
                <a:lnTo>
                  <a:pt x="2081893" y="89807"/>
                </a:lnTo>
                <a:lnTo>
                  <a:pt x="2119993" y="70757"/>
                </a:lnTo>
                <a:lnTo>
                  <a:pt x="2177143" y="35378"/>
                </a:lnTo>
                <a:lnTo>
                  <a:pt x="2231571" y="10885"/>
                </a:lnTo>
                <a:lnTo>
                  <a:pt x="2264228" y="0"/>
                </a:lnTo>
                <a:lnTo>
                  <a:pt x="2283278" y="0"/>
                </a:lnTo>
                <a:lnTo>
                  <a:pt x="2356757" y="10885"/>
                </a:lnTo>
                <a:lnTo>
                  <a:pt x="2452007" y="35378"/>
                </a:lnTo>
                <a:lnTo>
                  <a:pt x="2566307" y="78921"/>
                </a:lnTo>
                <a:lnTo>
                  <a:pt x="2650671" y="119743"/>
                </a:lnTo>
                <a:lnTo>
                  <a:pt x="2677885" y="138793"/>
                </a:lnTo>
                <a:lnTo>
                  <a:pt x="2702378" y="171450"/>
                </a:lnTo>
                <a:lnTo>
                  <a:pt x="2721428" y="204107"/>
                </a:lnTo>
                <a:lnTo>
                  <a:pt x="2726871" y="231321"/>
                </a:lnTo>
                <a:lnTo>
                  <a:pt x="2724150" y="253093"/>
                </a:lnTo>
                <a:lnTo>
                  <a:pt x="2715985" y="274864"/>
                </a:lnTo>
                <a:lnTo>
                  <a:pt x="2691493" y="293914"/>
                </a:lnTo>
                <a:lnTo>
                  <a:pt x="2667000" y="304800"/>
                </a:lnTo>
                <a:lnTo>
                  <a:pt x="2628900" y="310243"/>
                </a:lnTo>
                <a:lnTo>
                  <a:pt x="2560864" y="307521"/>
                </a:lnTo>
                <a:lnTo>
                  <a:pt x="2383971" y="302078"/>
                </a:lnTo>
                <a:lnTo>
                  <a:pt x="2158093" y="304800"/>
                </a:lnTo>
                <a:lnTo>
                  <a:pt x="1834243" y="315685"/>
                </a:lnTo>
                <a:lnTo>
                  <a:pt x="1494064" y="337457"/>
                </a:lnTo>
                <a:lnTo>
                  <a:pt x="1265464" y="356507"/>
                </a:lnTo>
                <a:lnTo>
                  <a:pt x="1077685" y="381000"/>
                </a:lnTo>
                <a:lnTo>
                  <a:pt x="862693" y="419100"/>
                </a:lnTo>
                <a:lnTo>
                  <a:pt x="615043" y="468085"/>
                </a:lnTo>
                <a:lnTo>
                  <a:pt x="438150" y="511628"/>
                </a:lnTo>
                <a:lnTo>
                  <a:pt x="370114" y="495300"/>
                </a:lnTo>
                <a:lnTo>
                  <a:pt x="312964" y="473528"/>
                </a:lnTo>
                <a:lnTo>
                  <a:pt x="239485" y="435428"/>
                </a:lnTo>
                <a:lnTo>
                  <a:pt x="201385" y="416378"/>
                </a:lnTo>
                <a:lnTo>
                  <a:pt x="146957" y="391885"/>
                </a:lnTo>
                <a:lnTo>
                  <a:pt x="119743" y="375557"/>
                </a:lnTo>
                <a:lnTo>
                  <a:pt x="92528" y="353785"/>
                </a:lnTo>
                <a:lnTo>
                  <a:pt x="68035" y="332014"/>
                </a:lnTo>
                <a:lnTo>
                  <a:pt x="40821" y="299357"/>
                </a:lnTo>
                <a:lnTo>
                  <a:pt x="21771" y="255814"/>
                </a:lnTo>
                <a:lnTo>
                  <a:pt x="13607" y="217714"/>
                </a:lnTo>
                <a:lnTo>
                  <a:pt x="0" y="182335"/>
                </a:lnTo>
                <a:lnTo>
                  <a:pt x="2721" y="168728"/>
                </a:lnTo>
                <a:lnTo>
                  <a:pt x="13607" y="160564"/>
                </a:lnTo>
                <a:lnTo>
                  <a:pt x="35378" y="163285"/>
                </a:lnTo>
                <a:lnTo>
                  <a:pt x="62593" y="176893"/>
                </a:lnTo>
                <a:lnTo>
                  <a:pt x="95250" y="209550"/>
                </a:lnTo>
                <a:lnTo>
                  <a:pt x="146957" y="242207"/>
                </a:lnTo>
                <a:lnTo>
                  <a:pt x="187778" y="261257"/>
                </a:lnTo>
                <a:lnTo>
                  <a:pt x="231321" y="274864"/>
                </a:lnTo>
                <a:lnTo>
                  <a:pt x="285750" y="285750"/>
                </a:lnTo>
                <a:lnTo>
                  <a:pt x="375557" y="288471"/>
                </a:lnTo>
                <a:lnTo>
                  <a:pt x="508907" y="285750"/>
                </a:lnTo>
                <a:lnTo>
                  <a:pt x="582385" y="283028"/>
                </a:lnTo>
                <a:lnTo>
                  <a:pt x="704850" y="274864"/>
                </a:lnTo>
                <a:lnTo>
                  <a:pt x="900793" y="25581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3BDE10A-983E-433C-B808-73B8A9A8C55B}"/>
              </a:ext>
            </a:extLst>
          </p:cNvPr>
          <p:cNvSpPr/>
          <p:nvPr/>
        </p:nvSpPr>
        <p:spPr>
          <a:xfrm>
            <a:off x="5840413" y="2343151"/>
            <a:ext cx="1116012" cy="1319213"/>
          </a:xfrm>
          <a:custGeom>
            <a:avLst/>
            <a:gdLst>
              <a:gd name="connsiteX0" fmla="*/ 802821 w 1115785"/>
              <a:gd name="connsiteY0" fmla="*/ 587829 h 1319893"/>
              <a:gd name="connsiteX1" fmla="*/ 908957 w 1115785"/>
              <a:gd name="connsiteY1" fmla="*/ 470807 h 1319893"/>
              <a:gd name="connsiteX2" fmla="*/ 963385 w 1115785"/>
              <a:gd name="connsiteY2" fmla="*/ 416379 h 1319893"/>
              <a:gd name="connsiteX3" fmla="*/ 1023257 w 1115785"/>
              <a:gd name="connsiteY3" fmla="*/ 356507 h 1319893"/>
              <a:gd name="connsiteX4" fmla="*/ 1074964 w 1115785"/>
              <a:gd name="connsiteY4" fmla="*/ 307521 h 1319893"/>
              <a:gd name="connsiteX5" fmla="*/ 1094014 w 1115785"/>
              <a:gd name="connsiteY5" fmla="*/ 293914 h 1319893"/>
              <a:gd name="connsiteX6" fmla="*/ 1107621 w 1115785"/>
              <a:gd name="connsiteY6" fmla="*/ 280307 h 1319893"/>
              <a:gd name="connsiteX7" fmla="*/ 1115785 w 1115785"/>
              <a:gd name="connsiteY7" fmla="*/ 269421 h 1319893"/>
              <a:gd name="connsiteX8" fmla="*/ 1115785 w 1115785"/>
              <a:gd name="connsiteY8" fmla="*/ 255814 h 1319893"/>
              <a:gd name="connsiteX9" fmla="*/ 1107621 w 1115785"/>
              <a:gd name="connsiteY9" fmla="*/ 228600 h 1319893"/>
              <a:gd name="connsiteX10" fmla="*/ 1091293 w 1115785"/>
              <a:gd name="connsiteY10" fmla="*/ 206829 h 1319893"/>
              <a:gd name="connsiteX11" fmla="*/ 1066800 w 1115785"/>
              <a:gd name="connsiteY11" fmla="*/ 185057 h 1319893"/>
              <a:gd name="connsiteX12" fmla="*/ 1042307 w 1115785"/>
              <a:gd name="connsiteY12" fmla="*/ 157843 h 1319893"/>
              <a:gd name="connsiteX13" fmla="*/ 1012371 w 1115785"/>
              <a:gd name="connsiteY13" fmla="*/ 114300 h 1319893"/>
              <a:gd name="connsiteX14" fmla="*/ 974271 w 1115785"/>
              <a:gd name="connsiteY14" fmla="*/ 68036 h 1319893"/>
              <a:gd name="connsiteX15" fmla="*/ 903514 w 1115785"/>
              <a:gd name="connsiteY15" fmla="*/ 0 h 1319893"/>
              <a:gd name="connsiteX16" fmla="*/ 783771 w 1115785"/>
              <a:gd name="connsiteY16" fmla="*/ 32657 h 1319893"/>
              <a:gd name="connsiteX17" fmla="*/ 781050 w 1115785"/>
              <a:gd name="connsiteY17" fmla="*/ 100693 h 1319893"/>
              <a:gd name="connsiteX18" fmla="*/ 778328 w 1115785"/>
              <a:gd name="connsiteY18" fmla="*/ 174171 h 1319893"/>
              <a:gd name="connsiteX19" fmla="*/ 767443 w 1115785"/>
              <a:gd name="connsiteY19" fmla="*/ 234043 h 1319893"/>
              <a:gd name="connsiteX20" fmla="*/ 748393 w 1115785"/>
              <a:gd name="connsiteY20" fmla="*/ 296636 h 1319893"/>
              <a:gd name="connsiteX21" fmla="*/ 693964 w 1115785"/>
              <a:gd name="connsiteY21" fmla="*/ 386443 h 1319893"/>
              <a:gd name="connsiteX22" fmla="*/ 489857 w 1115785"/>
              <a:gd name="connsiteY22" fmla="*/ 669471 h 1319893"/>
              <a:gd name="connsiteX23" fmla="*/ 253093 w 1115785"/>
              <a:gd name="connsiteY23" fmla="*/ 990600 h 1319893"/>
              <a:gd name="connsiteX24" fmla="*/ 87085 w 1115785"/>
              <a:gd name="connsiteY24" fmla="*/ 1205593 h 1319893"/>
              <a:gd name="connsiteX25" fmla="*/ 0 w 1115785"/>
              <a:gd name="connsiteY25" fmla="*/ 1319893 h 1319893"/>
              <a:gd name="connsiteX26" fmla="*/ 141514 w 1115785"/>
              <a:gd name="connsiteY26" fmla="*/ 1319893 h 1319893"/>
              <a:gd name="connsiteX27" fmla="*/ 307521 w 1115785"/>
              <a:gd name="connsiteY27" fmla="*/ 1132114 h 1319893"/>
              <a:gd name="connsiteX28" fmla="*/ 438150 w 1115785"/>
              <a:gd name="connsiteY28" fmla="*/ 987879 h 1319893"/>
              <a:gd name="connsiteX29" fmla="*/ 576943 w 1115785"/>
              <a:gd name="connsiteY29" fmla="*/ 838200 h 1319893"/>
              <a:gd name="connsiteX30" fmla="*/ 683078 w 1115785"/>
              <a:gd name="connsiteY30" fmla="*/ 718457 h 1319893"/>
              <a:gd name="connsiteX31" fmla="*/ 802821 w 1115785"/>
              <a:gd name="connsiteY31" fmla="*/ 587829 h 1319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15785" h="1319893">
                <a:moveTo>
                  <a:pt x="802821" y="587829"/>
                </a:moveTo>
                <a:lnTo>
                  <a:pt x="908957" y="470807"/>
                </a:lnTo>
                <a:lnTo>
                  <a:pt x="963385" y="416379"/>
                </a:lnTo>
                <a:lnTo>
                  <a:pt x="1023257" y="356507"/>
                </a:lnTo>
                <a:lnTo>
                  <a:pt x="1074964" y="307521"/>
                </a:lnTo>
                <a:lnTo>
                  <a:pt x="1094014" y="293914"/>
                </a:lnTo>
                <a:lnTo>
                  <a:pt x="1107621" y="280307"/>
                </a:lnTo>
                <a:lnTo>
                  <a:pt x="1115785" y="269421"/>
                </a:lnTo>
                <a:lnTo>
                  <a:pt x="1115785" y="255814"/>
                </a:lnTo>
                <a:lnTo>
                  <a:pt x="1107621" y="228600"/>
                </a:lnTo>
                <a:lnTo>
                  <a:pt x="1091293" y="206829"/>
                </a:lnTo>
                <a:lnTo>
                  <a:pt x="1066800" y="185057"/>
                </a:lnTo>
                <a:lnTo>
                  <a:pt x="1042307" y="157843"/>
                </a:lnTo>
                <a:lnTo>
                  <a:pt x="1012371" y="114300"/>
                </a:lnTo>
                <a:lnTo>
                  <a:pt x="974271" y="68036"/>
                </a:lnTo>
                <a:lnTo>
                  <a:pt x="903514" y="0"/>
                </a:lnTo>
                <a:lnTo>
                  <a:pt x="783771" y="32657"/>
                </a:lnTo>
                <a:lnTo>
                  <a:pt x="781050" y="100693"/>
                </a:lnTo>
                <a:cubicBezTo>
                  <a:pt x="780143" y="125186"/>
                  <a:pt x="779235" y="149678"/>
                  <a:pt x="778328" y="174171"/>
                </a:cubicBezTo>
                <a:lnTo>
                  <a:pt x="767443" y="234043"/>
                </a:lnTo>
                <a:lnTo>
                  <a:pt x="748393" y="296636"/>
                </a:lnTo>
                <a:lnTo>
                  <a:pt x="693964" y="386443"/>
                </a:lnTo>
                <a:lnTo>
                  <a:pt x="489857" y="669471"/>
                </a:lnTo>
                <a:lnTo>
                  <a:pt x="253093" y="990600"/>
                </a:lnTo>
                <a:lnTo>
                  <a:pt x="87085" y="1205593"/>
                </a:lnTo>
                <a:lnTo>
                  <a:pt x="0" y="1319893"/>
                </a:lnTo>
                <a:lnTo>
                  <a:pt x="141514" y="1319893"/>
                </a:lnTo>
                <a:lnTo>
                  <a:pt x="307521" y="1132114"/>
                </a:lnTo>
                <a:lnTo>
                  <a:pt x="438150" y="987879"/>
                </a:lnTo>
                <a:lnTo>
                  <a:pt x="576943" y="838200"/>
                </a:lnTo>
                <a:lnTo>
                  <a:pt x="683078" y="718457"/>
                </a:lnTo>
                <a:lnTo>
                  <a:pt x="802821" y="5878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ABE674B-A460-4A8C-9BE7-0BC015F57A3B}"/>
              </a:ext>
            </a:extLst>
          </p:cNvPr>
          <p:cNvSpPr/>
          <p:nvPr/>
        </p:nvSpPr>
        <p:spPr>
          <a:xfrm>
            <a:off x="5680076" y="3216276"/>
            <a:ext cx="1973263" cy="639763"/>
          </a:xfrm>
          <a:custGeom>
            <a:avLst/>
            <a:gdLst>
              <a:gd name="connsiteX0" fmla="*/ 1311729 w 1973036"/>
              <a:gd name="connsiteY0" fmla="*/ 136071 h 639535"/>
              <a:gd name="connsiteX1" fmla="*/ 1061358 w 1973036"/>
              <a:gd name="connsiteY1" fmla="*/ 193221 h 639535"/>
              <a:gd name="connsiteX2" fmla="*/ 808265 w 1973036"/>
              <a:gd name="connsiteY2" fmla="*/ 253092 h 639535"/>
              <a:gd name="connsiteX3" fmla="*/ 557893 w 1973036"/>
              <a:gd name="connsiteY3" fmla="*/ 310242 h 639535"/>
              <a:gd name="connsiteX4" fmla="*/ 495300 w 1973036"/>
              <a:gd name="connsiteY4" fmla="*/ 321128 h 639535"/>
              <a:gd name="connsiteX5" fmla="*/ 416379 w 1973036"/>
              <a:gd name="connsiteY5" fmla="*/ 323850 h 639535"/>
              <a:gd name="connsiteX6" fmla="*/ 269422 w 1973036"/>
              <a:gd name="connsiteY6" fmla="*/ 323850 h 639535"/>
              <a:gd name="connsiteX7" fmla="*/ 193222 w 1973036"/>
              <a:gd name="connsiteY7" fmla="*/ 337457 h 639535"/>
              <a:gd name="connsiteX8" fmla="*/ 122465 w 1973036"/>
              <a:gd name="connsiteY8" fmla="*/ 345621 h 639535"/>
              <a:gd name="connsiteX9" fmla="*/ 48986 w 1973036"/>
              <a:gd name="connsiteY9" fmla="*/ 348342 h 639535"/>
              <a:gd name="connsiteX10" fmla="*/ 16329 w 1973036"/>
              <a:gd name="connsiteY10" fmla="*/ 348342 h 639535"/>
              <a:gd name="connsiteX11" fmla="*/ 8165 w 1973036"/>
              <a:gd name="connsiteY11" fmla="*/ 356507 h 639535"/>
              <a:gd name="connsiteX12" fmla="*/ 0 w 1973036"/>
              <a:gd name="connsiteY12" fmla="*/ 386442 h 639535"/>
              <a:gd name="connsiteX13" fmla="*/ 2722 w 1973036"/>
              <a:gd name="connsiteY13" fmla="*/ 432707 h 639535"/>
              <a:gd name="connsiteX14" fmla="*/ 13608 w 1973036"/>
              <a:gd name="connsiteY14" fmla="*/ 476250 h 639535"/>
              <a:gd name="connsiteX15" fmla="*/ 32658 w 1973036"/>
              <a:gd name="connsiteY15" fmla="*/ 514350 h 639535"/>
              <a:gd name="connsiteX16" fmla="*/ 73479 w 1973036"/>
              <a:gd name="connsiteY16" fmla="*/ 552450 h 639535"/>
              <a:gd name="connsiteX17" fmla="*/ 146958 w 1973036"/>
              <a:gd name="connsiteY17" fmla="*/ 601435 h 639535"/>
              <a:gd name="connsiteX18" fmla="*/ 187779 w 1973036"/>
              <a:gd name="connsiteY18" fmla="*/ 625928 h 639535"/>
              <a:gd name="connsiteX19" fmla="*/ 201386 w 1973036"/>
              <a:gd name="connsiteY19" fmla="*/ 631371 h 639535"/>
              <a:gd name="connsiteX20" fmla="*/ 225879 w 1973036"/>
              <a:gd name="connsiteY20" fmla="*/ 639535 h 639535"/>
              <a:gd name="connsiteX21" fmla="*/ 244929 w 1973036"/>
              <a:gd name="connsiteY21" fmla="*/ 639535 h 639535"/>
              <a:gd name="connsiteX22" fmla="*/ 285750 w 1973036"/>
              <a:gd name="connsiteY22" fmla="*/ 631371 h 639535"/>
              <a:gd name="connsiteX23" fmla="*/ 304800 w 1973036"/>
              <a:gd name="connsiteY23" fmla="*/ 612321 h 639535"/>
              <a:gd name="connsiteX24" fmla="*/ 318408 w 1973036"/>
              <a:gd name="connsiteY24" fmla="*/ 593271 h 639535"/>
              <a:gd name="connsiteX25" fmla="*/ 400050 w 1973036"/>
              <a:gd name="connsiteY25" fmla="*/ 557892 h 639535"/>
              <a:gd name="connsiteX26" fmla="*/ 487136 w 1973036"/>
              <a:gd name="connsiteY26" fmla="*/ 525235 h 639535"/>
              <a:gd name="connsiteX27" fmla="*/ 609600 w 1973036"/>
              <a:gd name="connsiteY27" fmla="*/ 481692 h 639535"/>
              <a:gd name="connsiteX28" fmla="*/ 713015 w 1973036"/>
              <a:gd name="connsiteY28" fmla="*/ 451757 h 639535"/>
              <a:gd name="connsiteX29" fmla="*/ 870858 w 1973036"/>
              <a:gd name="connsiteY29" fmla="*/ 408214 h 639535"/>
              <a:gd name="connsiteX30" fmla="*/ 1023258 w 1973036"/>
              <a:gd name="connsiteY30" fmla="*/ 370114 h 639535"/>
              <a:gd name="connsiteX31" fmla="*/ 1156608 w 1973036"/>
              <a:gd name="connsiteY31" fmla="*/ 337457 h 639535"/>
              <a:gd name="connsiteX32" fmla="*/ 1246415 w 1973036"/>
              <a:gd name="connsiteY32" fmla="*/ 318407 h 639535"/>
              <a:gd name="connsiteX33" fmla="*/ 1322615 w 1973036"/>
              <a:gd name="connsiteY33" fmla="*/ 285750 h 639535"/>
              <a:gd name="connsiteX34" fmla="*/ 1447800 w 1973036"/>
              <a:gd name="connsiteY34" fmla="*/ 244928 h 639535"/>
              <a:gd name="connsiteX35" fmla="*/ 1608365 w 1973036"/>
              <a:gd name="connsiteY35" fmla="*/ 198664 h 639535"/>
              <a:gd name="connsiteX36" fmla="*/ 1779815 w 1973036"/>
              <a:gd name="connsiteY36" fmla="*/ 146957 h 639535"/>
              <a:gd name="connsiteX37" fmla="*/ 1973036 w 1973036"/>
              <a:gd name="connsiteY37" fmla="*/ 81642 h 639535"/>
              <a:gd name="connsiteX38" fmla="*/ 1924050 w 1973036"/>
              <a:gd name="connsiteY38" fmla="*/ 0 h 639535"/>
              <a:gd name="connsiteX39" fmla="*/ 1736272 w 1973036"/>
              <a:gd name="connsiteY39" fmla="*/ 43542 h 639535"/>
              <a:gd name="connsiteX40" fmla="*/ 1524000 w 1973036"/>
              <a:gd name="connsiteY40" fmla="*/ 89807 h 639535"/>
              <a:gd name="connsiteX41" fmla="*/ 1311729 w 1973036"/>
              <a:gd name="connsiteY41" fmla="*/ 136071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3036" h="639535">
                <a:moveTo>
                  <a:pt x="1311729" y="136071"/>
                </a:moveTo>
                <a:lnTo>
                  <a:pt x="1061358" y="193221"/>
                </a:lnTo>
                <a:lnTo>
                  <a:pt x="808265" y="253092"/>
                </a:lnTo>
                <a:lnTo>
                  <a:pt x="557893" y="310242"/>
                </a:lnTo>
                <a:lnTo>
                  <a:pt x="495300" y="321128"/>
                </a:lnTo>
                <a:lnTo>
                  <a:pt x="416379" y="323850"/>
                </a:lnTo>
                <a:lnTo>
                  <a:pt x="269422" y="323850"/>
                </a:lnTo>
                <a:lnTo>
                  <a:pt x="193222" y="337457"/>
                </a:lnTo>
                <a:lnTo>
                  <a:pt x="122465" y="345621"/>
                </a:lnTo>
                <a:lnTo>
                  <a:pt x="48986" y="348342"/>
                </a:lnTo>
                <a:lnTo>
                  <a:pt x="16329" y="348342"/>
                </a:lnTo>
                <a:lnTo>
                  <a:pt x="8165" y="356507"/>
                </a:lnTo>
                <a:lnTo>
                  <a:pt x="0" y="386442"/>
                </a:lnTo>
                <a:lnTo>
                  <a:pt x="2722" y="432707"/>
                </a:lnTo>
                <a:lnTo>
                  <a:pt x="13608" y="476250"/>
                </a:lnTo>
                <a:lnTo>
                  <a:pt x="32658" y="514350"/>
                </a:lnTo>
                <a:lnTo>
                  <a:pt x="73479" y="552450"/>
                </a:lnTo>
                <a:lnTo>
                  <a:pt x="146958" y="601435"/>
                </a:lnTo>
                <a:lnTo>
                  <a:pt x="187779" y="625928"/>
                </a:lnTo>
                <a:lnTo>
                  <a:pt x="201386" y="631371"/>
                </a:lnTo>
                <a:lnTo>
                  <a:pt x="225879" y="639535"/>
                </a:lnTo>
                <a:lnTo>
                  <a:pt x="244929" y="639535"/>
                </a:lnTo>
                <a:lnTo>
                  <a:pt x="285750" y="631371"/>
                </a:lnTo>
                <a:lnTo>
                  <a:pt x="304800" y="612321"/>
                </a:lnTo>
                <a:lnTo>
                  <a:pt x="318408" y="593271"/>
                </a:lnTo>
                <a:lnTo>
                  <a:pt x="400050" y="557892"/>
                </a:lnTo>
                <a:lnTo>
                  <a:pt x="487136" y="525235"/>
                </a:lnTo>
                <a:lnTo>
                  <a:pt x="609600" y="481692"/>
                </a:lnTo>
                <a:lnTo>
                  <a:pt x="713015" y="451757"/>
                </a:lnTo>
                <a:lnTo>
                  <a:pt x="870858" y="408214"/>
                </a:lnTo>
                <a:lnTo>
                  <a:pt x="1023258" y="370114"/>
                </a:lnTo>
                <a:lnTo>
                  <a:pt x="1156608" y="337457"/>
                </a:lnTo>
                <a:lnTo>
                  <a:pt x="1246415" y="318407"/>
                </a:lnTo>
                <a:lnTo>
                  <a:pt x="1322615" y="285750"/>
                </a:lnTo>
                <a:lnTo>
                  <a:pt x="1447800" y="244928"/>
                </a:lnTo>
                <a:lnTo>
                  <a:pt x="1608365" y="198664"/>
                </a:lnTo>
                <a:lnTo>
                  <a:pt x="1779815" y="146957"/>
                </a:lnTo>
                <a:lnTo>
                  <a:pt x="1973036" y="81642"/>
                </a:lnTo>
                <a:lnTo>
                  <a:pt x="1924050" y="0"/>
                </a:lnTo>
                <a:lnTo>
                  <a:pt x="1736272" y="43542"/>
                </a:lnTo>
                <a:lnTo>
                  <a:pt x="1524000" y="89807"/>
                </a:lnTo>
                <a:lnTo>
                  <a:pt x="1311729" y="136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1A26481-8909-46C6-97B8-41D1F74AFE8B}"/>
              </a:ext>
            </a:extLst>
          </p:cNvPr>
          <p:cNvSpPr/>
          <p:nvPr/>
        </p:nvSpPr>
        <p:spPr>
          <a:xfrm>
            <a:off x="7143751" y="2778126"/>
            <a:ext cx="842963" cy="982663"/>
          </a:xfrm>
          <a:custGeom>
            <a:avLst/>
            <a:gdLst>
              <a:gd name="connsiteX0" fmla="*/ 468086 w 843643"/>
              <a:gd name="connsiteY0" fmla="*/ 696685 h 982435"/>
              <a:gd name="connsiteX1" fmla="*/ 413657 w 843643"/>
              <a:gd name="connsiteY1" fmla="*/ 617764 h 982435"/>
              <a:gd name="connsiteX2" fmla="*/ 361950 w 843643"/>
              <a:gd name="connsiteY2" fmla="*/ 549728 h 982435"/>
              <a:gd name="connsiteX3" fmla="*/ 302079 w 843643"/>
              <a:gd name="connsiteY3" fmla="*/ 468085 h 982435"/>
              <a:gd name="connsiteX4" fmla="*/ 250371 w 843643"/>
              <a:gd name="connsiteY4" fmla="*/ 378278 h 982435"/>
              <a:gd name="connsiteX5" fmla="*/ 201386 w 843643"/>
              <a:gd name="connsiteY5" fmla="*/ 304800 h 982435"/>
              <a:gd name="connsiteX6" fmla="*/ 174171 w 843643"/>
              <a:gd name="connsiteY6" fmla="*/ 272142 h 982435"/>
              <a:gd name="connsiteX7" fmla="*/ 152400 w 843643"/>
              <a:gd name="connsiteY7" fmla="*/ 250371 h 982435"/>
              <a:gd name="connsiteX8" fmla="*/ 119743 w 843643"/>
              <a:gd name="connsiteY8" fmla="*/ 209550 h 982435"/>
              <a:gd name="connsiteX9" fmla="*/ 76200 w 843643"/>
              <a:gd name="connsiteY9" fmla="*/ 149678 h 982435"/>
              <a:gd name="connsiteX10" fmla="*/ 54429 w 843643"/>
              <a:gd name="connsiteY10" fmla="*/ 106135 h 982435"/>
              <a:gd name="connsiteX11" fmla="*/ 19050 w 843643"/>
              <a:gd name="connsiteY11" fmla="*/ 57150 h 982435"/>
              <a:gd name="connsiteX12" fmla="*/ 5443 w 843643"/>
              <a:gd name="connsiteY12" fmla="*/ 32657 h 982435"/>
              <a:gd name="connsiteX13" fmla="*/ 0 w 843643"/>
              <a:gd name="connsiteY13" fmla="*/ 10885 h 982435"/>
              <a:gd name="connsiteX14" fmla="*/ 5443 w 843643"/>
              <a:gd name="connsiteY14" fmla="*/ 0 h 982435"/>
              <a:gd name="connsiteX15" fmla="*/ 32657 w 843643"/>
              <a:gd name="connsiteY15" fmla="*/ 2721 h 982435"/>
              <a:gd name="connsiteX16" fmla="*/ 92529 w 843643"/>
              <a:gd name="connsiteY16" fmla="*/ 29935 h 982435"/>
              <a:gd name="connsiteX17" fmla="*/ 146957 w 843643"/>
              <a:gd name="connsiteY17" fmla="*/ 59871 h 982435"/>
              <a:gd name="connsiteX18" fmla="*/ 231321 w 843643"/>
              <a:gd name="connsiteY18" fmla="*/ 127907 h 982435"/>
              <a:gd name="connsiteX19" fmla="*/ 348343 w 843643"/>
              <a:gd name="connsiteY19" fmla="*/ 214992 h 982435"/>
              <a:gd name="connsiteX20" fmla="*/ 511629 w 843643"/>
              <a:gd name="connsiteY20" fmla="*/ 340178 h 982435"/>
              <a:gd name="connsiteX21" fmla="*/ 587829 w 843643"/>
              <a:gd name="connsiteY21" fmla="*/ 400050 h 982435"/>
              <a:gd name="connsiteX22" fmla="*/ 639536 w 843643"/>
              <a:gd name="connsiteY22" fmla="*/ 438150 h 982435"/>
              <a:gd name="connsiteX23" fmla="*/ 669471 w 843643"/>
              <a:gd name="connsiteY23" fmla="*/ 465364 h 982435"/>
              <a:gd name="connsiteX24" fmla="*/ 699407 w 843643"/>
              <a:gd name="connsiteY24" fmla="*/ 500742 h 982435"/>
              <a:gd name="connsiteX25" fmla="*/ 729343 w 843643"/>
              <a:gd name="connsiteY25" fmla="*/ 544285 h 982435"/>
              <a:gd name="connsiteX26" fmla="*/ 753836 w 843643"/>
              <a:gd name="connsiteY26" fmla="*/ 587828 h 982435"/>
              <a:gd name="connsiteX27" fmla="*/ 786493 w 843643"/>
              <a:gd name="connsiteY27" fmla="*/ 655864 h 982435"/>
              <a:gd name="connsiteX28" fmla="*/ 821871 w 843643"/>
              <a:gd name="connsiteY28" fmla="*/ 753835 h 982435"/>
              <a:gd name="connsiteX29" fmla="*/ 838200 w 843643"/>
              <a:gd name="connsiteY29" fmla="*/ 819150 h 982435"/>
              <a:gd name="connsiteX30" fmla="*/ 843643 w 843643"/>
              <a:gd name="connsiteY30" fmla="*/ 870857 h 982435"/>
              <a:gd name="connsiteX31" fmla="*/ 838200 w 843643"/>
              <a:gd name="connsiteY31" fmla="*/ 903514 h 982435"/>
              <a:gd name="connsiteX32" fmla="*/ 810986 w 843643"/>
              <a:gd name="connsiteY32" fmla="*/ 944335 h 982435"/>
              <a:gd name="connsiteX33" fmla="*/ 775607 w 843643"/>
              <a:gd name="connsiteY33" fmla="*/ 971550 h 982435"/>
              <a:gd name="connsiteX34" fmla="*/ 753836 w 843643"/>
              <a:gd name="connsiteY34" fmla="*/ 979714 h 982435"/>
              <a:gd name="connsiteX35" fmla="*/ 729343 w 843643"/>
              <a:gd name="connsiteY35" fmla="*/ 982435 h 982435"/>
              <a:gd name="connsiteX36" fmla="*/ 691243 w 843643"/>
              <a:gd name="connsiteY36" fmla="*/ 971550 h 982435"/>
              <a:gd name="connsiteX37" fmla="*/ 658586 w 843643"/>
              <a:gd name="connsiteY37" fmla="*/ 955221 h 982435"/>
              <a:gd name="connsiteX38" fmla="*/ 625929 w 843643"/>
              <a:gd name="connsiteY38" fmla="*/ 928007 h 982435"/>
              <a:gd name="connsiteX39" fmla="*/ 582386 w 843643"/>
              <a:gd name="connsiteY39" fmla="*/ 868135 h 982435"/>
              <a:gd name="connsiteX40" fmla="*/ 468086 w 843643"/>
              <a:gd name="connsiteY40" fmla="*/ 696685 h 98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3643" h="982435">
                <a:moveTo>
                  <a:pt x="468086" y="696685"/>
                </a:moveTo>
                <a:lnTo>
                  <a:pt x="413657" y="617764"/>
                </a:lnTo>
                <a:lnTo>
                  <a:pt x="361950" y="549728"/>
                </a:lnTo>
                <a:lnTo>
                  <a:pt x="302079" y="468085"/>
                </a:lnTo>
                <a:lnTo>
                  <a:pt x="250371" y="378278"/>
                </a:lnTo>
                <a:lnTo>
                  <a:pt x="201386" y="304800"/>
                </a:lnTo>
                <a:lnTo>
                  <a:pt x="174171" y="272142"/>
                </a:lnTo>
                <a:lnTo>
                  <a:pt x="152400" y="250371"/>
                </a:lnTo>
                <a:lnTo>
                  <a:pt x="119743" y="209550"/>
                </a:lnTo>
                <a:lnTo>
                  <a:pt x="76200" y="149678"/>
                </a:lnTo>
                <a:lnTo>
                  <a:pt x="54429" y="106135"/>
                </a:lnTo>
                <a:lnTo>
                  <a:pt x="19050" y="57150"/>
                </a:lnTo>
                <a:lnTo>
                  <a:pt x="5443" y="32657"/>
                </a:lnTo>
                <a:lnTo>
                  <a:pt x="0" y="10885"/>
                </a:lnTo>
                <a:lnTo>
                  <a:pt x="5443" y="0"/>
                </a:lnTo>
                <a:lnTo>
                  <a:pt x="32657" y="2721"/>
                </a:lnTo>
                <a:lnTo>
                  <a:pt x="92529" y="29935"/>
                </a:lnTo>
                <a:lnTo>
                  <a:pt x="146957" y="59871"/>
                </a:lnTo>
                <a:lnTo>
                  <a:pt x="231321" y="127907"/>
                </a:lnTo>
                <a:lnTo>
                  <a:pt x="348343" y="214992"/>
                </a:lnTo>
                <a:lnTo>
                  <a:pt x="511629" y="340178"/>
                </a:lnTo>
                <a:lnTo>
                  <a:pt x="587829" y="400050"/>
                </a:lnTo>
                <a:lnTo>
                  <a:pt x="639536" y="438150"/>
                </a:lnTo>
                <a:lnTo>
                  <a:pt x="669471" y="465364"/>
                </a:lnTo>
                <a:lnTo>
                  <a:pt x="699407" y="500742"/>
                </a:lnTo>
                <a:lnTo>
                  <a:pt x="729343" y="544285"/>
                </a:lnTo>
                <a:lnTo>
                  <a:pt x="753836" y="587828"/>
                </a:lnTo>
                <a:lnTo>
                  <a:pt x="786493" y="655864"/>
                </a:lnTo>
                <a:lnTo>
                  <a:pt x="821871" y="753835"/>
                </a:lnTo>
                <a:lnTo>
                  <a:pt x="838200" y="819150"/>
                </a:lnTo>
                <a:lnTo>
                  <a:pt x="843643" y="870857"/>
                </a:lnTo>
                <a:lnTo>
                  <a:pt x="838200" y="903514"/>
                </a:lnTo>
                <a:lnTo>
                  <a:pt x="810986" y="944335"/>
                </a:lnTo>
                <a:lnTo>
                  <a:pt x="775607" y="971550"/>
                </a:lnTo>
                <a:lnTo>
                  <a:pt x="753836" y="979714"/>
                </a:lnTo>
                <a:lnTo>
                  <a:pt x="729343" y="982435"/>
                </a:lnTo>
                <a:lnTo>
                  <a:pt x="691243" y="971550"/>
                </a:lnTo>
                <a:lnTo>
                  <a:pt x="658586" y="955221"/>
                </a:lnTo>
                <a:lnTo>
                  <a:pt x="625929" y="928007"/>
                </a:lnTo>
                <a:lnTo>
                  <a:pt x="582386" y="868135"/>
                </a:lnTo>
                <a:lnTo>
                  <a:pt x="468086" y="6966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742372D-388B-4D70-9944-80E86E0CFB1A}"/>
              </a:ext>
            </a:extLst>
          </p:cNvPr>
          <p:cNvSpPr/>
          <p:nvPr/>
        </p:nvSpPr>
        <p:spPr>
          <a:xfrm>
            <a:off x="5184775" y="3789363"/>
            <a:ext cx="1430338" cy="2197100"/>
          </a:xfrm>
          <a:custGeom>
            <a:avLst/>
            <a:gdLst>
              <a:gd name="connsiteX0" fmla="*/ 982905 w 1429680"/>
              <a:gd name="connsiteY0" fmla="*/ 819088 h 2198134"/>
              <a:gd name="connsiteX1" fmla="*/ 1012690 w 1429680"/>
              <a:gd name="connsiteY1" fmla="*/ 717819 h 2198134"/>
              <a:gd name="connsiteX2" fmla="*/ 1033540 w 1429680"/>
              <a:gd name="connsiteY2" fmla="*/ 619528 h 2198134"/>
              <a:gd name="connsiteX3" fmla="*/ 1054389 w 1429680"/>
              <a:gd name="connsiteY3" fmla="*/ 518259 h 2198134"/>
              <a:gd name="connsiteX4" fmla="*/ 1066303 w 1429680"/>
              <a:gd name="connsiteY4" fmla="*/ 437840 h 2198134"/>
              <a:gd name="connsiteX5" fmla="*/ 1078217 w 1429680"/>
              <a:gd name="connsiteY5" fmla="*/ 360399 h 2198134"/>
              <a:gd name="connsiteX6" fmla="*/ 1081196 w 1429680"/>
              <a:gd name="connsiteY6" fmla="*/ 324657 h 2198134"/>
              <a:gd name="connsiteX7" fmla="*/ 1081196 w 1429680"/>
              <a:gd name="connsiteY7" fmla="*/ 271044 h 2198134"/>
              <a:gd name="connsiteX8" fmla="*/ 1078217 w 1429680"/>
              <a:gd name="connsiteY8" fmla="*/ 244237 h 2198134"/>
              <a:gd name="connsiteX9" fmla="*/ 1072260 w 1429680"/>
              <a:gd name="connsiteY9" fmla="*/ 190624 h 2198134"/>
              <a:gd name="connsiteX10" fmla="*/ 1048432 w 1429680"/>
              <a:gd name="connsiteY10" fmla="*/ 128076 h 2198134"/>
              <a:gd name="connsiteX11" fmla="*/ 1021626 w 1429680"/>
              <a:gd name="connsiteY11" fmla="*/ 92334 h 2198134"/>
              <a:gd name="connsiteX12" fmla="*/ 991841 w 1429680"/>
              <a:gd name="connsiteY12" fmla="*/ 65527 h 2198134"/>
              <a:gd name="connsiteX13" fmla="*/ 970991 w 1429680"/>
              <a:gd name="connsiteY13" fmla="*/ 44678 h 2198134"/>
              <a:gd name="connsiteX14" fmla="*/ 956099 w 1429680"/>
              <a:gd name="connsiteY14" fmla="*/ 20850 h 2198134"/>
              <a:gd name="connsiteX15" fmla="*/ 962056 w 1429680"/>
              <a:gd name="connsiteY15" fmla="*/ 5957 h 2198134"/>
              <a:gd name="connsiteX16" fmla="*/ 994819 w 1429680"/>
              <a:gd name="connsiteY16" fmla="*/ 0 h 2198134"/>
              <a:gd name="connsiteX17" fmla="*/ 1048432 w 1429680"/>
              <a:gd name="connsiteY17" fmla="*/ 8936 h 2198134"/>
              <a:gd name="connsiteX18" fmla="*/ 1110981 w 1429680"/>
              <a:gd name="connsiteY18" fmla="*/ 32764 h 2198134"/>
              <a:gd name="connsiteX19" fmla="*/ 1236078 w 1429680"/>
              <a:gd name="connsiteY19" fmla="*/ 92334 h 2198134"/>
              <a:gd name="connsiteX20" fmla="*/ 1310540 w 1429680"/>
              <a:gd name="connsiteY20" fmla="*/ 134033 h 2198134"/>
              <a:gd name="connsiteX21" fmla="*/ 1370110 w 1429680"/>
              <a:gd name="connsiteY21" fmla="*/ 172753 h 2198134"/>
              <a:gd name="connsiteX22" fmla="*/ 1402874 w 1429680"/>
              <a:gd name="connsiteY22" fmla="*/ 202538 h 2198134"/>
              <a:gd name="connsiteX23" fmla="*/ 1423723 w 1429680"/>
              <a:gd name="connsiteY23" fmla="*/ 229345 h 2198134"/>
              <a:gd name="connsiteX24" fmla="*/ 1429680 w 1429680"/>
              <a:gd name="connsiteY24" fmla="*/ 247216 h 2198134"/>
              <a:gd name="connsiteX25" fmla="*/ 1423723 w 1429680"/>
              <a:gd name="connsiteY25" fmla="*/ 268065 h 2198134"/>
              <a:gd name="connsiteX26" fmla="*/ 1399895 w 1429680"/>
              <a:gd name="connsiteY26" fmla="*/ 291893 h 2198134"/>
              <a:gd name="connsiteX27" fmla="*/ 1364153 w 1429680"/>
              <a:gd name="connsiteY27" fmla="*/ 315721 h 2198134"/>
              <a:gd name="connsiteX28" fmla="*/ 1346282 w 1429680"/>
              <a:gd name="connsiteY28" fmla="*/ 339549 h 2198134"/>
              <a:gd name="connsiteX29" fmla="*/ 1322454 w 1429680"/>
              <a:gd name="connsiteY29" fmla="*/ 387205 h 2198134"/>
              <a:gd name="connsiteX30" fmla="*/ 1307562 w 1429680"/>
              <a:gd name="connsiteY30" fmla="*/ 428904 h 2198134"/>
              <a:gd name="connsiteX31" fmla="*/ 1292669 w 1429680"/>
              <a:gd name="connsiteY31" fmla="*/ 488474 h 2198134"/>
              <a:gd name="connsiteX32" fmla="*/ 1280755 w 1429680"/>
              <a:gd name="connsiteY32" fmla="*/ 571872 h 2198134"/>
              <a:gd name="connsiteX33" fmla="*/ 1250970 w 1429680"/>
              <a:gd name="connsiteY33" fmla="*/ 688034 h 2198134"/>
              <a:gd name="connsiteX34" fmla="*/ 1206293 w 1429680"/>
              <a:gd name="connsiteY34" fmla="*/ 842916 h 2198134"/>
              <a:gd name="connsiteX35" fmla="*/ 1143744 w 1429680"/>
              <a:gd name="connsiteY35" fmla="*/ 1027583 h 2198134"/>
              <a:gd name="connsiteX36" fmla="*/ 1048432 w 1429680"/>
              <a:gd name="connsiteY36" fmla="*/ 1242035 h 2198134"/>
              <a:gd name="connsiteX37" fmla="*/ 979927 w 1429680"/>
              <a:gd name="connsiteY37" fmla="*/ 1361175 h 2198134"/>
              <a:gd name="connsiteX38" fmla="*/ 875679 w 1429680"/>
              <a:gd name="connsiteY38" fmla="*/ 1522014 h 2198134"/>
              <a:gd name="connsiteX39" fmla="*/ 786324 w 1429680"/>
              <a:gd name="connsiteY39" fmla="*/ 1632219 h 2198134"/>
              <a:gd name="connsiteX40" fmla="*/ 658249 w 1429680"/>
              <a:gd name="connsiteY40" fmla="*/ 1754338 h 2198134"/>
              <a:gd name="connsiteX41" fmla="*/ 527194 w 1429680"/>
              <a:gd name="connsiteY41" fmla="*/ 1861564 h 2198134"/>
              <a:gd name="connsiteX42" fmla="*/ 336570 w 1429680"/>
              <a:gd name="connsiteY42" fmla="*/ 2004532 h 2198134"/>
              <a:gd name="connsiteX43" fmla="*/ 205516 w 1429680"/>
              <a:gd name="connsiteY43" fmla="*/ 2093887 h 2198134"/>
              <a:gd name="connsiteX44" fmla="*/ 65527 w 1429680"/>
              <a:gd name="connsiteY44" fmla="*/ 2180263 h 2198134"/>
              <a:gd name="connsiteX45" fmla="*/ 23828 w 1429680"/>
              <a:gd name="connsiteY45" fmla="*/ 2198134 h 2198134"/>
              <a:gd name="connsiteX46" fmla="*/ 11914 w 1429680"/>
              <a:gd name="connsiteY46" fmla="*/ 2198134 h 2198134"/>
              <a:gd name="connsiteX47" fmla="*/ 0 w 1429680"/>
              <a:gd name="connsiteY47" fmla="*/ 2189199 h 2198134"/>
              <a:gd name="connsiteX48" fmla="*/ 0 w 1429680"/>
              <a:gd name="connsiteY48" fmla="*/ 2171328 h 2198134"/>
              <a:gd name="connsiteX49" fmla="*/ 8935 w 1429680"/>
              <a:gd name="connsiteY49" fmla="*/ 2144521 h 2198134"/>
              <a:gd name="connsiteX50" fmla="*/ 44677 w 1429680"/>
              <a:gd name="connsiteY50" fmla="*/ 2114736 h 2198134"/>
              <a:gd name="connsiteX51" fmla="*/ 125097 w 1429680"/>
              <a:gd name="connsiteY51" fmla="*/ 2049209 h 2198134"/>
              <a:gd name="connsiteX52" fmla="*/ 211473 w 1429680"/>
              <a:gd name="connsiteY52" fmla="*/ 1980704 h 2198134"/>
              <a:gd name="connsiteX53" fmla="*/ 309764 w 1429680"/>
              <a:gd name="connsiteY53" fmla="*/ 1894327 h 2198134"/>
              <a:gd name="connsiteX54" fmla="*/ 408054 w 1429680"/>
              <a:gd name="connsiteY54" fmla="*/ 1799015 h 2198134"/>
              <a:gd name="connsiteX55" fmla="*/ 512302 w 1429680"/>
              <a:gd name="connsiteY55" fmla="*/ 1691789 h 2198134"/>
              <a:gd name="connsiteX56" fmla="*/ 595700 w 1429680"/>
              <a:gd name="connsiteY56" fmla="*/ 1590520 h 2198134"/>
              <a:gd name="connsiteX57" fmla="*/ 655270 w 1429680"/>
              <a:gd name="connsiteY57" fmla="*/ 1513079 h 2198134"/>
              <a:gd name="connsiteX58" fmla="*/ 693991 w 1429680"/>
              <a:gd name="connsiteY58" fmla="*/ 1462444 h 2198134"/>
              <a:gd name="connsiteX59" fmla="*/ 744625 w 1429680"/>
              <a:gd name="connsiteY59" fmla="*/ 1390960 h 2198134"/>
              <a:gd name="connsiteX60" fmla="*/ 789303 w 1429680"/>
              <a:gd name="connsiteY60" fmla="*/ 1319476 h 2198134"/>
              <a:gd name="connsiteX61" fmla="*/ 825045 w 1429680"/>
              <a:gd name="connsiteY61" fmla="*/ 1253949 h 2198134"/>
              <a:gd name="connsiteX62" fmla="*/ 863765 w 1429680"/>
              <a:gd name="connsiteY62" fmla="*/ 1161616 h 2198134"/>
              <a:gd name="connsiteX63" fmla="*/ 899507 w 1429680"/>
              <a:gd name="connsiteY63" fmla="*/ 1072261 h 2198134"/>
              <a:gd name="connsiteX64" fmla="*/ 947163 w 1429680"/>
              <a:gd name="connsiteY64" fmla="*/ 938228 h 2198134"/>
              <a:gd name="connsiteX65" fmla="*/ 982905 w 1429680"/>
              <a:gd name="connsiteY65" fmla="*/ 819088 h 2198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29680" h="2198134">
                <a:moveTo>
                  <a:pt x="982905" y="819088"/>
                </a:moveTo>
                <a:lnTo>
                  <a:pt x="1012690" y="717819"/>
                </a:lnTo>
                <a:lnTo>
                  <a:pt x="1033540" y="619528"/>
                </a:lnTo>
                <a:lnTo>
                  <a:pt x="1054389" y="518259"/>
                </a:lnTo>
                <a:lnTo>
                  <a:pt x="1066303" y="437840"/>
                </a:lnTo>
                <a:lnTo>
                  <a:pt x="1078217" y="360399"/>
                </a:lnTo>
                <a:lnTo>
                  <a:pt x="1081196" y="324657"/>
                </a:lnTo>
                <a:lnTo>
                  <a:pt x="1081196" y="271044"/>
                </a:lnTo>
                <a:lnTo>
                  <a:pt x="1078217" y="244237"/>
                </a:lnTo>
                <a:lnTo>
                  <a:pt x="1072260" y="190624"/>
                </a:lnTo>
                <a:lnTo>
                  <a:pt x="1048432" y="128076"/>
                </a:lnTo>
                <a:lnTo>
                  <a:pt x="1021626" y="92334"/>
                </a:lnTo>
                <a:lnTo>
                  <a:pt x="991841" y="65527"/>
                </a:lnTo>
                <a:lnTo>
                  <a:pt x="970991" y="44678"/>
                </a:lnTo>
                <a:lnTo>
                  <a:pt x="956099" y="20850"/>
                </a:lnTo>
                <a:lnTo>
                  <a:pt x="962056" y="5957"/>
                </a:lnTo>
                <a:lnTo>
                  <a:pt x="994819" y="0"/>
                </a:lnTo>
                <a:lnTo>
                  <a:pt x="1048432" y="8936"/>
                </a:lnTo>
                <a:lnTo>
                  <a:pt x="1110981" y="32764"/>
                </a:lnTo>
                <a:lnTo>
                  <a:pt x="1236078" y="92334"/>
                </a:lnTo>
                <a:lnTo>
                  <a:pt x="1310540" y="134033"/>
                </a:lnTo>
                <a:lnTo>
                  <a:pt x="1370110" y="172753"/>
                </a:lnTo>
                <a:lnTo>
                  <a:pt x="1402874" y="202538"/>
                </a:lnTo>
                <a:lnTo>
                  <a:pt x="1423723" y="229345"/>
                </a:lnTo>
                <a:lnTo>
                  <a:pt x="1429680" y="247216"/>
                </a:lnTo>
                <a:lnTo>
                  <a:pt x="1423723" y="268065"/>
                </a:lnTo>
                <a:lnTo>
                  <a:pt x="1399895" y="291893"/>
                </a:lnTo>
                <a:lnTo>
                  <a:pt x="1364153" y="315721"/>
                </a:lnTo>
                <a:lnTo>
                  <a:pt x="1346282" y="339549"/>
                </a:lnTo>
                <a:lnTo>
                  <a:pt x="1322454" y="387205"/>
                </a:lnTo>
                <a:lnTo>
                  <a:pt x="1307562" y="428904"/>
                </a:lnTo>
                <a:lnTo>
                  <a:pt x="1292669" y="488474"/>
                </a:lnTo>
                <a:lnTo>
                  <a:pt x="1280755" y="571872"/>
                </a:lnTo>
                <a:lnTo>
                  <a:pt x="1250970" y="688034"/>
                </a:lnTo>
                <a:lnTo>
                  <a:pt x="1206293" y="842916"/>
                </a:lnTo>
                <a:lnTo>
                  <a:pt x="1143744" y="1027583"/>
                </a:lnTo>
                <a:lnTo>
                  <a:pt x="1048432" y="1242035"/>
                </a:lnTo>
                <a:lnTo>
                  <a:pt x="979927" y="1361175"/>
                </a:lnTo>
                <a:lnTo>
                  <a:pt x="875679" y="1522014"/>
                </a:lnTo>
                <a:lnTo>
                  <a:pt x="786324" y="1632219"/>
                </a:lnTo>
                <a:lnTo>
                  <a:pt x="658249" y="1754338"/>
                </a:lnTo>
                <a:lnTo>
                  <a:pt x="527194" y="1861564"/>
                </a:lnTo>
                <a:lnTo>
                  <a:pt x="336570" y="2004532"/>
                </a:lnTo>
                <a:lnTo>
                  <a:pt x="205516" y="2093887"/>
                </a:lnTo>
                <a:lnTo>
                  <a:pt x="65527" y="2180263"/>
                </a:lnTo>
                <a:lnTo>
                  <a:pt x="23828" y="2198134"/>
                </a:lnTo>
                <a:lnTo>
                  <a:pt x="11914" y="2198134"/>
                </a:lnTo>
                <a:lnTo>
                  <a:pt x="0" y="2189199"/>
                </a:lnTo>
                <a:lnTo>
                  <a:pt x="0" y="2171328"/>
                </a:lnTo>
                <a:lnTo>
                  <a:pt x="8935" y="2144521"/>
                </a:lnTo>
                <a:lnTo>
                  <a:pt x="44677" y="2114736"/>
                </a:lnTo>
                <a:lnTo>
                  <a:pt x="125097" y="2049209"/>
                </a:lnTo>
                <a:lnTo>
                  <a:pt x="211473" y="1980704"/>
                </a:lnTo>
                <a:lnTo>
                  <a:pt x="309764" y="1894327"/>
                </a:lnTo>
                <a:lnTo>
                  <a:pt x="408054" y="1799015"/>
                </a:lnTo>
                <a:lnTo>
                  <a:pt x="512302" y="1691789"/>
                </a:lnTo>
                <a:lnTo>
                  <a:pt x="595700" y="1590520"/>
                </a:lnTo>
                <a:lnTo>
                  <a:pt x="655270" y="1513079"/>
                </a:lnTo>
                <a:lnTo>
                  <a:pt x="693991" y="1462444"/>
                </a:lnTo>
                <a:lnTo>
                  <a:pt x="744625" y="1390960"/>
                </a:lnTo>
                <a:lnTo>
                  <a:pt x="789303" y="1319476"/>
                </a:lnTo>
                <a:lnTo>
                  <a:pt x="825045" y="1253949"/>
                </a:lnTo>
                <a:lnTo>
                  <a:pt x="863765" y="1161616"/>
                </a:lnTo>
                <a:lnTo>
                  <a:pt x="899507" y="1072261"/>
                </a:lnTo>
                <a:lnTo>
                  <a:pt x="947163" y="938228"/>
                </a:lnTo>
                <a:lnTo>
                  <a:pt x="982905" y="8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331E4A7-D591-4221-9CFF-540BBD0ABAA7}"/>
              </a:ext>
            </a:extLst>
          </p:cNvPr>
          <p:cNvSpPr/>
          <p:nvPr/>
        </p:nvSpPr>
        <p:spPr>
          <a:xfrm>
            <a:off x="6751639" y="3509963"/>
            <a:ext cx="1690687" cy="2335212"/>
          </a:xfrm>
          <a:custGeom>
            <a:avLst/>
            <a:gdLst>
              <a:gd name="connsiteX0" fmla="*/ 205587 w 1690720"/>
              <a:gd name="connsiteY0" fmla="*/ 892921 h 2335095"/>
              <a:gd name="connsiteX1" fmla="*/ 205587 w 1690720"/>
              <a:gd name="connsiteY1" fmla="*/ 518569 h 2335095"/>
              <a:gd name="connsiteX2" fmla="*/ 205587 w 1690720"/>
              <a:gd name="connsiteY2" fmla="*/ 273093 h 2335095"/>
              <a:gd name="connsiteX3" fmla="*/ 199450 w 1690720"/>
              <a:gd name="connsiteY3" fmla="*/ 236271 h 2335095"/>
              <a:gd name="connsiteX4" fmla="*/ 187176 w 1690720"/>
              <a:gd name="connsiteY4" fmla="*/ 199450 h 2335095"/>
              <a:gd name="connsiteX5" fmla="*/ 168765 w 1690720"/>
              <a:gd name="connsiteY5" fmla="*/ 168765 h 2335095"/>
              <a:gd name="connsiteX6" fmla="*/ 150355 w 1690720"/>
              <a:gd name="connsiteY6" fmla="*/ 144218 h 2335095"/>
              <a:gd name="connsiteX7" fmla="*/ 107396 w 1690720"/>
              <a:gd name="connsiteY7" fmla="*/ 101259 h 2335095"/>
              <a:gd name="connsiteX8" fmla="*/ 52164 w 1690720"/>
              <a:gd name="connsiteY8" fmla="*/ 52164 h 2335095"/>
              <a:gd name="connsiteX9" fmla="*/ 0 w 1690720"/>
              <a:gd name="connsiteY9" fmla="*/ 9205 h 2335095"/>
              <a:gd name="connsiteX10" fmla="*/ 88985 w 1690720"/>
              <a:gd name="connsiteY10" fmla="*/ 0 h 2335095"/>
              <a:gd name="connsiteX11" fmla="*/ 202518 w 1690720"/>
              <a:gd name="connsiteY11" fmla="*/ 49095 h 2335095"/>
              <a:gd name="connsiteX12" fmla="*/ 279230 w 1690720"/>
              <a:gd name="connsiteY12" fmla="*/ 82848 h 2335095"/>
              <a:gd name="connsiteX13" fmla="*/ 334462 w 1690720"/>
              <a:gd name="connsiteY13" fmla="*/ 107396 h 2335095"/>
              <a:gd name="connsiteX14" fmla="*/ 368215 w 1690720"/>
              <a:gd name="connsiteY14" fmla="*/ 125807 h 2335095"/>
              <a:gd name="connsiteX15" fmla="*/ 401968 w 1690720"/>
              <a:gd name="connsiteY15" fmla="*/ 150354 h 2335095"/>
              <a:gd name="connsiteX16" fmla="*/ 429584 w 1690720"/>
              <a:gd name="connsiteY16" fmla="*/ 174902 h 2335095"/>
              <a:gd name="connsiteX17" fmla="*/ 463337 w 1690720"/>
              <a:gd name="connsiteY17" fmla="*/ 208655 h 2335095"/>
              <a:gd name="connsiteX18" fmla="*/ 481748 w 1690720"/>
              <a:gd name="connsiteY18" fmla="*/ 236271 h 2335095"/>
              <a:gd name="connsiteX19" fmla="*/ 494022 w 1690720"/>
              <a:gd name="connsiteY19" fmla="*/ 276161 h 2335095"/>
              <a:gd name="connsiteX20" fmla="*/ 494022 w 1690720"/>
              <a:gd name="connsiteY20" fmla="*/ 309914 h 2335095"/>
              <a:gd name="connsiteX21" fmla="*/ 475611 w 1690720"/>
              <a:gd name="connsiteY21" fmla="*/ 432652 h 2335095"/>
              <a:gd name="connsiteX22" fmla="*/ 435721 w 1690720"/>
              <a:gd name="connsiteY22" fmla="*/ 714950 h 2335095"/>
              <a:gd name="connsiteX23" fmla="*/ 423447 w 1690720"/>
              <a:gd name="connsiteY23" fmla="*/ 828483 h 2335095"/>
              <a:gd name="connsiteX24" fmla="*/ 411173 w 1690720"/>
              <a:gd name="connsiteY24" fmla="*/ 1098507 h 2335095"/>
              <a:gd name="connsiteX25" fmla="*/ 395831 w 1690720"/>
              <a:gd name="connsiteY25" fmla="*/ 1377737 h 2335095"/>
              <a:gd name="connsiteX26" fmla="*/ 377420 w 1690720"/>
              <a:gd name="connsiteY26" fmla="*/ 1712199 h 2335095"/>
              <a:gd name="connsiteX27" fmla="*/ 377420 w 1690720"/>
              <a:gd name="connsiteY27" fmla="*/ 1785842 h 2335095"/>
              <a:gd name="connsiteX28" fmla="*/ 377420 w 1690720"/>
              <a:gd name="connsiteY28" fmla="*/ 1884032 h 2335095"/>
              <a:gd name="connsiteX29" fmla="*/ 386626 w 1690720"/>
              <a:gd name="connsiteY29" fmla="*/ 1979154 h 2335095"/>
              <a:gd name="connsiteX30" fmla="*/ 395831 w 1690720"/>
              <a:gd name="connsiteY30" fmla="*/ 2019044 h 2335095"/>
              <a:gd name="connsiteX31" fmla="*/ 411173 w 1690720"/>
              <a:gd name="connsiteY31" fmla="*/ 2046660 h 2335095"/>
              <a:gd name="connsiteX32" fmla="*/ 451063 w 1690720"/>
              <a:gd name="connsiteY32" fmla="*/ 2077345 h 2335095"/>
              <a:gd name="connsiteX33" fmla="*/ 512432 w 1690720"/>
              <a:gd name="connsiteY33" fmla="*/ 2098824 h 2335095"/>
              <a:gd name="connsiteX34" fmla="*/ 567665 w 1690720"/>
              <a:gd name="connsiteY34" fmla="*/ 2114167 h 2335095"/>
              <a:gd name="connsiteX35" fmla="*/ 675061 w 1690720"/>
              <a:gd name="connsiteY35" fmla="*/ 2126440 h 2335095"/>
              <a:gd name="connsiteX36" fmla="*/ 825415 w 1690720"/>
              <a:gd name="connsiteY36" fmla="*/ 2129509 h 2335095"/>
              <a:gd name="connsiteX37" fmla="*/ 911332 w 1690720"/>
              <a:gd name="connsiteY37" fmla="*/ 2129509 h 2335095"/>
              <a:gd name="connsiteX38" fmla="*/ 1003385 w 1690720"/>
              <a:gd name="connsiteY38" fmla="*/ 2123372 h 2335095"/>
              <a:gd name="connsiteX39" fmla="*/ 1110781 w 1690720"/>
              <a:gd name="connsiteY39" fmla="*/ 2111098 h 2335095"/>
              <a:gd name="connsiteX40" fmla="*/ 1162945 w 1690720"/>
              <a:gd name="connsiteY40" fmla="*/ 2095756 h 2335095"/>
              <a:gd name="connsiteX41" fmla="*/ 1215109 w 1690720"/>
              <a:gd name="connsiteY41" fmla="*/ 2074277 h 2335095"/>
              <a:gd name="connsiteX42" fmla="*/ 1626282 w 1690720"/>
              <a:gd name="connsiteY42" fmla="*/ 2083482 h 2335095"/>
              <a:gd name="connsiteX43" fmla="*/ 1666172 w 1690720"/>
              <a:gd name="connsiteY43" fmla="*/ 2120303 h 2335095"/>
              <a:gd name="connsiteX44" fmla="*/ 1681514 w 1690720"/>
              <a:gd name="connsiteY44" fmla="*/ 2144851 h 2335095"/>
              <a:gd name="connsiteX45" fmla="*/ 1687651 w 1690720"/>
              <a:gd name="connsiteY45" fmla="*/ 2163262 h 2335095"/>
              <a:gd name="connsiteX46" fmla="*/ 1690720 w 1690720"/>
              <a:gd name="connsiteY46" fmla="*/ 2175536 h 2335095"/>
              <a:gd name="connsiteX47" fmla="*/ 1687651 w 1690720"/>
              <a:gd name="connsiteY47" fmla="*/ 2197015 h 2335095"/>
              <a:gd name="connsiteX48" fmla="*/ 1678446 w 1690720"/>
              <a:gd name="connsiteY48" fmla="*/ 2221563 h 2335095"/>
              <a:gd name="connsiteX49" fmla="*/ 1660035 w 1690720"/>
              <a:gd name="connsiteY49" fmla="*/ 2243042 h 2335095"/>
              <a:gd name="connsiteX50" fmla="*/ 1610940 w 1690720"/>
              <a:gd name="connsiteY50" fmla="*/ 2267589 h 2335095"/>
              <a:gd name="connsiteX51" fmla="*/ 1540365 w 1690720"/>
              <a:gd name="connsiteY51" fmla="*/ 2286000 h 2335095"/>
              <a:gd name="connsiteX52" fmla="*/ 1359326 w 1690720"/>
              <a:gd name="connsiteY52" fmla="*/ 2313616 h 2335095"/>
              <a:gd name="connsiteX53" fmla="*/ 1169082 w 1690720"/>
              <a:gd name="connsiteY53" fmla="*/ 2328958 h 2335095"/>
              <a:gd name="connsiteX54" fmla="*/ 975769 w 1690720"/>
              <a:gd name="connsiteY54" fmla="*/ 2335095 h 2335095"/>
              <a:gd name="connsiteX55" fmla="*/ 807004 w 1690720"/>
              <a:gd name="connsiteY55" fmla="*/ 2328958 h 2335095"/>
              <a:gd name="connsiteX56" fmla="*/ 675061 w 1690720"/>
              <a:gd name="connsiteY56" fmla="*/ 2319753 h 2335095"/>
              <a:gd name="connsiteX57" fmla="*/ 509364 w 1690720"/>
              <a:gd name="connsiteY57" fmla="*/ 2292137 h 2335095"/>
              <a:gd name="connsiteX58" fmla="*/ 411173 w 1690720"/>
              <a:gd name="connsiteY58" fmla="*/ 2261452 h 2335095"/>
              <a:gd name="connsiteX59" fmla="*/ 343667 w 1690720"/>
              <a:gd name="connsiteY59" fmla="*/ 2233836 h 2335095"/>
              <a:gd name="connsiteX60" fmla="*/ 294572 w 1690720"/>
              <a:gd name="connsiteY60" fmla="*/ 2200083 h 2335095"/>
              <a:gd name="connsiteX61" fmla="*/ 263888 w 1690720"/>
              <a:gd name="connsiteY61" fmla="*/ 2166330 h 2335095"/>
              <a:gd name="connsiteX62" fmla="*/ 239340 w 1690720"/>
              <a:gd name="connsiteY62" fmla="*/ 2117235 h 2335095"/>
              <a:gd name="connsiteX63" fmla="*/ 214792 w 1690720"/>
              <a:gd name="connsiteY63" fmla="*/ 2046660 h 2335095"/>
              <a:gd name="connsiteX64" fmla="*/ 199450 w 1690720"/>
              <a:gd name="connsiteY64" fmla="*/ 1969949 h 2335095"/>
              <a:gd name="connsiteX65" fmla="*/ 187176 w 1690720"/>
              <a:gd name="connsiteY65" fmla="*/ 1859485 h 2335095"/>
              <a:gd name="connsiteX66" fmla="*/ 181039 w 1690720"/>
              <a:gd name="connsiteY66" fmla="*/ 1718336 h 2335095"/>
              <a:gd name="connsiteX67" fmla="*/ 181039 w 1690720"/>
              <a:gd name="connsiteY67" fmla="*/ 1558776 h 2335095"/>
              <a:gd name="connsiteX68" fmla="*/ 187176 w 1690720"/>
              <a:gd name="connsiteY68" fmla="*/ 1377737 h 2335095"/>
              <a:gd name="connsiteX69" fmla="*/ 205587 w 1690720"/>
              <a:gd name="connsiteY69" fmla="*/ 892921 h 2335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0720" h="2335095">
                <a:moveTo>
                  <a:pt x="205587" y="892921"/>
                </a:moveTo>
                <a:lnTo>
                  <a:pt x="205587" y="518569"/>
                </a:lnTo>
                <a:lnTo>
                  <a:pt x="205587" y="273093"/>
                </a:lnTo>
                <a:lnTo>
                  <a:pt x="199450" y="236271"/>
                </a:lnTo>
                <a:lnTo>
                  <a:pt x="187176" y="199450"/>
                </a:lnTo>
                <a:lnTo>
                  <a:pt x="168765" y="168765"/>
                </a:lnTo>
                <a:lnTo>
                  <a:pt x="150355" y="144218"/>
                </a:lnTo>
                <a:lnTo>
                  <a:pt x="107396" y="101259"/>
                </a:lnTo>
                <a:lnTo>
                  <a:pt x="52164" y="52164"/>
                </a:lnTo>
                <a:lnTo>
                  <a:pt x="0" y="9205"/>
                </a:lnTo>
                <a:lnTo>
                  <a:pt x="88985" y="0"/>
                </a:lnTo>
                <a:lnTo>
                  <a:pt x="202518" y="49095"/>
                </a:lnTo>
                <a:lnTo>
                  <a:pt x="279230" y="82848"/>
                </a:lnTo>
                <a:lnTo>
                  <a:pt x="334462" y="107396"/>
                </a:lnTo>
                <a:lnTo>
                  <a:pt x="368215" y="125807"/>
                </a:lnTo>
                <a:lnTo>
                  <a:pt x="401968" y="150354"/>
                </a:lnTo>
                <a:lnTo>
                  <a:pt x="429584" y="174902"/>
                </a:lnTo>
                <a:lnTo>
                  <a:pt x="463337" y="208655"/>
                </a:lnTo>
                <a:lnTo>
                  <a:pt x="481748" y="236271"/>
                </a:lnTo>
                <a:lnTo>
                  <a:pt x="494022" y="276161"/>
                </a:lnTo>
                <a:lnTo>
                  <a:pt x="494022" y="309914"/>
                </a:lnTo>
                <a:lnTo>
                  <a:pt x="475611" y="432652"/>
                </a:lnTo>
                <a:lnTo>
                  <a:pt x="435721" y="714950"/>
                </a:lnTo>
                <a:lnTo>
                  <a:pt x="423447" y="828483"/>
                </a:lnTo>
                <a:lnTo>
                  <a:pt x="411173" y="1098507"/>
                </a:lnTo>
                <a:lnTo>
                  <a:pt x="395831" y="1377737"/>
                </a:lnTo>
                <a:lnTo>
                  <a:pt x="377420" y="1712199"/>
                </a:lnTo>
                <a:lnTo>
                  <a:pt x="377420" y="1785842"/>
                </a:lnTo>
                <a:lnTo>
                  <a:pt x="377420" y="1884032"/>
                </a:lnTo>
                <a:lnTo>
                  <a:pt x="386626" y="1979154"/>
                </a:lnTo>
                <a:lnTo>
                  <a:pt x="395831" y="2019044"/>
                </a:lnTo>
                <a:lnTo>
                  <a:pt x="411173" y="2046660"/>
                </a:lnTo>
                <a:lnTo>
                  <a:pt x="451063" y="2077345"/>
                </a:lnTo>
                <a:lnTo>
                  <a:pt x="512432" y="2098824"/>
                </a:lnTo>
                <a:lnTo>
                  <a:pt x="567665" y="2114167"/>
                </a:lnTo>
                <a:lnTo>
                  <a:pt x="675061" y="2126440"/>
                </a:lnTo>
                <a:lnTo>
                  <a:pt x="825415" y="2129509"/>
                </a:lnTo>
                <a:lnTo>
                  <a:pt x="911332" y="2129509"/>
                </a:lnTo>
                <a:lnTo>
                  <a:pt x="1003385" y="2123372"/>
                </a:lnTo>
                <a:lnTo>
                  <a:pt x="1110781" y="2111098"/>
                </a:lnTo>
                <a:lnTo>
                  <a:pt x="1162945" y="2095756"/>
                </a:lnTo>
                <a:lnTo>
                  <a:pt x="1215109" y="2074277"/>
                </a:lnTo>
                <a:lnTo>
                  <a:pt x="1626282" y="2083482"/>
                </a:lnTo>
                <a:lnTo>
                  <a:pt x="1666172" y="2120303"/>
                </a:lnTo>
                <a:lnTo>
                  <a:pt x="1681514" y="2144851"/>
                </a:lnTo>
                <a:lnTo>
                  <a:pt x="1687651" y="2163262"/>
                </a:lnTo>
                <a:lnTo>
                  <a:pt x="1690720" y="2175536"/>
                </a:lnTo>
                <a:lnTo>
                  <a:pt x="1687651" y="2197015"/>
                </a:lnTo>
                <a:lnTo>
                  <a:pt x="1678446" y="2221563"/>
                </a:lnTo>
                <a:lnTo>
                  <a:pt x="1660035" y="2243042"/>
                </a:lnTo>
                <a:lnTo>
                  <a:pt x="1610940" y="2267589"/>
                </a:lnTo>
                <a:lnTo>
                  <a:pt x="1540365" y="2286000"/>
                </a:lnTo>
                <a:lnTo>
                  <a:pt x="1359326" y="2313616"/>
                </a:lnTo>
                <a:lnTo>
                  <a:pt x="1169082" y="2328958"/>
                </a:lnTo>
                <a:lnTo>
                  <a:pt x="975769" y="2335095"/>
                </a:lnTo>
                <a:lnTo>
                  <a:pt x="807004" y="2328958"/>
                </a:lnTo>
                <a:lnTo>
                  <a:pt x="675061" y="2319753"/>
                </a:lnTo>
                <a:lnTo>
                  <a:pt x="509364" y="2292137"/>
                </a:lnTo>
                <a:lnTo>
                  <a:pt x="411173" y="2261452"/>
                </a:lnTo>
                <a:lnTo>
                  <a:pt x="343667" y="2233836"/>
                </a:lnTo>
                <a:lnTo>
                  <a:pt x="294572" y="2200083"/>
                </a:lnTo>
                <a:lnTo>
                  <a:pt x="263888" y="2166330"/>
                </a:lnTo>
                <a:lnTo>
                  <a:pt x="239340" y="2117235"/>
                </a:lnTo>
                <a:lnTo>
                  <a:pt x="214792" y="2046660"/>
                </a:lnTo>
                <a:lnTo>
                  <a:pt x="199450" y="1969949"/>
                </a:lnTo>
                <a:lnTo>
                  <a:pt x="187176" y="1859485"/>
                </a:lnTo>
                <a:lnTo>
                  <a:pt x="181039" y="1718336"/>
                </a:lnTo>
                <a:lnTo>
                  <a:pt x="181039" y="1558776"/>
                </a:lnTo>
                <a:lnTo>
                  <a:pt x="187176" y="1377737"/>
                </a:lnTo>
                <a:lnTo>
                  <a:pt x="205587" y="8929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0265BB6-AE9C-402F-8DD6-8AE1B7B77960}"/>
              </a:ext>
            </a:extLst>
          </p:cNvPr>
          <p:cNvSpPr/>
          <p:nvPr/>
        </p:nvSpPr>
        <p:spPr>
          <a:xfrm>
            <a:off x="7904163" y="4783139"/>
            <a:ext cx="533400" cy="892175"/>
          </a:xfrm>
          <a:custGeom>
            <a:avLst/>
            <a:gdLst>
              <a:gd name="connsiteX0" fmla="*/ 333375 w 533400"/>
              <a:gd name="connsiteY0" fmla="*/ 235744 h 890588"/>
              <a:gd name="connsiteX1" fmla="*/ 352425 w 533400"/>
              <a:gd name="connsiteY1" fmla="*/ 392907 h 890588"/>
              <a:gd name="connsiteX2" fmla="*/ 364331 w 533400"/>
              <a:gd name="connsiteY2" fmla="*/ 547688 h 890588"/>
              <a:gd name="connsiteX3" fmla="*/ 371475 w 533400"/>
              <a:gd name="connsiteY3" fmla="*/ 645319 h 890588"/>
              <a:gd name="connsiteX4" fmla="*/ 390525 w 533400"/>
              <a:gd name="connsiteY4" fmla="*/ 695325 h 890588"/>
              <a:gd name="connsiteX5" fmla="*/ 438150 w 533400"/>
              <a:gd name="connsiteY5" fmla="*/ 762000 h 890588"/>
              <a:gd name="connsiteX6" fmla="*/ 469106 w 533400"/>
              <a:gd name="connsiteY6" fmla="*/ 800100 h 890588"/>
              <a:gd name="connsiteX7" fmla="*/ 478631 w 533400"/>
              <a:gd name="connsiteY7" fmla="*/ 812007 h 890588"/>
              <a:gd name="connsiteX8" fmla="*/ 516731 w 533400"/>
              <a:gd name="connsiteY8" fmla="*/ 852488 h 890588"/>
              <a:gd name="connsiteX9" fmla="*/ 533400 w 533400"/>
              <a:gd name="connsiteY9" fmla="*/ 890588 h 890588"/>
              <a:gd name="connsiteX10" fmla="*/ 0 w 533400"/>
              <a:gd name="connsiteY10" fmla="*/ 828675 h 890588"/>
              <a:gd name="connsiteX11" fmla="*/ 40481 w 533400"/>
              <a:gd name="connsiteY11" fmla="*/ 812007 h 890588"/>
              <a:gd name="connsiteX12" fmla="*/ 66675 w 533400"/>
              <a:gd name="connsiteY12" fmla="*/ 797719 h 890588"/>
              <a:gd name="connsiteX13" fmla="*/ 100012 w 533400"/>
              <a:gd name="connsiteY13" fmla="*/ 771525 h 890588"/>
              <a:gd name="connsiteX14" fmla="*/ 121444 w 533400"/>
              <a:gd name="connsiteY14" fmla="*/ 752475 h 890588"/>
              <a:gd name="connsiteX15" fmla="*/ 147637 w 533400"/>
              <a:gd name="connsiteY15" fmla="*/ 711994 h 890588"/>
              <a:gd name="connsiteX16" fmla="*/ 169069 w 533400"/>
              <a:gd name="connsiteY16" fmla="*/ 661988 h 890588"/>
              <a:gd name="connsiteX17" fmla="*/ 190500 w 533400"/>
              <a:gd name="connsiteY17" fmla="*/ 583407 h 890588"/>
              <a:gd name="connsiteX18" fmla="*/ 216694 w 533400"/>
              <a:gd name="connsiteY18" fmla="*/ 407194 h 890588"/>
              <a:gd name="connsiteX19" fmla="*/ 250031 w 533400"/>
              <a:gd name="connsiteY19" fmla="*/ 121444 h 890588"/>
              <a:gd name="connsiteX20" fmla="*/ 257175 w 533400"/>
              <a:gd name="connsiteY20" fmla="*/ 30957 h 890588"/>
              <a:gd name="connsiteX21" fmla="*/ 264319 w 533400"/>
              <a:gd name="connsiteY21" fmla="*/ 7144 h 890588"/>
              <a:gd name="connsiteX22" fmla="*/ 278606 w 533400"/>
              <a:gd name="connsiteY22" fmla="*/ 0 h 890588"/>
              <a:gd name="connsiteX23" fmla="*/ 290512 w 533400"/>
              <a:gd name="connsiteY23" fmla="*/ 0 h 890588"/>
              <a:gd name="connsiteX24" fmla="*/ 295275 w 533400"/>
              <a:gd name="connsiteY24" fmla="*/ 2382 h 890588"/>
              <a:gd name="connsiteX25" fmla="*/ 304800 w 533400"/>
              <a:gd name="connsiteY25" fmla="*/ 9525 h 890588"/>
              <a:gd name="connsiteX26" fmla="*/ 309562 w 533400"/>
              <a:gd name="connsiteY26" fmla="*/ 33338 h 890588"/>
              <a:gd name="connsiteX27" fmla="*/ 321469 w 533400"/>
              <a:gd name="connsiteY27" fmla="*/ 128588 h 890588"/>
              <a:gd name="connsiteX28" fmla="*/ 333375 w 533400"/>
              <a:gd name="connsiteY28" fmla="*/ 235744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3400" h="890588">
                <a:moveTo>
                  <a:pt x="333375" y="235744"/>
                </a:moveTo>
                <a:lnTo>
                  <a:pt x="352425" y="392907"/>
                </a:lnTo>
                <a:lnTo>
                  <a:pt x="364331" y="547688"/>
                </a:lnTo>
                <a:lnTo>
                  <a:pt x="371475" y="645319"/>
                </a:lnTo>
                <a:lnTo>
                  <a:pt x="390525" y="695325"/>
                </a:lnTo>
                <a:lnTo>
                  <a:pt x="438150" y="762000"/>
                </a:lnTo>
                <a:lnTo>
                  <a:pt x="469106" y="800100"/>
                </a:lnTo>
                <a:lnTo>
                  <a:pt x="478631" y="812007"/>
                </a:lnTo>
                <a:lnTo>
                  <a:pt x="516731" y="852488"/>
                </a:lnTo>
                <a:lnTo>
                  <a:pt x="533400" y="890588"/>
                </a:lnTo>
                <a:lnTo>
                  <a:pt x="0" y="828675"/>
                </a:lnTo>
                <a:lnTo>
                  <a:pt x="40481" y="812007"/>
                </a:lnTo>
                <a:lnTo>
                  <a:pt x="66675" y="797719"/>
                </a:lnTo>
                <a:lnTo>
                  <a:pt x="100012" y="771525"/>
                </a:lnTo>
                <a:lnTo>
                  <a:pt x="121444" y="752475"/>
                </a:lnTo>
                <a:lnTo>
                  <a:pt x="147637" y="711994"/>
                </a:lnTo>
                <a:lnTo>
                  <a:pt x="169069" y="661988"/>
                </a:lnTo>
                <a:lnTo>
                  <a:pt x="190500" y="583407"/>
                </a:lnTo>
                <a:lnTo>
                  <a:pt x="216694" y="407194"/>
                </a:lnTo>
                <a:lnTo>
                  <a:pt x="250031" y="121444"/>
                </a:lnTo>
                <a:lnTo>
                  <a:pt x="257175" y="30957"/>
                </a:lnTo>
                <a:lnTo>
                  <a:pt x="264319" y="7144"/>
                </a:lnTo>
                <a:lnTo>
                  <a:pt x="278606" y="0"/>
                </a:lnTo>
                <a:lnTo>
                  <a:pt x="290512" y="0"/>
                </a:lnTo>
                <a:lnTo>
                  <a:pt x="295275" y="2382"/>
                </a:lnTo>
                <a:lnTo>
                  <a:pt x="304800" y="9525"/>
                </a:lnTo>
                <a:lnTo>
                  <a:pt x="309562" y="33338"/>
                </a:lnTo>
                <a:lnTo>
                  <a:pt x="321469" y="128588"/>
                </a:lnTo>
                <a:lnTo>
                  <a:pt x="3333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80C7EC4-B96C-4119-96CE-A2D3EBADA760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</p:grpSpPr>
        <p:sp>
          <p:nvSpPr>
            <p:cNvPr id="19" name="フリーフォーム 62">
              <a:extLst>
                <a:ext uri="{FF2B5EF4-FFF2-40B4-BE49-F238E27FC236}">
                  <a16:creationId xmlns:a16="http://schemas.microsoft.com/office/drawing/2014/main" id="{5EF18868-61A6-4136-9457-77D172B45561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8FD50B7A-84E1-4D99-BAA2-5090612AC9D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48181A83-CA4C-46E7-BFB6-BE84B813B09B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EAC39F84-F7D2-44C1-81CD-F01831C0364C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40452FF3-E092-423F-8B43-6D07E733E92F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EB7641CA-688E-4180-9400-5D7D03BFA643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7CA777B4-337D-4A97-858E-FE1F571DAED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9730A241-014A-457B-88E6-A43F29D29B93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3878601D-11F9-43D3-AA73-32F412C6D93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A3AB8E4F-3D97-466D-A551-8124D921F04C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937BFD1B-9E40-41CC-B882-5071FA7E2616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62423ED7-5DC9-4E06-BCE5-2A7F485ACB6F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5FF07C13-53F0-445C-8F6A-C21C48AD3F92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20F657DA-8AA7-4073-A91B-F0D2EF65C30D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981F5C2C-6D91-4EE8-B5E8-FE51FAEA795A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21031B2E-2741-48D6-81C9-99981C0248C7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83517E8-0DA8-4E94-889E-0794FD8FAB81}"/>
              </a:ext>
            </a:extLst>
          </p:cNvPr>
          <p:cNvGrpSpPr/>
          <p:nvPr/>
        </p:nvGrpSpPr>
        <p:grpSpPr>
          <a:xfrm>
            <a:off x="3621089" y="1483519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6" name="フリーフォーム 62">
              <a:extLst>
                <a:ext uri="{FF2B5EF4-FFF2-40B4-BE49-F238E27FC236}">
                  <a16:creationId xmlns:a16="http://schemas.microsoft.com/office/drawing/2014/main" id="{E5AD4BE5-AB6B-4E37-8865-692FF30F6E98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7">
              <a:extLst>
                <a:ext uri="{FF2B5EF4-FFF2-40B4-BE49-F238E27FC236}">
                  <a16:creationId xmlns:a16="http://schemas.microsoft.com/office/drawing/2014/main" id="{6C8FBF20-A1BD-49EB-BC36-7968BAE47E6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8">
              <a:extLst>
                <a:ext uri="{FF2B5EF4-FFF2-40B4-BE49-F238E27FC236}">
                  <a16:creationId xmlns:a16="http://schemas.microsoft.com/office/drawing/2014/main" id="{FE791007-6DFE-440A-A210-FE4ED175FD05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0">
              <a:extLst>
                <a:ext uri="{FF2B5EF4-FFF2-40B4-BE49-F238E27FC236}">
                  <a16:creationId xmlns:a16="http://schemas.microsoft.com/office/drawing/2014/main" id="{5A606F06-2F29-485C-B72B-9D4A92F6D3BD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F204F297-5886-44FB-913E-5E082EC8CBC2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BA8B1611-AA41-4872-84AA-8951B7C11156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4A24749A-163C-4112-B059-60C6C6597AB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990578AE-5FA5-4D04-B46A-1A5442325355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C436913D-1CDC-4B76-820D-E5E894C640F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E51762A3-4C03-48C8-889D-8A21AE86B67A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43433492-3615-4FB7-9B5C-C92CBDCB1C7F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836ED4C3-861D-41D0-B443-9D1CD931C60A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74">
              <a:extLst>
                <a:ext uri="{FF2B5EF4-FFF2-40B4-BE49-F238E27FC236}">
                  <a16:creationId xmlns:a16="http://schemas.microsoft.com/office/drawing/2014/main" id="{BE0F0F8B-1D7D-4798-A714-961360EAABBB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5">
              <a:extLst>
                <a:ext uri="{FF2B5EF4-FFF2-40B4-BE49-F238E27FC236}">
                  <a16:creationId xmlns:a16="http://schemas.microsoft.com/office/drawing/2014/main" id="{8776DEC2-1945-4B40-90B2-3E31C829CFC9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6">
              <a:extLst>
                <a:ext uri="{FF2B5EF4-FFF2-40B4-BE49-F238E27FC236}">
                  <a16:creationId xmlns:a16="http://schemas.microsoft.com/office/drawing/2014/main" id="{23391DC9-1889-4505-9F39-073EFD100E06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7">
              <a:extLst>
                <a:ext uri="{FF2B5EF4-FFF2-40B4-BE49-F238E27FC236}">
                  <a16:creationId xmlns:a16="http://schemas.microsoft.com/office/drawing/2014/main" id="{2136BD63-C374-4334-A8E7-42C94165B2C4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8783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8" grpId="0" animBg="1"/>
      <p:bldP spid="69" grpId="0" animBg="1"/>
      <p:bldP spid="71" grpId="0" animBg="1"/>
      <p:bldP spid="64" grpId="0" animBg="1"/>
      <p:bldP spid="65" grpId="0" animBg="1"/>
      <p:bldP spid="66" grpId="0" animBg="1"/>
      <p:bldP spid="67" grpId="0" animBg="1"/>
      <p:bldP spid="70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A65704-B30F-4419-BB19-5EB62732C233}"/>
              </a:ext>
            </a:extLst>
          </p:cNvPr>
          <p:cNvSpPr/>
          <p:nvPr/>
        </p:nvSpPr>
        <p:spPr>
          <a:xfrm>
            <a:off x="3862392" y="1925638"/>
            <a:ext cx="1676400" cy="476250"/>
          </a:xfrm>
          <a:custGeom>
            <a:avLst/>
            <a:gdLst>
              <a:gd name="connsiteX0" fmla="*/ 1171575 w 1676400"/>
              <a:gd name="connsiteY0" fmla="*/ 352425 h 476250"/>
              <a:gd name="connsiteX1" fmla="*/ 885825 w 1676400"/>
              <a:gd name="connsiteY1" fmla="*/ 416719 h 476250"/>
              <a:gd name="connsiteX2" fmla="*/ 766762 w 1676400"/>
              <a:gd name="connsiteY2" fmla="*/ 447675 h 476250"/>
              <a:gd name="connsiteX3" fmla="*/ 585787 w 1676400"/>
              <a:gd name="connsiteY3" fmla="*/ 469107 h 476250"/>
              <a:gd name="connsiteX4" fmla="*/ 488156 w 1676400"/>
              <a:gd name="connsiteY4" fmla="*/ 476250 h 476250"/>
              <a:gd name="connsiteX5" fmla="*/ 407193 w 1676400"/>
              <a:gd name="connsiteY5" fmla="*/ 476250 h 476250"/>
              <a:gd name="connsiteX6" fmla="*/ 364331 w 1676400"/>
              <a:gd name="connsiteY6" fmla="*/ 469107 h 476250"/>
              <a:gd name="connsiteX7" fmla="*/ 300037 w 1676400"/>
              <a:gd name="connsiteY7" fmla="*/ 452438 h 476250"/>
              <a:gd name="connsiteX8" fmla="*/ 235743 w 1676400"/>
              <a:gd name="connsiteY8" fmla="*/ 431007 h 476250"/>
              <a:gd name="connsiteX9" fmla="*/ 183356 w 1676400"/>
              <a:gd name="connsiteY9" fmla="*/ 407194 h 476250"/>
              <a:gd name="connsiteX10" fmla="*/ 150018 w 1676400"/>
              <a:gd name="connsiteY10" fmla="*/ 383382 h 476250"/>
              <a:gd name="connsiteX11" fmla="*/ 119062 w 1676400"/>
              <a:gd name="connsiteY11" fmla="*/ 357188 h 476250"/>
              <a:gd name="connsiteX12" fmla="*/ 88106 w 1676400"/>
              <a:gd name="connsiteY12" fmla="*/ 330994 h 476250"/>
              <a:gd name="connsiteX13" fmla="*/ 66675 w 1676400"/>
              <a:gd name="connsiteY13" fmla="*/ 307182 h 476250"/>
              <a:gd name="connsiteX14" fmla="*/ 45243 w 1676400"/>
              <a:gd name="connsiteY14" fmla="*/ 280988 h 476250"/>
              <a:gd name="connsiteX15" fmla="*/ 26193 w 1676400"/>
              <a:gd name="connsiteY15" fmla="*/ 257175 h 476250"/>
              <a:gd name="connsiteX16" fmla="*/ 9525 w 1676400"/>
              <a:gd name="connsiteY16" fmla="*/ 226219 h 476250"/>
              <a:gd name="connsiteX17" fmla="*/ 0 w 1676400"/>
              <a:gd name="connsiteY17" fmla="*/ 190500 h 476250"/>
              <a:gd name="connsiteX18" fmla="*/ 2381 w 1676400"/>
              <a:gd name="connsiteY18" fmla="*/ 176213 h 476250"/>
              <a:gd name="connsiteX19" fmla="*/ 11906 w 1676400"/>
              <a:gd name="connsiteY19" fmla="*/ 169069 h 476250"/>
              <a:gd name="connsiteX20" fmla="*/ 30956 w 1676400"/>
              <a:gd name="connsiteY20" fmla="*/ 169069 h 476250"/>
              <a:gd name="connsiteX21" fmla="*/ 59531 w 1676400"/>
              <a:gd name="connsiteY21" fmla="*/ 183357 h 476250"/>
              <a:gd name="connsiteX22" fmla="*/ 102393 w 1676400"/>
              <a:gd name="connsiteY22" fmla="*/ 204788 h 476250"/>
              <a:gd name="connsiteX23" fmla="*/ 157162 w 1676400"/>
              <a:gd name="connsiteY23" fmla="*/ 226219 h 476250"/>
              <a:gd name="connsiteX24" fmla="*/ 207168 w 1676400"/>
              <a:gd name="connsiteY24" fmla="*/ 242888 h 476250"/>
              <a:gd name="connsiteX25" fmla="*/ 264318 w 1676400"/>
              <a:gd name="connsiteY25" fmla="*/ 257175 h 476250"/>
              <a:gd name="connsiteX26" fmla="*/ 321468 w 1676400"/>
              <a:gd name="connsiteY26" fmla="*/ 269082 h 476250"/>
              <a:gd name="connsiteX27" fmla="*/ 390525 w 1676400"/>
              <a:gd name="connsiteY27" fmla="*/ 276225 h 476250"/>
              <a:gd name="connsiteX28" fmla="*/ 454818 w 1676400"/>
              <a:gd name="connsiteY28" fmla="*/ 276225 h 476250"/>
              <a:gd name="connsiteX29" fmla="*/ 511968 w 1676400"/>
              <a:gd name="connsiteY29" fmla="*/ 276225 h 476250"/>
              <a:gd name="connsiteX30" fmla="*/ 604837 w 1676400"/>
              <a:gd name="connsiteY30" fmla="*/ 266700 h 476250"/>
              <a:gd name="connsiteX31" fmla="*/ 671512 w 1676400"/>
              <a:gd name="connsiteY31" fmla="*/ 254794 h 476250"/>
              <a:gd name="connsiteX32" fmla="*/ 778668 w 1676400"/>
              <a:gd name="connsiteY32" fmla="*/ 233363 h 476250"/>
              <a:gd name="connsiteX33" fmla="*/ 900112 w 1676400"/>
              <a:gd name="connsiteY33" fmla="*/ 200025 h 476250"/>
              <a:gd name="connsiteX34" fmla="*/ 1045368 w 1676400"/>
              <a:gd name="connsiteY34" fmla="*/ 154782 h 476250"/>
              <a:gd name="connsiteX35" fmla="*/ 1176337 w 1676400"/>
              <a:gd name="connsiteY35" fmla="*/ 109538 h 476250"/>
              <a:gd name="connsiteX36" fmla="*/ 1269206 w 1676400"/>
              <a:gd name="connsiteY36" fmla="*/ 73819 h 476250"/>
              <a:gd name="connsiteX37" fmla="*/ 1295400 w 1676400"/>
              <a:gd name="connsiteY37" fmla="*/ 59532 h 476250"/>
              <a:gd name="connsiteX38" fmla="*/ 1316831 w 1676400"/>
              <a:gd name="connsiteY38" fmla="*/ 42863 h 476250"/>
              <a:gd name="connsiteX39" fmla="*/ 1352550 w 1676400"/>
              <a:gd name="connsiteY39" fmla="*/ 9525 h 476250"/>
              <a:gd name="connsiteX40" fmla="*/ 1373981 w 1676400"/>
              <a:gd name="connsiteY40" fmla="*/ 0 h 476250"/>
              <a:gd name="connsiteX41" fmla="*/ 1445418 w 1676400"/>
              <a:gd name="connsiteY41" fmla="*/ 0 h 476250"/>
              <a:gd name="connsiteX42" fmla="*/ 1514475 w 1676400"/>
              <a:gd name="connsiteY42" fmla="*/ 14288 h 476250"/>
              <a:gd name="connsiteX43" fmla="*/ 1581150 w 1676400"/>
              <a:gd name="connsiteY43" fmla="*/ 35719 h 476250"/>
              <a:gd name="connsiteX44" fmla="*/ 1626393 w 1676400"/>
              <a:gd name="connsiteY44" fmla="*/ 52388 h 476250"/>
              <a:gd name="connsiteX45" fmla="*/ 1643062 w 1676400"/>
              <a:gd name="connsiteY45" fmla="*/ 64294 h 476250"/>
              <a:gd name="connsiteX46" fmla="*/ 1659731 w 1676400"/>
              <a:gd name="connsiteY46" fmla="*/ 83344 h 476250"/>
              <a:gd name="connsiteX47" fmla="*/ 1669256 w 1676400"/>
              <a:gd name="connsiteY47" fmla="*/ 102394 h 476250"/>
              <a:gd name="connsiteX48" fmla="*/ 1676400 w 1676400"/>
              <a:gd name="connsiteY48" fmla="*/ 133350 h 476250"/>
              <a:gd name="connsiteX49" fmla="*/ 1671637 w 1676400"/>
              <a:gd name="connsiteY49" fmla="*/ 157163 h 476250"/>
              <a:gd name="connsiteX50" fmla="*/ 1654968 w 1676400"/>
              <a:gd name="connsiteY50" fmla="*/ 188119 h 476250"/>
              <a:gd name="connsiteX51" fmla="*/ 1616868 w 1676400"/>
              <a:gd name="connsiteY51" fmla="*/ 211932 h 476250"/>
              <a:gd name="connsiteX52" fmla="*/ 1562100 w 1676400"/>
              <a:gd name="connsiteY52" fmla="*/ 242888 h 476250"/>
              <a:gd name="connsiteX53" fmla="*/ 1443037 w 1676400"/>
              <a:gd name="connsiteY53" fmla="*/ 280988 h 476250"/>
              <a:gd name="connsiteX54" fmla="*/ 1314450 w 1676400"/>
              <a:gd name="connsiteY54" fmla="*/ 321469 h 476250"/>
              <a:gd name="connsiteX55" fmla="*/ 1171575 w 1676400"/>
              <a:gd name="connsiteY55" fmla="*/ 3524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76400" h="476250">
                <a:moveTo>
                  <a:pt x="1171575" y="352425"/>
                </a:moveTo>
                <a:lnTo>
                  <a:pt x="885825" y="416719"/>
                </a:lnTo>
                <a:lnTo>
                  <a:pt x="766762" y="447675"/>
                </a:lnTo>
                <a:lnTo>
                  <a:pt x="585787" y="469107"/>
                </a:lnTo>
                <a:lnTo>
                  <a:pt x="488156" y="476250"/>
                </a:lnTo>
                <a:lnTo>
                  <a:pt x="407193" y="476250"/>
                </a:lnTo>
                <a:lnTo>
                  <a:pt x="364331" y="469107"/>
                </a:lnTo>
                <a:lnTo>
                  <a:pt x="300037" y="452438"/>
                </a:lnTo>
                <a:lnTo>
                  <a:pt x="235743" y="431007"/>
                </a:lnTo>
                <a:lnTo>
                  <a:pt x="183356" y="407194"/>
                </a:lnTo>
                <a:lnTo>
                  <a:pt x="150018" y="383382"/>
                </a:lnTo>
                <a:lnTo>
                  <a:pt x="119062" y="357188"/>
                </a:lnTo>
                <a:lnTo>
                  <a:pt x="88106" y="330994"/>
                </a:lnTo>
                <a:lnTo>
                  <a:pt x="66675" y="307182"/>
                </a:lnTo>
                <a:lnTo>
                  <a:pt x="45243" y="280988"/>
                </a:lnTo>
                <a:lnTo>
                  <a:pt x="26193" y="257175"/>
                </a:lnTo>
                <a:lnTo>
                  <a:pt x="9525" y="226219"/>
                </a:lnTo>
                <a:lnTo>
                  <a:pt x="0" y="190500"/>
                </a:lnTo>
                <a:lnTo>
                  <a:pt x="2381" y="176213"/>
                </a:lnTo>
                <a:lnTo>
                  <a:pt x="11906" y="169069"/>
                </a:lnTo>
                <a:lnTo>
                  <a:pt x="30956" y="169069"/>
                </a:lnTo>
                <a:lnTo>
                  <a:pt x="59531" y="183357"/>
                </a:lnTo>
                <a:lnTo>
                  <a:pt x="102393" y="204788"/>
                </a:lnTo>
                <a:lnTo>
                  <a:pt x="157162" y="226219"/>
                </a:lnTo>
                <a:lnTo>
                  <a:pt x="207168" y="242888"/>
                </a:lnTo>
                <a:lnTo>
                  <a:pt x="264318" y="257175"/>
                </a:lnTo>
                <a:lnTo>
                  <a:pt x="321468" y="269082"/>
                </a:lnTo>
                <a:lnTo>
                  <a:pt x="390525" y="276225"/>
                </a:lnTo>
                <a:lnTo>
                  <a:pt x="454818" y="276225"/>
                </a:lnTo>
                <a:lnTo>
                  <a:pt x="511968" y="276225"/>
                </a:lnTo>
                <a:lnTo>
                  <a:pt x="604837" y="266700"/>
                </a:lnTo>
                <a:lnTo>
                  <a:pt x="671512" y="254794"/>
                </a:lnTo>
                <a:lnTo>
                  <a:pt x="778668" y="233363"/>
                </a:lnTo>
                <a:lnTo>
                  <a:pt x="900112" y="200025"/>
                </a:lnTo>
                <a:lnTo>
                  <a:pt x="1045368" y="154782"/>
                </a:lnTo>
                <a:lnTo>
                  <a:pt x="1176337" y="109538"/>
                </a:lnTo>
                <a:lnTo>
                  <a:pt x="1269206" y="73819"/>
                </a:lnTo>
                <a:lnTo>
                  <a:pt x="1295400" y="59532"/>
                </a:lnTo>
                <a:lnTo>
                  <a:pt x="1316831" y="42863"/>
                </a:lnTo>
                <a:lnTo>
                  <a:pt x="1352550" y="9525"/>
                </a:lnTo>
                <a:lnTo>
                  <a:pt x="1373981" y="0"/>
                </a:lnTo>
                <a:lnTo>
                  <a:pt x="1445418" y="0"/>
                </a:lnTo>
                <a:lnTo>
                  <a:pt x="1514475" y="14288"/>
                </a:lnTo>
                <a:lnTo>
                  <a:pt x="1581150" y="35719"/>
                </a:lnTo>
                <a:lnTo>
                  <a:pt x="1626393" y="52388"/>
                </a:lnTo>
                <a:lnTo>
                  <a:pt x="1643062" y="64294"/>
                </a:lnTo>
                <a:lnTo>
                  <a:pt x="1659731" y="83344"/>
                </a:lnTo>
                <a:lnTo>
                  <a:pt x="1669256" y="102394"/>
                </a:lnTo>
                <a:lnTo>
                  <a:pt x="1676400" y="133350"/>
                </a:lnTo>
                <a:lnTo>
                  <a:pt x="1671637" y="157163"/>
                </a:lnTo>
                <a:lnTo>
                  <a:pt x="1654968" y="188119"/>
                </a:lnTo>
                <a:lnTo>
                  <a:pt x="1616868" y="211932"/>
                </a:lnTo>
                <a:lnTo>
                  <a:pt x="1562100" y="242888"/>
                </a:lnTo>
                <a:lnTo>
                  <a:pt x="1443037" y="280988"/>
                </a:lnTo>
                <a:lnTo>
                  <a:pt x="1314450" y="321469"/>
                </a:lnTo>
                <a:lnTo>
                  <a:pt x="1171575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1E817F-FE16-466A-A2BC-E70AE93C555E}"/>
              </a:ext>
            </a:extLst>
          </p:cNvPr>
          <p:cNvSpPr/>
          <p:nvPr/>
        </p:nvSpPr>
        <p:spPr>
          <a:xfrm rot="16200000">
            <a:off x="4837117" y="2760664"/>
            <a:ext cx="2422525" cy="396875"/>
          </a:xfrm>
          <a:custGeom>
            <a:avLst/>
            <a:gdLst>
              <a:gd name="connsiteX0" fmla="*/ 1297781 w 2421731"/>
              <a:gd name="connsiteY0" fmla="*/ 395288 h 397669"/>
              <a:gd name="connsiteX1" fmla="*/ 292894 w 2421731"/>
              <a:gd name="connsiteY1" fmla="*/ 392907 h 397669"/>
              <a:gd name="connsiteX2" fmla="*/ 164306 w 2421731"/>
              <a:gd name="connsiteY2" fmla="*/ 395288 h 397669"/>
              <a:gd name="connsiteX3" fmla="*/ 135731 w 2421731"/>
              <a:gd name="connsiteY3" fmla="*/ 390525 h 397669"/>
              <a:gd name="connsiteX4" fmla="*/ 111919 w 2421731"/>
              <a:gd name="connsiteY4" fmla="*/ 381000 h 397669"/>
              <a:gd name="connsiteX5" fmla="*/ 69056 w 2421731"/>
              <a:gd name="connsiteY5" fmla="*/ 359569 h 397669"/>
              <a:gd name="connsiteX6" fmla="*/ 33337 w 2421731"/>
              <a:gd name="connsiteY6" fmla="*/ 333375 h 397669"/>
              <a:gd name="connsiteX7" fmla="*/ 19050 w 2421731"/>
              <a:gd name="connsiteY7" fmla="*/ 319088 h 397669"/>
              <a:gd name="connsiteX8" fmla="*/ 7144 w 2421731"/>
              <a:gd name="connsiteY8" fmla="*/ 300038 h 397669"/>
              <a:gd name="connsiteX9" fmla="*/ 0 w 2421731"/>
              <a:gd name="connsiteY9" fmla="*/ 271463 h 397669"/>
              <a:gd name="connsiteX10" fmla="*/ 2381 w 2421731"/>
              <a:gd name="connsiteY10" fmla="*/ 221457 h 397669"/>
              <a:gd name="connsiteX11" fmla="*/ 14287 w 2421731"/>
              <a:gd name="connsiteY11" fmla="*/ 190500 h 397669"/>
              <a:gd name="connsiteX12" fmla="*/ 30956 w 2421731"/>
              <a:gd name="connsiteY12" fmla="*/ 171450 h 397669"/>
              <a:gd name="connsiteX13" fmla="*/ 54769 w 2421731"/>
              <a:gd name="connsiteY13" fmla="*/ 154782 h 397669"/>
              <a:gd name="connsiteX14" fmla="*/ 83344 w 2421731"/>
              <a:gd name="connsiteY14" fmla="*/ 142875 h 397669"/>
              <a:gd name="connsiteX15" fmla="*/ 130969 w 2421731"/>
              <a:gd name="connsiteY15" fmla="*/ 133350 h 397669"/>
              <a:gd name="connsiteX16" fmla="*/ 192881 w 2421731"/>
              <a:gd name="connsiteY16" fmla="*/ 126207 h 397669"/>
              <a:gd name="connsiteX17" fmla="*/ 259556 w 2421731"/>
              <a:gd name="connsiteY17" fmla="*/ 130969 h 397669"/>
              <a:gd name="connsiteX18" fmla="*/ 419100 w 2421731"/>
              <a:gd name="connsiteY18" fmla="*/ 147638 h 397669"/>
              <a:gd name="connsiteX19" fmla="*/ 683419 w 2421731"/>
              <a:gd name="connsiteY19" fmla="*/ 166688 h 397669"/>
              <a:gd name="connsiteX20" fmla="*/ 871537 w 2421731"/>
              <a:gd name="connsiteY20" fmla="*/ 173832 h 397669"/>
              <a:gd name="connsiteX21" fmla="*/ 1257300 w 2421731"/>
              <a:gd name="connsiteY21" fmla="*/ 173832 h 397669"/>
              <a:gd name="connsiteX22" fmla="*/ 1662112 w 2421731"/>
              <a:gd name="connsiteY22" fmla="*/ 171450 h 397669"/>
              <a:gd name="connsiteX23" fmla="*/ 2076450 w 2421731"/>
              <a:gd name="connsiteY23" fmla="*/ 173832 h 397669"/>
              <a:gd name="connsiteX24" fmla="*/ 2124075 w 2421731"/>
              <a:gd name="connsiteY24" fmla="*/ 169069 h 397669"/>
              <a:gd name="connsiteX25" fmla="*/ 2162175 w 2421731"/>
              <a:gd name="connsiteY25" fmla="*/ 159544 h 397669"/>
              <a:gd name="connsiteX26" fmla="*/ 2209800 w 2421731"/>
              <a:gd name="connsiteY26" fmla="*/ 138113 h 397669"/>
              <a:gd name="connsiteX27" fmla="*/ 2293144 w 2421731"/>
              <a:gd name="connsiteY27" fmla="*/ 88107 h 397669"/>
              <a:gd name="connsiteX28" fmla="*/ 2347912 w 2421731"/>
              <a:gd name="connsiteY28" fmla="*/ 38100 h 397669"/>
              <a:gd name="connsiteX29" fmla="*/ 2362200 w 2421731"/>
              <a:gd name="connsiteY29" fmla="*/ 21432 h 397669"/>
              <a:gd name="connsiteX30" fmla="*/ 2378869 w 2421731"/>
              <a:gd name="connsiteY30" fmla="*/ 7144 h 397669"/>
              <a:gd name="connsiteX31" fmla="*/ 2397919 w 2421731"/>
              <a:gd name="connsiteY31" fmla="*/ 0 h 397669"/>
              <a:gd name="connsiteX32" fmla="*/ 2409825 w 2421731"/>
              <a:gd name="connsiteY32" fmla="*/ 2382 h 397669"/>
              <a:gd name="connsiteX33" fmla="*/ 2419350 w 2421731"/>
              <a:gd name="connsiteY33" fmla="*/ 7144 h 397669"/>
              <a:gd name="connsiteX34" fmla="*/ 2421731 w 2421731"/>
              <a:gd name="connsiteY34" fmla="*/ 19050 h 397669"/>
              <a:gd name="connsiteX35" fmla="*/ 2412206 w 2421731"/>
              <a:gd name="connsiteY35" fmla="*/ 66675 h 397669"/>
              <a:gd name="connsiteX36" fmla="*/ 2369344 w 2421731"/>
              <a:gd name="connsiteY36" fmla="*/ 180975 h 397669"/>
              <a:gd name="connsiteX37" fmla="*/ 2345531 w 2421731"/>
              <a:gd name="connsiteY37" fmla="*/ 247650 h 397669"/>
              <a:gd name="connsiteX38" fmla="*/ 2319337 w 2421731"/>
              <a:gd name="connsiteY38" fmla="*/ 316707 h 397669"/>
              <a:gd name="connsiteX39" fmla="*/ 2195512 w 2421731"/>
              <a:gd name="connsiteY39" fmla="*/ 376238 h 397669"/>
              <a:gd name="connsiteX40" fmla="*/ 2016919 w 2421731"/>
              <a:gd name="connsiteY40" fmla="*/ 385763 h 397669"/>
              <a:gd name="connsiteX41" fmla="*/ 1838325 w 2421731"/>
              <a:gd name="connsiteY41" fmla="*/ 395288 h 397669"/>
              <a:gd name="connsiteX42" fmla="*/ 1664494 w 2421731"/>
              <a:gd name="connsiteY42" fmla="*/ 397669 h 397669"/>
              <a:gd name="connsiteX43" fmla="*/ 1521619 w 2421731"/>
              <a:gd name="connsiteY43" fmla="*/ 390525 h 397669"/>
              <a:gd name="connsiteX44" fmla="*/ 1297781 w 2421731"/>
              <a:gd name="connsiteY44" fmla="*/ 39528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1731" h="397669">
                <a:moveTo>
                  <a:pt x="1297781" y="395288"/>
                </a:moveTo>
                <a:lnTo>
                  <a:pt x="292894" y="392907"/>
                </a:lnTo>
                <a:lnTo>
                  <a:pt x="164306" y="395288"/>
                </a:lnTo>
                <a:lnTo>
                  <a:pt x="135731" y="390525"/>
                </a:lnTo>
                <a:lnTo>
                  <a:pt x="111919" y="381000"/>
                </a:lnTo>
                <a:lnTo>
                  <a:pt x="69056" y="359569"/>
                </a:lnTo>
                <a:lnTo>
                  <a:pt x="33337" y="333375"/>
                </a:lnTo>
                <a:lnTo>
                  <a:pt x="19050" y="319088"/>
                </a:lnTo>
                <a:lnTo>
                  <a:pt x="7144" y="300038"/>
                </a:lnTo>
                <a:lnTo>
                  <a:pt x="0" y="271463"/>
                </a:lnTo>
                <a:lnTo>
                  <a:pt x="2381" y="221457"/>
                </a:lnTo>
                <a:lnTo>
                  <a:pt x="14287" y="190500"/>
                </a:lnTo>
                <a:lnTo>
                  <a:pt x="30956" y="171450"/>
                </a:lnTo>
                <a:lnTo>
                  <a:pt x="54769" y="154782"/>
                </a:lnTo>
                <a:lnTo>
                  <a:pt x="83344" y="142875"/>
                </a:lnTo>
                <a:lnTo>
                  <a:pt x="130969" y="133350"/>
                </a:lnTo>
                <a:lnTo>
                  <a:pt x="192881" y="126207"/>
                </a:lnTo>
                <a:lnTo>
                  <a:pt x="259556" y="130969"/>
                </a:lnTo>
                <a:lnTo>
                  <a:pt x="419100" y="147638"/>
                </a:lnTo>
                <a:lnTo>
                  <a:pt x="683419" y="166688"/>
                </a:lnTo>
                <a:lnTo>
                  <a:pt x="871537" y="173832"/>
                </a:lnTo>
                <a:lnTo>
                  <a:pt x="1257300" y="173832"/>
                </a:lnTo>
                <a:lnTo>
                  <a:pt x="1662112" y="171450"/>
                </a:lnTo>
                <a:lnTo>
                  <a:pt x="2076450" y="173832"/>
                </a:lnTo>
                <a:lnTo>
                  <a:pt x="2124075" y="169069"/>
                </a:lnTo>
                <a:lnTo>
                  <a:pt x="2162175" y="159544"/>
                </a:lnTo>
                <a:lnTo>
                  <a:pt x="2209800" y="138113"/>
                </a:lnTo>
                <a:lnTo>
                  <a:pt x="2293144" y="88107"/>
                </a:lnTo>
                <a:lnTo>
                  <a:pt x="2347912" y="38100"/>
                </a:lnTo>
                <a:lnTo>
                  <a:pt x="2362200" y="21432"/>
                </a:lnTo>
                <a:lnTo>
                  <a:pt x="2378869" y="7144"/>
                </a:lnTo>
                <a:lnTo>
                  <a:pt x="2397919" y="0"/>
                </a:lnTo>
                <a:lnTo>
                  <a:pt x="2409825" y="2382"/>
                </a:lnTo>
                <a:lnTo>
                  <a:pt x="2419350" y="7144"/>
                </a:lnTo>
                <a:lnTo>
                  <a:pt x="2421731" y="19050"/>
                </a:lnTo>
                <a:lnTo>
                  <a:pt x="2412206" y="66675"/>
                </a:lnTo>
                <a:lnTo>
                  <a:pt x="2369344" y="180975"/>
                </a:lnTo>
                <a:lnTo>
                  <a:pt x="2345531" y="247650"/>
                </a:lnTo>
                <a:lnTo>
                  <a:pt x="2319337" y="316707"/>
                </a:lnTo>
                <a:lnTo>
                  <a:pt x="2195512" y="376238"/>
                </a:lnTo>
                <a:lnTo>
                  <a:pt x="2016919" y="385763"/>
                </a:lnTo>
                <a:lnTo>
                  <a:pt x="1838325" y="395288"/>
                </a:lnTo>
                <a:lnTo>
                  <a:pt x="1664494" y="397669"/>
                </a:lnTo>
                <a:lnTo>
                  <a:pt x="1521619" y="390525"/>
                </a:lnTo>
                <a:lnTo>
                  <a:pt x="1297781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F5E2BB-4F1A-4815-9269-1AFD99069175}"/>
              </a:ext>
            </a:extLst>
          </p:cNvPr>
          <p:cNvSpPr/>
          <p:nvPr/>
        </p:nvSpPr>
        <p:spPr>
          <a:xfrm rot="16200000">
            <a:off x="3644111" y="3207545"/>
            <a:ext cx="2265363" cy="422275"/>
          </a:xfrm>
          <a:custGeom>
            <a:avLst/>
            <a:gdLst>
              <a:gd name="connsiteX0" fmla="*/ 638175 w 2264569"/>
              <a:gd name="connsiteY0" fmla="*/ 385762 h 421481"/>
              <a:gd name="connsiteX1" fmla="*/ 135731 w 2264569"/>
              <a:gd name="connsiteY1" fmla="*/ 390525 h 421481"/>
              <a:gd name="connsiteX2" fmla="*/ 0 w 2264569"/>
              <a:gd name="connsiteY2" fmla="*/ 169068 h 421481"/>
              <a:gd name="connsiteX3" fmla="*/ 157162 w 2264569"/>
              <a:gd name="connsiteY3" fmla="*/ 161925 h 421481"/>
              <a:gd name="connsiteX4" fmla="*/ 611981 w 2264569"/>
              <a:gd name="connsiteY4" fmla="*/ 159543 h 421481"/>
              <a:gd name="connsiteX5" fmla="*/ 1102519 w 2264569"/>
              <a:gd name="connsiteY5" fmla="*/ 161925 h 421481"/>
              <a:gd name="connsiteX6" fmla="*/ 1285875 w 2264569"/>
              <a:gd name="connsiteY6" fmla="*/ 166687 h 421481"/>
              <a:gd name="connsiteX7" fmla="*/ 1354931 w 2264569"/>
              <a:gd name="connsiteY7" fmla="*/ 164306 h 421481"/>
              <a:gd name="connsiteX8" fmla="*/ 1745456 w 2264569"/>
              <a:gd name="connsiteY8" fmla="*/ 161925 h 421481"/>
              <a:gd name="connsiteX9" fmla="*/ 1874044 w 2264569"/>
              <a:gd name="connsiteY9" fmla="*/ 164306 h 421481"/>
              <a:gd name="connsiteX10" fmla="*/ 1935956 w 2264569"/>
              <a:gd name="connsiteY10" fmla="*/ 159543 h 421481"/>
              <a:gd name="connsiteX11" fmla="*/ 1985962 w 2264569"/>
              <a:gd name="connsiteY11" fmla="*/ 150018 h 421481"/>
              <a:gd name="connsiteX12" fmla="*/ 2040731 w 2264569"/>
              <a:gd name="connsiteY12" fmla="*/ 133350 h 421481"/>
              <a:gd name="connsiteX13" fmla="*/ 2074069 w 2264569"/>
              <a:gd name="connsiteY13" fmla="*/ 116681 h 421481"/>
              <a:gd name="connsiteX14" fmla="*/ 2114550 w 2264569"/>
              <a:gd name="connsiteY14" fmla="*/ 88106 h 421481"/>
              <a:gd name="connsiteX15" fmla="*/ 2195512 w 2264569"/>
              <a:gd name="connsiteY15" fmla="*/ 0 h 421481"/>
              <a:gd name="connsiteX16" fmla="*/ 2264569 w 2264569"/>
              <a:gd name="connsiteY16" fmla="*/ 145256 h 421481"/>
              <a:gd name="connsiteX17" fmla="*/ 2169319 w 2264569"/>
              <a:gd name="connsiteY17" fmla="*/ 264318 h 421481"/>
              <a:gd name="connsiteX18" fmla="*/ 2102644 w 2264569"/>
              <a:gd name="connsiteY18" fmla="*/ 340518 h 421481"/>
              <a:gd name="connsiteX19" fmla="*/ 2066925 w 2264569"/>
              <a:gd name="connsiteY19" fmla="*/ 376237 h 421481"/>
              <a:gd name="connsiteX20" fmla="*/ 2028825 w 2264569"/>
              <a:gd name="connsiteY20" fmla="*/ 402431 h 421481"/>
              <a:gd name="connsiteX21" fmla="*/ 2000250 w 2264569"/>
              <a:gd name="connsiteY21" fmla="*/ 411956 h 421481"/>
              <a:gd name="connsiteX22" fmla="*/ 1974056 w 2264569"/>
              <a:gd name="connsiteY22" fmla="*/ 416718 h 421481"/>
              <a:gd name="connsiteX23" fmla="*/ 1928812 w 2264569"/>
              <a:gd name="connsiteY23" fmla="*/ 421481 h 421481"/>
              <a:gd name="connsiteX24" fmla="*/ 1893094 w 2264569"/>
              <a:gd name="connsiteY24" fmla="*/ 416718 h 421481"/>
              <a:gd name="connsiteX25" fmla="*/ 1854994 w 2264569"/>
              <a:gd name="connsiteY25" fmla="*/ 407193 h 421481"/>
              <a:gd name="connsiteX26" fmla="*/ 1809750 w 2264569"/>
              <a:gd name="connsiteY26" fmla="*/ 392906 h 421481"/>
              <a:gd name="connsiteX27" fmla="*/ 1762125 w 2264569"/>
              <a:gd name="connsiteY27" fmla="*/ 385762 h 421481"/>
              <a:gd name="connsiteX28" fmla="*/ 1545431 w 2264569"/>
              <a:gd name="connsiteY28" fmla="*/ 381000 h 421481"/>
              <a:gd name="connsiteX29" fmla="*/ 1326356 w 2264569"/>
              <a:gd name="connsiteY29" fmla="*/ 388143 h 421481"/>
              <a:gd name="connsiteX30" fmla="*/ 1162050 w 2264569"/>
              <a:gd name="connsiteY30" fmla="*/ 381000 h 421481"/>
              <a:gd name="connsiteX31" fmla="*/ 638175 w 2264569"/>
              <a:gd name="connsiteY31" fmla="*/ 385762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64569" h="421481">
                <a:moveTo>
                  <a:pt x="638175" y="385762"/>
                </a:moveTo>
                <a:lnTo>
                  <a:pt x="135731" y="390525"/>
                </a:lnTo>
                <a:lnTo>
                  <a:pt x="0" y="169068"/>
                </a:lnTo>
                <a:lnTo>
                  <a:pt x="157162" y="161925"/>
                </a:lnTo>
                <a:lnTo>
                  <a:pt x="611981" y="159543"/>
                </a:lnTo>
                <a:lnTo>
                  <a:pt x="1102519" y="161925"/>
                </a:lnTo>
                <a:lnTo>
                  <a:pt x="1285875" y="166687"/>
                </a:lnTo>
                <a:lnTo>
                  <a:pt x="1354931" y="164306"/>
                </a:lnTo>
                <a:lnTo>
                  <a:pt x="1745456" y="161925"/>
                </a:lnTo>
                <a:lnTo>
                  <a:pt x="1874044" y="164306"/>
                </a:lnTo>
                <a:lnTo>
                  <a:pt x="1935956" y="159543"/>
                </a:lnTo>
                <a:lnTo>
                  <a:pt x="1985962" y="150018"/>
                </a:lnTo>
                <a:lnTo>
                  <a:pt x="2040731" y="133350"/>
                </a:lnTo>
                <a:lnTo>
                  <a:pt x="2074069" y="116681"/>
                </a:lnTo>
                <a:lnTo>
                  <a:pt x="2114550" y="88106"/>
                </a:lnTo>
                <a:lnTo>
                  <a:pt x="2195512" y="0"/>
                </a:lnTo>
                <a:lnTo>
                  <a:pt x="2264569" y="145256"/>
                </a:lnTo>
                <a:lnTo>
                  <a:pt x="2169319" y="264318"/>
                </a:lnTo>
                <a:lnTo>
                  <a:pt x="2102644" y="340518"/>
                </a:lnTo>
                <a:lnTo>
                  <a:pt x="2066925" y="376237"/>
                </a:lnTo>
                <a:lnTo>
                  <a:pt x="2028825" y="402431"/>
                </a:lnTo>
                <a:lnTo>
                  <a:pt x="2000250" y="411956"/>
                </a:lnTo>
                <a:lnTo>
                  <a:pt x="1974056" y="416718"/>
                </a:lnTo>
                <a:lnTo>
                  <a:pt x="1928812" y="421481"/>
                </a:lnTo>
                <a:lnTo>
                  <a:pt x="1893094" y="416718"/>
                </a:lnTo>
                <a:lnTo>
                  <a:pt x="1854994" y="407193"/>
                </a:lnTo>
                <a:lnTo>
                  <a:pt x="1809750" y="392906"/>
                </a:lnTo>
                <a:lnTo>
                  <a:pt x="1762125" y="385762"/>
                </a:lnTo>
                <a:lnTo>
                  <a:pt x="1545431" y="381000"/>
                </a:lnTo>
                <a:lnTo>
                  <a:pt x="1326356" y="388143"/>
                </a:lnTo>
                <a:lnTo>
                  <a:pt x="1162050" y="381000"/>
                </a:lnTo>
                <a:lnTo>
                  <a:pt x="638175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511B66-BB2F-439A-AF2A-B1607BC8C177}"/>
              </a:ext>
            </a:extLst>
          </p:cNvPr>
          <p:cNvSpPr/>
          <p:nvPr/>
        </p:nvSpPr>
        <p:spPr>
          <a:xfrm>
            <a:off x="3884617" y="3065464"/>
            <a:ext cx="1624012" cy="477837"/>
          </a:xfrm>
          <a:custGeom>
            <a:avLst/>
            <a:gdLst>
              <a:gd name="connsiteX0" fmla="*/ 1250156 w 1624012"/>
              <a:gd name="connsiteY0" fmla="*/ 292894 h 478631"/>
              <a:gd name="connsiteX1" fmla="*/ 1035844 w 1624012"/>
              <a:gd name="connsiteY1" fmla="*/ 350044 h 478631"/>
              <a:gd name="connsiteX2" fmla="*/ 866775 w 1624012"/>
              <a:gd name="connsiteY2" fmla="*/ 385762 h 478631"/>
              <a:gd name="connsiteX3" fmla="*/ 659606 w 1624012"/>
              <a:gd name="connsiteY3" fmla="*/ 428625 h 478631"/>
              <a:gd name="connsiteX4" fmla="*/ 445294 w 1624012"/>
              <a:gd name="connsiteY4" fmla="*/ 476250 h 478631"/>
              <a:gd name="connsiteX5" fmla="*/ 419100 w 1624012"/>
              <a:gd name="connsiteY5" fmla="*/ 478631 h 478631"/>
              <a:gd name="connsiteX6" fmla="*/ 376237 w 1624012"/>
              <a:gd name="connsiteY6" fmla="*/ 471487 h 478631"/>
              <a:gd name="connsiteX7" fmla="*/ 297656 w 1624012"/>
              <a:gd name="connsiteY7" fmla="*/ 452437 h 478631"/>
              <a:gd name="connsiteX8" fmla="*/ 242887 w 1624012"/>
              <a:gd name="connsiteY8" fmla="*/ 433387 h 478631"/>
              <a:gd name="connsiteX9" fmla="*/ 183356 w 1624012"/>
              <a:gd name="connsiteY9" fmla="*/ 407194 h 478631"/>
              <a:gd name="connsiteX10" fmla="*/ 138112 w 1624012"/>
              <a:gd name="connsiteY10" fmla="*/ 381000 h 478631"/>
              <a:gd name="connsiteX11" fmla="*/ 83344 w 1624012"/>
              <a:gd name="connsiteY11" fmla="*/ 340519 h 478631"/>
              <a:gd name="connsiteX12" fmla="*/ 45244 w 1624012"/>
              <a:gd name="connsiteY12" fmla="*/ 311944 h 478631"/>
              <a:gd name="connsiteX13" fmla="*/ 30956 w 1624012"/>
              <a:gd name="connsiteY13" fmla="*/ 297656 h 478631"/>
              <a:gd name="connsiteX14" fmla="*/ 19050 w 1624012"/>
              <a:gd name="connsiteY14" fmla="*/ 283369 h 478631"/>
              <a:gd name="connsiteX15" fmla="*/ 9525 w 1624012"/>
              <a:gd name="connsiteY15" fmla="*/ 269081 h 478631"/>
              <a:gd name="connsiteX16" fmla="*/ 0 w 1624012"/>
              <a:gd name="connsiteY16" fmla="*/ 245269 h 478631"/>
              <a:gd name="connsiteX17" fmla="*/ 0 w 1624012"/>
              <a:gd name="connsiteY17" fmla="*/ 226219 h 478631"/>
              <a:gd name="connsiteX18" fmla="*/ 9525 w 1624012"/>
              <a:gd name="connsiteY18" fmla="*/ 219075 h 478631"/>
              <a:gd name="connsiteX19" fmla="*/ 26194 w 1624012"/>
              <a:gd name="connsiteY19" fmla="*/ 216694 h 478631"/>
              <a:gd name="connsiteX20" fmla="*/ 45244 w 1624012"/>
              <a:gd name="connsiteY20" fmla="*/ 221456 h 478631"/>
              <a:gd name="connsiteX21" fmla="*/ 85725 w 1624012"/>
              <a:gd name="connsiteY21" fmla="*/ 240506 h 478631"/>
              <a:gd name="connsiteX22" fmla="*/ 119062 w 1624012"/>
              <a:gd name="connsiteY22" fmla="*/ 254794 h 478631"/>
              <a:gd name="connsiteX23" fmla="*/ 169069 w 1624012"/>
              <a:gd name="connsiteY23" fmla="*/ 271462 h 478631"/>
              <a:gd name="connsiteX24" fmla="*/ 216694 w 1624012"/>
              <a:gd name="connsiteY24" fmla="*/ 283369 h 478631"/>
              <a:gd name="connsiteX25" fmla="*/ 278606 w 1624012"/>
              <a:gd name="connsiteY25" fmla="*/ 295275 h 478631"/>
              <a:gd name="connsiteX26" fmla="*/ 333375 w 1624012"/>
              <a:gd name="connsiteY26" fmla="*/ 300037 h 478631"/>
              <a:gd name="connsiteX27" fmla="*/ 381000 w 1624012"/>
              <a:gd name="connsiteY27" fmla="*/ 300037 h 478631"/>
              <a:gd name="connsiteX28" fmla="*/ 438150 w 1624012"/>
              <a:gd name="connsiteY28" fmla="*/ 292894 h 478631"/>
              <a:gd name="connsiteX29" fmla="*/ 595312 w 1624012"/>
              <a:gd name="connsiteY29" fmla="*/ 259556 h 478631"/>
              <a:gd name="connsiteX30" fmla="*/ 873919 w 1624012"/>
              <a:gd name="connsiteY30" fmla="*/ 176212 h 478631"/>
              <a:gd name="connsiteX31" fmla="*/ 1038225 w 1624012"/>
              <a:gd name="connsiteY31" fmla="*/ 130969 h 478631"/>
              <a:gd name="connsiteX32" fmla="*/ 1121569 w 1624012"/>
              <a:gd name="connsiteY32" fmla="*/ 104775 h 478631"/>
              <a:gd name="connsiteX33" fmla="*/ 1235869 w 1624012"/>
              <a:gd name="connsiteY33" fmla="*/ 66675 h 478631"/>
              <a:gd name="connsiteX34" fmla="*/ 1316831 w 1624012"/>
              <a:gd name="connsiteY34" fmla="*/ 30956 h 478631"/>
              <a:gd name="connsiteX35" fmla="*/ 1350169 w 1624012"/>
              <a:gd name="connsiteY35" fmla="*/ 9525 h 478631"/>
              <a:gd name="connsiteX36" fmla="*/ 1388269 w 1624012"/>
              <a:gd name="connsiteY36" fmla="*/ 0 h 478631"/>
              <a:gd name="connsiteX37" fmla="*/ 1435894 w 1624012"/>
              <a:gd name="connsiteY37" fmla="*/ 0 h 478631"/>
              <a:gd name="connsiteX38" fmla="*/ 1493044 w 1624012"/>
              <a:gd name="connsiteY38" fmla="*/ 7144 h 478631"/>
              <a:gd name="connsiteX39" fmla="*/ 1538287 w 1624012"/>
              <a:gd name="connsiteY39" fmla="*/ 19050 h 478631"/>
              <a:gd name="connsiteX40" fmla="*/ 1564481 w 1624012"/>
              <a:gd name="connsiteY40" fmla="*/ 33337 h 478631"/>
              <a:gd name="connsiteX41" fmla="*/ 1585912 w 1624012"/>
              <a:gd name="connsiteY41" fmla="*/ 47625 h 478631"/>
              <a:gd name="connsiteX42" fmla="*/ 1600200 w 1624012"/>
              <a:gd name="connsiteY42" fmla="*/ 66675 h 478631"/>
              <a:gd name="connsiteX43" fmla="*/ 1612106 w 1624012"/>
              <a:gd name="connsiteY43" fmla="*/ 90487 h 478631"/>
              <a:gd name="connsiteX44" fmla="*/ 1621631 w 1624012"/>
              <a:gd name="connsiteY44" fmla="*/ 116681 h 478631"/>
              <a:gd name="connsiteX45" fmla="*/ 1624012 w 1624012"/>
              <a:gd name="connsiteY45" fmla="*/ 140494 h 478631"/>
              <a:gd name="connsiteX46" fmla="*/ 1616869 w 1624012"/>
              <a:gd name="connsiteY46" fmla="*/ 161925 h 478631"/>
              <a:gd name="connsiteX47" fmla="*/ 1600200 w 1624012"/>
              <a:gd name="connsiteY47" fmla="*/ 178594 h 478631"/>
              <a:gd name="connsiteX48" fmla="*/ 1574006 w 1624012"/>
              <a:gd name="connsiteY48" fmla="*/ 197644 h 478631"/>
              <a:gd name="connsiteX49" fmla="*/ 1512094 w 1624012"/>
              <a:gd name="connsiteY49" fmla="*/ 226219 h 478631"/>
              <a:gd name="connsiteX50" fmla="*/ 1250156 w 1624012"/>
              <a:gd name="connsiteY50" fmla="*/ 292894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24012" h="478631">
                <a:moveTo>
                  <a:pt x="1250156" y="292894"/>
                </a:moveTo>
                <a:lnTo>
                  <a:pt x="1035844" y="350044"/>
                </a:lnTo>
                <a:lnTo>
                  <a:pt x="866775" y="385762"/>
                </a:lnTo>
                <a:lnTo>
                  <a:pt x="659606" y="428625"/>
                </a:lnTo>
                <a:lnTo>
                  <a:pt x="445294" y="476250"/>
                </a:lnTo>
                <a:lnTo>
                  <a:pt x="419100" y="478631"/>
                </a:lnTo>
                <a:lnTo>
                  <a:pt x="376237" y="471487"/>
                </a:lnTo>
                <a:lnTo>
                  <a:pt x="297656" y="452437"/>
                </a:lnTo>
                <a:lnTo>
                  <a:pt x="242887" y="433387"/>
                </a:lnTo>
                <a:lnTo>
                  <a:pt x="183356" y="407194"/>
                </a:lnTo>
                <a:lnTo>
                  <a:pt x="138112" y="381000"/>
                </a:lnTo>
                <a:lnTo>
                  <a:pt x="83344" y="340519"/>
                </a:lnTo>
                <a:lnTo>
                  <a:pt x="45244" y="311944"/>
                </a:lnTo>
                <a:lnTo>
                  <a:pt x="30956" y="297656"/>
                </a:lnTo>
                <a:lnTo>
                  <a:pt x="19050" y="283369"/>
                </a:lnTo>
                <a:lnTo>
                  <a:pt x="9525" y="269081"/>
                </a:lnTo>
                <a:lnTo>
                  <a:pt x="0" y="245269"/>
                </a:lnTo>
                <a:lnTo>
                  <a:pt x="0" y="226219"/>
                </a:lnTo>
                <a:lnTo>
                  <a:pt x="9525" y="219075"/>
                </a:lnTo>
                <a:lnTo>
                  <a:pt x="26194" y="216694"/>
                </a:lnTo>
                <a:lnTo>
                  <a:pt x="45244" y="221456"/>
                </a:lnTo>
                <a:lnTo>
                  <a:pt x="85725" y="240506"/>
                </a:lnTo>
                <a:lnTo>
                  <a:pt x="119062" y="254794"/>
                </a:lnTo>
                <a:lnTo>
                  <a:pt x="169069" y="271462"/>
                </a:lnTo>
                <a:lnTo>
                  <a:pt x="216694" y="283369"/>
                </a:lnTo>
                <a:lnTo>
                  <a:pt x="278606" y="295275"/>
                </a:lnTo>
                <a:lnTo>
                  <a:pt x="333375" y="300037"/>
                </a:lnTo>
                <a:lnTo>
                  <a:pt x="381000" y="300037"/>
                </a:lnTo>
                <a:lnTo>
                  <a:pt x="438150" y="292894"/>
                </a:lnTo>
                <a:lnTo>
                  <a:pt x="595312" y="259556"/>
                </a:lnTo>
                <a:lnTo>
                  <a:pt x="873919" y="176212"/>
                </a:lnTo>
                <a:lnTo>
                  <a:pt x="1038225" y="130969"/>
                </a:lnTo>
                <a:lnTo>
                  <a:pt x="1121569" y="104775"/>
                </a:lnTo>
                <a:lnTo>
                  <a:pt x="1235869" y="66675"/>
                </a:lnTo>
                <a:lnTo>
                  <a:pt x="1316831" y="30956"/>
                </a:lnTo>
                <a:lnTo>
                  <a:pt x="1350169" y="9525"/>
                </a:lnTo>
                <a:lnTo>
                  <a:pt x="1388269" y="0"/>
                </a:lnTo>
                <a:lnTo>
                  <a:pt x="1435894" y="0"/>
                </a:lnTo>
                <a:lnTo>
                  <a:pt x="1493044" y="7144"/>
                </a:lnTo>
                <a:lnTo>
                  <a:pt x="1538287" y="19050"/>
                </a:lnTo>
                <a:lnTo>
                  <a:pt x="1564481" y="33337"/>
                </a:lnTo>
                <a:lnTo>
                  <a:pt x="1585912" y="47625"/>
                </a:lnTo>
                <a:lnTo>
                  <a:pt x="1600200" y="66675"/>
                </a:lnTo>
                <a:lnTo>
                  <a:pt x="1612106" y="90487"/>
                </a:lnTo>
                <a:lnTo>
                  <a:pt x="1621631" y="116681"/>
                </a:lnTo>
                <a:lnTo>
                  <a:pt x="1624012" y="140494"/>
                </a:lnTo>
                <a:lnTo>
                  <a:pt x="1616869" y="161925"/>
                </a:lnTo>
                <a:lnTo>
                  <a:pt x="1600200" y="178594"/>
                </a:lnTo>
                <a:lnTo>
                  <a:pt x="1574006" y="197644"/>
                </a:lnTo>
                <a:lnTo>
                  <a:pt x="1512094" y="226219"/>
                </a:lnTo>
                <a:lnTo>
                  <a:pt x="1250156" y="2928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354EF4B-1466-4B56-8DAE-5DDDBBFD8EA7}"/>
              </a:ext>
            </a:extLst>
          </p:cNvPr>
          <p:cNvSpPr/>
          <p:nvPr/>
        </p:nvSpPr>
        <p:spPr>
          <a:xfrm>
            <a:off x="3760792" y="4086225"/>
            <a:ext cx="1943100" cy="903288"/>
          </a:xfrm>
          <a:custGeom>
            <a:avLst/>
            <a:gdLst>
              <a:gd name="connsiteX0" fmla="*/ 1278731 w 1943100"/>
              <a:gd name="connsiteY0" fmla="*/ 414338 h 902494"/>
              <a:gd name="connsiteX1" fmla="*/ 1066800 w 1943100"/>
              <a:gd name="connsiteY1" fmla="*/ 521494 h 902494"/>
              <a:gd name="connsiteX2" fmla="*/ 814387 w 1943100"/>
              <a:gd name="connsiteY2" fmla="*/ 642938 h 902494"/>
              <a:gd name="connsiteX3" fmla="*/ 585787 w 1943100"/>
              <a:gd name="connsiteY3" fmla="*/ 750094 h 902494"/>
              <a:gd name="connsiteX4" fmla="*/ 538162 w 1943100"/>
              <a:gd name="connsiteY4" fmla="*/ 771525 h 902494"/>
              <a:gd name="connsiteX5" fmla="*/ 438150 w 1943100"/>
              <a:gd name="connsiteY5" fmla="*/ 812006 h 902494"/>
              <a:gd name="connsiteX6" fmla="*/ 364331 w 1943100"/>
              <a:gd name="connsiteY6" fmla="*/ 862013 h 902494"/>
              <a:gd name="connsiteX7" fmla="*/ 309562 w 1943100"/>
              <a:gd name="connsiteY7" fmla="*/ 900113 h 902494"/>
              <a:gd name="connsiteX8" fmla="*/ 292894 w 1943100"/>
              <a:gd name="connsiteY8" fmla="*/ 902494 h 902494"/>
              <a:gd name="connsiteX9" fmla="*/ 257175 w 1943100"/>
              <a:gd name="connsiteY9" fmla="*/ 888206 h 902494"/>
              <a:gd name="connsiteX10" fmla="*/ 192881 w 1943100"/>
              <a:gd name="connsiteY10" fmla="*/ 850106 h 902494"/>
              <a:gd name="connsiteX11" fmla="*/ 159544 w 1943100"/>
              <a:gd name="connsiteY11" fmla="*/ 823913 h 902494"/>
              <a:gd name="connsiteX12" fmla="*/ 109537 w 1943100"/>
              <a:gd name="connsiteY12" fmla="*/ 776288 h 902494"/>
              <a:gd name="connsiteX13" fmla="*/ 80962 w 1943100"/>
              <a:gd name="connsiteY13" fmla="*/ 745331 h 902494"/>
              <a:gd name="connsiteX14" fmla="*/ 64294 w 1943100"/>
              <a:gd name="connsiteY14" fmla="*/ 719138 h 902494"/>
              <a:gd name="connsiteX15" fmla="*/ 42862 w 1943100"/>
              <a:gd name="connsiteY15" fmla="*/ 685800 h 902494"/>
              <a:gd name="connsiteX16" fmla="*/ 26194 w 1943100"/>
              <a:gd name="connsiteY16" fmla="*/ 650081 h 902494"/>
              <a:gd name="connsiteX17" fmla="*/ 14287 w 1943100"/>
              <a:gd name="connsiteY17" fmla="*/ 607219 h 902494"/>
              <a:gd name="connsiteX18" fmla="*/ 4762 w 1943100"/>
              <a:gd name="connsiteY18" fmla="*/ 559594 h 902494"/>
              <a:gd name="connsiteX19" fmla="*/ 0 w 1943100"/>
              <a:gd name="connsiteY19" fmla="*/ 507206 h 902494"/>
              <a:gd name="connsiteX20" fmla="*/ 2381 w 1943100"/>
              <a:gd name="connsiteY20" fmla="*/ 483394 h 902494"/>
              <a:gd name="connsiteX21" fmla="*/ 7144 w 1943100"/>
              <a:gd name="connsiteY21" fmla="*/ 471488 h 902494"/>
              <a:gd name="connsiteX22" fmla="*/ 23812 w 1943100"/>
              <a:gd name="connsiteY22" fmla="*/ 466725 h 902494"/>
              <a:gd name="connsiteX23" fmla="*/ 47625 w 1943100"/>
              <a:gd name="connsiteY23" fmla="*/ 473869 h 902494"/>
              <a:gd name="connsiteX24" fmla="*/ 69056 w 1943100"/>
              <a:gd name="connsiteY24" fmla="*/ 495300 h 902494"/>
              <a:gd name="connsiteX25" fmla="*/ 90487 w 1943100"/>
              <a:gd name="connsiteY25" fmla="*/ 523875 h 902494"/>
              <a:gd name="connsiteX26" fmla="*/ 130969 w 1943100"/>
              <a:gd name="connsiteY26" fmla="*/ 561975 h 902494"/>
              <a:gd name="connsiteX27" fmla="*/ 159544 w 1943100"/>
              <a:gd name="connsiteY27" fmla="*/ 583406 h 902494"/>
              <a:gd name="connsiteX28" fmla="*/ 183356 w 1943100"/>
              <a:gd name="connsiteY28" fmla="*/ 592931 h 902494"/>
              <a:gd name="connsiteX29" fmla="*/ 207169 w 1943100"/>
              <a:gd name="connsiteY29" fmla="*/ 597694 h 902494"/>
              <a:gd name="connsiteX30" fmla="*/ 240506 w 1943100"/>
              <a:gd name="connsiteY30" fmla="*/ 597694 h 902494"/>
              <a:gd name="connsiteX31" fmla="*/ 290512 w 1943100"/>
              <a:gd name="connsiteY31" fmla="*/ 588169 h 902494"/>
              <a:gd name="connsiteX32" fmla="*/ 473869 w 1943100"/>
              <a:gd name="connsiteY32" fmla="*/ 526256 h 902494"/>
              <a:gd name="connsiteX33" fmla="*/ 997744 w 1943100"/>
              <a:gd name="connsiteY33" fmla="*/ 338138 h 902494"/>
              <a:gd name="connsiteX34" fmla="*/ 1166812 w 1943100"/>
              <a:gd name="connsiteY34" fmla="*/ 288131 h 902494"/>
              <a:gd name="connsiteX35" fmla="*/ 1483519 w 1943100"/>
              <a:gd name="connsiteY35" fmla="*/ 164306 h 902494"/>
              <a:gd name="connsiteX36" fmla="*/ 1719262 w 1943100"/>
              <a:gd name="connsiteY36" fmla="*/ 76200 h 902494"/>
              <a:gd name="connsiteX37" fmla="*/ 1902619 w 1943100"/>
              <a:gd name="connsiteY37" fmla="*/ 4763 h 902494"/>
              <a:gd name="connsiteX38" fmla="*/ 1926431 w 1943100"/>
              <a:gd name="connsiteY38" fmla="*/ 0 h 902494"/>
              <a:gd name="connsiteX39" fmla="*/ 1938337 w 1943100"/>
              <a:gd name="connsiteY39" fmla="*/ 2381 h 902494"/>
              <a:gd name="connsiteX40" fmla="*/ 1943100 w 1943100"/>
              <a:gd name="connsiteY40" fmla="*/ 9525 h 902494"/>
              <a:gd name="connsiteX41" fmla="*/ 1940719 w 1943100"/>
              <a:gd name="connsiteY41" fmla="*/ 35719 h 902494"/>
              <a:gd name="connsiteX42" fmla="*/ 1926431 w 1943100"/>
              <a:gd name="connsiteY42" fmla="*/ 64294 h 902494"/>
              <a:gd name="connsiteX43" fmla="*/ 1819275 w 1943100"/>
              <a:gd name="connsiteY43" fmla="*/ 126206 h 902494"/>
              <a:gd name="connsiteX44" fmla="*/ 1574006 w 1943100"/>
              <a:gd name="connsiteY44" fmla="*/ 261938 h 902494"/>
              <a:gd name="connsiteX45" fmla="*/ 1278731 w 1943100"/>
              <a:gd name="connsiteY45" fmla="*/ 414338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3100" h="902494">
                <a:moveTo>
                  <a:pt x="1278731" y="414338"/>
                </a:moveTo>
                <a:lnTo>
                  <a:pt x="1066800" y="521494"/>
                </a:lnTo>
                <a:lnTo>
                  <a:pt x="814387" y="642938"/>
                </a:lnTo>
                <a:lnTo>
                  <a:pt x="585787" y="750094"/>
                </a:lnTo>
                <a:lnTo>
                  <a:pt x="538162" y="771525"/>
                </a:lnTo>
                <a:lnTo>
                  <a:pt x="438150" y="812006"/>
                </a:lnTo>
                <a:lnTo>
                  <a:pt x="364331" y="862013"/>
                </a:lnTo>
                <a:lnTo>
                  <a:pt x="309562" y="900113"/>
                </a:lnTo>
                <a:lnTo>
                  <a:pt x="292894" y="902494"/>
                </a:lnTo>
                <a:lnTo>
                  <a:pt x="257175" y="888206"/>
                </a:lnTo>
                <a:lnTo>
                  <a:pt x="192881" y="850106"/>
                </a:lnTo>
                <a:lnTo>
                  <a:pt x="159544" y="823913"/>
                </a:lnTo>
                <a:lnTo>
                  <a:pt x="109537" y="776288"/>
                </a:lnTo>
                <a:lnTo>
                  <a:pt x="80962" y="745331"/>
                </a:lnTo>
                <a:lnTo>
                  <a:pt x="64294" y="719138"/>
                </a:lnTo>
                <a:lnTo>
                  <a:pt x="42862" y="685800"/>
                </a:lnTo>
                <a:lnTo>
                  <a:pt x="26194" y="650081"/>
                </a:lnTo>
                <a:lnTo>
                  <a:pt x="14287" y="607219"/>
                </a:lnTo>
                <a:lnTo>
                  <a:pt x="4762" y="559594"/>
                </a:lnTo>
                <a:lnTo>
                  <a:pt x="0" y="507206"/>
                </a:lnTo>
                <a:lnTo>
                  <a:pt x="2381" y="483394"/>
                </a:lnTo>
                <a:lnTo>
                  <a:pt x="7144" y="471488"/>
                </a:lnTo>
                <a:lnTo>
                  <a:pt x="23812" y="466725"/>
                </a:lnTo>
                <a:lnTo>
                  <a:pt x="47625" y="473869"/>
                </a:lnTo>
                <a:lnTo>
                  <a:pt x="69056" y="495300"/>
                </a:lnTo>
                <a:lnTo>
                  <a:pt x="90487" y="523875"/>
                </a:lnTo>
                <a:lnTo>
                  <a:pt x="130969" y="561975"/>
                </a:lnTo>
                <a:lnTo>
                  <a:pt x="159544" y="583406"/>
                </a:lnTo>
                <a:lnTo>
                  <a:pt x="183356" y="592931"/>
                </a:lnTo>
                <a:lnTo>
                  <a:pt x="207169" y="597694"/>
                </a:lnTo>
                <a:lnTo>
                  <a:pt x="240506" y="597694"/>
                </a:lnTo>
                <a:lnTo>
                  <a:pt x="290512" y="588169"/>
                </a:lnTo>
                <a:lnTo>
                  <a:pt x="473869" y="526256"/>
                </a:lnTo>
                <a:lnTo>
                  <a:pt x="997744" y="338138"/>
                </a:lnTo>
                <a:lnTo>
                  <a:pt x="1166812" y="288131"/>
                </a:lnTo>
                <a:lnTo>
                  <a:pt x="1483519" y="164306"/>
                </a:lnTo>
                <a:lnTo>
                  <a:pt x="1719262" y="76200"/>
                </a:lnTo>
                <a:lnTo>
                  <a:pt x="1902619" y="4763"/>
                </a:lnTo>
                <a:lnTo>
                  <a:pt x="1926431" y="0"/>
                </a:lnTo>
                <a:lnTo>
                  <a:pt x="1938337" y="2381"/>
                </a:lnTo>
                <a:lnTo>
                  <a:pt x="1943100" y="9525"/>
                </a:lnTo>
                <a:lnTo>
                  <a:pt x="1940719" y="35719"/>
                </a:lnTo>
                <a:lnTo>
                  <a:pt x="1926431" y="64294"/>
                </a:lnTo>
                <a:lnTo>
                  <a:pt x="1819275" y="126206"/>
                </a:lnTo>
                <a:lnTo>
                  <a:pt x="1574006" y="261938"/>
                </a:lnTo>
                <a:lnTo>
                  <a:pt x="1278731" y="4143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8D13B98-B3C6-4EE4-BA5E-95E7C12C258C}"/>
              </a:ext>
            </a:extLst>
          </p:cNvPr>
          <p:cNvSpPr/>
          <p:nvPr/>
        </p:nvSpPr>
        <p:spPr>
          <a:xfrm rot="16200000">
            <a:off x="5705480" y="1887538"/>
            <a:ext cx="2520950" cy="1857375"/>
          </a:xfrm>
          <a:custGeom>
            <a:avLst/>
            <a:gdLst>
              <a:gd name="connsiteX0" fmla="*/ 1154906 w 2521743"/>
              <a:gd name="connsiteY0" fmla="*/ 1774031 h 1857375"/>
              <a:gd name="connsiteX1" fmla="*/ 578643 w 2521743"/>
              <a:gd name="connsiteY1" fmla="*/ 1759744 h 1857375"/>
              <a:gd name="connsiteX2" fmla="*/ 261937 w 2521743"/>
              <a:gd name="connsiteY2" fmla="*/ 1752600 h 1857375"/>
              <a:gd name="connsiteX3" fmla="*/ 107156 w 2521743"/>
              <a:gd name="connsiteY3" fmla="*/ 1750219 h 1857375"/>
              <a:gd name="connsiteX4" fmla="*/ 59531 w 2521743"/>
              <a:gd name="connsiteY4" fmla="*/ 1743075 h 1857375"/>
              <a:gd name="connsiteX5" fmla="*/ 33337 w 2521743"/>
              <a:gd name="connsiteY5" fmla="*/ 1733550 h 1857375"/>
              <a:gd name="connsiteX6" fmla="*/ 19050 w 2521743"/>
              <a:gd name="connsiteY6" fmla="*/ 1724025 h 1857375"/>
              <a:gd name="connsiteX7" fmla="*/ 7143 w 2521743"/>
              <a:gd name="connsiteY7" fmla="*/ 1704975 h 1857375"/>
              <a:gd name="connsiteX8" fmla="*/ 0 w 2521743"/>
              <a:gd name="connsiteY8" fmla="*/ 1676400 h 1857375"/>
              <a:gd name="connsiteX9" fmla="*/ 7143 w 2521743"/>
              <a:gd name="connsiteY9" fmla="*/ 1626394 h 1857375"/>
              <a:gd name="connsiteX10" fmla="*/ 19050 w 2521743"/>
              <a:gd name="connsiteY10" fmla="*/ 1574006 h 1857375"/>
              <a:gd name="connsiteX11" fmla="*/ 38100 w 2521743"/>
              <a:gd name="connsiteY11" fmla="*/ 1550194 h 1857375"/>
              <a:gd name="connsiteX12" fmla="*/ 69056 w 2521743"/>
              <a:gd name="connsiteY12" fmla="*/ 1531144 h 1857375"/>
              <a:gd name="connsiteX13" fmla="*/ 100012 w 2521743"/>
              <a:gd name="connsiteY13" fmla="*/ 1514475 h 1857375"/>
              <a:gd name="connsiteX14" fmla="*/ 157162 w 2521743"/>
              <a:gd name="connsiteY14" fmla="*/ 1493044 h 1857375"/>
              <a:gd name="connsiteX15" fmla="*/ 230981 w 2521743"/>
              <a:gd name="connsiteY15" fmla="*/ 1473994 h 1857375"/>
              <a:gd name="connsiteX16" fmla="*/ 390525 w 2521743"/>
              <a:gd name="connsiteY16" fmla="*/ 1502569 h 1857375"/>
              <a:gd name="connsiteX17" fmla="*/ 650081 w 2521743"/>
              <a:gd name="connsiteY17" fmla="*/ 1502569 h 1857375"/>
              <a:gd name="connsiteX18" fmla="*/ 916781 w 2521743"/>
              <a:gd name="connsiteY18" fmla="*/ 1500188 h 1857375"/>
              <a:gd name="connsiteX19" fmla="*/ 1083468 w 2521743"/>
              <a:gd name="connsiteY19" fmla="*/ 1507331 h 1857375"/>
              <a:gd name="connsiteX20" fmla="*/ 1588293 w 2521743"/>
              <a:gd name="connsiteY20" fmla="*/ 1502569 h 1857375"/>
              <a:gd name="connsiteX21" fmla="*/ 1731168 w 2521743"/>
              <a:gd name="connsiteY21" fmla="*/ 1504950 h 1857375"/>
              <a:gd name="connsiteX22" fmla="*/ 2178843 w 2521743"/>
              <a:gd name="connsiteY22" fmla="*/ 1500188 h 1857375"/>
              <a:gd name="connsiteX23" fmla="*/ 2219325 w 2521743"/>
              <a:gd name="connsiteY23" fmla="*/ 1497806 h 1857375"/>
              <a:gd name="connsiteX24" fmla="*/ 2245518 w 2521743"/>
              <a:gd name="connsiteY24" fmla="*/ 1488281 h 1857375"/>
              <a:gd name="connsiteX25" fmla="*/ 2266950 w 2521743"/>
              <a:gd name="connsiteY25" fmla="*/ 1471613 h 1857375"/>
              <a:gd name="connsiteX26" fmla="*/ 2278856 w 2521743"/>
              <a:gd name="connsiteY26" fmla="*/ 1431131 h 1857375"/>
              <a:gd name="connsiteX27" fmla="*/ 2269331 w 2521743"/>
              <a:gd name="connsiteY27" fmla="*/ 1369219 h 1857375"/>
              <a:gd name="connsiteX28" fmla="*/ 2202656 w 2521743"/>
              <a:gd name="connsiteY28" fmla="*/ 966788 h 1857375"/>
              <a:gd name="connsiteX29" fmla="*/ 2121693 w 2521743"/>
              <a:gd name="connsiteY29" fmla="*/ 471488 h 1857375"/>
              <a:gd name="connsiteX30" fmla="*/ 2064543 w 2521743"/>
              <a:gd name="connsiteY30" fmla="*/ 135731 h 1857375"/>
              <a:gd name="connsiteX31" fmla="*/ 2247900 w 2521743"/>
              <a:gd name="connsiteY31" fmla="*/ 0 h 1857375"/>
              <a:gd name="connsiteX32" fmla="*/ 2257425 w 2521743"/>
              <a:gd name="connsiteY32" fmla="*/ 221456 h 1857375"/>
              <a:gd name="connsiteX33" fmla="*/ 2293143 w 2521743"/>
              <a:gd name="connsiteY33" fmla="*/ 469106 h 1857375"/>
              <a:gd name="connsiteX34" fmla="*/ 2338387 w 2521743"/>
              <a:gd name="connsiteY34" fmla="*/ 745331 h 1857375"/>
              <a:gd name="connsiteX35" fmla="*/ 2388393 w 2521743"/>
              <a:gd name="connsiteY35" fmla="*/ 992981 h 1857375"/>
              <a:gd name="connsiteX36" fmla="*/ 2447925 w 2521743"/>
              <a:gd name="connsiteY36" fmla="*/ 1259681 h 1857375"/>
              <a:gd name="connsiteX37" fmla="*/ 2455068 w 2521743"/>
              <a:gd name="connsiteY37" fmla="*/ 1297781 h 1857375"/>
              <a:gd name="connsiteX38" fmla="*/ 2464593 w 2521743"/>
              <a:gd name="connsiteY38" fmla="*/ 1321594 h 1857375"/>
              <a:gd name="connsiteX39" fmla="*/ 2500312 w 2521743"/>
              <a:gd name="connsiteY39" fmla="*/ 1383506 h 1857375"/>
              <a:gd name="connsiteX40" fmla="*/ 2519362 w 2521743"/>
              <a:gd name="connsiteY40" fmla="*/ 1412081 h 1857375"/>
              <a:gd name="connsiteX41" fmla="*/ 2521743 w 2521743"/>
              <a:gd name="connsiteY41" fmla="*/ 1423988 h 1857375"/>
              <a:gd name="connsiteX42" fmla="*/ 2509837 w 2521743"/>
              <a:gd name="connsiteY42" fmla="*/ 1471613 h 1857375"/>
              <a:gd name="connsiteX43" fmla="*/ 2493168 w 2521743"/>
              <a:gd name="connsiteY43" fmla="*/ 1519238 h 1857375"/>
              <a:gd name="connsiteX44" fmla="*/ 2452687 w 2521743"/>
              <a:gd name="connsiteY44" fmla="*/ 1600200 h 1857375"/>
              <a:gd name="connsiteX45" fmla="*/ 2386012 w 2521743"/>
              <a:gd name="connsiteY45" fmla="*/ 1700213 h 1857375"/>
              <a:gd name="connsiteX46" fmla="*/ 2338387 w 2521743"/>
              <a:gd name="connsiteY46" fmla="*/ 1764506 h 1857375"/>
              <a:gd name="connsiteX47" fmla="*/ 2300287 w 2521743"/>
              <a:gd name="connsiteY47" fmla="*/ 1816894 h 1857375"/>
              <a:gd name="connsiteX48" fmla="*/ 2278856 w 2521743"/>
              <a:gd name="connsiteY48" fmla="*/ 1833563 h 1857375"/>
              <a:gd name="connsiteX49" fmla="*/ 2257425 w 2521743"/>
              <a:gd name="connsiteY49" fmla="*/ 1847850 h 1857375"/>
              <a:gd name="connsiteX50" fmla="*/ 2226468 w 2521743"/>
              <a:gd name="connsiteY50" fmla="*/ 1854994 h 1857375"/>
              <a:gd name="connsiteX51" fmla="*/ 2202656 w 2521743"/>
              <a:gd name="connsiteY51" fmla="*/ 1857375 h 1857375"/>
              <a:gd name="connsiteX52" fmla="*/ 2159793 w 2521743"/>
              <a:gd name="connsiteY52" fmla="*/ 1852613 h 1857375"/>
              <a:gd name="connsiteX53" fmla="*/ 2124075 w 2521743"/>
              <a:gd name="connsiteY53" fmla="*/ 1840706 h 1857375"/>
              <a:gd name="connsiteX54" fmla="*/ 2076450 w 2521743"/>
              <a:gd name="connsiteY54" fmla="*/ 1816894 h 1857375"/>
              <a:gd name="connsiteX55" fmla="*/ 2033587 w 2521743"/>
              <a:gd name="connsiteY55" fmla="*/ 1802606 h 1857375"/>
              <a:gd name="connsiteX56" fmla="*/ 1966912 w 2521743"/>
              <a:gd name="connsiteY56" fmla="*/ 1790700 h 1857375"/>
              <a:gd name="connsiteX57" fmla="*/ 1635918 w 2521743"/>
              <a:gd name="connsiteY57" fmla="*/ 1783556 h 1857375"/>
              <a:gd name="connsiteX58" fmla="*/ 1154906 w 2521743"/>
              <a:gd name="connsiteY58" fmla="*/ 1774031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21743" h="1857375">
                <a:moveTo>
                  <a:pt x="1154906" y="1774031"/>
                </a:moveTo>
                <a:lnTo>
                  <a:pt x="578643" y="1759744"/>
                </a:lnTo>
                <a:lnTo>
                  <a:pt x="261937" y="1752600"/>
                </a:lnTo>
                <a:lnTo>
                  <a:pt x="107156" y="1750219"/>
                </a:lnTo>
                <a:lnTo>
                  <a:pt x="59531" y="1743075"/>
                </a:lnTo>
                <a:lnTo>
                  <a:pt x="33337" y="1733550"/>
                </a:lnTo>
                <a:lnTo>
                  <a:pt x="19050" y="1724025"/>
                </a:lnTo>
                <a:lnTo>
                  <a:pt x="7143" y="1704975"/>
                </a:lnTo>
                <a:lnTo>
                  <a:pt x="0" y="1676400"/>
                </a:lnTo>
                <a:lnTo>
                  <a:pt x="7143" y="1626394"/>
                </a:lnTo>
                <a:lnTo>
                  <a:pt x="19050" y="1574006"/>
                </a:lnTo>
                <a:lnTo>
                  <a:pt x="38100" y="1550194"/>
                </a:lnTo>
                <a:lnTo>
                  <a:pt x="69056" y="1531144"/>
                </a:lnTo>
                <a:lnTo>
                  <a:pt x="100012" y="1514475"/>
                </a:lnTo>
                <a:lnTo>
                  <a:pt x="157162" y="1493044"/>
                </a:lnTo>
                <a:lnTo>
                  <a:pt x="230981" y="1473994"/>
                </a:lnTo>
                <a:lnTo>
                  <a:pt x="390525" y="1502569"/>
                </a:lnTo>
                <a:lnTo>
                  <a:pt x="650081" y="1502569"/>
                </a:lnTo>
                <a:lnTo>
                  <a:pt x="916781" y="1500188"/>
                </a:lnTo>
                <a:lnTo>
                  <a:pt x="1083468" y="1507331"/>
                </a:lnTo>
                <a:lnTo>
                  <a:pt x="1588293" y="1502569"/>
                </a:lnTo>
                <a:lnTo>
                  <a:pt x="1731168" y="1504950"/>
                </a:lnTo>
                <a:lnTo>
                  <a:pt x="2178843" y="1500188"/>
                </a:lnTo>
                <a:lnTo>
                  <a:pt x="2219325" y="1497806"/>
                </a:lnTo>
                <a:lnTo>
                  <a:pt x="2245518" y="1488281"/>
                </a:lnTo>
                <a:lnTo>
                  <a:pt x="2266950" y="1471613"/>
                </a:lnTo>
                <a:lnTo>
                  <a:pt x="2278856" y="1431131"/>
                </a:lnTo>
                <a:lnTo>
                  <a:pt x="2269331" y="1369219"/>
                </a:lnTo>
                <a:lnTo>
                  <a:pt x="2202656" y="966788"/>
                </a:lnTo>
                <a:lnTo>
                  <a:pt x="2121693" y="471488"/>
                </a:lnTo>
                <a:lnTo>
                  <a:pt x="2064543" y="135731"/>
                </a:lnTo>
                <a:lnTo>
                  <a:pt x="2247900" y="0"/>
                </a:lnTo>
                <a:lnTo>
                  <a:pt x="2257425" y="221456"/>
                </a:lnTo>
                <a:lnTo>
                  <a:pt x="2293143" y="469106"/>
                </a:lnTo>
                <a:lnTo>
                  <a:pt x="2338387" y="745331"/>
                </a:lnTo>
                <a:lnTo>
                  <a:pt x="2388393" y="992981"/>
                </a:lnTo>
                <a:lnTo>
                  <a:pt x="2447925" y="1259681"/>
                </a:lnTo>
                <a:lnTo>
                  <a:pt x="2455068" y="1297781"/>
                </a:lnTo>
                <a:lnTo>
                  <a:pt x="2464593" y="1321594"/>
                </a:lnTo>
                <a:lnTo>
                  <a:pt x="2500312" y="1383506"/>
                </a:lnTo>
                <a:lnTo>
                  <a:pt x="2519362" y="1412081"/>
                </a:lnTo>
                <a:lnTo>
                  <a:pt x="2521743" y="1423988"/>
                </a:lnTo>
                <a:lnTo>
                  <a:pt x="2509837" y="1471613"/>
                </a:lnTo>
                <a:lnTo>
                  <a:pt x="2493168" y="1519238"/>
                </a:lnTo>
                <a:lnTo>
                  <a:pt x="2452687" y="1600200"/>
                </a:lnTo>
                <a:lnTo>
                  <a:pt x="2386012" y="1700213"/>
                </a:lnTo>
                <a:lnTo>
                  <a:pt x="2338387" y="1764506"/>
                </a:lnTo>
                <a:lnTo>
                  <a:pt x="2300287" y="1816894"/>
                </a:lnTo>
                <a:lnTo>
                  <a:pt x="2278856" y="1833563"/>
                </a:lnTo>
                <a:lnTo>
                  <a:pt x="2257425" y="1847850"/>
                </a:lnTo>
                <a:lnTo>
                  <a:pt x="2226468" y="1854994"/>
                </a:lnTo>
                <a:lnTo>
                  <a:pt x="2202656" y="1857375"/>
                </a:lnTo>
                <a:lnTo>
                  <a:pt x="2159793" y="1852613"/>
                </a:lnTo>
                <a:lnTo>
                  <a:pt x="2124075" y="1840706"/>
                </a:lnTo>
                <a:lnTo>
                  <a:pt x="2076450" y="1816894"/>
                </a:lnTo>
                <a:lnTo>
                  <a:pt x="2033587" y="1802606"/>
                </a:lnTo>
                <a:lnTo>
                  <a:pt x="1966912" y="1790700"/>
                </a:lnTo>
                <a:lnTo>
                  <a:pt x="1635918" y="1783556"/>
                </a:lnTo>
                <a:lnTo>
                  <a:pt x="1154906" y="1774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FCD2AC-63A6-4FBB-AB7E-81621C6CF806}"/>
              </a:ext>
            </a:extLst>
          </p:cNvPr>
          <p:cNvSpPr/>
          <p:nvPr/>
        </p:nvSpPr>
        <p:spPr>
          <a:xfrm>
            <a:off x="6181727" y="2314575"/>
            <a:ext cx="1423988" cy="342900"/>
          </a:xfrm>
          <a:custGeom>
            <a:avLst/>
            <a:gdLst>
              <a:gd name="connsiteX0" fmla="*/ 435769 w 1423988"/>
              <a:gd name="connsiteY0" fmla="*/ 295275 h 342900"/>
              <a:gd name="connsiteX1" fmla="*/ 4763 w 1423988"/>
              <a:gd name="connsiteY1" fmla="*/ 342900 h 342900"/>
              <a:gd name="connsiteX2" fmla="*/ 0 w 1423988"/>
              <a:gd name="connsiteY2" fmla="*/ 185738 h 342900"/>
              <a:gd name="connsiteX3" fmla="*/ 147638 w 1423988"/>
              <a:gd name="connsiteY3" fmla="*/ 173831 h 342900"/>
              <a:gd name="connsiteX4" fmla="*/ 473869 w 1423988"/>
              <a:gd name="connsiteY4" fmla="*/ 128588 h 342900"/>
              <a:gd name="connsiteX5" fmla="*/ 795338 w 1423988"/>
              <a:gd name="connsiteY5" fmla="*/ 78581 h 342900"/>
              <a:gd name="connsiteX6" fmla="*/ 1035844 w 1423988"/>
              <a:gd name="connsiteY6" fmla="*/ 40481 h 342900"/>
              <a:gd name="connsiteX7" fmla="*/ 1066800 w 1423988"/>
              <a:gd name="connsiteY7" fmla="*/ 26194 h 342900"/>
              <a:gd name="connsiteX8" fmla="*/ 1112044 w 1423988"/>
              <a:gd name="connsiteY8" fmla="*/ 9525 h 342900"/>
              <a:gd name="connsiteX9" fmla="*/ 1162050 w 1423988"/>
              <a:gd name="connsiteY9" fmla="*/ 2381 h 342900"/>
              <a:gd name="connsiteX10" fmla="*/ 1212056 w 1423988"/>
              <a:gd name="connsiteY10" fmla="*/ 0 h 342900"/>
              <a:gd name="connsiteX11" fmla="*/ 1266825 w 1423988"/>
              <a:gd name="connsiteY11" fmla="*/ 2381 h 342900"/>
              <a:gd name="connsiteX12" fmla="*/ 1323975 w 1423988"/>
              <a:gd name="connsiteY12" fmla="*/ 9525 h 342900"/>
              <a:gd name="connsiteX13" fmla="*/ 1423988 w 1423988"/>
              <a:gd name="connsiteY13" fmla="*/ 38100 h 342900"/>
              <a:gd name="connsiteX14" fmla="*/ 1423988 w 1423988"/>
              <a:gd name="connsiteY14" fmla="*/ 169069 h 342900"/>
              <a:gd name="connsiteX15" fmla="*/ 1133475 w 1423988"/>
              <a:gd name="connsiteY15" fmla="*/ 204788 h 342900"/>
              <a:gd name="connsiteX16" fmla="*/ 838200 w 1423988"/>
              <a:gd name="connsiteY16" fmla="*/ 245269 h 342900"/>
              <a:gd name="connsiteX17" fmla="*/ 435769 w 1423988"/>
              <a:gd name="connsiteY17" fmla="*/ 29527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23988" h="342900">
                <a:moveTo>
                  <a:pt x="435769" y="295275"/>
                </a:moveTo>
                <a:lnTo>
                  <a:pt x="4763" y="342900"/>
                </a:lnTo>
                <a:lnTo>
                  <a:pt x="0" y="185738"/>
                </a:lnTo>
                <a:lnTo>
                  <a:pt x="147638" y="173831"/>
                </a:lnTo>
                <a:lnTo>
                  <a:pt x="473869" y="128588"/>
                </a:lnTo>
                <a:lnTo>
                  <a:pt x="795338" y="78581"/>
                </a:lnTo>
                <a:lnTo>
                  <a:pt x="1035844" y="40481"/>
                </a:lnTo>
                <a:lnTo>
                  <a:pt x="1066800" y="26194"/>
                </a:lnTo>
                <a:lnTo>
                  <a:pt x="1112044" y="9525"/>
                </a:lnTo>
                <a:lnTo>
                  <a:pt x="1162050" y="2381"/>
                </a:lnTo>
                <a:lnTo>
                  <a:pt x="1212056" y="0"/>
                </a:lnTo>
                <a:lnTo>
                  <a:pt x="1266825" y="2381"/>
                </a:lnTo>
                <a:lnTo>
                  <a:pt x="1323975" y="9525"/>
                </a:lnTo>
                <a:lnTo>
                  <a:pt x="1423988" y="38100"/>
                </a:lnTo>
                <a:lnTo>
                  <a:pt x="1423988" y="169069"/>
                </a:lnTo>
                <a:lnTo>
                  <a:pt x="1133475" y="204788"/>
                </a:lnTo>
                <a:lnTo>
                  <a:pt x="838200" y="245269"/>
                </a:lnTo>
                <a:lnTo>
                  <a:pt x="4357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6AF624-F328-497E-8C48-7C8DF07BA82B}"/>
              </a:ext>
            </a:extLst>
          </p:cNvPr>
          <p:cNvSpPr/>
          <p:nvPr/>
        </p:nvSpPr>
        <p:spPr>
          <a:xfrm>
            <a:off x="6165853" y="2971800"/>
            <a:ext cx="1458913" cy="361950"/>
          </a:xfrm>
          <a:custGeom>
            <a:avLst/>
            <a:gdLst>
              <a:gd name="connsiteX0" fmla="*/ 695325 w 1459707"/>
              <a:gd name="connsiteY0" fmla="*/ 276225 h 361950"/>
              <a:gd name="connsiteX1" fmla="*/ 7144 w 1459707"/>
              <a:gd name="connsiteY1" fmla="*/ 361950 h 361950"/>
              <a:gd name="connsiteX2" fmla="*/ 0 w 1459707"/>
              <a:gd name="connsiteY2" fmla="*/ 166688 h 361950"/>
              <a:gd name="connsiteX3" fmla="*/ 150019 w 1459707"/>
              <a:gd name="connsiteY3" fmla="*/ 166688 h 361950"/>
              <a:gd name="connsiteX4" fmla="*/ 323850 w 1459707"/>
              <a:gd name="connsiteY4" fmla="*/ 152400 h 361950"/>
              <a:gd name="connsiteX5" fmla="*/ 523875 w 1459707"/>
              <a:gd name="connsiteY5" fmla="*/ 126206 h 361950"/>
              <a:gd name="connsiteX6" fmla="*/ 733425 w 1459707"/>
              <a:gd name="connsiteY6" fmla="*/ 92869 h 361950"/>
              <a:gd name="connsiteX7" fmla="*/ 954882 w 1459707"/>
              <a:gd name="connsiteY7" fmla="*/ 54769 h 361950"/>
              <a:gd name="connsiteX8" fmla="*/ 1126332 w 1459707"/>
              <a:gd name="connsiteY8" fmla="*/ 21431 h 361950"/>
              <a:gd name="connsiteX9" fmla="*/ 1195388 w 1459707"/>
              <a:gd name="connsiteY9" fmla="*/ 7144 h 361950"/>
              <a:gd name="connsiteX10" fmla="*/ 1264444 w 1459707"/>
              <a:gd name="connsiteY10" fmla="*/ 0 h 361950"/>
              <a:gd name="connsiteX11" fmla="*/ 1362075 w 1459707"/>
              <a:gd name="connsiteY11" fmla="*/ 7144 h 361950"/>
              <a:gd name="connsiteX12" fmla="*/ 1450182 w 1459707"/>
              <a:gd name="connsiteY12" fmla="*/ 19050 h 361950"/>
              <a:gd name="connsiteX13" fmla="*/ 1459707 w 1459707"/>
              <a:gd name="connsiteY13" fmla="*/ 180975 h 361950"/>
              <a:gd name="connsiteX14" fmla="*/ 1083469 w 1459707"/>
              <a:gd name="connsiteY14" fmla="*/ 230981 h 361950"/>
              <a:gd name="connsiteX15" fmla="*/ 695325 w 1459707"/>
              <a:gd name="connsiteY15" fmla="*/ 27622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9707" h="361950">
                <a:moveTo>
                  <a:pt x="695325" y="276225"/>
                </a:moveTo>
                <a:lnTo>
                  <a:pt x="7144" y="361950"/>
                </a:lnTo>
                <a:lnTo>
                  <a:pt x="0" y="166688"/>
                </a:lnTo>
                <a:lnTo>
                  <a:pt x="150019" y="166688"/>
                </a:lnTo>
                <a:lnTo>
                  <a:pt x="323850" y="152400"/>
                </a:lnTo>
                <a:lnTo>
                  <a:pt x="523875" y="126206"/>
                </a:lnTo>
                <a:lnTo>
                  <a:pt x="733425" y="92869"/>
                </a:lnTo>
                <a:lnTo>
                  <a:pt x="954882" y="54769"/>
                </a:lnTo>
                <a:lnTo>
                  <a:pt x="1126332" y="21431"/>
                </a:lnTo>
                <a:lnTo>
                  <a:pt x="1195388" y="7144"/>
                </a:lnTo>
                <a:lnTo>
                  <a:pt x="1264444" y="0"/>
                </a:lnTo>
                <a:lnTo>
                  <a:pt x="1362075" y="7144"/>
                </a:lnTo>
                <a:lnTo>
                  <a:pt x="1450182" y="19050"/>
                </a:lnTo>
                <a:lnTo>
                  <a:pt x="1459707" y="180975"/>
                </a:lnTo>
                <a:lnTo>
                  <a:pt x="1083469" y="230981"/>
                </a:lnTo>
                <a:lnTo>
                  <a:pt x="6953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8B508C-590D-40B5-8C47-D00D9E00F4EA}"/>
              </a:ext>
            </a:extLst>
          </p:cNvPr>
          <p:cNvSpPr/>
          <p:nvPr/>
        </p:nvSpPr>
        <p:spPr>
          <a:xfrm>
            <a:off x="6161090" y="3662363"/>
            <a:ext cx="1452562" cy="355600"/>
          </a:xfrm>
          <a:custGeom>
            <a:avLst/>
            <a:gdLst>
              <a:gd name="connsiteX0" fmla="*/ 616744 w 1452562"/>
              <a:gd name="connsiteY0" fmla="*/ 283368 h 354806"/>
              <a:gd name="connsiteX1" fmla="*/ 169069 w 1452562"/>
              <a:gd name="connsiteY1" fmla="*/ 354806 h 354806"/>
              <a:gd name="connsiteX2" fmla="*/ 0 w 1452562"/>
              <a:gd name="connsiteY2" fmla="*/ 338137 h 354806"/>
              <a:gd name="connsiteX3" fmla="*/ 2381 w 1452562"/>
              <a:gd name="connsiteY3" fmla="*/ 169068 h 354806"/>
              <a:gd name="connsiteX4" fmla="*/ 119062 w 1452562"/>
              <a:gd name="connsiteY4" fmla="*/ 171450 h 354806"/>
              <a:gd name="connsiteX5" fmla="*/ 240506 w 1452562"/>
              <a:gd name="connsiteY5" fmla="*/ 164306 h 354806"/>
              <a:gd name="connsiteX6" fmla="*/ 573881 w 1452562"/>
              <a:gd name="connsiteY6" fmla="*/ 126206 h 354806"/>
              <a:gd name="connsiteX7" fmla="*/ 1021556 w 1452562"/>
              <a:gd name="connsiteY7" fmla="*/ 64293 h 354806"/>
              <a:gd name="connsiteX8" fmla="*/ 1440656 w 1452562"/>
              <a:gd name="connsiteY8" fmla="*/ 0 h 354806"/>
              <a:gd name="connsiteX9" fmla="*/ 1452562 w 1452562"/>
              <a:gd name="connsiteY9" fmla="*/ 183356 h 354806"/>
              <a:gd name="connsiteX10" fmla="*/ 1195387 w 1452562"/>
              <a:gd name="connsiteY10" fmla="*/ 209550 h 354806"/>
              <a:gd name="connsiteX11" fmla="*/ 940594 w 1452562"/>
              <a:gd name="connsiteY11" fmla="*/ 242887 h 354806"/>
              <a:gd name="connsiteX12" fmla="*/ 831056 w 1452562"/>
              <a:gd name="connsiteY12" fmla="*/ 252412 h 354806"/>
              <a:gd name="connsiteX13" fmla="*/ 616744 w 1452562"/>
              <a:gd name="connsiteY13" fmla="*/ 28336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2562" h="354806">
                <a:moveTo>
                  <a:pt x="616744" y="283368"/>
                </a:moveTo>
                <a:lnTo>
                  <a:pt x="169069" y="354806"/>
                </a:lnTo>
                <a:lnTo>
                  <a:pt x="0" y="338137"/>
                </a:lnTo>
                <a:cubicBezTo>
                  <a:pt x="794" y="281781"/>
                  <a:pt x="1587" y="225424"/>
                  <a:pt x="2381" y="169068"/>
                </a:cubicBezTo>
                <a:lnTo>
                  <a:pt x="119062" y="171450"/>
                </a:lnTo>
                <a:lnTo>
                  <a:pt x="240506" y="164306"/>
                </a:lnTo>
                <a:lnTo>
                  <a:pt x="573881" y="126206"/>
                </a:lnTo>
                <a:lnTo>
                  <a:pt x="1021556" y="64293"/>
                </a:lnTo>
                <a:lnTo>
                  <a:pt x="1440656" y="0"/>
                </a:lnTo>
                <a:lnTo>
                  <a:pt x="1452562" y="183356"/>
                </a:lnTo>
                <a:lnTo>
                  <a:pt x="1195387" y="209550"/>
                </a:lnTo>
                <a:lnTo>
                  <a:pt x="940594" y="242887"/>
                </a:lnTo>
                <a:lnTo>
                  <a:pt x="831056" y="252412"/>
                </a:lnTo>
                <a:lnTo>
                  <a:pt x="616744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706E8A2-C41C-42FB-8005-94583A266A26}"/>
              </a:ext>
            </a:extLst>
          </p:cNvPr>
          <p:cNvSpPr/>
          <p:nvPr/>
        </p:nvSpPr>
        <p:spPr>
          <a:xfrm>
            <a:off x="5111753" y="3956051"/>
            <a:ext cx="1624013" cy="1920875"/>
          </a:xfrm>
          <a:custGeom>
            <a:avLst/>
            <a:gdLst>
              <a:gd name="connsiteX0" fmla="*/ 951399 w 1622664"/>
              <a:gd name="connsiteY0" fmla="*/ 1252675 h 1921297"/>
              <a:gd name="connsiteX1" fmla="*/ 790190 w 1622664"/>
              <a:gd name="connsiteY1" fmla="*/ 1398027 h 1921297"/>
              <a:gd name="connsiteX2" fmla="*/ 628981 w 1622664"/>
              <a:gd name="connsiteY2" fmla="*/ 1532809 h 1921297"/>
              <a:gd name="connsiteX3" fmla="*/ 523270 w 1622664"/>
              <a:gd name="connsiteY3" fmla="*/ 1612092 h 1921297"/>
              <a:gd name="connsiteX4" fmla="*/ 338276 w 1622664"/>
              <a:gd name="connsiteY4" fmla="*/ 1736302 h 1921297"/>
              <a:gd name="connsiteX5" fmla="*/ 169138 w 1622664"/>
              <a:gd name="connsiteY5" fmla="*/ 1844656 h 1921297"/>
              <a:gd name="connsiteX6" fmla="*/ 52856 w 1622664"/>
              <a:gd name="connsiteY6" fmla="*/ 1913368 h 1921297"/>
              <a:gd name="connsiteX7" fmla="*/ 26428 w 1622664"/>
              <a:gd name="connsiteY7" fmla="*/ 1921297 h 1921297"/>
              <a:gd name="connsiteX8" fmla="*/ 10571 w 1622664"/>
              <a:gd name="connsiteY8" fmla="*/ 1918654 h 1921297"/>
              <a:gd name="connsiteX9" fmla="*/ 2643 w 1622664"/>
              <a:gd name="connsiteY9" fmla="*/ 1913368 h 1921297"/>
              <a:gd name="connsiteX10" fmla="*/ 0 w 1622664"/>
              <a:gd name="connsiteY10" fmla="*/ 1897512 h 1921297"/>
              <a:gd name="connsiteX11" fmla="*/ 7929 w 1622664"/>
              <a:gd name="connsiteY11" fmla="*/ 1871084 h 1921297"/>
              <a:gd name="connsiteX12" fmla="*/ 26428 w 1622664"/>
              <a:gd name="connsiteY12" fmla="*/ 1849942 h 1921297"/>
              <a:gd name="connsiteX13" fmla="*/ 190280 w 1622664"/>
              <a:gd name="connsiteY13" fmla="*/ 1731017 h 1921297"/>
              <a:gd name="connsiteX14" fmla="*/ 314491 w 1622664"/>
              <a:gd name="connsiteY14" fmla="*/ 1635877 h 1921297"/>
              <a:gd name="connsiteX15" fmla="*/ 451915 w 1622664"/>
              <a:gd name="connsiteY15" fmla="*/ 1516952 h 1921297"/>
              <a:gd name="connsiteX16" fmla="*/ 626338 w 1622664"/>
              <a:gd name="connsiteY16" fmla="*/ 1353100 h 1921297"/>
              <a:gd name="connsiteX17" fmla="*/ 763762 w 1622664"/>
              <a:gd name="connsiteY17" fmla="*/ 1202462 h 1921297"/>
              <a:gd name="connsiteX18" fmla="*/ 895901 w 1622664"/>
              <a:gd name="connsiteY18" fmla="*/ 1043895 h 1921297"/>
              <a:gd name="connsiteX19" fmla="*/ 1012183 w 1622664"/>
              <a:gd name="connsiteY19" fmla="*/ 890615 h 1921297"/>
              <a:gd name="connsiteX20" fmla="*/ 1091466 w 1622664"/>
              <a:gd name="connsiteY20" fmla="*/ 769047 h 1921297"/>
              <a:gd name="connsiteX21" fmla="*/ 1189249 w 1622664"/>
              <a:gd name="connsiteY21" fmla="*/ 605195 h 1921297"/>
              <a:gd name="connsiteX22" fmla="*/ 1239462 w 1622664"/>
              <a:gd name="connsiteY22" fmla="*/ 510055 h 1921297"/>
              <a:gd name="connsiteX23" fmla="*/ 1265889 w 1622664"/>
              <a:gd name="connsiteY23" fmla="*/ 457200 h 1921297"/>
              <a:gd name="connsiteX24" fmla="*/ 1281746 w 1622664"/>
              <a:gd name="connsiteY24" fmla="*/ 420201 h 1921297"/>
              <a:gd name="connsiteX25" fmla="*/ 1287032 w 1622664"/>
              <a:gd name="connsiteY25" fmla="*/ 396416 h 1921297"/>
              <a:gd name="connsiteX26" fmla="*/ 1289674 w 1622664"/>
              <a:gd name="connsiteY26" fmla="*/ 372631 h 1921297"/>
              <a:gd name="connsiteX27" fmla="*/ 1287032 w 1622664"/>
              <a:gd name="connsiteY27" fmla="*/ 338275 h 1921297"/>
              <a:gd name="connsiteX28" fmla="*/ 1273818 w 1622664"/>
              <a:gd name="connsiteY28" fmla="*/ 295990 h 1921297"/>
              <a:gd name="connsiteX29" fmla="*/ 1247390 w 1622664"/>
              <a:gd name="connsiteY29" fmla="*/ 243135 h 1921297"/>
              <a:gd name="connsiteX30" fmla="*/ 1226248 w 1622664"/>
              <a:gd name="connsiteY30" fmla="*/ 195565 h 1921297"/>
              <a:gd name="connsiteX31" fmla="*/ 1191892 w 1622664"/>
              <a:gd name="connsiteY31" fmla="*/ 97782 h 1921297"/>
              <a:gd name="connsiteX32" fmla="*/ 1152250 w 1622664"/>
              <a:gd name="connsiteY32" fmla="*/ 0 h 1921297"/>
              <a:gd name="connsiteX33" fmla="*/ 1228891 w 1622664"/>
              <a:gd name="connsiteY33" fmla="*/ 21142 h 1921297"/>
              <a:gd name="connsiteX34" fmla="*/ 1271175 w 1622664"/>
              <a:gd name="connsiteY34" fmla="*/ 79283 h 1921297"/>
              <a:gd name="connsiteX35" fmla="*/ 1350458 w 1622664"/>
              <a:gd name="connsiteY35" fmla="*/ 145352 h 1921297"/>
              <a:gd name="connsiteX36" fmla="*/ 1448241 w 1622664"/>
              <a:gd name="connsiteY36" fmla="*/ 227278 h 1921297"/>
              <a:gd name="connsiteX37" fmla="*/ 1509025 w 1622664"/>
              <a:gd name="connsiteY37" fmla="*/ 264277 h 1921297"/>
              <a:gd name="connsiteX38" fmla="*/ 1540738 w 1622664"/>
              <a:gd name="connsiteY38" fmla="*/ 282776 h 1921297"/>
              <a:gd name="connsiteX39" fmla="*/ 1577737 w 1622664"/>
              <a:gd name="connsiteY39" fmla="*/ 309204 h 1921297"/>
              <a:gd name="connsiteX40" fmla="*/ 1601522 w 1622664"/>
              <a:gd name="connsiteY40" fmla="*/ 332989 h 1921297"/>
              <a:gd name="connsiteX41" fmla="*/ 1614736 w 1622664"/>
              <a:gd name="connsiteY41" fmla="*/ 354131 h 1921297"/>
              <a:gd name="connsiteX42" fmla="*/ 1622664 w 1622664"/>
              <a:gd name="connsiteY42" fmla="*/ 377916 h 1921297"/>
              <a:gd name="connsiteX43" fmla="*/ 1620021 w 1622664"/>
              <a:gd name="connsiteY43" fmla="*/ 412272 h 1921297"/>
              <a:gd name="connsiteX44" fmla="*/ 1609450 w 1622664"/>
              <a:gd name="connsiteY44" fmla="*/ 443986 h 1921297"/>
              <a:gd name="connsiteX45" fmla="*/ 1585665 w 1622664"/>
              <a:gd name="connsiteY45" fmla="*/ 473056 h 1921297"/>
              <a:gd name="connsiteX46" fmla="*/ 1553952 w 1622664"/>
              <a:gd name="connsiteY46" fmla="*/ 504769 h 1921297"/>
              <a:gd name="connsiteX47" fmla="*/ 1456169 w 1622664"/>
              <a:gd name="connsiteY47" fmla="*/ 652765 h 1921297"/>
              <a:gd name="connsiteX48" fmla="*/ 1324030 w 1622664"/>
              <a:gd name="connsiteY48" fmla="*/ 835116 h 1921297"/>
              <a:gd name="connsiteX49" fmla="*/ 1226248 w 1622664"/>
              <a:gd name="connsiteY49" fmla="*/ 956684 h 1921297"/>
              <a:gd name="connsiteX50" fmla="*/ 1128465 w 1622664"/>
              <a:gd name="connsiteY50" fmla="*/ 1067680 h 1921297"/>
              <a:gd name="connsiteX51" fmla="*/ 951399 w 1622664"/>
              <a:gd name="connsiteY51" fmla="*/ 1252675 h 192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622664" h="1921297">
                <a:moveTo>
                  <a:pt x="951399" y="1252675"/>
                </a:moveTo>
                <a:lnTo>
                  <a:pt x="790190" y="1398027"/>
                </a:lnTo>
                <a:lnTo>
                  <a:pt x="628981" y="1532809"/>
                </a:lnTo>
                <a:lnTo>
                  <a:pt x="523270" y="1612092"/>
                </a:lnTo>
                <a:lnTo>
                  <a:pt x="338276" y="1736302"/>
                </a:lnTo>
                <a:lnTo>
                  <a:pt x="169138" y="1844656"/>
                </a:lnTo>
                <a:lnTo>
                  <a:pt x="52856" y="1913368"/>
                </a:lnTo>
                <a:lnTo>
                  <a:pt x="26428" y="1921297"/>
                </a:lnTo>
                <a:lnTo>
                  <a:pt x="10571" y="1918654"/>
                </a:lnTo>
                <a:lnTo>
                  <a:pt x="2643" y="1913368"/>
                </a:lnTo>
                <a:lnTo>
                  <a:pt x="0" y="1897512"/>
                </a:lnTo>
                <a:lnTo>
                  <a:pt x="7929" y="1871084"/>
                </a:lnTo>
                <a:lnTo>
                  <a:pt x="26428" y="1849942"/>
                </a:lnTo>
                <a:lnTo>
                  <a:pt x="190280" y="1731017"/>
                </a:lnTo>
                <a:lnTo>
                  <a:pt x="314491" y="1635877"/>
                </a:lnTo>
                <a:lnTo>
                  <a:pt x="451915" y="1516952"/>
                </a:lnTo>
                <a:lnTo>
                  <a:pt x="626338" y="1353100"/>
                </a:lnTo>
                <a:lnTo>
                  <a:pt x="763762" y="1202462"/>
                </a:lnTo>
                <a:lnTo>
                  <a:pt x="895901" y="1043895"/>
                </a:lnTo>
                <a:lnTo>
                  <a:pt x="1012183" y="890615"/>
                </a:lnTo>
                <a:lnTo>
                  <a:pt x="1091466" y="769047"/>
                </a:lnTo>
                <a:lnTo>
                  <a:pt x="1189249" y="605195"/>
                </a:lnTo>
                <a:lnTo>
                  <a:pt x="1239462" y="510055"/>
                </a:lnTo>
                <a:lnTo>
                  <a:pt x="1265889" y="457200"/>
                </a:lnTo>
                <a:lnTo>
                  <a:pt x="1281746" y="420201"/>
                </a:lnTo>
                <a:lnTo>
                  <a:pt x="1287032" y="396416"/>
                </a:lnTo>
                <a:lnTo>
                  <a:pt x="1289674" y="372631"/>
                </a:lnTo>
                <a:lnTo>
                  <a:pt x="1287032" y="338275"/>
                </a:lnTo>
                <a:lnTo>
                  <a:pt x="1273818" y="295990"/>
                </a:lnTo>
                <a:lnTo>
                  <a:pt x="1247390" y="243135"/>
                </a:lnTo>
                <a:lnTo>
                  <a:pt x="1226248" y="195565"/>
                </a:lnTo>
                <a:lnTo>
                  <a:pt x="1191892" y="97782"/>
                </a:lnTo>
                <a:lnTo>
                  <a:pt x="1152250" y="0"/>
                </a:lnTo>
                <a:lnTo>
                  <a:pt x="1228891" y="21142"/>
                </a:lnTo>
                <a:lnTo>
                  <a:pt x="1271175" y="79283"/>
                </a:lnTo>
                <a:lnTo>
                  <a:pt x="1350458" y="145352"/>
                </a:lnTo>
                <a:lnTo>
                  <a:pt x="1448241" y="227278"/>
                </a:lnTo>
                <a:lnTo>
                  <a:pt x="1509025" y="264277"/>
                </a:lnTo>
                <a:lnTo>
                  <a:pt x="1540738" y="282776"/>
                </a:lnTo>
                <a:lnTo>
                  <a:pt x="1577737" y="309204"/>
                </a:lnTo>
                <a:lnTo>
                  <a:pt x="1601522" y="332989"/>
                </a:lnTo>
                <a:lnTo>
                  <a:pt x="1614736" y="354131"/>
                </a:lnTo>
                <a:lnTo>
                  <a:pt x="1622664" y="377916"/>
                </a:lnTo>
                <a:lnTo>
                  <a:pt x="1620021" y="412272"/>
                </a:lnTo>
                <a:lnTo>
                  <a:pt x="1609450" y="443986"/>
                </a:lnTo>
                <a:lnTo>
                  <a:pt x="1585665" y="473056"/>
                </a:lnTo>
                <a:lnTo>
                  <a:pt x="1553952" y="504769"/>
                </a:lnTo>
                <a:lnTo>
                  <a:pt x="1456169" y="652765"/>
                </a:lnTo>
                <a:lnTo>
                  <a:pt x="1324030" y="835116"/>
                </a:lnTo>
                <a:lnTo>
                  <a:pt x="1226248" y="956684"/>
                </a:lnTo>
                <a:lnTo>
                  <a:pt x="1128465" y="1067680"/>
                </a:lnTo>
                <a:lnTo>
                  <a:pt x="951399" y="1252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28B0120-9E6B-4EB6-8295-48859573D770}"/>
              </a:ext>
            </a:extLst>
          </p:cNvPr>
          <p:cNvSpPr/>
          <p:nvPr/>
        </p:nvSpPr>
        <p:spPr>
          <a:xfrm rot="16200000">
            <a:off x="6793709" y="3990182"/>
            <a:ext cx="1905000" cy="1620837"/>
          </a:xfrm>
          <a:custGeom>
            <a:avLst/>
            <a:gdLst>
              <a:gd name="connsiteX0" fmla="*/ 892968 w 1905000"/>
              <a:gd name="connsiteY0" fmla="*/ 347663 h 1621632"/>
              <a:gd name="connsiteX1" fmla="*/ 552450 w 1905000"/>
              <a:gd name="connsiteY1" fmla="*/ 338138 h 1621632"/>
              <a:gd name="connsiteX2" fmla="*/ 447675 w 1905000"/>
              <a:gd name="connsiteY2" fmla="*/ 338138 h 1621632"/>
              <a:gd name="connsiteX3" fmla="*/ 395287 w 1905000"/>
              <a:gd name="connsiteY3" fmla="*/ 342900 h 1621632"/>
              <a:gd name="connsiteX4" fmla="*/ 354806 w 1905000"/>
              <a:gd name="connsiteY4" fmla="*/ 352425 h 1621632"/>
              <a:gd name="connsiteX5" fmla="*/ 309562 w 1905000"/>
              <a:gd name="connsiteY5" fmla="*/ 371475 h 1621632"/>
              <a:gd name="connsiteX6" fmla="*/ 288131 w 1905000"/>
              <a:gd name="connsiteY6" fmla="*/ 390525 h 1621632"/>
              <a:gd name="connsiteX7" fmla="*/ 266700 w 1905000"/>
              <a:gd name="connsiteY7" fmla="*/ 414338 h 1621632"/>
              <a:gd name="connsiteX8" fmla="*/ 250031 w 1905000"/>
              <a:gd name="connsiteY8" fmla="*/ 442913 h 1621632"/>
              <a:gd name="connsiteX9" fmla="*/ 238125 w 1905000"/>
              <a:gd name="connsiteY9" fmla="*/ 507207 h 1621632"/>
              <a:gd name="connsiteX10" fmla="*/ 223837 w 1905000"/>
              <a:gd name="connsiteY10" fmla="*/ 631032 h 1621632"/>
              <a:gd name="connsiteX11" fmla="*/ 221456 w 1905000"/>
              <a:gd name="connsiteY11" fmla="*/ 752475 h 1621632"/>
              <a:gd name="connsiteX12" fmla="*/ 228600 w 1905000"/>
              <a:gd name="connsiteY12" fmla="*/ 916782 h 1621632"/>
              <a:gd name="connsiteX13" fmla="*/ 235743 w 1905000"/>
              <a:gd name="connsiteY13" fmla="*/ 1000125 h 1621632"/>
              <a:gd name="connsiteX14" fmla="*/ 250031 w 1905000"/>
              <a:gd name="connsiteY14" fmla="*/ 1083469 h 1621632"/>
              <a:gd name="connsiteX15" fmla="*/ 269081 w 1905000"/>
              <a:gd name="connsiteY15" fmla="*/ 1162050 h 1621632"/>
              <a:gd name="connsiteX16" fmla="*/ 292893 w 1905000"/>
              <a:gd name="connsiteY16" fmla="*/ 1214438 h 1621632"/>
              <a:gd name="connsiteX17" fmla="*/ 326231 w 1905000"/>
              <a:gd name="connsiteY17" fmla="*/ 1507332 h 1621632"/>
              <a:gd name="connsiteX18" fmla="*/ 288131 w 1905000"/>
              <a:gd name="connsiteY18" fmla="*/ 1540669 h 1621632"/>
              <a:gd name="connsiteX19" fmla="*/ 254793 w 1905000"/>
              <a:gd name="connsiteY19" fmla="*/ 1571625 h 1621632"/>
              <a:gd name="connsiteX20" fmla="*/ 216693 w 1905000"/>
              <a:gd name="connsiteY20" fmla="*/ 1604963 h 1621632"/>
              <a:gd name="connsiteX21" fmla="*/ 195262 w 1905000"/>
              <a:gd name="connsiteY21" fmla="*/ 1616869 h 1621632"/>
              <a:gd name="connsiteX22" fmla="*/ 180975 w 1905000"/>
              <a:gd name="connsiteY22" fmla="*/ 1621632 h 1621632"/>
              <a:gd name="connsiteX23" fmla="*/ 159543 w 1905000"/>
              <a:gd name="connsiteY23" fmla="*/ 1616869 h 1621632"/>
              <a:gd name="connsiteX24" fmla="*/ 142875 w 1905000"/>
              <a:gd name="connsiteY24" fmla="*/ 1597819 h 1621632"/>
              <a:gd name="connsiteX25" fmla="*/ 104775 w 1905000"/>
              <a:gd name="connsiteY25" fmla="*/ 1538288 h 1621632"/>
              <a:gd name="connsiteX26" fmla="*/ 83343 w 1905000"/>
              <a:gd name="connsiteY26" fmla="*/ 1488282 h 1621632"/>
              <a:gd name="connsiteX27" fmla="*/ 61912 w 1905000"/>
              <a:gd name="connsiteY27" fmla="*/ 1431132 h 1621632"/>
              <a:gd name="connsiteX28" fmla="*/ 45243 w 1905000"/>
              <a:gd name="connsiteY28" fmla="*/ 1357313 h 1621632"/>
              <a:gd name="connsiteX29" fmla="*/ 23812 w 1905000"/>
              <a:gd name="connsiteY29" fmla="*/ 1226344 h 1621632"/>
              <a:gd name="connsiteX30" fmla="*/ 7143 w 1905000"/>
              <a:gd name="connsiteY30" fmla="*/ 1100138 h 1621632"/>
              <a:gd name="connsiteX31" fmla="*/ 0 w 1905000"/>
              <a:gd name="connsiteY31" fmla="*/ 945357 h 1621632"/>
              <a:gd name="connsiteX32" fmla="*/ 0 w 1905000"/>
              <a:gd name="connsiteY32" fmla="*/ 845344 h 1621632"/>
              <a:gd name="connsiteX33" fmla="*/ 11906 w 1905000"/>
              <a:gd name="connsiteY33" fmla="*/ 685800 h 1621632"/>
              <a:gd name="connsiteX34" fmla="*/ 28575 w 1905000"/>
              <a:gd name="connsiteY34" fmla="*/ 554832 h 1621632"/>
              <a:gd name="connsiteX35" fmla="*/ 42862 w 1905000"/>
              <a:gd name="connsiteY35" fmla="*/ 492919 h 1621632"/>
              <a:gd name="connsiteX36" fmla="*/ 66675 w 1905000"/>
              <a:gd name="connsiteY36" fmla="*/ 428625 h 1621632"/>
              <a:gd name="connsiteX37" fmla="*/ 97631 w 1905000"/>
              <a:gd name="connsiteY37" fmla="*/ 359569 h 1621632"/>
              <a:gd name="connsiteX38" fmla="*/ 128587 w 1905000"/>
              <a:gd name="connsiteY38" fmla="*/ 309563 h 1621632"/>
              <a:gd name="connsiteX39" fmla="*/ 157162 w 1905000"/>
              <a:gd name="connsiteY39" fmla="*/ 273844 h 1621632"/>
              <a:gd name="connsiteX40" fmla="*/ 185737 w 1905000"/>
              <a:gd name="connsiteY40" fmla="*/ 242888 h 1621632"/>
              <a:gd name="connsiteX41" fmla="*/ 219075 w 1905000"/>
              <a:gd name="connsiteY41" fmla="*/ 216694 h 1621632"/>
              <a:gd name="connsiteX42" fmla="*/ 266700 w 1905000"/>
              <a:gd name="connsiteY42" fmla="*/ 192882 h 1621632"/>
              <a:gd name="connsiteX43" fmla="*/ 333375 w 1905000"/>
              <a:gd name="connsiteY43" fmla="*/ 166688 h 1621632"/>
              <a:gd name="connsiteX44" fmla="*/ 402431 w 1905000"/>
              <a:gd name="connsiteY44" fmla="*/ 150019 h 1621632"/>
              <a:gd name="connsiteX45" fmla="*/ 476250 w 1905000"/>
              <a:gd name="connsiteY45" fmla="*/ 138113 h 1621632"/>
              <a:gd name="connsiteX46" fmla="*/ 604837 w 1905000"/>
              <a:gd name="connsiteY46" fmla="*/ 133350 h 1621632"/>
              <a:gd name="connsiteX47" fmla="*/ 957262 w 1905000"/>
              <a:gd name="connsiteY47" fmla="*/ 135732 h 1621632"/>
              <a:gd name="connsiteX48" fmla="*/ 1371600 w 1905000"/>
              <a:gd name="connsiteY48" fmla="*/ 135732 h 1621632"/>
              <a:gd name="connsiteX49" fmla="*/ 1450181 w 1905000"/>
              <a:gd name="connsiteY49" fmla="*/ 140494 h 1621632"/>
              <a:gd name="connsiteX50" fmla="*/ 1514475 w 1905000"/>
              <a:gd name="connsiteY50" fmla="*/ 145257 h 1621632"/>
              <a:gd name="connsiteX51" fmla="*/ 1578768 w 1905000"/>
              <a:gd name="connsiteY51" fmla="*/ 147638 h 1621632"/>
              <a:gd name="connsiteX52" fmla="*/ 1640681 w 1905000"/>
              <a:gd name="connsiteY52" fmla="*/ 145257 h 1621632"/>
              <a:gd name="connsiteX53" fmla="*/ 1676400 w 1905000"/>
              <a:gd name="connsiteY53" fmla="*/ 138113 h 1621632"/>
              <a:gd name="connsiteX54" fmla="*/ 1712118 w 1905000"/>
              <a:gd name="connsiteY54" fmla="*/ 123825 h 1621632"/>
              <a:gd name="connsiteX55" fmla="*/ 1866900 w 1905000"/>
              <a:gd name="connsiteY55" fmla="*/ 0 h 1621632"/>
              <a:gd name="connsiteX56" fmla="*/ 1905000 w 1905000"/>
              <a:gd name="connsiteY56" fmla="*/ 150019 h 1621632"/>
              <a:gd name="connsiteX57" fmla="*/ 1797843 w 1905000"/>
              <a:gd name="connsiteY57" fmla="*/ 276225 h 1621632"/>
              <a:gd name="connsiteX58" fmla="*/ 1750218 w 1905000"/>
              <a:gd name="connsiteY58" fmla="*/ 323850 h 1621632"/>
              <a:gd name="connsiteX59" fmla="*/ 1702593 w 1905000"/>
              <a:gd name="connsiteY59" fmla="*/ 361950 h 1621632"/>
              <a:gd name="connsiteX60" fmla="*/ 1669256 w 1905000"/>
              <a:gd name="connsiteY60" fmla="*/ 385763 h 1621632"/>
              <a:gd name="connsiteX61" fmla="*/ 1621631 w 1905000"/>
              <a:gd name="connsiteY61" fmla="*/ 402432 h 1621632"/>
              <a:gd name="connsiteX62" fmla="*/ 1595437 w 1905000"/>
              <a:gd name="connsiteY62" fmla="*/ 404813 h 1621632"/>
              <a:gd name="connsiteX63" fmla="*/ 1566862 w 1905000"/>
              <a:gd name="connsiteY63" fmla="*/ 404813 h 1621632"/>
              <a:gd name="connsiteX64" fmla="*/ 1545431 w 1905000"/>
              <a:gd name="connsiteY64" fmla="*/ 395288 h 1621632"/>
              <a:gd name="connsiteX65" fmla="*/ 1509712 w 1905000"/>
              <a:gd name="connsiteY65" fmla="*/ 378619 h 1621632"/>
              <a:gd name="connsiteX66" fmla="*/ 1471612 w 1905000"/>
              <a:gd name="connsiteY66" fmla="*/ 364332 h 1621632"/>
              <a:gd name="connsiteX67" fmla="*/ 1402556 w 1905000"/>
              <a:gd name="connsiteY67" fmla="*/ 357188 h 1621632"/>
              <a:gd name="connsiteX68" fmla="*/ 892968 w 1905000"/>
              <a:gd name="connsiteY68" fmla="*/ 3476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905000" h="1621632">
                <a:moveTo>
                  <a:pt x="892968" y="347663"/>
                </a:moveTo>
                <a:lnTo>
                  <a:pt x="552450" y="338138"/>
                </a:lnTo>
                <a:lnTo>
                  <a:pt x="447675" y="338138"/>
                </a:lnTo>
                <a:lnTo>
                  <a:pt x="395287" y="342900"/>
                </a:lnTo>
                <a:lnTo>
                  <a:pt x="354806" y="352425"/>
                </a:lnTo>
                <a:lnTo>
                  <a:pt x="309562" y="371475"/>
                </a:lnTo>
                <a:lnTo>
                  <a:pt x="288131" y="390525"/>
                </a:lnTo>
                <a:lnTo>
                  <a:pt x="266700" y="414338"/>
                </a:lnTo>
                <a:lnTo>
                  <a:pt x="250031" y="442913"/>
                </a:lnTo>
                <a:lnTo>
                  <a:pt x="238125" y="507207"/>
                </a:lnTo>
                <a:lnTo>
                  <a:pt x="223837" y="631032"/>
                </a:lnTo>
                <a:cubicBezTo>
                  <a:pt x="223043" y="671513"/>
                  <a:pt x="222250" y="711994"/>
                  <a:pt x="221456" y="752475"/>
                </a:cubicBezTo>
                <a:lnTo>
                  <a:pt x="228600" y="916782"/>
                </a:lnTo>
                <a:lnTo>
                  <a:pt x="235743" y="1000125"/>
                </a:lnTo>
                <a:lnTo>
                  <a:pt x="250031" y="1083469"/>
                </a:lnTo>
                <a:lnTo>
                  <a:pt x="269081" y="1162050"/>
                </a:lnTo>
                <a:lnTo>
                  <a:pt x="292893" y="1214438"/>
                </a:lnTo>
                <a:lnTo>
                  <a:pt x="326231" y="1507332"/>
                </a:lnTo>
                <a:lnTo>
                  <a:pt x="288131" y="1540669"/>
                </a:lnTo>
                <a:lnTo>
                  <a:pt x="254793" y="1571625"/>
                </a:lnTo>
                <a:lnTo>
                  <a:pt x="216693" y="1604963"/>
                </a:lnTo>
                <a:lnTo>
                  <a:pt x="195262" y="1616869"/>
                </a:lnTo>
                <a:lnTo>
                  <a:pt x="180975" y="1621632"/>
                </a:lnTo>
                <a:lnTo>
                  <a:pt x="159543" y="1616869"/>
                </a:lnTo>
                <a:lnTo>
                  <a:pt x="142875" y="1597819"/>
                </a:lnTo>
                <a:lnTo>
                  <a:pt x="104775" y="1538288"/>
                </a:lnTo>
                <a:lnTo>
                  <a:pt x="83343" y="1488282"/>
                </a:lnTo>
                <a:lnTo>
                  <a:pt x="61912" y="1431132"/>
                </a:lnTo>
                <a:lnTo>
                  <a:pt x="45243" y="1357313"/>
                </a:lnTo>
                <a:lnTo>
                  <a:pt x="23812" y="1226344"/>
                </a:lnTo>
                <a:lnTo>
                  <a:pt x="7143" y="1100138"/>
                </a:lnTo>
                <a:lnTo>
                  <a:pt x="0" y="945357"/>
                </a:lnTo>
                <a:lnTo>
                  <a:pt x="0" y="845344"/>
                </a:lnTo>
                <a:lnTo>
                  <a:pt x="11906" y="685800"/>
                </a:lnTo>
                <a:lnTo>
                  <a:pt x="28575" y="554832"/>
                </a:lnTo>
                <a:lnTo>
                  <a:pt x="42862" y="492919"/>
                </a:lnTo>
                <a:lnTo>
                  <a:pt x="66675" y="428625"/>
                </a:lnTo>
                <a:lnTo>
                  <a:pt x="97631" y="359569"/>
                </a:lnTo>
                <a:lnTo>
                  <a:pt x="128587" y="309563"/>
                </a:lnTo>
                <a:lnTo>
                  <a:pt x="157162" y="273844"/>
                </a:lnTo>
                <a:lnTo>
                  <a:pt x="185737" y="242888"/>
                </a:lnTo>
                <a:lnTo>
                  <a:pt x="219075" y="216694"/>
                </a:lnTo>
                <a:lnTo>
                  <a:pt x="266700" y="192882"/>
                </a:lnTo>
                <a:lnTo>
                  <a:pt x="333375" y="166688"/>
                </a:lnTo>
                <a:lnTo>
                  <a:pt x="402431" y="150019"/>
                </a:lnTo>
                <a:lnTo>
                  <a:pt x="476250" y="138113"/>
                </a:lnTo>
                <a:lnTo>
                  <a:pt x="604837" y="133350"/>
                </a:lnTo>
                <a:lnTo>
                  <a:pt x="957262" y="135732"/>
                </a:lnTo>
                <a:lnTo>
                  <a:pt x="1371600" y="135732"/>
                </a:lnTo>
                <a:lnTo>
                  <a:pt x="1450181" y="140494"/>
                </a:lnTo>
                <a:lnTo>
                  <a:pt x="1514475" y="145257"/>
                </a:lnTo>
                <a:lnTo>
                  <a:pt x="1578768" y="147638"/>
                </a:lnTo>
                <a:lnTo>
                  <a:pt x="1640681" y="145257"/>
                </a:lnTo>
                <a:lnTo>
                  <a:pt x="1676400" y="138113"/>
                </a:lnTo>
                <a:lnTo>
                  <a:pt x="1712118" y="123825"/>
                </a:lnTo>
                <a:lnTo>
                  <a:pt x="1866900" y="0"/>
                </a:lnTo>
                <a:lnTo>
                  <a:pt x="1905000" y="150019"/>
                </a:lnTo>
                <a:lnTo>
                  <a:pt x="1797843" y="276225"/>
                </a:lnTo>
                <a:lnTo>
                  <a:pt x="1750218" y="323850"/>
                </a:lnTo>
                <a:lnTo>
                  <a:pt x="1702593" y="361950"/>
                </a:lnTo>
                <a:lnTo>
                  <a:pt x="1669256" y="385763"/>
                </a:lnTo>
                <a:lnTo>
                  <a:pt x="1621631" y="402432"/>
                </a:lnTo>
                <a:lnTo>
                  <a:pt x="1595437" y="404813"/>
                </a:lnTo>
                <a:lnTo>
                  <a:pt x="1566862" y="404813"/>
                </a:lnTo>
                <a:lnTo>
                  <a:pt x="1545431" y="395288"/>
                </a:lnTo>
                <a:lnTo>
                  <a:pt x="1509712" y="378619"/>
                </a:lnTo>
                <a:lnTo>
                  <a:pt x="1471612" y="364332"/>
                </a:lnTo>
                <a:lnTo>
                  <a:pt x="1402556" y="357188"/>
                </a:lnTo>
                <a:lnTo>
                  <a:pt x="89296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02AB36D-08DA-40D5-ADB6-C6E5D18D737B}"/>
              </a:ext>
            </a:extLst>
          </p:cNvPr>
          <p:cNvSpPr/>
          <p:nvPr/>
        </p:nvSpPr>
        <p:spPr>
          <a:xfrm>
            <a:off x="8120064" y="4770438"/>
            <a:ext cx="346075" cy="749300"/>
          </a:xfrm>
          <a:custGeom>
            <a:avLst/>
            <a:gdLst>
              <a:gd name="connsiteX0" fmla="*/ 226218 w 345281"/>
              <a:gd name="connsiteY0" fmla="*/ 288131 h 750094"/>
              <a:gd name="connsiteX1" fmla="*/ 252412 w 345281"/>
              <a:gd name="connsiteY1" fmla="*/ 454819 h 750094"/>
              <a:gd name="connsiteX2" fmla="*/ 264318 w 345281"/>
              <a:gd name="connsiteY2" fmla="*/ 497681 h 750094"/>
              <a:gd name="connsiteX3" fmla="*/ 283368 w 345281"/>
              <a:gd name="connsiteY3" fmla="*/ 566737 h 750094"/>
              <a:gd name="connsiteX4" fmla="*/ 345281 w 345281"/>
              <a:gd name="connsiteY4" fmla="*/ 711994 h 750094"/>
              <a:gd name="connsiteX5" fmla="*/ 0 w 345281"/>
              <a:gd name="connsiteY5" fmla="*/ 750094 h 750094"/>
              <a:gd name="connsiteX6" fmla="*/ 28575 w 345281"/>
              <a:gd name="connsiteY6" fmla="*/ 690562 h 750094"/>
              <a:gd name="connsiteX7" fmla="*/ 54768 w 345281"/>
              <a:gd name="connsiteY7" fmla="*/ 647700 h 750094"/>
              <a:gd name="connsiteX8" fmla="*/ 76200 w 345281"/>
              <a:gd name="connsiteY8" fmla="*/ 602456 h 750094"/>
              <a:gd name="connsiteX9" fmla="*/ 97631 w 345281"/>
              <a:gd name="connsiteY9" fmla="*/ 535781 h 750094"/>
              <a:gd name="connsiteX10" fmla="*/ 114300 w 345281"/>
              <a:gd name="connsiteY10" fmla="*/ 447675 h 750094"/>
              <a:gd name="connsiteX11" fmla="*/ 130968 w 345281"/>
              <a:gd name="connsiteY11" fmla="*/ 323850 h 750094"/>
              <a:gd name="connsiteX12" fmla="*/ 140493 w 345281"/>
              <a:gd name="connsiteY12" fmla="*/ 226219 h 750094"/>
              <a:gd name="connsiteX13" fmla="*/ 150018 w 345281"/>
              <a:gd name="connsiteY13" fmla="*/ 100012 h 750094"/>
              <a:gd name="connsiteX14" fmla="*/ 154781 w 345281"/>
              <a:gd name="connsiteY14" fmla="*/ 38100 h 750094"/>
              <a:gd name="connsiteX15" fmla="*/ 157162 w 345281"/>
              <a:gd name="connsiteY15" fmla="*/ 21431 h 750094"/>
              <a:gd name="connsiteX16" fmla="*/ 166687 w 345281"/>
              <a:gd name="connsiteY16" fmla="*/ 7144 h 750094"/>
              <a:gd name="connsiteX17" fmla="*/ 173831 w 345281"/>
              <a:gd name="connsiteY17" fmla="*/ 0 h 750094"/>
              <a:gd name="connsiteX18" fmla="*/ 188118 w 345281"/>
              <a:gd name="connsiteY18" fmla="*/ 2381 h 750094"/>
              <a:gd name="connsiteX19" fmla="*/ 195262 w 345281"/>
              <a:gd name="connsiteY19" fmla="*/ 11906 h 750094"/>
              <a:gd name="connsiteX20" fmla="*/ 202406 w 345281"/>
              <a:gd name="connsiteY20" fmla="*/ 40481 h 750094"/>
              <a:gd name="connsiteX21" fmla="*/ 209550 w 345281"/>
              <a:gd name="connsiteY21" fmla="*/ 102394 h 750094"/>
              <a:gd name="connsiteX22" fmla="*/ 226218 w 345281"/>
              <a:gd name="connsiteY22" fmla="*/ 288131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5281" h="750094">
                <a:moveTo>
                  <a:pt x="226218" y="288131"/>
                </a:moveTo>
                <a:lnTo>
                  <a:pt x="252412" y="454819"/>
                </a:lnTo>
                <a:lnTo>
                  <a:pt x="264318" y="497681"/>
                </a:lnTo>
                <a:lnTo>
                  <a:pt x="283368" y="566737"/>
                </a:lnTo>
                <a:lnTo>
                  <a:pt x="345281" y="711994"/>
                </a:lnTo>
                <a:lnTo>
                  <a:pt x="0" y="750094"/>
                </a:lnTo>
                <a:lnTo>
                  <a:pt x="28575" y="690562"/>
                </a:lnTo>
                <a:lnTo>
                  <a:pt x="54768" y="647700"/>
                </a:lnTo>
                <a:lnTo>
                  <a:pt x="76200" y="602456"/>
                </a:lnTo>
                <a:lnTo>
                  <a:pt x="97631" y="535781"/>
                </a:lnTo>
                <a:lnTo>
                  <a:pt x="114300" y="447675"/>
                </a:lnTo>
                <a:lnTo>
                  <a:pt x="130968" y="323850"/>
                </a:lnTo>
                <a:lnTo>
                  <a:pt x="140493" y="226219"/>
                </a:lnTo>
                <a:lnTo>
                  <a:pt x="150018" y="100012"/>
                </a:lnTo>
                <a:lnTo>
                  <a:pt x="154781" y="38100"/>
                </a:lnTo>
                <a:lnTo>
                  <a:pt x="157162" y="21431"/>
                </a:lnTo>
                <a:lnTo>
                  <a:pt x="166687" y="7144"/>
                </a:lnTo>
                <a:lnTo>
                  <a:pt x="173831" y="0"/>
                </a:lnTo>
                <a:lnTo>
                  <a:pt x="188118" y="2381"/>
                </a:lnTo>
                <a:lnTo>
                  <a:pt x="195262" y="11906"/>
                </a:lnTo>
                <a:lnTo>
                  <a:pt x="202406" y="40481"/>
                </a:lnTo>
                <a:lnTo>
                  <a:pt x="209550" y="102394"/>
                </a:lnTo>
                <a:lnTo>
                  <a:pt x="226218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1EA892-07CB-4099-B075-977280F69E60}"/>
              </a:ext>
            </a:extLst>
          </p:cNvPr>
          <p:cNvGrpSpPr/>
          <p:nvPr/>
        </p:nvGrpSpPr>
        <p:grpSpPr>
          <a:xfrm>
            <a:off x="3763172" y="1555751"/>
            <a:ext cx="4795835" cy="4321175"/>
            <a:chOff x="3913192" y="1708151"/>
            <a:chExt cx="4795835" cy="4321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03D41748-9EFB-4FF2-B889-04B17EA7EB73}"/>
                </a:ext>
              </a:extLst>
            </p:cNvPr>
            <p:cNvSpPr/>
            <p:nvPr/>
          </p:nvSpPr>
          <p:spPr>
            <a:xfrm>
              <a:off x="4014792" y="20780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BE90E936-74A3-4CE9-90F4-4EC684E46422}"/>
                </a:ext>
              </a:extLst>
            </p:cNvPr>
            <p:cNvSpPr/>
            <p:nvPr/>
          </p:nvSpPr>
          <p:spPr>
            <a:xfrm rot="16200000">
              <a:off x="4989517" y="29130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4FC368E6-3D9B-491E-B53A-5D7F6724BEB4}"/>
                </a:ext>
              </a:extLst>
            </p:cNvPr>
            <p:cNvSpPr/>
            <p:nvPr/>
          </p:nvSpPr>
          <p:spPr>
            <a:xfrm rot="16200000">
              <a:off x="3796511" y="33599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D38EEF7C-22E0-4FAA-A178-8C490EB2FF5E}"/>
                </a:ext>
              </a:extLst>
            </p:cNvPr>
            <p:cNvSpPr/>
            <p:nvPr/>
          </p:nvSpPr>
          <p:spPr>
            <a:xfrm>
              <a:off x="4037017" y="32178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C837DF52-1277-44E1-8F7B-A9FBC0621B46}"/>
                </a:ext>
              </a:extLst>
            </p:cNvPr>
            <p:cNvSpPr/>
            <p:nvPr/>
          </p:nvSpPr>
          <p:spPr>
            <a:xfrm>
              <a:off x="3913192" y="42386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75D855A7-FD71-4558-9A50-E0578665E5E2}"/>
                </a:ext>
              </a:extLst>
            </p:cNvPr>
            <p:cNvSpPr/>
            <p:nvPr/>
          </p:nvSpPr>
          <p:spPr>
            <a:xfrm rot="16200000">
              <a:off x="5857880" y="20399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441C0A1-E523-4C9B-A914-D5A8384BC8C1}"/>
                </a:ext>
              </a:extLst>
            </p:cNvPr>
            <p:cNvSpPr/>
            <p:nvPr/>
          </p:nvSpPr>
          <p:spPr>
            <a:xfrm>
              <a:off x="6334127" y="24669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4E342AC2-8A4C-4F44-BB70-53E2D1EF8C14}"/>
                </a:ext>
              </a:extLst>
            </p:cNvPr>
            <p:cNvSpPr/>
            <p:nvPr/>
          </p:nvSpPr>
          <p:spPr>
            <a:xfrm>
              <a:off x="6318253" y="31242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6420FAF6-86FB-48D9-948A-3EC10E813527}"/>
                </a:ext>
              </a:extLst>
            </p:cNvPr>
            <p:cNvSpPr/>
            <p:nvPr/>
          </p:nvSpPr>
          <p:spPr>
            <a:xfrm>
              <a:off x="6313490" y="38147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B7696828-E47F-4A95-8E7A-022E4DDDF2BD}"/>
                </a:ext>
              </a:extLst>
            </p:cNvPr>
            <p:cNvSpPr/>
            <p:nvPr/>
          </p:nvSpPr>
          <p:spPr>
            <a:xfrm>
              <a:off x="5264153" y="41084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53A948D7-93C0-4DB2-B3FD-7907123BC998}"/>
                </a:ext>
              </a:extLst>
            </p:cNvPr>
            <p:cNvSpPr/>
            <p:nvPr/>
          </p:nvSpPr>
          <p:spPr>
            <a:xfrm rot="16200000">
              <a:off x="6946109" y="41425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5291D94-9512-46BC-A02A-0D58D4DFA516}"/>
                </a:ext>
              </a:extLst>
            </p:cNvPr>
            <p:cNvSpPr/>
            <p:nvPr/>
          </p:nvSpPr>
          <p:spPr>
            <a:xfrm>
              <a:off x="8272464" y="49228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2E93E94-E181-4C4A-B7EB-C924678A4DAB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EE2F6E6A-F947-4827-9D0A-94DA43CC8D03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767BF27-CEC7-4817-865C-2A9CE419786A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23DA276B-B362-4588-B432-0629A6EF513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1EABE800-2E1D-448F-9AF3-5BF7879A3539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5C6A93DD-52BF-4D00-91DE-543F2AE7D73E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1">
              <a:extLst>
                <a:ext uri="{FF2B5EF4-FFF2-40B4-BE49-F238E27FC236}">
                  <a16:creationId xmlns:a16="http://schemas.microsoft.com/office/drawing/2014/main" id="{BF34D61E-D326-4B98-848D-044A96E153D5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">
              <a:extLst>
                <a:ext uri="{FF2B5EF4-FFF2-40B4-BE49-F238E27FC236}">
                  <a16:creationId xmlns:a16="http://schemas.microsoft.com/office/drawing/2014/main" id="{68923DC6-B6CC-4F9D-A875-E2DA20196313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">
              <a:extLst>
                <a:ext uri="{FF2B5EF4-FFF2-40B4-BE49-F238E27FC236}">
                  <a16:creationId xmlns:a16="http://schemas.microsoft.com/office/drawing/2014/main" id="{515CBFF8-8646-4D30-9ABF-20BAED435F9B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1D8040D1-181A-4BD4-8976-C29E675FA174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DE27ED8C-2286-41F6-96AD-AABEDC5CA060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9FCBDEF0-DFD0-422F-A341-6DE1030C3BD5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1CBA92C9-6812-4F1E-88AC-7AF36F2AE176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473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7ADD75F-CAAA-4FD3-B676-ACD584413751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99F33F2C-D7A3-4083-8EB5-7DDC0AA6542C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D3DD313E-42D9-44C6-A67F-2AB1DACD9F4F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7B64D643-5642-4026-8FAD-C8131E6ED012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0">
              <a:extLst>
                <a:ext uri="{FF2B5EF4-FFF2-40B4-BE49-F238E27FC236}">
                  <a16:creationId xmlns:a16="http://schemas.microsoft.com/office/drawing/2014/main" id="{D36679F9-8490-40C4-81A3-A383668EA3E2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711B9872-10AF-41BF-94EB-313296FF076D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1EDF95F-8C93-458E-A701-4CF8C8DA5FBF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5">
              <a:extLst>
                <a:ext uri="{FF2B5EF4-FFF2-40B4-BE49-F238E27FC236}">
                  <a16:creationId xmlns:a16="http://schemas.microsoft.com/office/drawing/2014/main" id="{1FBE2A6B-173A-4068-AF0C-D26CFFC08BF0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15F032AD-CB5E-42A1-9F2B-D83B4323CFC2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9">
              <a:extLst>
                <a:ext uri="{FF2B5EF4-FFF2-40B4-BE49-F238E27FC236}">
                  <a16:creationId xmlns:a16="http://schemas.microsoft.com/office/drawing/2014/main" id="{1D2F9772-90C8-4573-AF57-D43C6C7635A2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1">
              <a:extLst>
                <a:ext uri="{FF2B5EF4-FFF2-40B4-BE49-F238E27FC236}">
                  <a16:creationId xmlns:a16="http://schemas.microsoft.com/office/drawing/2014/main" id="{D5CCD3F5-1488-430C-B804-59F150334867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5A7AA153-3ECC-4B0D-AA8A-AAA98B82247B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B86A9942-8FBE-453E-AA82-BC0B9F21D8D0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E33466B7-1EED-4A10-BFFF-0B318124D7A1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B04F7E52-7321-472F-BF8F-CE8F19608C92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13279AA1-75D9-4B3C-90B5-9794EBBF6507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A505152D-5BCA-4BFE-8100-267FEE601B60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53185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633391C-DB89-4A29-9D78-068FA5A40A8E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6C85B2F-C1B8-4474-94A6-9DA82950FC16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43EA71F-E7A5-4B53-9734-0B118ABB5933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CE475F83-17BB-4B13-BCA4-2ADA06DD514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BD5434A-8FC1-4384-A147-08F1B30505F2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52B5A62-C7EE-4B96-B838-9531EF016925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0F787E34-B353-42B2-800E-BBE387DC6DFC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E771E25-FAD6-4BDB-A87A-C45C98DAAB0D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8D661AA5-A24F-49F1-B5F4-CA9AF0DCE34C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6345C89-D91D-4F95-BD46-7C5DE5905928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74F4B32F-2E9A-414A-BB76-D2706AE15D2B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79D26502-CA49-4936-AE43-4304150B5E8E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CFEED602-4194-4820-9B02-4A9D635B1134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67212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7F87B7-67B3-454E-B70F-D256C016E261}"/>
              </a:ext>
            </a:extLst>
          </p:cNvPr>
          <p:cNvSpPr/>
          <p:nvPr/>
        </p:nvSpPr>
        <p:spPr>
          <a:xfrm>
            <a:off x="4127501" y="2200275"/>
            <a:ext cx="3714750" cy="666750"/>
          </a:xfrm>
          <a:custGeom>
            <a:avLst/>
            <a:gdLst>
              <a:gd name="connsiteX0" fmla="*/ 2670175 w 3714750"/>
              <a:gd name="connsiteY0" fmla="*/ 336550 h 666750"/>
              <a:gd name="connsiteX1" fmla="*/ 2089150 w 3714750"/>
              <a:gd name="connsiteY1" fmla="*/ 400050 h 666750"/>
              <a:gd name="connsiteX2" fmla="*/ 1657350 w 3714750"/>
              <a:gd name="connsiteY2" fmla="*/ 454025 h 666750"/>
              <a:gd name="connsiteX3" fmla="*/ 1419225 w 3714750"/>
              <a:gd name="connsiteY3" fmla="*/ 492125 h 666750"/>
              <a:gd name="connsiteX4" fmla="*/ 1076325 w 3714750"/>
              <a:gd name="connsiteY4" fmla="*/ 549275 h 666750"/>
              <a:gd name="connsiteX5" fmla="*/ 647700 w 3714750"/>
              <a:gd name="connsiteY5" fmla="*/ 622300 h 666750"/>
              <a:gd name="connsiteX6" fmla="*/ 593725 w 3714750"/>
              <a:gd name="connsiteY6" fmla="*/ 644525 h 666750"/>
              <a:gd name="connsiteX7" fmla="*/ 539750 w 3714750"/>
              <a:gd name="connsiteY7" fmla="*/ 663575 h 666750"/>
              <a:gd name="connsiteX8" fmla="*/ 514350 w 3714750"/>
              <a:gd name="connsiteY8" fmla="*/ 666750 h 666750"/>
              <a:gd name="connsiteX9" fmla="*/ 482600 w 3714750"/>
              <a:gd name="connsiteY9" fmla="*/ 666750 h 666750"/>
              <a:gd name="connsiteX10" fmla="*/ 393700 w 3714750"/>
              <a:gd name="connsiteY10" fmla="*/ 641350 h 666750"/>
              <a:gd name="connsiteX11" fmla="*/ 320675 w 3714750"/>
              <a:gd name="connsiteY11" fmla="*/ 606425 h 666750"/>
              <a:gd name="connsiteX12" fmla="*/ 247650 w 3714750"/>
              <a:gd name="connsiteY12" fmla="*/ 568325 h 666750"/>
              <a:gd name="connsiteX13" fmla="*/ 168275 w 3714750"/>
              <a:gd name="connsiteY13" fmla="*/ 511175 h 666750"/>
              <a:gd name="connsiteX14" fmla="*/ 104775 w 3714750"/>
              <a:gd name="connsiteY14" fmla="*/ 457200 h 666750"/>
              <a:gd name="connsiteX15" fmla="*/ 50800 w 3714750"/>
              <a:gd name="connsiteY15" fmla="*/ 400050 h 666750"/>
              <a:gd name="connsiteX16" fmla="*/ 22225 w 3714750"/>
              <a:gd name="connsiteY16" fmla="*/ 368300 h 666750"/>
              <a:gd name="connsiteX17" fmla="*/ 9525 w 3714750"/>
              <a:gd name="connsiteY17" fmla="*/ 346075 h 666750"/>
              <a:gd name="connsiteX18" fmla="*/ 3175 w 3714750"/>
              <a:gd name="connsiteY18" fmla="*/ 327025 h 666750"/>
              <a:gd name="connsiteX19" fmla="*/ 0 w 3714750"/>
              <a:gd name="connsiteY19" fmla="*/ 311150 h 666750"/>
              <a:gd name="connsiteX20" fmla="*/ 3175 w 3714750"/>
              <a:gd name="connsiteY20" fmla="*/ 301625 h 666750"/>
              <a:gd name="connsiteX21" fmla="*/ 12700 w 3714750"/>
              <a:gd name="connsiteY21" fmla="*/ 298450 h 666750"/>
              <a:gd name="connsiteX22" fmla="*/ 31750 w 3714750"/>
              <a:gd name="connsiteY22" fmla="*/ 301625 h 666750"/>
              <a:gd name="connsiteX23" fmla="*/ 69850 w 3714750"/>
              <a:gd name="connsiteY23" fmla="*/ 314325 h 666750"/>
              <a:gd name="connsiteX24" fmla="*/ 136525 w 3714750"/>
              <a:gd name="connsiteY24" fmla="*/ 349250 h 666750"/>
              <a:gd name="connsiteX25" fmla="*/ 196850 w 3714750"/>
              <a:gd name="connsiteY25" fmla="*/ 377825 h 666750"/>
              <a:gd name="connsiteX26" fmla="*/ 257175 w 3714750"/>
              <a:gd name="connsiteY26" fmla="*/ 400050 h 666750"/>
              <a:gd name="connsiteX27" fmla="*/ 298450 w 3714750"/>
              <a:gd name="connsiteY27" fmla="*/ 412750 h 666750"/>
              <a:gd name="connsiteX28" fmla="*/ 346075 w 3714750"/>
              <a:gd name="connsiteY28" fmla="*/ 425450 h 666750"/>
              <a:gd name="connsiteX29" fmla="*/ 387350 w 3714750"/>
              <a:gd name="connsiteY29" fmla="*/ 428625 h 666750"/>
              <a:gd name="connsiteX30" fmla="*/ 523875 w 3714750"/>
              <a:gd name="connsiteY30" fmla="*/ 422275 h 666750"/>
              <a:gd name="connsiteX31" fmla="*/ 739775 w 3714750"/>
              <a:gd name="connsiteY31" fmla="*/ 393700 h 666750"/>
              <a:gd name="connsiteX32" fmla="*/ 1187450 w 3714750"/>
              <a:gd name="connsiteY32" fmla="*/ 333375 h 666750"/>
              <a:gd name="connsiteX33" fmla="*/ 1517650 w 3714750"/>
              <a:gd name="connsiteY33" fmla="*/ 285750 h 666750"/>
              <a:gd name="connsiteX34" fmla="*/ 1720850 w 3714750"/>
              <a:gd name="connsiteY34" fmla="*/ 273050 h 666750"/>
              <a:gd name="connsiteX35" fmla="*/ 2082800 w 3714750"/>
              <a:gd name="connsiteY35" fmla="*/ 225425 h 666750"/>
              <a:gd name="connsiteX36" fmla="*/ 2644775 w 3714750"/>
              <a:gd name="connsiteY36" fmla="*/ 149225 h 666750"/>
              <a:gd name="connsiteX37" fmla="*/ 3095625 w 3714750"/>
              <a:gd name="connsiteY37" fmla="*/ 88900 h 666750"/>
              <a:gd name="connsiteX38" fmla="*/ 3165475 w 3714750"/>
              <a:gd name="connsiteY38" fmla="*/ 69850 h 666750"/>
              <a:gd name="connsiteX39" fmla="*/ 3343275 w 3714750"/>
              <a:gd name="connsiteY39" fmla="*/ 0 h 666750"/>
              <a:gd name="connsiteX40" fmla="*/ 3381375 w 3714750"/>
              <a:gd name="connsiteY40" fmla="*/ 3175 h 666750"/>
              <a:gd name="connsiteX41" fmla="*/ 3486150 w 3714750"/>
              <a:gd name="connsiteY41" fmla="*/ 31750 h 666750"/>
              <a:gd name="connsiteX42" fmla="*/ 3559175 w 3714750"/>
              <a:gd name="connsiteY42" fmla="*/ 60325 h 666750"/>
              <a:gd name="connsiteX43" fmla="*/ 3635375 w 3714750"/>
              <a:gd name="connsiteY43" fmla="*/ 98425 h 666750"/>
              <a:gd name="connsiteX44" fmla="*/ 3670300 w 3714750"/>
              <a:gd name="connsiteY44" fmla="*/ 127000 h 666750"/>
              <a:gd name="connsiteX45" fmla="*/ 3695700 w 3714750"/>
              <a:gd name="connsiteY45" fmla="*/ 146050 h 666750"/>
              <a:gd name="connsiteX46" fmla="*/ 3705225 w 3714750"/>
              <a:gd name="connsiteY46" fmla="*/ 161925 h 666750"/>
              <a:gd name="connsiteX47" fmla="*/ 3714750 w 3714750"/>
              <a:gd name="connsiteY47" fmla="*/ 180975 h 666750"/>
              <a:gd name="connsiteX48" fmla="*/ 3714750 w 3714750"/>
              <a:gd name="connsiteY48" fmla="*/ 200025 h 666750"/>
              <a:gd name="connsiteX49" fmla="*/ 3705225 w 3714750"/>
              <a:gd name="connsiteY49" fmla="*/ 219075 h 666750"/>
              <a:gd name="connsiteX50" fmla="*/ 3679825 w 3714750"/>
              <a:gd name="connsiteY50" fmla="*/ 238125 h 666750"/>
              <a:gd name="connsiteX51" fmla="*/ 3638550 w 3714750"/>
              <a:gd name="connsiteY51" fmla="*/ 250825 h 666750"/>
              <a:gd name="connsiteX52" fmla="*/ 3578225 w 3714750"/>
              <a:gd name="connsiteY52" fmla="*/ 263525 h 666750"/>
              <a:gd name="connsiteX53" fmla="*/ 3381375 w 3714750"/>
              <a:gd name="connsiteY53" fmla="*/ 279400 h 666750"/>
              <a:gd name="connsiteX54" fmla="*/ 3067050 w 3714750"/>
              <a:gd name="connsiteY54" fmla="*/ 304800 h 666750"/>
              <a:gd name="connsiteX55" fmla="*/ 2670175 w 3714750"/>
              <a:gd name="connsiteY55" fmla="*/ 3365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14750" h="666750">
                <a:moveTo>
                  <a:pt x="2670175" y="336550"/>
                </a:moveTo>
                <a:lnTo>
                  <a:pt x="2089150" y="400050"/>
                </a:lnTo>
                <a:lnTo>
                  <a:pt x="1657350" y="454025"/>
                </a:lnTo>
                <a:lnTo>
                  <a:pt x="1419225" y="492125"/>
                </a:lnTo>
                <a:lnTo>
                  <a:pt x="1076325" y="549275"/>
                </a:lnTo>
                <a:lnTo>
                  <a:pt x="647700" y="622300"/>
                </a:lnTo>
                <a:lnTo>
                  <a:pt x="593725" y="644525"/>
                </a:lnTo>
                <a:lnTo>
                  <a:pt x="539750" y="663575"/>
                </a:lnTo>
                <a:lnTo>
                  <a:pt x="514350" y="666750"/>
                </a:lnTo>
                <a:lnTo>
                  <a:pt x="482600" y="666750"/>
                </a:lnTo>
                <a:lnTo>
                  <a:pt x="393700" y="641350"/>
                </a:lnTo>
                <a:lnTo>
                  <a:pt x="320675" y="606425"/>
                </a:lnTo>
                <a:lnTo>
                  <a:pt x="247650" y="568325"/>
                </a:lnTo>
                <a:lnTo>
                  <a:pt x="168275" y="511175"/>
                </a:lnTo>
                <a:lnTo>
                  <a:pt x="104775" y="457200"/>
                </a:lnTo>
                <a:lnTo>
                  <a:pt x="50800" y="400050"/>
                </a:lnTo>
                <a:lnTo>
                  <a:pt x="22225" y="368300"/>
                </a:lnTo>
                <a:lnTo>
                  <a:pt x="9525" y="346075"/>
                </a:lnTo>
                <a:lnTo>
                  <a:pt x="3175" y="327025"/>
                </a:lnTo>
                <a:lnTo>
                  <a:pt x="0" y="311150"/>
                </a:lnTo>
                <a:lnTo>
                  <a:pt x="3175" y="301625"/>
                </a:lnTo>
                <a:lnTo>
                  <a:pt x="12700" y="298450"/>
                </a:lnTo>
                <a:lnTo>
                  <a:pt x="31750" y="301625"/>
                </a:lnTo>
                <a:lnTo>
                  <a:pt x="69850" y="314325"/>
                </a:lnTo>
                <a:lnTo>
                  <a:pt x="136525" y="349250"/>
                </a:lnTo>
                <a:lnTo>
                  <a:pt x="196850" y="377825"/>
                </a:lnTo>
                <a:lnTo>
                  <a:pt x="257175" y="400050"/>
                </a:lnTo>
                <a:lnTo>
                  <a:pt x="298450" y="412750"/>
                </a:lnTo>
                <a:lnTo>
                  <a:pt x="346075" y="425450"/>
                </a:lnTo>
                <a:lnTo>
                  <a:pt x="387350" y="428625"/>
                </a:lnTo>
                <a:lnTo>
                  <a:pt x="523875" y="422275"/>
                </a:lnTo>
                <a:lnTo>
                  <a:pt x="739775" y="393700"/>
                </a:lnTo>
                <a:lnTo>
                  <a:pt x="1187450" y="333375"/>
                </a:lnTo>
                <a:lnTo>
                  <a:pt x="1517650" y="285750"/>
                </a:lnTo>
                <a:lnTo>
                  <a:pt x="1720850" y="273050"/>
                </a:lnTo>
                <a:lnTo>
                  <a:pt x="2082800" y="225425"/>
                </a:lnTo>
                <a:lnTo>
                  <a:pt x="2644775" y="149225"/>
                </a:lnTo>
                <a:lnTo>
                  <a:pt x="3095625" y="88900"/>
                </a:lnTo>
                <a:lnTo>
                  <a:pt x="3165475" y="69850"/>
                </a:lnTo>
                <a:lnTo>
                  <a:pt x="3343275" y="0"/>
                </a:lnTo>
                <a:lnTo>
                  <a:pt x="3381375" y="3175"/>
                </a:lnTo>
                <a:lnTo>
                  <a:pt x="3486150" y="31750"/>
                </a:lnTo>
                <a:lnTo>
                  <a:pt x="3559175" y="60325"/>
                </a:lnTo>
                <a:lnTo>
                  <a:pt x="3635375" y="98425"/>
                </a:lnTo>
                <a:lnTo>
                  <a:pt x="3670300" y="127000"/>
                </a:lnTo>
                <a:lnTo>
                  <a:pt x="3695700" y="146050"/>
                </a:lnTo>
                <a:lnTo>
                  <a:pt x="3705225" y="161925"/>
                </a:lnTo>
                <a:lnTo>
                  <a:pt x="3714750" y="180975"/>
                </a:lnTo>
                <a:lnTo>
                  <a:pt x="3714750" y="200025"/>
                </a:lnTo>
                <a:lnTo>
                  <a:pt x="3705225" y="219075"/>
                </a:lnTo>
                <a:lnTo>
                  <a:pt x="3679825" y="238125"/>
                </a:lnTo>
                <a:lnTo>
                  <a:pt x="3638550" y="250825"/>
                </a:lnTo>
                <a:lnTo>
                  <a:pt x="3578225" y="263525"/>
                </a:lnTo>
                <a:lnTo>
                  <a:pt x="3381375" y="279400"/>
                </a:lnTo>
                <a:lnTo>
                  <a:pt x="3067050" y="304800"/>
                </a:lnTo>
                <a:lnTo>
                  <a:pt x="2670175" y="336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4B0577F-010C-4D72-8FD0-B3CE42A85907}"/>
              </a:ext>
            </a:extLst>
          </p:cNvPr>
          <p:cNvSpPr/>
          <p:nvPr/>
        </p:nvSpPr>
        <p:spPr>
          <a:xfrm rot="16200000">
            <a:off x="3505202" y="1939926"/>
            <a:ext cx="3270250" cy="2359025"/>
          </a:xfrm>
          <a:custGeom>
            <a:avLst/>
            <a:gdLst>
              <a:gd name="connsiteX0" fmla="*/ 1549400 w 3270250"/>
              <a:gd name="connsiteY0" fmla="*/ 1511300 h 2359025"/>
              <a:gd name="connsiteX1" fmla="*/ 1343025 w 3270250"/>
              <a:gd name="connsiteY1" fmla="*/ 1368425 h 2359025"/>
              <a:gd name="connsiteX2" fmla="*/ 1152525 w 3270250"/>
              <a:gd name="connsiteY2" fmla="*/ 1235075 h 2359025"/>
              <a:gd name="connsiteX3" fmla="*/ 908050 w 3270250"/>
              <a:gd name="connsiteY3" fmla="*/ 1044575 h 2359025"/>
              <a:gd name="connsiteX4" fmla="*/ 711200 w 3270250"/>
              <a:gd name="connsiteY4" fmla="*/ 860425 h 2359025"/>
              <a:gd name="connsiteX5" fmla="*/ 631825 w 3270250"/>
              <a:gd name="connsiteY5" fmla="*/ 781050 h 2359025"/>
              <a:gd name="connsiteX6" fmla="*/ 466725 w 3270250"/>
              <a:gd name="connsiteY6" fmla="*/ 603250 h 2359025"/>
              <a:gd name="connsiteX7" fmla="*/ 330200 w 3270250"/>
              <a:gd name="connsiteY7" fmla="*/ 447675 h 2359025"/>
              <a:gd name="connsiteX8" fmla="*/ 136525 w 3270250"/>
              <a:gd name="connsiteY8" fmla="*/ 219075 h 2359025"/>
              <a:gd name="connsiteX9" fmla="*/ 41275 w 3270250"/>
              <a:gd name="connsiteY9" fmla="*/ 104775 h 2359025"/>
              <a:gd name="connsiteX10" fmla="*/ 12700 w 3270250"/>
              <a:gd name="connsiteY10" fmla="*/ 66675 h 2359025"/>
              <a:gd name="connsiteX11" fmla="*/ 3175 w 3270250"/>
              <a:gd name="connsiteY11" fmla="*/ 47625 h 2359025"/>
              <a:gd name="connsiteX12" fmla="*/ 0 w 3270250"/>
              <a:gd name="connsiteY12" fmla="*/ 28575 h 2359025"/>
              <a:gd name="connsiteX13" fmla="*/ 3175 w 3270250"/>
              <a:gd name="connsiteY13" fmla="*/ 12700 h 2359025"/>
              <a:gd name="connsiteX14" fmla="*/ 6350 w 3270250"/>
              <a:gd name="connsiteY14" fmla="*/ 6350 h 2359025"/>
              <a:gd name="connsiteX15" fmla="*/ 22225 w 3270250"/>
              <a:gd name="connsiteY15" fmla="*/ 0 h 2359025"/>
              <a:gd name="connsiteX16" fmla="*/ 41275 w 3270250"/>
              <a:gd name="connsiteY16" fmla="*/ 3175 h 2359025"/>
              <a:gd name="connsiteX17" fmla="*/ 63500 w 3270250"/>
              <a:gd name="connsiteY17" fmla="*/ 15875 h 2359025"/>
              <a:gd name="connsiteX18" fmla="*/ 177800 w 3270250"/>
              <a:gd name="connsiteY18" fmla="*/ 146050 h 2359025"/>
              <a:gd name="connsiteX19" fmla="*/ 336550 w 3270250"/>
              <a:gd name="connsiteY19" fmla="*/ 311150 h 2359025"/>
              <a:gd name="connsiteX20" fmla="*/ 514350 w 3270250"/>
              <a:gd name="connsiteY20" fmla="*/ 482600 h 2359025"/>
              <a:gd name="connsiteX21" fmla="*/ 679450 w 3270250"/>
              <a:gd name="connsiteY21" fmla="*/ 641350 h 2359025"/>
              <a:gd name="connsiteX22" fmla="*/ 828675 w 3270250"/>
              <a:gd name="connsiteY22" fmla="*/ 774700 h 2359025"/>
              <a:gd name="connsiteX23" fmla="*/ 949325 w 3270250"/>
              <a:gd name="connsiteY23" fmla="*/ 876300 h 2359025"/>
              <a:gd name="connsiteX24" fmla="*/ 1085850 w 3270250"/>
              <a:gd name="connsiteY24" fmla="*/ 977900 h 2359025"/>
              <a:gd name="connsiteX25" fmla="*/ 1241425 w 3270250"/>
              <a:gd name="connsiteY25" fmla="*/ 1089025 h 2359025"/>
              <a:gd name="connsiteX26" fmla="*/ 1533525 w 3270250"/>
              <a:gd name="connsiteY26" fmla="*/ 1279525 h 2359025"/>
              <a:gd name="connsiteX27" fmla="*/ 1752600 w 3270250"/>
              <a:gd name="connsiteY27" fmla="*/ 1412875 h 2359025"/>
              <a:gd name="connsiteX28" fmla="*/ 1924050 w 3270250"/>
              <a:gd name="connsiteY28" fmla="*/ 1504950 h 2359025"/>
              <a:gd name="connsiteX29" fmla="*/ 2085975 w 3270250"/>
              <a:gd name="connsiteY29" fmla="*/ 1581150 h 2359025"/>
              <a:gd name="connsiteX30" fmla="*/ 2241550 w 3270250"/>
              <a:gd name="connsiteY30" fmla="*/ 1647825 h 2359025"/>
              <a:gd name="connsiteX31" fmla="*/ 2473325 w 3270250"/>
              <a:gd name="connsiteY31" fmla="*/ 1749425 h 2359025"/>
              <a:gd name="connsiteX32" fmla="*/ 2816225 w 3270250"/>
              <a:gd name="connsiteY32" fmla="*/ 1882775 h 2359025"/>
              <a:gd name="connsiteX33" fmla="*/ 2914650 w 3270250"/>
              <a:gd name="connsiteY33" fmla="*/ 1914525 h 2359025"/>
              <a:gd name="connsiteX34" fmla="*/ 2971800 w 3270250"/>
              <a:gd name="connsiteY34" fmla="*/ 1924050 h 2359025"/>
              <a:gd name="connsiteX35" fmla="*/ 3016250 w 3270250"/>
              <a:gd name="connsiteY35" fmla="*/ 1930400 h 2359025"/>
              <a:gd name="connsiteX36" fmla="*/ 3054350 w 3270250"/>
              <a:gd name="connsiteY36" fmla="*/ 1930400 h 2359025"/>
              <a:gd name="connsiteX37" fmla="*/ 3089275 w 3270250"/>
              <a:gd name="connsiteY37" fmla="*/ 1914525 h 2359025"/>
              <a:gd name="connsiteX38" fmla="*/ 3127375 w 3270250"/>
              <a:gd name="connsiteY38" fmla="*/ 1889125 h 2359025"/>
              <a:gd name="connsiteX39" fmla="*/ 3152775 w 3270250"/>
              <a:gd name="connsiteY39" fmla="*/ 1847850 h 2359025"/>
              <a:gd name="connsiteX40" fmla="*/ 3187700 w 3270250"/>
              <a:gd name="connsiteY40" fmla="*/ 1793875 h 2359025"/>
              <a:gd name="connsiteX41" fmla="*/ 3206750 w 3270250"/>
              <a:gd name="connsiteY41" fmla="*/ 1762125 h 2359025"/>
              <a:gd name="connsiteX42" fmla="*/ 3225800 w 3270250"/>
              <a:gd name="connsiteY42" fmla="*/ 1749425 h 2359025"/>
              <a:gd name="connsiteX43" fmla="*/ 3251200 w 3270250"/>
              <a:gd name="connsiteY43" fmla="*/ 1743075 h 2359025"/>
              <a:gd name="connsiteX44" fmla="*/ 3267075 w 3270250"/>
              <a:gd name="connsiteY44" fmla="*/ 1755775 h 2359025"/>
              <a:gd name="connsiteX45" fmla="*/ 3270250 w 3270250"/>
              <a:gd name="connsiteY45" fmla="*/ 1790700 h 2359025"/>
              <a:gd name="connsiteX46" fmla="*/ 3267075 w 3270250"/>
              <a:gd name="connsiteY46" fmla="*/ 1860550 h 2359025"/>
              <a:gd name="connsiteX47" fmla="*/ 3260725 w 3270250"/>
              <a:gd name="connsiteY47" fmla="*/ 1936750 h 2359025"/>
              <a:gd name="connsiteX48" fmla="*/ 3248025 w 3270250"/>
              <a:gd name="connsiteY48" fmla="*/ 1993900 h 2359025"/>
              <a:gd name="connsiteX49" fmla="*/ 3209925 w 3270250"/>
              <a:gd name="connsiteY49" fmla="*/ 2095500 h 2359025"/>
              <a:gd name="connsiteX50" fmla="*/ 3155950 w 3270250"/>
              <a:gd name="connsiteY50" fmla="*/ 2197100 h 2359025"/>
              <a:gd name="connsiteX51" fmla="*/ 3092450 w 3270250"/>
              <a:gd name="connsiteY51" fmla="*/ 2292350 h 2359025"/>
              <a:gd name="connsiteX52" fmla="*/ 3038475 w 3270250"/>
              <a:gd name="connsiteY52" fmla="*/ 2343150 h 2359025"/>
              <a:gd name="connsiteX53" fmla="*/ 3006725 w 3270250"/>
              <a:gd name="connsiteY53" fmla="*/ 2359025 h 2359025"/>
              <a:gd name="connsiteX54" fmla="*/ 2987675 w 3270250"/>
              <a:gd name="connsiteY54" fmla="*/ 2359025 h 2359025"/>
              <a:gd name="connsiteX55" fmla="*/ 2965450 w 3270250"/>
              <a:gd name="connsiteY55" fmla="*/ 2346325 h 2359025"/>
              <a:gd name="connsiteX56" fmla="*/ 2949575 w 3270250"/>
              <a:gd name="connsiteY56" fmla="*/ 2324100 h 2359025"/>
              <a:gd name="connsiteX57" fmla="*/ 2911475 w 3270250"/>
              <a:gd name="connsiteY57" fmla="*/ 2273300 h 2359025"/>
              <a:gd name="connsiteX58" fmla="*/ 2857500 w 3270250"/>
              <a:gd name="connsiteY58" fmla="*/ 2219325 h 2359025"/>
              <a:gd name="connsiteX59" fmla="*/ 2800350 w 3270250"/>
              <a:gd name="connsiteY59" fmla="*/ 2181225 h 2359025"/>
              <a:gd name="connsiteX60" fmla="*/ 2584450 w 3270250"/>
              <a:gd name="connsiteY60" fmla="*/ 2073275 h 2359025"/>
              <a:gd name="connsiteX61" fmla="*/ 2317750 w 3270250"/>
              <a:gd name="connsiteY61" fmla="*/ 1943100 h 2359025"/>
              <a:gd name="connsiteX62" fmla="*/ 2244725 w 3270250"/>
              <a:gd name="connsiteY62" fmla="*/ 1920875 h 2359025"/>
              <a:gd name="connsiteX63" fmla="*/ 2124075 w 3270250"/>
              <a:gd name="connsiteY63" fmla="*/ 1870075 h 2359025"/>
              <a:gd name="connsiteX64" fmla="*/ 1898650 w 3270250"/>
              <a:gd name="connsiteY64" fmla="*/ 1730375 h 2359025"/>
              <a:gd name="connsiteX65" fmla="*/ 1549400 w 3270250"/>
              <a:gd name="connsiteY65" fmla="*/ 151130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70250" h="2359025">
                <a:moveTo>
                  <a:pt x="1549400" y="1511300"/>
                </a:moveTo>
                <a:lnTo>
                  <a:pt x="1343025" y="1368425"/>
                </a:lnTo>
                <a:lnTo>
                  <a:pt x="1152525" y="1235075"/>
                </a:lnTo>
                <a:lnTo>
                  <a:pt x="908050" y="1044575"/>
                </a:lnTo>
                <a:lnTo>
                  <a:pt x="711200" y="860425"/>
                </a:lnTo>
                <a:lnTo>
                  <a:pt x="631825" y="781050"/>
                </a:lnTo>
                <a:lnTo>
                  <a:pt x="466725" y="603250"/>
                </a:lnTo>
                <a:lnTo>
                  <a:pt x="330200" y="447675"/>
                </a:lnTo>
                <a:lnTo>
                  <a:pt x="136525" y="219075"/>
                </a:lnTo>
                <a:lnTo>
                  <a:pt x="41275" y="104775"/>
                </a:lnTo>
                <a:lnTo>
                  <a:pt x="12700" y="6667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6350" y="6350"/>
                </a:lnTo>
                <a:lnTo>
                  <a:pt x="22225" y="0"/>
                </a:lnTo>
                <a:lnTo>
                  <a:pt x="41275" y="3175"/>
                </a:lnTo>
                <a:lnTo>
                  <a:pt x="63500" y="15875"/>
                </a:lnTo>
                <a:lnTo>
                  <a:pt x="177800" y="146050"/>
                </a:lnTo>
                <a:lnTo>
                  <a:pt x="336550" y="311150"/>
                </a:lnTo>
                <a:lnTo>
                  <a:pt x="514350" y="482600"/>
                </a:lnTo>
                <a:lnTo>
                  <a:pt x="679450" y="641350"/>
                </a:lnTo>
                <a:lnTo>
                  <a:pt x="828675" y="774700"/>
                </a:lnTo>
                <a:lnTo>
                  <a:pt x="949325" y="876300"/>
                </a:lnTo>
                <a:lnTo>
                  <a:pt x="1085850" y="977900"/>
                </a:lnTo>
                <a:lnTo>
                  <a:pt x="1241425" y="1089025"/>
                </a:lnTo>
                <a:lnTo>
                  <a:pt x="1533525" y="1279525"/>
                </a:lnTo>
                <a:lnTo>
                  <a:pt x="1752600" y="1412875"/>
                </a:lnTo>
                <a:lnTo>
                  <a:pt x="1924050" y="1504950"/>
                </a:lnTo>
                <a:lnTo>
                  <a:pt x="2085975" y="1581150"/>
                </a:lnTo>
                <a:lnTo>
                  <a:pt x="2241550" y="1647825"/>
                </a:lnTo>
                <a:lnTo>
                  <a:pt x="2473325" y="1749425"/>
                </a:lnTo>
                <a:lnTo>
                  <a:pt x="2816225" y="1882775"/>
                </a:lnTo>
                <a:lnTo>
                  <a:pt x="2914650" y="1914525"/>
                </a:lnTo>
                <a:lnTo>
                  <a:pt x="2971800" y="1924050"/>
                </a:lnTo>
                <a:lnTo>
                  <a:pt x="3016250" y="1930400"/>
                </a:lnTo>
                <a:lnTo>
                  <a:pt x="3054350" y="1930400"/>
                </a:lnTo>
                <a:lnTo>
                  <a:pt x="3089275" y="1914525"/>
                </a:lnTo>
                <a:lnTo>
                  <a:pt x="3127375" y="1889125"/>
                </a:lnTo>
                <a:lnTo>
                  <a:pt x="3152775" y="1847850"/>
                </a:lnTo>
                <a:lnTo>
                  <a:pt x="3187700" y="1793875"/>
                </a:lnTo>
                <a:lnTo>
                  <a:pt x="3206750" y="1762125"/>
                </a:lnTo>
                <a:lnTo>
                  <a:pt x="3225800" y="1749425"/>
                </a:lnTo>
                <a:lnTo>
                  <a:pt x="3251200" y="1743075"/>
                </a:lnTo>
                <a:lnTo>
                  <a:pt x="3267075" y="1755775"/>
                </a:lnTo>
                <a:lnTo>
                  <a:pt x="3270250" y="1790700"/>
                </a:lnTo>
                <a:lnTo>
                  <a:pt x="3267075" y="1860550"/>
                </a:lnTo>
                <a:lnTo>
                  <a:pt x="3260725" y="1936750"/>
                </a:lnTo>
                <a:lnTo>
                  <a:pt x="3248025" y="1993900"/>
                </a:lnTo>
                <a:lnTo>
                  <a:pt x="3209925" y="2095500"/>
                </a:lnTo>
                <a:lnTo>
                  <a:pt x="3155950" y="2197100"/>
                </a:lnTo>
                <a:lnTo>
                  <a:pt x="3092450" y="2292350"/>
                </a:lnTo>
                <a:lnTo>
                  <a:pt x="3038475" y="2343150"/>
                </a:lnTo>
                <a:lnTo>
                  <a:pt x="3006725" y="2359025"/>
                </a:lnTo>
                <a:lnTo>
                  <a:pt x="2987675" y="2359025"/>
                </a:lnTo>
                <a:lnTo>
                  <a:pt x="2965450" y="2346325"/>
                </a:lnTo>
                <a:lnTo>
                  <a:pt x="2949575" y="2324100"/>
                </a:lnTo>
                <a:lnTo>
                  <a:pt x="2911475" y="2273300"/>
                </a:lnTo>
                <a:lnTo>
                  <a:pt x="2857500" y="2219325"/>
                </a:lnTo>
                <a:lnTo>
                  <a:pt x="2800350" y="2181225"/>
                </a:lnTo>
                <a:lnTo>
                  <a:pt x="2584450" y="2073275"/>
                </a:lnTo>
                <a:lnTo>
                  <a:pt x="2317750" y="1943100"/>
                </a:lnTo>
                <a:lnTo>
                  <a:pt x="2244725" y="1920875"/>
                </a:lnTo>
                <a:lnTo>
                  <a:pt x="2124075" y="1870075"/>
                </a:lnTo>
                <a:lnTo>
                  <a:pt x="1898650" y="1730375"/>
                </a:lnTo>
                <a:lnTo>
                  <a:pt x="1549400" y="1511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A63924D-B380-43B7-8C28-C3164D7892FA}"/>
              </a:ext>
            </a:extLst>
          </p:cNvPr>
          <p:cNvSpPr/>
          <p:nvPr/>
        </p:nvSpPr>
        <p:spPr>
          <a:xfrm rot="16200000">
            <a:off x="3589338" y="4527550"/>
            <a:ext cx="2474912" cy="382588"/>
          </a:xfrm>
          <a:custGeom>
            <a:avLst/>
            <a:gdLst>
              <a:gd name="connsiteX0" fmla="*/ 1431132 w 2474119"/>
              <a:gd name="connsiteY0" fmla="*/ 345281 h 383381"/>
              <a:gd name="connsiteX1" fmla="*/ 1050132 w 2474119"/>
              <a:gd name="connsiteY1" fmla="*/ 321469 h 383381"/>
              <a:gd name="connsiteX2" fmla="*/ 823913 w 2474119"/>
              <a:gd name="connsiteY2" fmla="*/ 304800 h 383381"/>
              <a:gd name="connsiteX3" fmla="*/ 659607 w 2474119"/>
              <a:gd name="connsiteY3" fmla="*/ 292894 h 383381"/>
              <a:gd name="connsiteX4" fmla="*/ 445294 w 2474119"/>
              <a:gd name="connsiteY4" fmla="*/ 290512 h 383381"/>
              <a:gd name="connsiteX5" fmla="*/ 264319 w 2474119"/>
              <a:gd name="connsiteY5" fmla="*/ 285750 h 383381"/>
              <a:gd name="connsiteX6" fmla="*/ 133350 w 2474119"/>
              <a:gd name="connsiteY6" fmla="*/ 280987 h 383381"/>
              <a:gd name="connsiteX7" fmla="*/ 80963 w 2474119"/>
              <a:gd name="connsiteY7" fmla="*/ 276225 h 383381"/>
              <a:gd name="connsiteX8" fmla="*/ 64294 w 2474119"/>
              <a:gd name="connsiteY8" fmla="*/ 266700 h 383381"/>
              <a:gd name="connsiteX9" fmla="*/ 42863 w 2474119"/>
              <a:gd name="connsiteY9" fmla="*/ 245269 h 383381"/>
              <a:gd name="connsiteX10" fmla="*/ 16669 w 2474119"/>
              <a:gd name="connsiteY10" fmla="*/ 216694 h 383381"/>
              <a:gd name="connsiteX11" fmla="*/ 4763 w 2474119"/>
              <a:gd name="connsiteY11" fmla="*/ 190500 h 383381"/>
              <a:gd name="connsiteX12" fmla="*/ 0 w 2474119"/>
              <a:gd name="connsiteY12" fmla="*/ 161925 h 383381"/>
              <a:gd name="connsiteX13" fmla="*/ 0 w 2474119"/>
              <a:gd name="connsiteY13" fmla="*/ 142875 h 383381"/>
              <a:gd name="connsiteX14" fmla="*/ 9525 w 2474119"/>
              <a:gd name="connsiteY14" fmla="*/ 126206 h 383381"/>
              <a:gd name="connsiteX15" fmla="*/ 26194 w 2474119"/>
              <a:gd name="connsiteY15" fmla="*/ 111919 h 383381"/>
              <a:gd name="connsiteX16" fmla="*/ 73819 w 2474119"/>
              <a:gd name="connsiteY16" fmla="*/ 88106 h 383381"/>
              <a:gd name="connsiteX17" fmla="*/ 159544 w 2474119"/>
              <a:gd name="connsiteY17" fmla="*/ 61912 h 383381"/>
              <a:gd name="connsiteX18" fmla="*/ 247650 w 2474119"/>
              <a:gd name="connsiteY18" fmla="*/ 38100 h 383381"/>
              <a:gd name="connsiteX19" fmla="*/ 385763 w 2474119"/>
              <a:gd name="connsiteY19" fmla="*/ 11906 h 383381"/>
              <a:gd name="connsiteX20" fmla="*/ 471488 w 2474119"/>
              <a:gd name="connsiteY20" fmla="*/ 0 h 383381"/>
              <a:gd name="connsiteX21" fmla="*/ 511969 w 2474119"/>
              <a:gd name="connsiteY21" fmla="*/ 14287 h 383381"/>
              <a:gd name="connsiteX22" fmla="*/ 581025 w 2474119"/>
              <a:gd name="connsiteY22" fmla="*/ 35719 h 383381"/>
              <a:gd name="connsiteX23" fmla="*/ 640557 w 2474119"/>
              <a:gd name="connsiteY23" fmla="*/ 52387 h 383381"/>
              <a:gd name="connsiteX24" fmla="*/ 704850 w 2474119"/>
              <a:gd name="connsiteY24" fmla="*/ 69056 h 383381"/>
              <a:gd name="connsiteX25" fmla="*/ 785813 w 2474119"/>
              <a:gd name="connsiteY25" fmla="*/ 88106 h 383381"/>
              <a:gd name="connsiteX26" fmla="*/ 876300 w 2474119"/>
              <a:gd name="connsiteY26" fmla="*/ 102394 h 383381"/>
              <a:gd name="connsiteX27" fmla="*/ 1000125 w 2474119"/>
              <a:gd name="connsiteY27" fmla="*/ 119062 h 383381"/>
              <a:gd name="connsiteX28" fmla="*/ 1190625 w 2474119"/>
              <a:gd name="connsiteY28" fmla="*/ 142875 h 383381"/>
              <a:gd name="connsiteX29" fmla="*/ 1528763 w 2474119"/>
              <a:gd name="connsiteY29" fmla="*/ 166687 h 383381"/>
              <a:gd name="connsiteX30" fmla="*/ 1924050 w 2474119"/>
              <a:gd name="connsiteY30" fmla="*/ 183356 h 383381"/>
              <a:gd name="connsiteX31" fmla="*/ 2100263 w 2474119"/>
              <a:gd name="connsiteY31" fmla="*/ 197644 h 383381"/>
              <a:gd name="connsiteX32" fmla="*/ 2171700 w 2474119"/>
              <a:gd name="connsiteY32" fmla="*/ 152400 h 383381"/>
              <a:gd name="connsiteX33" fmla="*/ 2252663 w 2474119"/>
              <a:gd name="connsiteY33" fmla="*/ 102394 h 383381"/>
              <a:gd name="connsiteX34" fmla="*/ 2316957 w 2474119"/>
              <a:gd name="connsiteY34" fmla="*/ 66675 h 383381"/>
              <a:gd name="connsiteX35" fmla="*/ 2352675 w 2474119"/>
              <a:gd name="connsiteY35" fmla="*/ 45244 h 383381"/>
              <a:gd name="connsiteX36" fmla="*/ 2374107 w 2474119"/>
              <a:gd name="connsiteY36" fmla="*/ 33337 h 383381"/>
              <a:gd name="connsiteX37" fmla="*/ 2395538 w 2474119"/>
              <a:gd name="connsiteY37" fmla="*/ 23812 h 383381"/>
              <a:gd name="connsiteX38" fmla="*/ 2416969 w 2474119"/>
              <a:gd name="connsiteY38" fmla="*/ 21431 h 383381"/>
              <a:gd name="connsiteX39" fmla="*/ 2440782 w 2474119"/>
              <a:gd name="connsiteY39" fmla="*/ 21431 h 383381"/>
              <a:gd name="connsiteX40" fmla="*/ 2452688 w 2474119"/>
              <a:gd name="connsiteY40" fmla="*/ 23812 h 383381"/>
              <a:gd name="connsiteX41" fmla="*/ 2462213 w 2474119"/>
              <a:gd name="connsiteY41" fmla="*/ 30956 h 383381"/>
              <a:gd name="connsiteX42" fmla="*/ 2469357 w 2474119"/>
              <a:gd name="connsiteY42" fmla="*/ 40481 h 383381"/>
              <a:gd name="connsiteX43" fmla="*/ 2474119 w 2474119"/>
              <a:gd name="connsiteY43" fmla="*/ 61912 h 383381"/>
              <a:gd name="connsiteX44" fmla="*/ 2464594 w 2474119"/>
              <a:gd name="connsiteY44" fmla="*/ 100012 h 383381"/>
              <a:gd name="connsiteX45" fmla="*/ 2445544 w 2474119"/>
              <a:gd name="connsiteY45" fmla="*/ 138112 h 383381"/>
              <a:gd name="connsiteX46" fmla="*/ 2390775 w 2474119"/>
              <a:gd name="connsiteY46" fmla="*/ 211931 h 383381"/>
              <a:gd name="connsiteX47" fmla="*/ 2278857 w 2474119"/>
              <a:gd name="connsiteY47" fmla="*/ 340519 h 383381"/>
              <a:gd name="connsiteX48" fmla="*/ 2164557 w 2474119"/>
              <a:gd name="connsiteY48" fmla="*/ 383381 h 383381"/>
              <a:gd name="connsiteX49" fmla="*/ 1907382 w 2474119"/>
              <a:gd name="connsiteY49" fmla="*/ 371475 h 383381"/>
              <a:gd name="connsiteX50" fmla="*/ 1431132 w 2474119"/>
              <a:gd name="connsiteY50" fmla="*/ 345281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4119" h="383381">
                <a:moveTo>
                  <a:pt x="1431132" y="345281"/>
                </a:moveTo>
                <a:lnTo>
                  <a:pt x="1050132" y="321469"/>
                </a:lnTo>
                <a:lnTo>
                  <a:pt x="823913" y="304800"/>
                </a:lnTo>
                <a:lnTo>
                  <a:pt x="659607" y="292894"/>
                </a:lnTo>
                <a:lnTo>
                  <a:pt x="445294" y="290512"/>
                </a:lnTo>
                <a:lnTo>
                  <a:pt x="264319" y="285750"/>
                </a:lnTo>
                <a:lnTo>
                  <a:pt x="133350" y="280987"/>
                </a:lnTo>
                <a:lnTo>
                  <a:pt x="80963" y="276225"/>
                </a:lnTo>
                <a:lnTo>
                  <a:pt x="64294" y="266700"/>
                </a:lnTo>
                <a:lnTo>
                  <a:pt x="42863" y="245269"/>
                </a:lnTo>
                <a:lnTo>
                  <a:pt x="16669" y="216694"/>
                </a:lnTo>
                <a:lnTo>
                  <a:pt x="4763" y="190500"/>
                </a:lnTo>
                <a:lnTo>
                  <a:pt x="0" y="161925"/>
                </a:lnTo>
                <a:lnTo>
                  <a:pt x="0" y="142875"/>
                </a:lnTo>
                <a:lnTo>
                  <a:pt x="9525" y="126206"/>
                </a:lnTo>
                <a:lnTo>
                  <a:pt x="26194" y="111919"/>
                </a:lnTo>
                <a:lnTo>
                  <a:pt x="73819" y="88106"/>
                </a:lnTo>
                <a:lnTo>
                  <a:pt x="159544" y="61912"/>
                </a:lnTo>
                <a:lnTo>
                  <a:pt x="247650" y="38100"/>
                </a:lnTo>
                <a:lnTo>
                  <a:pt x="385763" y="11906"/>
                </a:lnTo>
                <a:lnTo>
                  <a:pt x="471488" y="0"/>
                </a:lnTo>
                <a:lnTo>
                  <a:pt x="511969" y="14287"/>
                </a:lnTo>
                <a:lnTo>
                  <a:pt x="581025" y="35719"/>
                </a:lnTo>
                <a:lnTo>
                  <a:pt x="640557" y="52387"/>
                </a:lnTo>
                <a:lnTo>
                  <a:pt x="704850" y="69056"/>
                </a:lnTo>
                <a:lnTo>
                  <a:pt x="785813" y="88106"/>
                </a:lnTo>
                <a:lnTo>
                  <a:pt x="876300" y="102394"/>
                </a:lnTo>
                <a:lnTo>
                  <a:pt x="1000125" y="119062"/>
                </a:lnTo>
                <a:lnTo>
                  <a:pt x="1190625" y="142875"/>
                </a:lnTo>
                <a:lnTo>
                  <a:pt x="1528763" y="166687"/>
                </a:lnTo>
                <a:cubicBezTo>
                  <a:pt x="1660524" y="172277"/>
                  <a:pt x="1792171" y="183356"/>
                  <a:pt x="1924050" y="183356"/>
                </a:cubicBezTo>
                <a:lnTo>
                  <a:pt x="2100263" y="197644"/>
                </a:lnTo>
                <a:lnTo>
                  <a:pt x="2171700" y="152400"/>
                </a:lnTo>
                <a:lnTo>
                  <a:pt x="2252663" y="102394"/>
                </a:lnTo>
                <a:lnTo>
                  <a:pt x="2316957" y="66675"/>
                </a:lnTo>
                <a:lnTo>
                  <a:pt x="2352675" y="45244"/>
                </a:lnTo>
                <a:lnTo>
                  <a:pt x="2374107" y="33337"/>
                </a:lnTo>
                <a:lnTo>
                  <a:pt x="2395538" y="23812"/>
                </a:lnTo>
                <a:lnTo>
                  <a:pt x="2416969" y="21431"/>
                </a:lnTo>
                <a:lnTo>
                  <a:pt x="2440782" y="21431"/>
                </a:lnTo>
                <a:lnTo>
                  <a:pt x="2452688" y="23812"/>
                </a:lnTo>
                <a:lnTo>
                  <a:pt x="2462213" y="30956"/>
                </a:lnTo>
                <a:lnTo>
                  <a:pt x="2469357" y="40481"/>
                </a:lnTo>
                <a:lnTo>
                  <a:pt x="2474119" y="61912"/>
                </a:lnTo>
                <a:lnTo>
                  <a:pt x="2464594" y="100012"/>
                </a:lnTo>
                <a:lnTo>
                  <a:pt x="2445544" y="138112"/>
                </a:lnTo>
                <a:lnTo>
                  <a:pt x="2390775" y="211931"/>
                </a:lnTo>
                <a:lnTo>
                  <a:pt x="2278857" y="340519"/>
                </a:lnTo>
                <a:lnTo>
                  <a:pt x="2164557" y="383381"/>
                </a:lnTo>
                <a:lnTo>
                  <a:pt x="1907382" y="371475"/>
                </a:lnTo>
                <a:lnTo>
                  <a:pt x="1431132" y="3452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C0B72F-929B-47C2-859E-418A281EC4C4}"/>
              </a:ext>
            </a:extLst>
          </p:cNvPr>
          <p:cNvSpPr/>
          <p:nvPr/>
        </p:nvSpPr>
        <p:spPr>
          <a:xfrm>
            <a:off x="5432426" y="3827464"/>
            <a:ext cx="2320925" cy="496887"/>
          </a:xfrm>
          <a:custGeom>
            <a:avLst/>
            <a:gdLst>
              <a:gd name="connsiteX0" fmla="*/ 1621632 w 2321719"/>
              <a:gd name="connsiteY0" fmla="*/ 288131 h 497681"/>
              <a:gd name="connsiteX1" fmla="*/ 1300163 w 2321719"/>
              <a:gd name="connsiteY1" fmla="*/ 323850 h 497681"/>
              <a:gd name="connsiteX2" fmla="*/ 1102519 w 2321719"/>
              <a:gd name="connsiteY2" fmla="*/ 357187 h 497681"/>
              <a:gd name="connsiteX3" fmla="*/ 619125 w 2321719"/>
              <a:gd name="connsiteY3" fmla="*/ 435769 h 497681"/>
              <a:gd name="connsiteX4" fmla="*/ 342900 w 2321719"/>
              <a:gd name="connsiteY4" fmla="*/ 497681 h 497681"/>
              <a:gd name="connsiteX5" fmla="*/ 309563 w 2321719"/>
              <a:gd name="connsiteY5" fmla="*/ 485775 h 497681"/>
              <a:gd name="connsiteX6" fmla="*/ 235744 w 2321719"/>
              <a:gd name="connsiteY6" fmla="*/ 445294 h 497681"/>
              <a:gd name="connsiteX7" fmla="*/ 185738 w 2321719"/>
              <a:gd name="connsiteY7" fmla="*/ 407194 h 497681"/>
              <a:gd name="connsiteX8" fmla="*/ 102394 w 2321719"/>
              <a:gd name="connsiteY8" fmla="*/ 328612 h 497681"/>
              <a:gd name="connsiteX9" fmla="*/ 50007 w 2321719"/>
              <a:gd name="connsiteY9" fmla="*/ 264319 h 497681"/>
              <a:gd name="connsiteX10" fmla="*/ 23813 w 2321719"/>
              <a:gd name="connsiteY10" fmla="*/ 230981 h 497681"/>
              <a:gd name="connsiteX11" fmla="*/ 9525 w 2321719"/>
              <a:gd name="connsiteY11" fmla="*/ 207169 h 497681"/>
              <a:gd name="connsiteX12" fmla="*/ 0 w 2321719"/>
              <a:gd name="connsiteY12" fmla="*/ 190500 h 497681"/>
              <a:gd name="connsiteX13" fmla="*/ 0 w 2321719"/>
              <a:gd name="connsiteY13" fmla="*/ 169069 h 497681"/>
              <a:gd name="connsiteX14" fmla="*/ 4763 w 2321719"/>
              <a:gd name="connsiteY14" fmla="*/ 159544 h 497681"/>
              <a:gd name="connsiteX15" fmla="*/ 21432 w 2321719"/>
              <a:gd name="connsiteY15" fmla="*/ 152400 h 497681"/>
              <a:gd name="connsiteX16" fmla="*/ 40482 w 2321719"/>
              <a:gd name="connsiteY16" fmla="*/ 154781 h 497681"/>
              <a:gd name="connsiteX17" fmla="*/ 57150 w 2321719"/>
              <a:gd name="connsiteY17" fmla="*/ 159544 h 497681"/>
              <a:gd name="connsiteX18" fmla="*/ 92869 w 2321719"/>
              <a:gd name="connsiteY18" fmla="*/ 188119 h 497681"/>
              <a:gd name="connsiteX19" fmla="*/ 126207 w 2321719"/>
              <a:gd name="connsiteY19" fmla="*/ 209550 h 497681"/>
              <a:gd name="connsiteX20" fmla="*/ 161925 w 2321719"/>
              <a:gd name="connsiteY20" fmla="*/ 226219 h 497681"/>
              <a:gd name="connsiteX21" fmla="*/ 221457 w 2321719"/>
              <a:gd name="connsiteY21" fmla="*/ 247650 h 497681"/>
              <a:gd name="connsiteX22" fmla="*/ 285750 w 2321719"/>
              <a:gd name="connsiteY22" fmla="*/ 269081 h 497681"/>
              <a:gd name="connsiteX23" fmla="*/ 302419 w 2321719"/>
              <a:gd name="connsiteY23" fmla="*/ 271462 h 497681"/>
              <a:gd name="connsiteX24" fmla="*/ 502444 w 2321719"/>
              <a:gd name="connsiteY24" fmla="*/ 252412 h 497681"/>
              <a:gd name="connsiteX25" fmla="*/ 831057 w 2321719"/>
              <a:gd name="connsiteY25" fmla="*/ 214312 h 497681"/>
              <a:gd name="connsiteX26" fmla="*/ 1109663 w 2321719"/>
              <a:gd name="connsiteY26" fmla="*/ 178594 h 497681"/>
              <a:gd name="connsiteX27" fmla="*/ 1300163 w 2321719"/>
              <a:gd name="connsiteY27" fmla="*/ 145256 h 497681"/>
              <a:gd name="connsiteX28" fmla="*/ 1550194 w 2321719"/>
              <a:gd name="connsiteY28" fmla="*/ 102394 h 497681"/>
              <a:gd name="connsiteX29" fmla="*/ 1745457 w 2321719"/>
              <a:gd name="connsiteY29" fmla="*/ 73819 h 497681"/>
              <a:gd name="connsiteX30" fmla="*/ 1847850 w 2321719"/>
              <a:gd name="connsiteY30" fmla="*/ 35719 h 497681"/>
              <a:gd name="connsiteX31" fmla="*/ 1926432 w 2321719"/>
              <a:gd name="connsiteY31" fmla="*/ 2381 h 497681"/>
              <a:gd name="connsiteX32" fmla="*/ 1955007 w 2321719"/>
              <a:gd name="connsiteY32" fmla="*/ 0 h 497681"/>
              <a:gd name="connsiteX33" fmla="*/ 2028825 w 2321719"/>
              <a:gd name="connsiteY33" fmla="*/ 7144 h 497681"/>
              <a:gd name="connsiteX34" fmla="*/ 2093119 w 2321719"/>
              <a:gd name="connsiteY34" fmla="*/ 21431 h 497681"/>
              <a:gd name="connsiteX35" fmla="*/ 2164557 w 2321719"/>
              <a:gd name="connsiteY35" fmla="*/ 40481 h 497681"/>
              <a:gd name="connsiteX36" fmla="*/ 2235994 w 2321719"/>
              <a:gd name="connsiteY36" fmla="*/ 71437 h 497681"/>
              <a:gd name="connsiteX37" fmla="*/ 2283619 w 2321719"/>
              <a:gd name="connsiteY37" fmla="*/ 92869 h 497681"/>
              <a:gd name="connsiteX38" fmla="*/ 2300288 w 2321719"/>
              <a:gd name="connsiteY38" fmla="*/ 109537 h 497681"/>
              <a:gd name="connsiteX39" fmla="*/ 2314575 w 2321719"/>
              <a:gd name="connsiteY39" fmla="*/ 138112 h 497681"/>
              <a:gd name="connsiteX40" fmla="*/ 2321719 w 2321719"/>
              <a:gd name="connsiteY40" fmla="*/ 169069 h 497681"/>
              <a:gd name="connsiteX41" fmla="*/ 2319338 w 2321719"/>
              <a:gd name="connsiteY41" fmla="*/ 192881 h 497681"/>
              <a:gd name="connsiteX42" fmla="*/ 2312194 w 2321719"/>
              <a:gd name="connsiteY42" fmla="*/ 219075 h 497681"/>
              <a:gd name="connsiteX43" fmla="*/ 2288382 w 2321719"/>
              <a:gd name="connsiteY43" fmla="*/ 235744 h 497681"/>
              <a:gd name="connsiteX44" fmla="*/ 2269332 w 2321719"/>
              <a:gd name="connsiteY44" fmla="*/ 245269 h 497681"/>
              <a:gd name="connsiteX45" fmla="*/ 2207419 w 2321719"/>
              <a:gd name="connsiteY45" fmla="*/ 250031 h 497681"/>
              <a:gd name="connsiteX46" fmla="*/ 2033588 w 2321719"/>
              <a:gd name="connsiteY46" fmla="*/ 247650 h 497681"/>
              <a:gd name="connsiteX47" fmla="*/ 1857375 w 2321719"/>
              <a:gd name="connsiteY47" fmla="*/ 250031 h 497681"/>
              <a:gd name="connsiteX48" fmla="*/ 1621632 w 2321719"/>
              <a:gd name="connsiteY48" fmla="*/ 288131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1719" h="497681">
                <a:moveTo>
                  <a:pt x="1621632" y="288131"/>
                </a:moveTo>
                <a:lnTo>
                  <a:pt x="1300163" y="323850"/>
                </a:lnTo>
                <a:lnTo>
                  <a:pt x="1102519" y="357187"/>
                </a:lnTo>
                <a:lnTo>
                  <a:pt x="619125" y="435769"/>
                </a:lnTo>
                <a:lnTo>
                  <a:pt x="342900" y="497681"/>
                </a:lnTo>
                <a:lnTo>
                  <a:pt x="309563" y="485775"/>
                </a:lnTo>
                <a:lnTo>
                  <a:pt x="235744" y="445294"/>
                </a:lnTo>
                <a:lnTo>
                  <a:pt x="185738" y="407194"/>
                </a:lnTo>
                <a:lnTo>
                  <a:pt x="102394" y="328612"/>
                </a:lnTo>
                <a:lnTo>
                  <a:pt x="50007" y="264319"/>
                </a:lnTo>
                <a:lnTo>
                  <a:pt x="23813" y="230981"/>
                </a:lnTo>
                <a:lnTo>
                  <a:pt x="9525" y="207169"/>
                </a:lnTo>
                <a:lnTo>
                  <a:pt x="0" y="190500"/>
                </a:lnTo>
                <a:lnTo>
                  <a:pt x="0" y="169069"/>
                </a:lnTo>
                <a:lnTo>
                  <a:pt x="4763" y="159544"/>
                </a:lnTo>
                <a:lnTo>
                  <a:pt x="21432" y="152400"/>
                </a:lnTo>
                <a:lnTo>
                  <a:pt x="40482" y="154781"/>
                </a:lnTo>
                <a:lnTo>
                  <a:pt x="57150" y="159544"/>
                </a:lnTo>
                <a:lnTo>
                  <a:pt x="92869" y="188119"/>
                </a:lnTo>
                <a:lnTo>
                  <a:pt x="126207" y="209550"/>
                </a:lnTo>
                <a:lnTo>
                  <a:pt x="161925" y="226219"/>
                </a:lnTo>
                <a:lnTo>
                  <a:pt x="221457" y="247650"/>
                </a:lnTo>
                <a:lnTo>
                  <a:pt x="285750" y="269081"/>
                </a:lnTo>
                <a:lnTo>
                  <a:pt x="302419" y="271462"/>
                </a:lnTo>
                <a:lnTo>
                  <a:pt x="502444" y="252412"/>
                </a:lnTo>
                <a:lnTo>
                  <a:pt x="831057" y="214312"/>
                </a:lnTo>
                <a:lnTo>
                  <a:pt x="1109663" y="178594"/>
                </a:lnTo>
                <a:lnTo>
                  <a:pt x="1300163" y="145256"/>
                </a:lnTo>
                <a:lnTo>
                  <a:pt x="1550194" y="102394"/>
                </a:lnTo>
                <a:lnTo>
                  <a:pt x="1745457" y="73819"/>
                </a:lnTo>
                <a:lnTo>
                  <a:pt x="1847850" y="35719"/>
                </a:lnTo>
                <a:lnTo>
                  <a:pt x="1926432" y="2381"/>
                </a:lnTo>
                <a:lnTo>
                  <a:pt x="1955007" y="0"/>
                </a:lnTo>
                <a:lnTo>
                  <a:pt x="2028825" y="7144"/>
                </a:lnTo>
                <a:lnTo>
                  <a:pt x="2093119" y="21431"/>
                </a:lnTo>
                <a:lnTo>
                  <a:pt x="2164557" y="40481"/>
                </a:lnTo>
                <a:lnTo>
                  <a:pt x="2235994" y="71437"/>
                </a:lnTo>
                <a:lnTo>
                  <a:pt x="2283619" y="92869"/>
                </a:lnTo>
                <a:lnTo>
                  <a:pt x="2300288" y="109537"/>
                </a:lnTo>
                <a:lnTo>
                  <a:pt x="2314575" y="138112"/>
                </a:lnTo>
                <a:lnTo>
                  <a:pt x="2321719" y="169069"/>
                </a:lnTo>
                <a:lnTo>
                  <a:pt x="2319338" y="192881"/>
                </a:lnTo>
                <a:lnTo>
                  <a:pt x="2312194" y="219075"/>
                </a:lnTo>
                <a:lnTo>
                  <a:pt x="2288382" y="235744"/>
                </a:lnTo>
                <a:lnTo>
                  <a:pt x="2269332" y="245269"/>
                </a:lnTo>
                <a:lnTo>
                  <a:pt x="2207419" y="250031"/>
                </a:lnTo>
                <a:lnTo>
                  <a:pt x="2033588" y="247650"/>
                </a:lnTo>
                <a:lnTo>
                  <a:pt x="1857375" y="250031"/>
                </a:lnTo>
                <a:lnTo>
                  <a:pt x="162163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71F775-D9B5-4A98-8355-9FACA1DEF16A}"/>
              </a:ext>
            </a:extLst>
          </p:cNvPr>
          <p:cNvSpPr/>
          <p:nvPr/>
        </p:nvSpPr>
        <p:spPr>
          <a:xfrm rot="16200000">
            <a:off x="5354639" y="3871914"/>
            <a:ext cx="2397125" cy="612775"/>
          </a:xfrm>
          <a:custGeom>
            <a:avLst/>
            <a:gdLst>
              <a:gd name="connsiteX0" fmla="*/ 731044 w 2397919"/>
              <a:gd name="connsiteY0" fmla="*/ 492919 h 611981"/>
              <a:gd name="connsiteX1" fmla="*/ 266700 w 2397919"/>
              <a:gd name="connsiteY1" fmla="*/ 473869 h 611981"/>
              <a:gd name="connsiteX2" fmla="*/ 30956 w 2397919"/>
              <a:gd name="connsiteY2" fmla="*/ 466725 h 611981"/>
              <a:gd name="connsiteX3" fmla="*/ 0 w 2397919"/>
              <a:gd name="connsiteY3" fmla="*/ 271463 h 611981"/>
              <a:gd name="connsiteX4" fmla="*/ 226219 w 2397919"/>
              <a:gd name="connsiteY4" fmla="*/ 266700 h 611981"/>
              <a:gd name="connsiteX5" fmla="*/ 735806 w 2397919"/>
              <a:gd name="connsiteY5" fmla="*/ 266700 h 611981"/>
              <a:gd name="connsiteX6" fmla="*/ 1195388 w 2397919"/>
              <a:gd name="connsiteY6" fmla="*/ 264319 h 611981"/>
              <a:gd name="connsiteX7" fmla="*/ 1354931 w 2397919"/>
              <a:gd name="connsiteY7" fmla="*/ 264319 h 611981"/>
              <a:gd name="connsiteX8" fmla="*/ 1897856 w 2397919"/>
              <a:gd name="connsiteY8" fmla="*/ 266700 h 611981"/>
              <a:gd name="connsiteX9" fmla="*/ 2085975 w 2397919"/>
              <a:gd name="connsiteY9" fmla="*/ 266700 h 611981"/>
              <a:gd name="connsiteX10" fmla="*/ 2131219 w 2397919"/>
              <a:gd name="connsiteY10" fmla="*/ 261938 h 611981"/>
              <a:gd name="connsiteX11" fmla="*/ 2181225 w 2397919"/>
              <a:gd name="connsiteY11" fmla="*/ 245269 h 611981"/>
              <a:gd name="connsiteX12" fmla="*/ 2219325 w 2397919"/>
              <a:gd name="connsiteY12" fmla="*/ 221456 h 611981"/>
              <a:gd name="connsiteX13" fmla="*/ 2252663 w 2397919"/>
              <a:gd name="connsiteY13" fmla="*/ 185738 h 611981"/>
              <a:gd name="connsiteX14" fmla="*/ 2276475 w 2397919"/>
              <a:gd name="connsiteY14" fmla="*/ 150019 h 611981"/>
              <a:gd name="connsiteX15" fmla="*/ 2297906 w 2397919"/>
              <a:gd name="connsiteY15" fmla="*/ 109538 h 611981"/>
              <a:gd name="connsiteX16" fmla="*/ 2319338 w 2397919"/>
              <a:gd name="connsiteY16" fmla="*/ 59531 h 611981"/>
              <a:gd name="connsiteX17" fmla="*/ 2328863 w 2397919"/>
              <a:gd name="connsiteY17" fmla="*/ 35719 h 611981"/>
              <a:gd name="connsiteX18" fmla="*/ 2345531 w 2397919"/>
              <a:gd name="connsiteY18" fmla="*/ 16669 h 611981"/>
              <a:gd name="connsiteX19" fmla="*/ 2364581 w 2397919"/>
              <a:gd name="connsiteY19" fmla="*/ 2381 h 611981"/>
              <a:gd name="connsiteX20" fmla="*/ 2381250 w 2397919"/>
              <a:gd name="connsiteY20" fmla="*/ 0 h 611981"/>
              <a:gd name="connsiteX21" fmla="*/ 2390775 w 2397919"/>
              <a:gd name="connsiteY21" fmla="*/ 7144 h 611981"/>
              <a:gd name="connsiteX22" fmla="*/ 2397919 w 2397919"/>
              <a:gd name="connsiteY22" fmla="*/ 30956 h 611981"/>
              <a:gd name="connsiteX23" fmla="*/ 2393156 w 2397919"/>
              <a:gd name="connsiteY23" fmla="*/ 135731 h 611981"/>
              <a:gd name="connsiteX24" fmla="*/ 2383631 w 2397919"/>
              <a:gd name="connsiteY24" fmla="*/ 221456 h 611981"/>
              <a:gd name="connsiteX25" fmla="*/ 2362200 w 2397919"/>
              <a:gd name="connsiteY25" fmla="*/ 304800 h 611981"/>
              <a:gd name="connsiteX26" fmla="*/ 2336006 w 2397919"/>
              <a:gd name="connsiteY26" fmla="*/ 385763 h 611981"/>
              <a:gd name="connsiteX27" fmla="*/ 2297906 w 2397919"/>
              <a:gd name="connsiteY27" fmla="*/ 481013 h 611981"/>
              <a:gd name="connsiteX28" fmla="*/ 2247900 w 2397919"/>
              <a:gd name="connsiteY28" fmla="*/ 569119 h 611981"/>
              <a:gd name="connsiteX29" fmla="*/ 2226469 w 2397919"/>
              <a:gd name="connsiteY29" fmla="*/ 592931 h 611981"/>
              <a:gd name="connsiteX30" fmla="*/ 2195513 w 2397919"/>
              <a:gd name="connsiteY30" fmla="*/ 611981 h 611981"/>
              <a:gd name="connsiteX31" fmla="*/ 2169319 w 2397919"/>
              <a:gd name="connsiteY31" fmla="*/ 611981 h 611981"/>
              <a:gd name="connsiteX32" fmla="*/ 2138363 w 2397919"/>
              <a:gd name="connsiteY32" fmla="*/ 600075 h 611981"/>
              <a:gd name="connsiteX33" fmla="*/ 2112169 w 2397919"/>
              <a:gd name="connsiteY33" fmla="*/ 585788 h 611981"/>
              <a:gd name="connsiteX34" fmla="*/ 2085975 w 2397919"/>
              <a:gd name="connsiteY34" fmla="*/ 559594 h 611981"/>
              <a:gd name="connsiteX35" fmla="*/ 2059781 w 2397919"/>
              <a:gd name="connsiteY35" fmla="*/ 535781 h 611981"/>
              <a:gd name="connsiteX36" fmla="*/ 2021681 w 2397919"/>
              <a:gd name="connsiteY36" fmla="*/ 519113 h 611981"/>
              <a:gd name="connsiteX37" fmla="*/ 1981200 w 2397919"/>
              <a:gd name="connsiteY37" fmla="*/ 509588 h 611981"/>
              <a:gd name="connsiteX38" fmla="*/ 1762125 w 2397919"/>
              <a:gd name="connsiteY38" fmla="*/ 509588 h 611981"/>
              <a:gd name="connsiteX39" fmla="*/ 1388269 w 2397919"/>
              <a:gd name="connsiteY39" fmla="*/ 514350 h 611981"/>
              <a:gd name="connsiteX40" fmla="*/ 1235869 w 2397919"/>
              <a:gd name="connsiteY40" fmla="*/ 509588 h 611981"/>
              <a:gd name="connsiteX41" fmla="*/ 731044 w 2397919"/>
              <a:gd name="connsiteY41" fmla="*/ 4929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7919" h="611981">
                <a:moveTo>
                  <a:pt x="731044" y="492919"/>
                </a:moveTo>
                <a:lnTo>
                  <a:pt x="266700" y="473869"/>
                </a:lnTo>
                <a:lnTo>
                  <a:pt x="30956" y="466725"/>
                </a:lnTo>
                <a:lnTo>
                  <a:pt x="0" y="271463"/>
                </a:lnTo>
                <a:lnTo>
                  <a:pt x="226219" y="266700"/>
                </a:lnTo>
                <a:lnTo>
                  <a:pt x="735806" y="266700"/>
                </a:lnTo>
                <a:lnTo>
                  <a:pt x="1195388" y="264319"/>
                </a:lnTo>
                <a:lnTo>
                  <a:pt x="1354931" y="264319"/>
                </a:lnTo>
                <a:lnTo>
                  <a:pt x="1897856" y="266700"/>
                </a:lnTo>
                <a:lnTo>
                  <a:pt x="2085975" y="266700"/>
                </a:lnTo>
                <a:lnTo>
                  <a:pt x="2131219" y="261938"/>
                </a:lnTo>
                <a:lnTo>
                  <a:pt x="2181225" y="245269"/>
                </a:lnTo>
                <a:lnTo>
                  <a:pt x="2219325" y="221456"/>
                </a:lnTo>
                <a:lnTo>
                  <a:pt x="2252663" y="185738"/>
                </a:lnTo>
                <a:lnTo>
                  <a:pt x="2276475" y="150019"/>
                </a:lnTo>
                <a:lnTo>
                  <a:pt x="2297906" y="109538"/>
                </a:lnTo>
                <a:lnTo>
                  <a:pt x="2319338" y="59531"/>
                </a:lnTo>
                <a:lnTo>
                  <a:pt x="2328863" y="35719"/>
                </a:lnTo>
                <a:lnTo>
                  <a:pt x="2345531" y="16669"/>
                </a:lnTo>
                <a:lnTo>
                  <a:pt x="2364581" y="2381"/>
                </a:lnTo>
                <a:lnTo>
                  <a:pt x="2381250" y="0"/>
                </a:lnTo>
                <a:lnTo>
                  <a:pt x="2390775" y="7144"/>
                </a:lnTo>
                <a:lnTo>
                  <a:pt x="2397919" y="30956"/>
                </a:lnTo>
                <a:lnTo>
                  <a:pt x="2393156" y="135731"/>
                </a:lnTo>
                <a:lnTo>
                  <a:pt x="2383631" y="221456"/>
                </a:lnTo>
                <a:lnTo>
                  <a:pt x="2362200" y="304800"/>
                </a:lnTo>
                <a:lnTo>
                  <a:pt x="2336006" y="385763"/>
                </a:lnTo>
                <a:lnTo>
                  <a:pt x="2297906" y="481013"/>
                </a:lnTo>
                <a:lnTo>
                  <a:pt x="2247900" y="569119"/>
                </a:lnTo>
                <a:lnTo>
                  <a:pt x="2226469" y="592931"/>
                </a:lnTo>
                <a:lnTo>
                  <a:pt x="2195513" y="611981"/>
                </a:lnTo>
                <a:lnTo>
                  <a:pt x="2169319" y="611981"/>
                </a:lnTo>
                <a:lnTo>
                  <a:pt x="2138363" y="600075"/>
                </a:lnTo>
                <a:lnTo>
                  <a:pt x="2112169" y="585788"/>
                </a:lnTo>
                <a:lnTo>
                  <a:pt x="2085975" y="559594"/>
                </a:lnTo>
                <a:lnTo>
                  <a:pt x="2059781" y="535781"/>
                </a:lnTo>
                <a:lnTo>
                  <a:pt x="2021681" y="519113"/>
                </a:lnTo>
                <a:lnTo>
                  <a:pt x="1981200" y="509588"/>
                </a:lnTo>
                <a:lnTo>
                  <a:pt x="1762125" y="509588"/>
                </a:lnTo>
                <a:lnTo>
                  <a:pt x="1388269" y="514350"/>
                </a:lnTo>
                <a:lnTo>
                  <a:pt x="1235869" y="509588"/>
                </a:lnTo>
                <a:lnTo>
                  <a:pt x="7310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F2CB32C-64AC-445E-B021-F3317E74D3E8}"/>
              </a:ext>
            </a:extLst>
          </p:cNvPr>
          <p:cNvSpPr/>
          <p:nvPr/>
        </p:nvSpPr>
        <p:spPr>
          <a:xfrm>
            <a:off x="5127625" y="5146676"/>
            <a:ext cx="3049588" cy="563563"/>
          </a:xfrm>
          <a:custGeom>
            <a:avLst/>
            <a:gdLst>
              <a:gd name="connsiteX0" fmla="*/ 2014256 w 3049718"/>
              <a:gd name="connsiteY0" fmla="*/ 316820 h 564094"/>
              <a:gd name="connsiteX1" fmla="*/ 1499101 w 3049718"/>
              <a:gd name="connsiteY1" fmla="*/ 342578 h 564094"/>
              <a:gd name="connsiteX2" fmla="*/ 1228645 w 3049718"/>
              <a:gd name="connsiteY2" fmla="*/ 373487 h 564094"/>
              <a:gd name="connsiteX3" fmla="*/ 945310 w 3049718"/>
              <a:gd name="connsiteY3" fmla="*/ 419851 h 564094"/>
              <a:gd name="connsiteX4" fmla="*/ 680005 w 3049718"/>
              <a:gd name="connsiteY4" fmla="*/ 481670 h 564094"/>
              <a:gd name="connsiteX5" fmla="*/ 540913 w 3049718"/>
              <a:gd name="connsiteY5" fmla="*/ 530609 h 564094"/>
              <a:gd name="connsiteX6" fmla="*/ 466216 w 3049718"/>
              <a:gd name="connsiteY6" fmla="*/ 564094 h 564094"/>
              <a:gd name="connsiteX7" fmla="*/ 432731 w 3049718"/>
              <a:gd name="connsiteY7" fmla="*/ 556367 h 564094"/>
              <a:gd name="connsiteX8" fmla="*/ 350306 w 3049718"/>
              <a:gd name="connsiteY8" fmla="*/ 530609 h 564094"/>
              <a:gd name="connsiteX9" fmla="*/ 303942 w 3049718"/>
              <a:gd name="connsiteY9" fmla="*/ 510003 h 564094"/>
              <a:gd name="connsiteX10" fmla="*/ 234396 w 3049718"/>
              <a:gd name="connsiteY10" fmla="*/ 473942 h 564094"/>
              <a:gd name="connsiteX11" fmla="*/ 121062 w 3049718"/>
              <a:gd name="connsiteY11" fmla="*/ 396669 h 564094"/>
              <a:gd name="connsiteX12" fmla="*/ 48940 w 3049718"/>
              <a:gd name="connsiteY12" fmla="*/ 345154 h 564094"/>
              <a:gd name="connsiteX13" fmla="*/ 23182 w 3049718"/>
              <a:gd name="connsiteY13" fmla="*/ 324547 h 564094"/>
              <a:gd name="connsiteX14" fmla="*/ 7728 w 3049718"/>
              <a:gd name="connsiteY14" fmla="*/ 306517 h 564094"/>
              <a:gd name="connsiteX15" fmla="*/ 0 w 3049718"/>
              <a:gd name="connsiteY15" fmla="*/ 283335 h 564094"/>
              <a:gd name="connsiteX16" fmla="*/ 10303 w 3049718"/>
              <a:gd name="connsiteY16" fmla="*/ 262729 h 564094"/>
              <a:gd name="connsiteX17" fmla="*/ 36061 w 3049718"/>
              <a:gd name="connsiteY17" fmla="*/ 249850 h 564094"/>
              <a:gd name="connsiteX18" fmla="*/ 56667 w 3049718"/>
              <a:gd name="connsiteY18" fmla="*/ 249850 h 564094"/>
              <a:gd name="connsiteX19" fmla="*/ 113334 w 3049718"/>
              <a:gd name="connsiteY19" fmla="*/ 267880 h 564094"/>
              <a:gd name="connsiteX20" fmla="*/ 172577 w 3049718"/>
              <a:gd name="connsiteY20" fmla="*/ 280759 h 564094"/>
              <a:gd name="connsiteX21" fmla="*/ 267881 w 3049718"/>
              <a:gd name="connsiteY21" fmla="*/ 293638 h 564094"/>
              <a:gd name="connsiteX22" fmla="*/ 355457 w 3049718"/>
              <a:gd name="connsiteY22" fmla="*/ 301365 h 564094"/>
              <a:gd name="connsiteX23" fmla="*/ 453337 w 3049718"/>
              <a:gd name="connsiteY23" fmla="*/ 296214 h 564094"/>
              <a:gd name="connsiteX24" fmla="*/ 556368 w 3049718"/>
              <a:gd name="connsiteY24" fmla="*/ 283335 h 564094"/>
              <a:gd name="connsiteX25" fmla="*/ 860309 w 3049718"/>
              <a:gd name="connsiteY25" fmla="*/ 236971 h 564094"/>
              <a:gd name="connsiteX26" fmla="*/ 1416676 w 3049718"/>
              <a:gd name="connsiteY26" fmla="*/ 154546 h 564094"/>
              <a:gd name="connsiteX27" fmla="*/ 1555768 w 3049718"/>
              <a:gd name="connsiteY27" fmla="*/ 139092 h 564094"/>
              <a:gd name="connsiteX28" fmla="*/ 1980771 w 3049718"/>
              <a:gd name="connsiteY28" fmla="*/ 115910 h 564094"/>
              <a:gd name="connsiteX29" fmla="*/ 2413501 w 3049718"/>
              <a:gd name="connsiteY29" fmla="*/ 90152 h 564094"/>
              <a:gd name="connsiteX30" fmla="*/ 2475320 w 3049718"/>
              <a:gd name="connsiteY30" fmla="*/ 66970 h 564094"/>
              <a:gd name="connsiteX31" fmla="*/ 2560320 w 3049718"/>
              <a:gd name="connsiteY31" fmla="*/ 33485 h 564094"/>
              <a:gd name="connsiteX32" fmla="*/ 2653048 w 3049718"/>
              <a:gd name="connsiteY32" fmla="*/ 0 h 564094"/>
              <a:gd name="connsiteX33" fmla="*/ 2704564 w 3049718"/>
              <a:gd name="connsiteY33" fmla="*/ 18030 h 564094"/>
              <a:gd name="connsiteX34" fmla="*/ 2817898 w 3049718"/>
              <a:gd name="connsiteY34" fmla="*/ 64394 h 564094"/>
              <a:gd name="connsiteX35" fmla="*/ 2900323 w 3049718"/>
              <a:gd name="connsiteY35" fmla="*/ 105607 h 564094"/>
              <a:gd name="connsiteX36" fmla="*/ 2951838 w 3049718"/>
              <a:gd name="connsiteY36" fmla="*/ 136516 h 564094"/>
              <a:gd name="connsiteX37" fmla="*/ 3003354 w 3049718"/>
              <a:gd name="connsiteY37" fmla="*/ 172577 h 564094"/>
              <a:gd name="connsiteX38" fmla="*/ 3029111 w 3049718"/>
              <a:gd name="connsiteY38" fmla="*/ 198334 h 564094"/>
              <a:gd name="connsiteX39" fmla="*/ 3041990 w 3049718"/>
              <a:gd name="connsiteY39" fmla="*/ 229244 h 564094"/>
              <a:gd name="connsiteX40" fmla="*/ 3049718 w 3049718"/>
              <a:gd name="connsiteY40" fmla="*/ 260153 h 564094"/>
              <a:gd name="connsiteX41" fmla="*/ 3047142 w 3049718"/>
              <a:gd name="connsiteY41" fmla="*/ 280759 h 564094"/>
              <a:gd name="connsiteX42" fmla="*/ 3036839 w 3049718"/>
              <a:gd name="connsiteY42" fmla="*/ 298790 h 564094"/>
              <a:gd name="connsiteX43" fmla="*/ 3013657 w 3049718"/>
              <a:gd name="connsiteY43" fmla="*/ 316820 h 564094"/>
              <a:gd name="connsiteX44" fmla="*/ 2977596 w 3049718"/>
              <a:gd name="connsiteY44" fmla="*/ 332275 h 564094"/>
              <a:gd name="connsiteX45" fmla="*/ 2944111 w 3049718"/>
              <a:gd name="connsiteY45" fmla="*/ 337426 h 564094"/>
              <a:gd name="connsiteX46" fmla="*/ 2843656 w 3049718"/>
              <a:gd name="connsiteY46" fmla="*/ 324547 h 564094"/>
              <a:gd name="connsiteX47" fmla="*/ 2534563 w 3049718"/>
              <a:gd name="connsiteY47" fmla="*/ 303941 h 564094"/>
              <a:gd name="connsiteX48" fmla="*/ 2256379 w 3049718"/>
              <a:gd name="connsiteY48" fmla="*/ 306517 h 564094"/>
              <a:gd name="connsiteX49" fmla="*/ 2014256 w 3049718"/>
              <a:gd name="connsiteY49" fmla="*/ 316820 h 56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049718" h="564094">
                <a:moveTo>
                  <a:pt x="2014256" y="316820"/>
                </a:moveTo>
                <a:lnTo>
                  <a:pt x="1499101" y="342578"/>
                </a:lnTo>
                <a:lnTo>
                  <a:pt x="1228645" y="373487"/>
                </a:lnTo>
                <a:lnTo>
                  <a:pt x="945310" y="419851"/>
                </a:lnTo>
                <a:lnTo>
                  <a:pt x="680005" y="481670"/>
                </a:lnTo>
                <a:lnTo>
                  <a:pt x="540913" y="530609"/>
                </a:lnTo>
                <a:lnTo>
                  <a:pt x="466216" y="564094"/>
                </a:lnTo>
                <a:lnTo>
                  <a:pt x="432731" y="556367"/>
                </a:lnTo>
                <a:lnTo>
                  <a:pt x="350306" y="530609"/>
                </a:lnTo>
                <a:lnTo>
                  <a:pt x="303942" y="510003"/>
                </a:lnTo>
                <a:lnTo>
                  <a:pt x="234396" y="473942"/>
                </a:lnTo>
                <a:lnTo>
                  <a:pt x="121062" y="396669"/>
                </a:lnTo>
                <a:lnTo>
                  <a:pt x="48940" y="345154"/>
                </a:lnTo>
                <a:lnTo>
                  <a:pt x="23182" y="324547"/>
                </a:lnTo>
                <a:lnTo>
                  <a:pt x="7728" y="306517"/>
                </a:lnTo>
                <a:lnTo>
                  <a:pt x="0" y="283335"/>
                </a:lnTo>
                <a:lnTo>
                  <a:pt x="10303" y="262729"/>
                </a:lnTo>
                <a:lnTo>
                  <a:pt x="36061" y="249850"/>
                </a:lnTo>
                <a:lnTo>
                  <a:pt x="56667" y="249850"/>
                </a:lnTo>
                <a:lnTo>
                  <a:pt x="113334" y="267880"/>
                </a:lnTo>
                <a:lnTo>
                  <a:pt x="172577" y="280759"/>
                </a:lnTo>
                <a:lnTo>
                  <a:pt x="267881" y="293638"/>
                </a:lnTo>
                <a:lnTo>
                  <a:pt x="355457" y="301365"/>
                </a:lnTo>
                <a:lnTo>
                  <a:pt x="453337" y="296214"/>
                </a:lnTo>
                <a:lnTo>
                  <a:pt x="556368" y="283335"/>
                </a:lnTo>
                <a:lnTo>
                  <a:pt x="860309" y="236971"/>
                </a:lnTo>
                <a:lnTo>
                  <a:pt x="1416676" y="154546"/>
                </a:lnTo>
                <a:lnTo>
                  <a:pt x="1555768" y="139092"/>
                </a:lnTo>
                <a:lnTo>
                  <a:pt x="1980771" y="115910"/>
                </a:lnTo>
                <a:lnTo>
                  <a:pt x="2413501" y="90152"/>
                </a:lnTo>
                <a:lnTo>
                  <a:pt x="2475320" y="66970"/>
                </a:lnTo>
                <a:lnTo>
                  <a:pt x="2560320" y="33485"/>
                </a:lnTo>
                <a:lnTo>
                  <a:pt x="2653048" y="0"/>
                </a:lnTo>
                <a:lnTo>
                  <a:pt x="2704564" y="18030"/>
                </a:lnTo>
                <a:lnTo>
                  <a:pt x="2817898" y="64394"/>
                </a:lnTo>
                <a:lnTo>
                  <a:pt x="2900323" y="105607"/>
                </a:lnTo>
                <a:lnTo>
                  <a:pt x="2951838" y="136516"/>
                </a:lnTo>
                <a:lnTo>
                  <a:pt x="3003354" y="172577"/>
                </a:lnTo>
                <a:lnTo>
                  <a:pt x="3029111" y="198334"/>
                </a:lnTo>
                <a:lnTo>
                  <a:pt x="3041990" y="229244"/>
                </a:lnTo>
                <a:lnTo>
                  <a:pt x="3049718" y="260153"/>
                </a:lnTo>
                <a:lnTo>
                  <a:pt x="3047142" y="280759"/>
                </a:lnTo>
                <a:lnTo>
                  <a:pt x="3036839" y="298790"/>
                </a:lnTo>
                <a:lnTo>
                  <a:pt x="3013657" y="316820"/>
                </a:lnTo>
                <a:lnTo>
                  <a:pt x="2977596" y="332275"/>
                </a:lnTo>
                <a:lnTo>
                  <a:pt x="2944111" y="337426"/>
                </a:lnTo>
                <a:lnTo>
                  <a:pt x="2843656" y="324547"/>
                </a:lnTo>
                <a:lnTo>
                  <a:pt x="2534563" y="303941"/>
                </a:lnTo>
                <a:lnTo>
                  <a:pt x="2256379" y="306517"/>
                </a:lnTo>
                <a:lnTo>
                  <a:pt x="2014256" y="3168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2A7C752B-658E-4D51-BE08-75139BB69BA9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7F7320F-DE94-4334-9A0F-476508D88B6E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2C4C6D72-1880-4E1B-BBE8-63AE7B07621D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0569C7F2-28AD-45AC-86E2-F9D6EC351FF2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0E2F1C4E-762C-468A-9AC3-14DCE151AD77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57D5160-6233-4494-B857-509B1AEA8AB3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FDB2179B-4E47-4CD5-930F-A9FA7C525BE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B48979EE-64DC-450E-9FE2-089483C773A2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3E0C1AA-3128-4959-876D-A77695C57661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38E90638-8911-45DE-BEAE-428E76E586A8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492BA13-3EE1-41E3-9E91-7A8D655FF76A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62E1ED-DB8A-45A4-8C5D-E61D9E896619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702084A-DC85-47FC-81A6-FF22784F2F27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50A053FE-F3B2-442A-9603-66A0DC1D3A5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7256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2" grpId="0" animBg="1"/>
      <p:bldP spid="8" grpId="0" animBg="1"/>
      <p:bldP spid="11" grpId="0" animBg="1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8567B719-07F1-4C86-8070-B96576D0EB8B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D9275F5-F445-44A1-8D73-2F3927C6A99C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9259FBE9-53BE-4CB4-9B2E-8A7DAFFAAD19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D15CCCF-8F65-473D-87E8-19777BB743F9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C32DE23A-F4B2-4959-BE90-465ED0A50628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0CEF1E1D-62F8-47ED-B25D-529FF93D3BDB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27E6B5B-0555-4FEA-B205-68BFA1315C17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62618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D05F7-C944-4EB0-8480-60B70C504552}"/>
              </a:ext>
            </a:extLst>
          </p:cNvPr>
          <p:cNvSpPr/>
          <p:nvPr/>
        </p:nvSpPr>
        <p:spPr>
          <a:xfrm>
            <a:off x="4257677" y="1366839"/>
            <a:ext cx="1395413" cy="1133475"/>
          </a:xfrm>
          <a:custGeom>
            <a:avLst/>
            <a:gdLst>
              <a:gd name="connsiteX0" fmla="*/ 1021556 w 1395413"/>
              <a:gd name="connsiteY0" fmla="*/ 638175 h 1133475"/>
              <a:gd name="connsiteX1" fmla="*/ 802481 w 1395413"/>
              <a:gd name="connsiteY1" fmla="*/ 778668 h 1133475"/>
              <a:gd name="connsiteX2" fmla="*/ 652463 w 1395413"/>
              <a:gd name="connsiteY2" fmla="*/ 866775 h 1133475"/>
              <a:gd name="connsiteX3" fmla="*/ 507206 w 1395413"/>
              <a:gd name="connsiteY3" fmla="*/ 942975 h 1133475"/>
              <a:gd name="connsiteX4" fmla="*/ 302419 w 1395413"/>
              <a:gd name="connsiteY4" fmla="*/ 1038225 h 1133475"/>
              <a:gd name="connsiteX5" fmla="*/ 152400 w 1395413"/>
              <a:gd name="connsiteY5" fmla="*/ 1097756 h 1133475"/>
              <a:gd name="connsiteX6" fmla="*/ 47625 w 1395413"/>
              <a:gd name="connsiteY6" fmla="*/ 1133475 h 1133475"/>
              <a:gd name="connsiteX7" fmla="*/ 21431 w 1395413"/>
              <a:gd name="connsiteY7" fmla="*/ 1133475 h 1133475"/>
              <a:gd name="connsiteX8" fmla="*/ 4763 w 1395413"/>
              <a:gd name="connsiteY8" fmla="*/ 1126331 h 1133475"/>
              <a:gd name="connsiteX9" fmla="*/ 0 w 1395413"/>
              <a:gd name="connsiteY9" fmla="*/ 1109662 h 1133475"/>
              <a:gd name="connsiteX10" fmla="*/ 9525 w 1395413"/>
              <a:gd name="connsiteY10" fmla="*/ 1092993 h 1133475"/>
              <a:gd name="connsiteX11" fmla="*/ 30956 w 1395413"/>
              <a:gd name="connsiteY11" fmla="*/ 1073943 h 1133475"/>
              <a:gd name="connsiteX12" fmla="*/ 211931 w 1395413"/>
              <a:gd name="connsiteY12" fmla="*/ 981075 h 1133475"/>
              <a:gd name="connsiteX13" fmla="*/ 364331 w 1395413"/>
              <a:gd name="connsiteY13" fmla="*/ 890587 h 1133475"/>
              <a:gd name="connsiteX14" fmla="*/ 531019 w 1395413"/>
              <a:gd name="connsiteY14" fmla="*/ 781050 h 1133475"/>
              <a:gd name="connsiteX15" fmla="*/ 697706 w 1395413"/>
              <a:gd name="connsiteY15" fmla="*/ 645318 h 1133475"/>
              <a:gd name="connsiteX16" fmla="*/ 895350 w 1395413"/>
              <a:gd name="connsiteY16" fmla="*/ 464343 h 1133475"/>
              <a:gd name="connsiteX17" fmla="*/ 1069181 w 1395413"/>
              <a:gd name="connsiteY17" fmla="*/ 280987 h 1133475"/>
              <a:gd name="connsiteX18" fmla="*/ 1076325 w 1395413"/>
              <a:gd name="connsiteY18" fmla="*/ 252412 h 1133475"/>
              <a:gd name="connsiteX19" fmla="*/ 1076325 w 1395413"/>
              <a:gd name="connsiteY19" fmla="*/ 211931 h 1133475"/>
              <a:gd name="connsiteX20" fmla="*/ 1073944 w 1395413"/>
              <a:gd name="connsiteY20" fmla="*/ 183356 h 1133475"/>
              <a:gd name="connsiteX21" fmla="*/ 1062038 w 1395413"/>
              <a:gd name="connsiteY21" fmla="*/ 159543 h 1133475"/>
              <a:gd name="connsiteX22" fmla="*/ 1023938 w 1395413"/>
              <a:gd name="connsiteY22" fmla="*/ 121443 h 1133475"/>
              <a:gd name="connsiteX23" fmla="*/ 969169 w 1395413"/>
              <a:gd name="connsiteY23" fmla="*/ 66675 h 1133475"/>
              <a:gd name="connsiteX24" fmla="*/ 957263 w 1395413"/>
              <a:gd name="connsiteY24" fmla="*/ 52387 h 1133475"/>
              <a:gd name="connsiteX25" fmla="*/ 952500 w 1395413"/>
              <a:gd name="connsiteY25" fmla="*/ 35718 h 1133475"/>
              <a:gd name="connsiteX26" fmla="*/ 954881 w 1395413"/>
              <a:gd name="connsiteY26" fmla="*/ 14287 h 1133475"/>
              <a:gd name="connsiteX27" fmla="*/ 966788 w 1395413"/>
              <a:gd name="connsiteY27" fmla="*/ 0 h 1133475"/>
              <a:gd name="connsiteX28" fmla="*/ 990600 w 1395413"/>
              <a:gd name="connsiteY28" fmla="*/ 0 h 1133475"/>
              <a:gd name="connsiteX29" fmla="*/ 1064419 w 1395413"/>
              <a:gd name="connsiteY29" fmla="*/ 16668 h 1133475"/>
              <a:gd name="connsiteX30" fmla="*/ 1147763 w 1395413"/>
              <a:gd name="connsiteY30" fmla="*/ 35718 h 1133475"/>
              <a:gd name="connsiteX31" fmla="*/ 1188244 w 1395413"/>
              <a:gd name="connsiteY31" fmla="*/ 52387 h 1133475"/>
              <a:gd name="connsiteX32" fmla="*/ 1228725 w 1395413"/>
              <a:gd name="connsiteY32" fmla="*/ 71437 h 1133475"/>
              <a:gd name="connsiteX33" fmla="*/ 1266825 w 1395413"/>
              <a:gd name="connsiteY33" fmla="*/ 97631 h 1133475"/>
              <a:gd name="connsiteX34" fmla="*/ 1312069 w 1395413"/>
              <a:gd name="connsiteY34" fmla="*/ 138112 h 1133475"/>
              <a:gd name="connsiteX35" fmla="*/ 1340644 w 1395413"/>
              <a:gd name="connsiteY35" fmla="*/ 176212 h 1133475"/>
              <a:gd name="connsiteX36" fmla="*/ 1362075 w 1395413"/>
              <a:gd name="connsiteY36" fmla="*/ 214312 h 1133475"/>
              <a:gd name="connsiteX37" fmla="*/ 1395413 w 1395413"/>
              <a:gd name="connsiteY37" fmla="*/ 280987 h 1133475"/>
              <a:gd name="connsiteX38" fmla="*/ 1326356 w 1395413"/>
              <a:gd name="connsiteY38" fmla="*/ 409575 h 1133475"/>
              <a:gd name="connsiteX39" fmla="*/ 1307306 w 1395413"/>
              <a:gd name="connsiteY39" fmla="*/ 435768 h 1133475"/>
              <a:gd name="connsiteX40" fmla="*/ 1223963 w 1395413"/>
              <a:gd name="connsiteY40" fmla="*/ 500062 h 1133475"/>
              <a:gd name="connsiteX41" fmla="*/ 1021556 w 1395413"/>
              <a:gd name="connsiteY41" fmla="*/ 63817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5413" h="1133475">
                <a:moveTo>
                  <a:pt x="1021556" y="638175"/>
                </a:moveTo>
                <a:lnTo>
                  <a:pt x="802481" y="778668"/>
                </a:lnTo>
                <a:lnTo>
                  <a:pt x="652463" y="866775"/>
                </a:lnTo>
                <a:lnTo>
                  <a:pt x="507206" y="942975"/>
                </a:lnTo>
                <a:lnTo>
                  <a:pt x="302419" y="1038225"/>
                </a:lnTo>
                <a:lnTo>
                  <a:pt x="152400" y="1097756"/>
                </a:lnTo>
                <a:lnTo>
                  <a:pt x="47625" y="1133475"/>
                </a:lnTo>
                <a:lnTo>
                  <a:pt x="21431" y="1133475"/>
                </a:lnTo>
                <a:lnTo>
                  <a:pt x="4763" y="1126331"/>
                </a:lnTo>
                <a:lnTo>
                  <a:pt x="0" y="1109662"/>
                </a:lnTo>
                <a:lnTo>
                  <a:pt x="9525" y="1092993"/>
                </a:lnTo>
                <a:lnTo>
                  <a:pt x="30956" y="1073943"/>
                </a:lnTo>
                <a:lnTo>
                  <a:pt x="211931" y="981075"/>
                </a:lnTo>
                <a:lnTo>
                  <a:pt x="364331" y="890587"/>
                </a:lnTo>
                <a:lnTo>
                  <a:pt x="531019" y="781050"/>
                </a:lnTo>
                <a:lnTo>
                  <a:pt x="697706" y="645318"/>
                </a:lnTo>
                <a:lnTo>
                  <a:pt x="895350" y="464343"/>
                </a:lnTo>
                <a:lnTo>
                  <a:pt x="1069181" y="280987"/>
                </a:lnTo>
                <a:lnTo>
                  <a:pt x="1076325" y="252412"/>
                </a:lnTo>
                <a:lnTo>
                  <a:pt x="1076325" y="211931"/>
                </a:lnTo>
                <a:lnTo>
                  <a:pt x="1073944" y="183356"/>
                </a:lnTo>
                <a:lnTo>
                  <a:pt x="1062038" y="159543"/>
                </a:lnTo>
                <a:lnTo>
                  <a:pt x="1023938" y="121443"/>
                </a:lnTo>
                <a:lnTo>
                  <a:pt x="969169" y="66675"/>
                </a:lnTo>
                <a:lnTo>
                  <a:pt x="957263" y="52387"/>
                </a:lnTo>
                <a:lnTo>
                  <a:pt x="952500" y="35718"/>
                </a:lnTo>
                <a:lnTo>
                  <a:pt x="954881" y="14287"/>
                </a:lnTo>
                <a:lnTo>
                  <a:pt x="966788" y="0"/>
                </a:lnTo>
                <a:lnTo>
                  <a:pt x="990600" y="0"/>
                </a:lnTo>
                <a:lnTo>
                  <a:pt x="1064419" y="16668"/>
                </a:lnTo>
                <a:lnTo>
                  <a:pt x="1147763" y="35718"/>
                </a:lnTo>
                <a:lnTo>
                  <a:pt x="1188244" y="52387"/>
                </a:lnTo>
                <a:lnTo>
                  <a:pt x="1228725" y="71437"/>
                </a:lnTo>
                <a:lnTo>
                  <a:pt x="1266825" y="97631"/>
                </a:lnTo>
                <a:lnTo>
                  <a:pt x="1312069" y="138112"/>
                </a:lnTo>
                <a:lnTo>
                  <a:pt x="1340644" y="176212"/>
                </a:lnTo>
                <a:lnTo>
                  <a:pt x="1362075" y="214312"/>
                </a:lnTo>
                <a:lnTo>
                  <a:pt x="1395413" y="280987"/>
                </a:lnTo>
                <a:lnTo>
                  <a:pt x="1326356" y="409575"/>
                </a:lnTo>
                <a:lnTo>
                  <a:pt x="1307306" y="435768"/>
                </a:lnTo>
                <a:lnTo>
                  <a:pt x="1223963" y="500062"/>
                </a:lnTo>
                <a:lnTo>
                  <a:pt x="1021556" y="638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ED1201-3B44-45B9-B367-FFA131AD937F}"/>
              </a:ext>
            </a:extLst>
          </p:cNvPr>
          <p:cNvSpPr/>
          <p:nvPr/>
        </p:nvSpPr>
        <p:spPr>
          <a:xfrm>
            <a:off x="4267202" y="2595564"/>
            <a:ext cx="576263" cy="1000125"/>
          </a:xfrm>
          <a:custGeom>
            <a:avLst/>
            <a:gdLst>
              <a:gd name="connsiteX0" fmla="*/ 271463 w 576263"/>
              <a:gd name="connsiteY0" fmla="*/ 614362 h 1000125"/>
              <a:gd name="connsiteX1" fmla="*/ 240506 w 576263"/>
              <a:gd name="connsiteY1" fmla="*/ 483393 h 1000125"/>
              <a:gd name="connsiteX2" fmla="*/ 214313 w 576263"/>
              <a:gd name="connsiteY2" fmla="*/ 407193 h 1000125"/>
              <a:gd name="connsiteX3" fmla="*/ 183356 w 576263"/>
              <a:gd name="connsiteY3" fmla="*/ 340518 h 1000125"/>
              <a:gd name="connsiteX4" fmla="*/ 138113 w 576263"/>
              <a:gd name="connsiteY4" fmla="*/ 252412 h 1000125"/>
              <a:gd name="connsiteX5" fmla="*/ 45244 w 576263"/>
              <a:gd name="connsiteY5" fmla="*/ 102393 h 1000125"/>
              <a:gd name="connsiteX6" fmla="*/ 7144 w 576263"/>
              <a:gd name="connsiteY6" fmla="*/ 47625 h 1000125"/>
              <a:gd name="connsiteX7" fmla="*/ 0 w 576263"/>
              <a:gd name="connsiteY7" fmla="*/ 28575 h 1000125"/>
              <a:gd name="connsiteX8" fmla="*/ 2381 w 576263"/>
              <a:gd name="connsiteY8" fmla="*/ 11906 h 1000125"/>
              <a:gd name="connsiteX9" fmla="*/ 9525 w 576263"/>
              <a:gd name="connsiteY9" fmla="*/ 2381 h 1000125"/>
              <a:gd name="connsiteX10" fmla="*/ 33338 w 576263"/>
              <a:gd name="connsiteY10" fmla="*/ 0 h 1000125"/>
              <a:gd name="connsiteX11" fmla="*/ 90488 w 576263"/>
              <a:gd name="connsiteY11" fmla="*/ 7143 h 1000125"/>
              <a:gd name="connsiteX12" fmla="*/ 150019 w 576263"/>
              <a:gd name="connsiteY12" fmla="*/ 21431 h 1000125"/>
              <a:gd name="connsiteX13" fmla="*/ 209550 w 576263"/>
              <a:gd name="connsiteY13" fmla="*/ 42862 h 1000125"/>
              <a:gd name="connsiteX14" fmla="*/ 366713 w 576263"/>
              <a:gd name="connsiteY14" fmla="*/ 114300 h 1000125"/>
              <a:gd name="connsiteX15" fmla="*/ 397669 w 576263"/>
              <a:gd name="connsiteY15" fmla="*/ 259556 h 1000125"/>
              <a:gd name="connsiteX16" fmla="*/ 457200 w 576263"/>
              <a:gd name="connsiteY16" fmla="*/ 421481 h 1000125"/>
              <a:gd name="connsiteX17" fmla="*/ 488156 w 576263"/>
              <a:gd name="connsiteY17" fmla="*/ 516731 h 1000125"/>
              <a:gd name="connsiteX18" fmla="*/ 509588 w 576263"/>
              <a:gd name="connsiteY18" fmla="*/ 616743 h 1000125"/>
              <a:gd name="connsiteX19" fmla="*/ 531019 w 576263"/>
              <a:gd name="connsiteY19" fmla="*/ 723900 h 1000125"/>
              <a:gd name="connsiteX20" fmla="*/ 576263 w 576263"/>
              <a:gd name="connsiteY20" fmla="*/ 833437 h 1000125"/>
              <a:gd name="connsiteX21" fmla="*/ 514350 w 576263"/>
              <a:gd name="connsiteY21" fmla="*/ 976312 h 1000125"/>
              <a:gd name="connsiteX22" fmla="*/ 504825 w 576263"/>
              <a:gd name="connsiteY22" fmla="*/ 997743 h 1000125"/>
              <a:gd name="connsiteX23" fmla="*/ 483394 w 576263"/>
              <a:gd name="connsiteY23" fmla="*/ 1000125 h 1000125"/>
              <a:gd name="connsiteX24" fmla="*/ 426244 w 576263"/>
              <a:gd name="connsiteY24" fmla="*/ 983456 h 1000125"/>
              <a:gd name="connsiteX25" fmla="*/ 345281 w 576263"/>
              <a:gd name="connsiteY25" fmla="*/ 938212 h 1000125"/>
              <a:gd name="connsiteX26" fmla="*/ 323850 w 576263"/>
              <a:gd name="connsiteY26" fmla="*/ 919162 h 1000125"/>
              <a:gd name="connsiteX27" fmla="*/ 311944 w 576263"/>
              <a:gd name="connsiteY27" fmla="*/ 826293 h 1000125"/>
              <a:gd name="connsiteX28" fmla="*/ 271463 w 576263"/>
              <a:gd name="connsiteY28" fmla="*/ 614362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6263" h="1000125">
                <a:moveTo>
                  <a:pt x="271463" y="614362"/>
                </a:moveTo>
                <a:lnTo>
                  <a:pt x="240506" y="483393"/>
                </a:lnTo>
                <a:lnTo>
                  <a:pt x="214313" y="407193"/>
                </a:lnTo>
                <a:lnTo>
                  <a:pt x="183356" y="340518"/>
                </a:lnTo>
                <a:lnTo>
                  <a:pt x="138113" y="252412"/>
                </a:lnTo>
                <a:lnTo>
                  <a:pt x="45244" y="102393"/>
                </a:lnTo>
                <a:lnTo>
                  <a:pt x="7144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8" y="0"/>
                </a:lnTo>
                <a:lnTo>
                  <a:pt x="90488" y="7143"/>
                </a:lnTo>
                <a:lnTo>
                  <a:pt x="150019" y="21431"/>
                </a:lnTo>
                <a:lnTo>
                  <a:pt x="209550" y="42862"/>
                </a:lnTo>
                <a:lnTo>
                  <a:pt x="366713" y="114300"/>
                </a:lnTo>
                <a:lnTo>
                  <a:pt x="397669" y="259556"/>
                </a:lnTo>
                <a:lnTo>
                  <a:pt x="457200" y="421481"/>
                </a:lnTo>
                <a:lnTo>
                  <a:pt x="488156" y="516731"/>
                </a:lnTo>
                <a:lnTo>
                  <a:pt x="509588" y="616743"/>
                </a:lnTo>
                <a:lnTo>
                  <a:pt x="531019" y="723900"/>
                </a:lnTo>
                <a:lnTo>
                  <a:pt x="576263" y="833437"/>
                </a:lnTo>
                <a:lnTo>
                  <a:pt x="514350" y="976312"/>
                </a:lnTo>
                <a:lnTo>
                  <a:pt x="504825" y="997743"/>
                </a:lnTo>
                <a:lnTo>
                  <a:pt x="483394" y="1000125"/>
                </a:lnTo>
                <a:lnTo>
                  <a:pt x="426244" y="983456"/>
                </a:lnTo>
                <a:lnTo>
                  <a:pt x="345281" y="938212"/>
                </a:lnTo>
                <a:lnTo>
                  <a:pt x="323850" y="919162"/>
                </a:lnTo>
                <a:lnTo>
                  <a:pt x="311944" y="826293"/>
                </a:lnTo>
                <a:lnTo>
                  <a:pt x="271463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F9E4D2-69C1-49E2-BBD3-B33788103371}"/>
              </a:ext>
            </a:extLst>
          </p:cNvPr>
          <p:cNvSpPr/>
          <p:nvPr/>
        </p:nvSpPr>
        <p:spPr>
          <a:xfrm>
            <a:off x="5461001" y="1439863"/>
            <a:ext cx="1404938" cy="374650"/>
          </a:xfrm>
          <a:custGeom>
            <a:avLst/>
            <a:gdLst>
              <a:gd name="connsiteX0" fmla="*/ 438150 w 1404938"/>
              <a:gd name="connsiteY0" fmla="*/ 316707 h 373857"/>
              <a:gd name="connsiteX1" fmla="*/ 185738 w 1404938"/>
              <a:gd name="connsiteY1" fmla="*/ 352425 h 373857"/>
              <a:gd name="connsiteX2" fmla="*/ 0 w 1404938"/>
              <a:gd name="connsiteY2" fmla="*/ 373857 h 373857"/>
              <a:gd name="connsiteX3" fmla="*/ 76200 w 1404938"/>
              <a:gd name="connsiteY3" fmla="*/ 183357 h 373857"/>
              <a:gd name="connsiteX4" fmla="*/ 307182 w 1404938"/>
              <a:gd name="connsiteY4" fmla="*/ 169069 h 373857"/>
              <a:gd name="connsiteX5" fmla="*/ 561975 w 1404938"/>
              <a:gd name="connsiteY5" fmla="*/ 145257 h 373857"/>
              <a:gd name="connsiteX6" fmla="*/ 783432 w 1404938"/>
              <a:gd name="connsiteY6" fmla="*/ 111919 h 373857"/>
              <a:gd name="connsiteX7" fmla="*/ 826294 w 1404938"/>
              <a:gd name="connsiteY7" fmla="*/ 90488 h 373857"/>
              <a:gd name="connsiteX8" fmla="*/ 907257 w 1404938"/>
              <a:gd name="connsiteY8" fmla="*/ 42863 h 373857"/>
              <a:gd name="connsiteX9" fmla="*/ 964407 w 1404938"/>
              <a:gd name="connsiteY9" fmla="*/ 0 h 373857"/>
              <a:gd name="connsiteX10" fmla="*/ 1002507 w 1404938"/>
              <a:gd name="connsiteY10" fmla="*/ 4763 h 373857"/>
              <a:gd name="connsiteX11" fmla="*/ 1064419 w 1404938"/>
              <a:gd name="connsiteY11" fmla="*/ 19050 h 373857"/>
              <a:gd name="connsiteX12" fmla="*/ 1145382 w 1404938"/>
              <a:gd name="connsiteY12" fmla="*/ 40482 h 373857"/>
              <a:gd name="connsiteX13" fmla="*/ 1221582 w 1404938"/>
              <a:gd name="connsiteY13" fmla="*/ 64294 h 373857"/>
              <a:gd name="connsiteX14" fmla="*/ 1293019 w 1404938"/>
              <a:gd name="connsiteY14" fmla="*/ 97632 h 373857"/>
              <a:gd name="connsiteX15" fmla="*/ 1366838 w 1404938"/>
              <a:gd name="connsiteY15" fmla="*/ 135732 h 373857"/>
              <a:gd name="connsiteX16" fmla="*/ 1388269 w 1404938"/>
              <a:gd name="connsiteY16" fmla="*/ 152400 h 373857"/>
              <a:gd name="connsiteX17" fmla="*/ 1397794 w 1404938"/>
              <a:gd name="connsiteY17" fmla="*/ 166688 h 373857"/>
              <a:gd name="connsiteX18" fmla="*/ 1404938 w 1404938"/>
              <a:gd name="connsiteY18" fmla="*/ 185738 h 373857"/>
              <a:gd name="connsiteX19" fmla="*/ 1400175 w 1404938"/>
              <a:gd name="connsiteY19" fmla="*/ 207169 h 373857"/>
              <a:gd name="connsiteX20" fmla="*/ 1378744 w 1404938"/>
              <a:gd name="connsiteY20" fmla="*/ 226219 h 373857"/>
              <a:gd name="connsiteX21" fmla="*/ 1343025 w 1404938"/>
              <a:gd name="connsiteY21" fmla="*/ 245269 h 373857"/>
              <a:gd name="connsiteX22" fmla="*/ 1307307 w 1404938"/>
              <a:gd name="connsiteY22" fmla="*/ 261938 h 373857"/>
              <a:gd name="connsiteX23" fmla="*/ 1266825 w 1404938"/>
              <a:gd name="connsiteY23" fmla="*/ 283369 h 373857"/>
              <a:gd name="connsiteX24" fmla="*/ 1223963 w 1404938"/>
              <a:gd name="connsiteY24" fmla="*/ 316707 h 373857"/>
              <a:gd name="connsiteX25" fmla="*/ 809625 w 1404938"/>
              <a:gd name="connsiteY25" fmla="*/ 271463 h 373857"/>
              <a:gd name="connsiteX26" fmla="*/ 438150 w 1404938"/>
              <a:gd name="connsiteY26" fmla="*/ 316707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4938" h="373857">
                <a:moveTo>
                  <a:pt x="438150" y="316707"/>
                </a:moveTo>
                <a:lnTo>
                  <a:pt x="185738" y="352425"/>
                </a:lnTo>
                <a:lnTo>
                  <a:pt x="0" y="373857"/>
                </a:lnTo>
                <a:lnTo>
                  <a:pt x="76200" y="183357"/>
                </a:lnTo>
                <a:lnTo>
                  <a:pt x="307182" y="169069"/>
                </a:lnTo>
                <a:lnTo>
                  <a:pt x="561975" y="145257"/>
                </a:lnTo>
                <a:lnTo>
                  <a:pt x="783432" y="111919"/>
                </a:lnTo>
                <a:lnTo>
                  <a:pt x="826294" y="90488"/>
                </a:lnTo>
                <a:lnTo>
                  <a:pt x="907257" y="42863"/>
                </a:lnTo>
                <a:lnTo>
                  <a:pt x="964407" y="0"/>
                </a:lnTo>
                <a:lnTo>
                  <a:pt x="1002507" y="4763"/>
                </a:lnTo>
                <a:lnTo>
                  <a:pt x="1064419" y="19050"/>
                </a:lnTo>
                <a:lnTo>
                  <a:pt x="1145382" y="40482"/>
                </a:lnTo>
                <a:lnTo>
                  <a:pt x="1221582" y="64294"/>
                </a:lnTo>
                <a:lnTo>
                  <a:pt x="1293019" y="97632"/>
                </a:lnTo>
                <a:lnTo>
                  <a:pt x="1366838" y="135732"/>
                </a:lnTo>
                <a:lnTo>
                  <a:pt x="1388269" y="152400"/>
                </a:lnTo>
                <a:lnTo>
                  <a:pt x="1397794" y="166688"/>
                </a:lnTo>
                <a:lnTo>
                  <a:pt x="1404938" y="185738"/>
                </a:lnTo>
                <a:lnTo>
                  <a:pt x="1400175" y="207169"/>
                </a:lnTo>
                <a:lnTo>
                  <a:pt x="1378744" y="226219"/>
                </a:lnTo>
                <a:lnTo>
                  <a:pt x="1343025" y="245269"/>
                </a:lnTo>
                <a:lnTo>
                  <a:pt x="1307307" y="261938"/>
                </a:lnTo>
                <a:lnTo>
                  <a:pt x="1266825" y="283369"/>
                </a:lnTo>
                <a:lnTo>
                  <a:pt x="1223963" y="316707"/>
                </a:lnTo>
                <a:lnTo>
                  <a:pt x="809625" y="271463"/>
                </a:lnTo>
                <a:lnTo>
                  <a:pt x="438150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8AEFB4-C3FF-4FCD-A16F-6468B77E46F5}"/>
              </a:ext>
            </a:extLst>
          </p:cNvPr>
          <p:cNvSpPr/>
          <p:nvPr/>
        </p:nvSpPr>
        <p:spPr>
          <a:xfrm>
            <a:off x="5718177" y="1665289"/>
            <a:ext cx="982663" cy="935037"/>
          </a:xfrm>
          <a:custGeom>
            <a:avLst/>
            <a:gdLst>
              <a:gd name="connsiteX0" fmla="*/ 397669 w 983457"/>
              <a:gd name="connsiteY0" fmla="*/ 400050 h 935831"/>
              <a:gd name="connsiteX1" fmla="*/ 545307 w 983457"/>
              <a:gd name="connsiteY1" fmla="*/ 204787 h 935831"/>
              <a:gd name="connsiteX2" fmla="*/ 588169 w 983457"/>
              <a:gd name="connsiteY2" fmla="*/ 145256 h 935831"/>
              <a:gd name="connsiteX3" fmla="*/ 597694 w 983457"/>
              <a:gd name="connsiteY3" fmla="*/ 119062 h 935831"/>
              <a:gd name="connsiteX4" fmla="*/ 597694 w 983457"/>
              <a:gd name="connsiteY4" fmla="*/ 97631 h 935831"/>
              <a:gd name="connsiteX5" fmla="*/ 588169 w 983457"/>
              <a:gd name="connsiteY5" fmla="*/ 78581 h 935831"/>
              <a:gd name="connsiteX6" fmla="*/ 569119 w 983457"/>
              <a:gd name="connsiteY6" fmla="*/ 61912 h 935831"/>
              <a:gd name="connsiteX7" fmla="*/ 511969 w 983457"/>
              <a:gd name="connsiteY7" fmla="*/ 0 h 935831"/>
              <a:gd name="connsiteX8" fmla="*/ 983457 w 983457"/>
              <a:gd name="connsiteY8" fmla="*/ 59531 h 935831"/>
              <a:gd name="connsiteX9" fmla="*/ 969169 w 983457"/>
              <a:gd name="connsiteY9" fmla="*/ 92869 h 935831"/>
              <a:gd name="connsiteX10" fmla="*/ 883444 w 983457"/>
              <a:gd name="connsiteY10" fmla="*/ 183356 h 935831"/>
              <a:gd name="connsiteX11" fmla="*/ 695325 w 983457"/>
              <a:gd name="connsiteY11" fmla="*/ 392906 h 935831"/>
              <a:gd name="connsiteX12" fmla="*/ 495300 w 983457"/>
              <a:gd name="connsiteY12" fmla="*/ 597694 h 935831"/>
              <a:gd name="connsiteX13" fmla="*/ 192882 w 983457"/>
              <a:gd name="connsiteY13" fmla="*/ 892969 h 935831"/>
              <a:gd name="connsiteX14" fmla="*/ 0 w 983457"/>
              <a:gd name="connsiteY14" fmla="*/ 935831 h 935831"/>
              <a:gd name="connsiteX15" fmla="*/ 142875 w 983457"/>
              <a:gd name="connsiteY15" fmla="*/ 733425 h 935831"/>
              <a:gd name="connsiteX16" fmla="*/ 278607 w 983457"/>
              <a:gd name="connsiteY16" fmla="*/ 554831 h 935831"/>
              <a:gd name="connsiteX17" fmla="*/ 397669 w 983457"/>
              <a:gd name="connsiteY17" fmla="*/ 4000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83457" h="935831">
                <a:moveTo>
                  <a:pt x="397669" y="400050"/>
                </a:moveTo>
                <a:lnTo>
                  <a:pt x="545307" y="204787"/>
                </a:lnTo>
                <a:lnTo>
                  <a:pt x="588169" y="145256"/>
                </a:lnTo>
                <a:lnTo>
                  <a:pt x="597694" y="119062"/>
                </a:lnTo>
                <a:lnTo>
                  <a:pt x="597694" y="97631"/>
                </a:lnTo>
                <a:lnTo>
                  <a:pt x="588169" y="78581"/>
                </a:lnTo>
                <a:lnTo>
                  <a:pt x="569119" y="61912"/>
                </a:lnTo>
                <a:lnTo>
                  <a:pt x="511969" y="0"/>
                </a:lnTo>
                <a:lnTo>
                  <a:pt x="983457" y="59531"/>
                </a:lnTo>
                <a:lnTo>
                  <a:pt x="969169" y="92869"/>
                </a:lnTo>
                <a:lnTo>
                  <a:pt x="883444" y="183356"/>
                </a:lnTo>
                <a:lnTo>
                  <a:pt x="695325" y="392906"/>
                </a:lnTo>
                <a:lnTo>
                  <a:pt x="495300" y="597694"/>
                </a:lnTo>
                <a:lnTo>
                  <a:pt x="192882" y="892969"/>
                </a:lnTo>
                <a:lnTo>
                  <a:pt x="0" y="935831"/>
                </a:lnTo>
                <a:lnTo>
                  <a:pt x="142875" y="733425"/>
                </a:lnTo>
                <a:lnTo>
                  <a:pt x="278607" y="554831"/>
                </a:lnTo>
                <a:lnTo>
                  <a:pt x="397669" y="4000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B1C2A23-661A-42CA-B40C-6C380AE4362D}"/>
              </a:ext>
            </a:extLst>
          </p:cNvPr>
          <p:cNvSpPr/>
          <p:nvPr/>
        </p:nvSpPr>
        <p:spPr>
          <a:xfrm>
            <a:off x="4502151" y="2309813"/>
            <a:ext cx="2959100" cy="976312"/>
          </a:xfrm>
          <a:custGeom>
            <a:avLst/>
            <a:gdLst>
              <a:gd name="connsiteX0" fmla="*/ 888642 w 2959565"/>
              <a:gd name="connsiteY0" fmla="*/ 409548 h 976218"/>
              <a:gd name="connsiteX1" fmla="*/ 437882 w 2959565"/>
              <a:gd name="connsiteY1" fmla="*/ 481670 h 976218"/>
              <a:gd name="connsiteX2" fmla="*/ 85001 w 2959565"/>
              <a:gd name="connsiteY2" fmla="*/ 551216 h 976218"/>
              <a:gd name="connsiteX3" fmla="*/ 0 w 2959565"/>
              <a:gd name="connsiteY3" fmla="*/ 394093 h 976218"/>
              <a:gd name="connsiteX4" fmla="*/ 273032 w 2959565"/>
              <a:gd name="connsiteY4" fmla="*/ 352881 h 976218"/>
              <a:gd name="connsiteX5" fmla="*/ 795915 w 2959565"/>
              <a:gd name="connsiteY5" fmla="*/ 273032 h 976218"/>
              <a:gd name="connsiteX6" fmla="*/ 1293039 w 2959565"/>
              <a:gd name="connsiteY6" fmla="*/ 200910 h 976218"/>
              <a:gd name="connsiteX7" fmla="*/ 1470767 w 2959565"/>
              <a:gd name="connsiteY7" fmla="*/ 182880 h 976218"/>
              <a:gd name="connsiteX8" fmla="*/ 1862285 w 2959565"/>
              <a:gd name="connsiteY8" fmla="*/ 144243 h 976218"/>
              <a:gd name="connsiteX9" fmla="*/ 2215166 w 2959565"/>
              <a:gd name="connsiteY9" fmla="*/ 100455 h 976218"/>
              <a:gd name="connsiteX10" fmla="*/ 2477895 w 2959565"/>
              <a:gd name="connsiteY10" fmla="*/ 66970 h 976218"/>
              <a:gd name="connsiteX11" fmla="*/ 2544865 w 2959565"/>
              <a:gd name="connsiteY11" fmla="*/ 41212 h 976218"/>
              <a:gd name="connsiteX12" fmla="*/ 2660775 w 2959565"/>
              <a:gd name="connsiteY12" fmla="*/ 0 h 976218"/>
              <a:gd name="connsiteX13" fmla="*/ 2676230 w 2959565"/>
              <a:gd name="connsiteY13" fmla="*/ 2576 h 976218"/>
              <a:gd name="connsiteX14" fmla="*/ 2748352 w 2959565"/>
              <a:gd name="connsiteY14" fmla="*/ 30909 h 976218"/>
              <a:gd name="connsiteX15" fmla="*/ 2805019 w 2959565"/>
              <a:gd name="connsiteY15" fmla="*/ 59243 h 976218"/>
              <a:gd name="connsiteX16" fmla="*/ 2848807 w 2959565"/>
              <a:gd name="connsiteY16" fmla="*/ 87576 h 976218"/>
              <a:gd name="connsiteX17" fmla="*/ 2892595 w 2959565"/>
              <a:gd name="connsiteY17" fmla="*/ 123637 h 976218"/>
              <a:gd name="connsiteX18" fmla="*/ 2933807 w 2959565"/>
              <a:gd name="connsiteY18" fmla="*/ 159698 h 976218"/>
              <a:gd name="connsiteX19" fmla="*/ 2951838 w 2959565"/>
              <a:gd name="connsiteY19" fmla="*/ 185456 h 976218"/>
              <a:gd name="connsiteX20" fmla="*/ 2959565 w 2959565"/>
              <a:gd name="connsiteY20" fmla="*/ 213789 h 976218"/>
              <a:gd name="connsiteX21" fmla="*/ 2951838 w 2959565"/>
              <a:gd name="connsiteY21" fmla="*/ 247274 h 976218"/>
              <a:gd name="connsiteX22" fmla="*/ 2936383 w 2959565"/>
              <a:gd name="connsiteY22" fmla="*/ 265305 h 976218"/>
              <a:gd name="connsiteX23" fmla="*/ 2897747 w 2959565"/>
              <a:gd name="connsiteY23" fmla="*/ 296214 h 976218"/>
              <a:gd name="connsiteX24" fmla="*/ 2871989 w 2959565"/>
              <a:gd name="connsiteY24" fmla="*/ 332275 h 976218"/>
              <a:gd name="connsiteX25" fmla="*/ 2766382 w 2959565"/>
              <a:gd name="connsiteY25" fmla="*/ 556367 h 976218"/>
              <a:gd name="connsiteX26" fmla="*/ 2614411 w 2959565"/>
              <a:gd name="connsiteY26" fmla="*/ 898945 h 976218"/>
              <a:gd name="connsiteX27" fmla="*/ 2583502 w 2959565"/>
              <a:gd name="connsiteY27" fmla="*/ 922127 h 976218"/>
              <a:gd name="connsiteX28" fmla="*/ 2531987 w 2959565"/>
              <a:gd name="connsiteY28" fmla="*/ 963340 h 976218"/>
              <a:gd name="connsiteX29" fmla="*/ 2508805 w 2959565"/>
              <a:gd name="connsiteY29" fmla="*/ 976218 h 976218"/>
              <a:gd name="connsiteX30" fmla="*/ 2488198 w 2959565"/>
              <a:gd name="connsiteY30" fmla="*/ 976218 h 976218"/>
              <a:gd name="connsiteX31" fmla="*/ 2462441 w 2959565"/>
              <a:gd name="connsiteY31" fmla="*/ 960764 h 976218"/>
              <a:gd name="connsiteX32" fmla="*/ 2441835 w 2959565"/>
              <a:gd name="connsiteY32" fmla="*/ 942733 h 976218"/>
              <a:gd name="connsiteX33" fmla="*/ 2413501 w 2959565"/>
              <a:gd name="connsiteY33" fmla="*/ 898945 h 976218"/>
              <a:gd name="connsiteX34" fmla="*/ 2413501 w 2959565"/>
              <a:gd name="connsiteY34" fmla="*/ 873187 h 976218"/>
              <a:gd name="connsiteX35" fmla="*/ 2449562 w 2959565"/>
              <a:gd name="connsiteY35" fmla="*/ 744399 h 976218"/>
              <a:gd name="connsiteX36" fmla="*/ 2508805 w 2959565"/>
              <a:gd name="connsiteY36" fmla="*/ 522882 h 976218"/>
              <a:gd name="connsiteX37" fmla="*/ 2557744 w 2959565"/>
              <a:gd name="connsiteY37" fmla="*/ 345154 h 976218"/>
              <a:gd name="connsiteX38" fmla="*/ 2565472 w 2959565"/>
              <a:gd name="connsiteY38" fmla="*/ 311669 h 976218"/>
              <a:gd name="connsiteX39" fmla="*/ 2565472 w 2959565"/>
              <a:gd name="connsiteY39" fmla="*/ 293638 h 976218"/>
              <a:gd name="connsiteX40" fmla="*/ 2557744 w 2959565"/>
              <a:gd name="connsiteY40" fmla="*/ 270456 h 976218"/>
              <a:gd name="connsiteX41" fmla="*/ 2547441 w 2959565"/>
              <a:gd name="connsiteY41" fmla="*/ 252426 h 976218"/>
              <a:gd name="connsiteX42" fmla="*/ 2526835 w 2959565"/>
              <a:gd name="connsiteY42" fmla="*/ 236971 h 976218"/>
              <a:gd name="connsiteX43" fmla="*/ 2472744 w 2959565"/>
              <a:gd name="connsiteY43" fmla="*/ 224092 h 976218"/>
              <a:gd name="connsiteX44" fmla="*/ 2106984 w 2959565"/>
              <a:gd name="connsiteY44" fmla="*/ 244698 h 976218"/>
              <a:gd name="connsiteX45" fmla="*/ 1715466 w 2959565"/>
              <a:gd name="connsiteY45" fmla="*/ 278184 h 976218"/>
              <a:gd name="connsiteX46" fmla="*/ 1388343 w 2959565"/>
              <a:gd name="connsiteY46" fmla="*/ 314244 h 976218"/>
              <a:gd name="connsiteX47" fmla="*/ 1184856 w 2959565"/>
              <a:gd name="connsiteY47" fmla="*/ 373487 h 976218"/>
              <a:gd name="connsiteX48" fmla="*/ 888642 w 2959565"/>
              <a:gd name="connsiteY48" fmla="*/ 409548 h 97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59565" h="976218">
                <a:moveTo>
                  <a:pt x="888642" y="409548"/>
                </a:moveTo>
                <a:lnTo>
                  <a:pt x="437882" y="481670"/>
                </a:lnTo>
                <a:lnTo>
                  <a:pt x="85001" y="551216"/>
                </a:lnTo>
                <a:lnTo>
                  <a:pt x="0" y="394093"/>
                </a:lnTo>
                <a:lnTo>
                  <a:pt x="273032" y="352881"/>
                </a:lnTo>
                <a:lnTo>
                  <a:pt x="795915" y="273032"/>
                </a:lnTo>
                <a:lnTo>
                  <a:pt x="1293039" y="200910"/>
                </a:lnTo>
                <a:lnTo>
                  <a:pt x="1470767" y="182880"/>
                </a:lnTo>
                <a:lnTo>
                  <a:pt x="1862285" y="144243"/>
                </a:lnTo>
                <a:lnTo>
                  <a:pt x="2215166" y="100455"/>
                </a:lnTo>
                <a:lnTo>
                  <a:pt x="2477895" y="66970"/>
                </a:lnTo>
                <a:lnTo>
                  <a:pt x="2544865" y="41212"/>
                </a:lnTo>
                <a:lnTo>
                  <a:pt x="2660775" y="0"/>
                </a:lnTo>
                <a:lnTo>
                  <a:pt x="2676230" y="2576"/>
                </a:lnTo>
                <a:lnTo>
                  <a:pt x="2748352" y="30909"/>
                </a:lnTo>
                <a:lnTo>
                  <a:pt x="2805019" y="59243"/>
                </a:lnTo>
                <a:lnTo>
                  <a:pt x="2848807" y="87576"/>
                </a:lnTo>
                <a:lnTo>
                  <a:pt x="2892595" y="123637"/>
                </a:lnTo>
                <a:lnTo>
                  <a:pt x="2933807" y="159698"/>
                </a:lnTo>
                <a:lnTo>
                  <a:pt x="2951838" y="185456"/>
                </a:lnTo>
                <a:lnTo>
                  <a:pt x="2959565" y="213789"/>
                </a:lnTo>
                <a:lnTo>
                  <a:pt x="2951838" y="247274"/>
                </a:lnTo>
                <a:lnTo>
                  <a:pt x="2936383" y="265305"/>
                </a:lnTo>
                <a:lnTo>
                  <a:pt x="2897747" y="296214"/>
                </a:lnTo>
                <a:lnTo>
                  <a:pt x="2871989" y="332275"/>
                </a:lnTo>
                <a:lnTo>
                  <a:pt x="2766382" y="556367"/>
                </a:lnTo>
                <a:lnTo>
                  <a:pt x="2614411" y="898945"/>
                </a:lnTo>
                <a:lnTo>
                  <a:pt x="2583502" y="922127"/>
                </a:lnTo>
                <a:lnTo>
                  <a:pt x="2531987" y="963340"/>
                </a:lnTo>
                <a:lnTo>
                  <a:pt x="2508805" y="976218"/>
                </a:lnTo>
                <a:lnTo>
                  <a:pt x="2488198" y="976218"/>
                </a:lnTo>
                <a:lnTo>
                  <a:pt x="2462441" y="960764"/>
                </a:lnTo>
                <a:lnTo>
                  <a:pt x="2441835" y="942733"/>
                </a:lnTo>
                <a:lnTo>
                  <a:pt x="2413501" y="898945"/>
                </a:lnTo>
                <a:lnTo>
                  <a:pt x="2413501" y="873187"/>
                </a:lnTo>
                <a:lnTo>
                  <a:pt x="2449562" y="744399"/>
                </a:lnTo>
                <a:lnTo>
                  <a:pt x="2508805" y="522882"/>
                </a:lnTo>
                <a:lnTo>
                  <a:pt x="2557744" y="345154"/>
                </a:lnTo>
                <a:lnTo>
                  <a:pt x="2565472" y="311669"/>
                </a:lnTo>
                <a:lnTo>
                  <a:pt x="2565472" y="293638"/>
                </a:lnTo>
                <a:lnTo>
                  <a:pt x="2557744" y="270456"/>
                </a:lnTo>
                <a:lnTo>
                  <a:pt x="2547441" y="252426"/>
                </a:lnTo>
                <a:lnTo>
                  <a:pt x="2526835" y="236971"/>
                </a:lnTo>
                <a:lnTo>
                  <a:pt x="2472744" y="224092"/>
                </a:lnTo>
                <a:lnTo>
                  <a:pt x="2106984" y="244698"/>
                </a:lnTo>
                <a:lnTo>
                  <a:pt x="1715466" y="278184"/>
                </a:lnTo>
                <a:lnTo>
                  <a:pt x="1388343" y="314244"/>
                </a:lnTo>
                <a:lnTo>
                  <a:pt x="1184856" y="373487"/>
                </a:lnTo>
                <a:lnTo>
                  <a:pt x="888642" y="4095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2752DAB-9321-4271-B73B-71A172726B32}"/>
              </a:ext>
            </a:extLst>
          </p:cNvPr>
          <p:cNvSpPr/>
          <p:nvPr/>
        </p:nvSpPr>
        <p:spPr>
          <a:xfrm>
            <a:off x="5537201" y="2595563"/>
            <a:ext cx="439738" cy="609600"/>
          </a:xfrm>
          <a:custGeom>
            <a:avLst/>
            <a:gdLst>
              <a:gd name="connsiteX0" fmla="*/ 176213 w 440532"/>
              <a:gd name="connsiteY0" fmla="*/ 395287 h 609600"/>
              <a:gd name="connsiteX1" fmla="*/ 171450 w 440532"/>
              <a:gd name="connsiteY1" fmla="*/ 228600 h 609600"/>
              <a:gd name="connsiteX2" fmla="*/ 164307 w 440532"/>
              <a:gd name="connsiteY2" fmla="*/ 200025 h 609600"/>
              <a:gd name="connsiteX3" fmla="*/ 147638 w 440532"/>
              <a:gd name="connsiteY3" fmla="*/ 164306 h 609600"/>
              <a:gd name="connsiteX4" fmla="*/ 135732 w 440532"/>
              <a:gd name="connsiteY4" fmla="*/ 147637 h 609600"/>
              <a:gd name="connsiteX5" fmla="*/ 111919 w 440532"/>
              <a:gd name="connsiteY5" fmla="*/ 126206 h 609600"/>
              <a:gd name="connsiteX6" fmla="*/ 0 w 440532"/>
              <a:gd name="connsiteY6" fmla="*/ 50006 h 609600"/>
              <a:gd name="connsiteX7" fmla="*/ 321469 w 440532"/>
              <a:gd name="connsiteY7" fmla="*/ 0 h 609600"/>
              <a:gd name="connsiteX8" fmla="*/ 376238 w 440532"/>
              <a:gd name="connsiteY8" fmla="*/ 23812 h 609600"/>
              <a:gd name="connsiteX9" fmla="*/ 414338 w 440532"/>
              <a:gd name="connsiteY9" fmla="*/ 57150 h 609600"/>
              <a:gd name="connsiteX10" fmla="*/ 433388 w 440532"/>
              <a:gd name="connsiteY10" fmla="*/ 80962 h 609600"/>
              <a:gd name="connsiteX11" fmla="*/ 440532 w 440532"/>
              <a:gd name="connsiteY11" fmla="*/ 109537 h 609600"/>
              <a:gd name="connsiteX12" fmla="*/ 426244 w 440532"/>
              <a:gd name="connsiteY12" fmla="*/ 164306 h 609600"/>
              <a:gd name="connsiteX13" fmla="*/ 409575 w 440532"/>
              <a:gd name="connsiteY13" fmla="*/ 211931 h 609600"/>
              <a:gd name="connsiteX14" fmla="*/ 397669 w 440532"/>
              <a:gd name="connsiteY14" fmla="*/ 259556 h 609600"/>
              <a:gd name="connsiteX15" fmla="*/ 397669 w 440532"/>
              <a:gd name="connsiteY15" fmla="*/ 311943 h 609600"/>
              <a:gd name="connsiteX16" fmla="*/ 395288 w 440532"/>
              <a:gd name="connsiteY16" fmla="*/ 578643 h 609600"/>
              <a:gd name="connsiteX17" fmla="*/ 166688 w 440532"/>
              <a:gd name="connsiteY17" fmla="*/ 609600 h 609600"/>
              <a:gd name="connsiteX18" fmla="*/ 176213 w 440532"/>
              <a:gd name="connsiteY18" fmla="*/ 395287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0532" h="609600">
                <a:moveTo>
                  <a:pt x="176213" y="395287"/>
                </a:moveTo>
                <a:lnTo>
                  <a:pt x="171450" y="228600"/>
                </a:lnTo>
                <a:lnTo>
                  <a:pt x="164307" y="200025"/>
                </a:lnTo>
                <a:lnTo>
                  <a:pt x="147638" y="164306"/>
                </a:lnTo>
                <a:lnTo>
                  <a:pt x="135732" y="147637"/>
                </a:lnTo>
                <a:lnTo>
                  <a:pt x="111919" y="126206"/>
                </a:lnTo>
                <a:lnTo>
                  <a:pt x="0" y="50006"/>
                </a:lnTo>
                <a:lnTo>
                  <a:pt x="321469" y="0"/>
                </a:lnTo>
                <a:lnTo>
                  <a:pt x="376238" y="23812"/>
                </a:lnTo>
                <a:lnTo>
                  <a:pt x="414338" y="57150"/>
                </a:lnTo>
                <a:lnTo>
                  <a:pt x="433388" y="80962"/>
                </a:lnTo>
                <a:lnTo>
                  <a:pt x="440532" y="109537"/>
                </a:lnTo>
                <a:lnTo>
                  <a:pt x="426244" y="164306"/>
                </a:lnTo>
                <a:lnTo>
                  <a:pt x="409575" y="211931"/>
                </a:lnTo>
                <a:lnTo>
                  <a:pt x="397669" y="259556"/>
                </a:lnTo>
                <a:lnTo>
                  <a:pt x="397669" y="311943"/>
                </a:lnTo>
                <a:cubicBezTo>
                  <a:pt x="396875" y="400843"/>
                  <a:pt x="396082" y="489743"/>
                  <a:pt x="395288" y="578643"/>
                </a:cubicBezTo>
                <a:lnTo>
                  <a:pt x="166688" y="609600"/>
                </a:lnTo>
                <a:lnTo>
                  <a:pt x="176213" y="3952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7BB411A-3B83-4023-B3A3-B8B2C29E932E}"/>
              </a:ext>
            </a:extLst>
          </p:cNvPr>
          <p:cNvSpPr/>
          <p:nvPr/>
        </p:nvSpPr>
        <p:spPr>
          <a:xfrm>
            <a:off x="4708527" y="3028950"/>
            <a:ext cx="2297113" cy="439738"/>
          </a:xfrm>
          <a:custGeom>
            <a:avLst/>
            <a:gdLst>
              <a:gd name="connsiteX0" fmla="*/ 561975 w 2297907"/>
              <a:gd name="connsiteY0" fmla="*/ 338138 h 440531"/>
              <a:gd name="connsiteX1" fmla="*/ 40482 w 2297907"/>
              <a:gd name="connsiteY1" fmla="*/ 440531 h 440531"/>
              <a:gd name="connsiteX2" fmla="*/ 0 w 2297907"/>
              <a:gd name="connsiteY2" fmla="*/ 278606 h 440531"/>
              <a:gd name="connsiteX3" fmla="*/ 259557 w 2297907"/>
              <a:gd name="connsiteY3" fmla="*/ 240506 h 440531"/>
              <a:gd name="connsiteX4" fmla="*/ 557213 w 2297907"/>
              <a:gd name="connsiteY4" fmla="*/ 190500 h 440531"/>
              <a:gd name="connsiteX5" fmla="*/ 850107 w 2297907"/>
              <a:gd name="connsiteY5" fmla="*/ 138113 h 440531"/>
              <a:gd name="connsiteX6" fmla="*/ 1007269 w 2297907"/>
              <a:gd name="connsiteY6" fmla="*/ 107156 h 440531"/>
              <a:gd name="connsiteX7" fmla="*/ 1212057 w 2297907"/>
              <a:gd name="connsiteY7" fmla="*/ 90488 h 440531"/>
              <a:gd name="connsiteX8" fmla="*/ 1407319 w 2297907"/>
              <a:gd name="connsiteY8" fmla="*/ 57150 h 440531"/>
              <a:gd name="connsiteX9" fmla="*/ 1590675 w 2297907"/>
              <a:gd name="connsiteY9" fmla="*/ 35719 h 440531"/>
              <a:gd name="connsiteX10" fmla="*/ 1788319 w 2297907"/>
              <a:gd name="connsiteY10" fmla="*/ 19050 h 440531"/>
              <a:gd name="connsiteX11" fmla="*/ 1921669 w 2297907"/>
              <a:gd name="connsiteY11" fmla="*/ 14288 h 440531"/>
              <a:gd name="connsiteX12" fmla="*/ 2140744 w 2297907"/>
              <a:gd name="connsiteY12" fmla="*/ 0 h 440531"/>
              <a:gd name="connsiteX13" fmla="*/ 2278857 w 2297907"/>
              <a:gd name="connsiteY13" fmla="*/ 2381 h 440531"/>
              <a:gd name="connsiteX14" fmla="*/ 2297907 w 2297907"/>
              <a:gd name="connsiteY14" fmla="*/ 176213 h 440531"/>
              <a:gd name="connsiteX15" fmla="*/ 2205038 w 2297907"/>
              <a:gd name="connsiteY15" fmla="*/ 178594 h 440531"/>
              <a:gd name="connsiteX16" fmla="*/ 2002632 w 2297907"/>
              <a:gd name="connsiteY16" fmla="*/ 178594 h 440531"/>
              <a:gd name="connsiteX17" fmla="*/ 1769269 w 2297907"/>
              <a:gd name="connsiteY17" fmla="*/ 190500 h 440531"/>
              <a:gd name="connsiteX18" fmla="*/ 1559719 w 2297907"/>
              <a:gd name="connsiteY18" fmla="*/ 202406 h 440531"/>
              <a:gd name="connsiteX19" fmla="*/ 1323975 w 2297907"/>
              <a:gd name="connsiteY19" fmla="*/ 226219 h 440531"/>
              <a:gd name="connsiteX20" fmla="*/ 1135857 w 2297907"/>
              <a:gd name="connsiteY20" fmla="*/ 247650 h 440531"/>
              <a:gd name="connsiteX21" fmla="*/ 871538 w 2297907"/>
              <a:gd name="connsiteY21" fmla="*/ 285750 h 440531"/>
              <a:gd name="connsiteX22" fmla="*/ 561975 w 2297907"/>
              <a:gd name="connsiteY22" fmla="*/ 33813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97907" h="440531">
                <a:moveTo>
                  <a:pt x="561975" y="338138"/>
                </a:moveTo>
                <a:lnTo>
                  <a:pt x="40482" y="440531"/>
                </a:lnTo>
                <a:lnTo>
                  <a:pt x="0" y="278606"/>
                </a:lnTo>
                <a:lnTo>
                  <a:pt x="259557" y="240506"/>
                </a:lnTo>
                <a:lnTo>
                  <a:pt x="557213" y="190500"/>
                </a:lnTo>
                <a:lnTo>
                  <a:pt x="850107" y="138113"/>
                </a:lnTo>
                <a:lnTo>
                  <a:pt x="1007269" y="107156"/>
                </a:lnTo>
                <a:lnTo>
                  <a:pt x="1212057" y="90488"/>
                </a:lnTo>
                <a:lnTo>
                  <a:pt x="1407319" y="57150"/>
                </a:lnTo>
                <a:lnTo>
                  <a:pt x="1590675" y="35719"/>
                </a:lnTo>
                <a:lnTo>
                  <a:pt x="1788319" y="19050"/>
                </a:lnTo>
                <a:lnTo>
                  <a:pt x="1921669" y="14288"/>
                </a:lnTo>
                <a:lnTo>
                  <a:pt x="2140744" y="0"/>
                </a:lnTo>
                <a:lnTo>
                  <a:pt x="2278857" y="2381"/>
                </a:lnTo>
                <a:lnTo>
                  <a:pt x="2297907" y="176213"/>
                </a:lnTo>
                <a:lnTo>
                  <a:pt x="2205038" y="178594"/>
                </a:lnTo>
                <a:lnTo>
                  <a:pt x="2002632" y="178594"/>
                </a:lnTo>
                <a:lnTo>
                  <a:pt x="1769269" y="190500"/>
                </a:lnTo>
                <a:lnTo>
                  <a:pt x="1559719" y="202406"/>
                </a:lnTo>
                <a:lnTo>
                  <a:pt x="1323975" y="226219"/>
                </a:lnTo>
                <a:lnTo>
                  <a:pt x="1135857" y="247650"/>
                </a:lnTo>
                <a:lnTo>
                  <a:pt x="871538" y="285750"/>
                </a:lnTo>
                <a:lnTo>
                  <a:pt x="561975" y="3381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A670FDC-FE4B-4831-94BD-F23F6E9E1762}"/>
              </a:ext>
            </a:extLst>
          </p:cNvPr>
          <p:cNvSpPr/>
          <p:nvPr/>
        </p:nvSpPr>
        <p:spPr>
          <a:xfrm>
            <a:off x="4384676" y="3287714"/>
            <a:ext cx="1519238" cy="898525"/>
          </a:xfrm>
          <a:custGeom>
            <a:avLst/>
            <a:gdLst>
              <a:gd name="connsiteX0" fmla="*/ 647700 w 1519238"/>
              <a:gd name="connsiteY0" fmla="*/ 685800 h 897732"/>
              <a:gd name="connsiteX1" fmla="*/ 514350 w 1519238"/>
              <a:gd name="connsiteY1" fmla="*/ 742950 h 897732"/>
              <a:gd name="connsiteX2" fmla="*/ 381000 w 1519238"/>
              <a:gd name="connsiteY2" fmla="*/ 790575 h 897732"/>
              <a:gd name="connsiteX3" fmla="*/ 207169 w 1519238"/>
              <a:gd name="connsiteY3" fmla="*/ 850107 h 897732"/>
              <a:gd name="connsiteX4" fmla="*/ 50007 w 1519238"/>
              <a:gd name="connsiteY4" fmla="*/ 895350 h 897732"/>
              <a:gd name="connsiteX5" fmla="*/ 21432 w 1519238"/>
              <a:gd name="connsiteY5" fmla="*/ 897732 h 897732"/>
              <a:gd name="connsiteX6" fmla="*/ 9525 w 1519238"/>
              <a:gd name="connsiteY6" fmla="*/ 892969 h 897732"/>
              <a:gd name="connsiteX7" fmla="*/ 0 w 1519238"/>
              <a:gd name="connsiteY7" fmla="*/ 881063 h 897732"/>
              <a:gd name="connsiteX8" fmla="*/ 0 w 1519238"/>
              <a:gd name="connsiteY8" fmla="*/ 866775 h 897732"/>
              <a:gd name="connsiteX9" fmla="*/ 9525 w 1519238"/>
              <a:gd name="connsiteY9" fmla="*/ 850107 h 897732"/>
              <a:gd name="connsiteX10" fmla="*/ 119063 w 1519238"/>
              <a:gd name="connsiteY10" fmla="*/ 800100 h 897732"/>
              <a:gd name="connsiteX11" fmla="*/ 250032 w 1519238"/>
              <a:gd name="connsiteY11" fmla="*/ 726282 h 897732"/>
              <a:gd name="connsiteX12" fmla="*/ 435769 w 1519238"/>
              <a:gd name="connsiteY12" fmla="*/ 626269 h 897732"/>
              <a:gd name="connsiteX13" fmla="*/ 657225 w 1519238"/>
              <a:gd name="connsiteY13" fmla="*/ 483394 h 897732"/>
              <a:gd name="connsiteX14" fmla="*/ 881063 w 1519238"/>
              <a:gd name="connsiteY14" fmla="*/ 330994 h 897732"/>
              <a:gd name="connsiteX15" fmla="*/ 1023938 w 1519238"/>
              <a:gd name="connsiteY15" fmla="*/ 216694 h 897732"/>
              <a:gd name="connsiteX16" fmla="*/ 1050132 w 1519238"/>
              <a:gd name="connsiteY16" fmla="*/ 195263 h 897732"/>
              <a:gd name="connsiteX17" fmla="*/ 1064419 w 1519238"/>
              <a:gd name="connsiteY17" fmla="*/ 176213 h 897732"/>
              <a:gd name="connsiteX18" fmla="*/ 1073944 w 1519238"/>
              <a:gd name="connsiteY18" fmla="*/ 150019 h 897732"/>
              <a:gd name="connsiteX19" fmla="*/ 1073944 w 1519238"/>
              <a:gd name="connsiteY19" fmla="*/ 126207 h 897732"/>
              <a:gd name="connsiteX20" fmla="*/ 1071563 w 1519238"/>
              <a:gd name="connsiteY20" fmla="*/ 97632 h 897732"/>
              <a:gd name="connsiteX21" fmla="*/ 1035844 w 1519238"/>
              <a:gd name="connsiteY21" fmla="*/ 0 h 897732"/>
              <a:gd name="connsiteX22" fmla="*/ 1195388 w 1519238"/>
              <a:gd name="connsiteY22" fmla="*/ 11907 h 897732"/>
              <a:gd name="connsiteX23" fmla="*/ 1316832 w 1519238"/>
              <a:gd name="connsiteY23" fmla="*/ 71438 h 897732"/>
              <a:gd name="connsiteX24" fmla="*/ 1383507 w 1519238"/>
              <a:gd name="connsiteY24" fmla="*/ 102394 h 897732"/>
              <a:gd name="connsiteX25" fmla="*/ 1454944 w 1519238"/>
              <a:gd name="connsiteY25" fmla="*/ 140494 h 897732"/>
              <a:gd name="connsiteX26" fmla="*/ 1483519 w 1519238"/>
              <a:gd name="connsiteY26" fmla="*/ 161925 h 897732"/>
              <a:gd name="connsiteX27" fmla="*/ 1504950 w 1519238"/>
              <a:gd name="connsiteY27" fmla="*/ 185738 h 897732"/>
              <a:gd name="connsiteX28" fmla="*/ 1516857 w 1519238"/>
              <a:gd name="connsiteY28" fmla="*/ 207169 h 897732"/>
              <a:gd name="connsiteX29" fmla="*/ 1519238 w 1519238"/>
              <a:gd name="connsiteY29" fmla="*/ 226219 h 897732"/>
              <a:gd name="connsiteX30" fmla="*/ 1512094 w 1519238"/>
              <a:gd name="connsiteY30" fmla="*/ 240507 h 897732"/>
              <a:gd name="connsiteX31" fmla="*/ 1490663 w 1519238"/>
              <a:gd name="connsiteY31" fmla="*/ 247650 h 897732"/>
              <a:gd name="connsiteX32" fmla="*/ 1447800 w 1519238"/>
              <a:gd name="connsiteY32" fmla="*/ 254794 h 897732"/>
              <a:gd name="connsiteX33" fmla="*/ 1297782 w 1519238"/>
              <a:gd name="connsiteY33" fmla="*/ 328613 h 897732"/>
              <a:gd name="connsiteX34" fmla="*/ 1114425 w 1519238"/>
              <a:gd name="connsiteY34" fmla="*/ 433388 h 897732"/>
              <a:gd name="connsiteX35" fmla="*/ 985838 w 1519238"/>
              <a:gd name="connsiteY35" fmla="*/ 519113 h 897732"/>
              <a:gd name="connsiteX36" fmla="*/ 819150 w 1519238"/>
              <a:gd name="connsiteY36" fmla="*/ 609600 h 897732"/>
              <a:gd name="connsiteX37" fmla="*/ 647700 w 1519238"/>
              <a:gd name="connsiteY37" fmla="*/ 685800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9238" h="897732">
                <a:moveTo>
                  <a:pt x="647700" y="685800"/>
                </a:moveTo>
                <a:lnTo>
                  <a:pt x="514350" y="742950"/>
                </a:lnTo>
                <a:lnTo>
                  <a:pt x="381000" y="790575"/>
                </a:lnTo>
                <a:lnTo>
                  <a:pt x="207169" y="850107"/>
                </a:lnTo>
                <a:lnTo>
                  <a:pt x="50007" y="895350"/>
                </a:lnTo>
                <a:lnTo>
                  <a:pt x="21432" y="897732"/>
                </a:lnTo>
                <a:lnTo>
                  <a:pt x="9525" y="892969"/>
                </a:lnTo>
                <a:lnTo>
                  <a:pt x="0" y="881063"/>
                </a:lnTo>
                <a:lnTo>
                  <a:pt x="0" y="866775"/>
                </a:lnTo>
                <a:lnTo>
                  <a:pt x="9525" y="850107"/>
                </a:lnTo>
                <a:lnTo>
                  <a:pt x="119063" y="800100"/>
                </a:lnTo>
                <a:lnTo>
                  <a:pt x="250032" y="726282"/>
                </a:lnTo>
                <a:lnTo>
                  <a:pt x="435769" y="626269"/>
                </a:lnTo>
                <a:lnTo>
                  <a:pt x="657225" y="483394"/>
                </a:lnTo>
                <a:lnTo>
                  <a:pt x="881063" y="330994"/>
                </a:lnTo>
                <a:lnTo>
                  <a:pt x="1023938" y="216694"/>
                </a:lnTo>
                <a:lnTo>
                  <a:pt x="1050132" y="195263"/>
                </a:lnTo>
                <a:lnTo>
                  <a:pt x="1064419" y="176213"/>
                </a:lnTo>
                <a:lnTo>
                  <a:pt x="1073944" y="150019"/>
                </a:lnTo>
                <a:lnTo>
                  <a:pt x="1073944" y="126207"/>
                </a:lnTo>
                <a:lnTo>
                  <a:pt x="1071563" y="97632"/>
                </a:lnTo>
                <a:lnTo>
                  <a:pt x="1035844" y="0"/>
                </a:lnTo>
                <a:lnTo>
                  <a:pt x="1195388" y="11907"/>
                </a:lnTo>
                <a:lnTo>
                  <a:pt x="1316832" y="71438"/>
                </a:lnTo>
                <a:lnTo>
                  <a:pt x="1383507" y="102394"/>
                </a:lnTo>
                <a:lnTo>
                  <a:pt x="1454944" y="140494"/>
                </a:lnTo>
                <a:lnTo>
                  <a:pt x="1483519" y="161925"/>
                </a:lnTo>
                <a:lnTo>
                  <a:pt x="1504950" y="185738"/>
                </a:lnTo>
                <a:lnTo>
                  <a:pt x="1516857" y="207169"/>
                </a:lnTo>
                <a:lnTo>
                  <a:pt x="1519238" y="226219"/>
                </a:lnTo>
                <a:lnTo>
                  <a:pt x="1512094" y="240507"/>
                </a:lnTo>
                <a:lnTo>
                  <a:pt x="1490663" y="247650"/>
                </a:lnTo>
                <a:lnTo>
                  <a:pt x="1447800" y="254794"/>
                </a:lnTo>
                <a:lnTo>
                  <a:pt x="1297782" y="328613"/>
                </a:lnTo>
                <a:lnTo>
                  <a:pt x="1114425" y="433388"/>
                </a:lnTo>
                <a:lnTo>
                  <a:pt x="985838" y="519113"/>
                </a:lnTo>
                <a:lnTo>
                  <a:pt x="819150" y="609600"/>
                </a:lnTo>
                <a:lnTo>
                  <a:pt x="647700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C6EA760-FD74-4D08-9D09-64F5F6651FF7}"/>
              </a:ext>
            </a:extLst>
          </p:cNvPr>
          <p:cNvSpPr/>
          <p:nvPr/>
        </p:nvSpPr>
        <p:spPr>
          <a:xfrm>
            <a:off x="5305427" y="3681414"/>
            <a:ext cx="1020763" cy="1184275"/>
          </a:xfrm>
          <a:custGeom>
            <a:avLst/>
            <a:gdLst>
              <a:gd name="connsiteX0" fmla="*/ 600075 w 1021556"/>
              <a:gd name="connsiteY0" fmla="*/ 500062 h 1183481"/>
              <a:gd name="connsiteX1" fmla="*/ 557213 w 1021556"/>
              <a:gd name="connsiteY1" fmla="*/ 440531 h 1183481"/>
              <a:gd name="connsiteX2" fmla="*/ 523875 w 1021556"/>
              <a:gd name="connsiteY2" fmla="*/ 400050 h 1183481"/>
              <a:gd name="connsiteX3" fmla="*/ 492919 w 1021556"/>
              <a:gd name="connsiteY3" fmla="*/ 371475 h 1183481"/>
              <a:gd name="connsiteX4" fmla="*/ 442913 w 1021556"/>
              <a:gd name="connsiteY4" fmla="*/ 338137 h 1183481"/>
              <a:gd name="connsiteX5" fmla="*/ 409575 w 1021556"/>
              <a:gd name="connsiteY5" fmla="*/ 319087 h 1183481"/>
              <a:gd name="connsiteX6" fmla="*/ 223838 w 1021556"/>
              <a:gd name="connsiteY6" fmla="*/ 190500 h 1183481"/>
              <a:gd name="connsiteX7" fmla="*/ 0 w 1021556"/>
              <a:gd name="connsiteY7" fmla="*/ 102393 h 1183481"/>
              <a:gd name="connsiteX8" fmla="*/ 111919 w 1021556"/>
              <a:gd name="connsiteY8" fmla="*/ 0 h 1183481"/>
              <a:gd name="connsiteX9" fmla="*/ 278606 w 1021556"/>
              <a:gd name="connsiteY9" fmla="*/ 61912 h 1183481"/>
              <a:gd name="connsiteX10" fmla="*/ 371475 w 1021556"/>
              <a:gd name="connsiteY10" fmla="*/ 104775 h 1183481"/>
              <a:gd name="connsiteX11" fmla="*/ 454819 w 1021556"/>
              <a:gd name="connsiteY11" fmla="*/ 145256 h 1183481"/>
              <a:gd name="connsiteX12" fmla="*/ 540544 w 1021556"/>
              <a:gd name="connsiteY12" fmla="*/ 197643 h 1183481"/>
              <a:gd name="connsiteX13" fmla="*/ 602456 w 1021556"/>
              <a:gd name="connsiteY13" fmla="*/ 235743 h 1183481"/>
              <a:gd name="connsiteX14" fmla="*/ 671513 w 1021556"/>
              <a:gd name="connsiteY14" fmla="*/ 283368 h 1183481"/>
              <a:gd name="connsiteX15" fmla="*/ 726281 w 1021556"/>
              <a:gd name="connsiteY15" fmla="*/ 333375 h 1183481"/>
              <a:gd name="connsiteX16" fmla="*/ 788194 w 1021556"/>
              <a:gd name="connsiteY16" fmla="*/ 395287 h 1183481"/>
              <a:gd name="connsiteX17" fmla="*/ 840581 w 1021556"/>
              <a:gd name="connsiteY17" fmla="*/ 490537 h 1183481"/>
              <a:gd name="connsiteX18" fmla="*/ 888206 w 1021556"/>
              <a:gd name="connsiteY18" fmla="*/ 581025 h 1183481"/>
              <a:gd name="connsiteX19" fmla="*/ 916781 w 1021556"/>
              <a:gd name="connsiteY19" fmla="*/ 642937 h 1183481"/>
              <a:gd name="connsiteX20" fmla="*/ 952500 w 1021556"/>
              <a:gd name="connsiteY20" fmla="*/ 750093 h 1183481"/>
              <a:gd name="connsiteX21" fmla="*/ 976313 w 1021556"/>
              <a:gd name="connsiteY21" fmla="*/ 833437 h 1183481"/>
              <a:gd name="connsiteX22" fmla="*/ 992981 w 1021556"/>
              <a:gd name="connsiteY22" fmla="*/ 907256 h 1183481"/>
              <a:gd name="connsiteX23" fmla="*/ 1007269 w 1021556"/>
              <a:gd name="connsiteY23" fmla="*/ 964406 h 1183481"/>
              <a:gd name="connsiteX24" fmla="*/ 1021556 w 1021556"/>
              <a:gd name="connsiteY24" fmla="*/ 1112043 h 1183481"/>
              <a:gd name="connsiteX25" fmla="*/ 764381 w 1021556"/>
              <a:gd name="connsiteY25" fmla="*/ 1183481 h 1183481"/>
              <a:gd name="connsiteX26" fmla="*/ 759619 w 1021556"/>
              <a:gd name="connsiteY26" fmla="*/ 1128712 h 1183481"/>
              <a:gd name="connsiteX27" fmla="*/ 750094 w 1021556"/>
              <a:gd name="connsiteY27" fmla="*/ 1009650 h 1183481"/>
              <a:gd name="connsiteX28" fmla="*/ 745331 w 1021556"/>
              <a:gd name="connsiteY28" fmla="*/ 942975 h 1183481"/>
              <a:gd name="connsiteX29" fmla="*/ 738188 w 1021556"/>
              <a:gd name="connsiteY29" fmla="*/ 904875 h 1183481"/>
              <a:gd name="connsiteX30" fmla="*/ 709613 w 1021556"/>
              <a:gd name="connsiteY30" fmla="*/ 821531 h 1183481"/>
              <a:gd name="connsiteX31" fmla="*/ 626269 w 1021556"/>
              <a:gd name="connsiteY31" fmla="*/ 545306 h 1183481"/>
              <a:gd name="connsiteX32" fmla="*/ 600075 w 1021556"/>
              <a:gd name="connsiteY32" fmla="*/ 50006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21556" h="1183481">
                <a:moveTo>
                  <a:pt x="600075" y="500062"/>
                </a:moveTo>
                <a:lnTo>
                  <a:pt x="557213" y="440531"/>
                </a:lnTo>
                <a:lnTo>
                  <a:pt x="523875" y="400050"/>
                </a:lnTo>
                <a:lnTo>
                  <a:pt x="492919" y="371475"/>
                </a:lnTo>
                <a:lnTo>
                  <a:pt x="442913" y="338137"/>
                </a:lnTo>
                <a:lnTo>
                  <a:pt x="409575" y="319087"/>
                </a:lnTo>
                <a:lnTo>
                  <a:pt x="223838" y="190500"/>
                </a:lnTo>
                <a:lnTo>
                  <a:pt x="0" y="102393"/>
                </a:lnTo>
                <a:lnTo>
                  <a:pt x="111919" y="0"/>
                </a:lnTo>
                <a:lnTo>
                  <a:pt x="278606" y="61912"/>
                </a:lnTo>
                <a:lnTo>
                  <a:pt x="371475" y="104775"/>
                </a:lnTo>
                <a:lnTo>
                  <a:pt x="454819" y="145256"/>
                </a:lnTo>
                <a:lnTo>
                  <a:pt x="540544" y="197643"/>
                </a:lnTo>
                <a:lnTo>
                  <a:pt x="602456" y="235743"/>
                </a:lnTo>
                <a:lnTo>
                  <a:pt x="671513" y="283368"/>
                </a:lnTo>
                <a:lnTo>
                  <a:pt x="726281" y="333375"/>
                </a:lnTo>
                <a:lnTo>
                  <a:pt x="788194" y="395287"/>
                </a:lnTo>
                <a:lnTo>
                  <a:pt x="840581" y="490537"/>
                </a:lnTo>
                <a:lnTo>
                  <a:pt x="888206" y="581025"/>
                </a:lnTo>
                <a:lnTo>
                  <a:pt x="916781" y="642937"/>
                </a:lnTo>
                <a:lnTo>
                  <a:pt x="952500" y="750093"/>
                </a:lnTo>
                <a:lnTo>
                  <a:pt x="976313" y="833437"/>
                </a:lnTo>
                <a:lnTo>
                  <a:pt x="992981" y="907256"/>
                </a:lnTo>
                <a:lnTo>
                  <a:pt x="1007269" y="964406"/>
                </a:lnTo>
                <a:lnTo>
                  <a:pt x="1021556" y="1112043"/>
                </a:lnTo>
                <a:lnTo>
                  <a:pt x="764381" y="1183481"/>
                </a:lnTo>
                <a:lnTo>
                  <a:pt x="759619" y="1128712"/>
                </a:lnTo>
                <a:lnTo>
                  <a:pt x="750094" y="1009650"/>
                </a:lnTo>
                <a:lnTo>
                  <a:pt x="745331" y="942975"/>
                </a:lnTo>
                <a:lnTo>
                  <a:pt x="738188" y="904875"/>
                </a:lnTo>
                <a:lnTo>
                  <a:pt x="709613" y="821531"/>
                </a:lnTo>
                <a:lnTo>
                  <a:pt x="626269" y="545306"/>
                </a:lnTo>
                <a:lnTo>
                  <a:pt x="600075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432B0C-EEA8-430A-AEB4-E6D98DC7E065}"/>
              </a:ext>
            </a:extLst>
          </p:cNvPr>
          <p:cNvSpPr/>
          <p:nvPr/>
        </p:nvSpPr>
        <p:spPr>
          <a:xfrm rot="16200000">
            <a:off x="5271296" y="5050632"/>
            <a:ext cx="1363662" cy="765175"/>
          </a:xfrm>
          <a:custGeom>
            <a:avLst/>
            <a:gdLst>
              <a:gd name="connsiteX0" fmla="*/ 321468 w 1364456"/>
              <a:gd name="connsiteY0" fmla="*/ 531019 h 764381"/>
              <a:gd name="connsiteX1" fmla="*/ 204787 w 1364456"/>
              <a:gd name="connsiteY1" fmla="*/ 447675 h 764381"/>
              <a:gd name="connsiteX2" fmla="*/ 147637 w 1364456"/>
              <a:gd name="connsiteY2" fmla="*/ 395288 h 764381"/>
              <a:gd name="connsiteX3" fmla="*/ 104775 w 1364456"/>
              <a:gd name="connsiteY3" fmla="*/ 340519 h 764381"/>
              <a:gd name="connsiteX4" fmla="*/ 76200 w 1364456"/>
              <a:gd name="connsiteY4" fmla="*/ 297656 h 764381"/>
              <a:gd name="connsiteX5" fmla="*/ 42862 w 1364456"/>
              <a:gd name="connsiteY5" fmla="*/ 233363 h 764381"/>
              <a:gd name="connsiteX6" fmla="*/ 11906 w 1364456"/>
              <a:gd name="connsiteY6" fmla="*/ 152400 h 764381"/>
              <a:gd name="connsiteX7" fmla="*/ 2381 w 1364456"/>
              <a:gd name="connsiteY7" fmla="*/ 111919 h 764381"/>
              <a:gd name="connsiteX8" fmla="*/ 0 w 1364456"/>
              <a:gd name="connsiteY8" fmla="*/ 66675 h 764381"/>
              <a:gd name="connsiteX9" fmla="*/ 7143 w 1364456"/>
              <a:gd name="connsiteY9" fmla="*/ 33338 h 764381"/>
              <a:gd name="connsiteX10" fmla="*/ 33337 w 1364456"/>
              <a:gd name="connsiteY10" fmla="*/ 7144 h 764381"/>
              <a:gd name="connsiteX11" fmla="*/ 71437 w 1364456"/>
              <a:gd name="connsiteY11" fmla="*/ 0 h 764381"/>
              <a:gd name="connsiteX12" fmla="*/ 409575 w 1364456"/>
              <a:gd name="connsiteY12" fmla="*/ 135731 h 764381"/>
              <a:gd name="connsiteX13" fmla="*/ 419100 w 1364456"/>
              <a:gd name="connsiteY13" fmla="*/ 185738 h 764381"/>
              <a:gd name="connsiteX14" fmla="*/ 433387 w 1364456"/>
              <a:gd name="connsiteY14" fmla="*/ 230981 h 764381"/>
              <a:gd name="connsiteX15" fmla="*/ 466725 w 1364456"/>
              <a:gd name="connsiteY15" fmla="*/ 276225 h 764381"/>
              <a:gd name="connsiteX16" fmla="*/ 509587 w 1364456"/>
              <a:gd name="connsiteY16" fmla="*/ 319088 h 764381"/>
              <a:gd name="connsiteX17" fmla="*/ 607218 w 1364456"/>
              <a:gd name="connsiteY17" fmla="*/ 373856 h 764381"/>
              <a:gd name="connsiteX18" fmla="*/ 688181 w 1364456"/>
              <a:gd name="connsiteY18" fmla="*/ 407194 h 764381"/>
              <a:gd name="connsiteX19" fmla="*/ 828675 w 1364456"/>
              <a:gd name="connsiteY19" fmla="*/ 452438 h 764381"/>
              <a:gd name="connsiteX20" fmla="*/ 964406 w 1364456"/>
              <a:gd name="connsiteY20" fmla="*/ 481013 h 764381"/>
              <a:gd name="connsiteX21" fmla="*/ 1097756 w 1364456"/>
              <a:gd name="connsiteY21" fmla="*/ 495300 h 764381"/>
              <a:gd name="connsiteX22" fmla="*/ 1181100 w 1364456"/>
              <a:gd name="connsiteY22" fmla="*/ 500063 h 764381"/>
              <a:gd name="connsiteX23" fmla="*/ 1307306 w 1364456"/>
              <a:gd name="connsiteY23" fmla="*/ 495300 h 764381"/>
              <a:gd name="connsiteX24" fmla="*/ 1364456 w 1364456"/>
              <a:gd name="connsiteY24" fmla="*/ 752475 h 764381"/>
              <a:gd name="connsiteX25" fmla="*/ 1326356 w 1364456"/>
              <a:gd name="connsiteY25" fmla="*/ 759619 h 764381"/>
              <a:gd name="connsiteX26" fmla="*/ 1109662 w 1364456"/>
              <a:gd name="connsiteY26" fmla="*/ 764381 h 764381"/>
              <a:gd name="connsiteX27" fmla="*/ 976312 w 1364456"/>
              <a:gd name="connsiteY27" fmla="*/ 754856 h 764381"/>
              <a:gd name="connsiteX28" fmla="*/ 873918 w 1364456"/>
              <a:gd name="connsiteY28" fmla="*/ 738188 h 764381"/>
              <a:gd name="connsiteX29" fmla="*/ 759618 w 1364456"/>
              <a:gd name="connsiteY29" fmla="*/ 714375 h 764381"/>
              <a:gd name="connsiteX30" fmla="*/ 657225 w 1364456"/>
              <a:gd name="connsiteY30" fmla="*/ 683419 h 764381"/>
              <a:gd name="connsiteX31" fmla="*/ 540543 w 1364456"/>
              <a:gd name="connsiteY31" fmla="*/ 642938 h 764381"/>
              <a:gd name="connsiteX32" fmla="*/ 454818 w 1364456"/>
              <a:gd name="connsiteY32" fmla="*/ 604838 h 764381"/>
              <a:gd name="connsiteX33" fmla="*/ 321468 w 1364456"/>
              <a:gd name="connsiteY33" fmla="*/ 531019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4456" h="764381">
                <a:moveTo>
                  <a:pt x="321468" y="531019"/>
                </a:moveTo>
                <a:lnTo>
                  <a:pt x="204787" y="447675"/>
                </a:lnTo>
                <a:lnTo>
                  <a:pt x="147637" y="395288"/>
                </a:lnTo>
                <a:lnTo>
                  <a:pt x="104775" y="340519"/>
                </a:lnTo>
                <a:lnTo>
                  <a:pt x="76200" y="297656"/>
                </a:lnTo>
                <a:lnTo>
                  <a:pt x="42862" y="233363"/>
                </a:lnTo>
                <a:lnTo>
                  <a:pt x="11906" y="152400"/>
                </a:lnTo>
                <a:lnTo>
                  <a:pt x="2381" y="111919"/>
                </a:lnTo>
                <a:lnTo>
                  <a:pt x="0" y="66675"/>
                </a:lnTo>
                <a:lnTo>
                  <a:pt x="7143" y="33338"/>
                </a:lnTo>
                <a:lnTo>
                  <a:pt x="33337" y="7144"/>
                </a:lnTo>
                <a:lnTo>
                  <a:pt x="71437" y="0"/>
                </a:lnTo>
                <a:lnTo>
                  <a:pt x="409575" y="135731"/>
                </a:lnTo>
                <a:lnTo>
                  <a:pt x="419100" y="185738"/>
                </a:lnTo>
                <a:lnTo>
                  <a:pt x="433387" y="230981"/>
                </a:lnTo>
                <a:lnTo>
                  <a:pt x="466725" y="276225"/>
                </a:lnTo>
                <a:lnTo>
                  <a:pt x="509587" y="319088"/>
                </a:lnTo>
                <a:lnTo>
                  <a:pt x="607218" y="373856"/>
                </a:lnTo>
                <a:lnTo>
                  <a:pt x="688181" y="407194"/>
                </a:lnTo>
                <a:lnTo>
                  <a:pt x="828675" y="452438"/>
                </a:lnTo>
                <a:lnTo>
                  <a:pt x="964406" y="481013"/>
                </a:lnTo>
                <a:lnTo>
                  <a:pt x="1097756" y="495300"/>
                </a:lnTo>
                <a:lnTo>
                  <a:pt x="1181100" y="500063"/>
                </a:lnTo>
                <a:lnTo>
                  <a:pt x="1307306" y="495300"/>
                </a:lnTo>
                <a:lnTo>
                  <a:pt x="1364456" y="752475"/>
                </a:lnTo>
                <a:lnTo>
                  <a:pt x="1326356" y="759619"/>
                </a:lnTo>
                <a:lnTo>
                  <a:pt x="1109662" y="764381"/>
                </a:lnTo>
                <a:lnTo>
                  <a:pt x="976312" y="754856"/>
                </a:lnTo>
                <a:lnTo>
                  <a:pt x="873918" y="738188"/>
                </a:lnTo>
                <a:lnTo>
                  <a:pt x="759618" y="714375"/>
                </a:lnTo>
                <a:lnTo>
                  <a:pt x="657225" y="683419"/>
                </a:lnTo>
                <a:lnTo>
                  <a:pt x="540543" y="642938"/>
                </a:lnTo>
                <a:lnTo>
                  <a:pt x="454818" y="604838"/>
                </a:lnTo>
                <a:lnTo>
                  <a:pt x="321468" y="531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236FFD-F5C3-495E-AADF-15691901E947}"/>
              </a:ext>
            </a:extLst>
          </p:cNvPr>
          <p:cNvSpPr/>
          <p:nvPr/>
        </p:nvSpPr>
        <p:spPr>
          <a:xfrm rot="16200000">
            <a:off x="5160169" y="5499894"/>
            <a:ext cx="508000" cy="652462"/>
          </a:xfrm>
          <a:custGeom>
            <a:avLst/>
            <a:gdLst>
              <a:gd name="connsiteX0" fmla="*/ 285750 w 507207"/>
              <a:gd name="connsiteY0" fmla="*/ 288132 h 652463"/>
              <a:gd name="connsiteX1" fmla="*/ 180975 w 507207"/>
              <a:gd name="connsiteY1" fmla="*/ 409575 h 652463"/>
              <a:gd name="connsiteX2" fmla="*/ 145257 w 507207"/>
              <a:gd name="connsiteY2" fmla="*/ 438150 h 652463"/>
              <a:gd name="connsiteX3" fmla="*/ 90488 w 507207"/>
              <a:gd name="connsiteY3" fmla="*/ 469107 h 652463"/>
              <a:gd name="connsiteX4" fmla="*/ 0 w 507207"/>
              <a:gd name="connsiteY4" fmla="*/ 492919 h 652463"/>
              <a:gd name="connsiteX5" fmla="*/ 373857 w 507207"/>
              <a:gd name="connsiteY5" fmla="*/ 652463 h 652463"/>
              <a:gd name="connsiteX6" fmla="*/ 373857 w 507207"/>
              <a:gd name="connsiteY6" fmla="*/ 619125 h 652463"/>
              <a:gd name="connsiteX7" fmla="*/ 381000 w 507207"/>
              <a:gd name="connsiteY7" fmla="*/ 554832 h 652463"/>
              <a:gd name="connsiteX8" fmla="*/ 414338 w 507207"/>
              <a:gd name="connsiteY8" fmla="*/ 428625 h 652463"/>
              <a:gd name="connsiteX9" fmla="*/ 461963 w 507207"/>
              <a:gd name="connsiteY9" fmla="*/ 221457 h 652463"/>
              <a:gd name="connsiteX10" fmla="*/ 502444 w 507207"/>
              <a:gd name="connsiteY10" fmla="*/ 57150 h 652463"/>
              <a:gd name="connsiteX11" fmla="*/ 507207 w 507207"/>
              <a:gd name="connsiteY11" fmla="*/ 30957 h 652463"/>
              <a:gd name="connsiteX12" fmla="*/ 507207 w 507207"/>
              <a:gd name="connsiteY12" fmla="*/ 19050 h 652463"/>
              <a:gd name="connsiteX13" fmla="*/ 502444 w 507207"/>
              <a:gd name="connsiteY13" fmla="*/ 4763 h 652463"/>
              <a:gd name="connsiteX14" fmla="*/ 492919 w 507207"/>
              <a:gd name="connsiteY14" fmla="*/ 0 h 652463"/>
              <a:gd name="connsiteX15" fmla="*/ 469107 w 507207"/>
              <a:gd name="connsiteY15" fmla="*/ 7144 h 652463"/>
              <a:gd name="connsiteX16" fmla="*/ 452438 w 507207"/>
              <a:gd name="connsiteY16" fmla="*/ 21432 h 652463"/>
              <a:gd name="connsiteX17" fmla="*/ 383382 w 507207"/>
              <a:gd name="connsiteY17" fmla="*/ 152400 h 652463"/>
              <a:gd name="connsiteX18" fmla="*/ 285750 w 507207"/>
              <a:gd name="connsiteY18" fmla="*/ 2881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7207" h="652463">
                <a:moveTo>
                  <a:pt x="285750" y="288132"/>
                </a:moveTo>
                <a:lnTo>
                  <a:pt x="180975" y="409575"/>
                </a:lnTo>
                <a:lnTo>
                  <a:pt x="145257" y="438150"/>
                </a:lnTo>
                <a:lnTo>
                  <a:pt x="90488" y="469107"/>
                </a:lnTo>
                <a:lnTo>
                  <a:pt x="0" y="492919"/>
                </a:lnTo>
                <a:lnTo>
                  <a:pt x="373857" y="652463"/>
                </a:lnTo>
                <a:lnTo>
                  <a:pt x="373857" y="619125"/>
                </a:lnTo>
                <a:lnTo>
                  <a:pt x="381000" y="554832"/>
                </a:lnTo>
                <a:lnTo>
                  <a:pt x="414338" y="428625"/>
                </a:lnTo>
                <a:lnTo>
                  <a:pt x="461963" y="221457"/>
                </a:lnTo>
                <a:lnTo>
                  <a:pt x="502444" y="57150"/>
                </a:lnTo>
                <a:lnTo>
                  <a:pt x="507207" y="30957"/>
                </a:lnTo>
                <a:lnTo>
                  <a:pt x="507207" y="19050"/>
                </a:lnTo>
                <a:lnTo>
                  <a:pt x="502444" y="4763"/>
                </a:lnTo>
                <a:lnTo>
                  <a:pt x="492919" y="0"/>
                </a:lnTo>
                <a:lnTo>
                  <a:pt x="469107" y="7144"/>
                </a:lnTo>
                <a:lnTo>
                  <a:pt x="452438" y="21432"/>
                </a:lnTo>
                <a:lnTo>
                  <a:pt x="383382" y="152400"/>
                </a:lnTo>
                <a:lnTo>
                  <a:pt x="285750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E807CB7-0FAB-4D5C-B7C3-539B95016092}"/>
              </a:ext>
            </a:extLst>
          </p:cNvPr>
          <p:cNvSpPr/>
          <p:nvPr/>
        </p:nvSpPr>
        <p:spPr>
          <a:xfrm>
            <a:off x="3975100" y="3821114"/>
            <a:ext cx="1811338" cy="1227137"/>
          </a:xfrm>
          <a:custGeom>
            <a:avLst/>
            <a:gdLst>
              <a:gd name="connsiteX0" fmla="*/ 1459707 w 1812132"/>
              <a:gd name="connsiteY0" fmla="*/ 450057 h 1226344"/>
              <a:gd name="connsiteX1" fmla="*/ 1278732 w 1812132"/>
              <a:gd name="connsiteY1" fmla="*/ 604838 h 1226344"/>
              <a:gd name="connsiteX2" fmla="*/ 1088232 w 1812132"/>
              <a:gd name="connsiteY2" fmla="*/ 745332 h 1226344"/>
              <a:gd name="connsiteX3" fmla="*/ 997744 w 1812132"/>
              <a:gd name="connsiteY3" fmla="*/ 809625 h 1226344"/>
              <a:gd name="connsiteX4" fmla="*/ 873919 w 1812132"/>
              <a:gd name="connsiteY4" fmla="*/ 878682 h 1226344"/>
              <a:gd name="connsiteX5" fmla="*/ 752475 w 1812132"/>
              <a:gd name="connsiteY5" fmla="*/ 947738 h 1226344"/>
              <a:gd name="connsiteX6" fmla="*/ 600075 w 1812132"/>
              <a:gd name="connsiteY6" fmla="*/ 1016794 h 1226344"/>
              <a:gd name="connsiteX7" fmla="*/ 347663 w 1812132"/>
              <a:gd name="connsiteY7" fmla="*/ 1121569 h 1226344"/>
              <a:gd name="connsiteX8" fmla="*/ 154782 w 1812132"/>
              <a:gd name="connsiteY8" fmla="*/ 1188244 h 1226344"/>
              <a:gd name="connsiteX9" fmla="*/ 38100 w 1812132"/>
              <a:gd name="connsiteY9" fmla="*/ 1223963 h 1226344"/>
              <a:gd name="connsiteX10" fmla="*/ 21432 w 1812132"/>
              <a:gd name="connsiteY10" fmla="*/ 1226344 h 1226344"/>
              <a:gd name="connsiteX11" fmla="*/ 2382 w 1812132"/>
              <a:gd name="connsiteY11" fmla="*/ 1219200 h 1226344"/>
              <a:gd name="connsiteX12" fmla="*/ 0 w 1812132"/>
              <a:gd name="connsiteY12" fmla="*/ 1204913 h 1226344"/>
              <a:gd name="connsiteX13" fmla="*/ 4763 w 1812132"/>
              <a:gd name="connsiteY13" fmla="*/ 1183482 h 1226344"/>
              <a:gd name="connsiteX14" fmla="*/ 21432 w 1812132"/>
              <a:gd name="connsiteY14" fmla="*/ 1166813 h 1226344"/>
              <a:gd name="connsiteX15" fmla="*/ 192882 w 1812132"/>
              <a:gd name="connsiteY15" fmla="*/ 1073944 h 1226344"/>
              <a:gd name="connsiteX16" fmla="*/ 407194 w 1812132"/>
              <a:gd name="connsiteY16" fmla="*/ 954882 h 1226344"/>
              <a:gd name="connsiteX17" fmla="*/ 657225 w 1812132"/>
              <a:gd name="connsiteY17" fmla="*/ 807244 h 1226344"/>
              <a:gd name="connsiteX18" fmla="*/ 788194 w 1812132"/>
              <a:gd name="connsiteY18" fmla="*/ 723900 h 1226344"/>
              <a:gd name="connsiteX19" fmla="*/ 971550 w 1812132"/>
              <a:gd name="connsiteY19" fmla="*/ 592932 h 1226344"/>
              <a:gd name="connsiteX20" fmla="*/ 1219200 w 1812132"/>
              <a:gd name="connsiteY20" fmla="*/ 383382 h 1226344"/>
              <a:gd name="connsiteX21" fmla="*/ 1390650 w 1812132"/>
              <a:gd name="connsiteY21" fmla="*/ 221457 h 1226344"/>
              <a:gd name="connsiteX22" fmla="*/ 1588294 w 1812132"/>
              <a:gd name="connsiteY22" fmla="*/ 0 h 1226344"/>
              <a:gd name="connsiteX23" fmla="*/ 1812132 w 1812132"/>
              <a:gd name="connsiteY23" fmla="*/ 128588 h 1226344"/>
              <a:gd name="connsiteX24" fmla="*/ 1721644 w 1812132"/>
              <a:gd name="connsiteY24" fmla="*/ 221457 h 1226344"/>
              <a:gd name="connsiteX25" fmla="*/ 1562100 w 1812132"/>
              <a:gd name="connsiteY25" fmla="*/ 366713 h 1226344"/>
              <a:gd name="connsiteX26" fmla="*/ 1459707 w 1812132"/>
              <a:gd name="connsiteY26" fmla="*/ 450057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12132" h="1226344">
                <a:moveTo>
                  <a:pt x="1459707" y="450057"/>
                </a:moveTo>
                <a:lnTo>
                  <a:pt x="1278732" y="604838"/>
                </a:lnTo>
                <a:lnTo>
                  <a:pt x="1088232" y="745332"/>
                </a:lnTo>
                <a:lnTo>
                  <a:pt x="997744" y="809625"/>
                </a:lnTo>
                <a:lnTo>
                  <a:pt x="873919" y="878682"/>
                </a:lnTo>
                <a:lnTo>
                  <a:pt x="752475" y="947738"/>
                </a:lnTo>
                <a:lnTo>
                  <a:pt x="600075" y="1016794"/>
                </a:lnTo>
                <a:lnTo>
                  <a:pt x="347663" y="1121569"/>
                </a:lnTo>
                <a:lnTo>
                  <a:pt x="154782" y="1188244"/>
                </a:lnTo>
                <a:lnTo>
                  <a:pt x="38100" y="1223963"/>
                </a:lnTo>
                <a:lnTo>
                  <a:pt x="21432" y="1226344"/>
                </a:lnTo>
                <a:lnTo>
                  <a:pt x="2382" y="1219200"/>
                </a:lnTo>
                <a:lnTo>
                  <a:pt x="0" y="1204913"/>
                </a:lnTo>
                <a:lnTo>
                  <a:pt x="4763" y="1183482"/>
                </a:lnTo>
                <a:lnTo>
                  <a:pt x="21432" y="1166813"/>
                </a:lnTo>
                <a:lnTo>
                  <a:pt x="192882" y="1073944"/>
                </a:lnTo>
                <a:lnTo>
                  <a:pt x="407194" y="954882"/>
                </a:lnTo>
                <a:lnTo>
                  <a:pt x="657225" y="807244"/>
                </a:lnTo>
                <a:lnTo>
                  <a:pt x="788194" y="723900"/>
                </a:lnTo>
                <a:lnTo>
                  <a:pt x="971550" y="592932"/>
                </a:lnTo>
                <a:lnTo>
                  <a:pt x="1219200" y="383382"/>
                </a:lnTo>
                <a:lnTo>
                  <a:pt x="1390650" y="221457"/>
                </a:lnTo>
                <a:lnTo>
                  <a:pt x="1588294" y="0"/>
                </a:lnTo>
                <a:lnTo>
                  <a:pt x="1812132" y="128588"/>
                </a:lnTo>
                <a:lnTo>
                  <a:pt x="1721644" y="221457"/>
                </a:lnTo>
                <a:lnTo>
                  <a:pt x="1562100" y="366713"/>
                </a:lnTo>
                <a:lnTo>
                  <a:pt x="1459707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3AEE179-8C62-4FFF-A31C-79130C599A2C}"/>
              </a:ext>
            </a:extLst>
          </p:cNvPr>
          <p:cNvSpPr/>
          <p:nvPr/>
        </p:nvSpPr>
        <p:spPr>
          <a:xfrm>
            <a:off x="3860800" y="4157663"/>
            <a:ext cx="2254250" cy="1606550"/>
          </a:xfrm>
          <a:custGeom>
            <a:avLst/>
            <a:gdLst>
              <a:gd name="connsiteX0" fmla="*/ 1516857 w 2255044"/>
              <a:gd name="connsiteY0" fmla="*/ 897731 h 1607343"/>
              <a:gd name="connsiteX1" fmla="*/ 1328738 w 2255044"/>
              <a:gd name="connsiteY1" fmla="*/ 1019175 h 1607343"/>
              <a:gd name="connsiteX2" fmla="*/ 1092994 w 2255044"/>
              <a:gd name="connsiteY2" fmla="*/ 1150143 h 1607343"/>
              <a:gd name="connsiteX3" fmla="*/ 854869 w 2255044"/>
              <a:gd name="connsiteY3" fmla="*/ 1271587 h 1607343"/>
              <a:gd name="connsiteX4" fmla="*/ 559594 w 2255044"/>
              <a:gd name="connsiteY4" fmla="*/ 1402556 h 1607343"/>
              <a:gd name="connsiteX5" fmla="*/ 314325 w 2255044"/>
              <a:gd name="connsiteY5" fmla="*/ 1502568 h 1607343"/>
              <a:gd name="connsiteX6" fmla="*/ 38100 w 2255044"/>
              <a:gd name="connsiteY6" fmla="*/ 1604962 h 1607343"/>
              <a:gd name="connsiteX7" fmla="*/ 14288 w 2255044"/>
              <a:gd name="connsiteY7" fmla="*/ 1607343 h 1607343"/>
              <a:gd name="connsiteX8" fmla="*/ 4763 w 2255044"/>
              <a:gd name="connsiteY8" fmla="*/ 1604962 h 1607343"/>
              <a:gd name="connsiteX9" fmla="*/ 0 w 2255044"/>
              <a:gd name="connsiteY9" fmla="*/ 1595437 h 1607343"/>
              <a:gd name="connsiteX10" fmla="*/ 2382 w 2255044"/>
              <a:gd name="connsiteY10" fmla="*/ 1576387 h 1607343"/>
              <a:gd name="connsiteX11" fmla="*/ 16669 w 2255044"/>
              <a:gd name="connsiteY11" fmla="*/ 1550193 h 1607343"/>
              <a:gd name="connsiteX12" fmla="*/ 28575 w 2255044"/>
              <a:gd name="connsiteY12" fmla="*/ 1543050 h 1607343"/>
              <a:gd name="connsiteX13" fmla="*/ 235744 w 2255044"/>
              <a:gd name="connsiteY13" fmla="*/ 1452562 h 1607343"/>
              <a:gd name="connsiteX14" fmla="*/ 466725 w 2255044"/>
              <a:gd name="connsiteY14" fmla="*/ 1333500 h 1607343"/>
              <a:gd name="connsiteX15" fmla="*/ 702469 w 2255044"/>
              <a:gd name="connsiteY15" fmla="*/ 1197768 h 1607343"/>
              <a:gd name="connsiteX16" fmla="*/ 985838 w 2255044"/>
              <a:gd name="connsiteY16" fmla="*/ 1019175 h 1607343"/>
              <a:gd name="connsiteX17" fmla="*/ 1140619 w 2255044"/>
              <a:gd name="connsiteY17" fmla="*/ 916781 h 1607343"/>
              <a:gd name="connsiteX18" fmla="*/ 1443038 w 2255044"/>
              <a:gd name="connsiteY18" fmla="*/ 692943 h 1607343"/>
              <a:gd name="connsiteX19" fmla="*/ 1509713 w 2255044"/>
              <a:gd name="connsiteY19" fmla="*/ 638175 h 1607343"/>
              <a:gd name="connsiteX20" fmla="*/ 1693069 w 2255044"/>
              <a:gd name="connsiteY20" fmla="*/ 485775 h 1607343"/>
              <a:gd name="connsiteX21" fmla="*/ 1914525 w 2255044"/>
              <a:gd name="connsiteY21" fmla="*/ 266700 h 1607343"/>
              <a:gd name="connsiteX22" fmla="*/ 2128838 w 2255044"/>
              <a:gd name="connsiteY22" fmla="*/ 0 h 1607343"/>
              <a:gd name="connsiteX23" fmla="*/ 2255044 w 2255044"/>
              <a:gd name="connsiteY23" fmla="*/ 283368 h 1607343"/>
              <a:gd name="connsiteX24" fmla="*/ 2112169 w 2255044"/>
              <a:gd name="connsiteY24" fmla="*/ 411956 h 1607343"/>
              <a:gd name="connsiteX25" fmla="*/ 1976438 w 2255044"/>
              <a:gd name="connsiteY25" fmla="*/ 547687 h 1607343"/>
              <a:gd name="connsiteX26" fmla="*/ 1771650 w 2255044"/>
              <a:gd name="connsiteY26" fmla="*/ 721518 h 1607343"/>
              <a:gd name="connsiteX27" fmla="*/ 1516857 w 2255044"/>
              <a:gd name="connsiteY27" fmla="*/ 897731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5044" h="1607343">
                <a:moveTo>
                  <a:pt x="1516857" y="897731"/>
                </a:moveTo>
                <a:lnTo>
                  <a:pt x="1328738" y="1019175"/>
                </a:lnTo>
                <a:lnTo>
                  <a:pt x="1092994" y="1150143"/>
                </a:lnTo>
                <a:lnTo>
                  <a:pt x="854869" y="1271587"/>
                </a:lnTo>
                <a:lnTo>
                  <a:pt x="559594" y="1402556"/>
                </a:lnTo>
                <a:lnTo>
                  <a:pt x="314325" y="1502568"/>
                </a:lnTo>
                <a:lnTo>
                  <a:pt x="38100" y="1604962"/>
                </a:lnTo>
                <a:lnTo>
                  <a:pt x="14288" y="1607343"/>
                </a:lnTo>
                <a:lnTo>
                  <a:pt x="4763" y="1604962"/>
                </a:lnTo>
                <a:lnTo>
                  <a:pt x="0" y="1595437"/>
                </a:lnTo>
                <a:lnTo>
                  <a:pt x="2382" y="1576387"/>
                </a:lnTo>
                <a:lnTo>
                  <a:pt x="16669" y="1550193"/>
                </a:lnTo>
                <a:lnTo>
                  <a:pt x="28575" y="1543050"/>
                </a:lnTo>
                <a:lnTo>
                  <a:pt x="235744" y="1452562"/>
                </a:lnTo>
                <a:lnTo>
                  <a:pt x="466725" y="1333500"/>
                </a:lnTo>
                <a:lnTo>
                  <a:pt x="702469" y="1197768"/>
                </a:lnTo>
                <a:lnTo>
                  <a:pt x="985838" y="1019175"/>
                </a:lnTo>
                <a:lnTo>
                  <a:pt x="1140619" y="916781"/>
                </a:lnTo>
                <a:lnTo>
                  <a:pt x="1443038" y="692943"/>
                </a:lnTo>
                <a:lnTo>
                  <a:pt x="1509713" y="638175"/>
                </a:lnTo>
                <a:lnTo>
                  <a:pt x="1693069" y="485775"/>
                </a:lnTo>
                <a:lnTo>
                  <a:pt x="1914525" y="266700"/>
                </a:lnTo>
                <a:lnTo>
                  <a:pt x="2128838" y="0"/>
                </a:lnTo>
                <a:lnTo>
                  <a:pt x="2255044" y="283368"/>
                </a:lnTo>
                <a:lnTo>
                  <a:pt x="2112169" y="411956"/>
                </a:lnTo>
                <a:lnTo>
                  <a:pt x="1976438" y="547687"/>
                </a:lnTo>
                <a:lnTo>
                  <a:pt x="1771650" y="721518"/>
                </a:lnTo>
                <a:lnTo>
                  <a:pt x="1516857" y="897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B1BC4B-4D46-4833-A64E-F5A44D486A76}"/>
              </a:ext>
            </a:extLst>
          </p:cNvPr>
          <p:cNvSpPr/>
          <p:nvPr/>
        </p:nvSpPr>
        <p:spPr>
          <a:xfrm>
            <a:off x="5989638" y="3271838"/>
            <a:ext cx="1568450" cy="895350"/>
          </a:xfrm>
          <a:custGeom>
            <a:avLst/>
            <a:gdLst>
              <a:gd name="connsiteX0" fmla="*/ 795337 w 1569244"/>
              <a:gd name="connsiteY0" fmla="*/ 685800 h 895350"/>
              <a:gd name="connsiteX1" fmla="*/ 581025 w 1569244"/>
              <a:gd name="connsiteY1" fmla="*/ 754856 h 895350"/>
              <a:gd name="connsiteX2" fmla="*/ 414337 w 1569244"/>
              <a:gd name="connsiteY2" fmla="*/ 804862 h 895350"/>
              <a:gd name="connsiteX3" fmla="*/ 78581 w 1569244"/>
              <a:gd name="connsiteY3" fmla="*/ 895350 h 895350"/>
              <a:gd name="connsiteX4" fmla="*/ 0 w 1569244"/>
              <a:gd name="connsiteY4" fmla="*/ 812006 h 895350"/>
              <a:gd name="connsiteX5" fmla="*/ 133350 w 1569244"/>
              <a:gd name="connsiteY5" fmla="*/ 769143 h 895350"/>
              <a:gd name="connsiteX6" fmla="*/ 373856 w 1569244"/>
              <a:gd name="connsiteY6" fmla="*/ 688181 h 895350"/>
              <a:gd name="connsiteX7" fmla="*/ 571500 w 1569244"/>
              <a:gd name="connsiteY7" fmla="*/ 611981 h 895350"/>
              <a:gd name="connsiteX8" fmla="*/ 709612 w 1569244"/>
              <a:gd name="connsiteY8" fmla="*/ 545306 h 895350"/>
              <a:gd name="connsiteX9" fmla="*/ 873919 w 1569244"/>
              <a:gd name="connsiteY9" fmla="*/ 457200 h 895350"/>
              <a:gd name="connsiteX10" fmla="*/ 1007269 w 1569244"/>
              <a:gd name="connsiteY10" fmla="*/ 373856 h 895350"/>
              <a:gd name="connsiteX11" fmla="*/ 1088231 w 1569244"/>
              <a:gd name="connsiteY11" fmla="*/ 307181 h 895350"/>
              <a:gd name="connsiteX12" fmla="*/ 1135856 w 1569244"/>
              <a:gd name="connsiteY12" fmla="*/ 259556 h 895350"/>
              <a:gd name="connsiteX13" fmla="*/ 1154906 w 1569244"/>
              <a:gd name="connsiteY13" fmla="*/ 233362 h 895350"/>
              <a:gd name="connsiteX14" fmla="*/ 1171575 w 1569244"/>
              <a:gd name="connsiteY14" fmla="*/ 202406 h 895350"/>
              <a:gd name="connsiteX15" fmla="*/ 1176337 w 1569244"/>
              <a:gd name="connsiteY15" fmla="*/ 166687 h 895350"/>
              <a:gd name="connsiteX16" fmla="*/ 1176337 w 1569244"/>
              <a:gd name="connsiteY16" fmla="*/ 142875 h 895350"/>
              <a:gd name="connsiteX17" fmla="*/ 1169194 w 1569244"/>
              <a:gd name="connsiteY17" fmla="*/ 109537 h 895350"/>
              <a:gd name="connsiteX18" fmla="*/ 1150144 w 1569244"/>
              <a:gd name="connsiteY18" fmla="*/ 76200 h 895350"/>
              <a:gd name="connsiteX19" fmla="*/ 1131094 w 1569244"/>
              <a:gd name="connsiteY19" fmla="*/ 59531 h 895350"/>
              <a:gd name="connsiteX20" fmla="*/ 1112044 w 1569244"/>
              <a:gd name="connsiteY20" fmla="*/ 35718 h 895350"/>
              <a:gd name="connsiteX21" fmla="*/ 1112044 w 1569244"/>
              <a:gd name="connsiteY21" fmla="*/ 19050 h 895350"/>
              <a:gd name="connsiteX22" fmla="*/ 1114425 w 1569244"/>
              <a:gd name="connsiteY22" fmla="*/ 9525 h 895350"/>
              <a:gd name="connsiteX23" fmla="*/ 1131094 w 1569244"/>
              <a:gd name="connsiteY23" fmla="*/ 0 h 895350"/>
              <a:gd name="connsiteX24" fmla="*/ 1164431 w 1569244"/>
              <a:gd name="connsiteY24" fmla="*/ 0 h 895350"/>
              <a:gd name="connsiteX25" fmla="*/ 1207294 w 1569244"/>
              <a:gd name="connsiteY25" fmla="*/ 11906 h 895350"/>
              <a:gd name="connsiteX26" fmla="*/ 1233487 w 1569244"/>
              <a:gd name="connsiteY26" fmla="*/ 21431 h 895350"/>
              <a:gd name="connsiteX27" fmla="*/ 1278731 w 1569244"/>
              <a:gd name="connsiteY27" fmla="*/ 47625 h 895350"/>
              <a:gd name="connsiteX28" fmla="*/ 1316831 w 1569244"/>
              <a:gd name="connsiteY28" fmla="*/ 76200 h 895350"/>
              <a:gd name="connsiteX29" fmla="*/ 1426369 w 1569244"/>
              <a:gd name="connsiteY29" fmla="*/ 216693 h 895350"/>
              <a:gd name="connsiteX30" fmla="*/ 1545431 w 1569244"/>
              <a:gd name="connsiteY30" fmla="*/ 373856 h 895350"/>
              <a:gd name="connsiteX31" fmla="*/ 1569244 w 1569244"/>
              <a:gd name="connsiteY31" fmla="*/ 411956 h 895350"/>
              <a:gd name="connsiteX32" fmla="*/ 1566862 w 1569244"/>
              <a:gd name="connsiteY32" fmla="*/ 431006 h 895350"/>
              <a:gd name="connsiteX33" fmla="*/ 1550194 w 1569244"/>
              <a:gd name="connsiteY33" fmla="*/ 452437 h 895350"/>
              <a:gd name="connsiteX34" fmla="*/ 1507331 w 1569244"/>
              <a:gd name="connsiteY34" fmla="*/ 461962 h 895350"/>
              <a:gd name="connsiteX35" fmla="*/ 1421606 w 1569244"/>
              <a:gd name="connsiteY35" fmla="*/ 469106 h 895350"/>
              <a:gd name="connsiteX36" fmla="*/ 1376362 w 1569244"/>
              <a:gd name="connsiteY36" fmla="*/ 476250 h 895350"/>
              <a:gd name="connsiteX37" fmla="*/ 1302544 w 1569244"/>
              <a:gd name="connsiteY37" fmla="*/ 495300 h 895350"/>
              <a:gd name="connsiteX38" fmla="*/ 1028700 w 1569244"/>
              <a:gd name="connsiteY38" fmla="*/ 602456 h 895350"/>
              <a:gd name="connsiteX39" fmla="*/ 795337 w 1569244"/>
              <a:gd name="connsiteY39" fmla="*/ 68580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69244" h="895350">
                <a:moveTo>
                  <a:pt x="795337" y="685800"/>
                </a:moveTo>
                <a:lnTo>
                  <a:pt x="581025" y="754856"/>
                </a:lnTo>
                <a:lnTo>
                  <a:pt x="414337" y="804862"/>
                </a:lnTo>
                <a:lnTo>
                  <a:pt x="78581" y="895350"/>
                </a:lnTo>
                <a:lnTo>
                  <a:pt x="0" y="812006"/>
                </a:lnTo>
                <a:lnTo>
                  <a:pt x="133350" y="769143"/>
                </a:lnTo>
                <a:lnTo>
                  <a:pt x="373856" y="688181"/>
                </a:lnTo>
                <a:lnTo>
                  <a:pt x="571500" y="611981"/>
                </a:lnTo>
                <a:lnTo>
                  <a:pt x="709612" y="545306"/>
                </a:lnTo>
                <a:lnTo>
                  <a:pt x="873919" y="457200"/>
                </a:lnTo>
                <a:lnTo>
                  <a:pt x="1007269" y="373856"/>
                </a:lnTo>
                <a:lnTo>
                  <a:pt x="1088231" y="307181"/>
                </a:lnTo>
                <a:lnTo>
                  <a:pt x="1135856" y="259556"/>
                </a:lnTo>
                <a:lnTo>
                  <a:pt x="1154906" y="233362"/>
                </a:lnTo>
                <a:lnTo>
                  <a:pt x="1171575" y="202406"/>
                </a:lnTo>
                <a:lnTo>
                  <a:pt x="1176337" y="166687"/>
                </a:lnTo>
                <a:lnTo>
                  <a:pt x="1176337" y="142875"/>
                </a:lnTo>
                <a:lnTo>
                  <a:pt x="1169194" y="109537"/>
                </a:lnTo>
                <a:lnTo>
                  <a:pt x="1150144" y="76200"/>
                </a:lnTo>
                <a:lnTo>
                  <a:pt x="1131094" y="59531"/>
                </a:lnTo>
                <a:lnTo>
                  <a:pt x="1112044" y="35718"/>
                </a:lnTo>
                <a:lnTo>
                  <a:pt x="1112044" y="19050"/>
                </a:lnTo>
                <a:lnTo>
                  <a:pt x="1114425" y="9525"/>
                </a:lnTo>
                <a:lnTo>
                  <a:pt x="1131094" y="0"/>
                </a:lnTo>
                <a:lnTo>
                  <a:pt x="1164431" y="0"/>
                </a:lnTo>
                <a:lnTo>
                  <a:pt x="1207294" y="11906"/>
                </a:lnTo>
                <a:lnTo>
                  <a:pt x="1233487" y="21431"/>
                </a:lnTo>
                <a:lnTo>
                  <a:pt x="1278731" y="47625"/>
                </a:lnTo>
                <a:lnTo>
                  <a:pt x="1316831" y="76200"/>
                </a:lnTo>
                <a:lnTo>
                  <a:pt x="1426369" y="216693"/>
                </a:lnTo>
                <a:lnTo>
                  <a:pt x="1545431" y="373856"/>
                </a:lnTo>
                <a:lnTo>
                  <a:pt x="1569244" y="411956"/>
                </a:lnTo>
                <a:lnTo>
                  <a:pt x="1566862" y="431006"/>
                </a:lnTo>
                <a:lnTo>
                  <a:pt x="1550194" y="452437"/>
                </a:lnTo>
                <a:lnTo>
                  <a:pt x="1507331" y="461962"/>
                </a:lnTo>
                <a:lnTo>
                  <a:pt x="1421606" y="469106"/>
                </a:lnTo>
                <a:lnTo>
                  <a:pt x="1376362" y="476250"/>
                </a:lnTo>
                <a:lnTo>
                  <a:pt x="1302544" y="495300"/>
                </a:lnTo>
                <a:lnTo>
                  <a:pt x="1028700" y="602456"/>
                </a:lnTo>
                <a:lnTo>
                  <a:pt x="795337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26BCCE-C63C-4FBB-9D91-61ED8753DE55}"/>
              </a:ext>
            </a:extLst>
          </p:cNvPr>
          <p:cNvSpPr/>
          <p:nvPr/>
        </p:nvSpPr>
        <p:spPr>
          <a:xfrm>
            <a:off x="6100763" y="4068764"/>
            <a:ext cx="2514600" cy="1531937"/>
          </a:xfrm>
          <a:custGeom>
            <a:avLst/>
            <a:gdLst>
              <a:gd name="connsiteX0" fmla="*/ 573881 w 2514600"/>
              <a:gd name="connsiteY0" fmla="*/ 600075 h 1531144"/>
              <a:gd name="connsiteX1" fmla="*/ 223837 w 2514600"/>
              <a:gd name="connsiteY1" fmla="*/ 290513 h 1531144"/>
              <a:gd name="connsiteX2" fmla="*/ 0 w 2514600"/>
              <a:gd name="connsiteY2" fmla="*/ 57150 h 1531144"/>
              <a:gd name="connsiteX3" fmla="*/ 66675 w 2514600"/>
              <a:gd name="connsiteY3" fmla="*/ 0 h 1531144"/>
              <a:gd name="connsiteX4" fmla="*/ 242887 w 2514600"/>
              <a:gd name="connsiteY4" fmla="*/ 159544 h 1531144"/>
              <a:gd name="connsiteX5" fmla="*/ 500062 w 2514600"/>
              <a:gd name="connsiteY5" fmla="*/ 364332 h 1531144"/>
              <a:gd name="connsiteX6" fmla="*/ 661987 w 2514600"/>
              <a:gd name="connsiteY6" fmla="*/ 488157 h 1531144"/>
              <a:gd name="connsiteX7" fmla="*/ 854868 w 2514600"/>
              <a:gd name="connsiteY7" fmla="*/ 619125 h 1531144"/>
              <a:gd name="connsiteX8" fmla="*/ 1059656 w 2514600"/>
              <a:gd name="connsiteY8" fmla="*/ 745332 h 1531144"/>
              <a:gd name="connsiteX9" fmla="*/ 1228725 w 2514600"/>
              <a:gd name="connsiteY9" fmla="*/ 840582 h 1531144"/>
              <a:gd name="connsiteX10" fmla="*/ 1421606 w 2514600"/>
              <a:gd name="connsiteY10" fmla="*/ 947738 h 1531144"/>
              <a:gd name="connsiteX11" fmla="*/ 1709737 w 2514600"/>
              <a:gd name="connsiteY11" fmla="*/ 1083469 h 1531144"/>
              <a:gd name="connsiteX12" fmla="*/ 1940718 w 2514600"/>
              <a:gd name="connsiteY12" fmla="*/ 1181100 h 1531144"/>
              <a:gd name="connsiteX13" fmla="*/ 2185987 w 2514600"/>
              <a:gd name="connsiteY13" fmla="*/ 1276350 h 1531144"/>
              <a:gd name="connsiteX14" fmla="*/ 2397918 w 2514600"/>
              <a:gd name="connsiteY14" fmla="*/ 1347788 h 1531144"/>
              <a:gd name="connsiteX15" fmla="*/ 2476500 w 2514600"/>
              <a:gd name="connsiteY15" fmla="*/ 1373982 h 1531144"/>
              <a:gd name="connsiteX16" fmla="*/ 2502693 w 2514600"/>
              <a:gd name="connsiteY16" fmla="*/ 1385888 h 1531144"/>
              <a:gd name="connsiteX17" fmla="*/ 2514600 w 2514600"/>
              <a:gd name="connsiteY17" fmla="*/ 1400175 h 1531144"/>
              <a:gd name="connsiteX18" fmla="*/ 2507456 w 2514600"/>
              <a:gd name="connsiteY18" fmla="*/ 1419225 h 1531144"/>
              <a:gd name="connsiteX19" fmla="*/ 2481262 w 2514600"/>
              <a:gd name="connsiteY19" fmla="*/ 1431132 h 1531144"/>
              <a:gd name="connsiteX20" fmla="*/ 2321718 w 2514600"/>
              <a:gd name="connsiteY20" fmla="*/ 1457325 h 1531144"/>
              <a:gd name="connsiteX21" fmla="*/ 2035968 w 2514600"/>
              <a:gd name="connsiteY21" fmla="*/ 1500188 h 1531144"/>
              <a:gd name="connsiteX22" fmla="*/ 1878806 w 2514600"/>
              <a:gd name="connsiteY22" fmla="*/ 1526382 h 1531144"/>
              <a:gd name="connsiteX23" fmla="*/ 1847850 w 2514600"/>
              <a:gd name="connsiteY23" fmla="*/ 1528763 h 1531144"/>
              <a:gd name="connsiteX24" fmla="*/ 1804987 w 2514600"/>
              <a:gd name="connsiteY24" fmla="*/ 1531144 h 1531144"/>
              <a:gd name="connsiteX25" fmla="*/ 1766887 w 2514600"/>
              <a:gd name="connsiteY25" fmla="*/ 1528763 h 1531144"/>
              <a:gd name="connsiteX26" fmla="*/ 1726406 w 2514600"/>
              <a:gd name="connsiteY26" fmla="*/ 1516857 h 1531144"/>
              <a:gd name="connsiteX27" fmla="*/ 1671637 w 2514600"/>
              <a:gd name="connsiteY27" fmla="*/ 1493044 h 1531144"/>
              <a:gd name="connsiteX28" fmla="*/ 1602581 w 2514600"/>
              <a:gd name="connsiteY28" fmla="*/ 1447800 h 1531144"/>
              <a:gd name="connsiteX29" fmla="*/ 1393031 w 2514600"/>
              <a:gd name="connsiteY29" fmla="*/ 1281113 h 1531144"/>
              <a:gd name="connsiteX30" fmla="*/ 1116806 w 2514600"/>
              <a:gd name="connsiteY30" fmla="*/ 1057275 h 1531144"/>
              <a:gd name="connsiteX31" fmla="*/ 790575 w 2514600"/>
              <a:gd name="connsiteY31" fmla="*/ 783432 h 1531144"/>
              <a:gd name="connsiteX32" fmla="*/ 573881 w 2514600"/>
              <a:gd name="connsiteY32" fmla="*/ 600075 h 153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4600" h="1531144">
                <a:moveTo>
                  <a:pt x="573881" y="600075"/>
                </a:moveTo>
                <a:lnTo>
                  <a:pt x="223837" y="290513"/>
                </a:lnTo>
                <a:lnTo>
                  <a:pt x="0" y="57150"/>
                </a:lnTo>
                <a:lnTo>
                  <a:pt x="66675" y="0"/>
                </a:lnTo>
                <a:lnTo>
                  <a:pt x="242887" y="159544"/>
                </a:lnTo>
                <a:lnTo>
                  <a:pt x="500062" y="364332"/>
                </a:lnTo>
                <a:lnTo>
                  <a:pt x="661987" y="488157"/>
                </a:lnTo>
                <a:lnTo>
                  <a:pt x="854868" y="619125"/>
                </a:lnTo>
                <a:lnTo>
                  <a:pt x="1059656" y="745332"/>
                </a:lnTo>
                <a:lnTo>
                  <a:pt x="1228725" y="840582"/>
                </a:lnTo>
                <a:lnTo>
                  <a:pt x="1421606" y="947738"/>
                </a:lnTo>
                <a:lnTo>
                  <a:pt x="1709737" y="1083469"/>
                </a:lnTo>
                <a:lnTo>
                  <a:pt x="1940718" y="1181100"/>
                </a:lnTo>
                <a:lnTo>
                  <a:pt x="2185987" y="1276350"/>
                </a:lnTo>
                <a:lnTo>
                  <a:pt x="2397918" y="1347788"/>
                </a:lnTo>
                <a:lnTo>
                  <a:pt x="2476500" y="1373982"/>
                </a:lnTo>
                <a:lnTo>
                  <a:pt x="2502693" y="1385888"/>
                </a:lnTo>
                <a:lnTo>
                  <a:pt x="2514600" y="1400175"/>
                </a:lnTo>
                <a:lnTo>
                  <a:pt x="2507456" y="1419225"/>
                </a:lnTo>
                <a:lnTo>
                  <a:pt x="2481262" y="1431132"/>
                </a:lnTo>
                <a:lnTo>
                  <a:pt x="2321718" y="1457325"/>
                </a:lnTo>
                <a:lnTo>
                  <a:pt x="2035968" y="1500188"/>
                </a:lnTo>
                <a:lnTo>
                  <a:pt x="1878806" y="1526382"/>
                </a:lnTo>
                <a:lnTo>
                  <a:pt x="1847850" y="1528763"/>
                </a:lnTo>
                <a:lnTo>
                  <a:pt x="1804987" y="1531144"/>
                </a:lnTo>
                <a:lnTo>
                  <a:pt x="1766887" y="1528763"/>
                </a:lnTo>
                <a:lnTo>
                  <a:pt x="1726406" y="1516857"/>
                </a:lnTo>
                <a:lnTo>
                  <a:pt x="1671637" y="1493044"/>
                </a:lnTo>
                <a:lnTo>
                  <a:pt x="1602581" y="1447800"/>
                </a:lnTo>
                <a:lnTo>
                  <a:pt x="1393031" y="1281113"/>
                </a:lnTo>
                <a:lnTo>
                  <a:pt x="1116806" y="1057275"/>
                </a:lnTo>
                <a:lnTo>
                  <a:pt x="790575" y="783432"/>
                </a:lnTo>
                <a:lnTo>
                  <a:pt x="573881" y="600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0FAE4BC-C102-4835-9679-490D94B3617E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005E9F7-D605-40BF-AF11-A8B7F7B6913B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03AE5BD-3044-45C1-9CED-93C807C6C18E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8942258-0820-4C52-A8D3-F781DF21D335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192556C7-EF39-4342-BD7A-51E9A02E5C39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C1C606AA-C67A-4CE2-9B2D-C255C0B1F949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08CF1016-F334-400D-AFCA-8C016EA1077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8770EC-100B-4F91-A27B-05EC8A7F5F2B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A99D49F-91E8-4D0F-B559-E13EC45DD1BE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032BD589-E666-4CD0-B929-556F58558BA3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C302E99-40FC-472A-B0BB-2F32E4B5D202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C6F439B3-23B1-4CEC-A6F4-E83085732AD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93AED7-245C-4DCD-AED4-9D476B880667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7E399F-F74C-4008-A0BC-7F14148D49C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1A6409AF-725A-4947-B6D5-DBEB7ADAF68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F9B92DB-690F-4841-9604-5C13FF781AD2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AEFDE0AF-A619-4B34-AC31-5EF92C897AD5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42FE6CBD-2DB2-430F-BF76-A7A50D93A1C8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05D101AB-E31A-44D6-B2DC-9CF7FEF1582B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33D17884-5F56-4FA7-B30D-E7B4D84DDD78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EE670710-380A-4F20-BFCD-4567B505A01A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2FBC789-D38A-4FD4-9918-76BDC6CA0EB0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0ED05FE8-0926-4C58-8DF0-8566E4B8894C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C21FBF5-B53A-4E62-B2D9-C7F04460A5A4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15F6434B-C97A-4CFF-8062-E904476B8718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98936932-5596-43D2-893F-61158A603562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ECB25BF6-AA4C-40AD-8A10-24B730E02F09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17A5A490-C47A-4C75-9EE4-880983936A6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51F4EA6-B09B-441B-B8A0-8E397D47E6AF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66820A7D-CA6E-4B87-9535-C6D070C11637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E28BDA43-D1F8-461B-99FC-25C0FD22B1D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E3ABE2BD-6A10-4CE9-A83D-9AAD71DC3BBA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4660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30" grpId="0" animBg="1"/>
      <p:bldP spid="26" grpId="0" animBg="1"/>
      <p:bldP spid="27" grpId="0" animBg="1"/>
      <p:bldP spid="22" grpId="0" animBg="1"/>
      <p:bldP spid="23" grpId="0" animBg="1"/>
      <p:bldP spid="19" grpId="0" animBg="1"/>
      <p:bldP spid="2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766856"/>
            <a:ext cx="9139257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この言葉、あなたならどう考える　　　　　　　　　　　　術 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だいじょうぶ　だいじょうぶ　　　　　　　　　　　　　　増 像 過 現 在 象 経 益 境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容 資 応 確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動物たちが教えてくれる海の中のくらし　　　　　　　　　型 往 復 査 逆 構 示 序 提 導 解 適 禁 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　　　　　　銅 鉱 版 脈 額 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知りたいことを聞きだそう　　　　　　　　　　　　　　　質 情 報 識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環境問題について報告しよう　　　　　　　　　　　　　　告 効 因 酸 素 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世界でいちばんやかましい音　　　　　　　　　　　　　　歴 史 喜 賛 職 比 織 布 貸 貧</a:t>
            </a:r>
            <a:endParaRPr lang="en-US" altLang="ja-JP" sz="13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文の組み立てをとらえよう　　　　　　　　　　　　　　　接 仮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新聞記事を読み比べよう　　　　　　　　　　　　　　　　常 均 件 故 政 編 刊 婦 綿 絶 統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問題を解決するために話し合おう　　　　　　　　　　　　興 態 減 条 災 圧 貯 価 制 旧 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敬語の使い方　　　　　　　　　　　　　　　　　　　　　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注文の多い料理店　　　　　　　　　　　　　　　　　　　損 造 非 防 毒 責 任 破 枝 師 再 武 士 保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古文に親しむ　　　　　　　　　　　　　　　　　　　　　勢 夢 紀 永 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和の文化を受けつぐ　　　　　　　　　　　　　　　　　　粉 輸 性 技 豊 支 程 状 総 衛 救 停 混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伝えたい、心に残る言葉　　　　　　　　　　　　　　　　格 桜 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和語、漢語、外来語　　　　　　　　　　　　　　　　　　貿 易 規 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　　　　　　　率 領 断 張 略 飼 燃 弁 堂 快 複 仏 招 殺 志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反対の立場を考えて意見文を書こう　　　　　　　　　　　際 得 修 険 許 可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友達といっしょに、本をしょうかいしよう　　　　　　　　寄 舎 績 演 設 精 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古文のえがく四季　　　　　　　　　　　　　　　　　　　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心が動いたことを三十一音で表そう　　　　　　　　　　　基 余 準 墓 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熟語を使おう　　　　　　　　　　　　　　　　　　　　　護 妻 耕 講 犯 罪 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「弱いロボット」だからできること　　　　　　　　　　　能 囲 製 団 属 税 営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資料を見て考えたことを話そう　　　　　　　　　　　　　費 限 肥 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日本語と外国語　　　　　　　　　　　　　　　　　　　　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手塚治虫　　　　　　　　　　　　　　　　　　　　　　　証 採 評 判 授 備 迷 暴 謝 液 河 居 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わたしの文章見本帳をつくろう　　　　　　　　　　　　　務 義 幹 慣 検 築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29673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652FC7E3-54C2-40E4-8F8E-9044A25E6A76}"/>
              </a:ext>
            </a:extLst>
          </p:cNvPr>
          <p:cNvSpPr/>
          <p:nvPr/>
        </p:nvSpPr>
        <p:spPr>
          <a:xfrm>
            <a:off x="1258348" y="766856"/>
            <a:ext cx="10023201" cy="2093790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F0DBE99-C4CE-4A18-BBD8-B8D5F2088CC3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D4CC0B4-0F14-4221-ACFC-1C85068B4B16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76A2650A-9CD4-480D-BE2E-E6C56A780D9F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84DB6E9E-AAD9-4901-ADD2-F6E236752BB7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629E06A2-0D98-4D7F-B38E-4A03085B9D66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4DA128F-3209-4146-AE32-B0383B4707B1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6A32736-25C7-486C-8A32-8B6CF1BC150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A584D27-9EF4-4C9E-A229-2CA10E825BB8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C6089FED-D933-4E59-B9A0-546699B01CC3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3B597D77-867D-431C-B1C6-F7AA9AD40CDA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D6C13893-2DDC-4A9B-9B11-F500FD04B26D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18B40D4E-9BC0-4DAE-98D0-26CD78210D94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4B205E57-1730-4401-925A-C8555719444E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A79301C0-06B3-4B6C-989E-3357FFE3367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8725E0B-1005-4DDB-A30C-90C9A36E925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6FA51D8-F5EC-4699-A1ED-B74A3CFCE959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864838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29F8BE1-2F70-4645-B1CE-F13D7FD94259}"/>
              </a:ext>
            </a:extLst>
          </p:cNvPr>
          <p:cNvSpPr/>
          <p:nvPr/>
        </p:nvSpPr>
        <p:spPr>
          <a:xfrm>
            <a:off x="4171952" y="1579563"/>
            <a:ext cx="898525" cy="1219200"/>
          </a:xfrm>
          <a:custGeom>
            <a:avLst/>
            <a:gdLst>
              <a:gd name="connsiteX0" fmla="*/ 390525 w 897731"/>
              <a:gd name="connsiteY0" fmla="*/ 895350 h 1219200"/>
              <a:gd name="connsiteX1" fmla="*/ 100013 w 897731"/>
              <a:gd name="connsiteY1" fmla="*/ 1219200 h 1219200"/>
              <a:gd name="connsiteX2" fmla="*/ 0 w 897731"/>
              <a:gd name="connsiteY2" fmla="*/ 1138237 h 1219200"/>
              <a:gd name="connsiteX3" fmla="*/ 57150 w 897731"/>
              <a:gd name="connsiteY3" fmla="*/ 1047750 h 1219200"/>
              <a:gd name="connsiteX4" fmla="*/ 152400 w 897731"/>
              <a:gd name="connsiteY4" fmla="*/ 916781 h 1219200"/>
              <a:gd name="connsiteX5" fmla="*/ 233363 w 897731"/>
              <a:gd name="connsiteY5" fmla="*/ 800100 h 1219200"/>
              <a:gd name="connsiteX6" fmla="*/ 314325 w 897731"/>
              <a:gd name="connsiteY6" fmla="*/ 676275 h 1219200"/>
              <a:gd name="connsiteX7" fmla="*/ 371475 w 897731"/>
              <a:gd name="connsiteY7" fmla="*/ 578644 h 1219200"/>
              <a:gd name="connsiteX8" fmla="*/ 433388 w 897731"/>
              <a:gd name="connsiteY8" fmla="*/ 469106 h 1219200"/>
              <a:gd name="connsiteX9" fmla="*/ 466725 w 897731"/>
              <a:gd name="connsiteY9" fmla="*/ 395287 h 1219200"/>
              <a:gd name="connsiteX10" fmla="*/ 504825 w 897731"/>
              <a:gd name="connsiteY10" fmla="*/ 302419 h 1219200"/>
              <a:gd name="connsiteX11" fmla="*/ 531019 w 897731"/>
              <a:gd name="connsiteY11" fmla="*/ 230981 h 1219200"/>
              <a:gd name="connsiteX12" fmla="*/ 533400 w 897731"/>
              <a:gd name="connsiteY12" fmla="*/ 204787 h 1219200"/>
              <a:gd name="connsiteX13" fmla="*/ 528638 w 897731"/>
              <a:gd name="connsiteY13" fmla="*/ 176212 h 1219200"/>
              <a:gd name="connsiteX14" fmla="*/ 516731 w 897731"/>
              <a:gd name="connsiteY14" fmla="*/ 140494 h 1219200"/>
              <a:gd name="connsiteX15" fmla="*/ 502444 w 897731"/>
              <a:gd name="connsiteY15" fmla="*/ 111919 h 1219200"/>
              <a:gd name="connsiteX16" fmla="*/ 485775 w 897731"/>
              <a:gd name="connsiteY16" fmla="*/ 88106 h 1219200"/>
              <a:gd name="connsiteX17" fmla="*/ 471488 w 897731"/>
              <a:gd name="connsiteY17" fmla="*/ 73819 h 1219200"/>
              <a:gd name="connsiteX18" fmla="*/ 461963 w 897731"/>
              <a:gd name="connsiteY18" fmla="*/ 59531 h 1219200"/>
              <a:gd name="connsiteX19" fmla="*/ 457200 w 897731"/>
              <a:gd name="connsiteY19" fmla="*/ 42862 h 1219200"/>
              <a:gd name="connsiteX20" fmla="*/ 457200 w 897731"/>
              <a:gd name="connsiteY20" fmla="*/ 23812 h 1219200"/>
              <a:gd name="connsiteX21" fmla="*/ 466725 w 897731"/>
              <a:gd name="connsiteY21" fmla="*/ 7144 h 1219200"/>
              <a:gd name="connsiteX22" fmla="*/ 485775 w 897731"/>
              <a:gd name="connsiteY22" fmla="*/ 0 h 1219200"/>
              <a:gd name="connsiteX23" fmla="*/ 509588 w 897731"/>
              <a:gd name="connsiteY23" fmla="*/ 4762 h 1219200"/>
              <a:gd name="connsiteX24" fmla="*/ 552450 w 897731"/>
              <a:gd name="connsiteY24" fmla="*/ 26194 h 1219200"/>
              <a:gd name="connsiteX25" fmla="*/ 621506 w 897731"/>
              <a:gd name="connsiteY25" fmla="*/ 66675 h 1219200"/>
              <a:gd name="connsiteX26" fmla="*/ 685800 w 897731"/>
              <a:gd name="connsiteY26" fmla="*/ 109537 h 1219200"/>
              <a:gd name="connsiteX27" fmla="*/ 742950 w 897731"/>
              <a:gd name="connsiteY27" fmla="*/ 152400 h 1219200"/>
              <a:gd name="connsiteX28" fmla="*/ 781050 w 897731"/>
              <a:gd name="connsiteY28" fmla="*/ 185737 h 1219200"/>
              <a:gd name="connsiteX29" fmla="*/ 814388 w 897731"/>
              <a:gd name="connsiteY29" fmla="*/ 219075 h 1219200"/>
              <a:gd name="connsiteX30" fmla="*/ 862013 w 897731"/>
              <a:gd name="connsiteY30" fmla="*/ 271462 h 1219200"/>
              <a:gd name="connsiteX31" fmla="*/ 881063 w 897731"/>
              <a:gd name="connsiteY31" fmla="*/ 302419 h 1219200"/>
              <a:gd name="connsiteX32" fmla="*/ 890588 w 897731"/>
              <a:gd name="connsiteY32" fmla="*/ 321469 h 1219200"/>
              <a:gd name="connsiteX33" fmla="*/ 897731 w 897731"/>
              <a:gd name="connsiteY33" fmla="*/ 342900 h 1219200"/>
              <a:gd name="connsiteX34" fmla="*/ 897731 w 897731"/>
              <a:gd name="connsiteY34" fmla="*/ 359569 h 1219200"/>
              <a:gd name="connsiteX35" fmla="*/ 890588 w 897731"/>
              <a:gd name="connsiteY35" fmla="*/ 383381 h 1219200"/>
              <a:gd name="connsiteX36" fmla="*/ 873919 w 897731"/>
              <a:gd name="connsiteY36" fmla="*/ 400050 h 1219200"/>
              <a:gd name="connsiteX37" fmla="*/ 840581 w 897731"/>
              <a:gd name="connsiteY37" fmla="*/ 421481 h 1219200"/>
              <a:gd name="connsiteX38" fmla="*/ 814388 w 897731"/>
              <a:gd name="connsiteY38" fmla="*/ 435769 h 1219200"/>
              <a:gd name="connsiteX39" fmla="*/ 778669 w 897731"/>
              <a:gd name="connsiteY39" fmla="*/ 457200 h 1219200"/>
              <a:gd name="connsiteX40" fmla="*/ 704850 w 897731"/>
              <a:gd name="connsiteY40" fmla="*/ 531019 h 1219200"/>
              <a:gd name="connsiteX41" fmla="*/ 616744 w 897731"/>
              <a:gd name="connsiteY41" fmla="*/ 631031 h 1219200"/>
              <a:gd name="connsiteX42" fmla="*/ 514350 w 897731"/>
              <a:gd name="connsiteY42" fmla="*/ 752475 h 1219200"/>
              <a:gd name="connsiteX43" fmla="*/ 390525 w 897731"/>
              <a:gd name="connsiteY43" fmla="*/ 89535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97731" h="1219200">
                <a:moveTo>
                  <a:pt x="390525" y="895350"/>
                </a:moveTo>
                <a:lnTo>
                  <a:pt x="100013" y="1219200"/>
                </a:lnTo>
                <a:lnTo>
                  <a:pt x="0" y="1138237"/>
                </a:lnTo>
                <a:lnTo>
                  <a:pt x="57150" y="1047750"/>
                </a:lnTo>
                <a:lnTo>
                  <a:pt x="152400" y="916781"/>
                </a:lnTo>
                <a:lnTo>
                  <a:pt x="233363" y="800100"/>
                </a:lnTo>
                <a:lnTo>
                  <a:pt x="314325" y="676275"/>
                </a:lnTo>
                <a:lnTo>
                  <a:pt x="371475" y="578644"/>
                </a:lnTo>
                <a:lnTo>
                  <a:pt x="433388" y="469106"/>
                </a:lnTo>
                <a:lnTo>
                  <a:pt x="466725" y="395287"/>
                </a:lnTo>
                <a:lnTo>
                  <a:pt x="504825" y="302419"/>
                </a:lnTo>
                <a:lnTo>
                  <a:pt x="531019" y="230981"/>
                </a:lnTo>
                <a:lnTo>
                  <a:pt x="533400" y="204787"/>
                </a:lnTo>
                <a:lnTo>
                  <a:pt x="528638" y="176212"/>
                </a:lnTo>
                <a:lnTo>
                  <a:pt x="516731" y="140494"/>
                </a:lnTo>
                <a:lnTo>
                  <a:pt x="502444" y="111919"/>
                </a:lnTo>
                <a:lnTo>
                  <a:pt x="485775" y="88106"/>
                </a:lnTo>
                <a:lnTo>
                  <a:pt x="471488" y="73819"/>
                </a:lnTo>
                <a:lnTo>
                  <a:pt x="461963" y="59531"/>
                </a:lnTo>
                <a:lnTo>
                  <a:pt x="457200" y="42862"/>
                </a:lnTo>
                <a:lnTo>
                  <a:pt x="457200" y="23812"/>
                </a:lnTo>
                <a:lnTo>
                  <a:pt x="466725" y="7144"/>
                </a:lnTo>
                <a:lnTo>
                  <a:pt x="485775" y="0"/>
                </a:lnTo>
                <a:lnTo>
                  <a:pt x="509588" y="4762"/>
                </a:lnTo>
                <a:lnTo>
                  <a:pt x="552450" y="26194"/>
                </a:lnTo>
                <a:lnTo>
                  <a:pt x="621506" y="66675"/>
                </a:lnTo>
                <a:lnTo>
                  <a:pt x="685800" y="109537"/>
                </a:lnTo>
                <a:lnTo>
                  <a:pt x="742950" y="152400"/>
                </a:lnTo>
                <a:lnTo>
                  <a:pt x="781050" y="185737"/>
                </a:lnTo>
                <a:lnTo>
                  <a:pt x="814388" y="219075"/>
                </a:lnTo>
                <a:lnTo>
                  <a:pt x="862013" y="271462"/>
                </a:lnTo>
                <a:lnTo>
                  <a:pt x="881063" y="302419"/>
                </a:lnTo>
                <a:lnTo>
                  <a:pt x="890588" y="321469"/>
                </a:lnTo>
                <a:lnTo>
                  <a:pt x="897731" y="342900"/>
                </a:lnTo>
                <a:lnTo>
                  <a:pt x="897731" y="359569"/>
                </a:lnTo>
                <a:lnTo>
                  <a:pt x="890588" y="383381"/>
                </a:lnTo>
                <a:lnTo>
                  <a:pt x="873919" y="400050"/>
                </a:lnTo>
                <a:lnTo>
                  <a:pt x="840581" y="421481"/>
                </a:lnTo>
                <a:lnTo>
                  <a:pt x="814388" y="435769"/>
                </a:lnTo>
                <a:lnTo>
                  <a:pt x="778669" y="457200"/>
                </a:lnTo>
                <a:lnTo>
                  <a:pt x="704850" y="531019"/>
                </a:lnTo>
                <a:lnTo>
                  <a:pt x="616744" y="631031"/>
                </a:lnTo>
                <a:lnTo>
                  <a:pt x="514350" y="752475"/>
                </a:lnTo>
                <a:lnTo>
                  <a:pt x="390525" y="8953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903B2A-FCC7-462C-A480-D6011D87768F}"/>
              </a:ext>
            </a:extLst>
          </p:cNvPr>
          <p:cNvSpPr/>
          <p:nvPr/>
        </p:nvSpPr>
        <p:spPr>
          <a:xfrm>
            <a:off x="3700464" y="4362451"/>
            <a:ext cx="831850" cy="1343025"/>
          </a:xfrm>
          <a:custGeom>
            <a:avLst/>
            <a:gdLst>
              <a:gd name="connsiteX0" fmla="*/ 547687 w 831056"/>
              <a:gd name="connsiteY0" fmla="*/ 709613 h 1343025"/>
              <a:gd name="connsiteX1" fmla="*/ 388143 w 831056"/>
              <a:gd name="connsiteY1" fmla="*/ 928688 h 1343025"/>
              <a:gd name="connsiteX2" fmla="*/ 257175 w 831056"/>
              <a:gd name="connsiteY2" fmla="*/ 1097756 h 1343025"/>
              <a:gd name="connsiteX3" fmla="*/ 130968 w 831056"/>
              <a:gd name="connsiteY3" fmla="*/ 1247775 h 1343025"/>
              <a:gd name="connsiteX4" fmla="*/ 66675 w 831056"/>
              <a:gd name="connsiteY4" fmla="*/ 1323975 h 1343025"/>
              <a:gd name="connsiteX5" fmla="*/ 35718 w 831056"/>
              <a:gd name="connsiteY5" fmla="*/ 1340644 h 1343025"/>
              <a:gd name="connsiteX6" fmla="*/ 14287 w 831056"/>
              <a:gd name="connsiteY6" fmla="*/ 1343025 h 1343025"/>
              <a:gd name="connsiteX7" fmla="*/ 0 w 831056"/>
              <a:gd name="connsiteY7" fmla="*/ 1333500 h 1343025"/>
              <a:gd name="connsiteX8" fmla="*/ 2381 w 831056"/>
              <a:gd name="connsiteY8" fmla="*/ 1314450 h 1343025"/>
              <a:gd name="connsiteX9" fmla="*/ 11906 w 831056"/>
              <a:gd name="connsiteY9" fmla="*/ 1293019 h 1343025"/>
              <a:gd name="connsiteX10" fmla="*/ 64293 w 831056"/>
              <a:gd name="connsiteY10" fmla="*/ 1197769 h 1343025"/>
              <a:gd name="connsiteX11" fmla="*/ 128587 w 831056"/>
              <a:gd name="connsiteY11" fmla="*/ 1092994 h 1343025"/>
              <a:gd name="connsiteX12" fmla="*/ 197643 w 831056"/>
              <a:gd name="connsiteY12" fmla="*/ 964406 h 1343025"/>
              <a:gd name="connsiteX13" fmla="*/ 271462 w 831056"/>
              <a:gd name="connsiteY13" fmla="*/ 816769 h 1343025"/>
              <a:gd name="connsiteX14" fmla="*/ 342900 w 831056"/>
              <a:gd name="connsiteY14" fmla="*/ 671513 h 1343025"/>
              <a:gd name="connsiteX15" fmla="*/ 390525 w 831056"/>
              <a:gd name="connsiteY15" fmla="*/ 552450 h 1343025"/>
              <a:gd name="connsiteX16" fmla="*/ 442912 w 831056"/>
              <a:gd name="connsiteY16" fmla="*/ 414338 h 1343025"/>
              <a:gd name="connsiteX17" fmla="*/ 488156 w 831056"/>
              <a:gd name="connsiteY17" fmla="*/ 273844 h 1343025"/>
              <a:gd name="connsiteX18" fmla="*/ 490537 w 831056"/>
              <a:gd name="connsiteY18" fmla="*/ 245269 h 1343025"/>
              <a:gd name="connsiteX19" fmla="*/ 488156 w 831056"/>
              <a:gd name="connsiteY19" fmla="*/ 188119 h 1343025"/>
              <a:gd name="connsiteX20" fmla="*/ 476250 w 831056"/>
              <a:gd name="connsiteY20" fmla="*/ 154781 h 1343025"/>
              <a:gd name="connsiteX21" fmla="*/ 454818 w 831056"/>
              <a:gd name="connsiteY21" fmla="*/ 114300 h 1343025"/>
              <a:gd name="connsiteX22" fmla="*/ 409575 w 831056"/>
              <a:gd name="connsiteY22" fmla="*/ 61913 h 1343025"/>
              <a:gd name="connsiteX23" fmla="*/ 392906 w 831056"/>
              <a:gd name="connsiteY23" fmla="*/ 35719 h 1343025"/>
              <a:gd name="connsiteX24" fmla="*/ 388143 w 831056"/>
              <a:gd name="connsiteY24" fmla="*/ 21431 h 1343025"/>
              <a:gd name="connsiteX25" fmla="*/ 392906 w 831056"/>
              <a:gd name="connsiteY25" fmla="*/ 7144 h 1343025"/>
              <a:gd name="connsiteX26" fmla="*/ 416718 w 831056"/>
              <a:gd name="connsiteY26" fmla="*/ 0 h 1343025"/>
              <a:gd name="connsiteX27" fmla="*/ 454818 w 831056"/>
              <a:gd name="connsiteY27" fmla="*/ 7144 h 1343025"/>
              <a:gd name="connsiteX28" fmla="*/ 511968 w 831056"/>
              <a:gd name="connsiteY28" fmla="*/ 21431 h 1343025"/>
              <a:gd name="connsiteX29" fmla="*/ 561975 w 831056"/>
              <a:gd name="connsiteY29" fmla="*/ 40481 h 1343025"/>
              <a:gd name="connsiteX30" fmla="*/ 616743 w 831056"/>
              <a:gd name="connsiteY30" fmla="*/ 69056 h 1343025"/>
              <a:gd name="connsiteX31" fmla="*/ 692943 w 831056"/>
              <a:gd name="connsiteY31" fmla="*/ 128588 h 1343025"/>
              <a:gd name="connsiteX32" fmla="*/ 764381 w 831056"/>
              <a:gd name="connsiteY32" fmla="*/ 185738 h 1343025"/>
              <a:gd name="connsiteX33" fmla="*/ 800100 w 831056"/>
              <a:gd name="connsiteY33" fmla="*/ 221456 h 1343025"/>
              <a:gd name="connsiteX34" fmla="*/ 816768 w 831056"/>
              <a:gd name="connsiteY34" fmla="*/ 245269 h 1343025"/>
              <a:gd name="connsiteX35" fmla="*/ 826293 w 831056"/>
              <a:gd name="connsiteY35" fmla="*/ 273844 h 1343025"/>
              <a:gd name="connsiteX36" fmla="*/ 831056 w 831056"/>
              <a:gd name="connsiteY36" fmla="*/ 297656 h 1343025"/>
              <a:gd name="connsiteX37" fmla="*/ 823912 w 831056"/>
              <a:gd name="connsiteY37" fmla="*/ 319088 h 1343025"/>
              <a:gd name="connsiteX38" fmla="*/ 802481 w 831056"/>
              <a:gd name="connsiteY38" fmla="*/ 338138 h 1343025"/>
              <a:gd name="connsiteX39" fmla="*/ 773906 w 831056"/>
              <a:gd name="connsiteY39" fmla="*/ 366713 h 1343025"/>
              <a:gd name="connsiteX40" fmla="*/ 711993 w 831056"/>
              <a:gd name="connsiteY40" fmla="*/ 452438 h 1343025"/>
              <a:gd name="connsiteX41" fmla="*/ 654843 w 831056"/>
              <a:gd name="connsiteY41" fmla="*/ 545306 h 1343025"/>
              <a:gd name="connsiteX42" fmla="*/ 547687 w 831056"/>
              <a:gd name="connsiteY42" fmla="*/ 709613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1343025">
                <a:moveTo>
                  <a:pt x="547687" y="709613"/>
                </a:moveTo>
                <a:lnTo>
                  <a:pt x="388143" y="928688"/>
                </a:lnTo>
                <a:lnTo>
                  <a:pt x="257175" y="1097756"/>
                </a:lnTo>
                <a:lnTo>
                  <a:pt x="130968" y="1247775"/>
                </a:lnTo>
                <a:lnTo>
                  <a:pt x="66675" y="1323975"/>
                </a:lnTo>
                <a:lnTo>
                  <a:pt x="35718" y="1340644"/>
                </a:lnTo>
                <a:lnTo>
                  <a:pt x="14287" y="1343025"/>
                </a:lnTo>
                <a:lnTo>
                  <a:pt x="0" y="1333500"/>
                </a:lnTo>
                <a:lnTo>
                  <a:pt x="2381" y="1314450"/>
                </a:lnTo>
                <a:lnTo>
                  <a:pt x="11906" y="1293019"/>
                </a:lnTo>
                <a:lnTo>
                  <a:pt x="64293" y="1197769"/>
                </a:lnTo>
                <a:lnTo>
                  <a:pt x="128587" y="1092994"/>
                </a:lnTo>
                <a:lnTo>
                  <a:pt x="197643" y="964406"/>
                </a:lnTo>
                <a:lnTo>
                  <a:pt x="271462" y="816769"/>
                </a:lnTo>
                <a:lnTo>
                  <a:pt x="342900" y="671513"/>
                </a:lnTo>
                <a:lnTo>
                  <a:pt x="390525" y="552450"/>
                </a:lnTo>
                <a:lnTo>
                  <a:pt x="442912" y="414338"/>
                </a:lnTo>
                <a:lnTo>
                  <a:pt x="488156" y="273844"/>
                </a:lnTo>
                <a:lnTo>
                  <a:pt x="490537" y="245269"/>
                </a:lnTo>
                <a:cubicBezTo>
                  <a:pt x="489743" y="226219"/>
                  <a:pt x="488950" y="207169"/>
                  <a:pt x="488156" y="188119"/>
                </a:cubicBezTo>
                <a:lnTo>
                  <a:pt x="476250" y="154781"/>
                </a:lnTo>
                <a:lnTo>
                  <a:pt x="454818" y="114300"/>
                </a:lnTo>
                <a:lnTo>
                  <a:pt x="409575" y="61913"/>
                </a:lnTo>
                <a:lnTo>
                  <a:pt x="392906" y="35719"/>
                </a:lnTo>
                <a:lnTo>
                  <a:pt x="388143" y="21431"/>
                </a:lnTo>
                <a:lnTo>
                  <a:pt x="392906" y="7144"/>
                </a:lnTo>
                <a:lnTo>
                  <a:pt x="416718" y="0"/>
                </a:lnTo>
                <a:lnTo>
                  <a:pt x="454818" y="7144"/>
                </a:lnTo>
                <a:lnTo>
                  <a:pt x="511968" y="21431"/>
                </a:lnTo>
                <a:lnTo>
                  <a:pt x="561975" y="40481"/>
                </a:lnTo>
                <a:lnTo>
                  <a:pt x="616743" y="69056"/>
                </a:lnTo>
                <a:lnTo>
                  <a:pt x="692943" y="128588"/>
                </a:lnTo>
                <a:lnTo>
                  <a:pt x="764381" y="185738"/>
                </a:lnTo>
                <a:lnTo>
                  <a:pt x="800100" y="221456"/>
                </a:lnTo>
                <a:lnTo>
                  <a:pt x="816768" y="245269"/>
                </a:lnTo>
                <a:lnTo>
                  <a:pt x="826293" y="273844"/>
                </a:lnTo>
                <a:lnTo>
                  <a:pt x="831056" y="297656"/>
                </a:lnTo>
                <a:lnTo>
                  <a:pt x="823912" y="319088"/>
                </a:lnTo>
                <a:lnTo>
                  <a:pt x="802481" y="338138"/>
                </a:lnTo>
                <a:lnTo>
                  <a:pt x="773906" y="366713"/>
                </a:lnTo>
                <a:lnTo>
                  <a:pt x="711993" y="452438"/>
                </a:lnTo>
                <a:lnTo>
                  <a:pt x="654843" y="545306"/>
                </a:lnTo>
                <a:lnTo>
                  <a:pt x="547687" y="709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60F6785-7467-4A09-BDE0-BA702D130DAA}"/>
              </a:ext>
            </a:extLst>
          </p:cNvPr>
          <p:cNvSpPr/>
          <p:nvPr/>
        </p:nvSpPr>
        <p:spPr>
          <a:xfrm>
            <a:off x="5203827" y="4229101"/>
            <a:ext cx="506413" cy="944563"/>
          </a:xfrm>
          <a:custGeom>
            <a:avLst/>
            <a:gdLst>
              <a:gd name="connsiteX0" fmla="*/ 245269 w 507207"/>
              <a:gd name="connsiteY0" fmla="*/ 626269 h 945356"/>
              <a:gd name="connsiteX1" fmla="*/ 126207 w 507207"/>
              <a:gd name="connsiteY1" fmla="*/ 345281 h 945356"/>
              <a:gd name="connsiteX2" fmla="*/ 45244 w 507207"/>
              <a:gd name="connsiteY2" fmla="*/ 147638 h 945356"/>
              <a:gd name="connsiteX3" fmla="*/ 11907 w 507207"/>
              <a:gd name="connsiteY3" fmla="*/ 64294 h 945356"/>
              <a:gd name="connsiteX4" fmla="*/ 0 w 507207"/>
              <a:gd name="connsiteY4" fmla="*/ 23813 h 945356"/>
              <a:gd name="connsiteX5" fmla="*/ 2382 w 507207"/>
              <a:gd name="connsiteY5" fmla="*/ 9525 h 945356"/>
              <a:gd name="connsiteX6" fmla="*/ 11907 w 507207"/>
              <a:gd name="connsiteY6" fmla="*/ 0 h 945356"/>
              <a:gd name="connsiteX7" fmla="*/ 35719 w 507207"/>
              <a:gd name="connsiteY7" fmla="*/ 2381 h 945356"/>
              <a:gd name="connsiteX8" fmla="*/ 76200 w 507207"/>
              <a:gd name="connsiteY8" fmla="*/ 40481 h 945356"/>
              <a:gd name="connsiteX9" fmla="*/ 223838 w 507207"/>
              <a:gd name="connsiteY9" fmla="*/ 185738 h 945356"/>
              <a:gd name="connsiteX10" fmla="*/ 381000 w 507207"/>
              <a:gd name="connsiteY10" fmla="*/ 342900 h 945356"/>
              <a:gd name="connsiteX11" fmla="*/ 445294 w 507207"/>
              <a:gd name="connsiteY11" fmla="*/ 409575 h 945356"/>
              <a:gd name="connsiteX12" fmla="*/ 466725 w 507207"/>
              <a:gd name="connsiteY12" fmla="*/ 471488 h 945356"/>
              <a:gd name="connsiteX13" fmla="*/ 485775 w 507207"/>
              <a:gd name="connsiteY13" fmla="*/ 554831 h 945356"/>
              <a:gd name="connsiteX14" fmla="*/ 497682 w 507207"/>
              <a:gd name="connsiteY14" fmla="*/ 614363 h 945356"/>
              <a:gd name="connsiteX15" fmla="*/ 504825 w 507207"/>
              <a:gd name="connsiteY15" fmla="*/ 669131 h 945356"/>
              <a:gd name="connsiteX16" fmla="*/ 507207 w 507207"/>
              <a:gd name="connsiteY16" fmla="*/ 738188 h 945356"/>
              <a:gd name="connsiteX17" fmla="*/ 504825 w 507207"/>
              <a:gd name="connsiteY17" fmla="*/ 821531 h 945356"/>
              <a:gd name="connsiteX18" fmla="*/ 500063 w 507207"/>
              <a:gd name="connsiteY18" fmla="*/ 864394 h 945356"/>
              <a:gd name="connsiteX19" fmla="*/ 492919 w 507207"/>
              <a:gd name="connsiteY19" fmla="*/ 902494 h 945356"/>
              <a:gd name="connsiteX20" fmla="*/ 481013 w 507207"/>
              <a:gd name="connsiteY20" fmla="*/ 928688 h 945356"/>
              <a:gd name="connsiteX21" fmla="*/ 466725 w 507207"/>
              <a:gd name="connsiteY21" fmla="*/ 945356 h 945356"/>
              <a:gd name="connsiteX22" fmla="*/ 445294 w 507207"/>
              <a:gd name="connsiteY22" fmla="*/ 945356 h 945356"/>
              <a:gd name="connsiteX23" fmla="*/ 409575 w 507207"/>
              <a:gd name="connsiteY23" fmla="*/ 933450 h 945356"/>
              <a:gd name="connsiteX24" fmla="*/ 385763 w 507207"/>
              <a:gd name="connsiteY24" fmla="*/ 916781 h 945356"/>
              <a:gd name="connsiteX25" fmla="*/ 357188 w 507207"/>
              <a:gd name="connsiteY25" fmla="*/ 890588 h 945356"/>
              <a:gd name="connsiteX26" fmla="*/ 335757 w 507207"/>
              <a:gd name="connsiteY26" fmla="*/ 850106 h 945356"/>
              <a:gd name="connsiteX27" fmla="*/ 245269 w 507207"/>
              <a:gd name="connsiteY27" fmla="*/ 62626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7207" h="945356">
                <a:moveTo>
                  <a:pt x="245269" y="626269"/>
                </a:moveTo>
                <a:lnTo>
                  <a:pt x="126207" y="345281"/>
                </a:lnTo>
                <a:lnTo>
                  <a:pt x="45244" y="147638"/>
                </a:lnTo>
                <a:lnTo>
                  <a:pt x="11907" y="64294"/>
                </a:lnTo>
                <a:lnTo>
                  <a:pt x="0" y="23813"/>
                </a:lnTo>
                <a:lnTo>
                  <a:pt x="2382" y="9525"/>
                </a:lnTo>
                <a:lnTo>
                  <a:pt x="11907" y="0"/>
                </a:lnTo>
                <a:lnTo>
                  <a:pt x="35719" y="2381"/>
                </a:lnTo>
                <a:lnTo>
                  <a:pt x="76200" y="40481"/>
                </a:lnTo>
                <a:lnTo>
                  <a:pt x="223838" y="185738"/>
                </a:lnTo>
                <a:lnTo>
                  <a:pt x="381000" y="342900"/>
                </a:lnTo>
                <a:lnTo>
                  <a:pt x="445294" y="409575"/>
                </a:lnTo>
                <a:lnTo>
                  <a:pt x="466725" y="471488"/>
                </a:lnTo>
                <a:lnTo>
                  <a:pt x="485775" y="554831"/>
                </a:lnTo>
                <a:lnTo>
                  <a:pt x="497682" y="614363"/>
                </a:lnTo>
                <a:lnTo>
                  <a:pt x="504825" y="669131"/>
                </a:lnTo>
                <a:lnTo>
                  <a:pt x="507207" y="738188"/>
                </a:lnTo>
                <a:lnTo>
                  <a:pt x="504825" y="821531"/>
                </a:lnTo>
                <a:lnTo>
                  <a:pt x="500063" y="864394"/>
                </a:lnTo>
                <a:lnTo>
                  <a:pt x="492919" y="902494"/>
                </a:lnTo>
                <a:lnTo>
                  <a:pt x="481013" y="928688"/>
                </a:lnTo>
                <a:lnTo>
                  <a:pt x="466725" y="945356"/>
                </a:lnTo>
                <a:lnTo>
                  <a:pt x="445294" y="945356"/>
                </a:lnTo>
                <a:lnTo>
                  <a:pt x="409575" y="933450"/>
                </a:lnTo>
                <a:lnTo>
                  <a:pt x="385763" y="916781"/>
                </a:lnTo>
                <a:lnTo>
                  <a:pt x="357188" y="890588"/>
                </a:lnTo>
                <a:lnTo>
                  <a:pt x="335757" y="850106"/>
                </a:lnTo>
                <a:lnTo>
                  <a:pt x="245269" y="626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2BE272-55CF-499F-B0B8-89AEECE671E1}"/>
              </a:ext>
            </a:extLst>
          </p:cNvPr>
          <p:cNvSpPr/>
          <p:nvPr/>
        </p:nvSpPr>
        <p:spPr>
          <a:xfrm>
            <a:off x="5703890" y="1752600"/>
            <a:ext cx="2130425" cy="560388"/>
          </a:xfrm>
          <a:custGeom>
            <a:avLst/>
            <a:gdLst>
              <a:gd name="connsiteX0" fmla="*/ 1352550 w 2131219"/>
              <a:gd name="connsiteY0" fmla="*/ 333375 h 559594"/>
              <a:gd name="connsiteX1" fmla="*/ 1083469 w 2131219"/>
              <a:gd name="connsiteY1" fmla="*/ 395288 h 559594"/>
              <a:gd name="connsiteX2" fmla="*/ 826294 w 2131219"/>
              <a:gd name="connsiteY2" fmla="*/ 459581 h 559594"/>
              <a:gd name="connsiteX3" fmla="*/ 566737 w 2131219"/>
              <a:gd name="connsiteY3" fmla="*/ 531019 h 559594"/>
              <a:gd name="connsiteX4" fmla="*/ 502444 w 2131219"/>
              <a:gd name="connsiteY4" fmla="*/ 547688 h 559594"/>
              <a:gd name="connsiteX5" fmla="*/ 452437 w 2131219"/>
              <a:gd name="connsiteY5" fmla="*/ 557213 h 559594"/>
              <a:gd name="connsiteX6" fmla="*/ 419100 w 2131219"/>
              <a:gd name="connsiteY6" fmla="*/ 559594 h 559594"/>
              <a:gd name="connsiteX7" fmla="*/ 395287 w 2131219"/>
              <a:gd name="connsiteY7" fmla="*/ 557213 h 559594"/>
              <a:gd name="connsiteX8" fmla="*/ 357187 w 2131219"/>
              <a:gd name="connsiteY8" fmla="*/ 545306 h 559594"/>
              <a:gd name="connsiteX9" fmla="*/ 283369 w 2131219"/>
              <a:gd name="connsiteY9" fmla="*/ 514350 h 559594"/>
              <a:gd name="connsiteX10" fmla="*/ 216694 w 2131219"/>
              <a:gd name="connsiteY10" fmla="*/ 476250 h 559594"/>
              <a:gd name="connsiteX11" fmla="*/ 147637 w 2131219"/>
              <a:gd name="connsiteY11" fmla="*/ 421481 h 559594"/>
              <a:gd name="connsiteX12" fmla="*/ 80962 w 2131219"/>
              <a:gd name="connsiteY12" fmla="*/ 359569 h 559594"/>
              <a:gd name="connsiteX13" fmla="*/ 21431 w 2131219"/>
              <a:gd name="connsiteY13" fmla="*/ 295275 h 559594"/>
              <a:gd name="connsiteX14" fmla="*/ 7144 w 2131219"/>
              <a:gd name="connsiteY14" fmla="*/ 276225 h 559594"/>
              <a:gd name="connsiteX15" fmla="*/ 0 w 2131219"/>
              <a:gd name="connsiteY15" fmla="*/ 257175 h 559594"/>
              <a:gd name="connsiteX16" fmla="*/ 0 w 2131219"/>
              <a:gd name="connsiteY16" fmla="*/ 242888 h 559594"/>
              <a:gd name="connsiteX17" fmla="*/ 2381 w 2131219"/>
              <a:gd name="connsiteY17" fmla="*/ 230981 h 559594"/>
              <a:gd name="connsiteX18" fmla="*/ 14287 w 2131219"/>
              <a:gd name="connsiteY18" fmla="*/ 223838 h 559594"/>
              <a:gd name="connsiteX19" fmla="*/ 26194 w 2131219"/>
              <a:gd name="connsiteY19" fmla="*/ 223838 h 559594"/>
              <a:gd name="connsiteX20" fmla="*/ 50006 w 2131219"/>
              <a:gd name="connsiteY20" fmla="*/ 233363 h 559594"/>
              <a:gd name="connsiteX21" fmla="*/ 97631 w 2131219"/>
              <a:gd name="connsiteY21" fmla="*/ 252413 h 559594"/>
              <a:gd name="connsiteX22" fmla="*/ 161925 w 2131219"/>
              <a:gd name="connsiteY22" fmla="*/ 276225 h 559594"/>
              <a:gd name="connsiteX23" fmla="*/ 207169 w 2131219"/>
              <a:gd name="connsiteY23" fmla="*/ 288131 h 559594"/>
              <a:gd name="connsiteX24" fmla="*/ 271462 w 2131219"/>
              <a:gd name="connsiteY24" fmla="*/ 302419 h 559594"/>
              <a:gd name="connsiteX25" fmla="*/ 316706 w 2131219"/>
              <a:gd name="connsiteY25" fmla="*/ 309563 h 559594"/>
              <a:gd name="connsiteX26" fmla="*/ 369094 w 2131219"/>
              <a:gd name="connsiteY26" fmla="*/ 314325 h 559594"/>
              <a:gd name="connsiteX27" fmla="*/ 411956 w 2131219"/>
              <a:gd name="connsiteY27" fmla="*/ 319088 h 559594"/>
              <a:gd name="connsiteX28" fmla="*/ 483394 w 2131219"/>
              <a:gd name="connsiteY28" fmla="*/ 316706 h 559594"/>
              <a:gd name="connsiteX29" fmla="*/ 619125 w 2131219"/>
              <a:gd name="connsiteY29" fmla="*/ 309563 h 559594"/>
              <a:gd name="connsiteX30" fmla="*/ 783431 w 2131219"/>
              <a:gd name="connsiteY30" fmla="*/ 285750 h 559594"/>
              <a:gd name="connsiteX31" fmla="*/ 1040606 w 2131219"/>
              <a:gd name="connsiteY31" fmla="*/ 228600 h 559594"/>
              <a:gd name="connsiteX32" fmla="*/ 1278731 w 2131219"/>
              <a:gd name="connsiteY32" fmla="*/ 173831 h 559594"/>
              <a:gd name="connsiteX33" fmla="*/ 1457325 w 2131219"/>
              <a:gd name="connsiteY33" fmla="*/ 135731 h 559594"/>
              <a:gd name="connsiteX34" fmla="*/ 1538287 w 2131219"/>
              <a:gd name="connsiteY34" fmla="*/ 116681 h 559594"/>
              <a:gd name="connsiteX35" fmla="*/ 1578769 w 2131219"/>
              <a:gd name="connsiteY35" fmla="*/ 104775 h 559594"/>
              <a:gd name="connsiteX36" fmla="*/ 1635919 w 2131219"/>
              <a:gd name="connsiteY36" fmla="*/ 83344 h 559594"/>
              <a:gd name="connsiteX37" fmla="*/ 1712119 w 2131219"/>
              <a:gd name="connsiteY37" fmla="*/ 40481 h 559594"/>
              <a:gd name="connsiteX38" fmla="*/ 1766887 w 2131219"/>
              <a:gd name="connsiteY38" fmla="*/ 4763 h 559594"/>
              <a:gd name="connsiteX39" fmla="*/ 1778794 w 2131219"/>
              <a:gd name="connsiteY39" fmla="*/ 0 h 559594"/>
              <a:gd name="connsiteX40" fmla="*/ 1816894 w 2131219"/>
              <a:gd name="connsiteY40" fmla="*/ 7144 h 559594"/>
              <a:gd name="connsiteX41" fmla="*/ 1854994 w 2131219"/>
              <a:gd name="connsiteY41" fmla="*/ 21431 h 559594"/>
              <a:gd name="connsiteX42" fmla="*/ 1943100 w 2131219"/>
              <a:gd name="connsiteY42" fmla="*/ 69056 h 559594"/>
              <a:gd name="connsiteX43" fmla="*/ 2050256 w 2131219"/>
              <a:gd name="connsiteY43" fmla="*/ 138113 h 559594"/>
              <a:gd name="connsiteX44" fmla="*/ 2100262 w 2131219"/>
              <a:gd name="connsiteY44" fmla="*/ 176213 h 559594"/>
              <a:gd name="connsiteX45" fmla="*/ 2119312 w 2131219"/>
              <a:gd name="connsiteY45" fmla="*/ 195263 h 559594"/>
              <a:gd name="connsiteX46" fmla="*/ 2128837 w 2131219"/>
              <a:gd name="connsiteY46" fmla="*/ 216694 h 559594"/>
              <a:gd name="connsiteX47" fmla="*/ 2131219 w 2131219"/>
              <a:gd name="connsiteY47" fmla="*/ 233363 h 559594"/>
              <a:gd name="connsiteX48" fmla="*/ 2126456 w 2131219"/>
              <a:gd name="connsiteY48" fmla="*/ 254794 h 559594"/>
              <a:gd name="connsiteX49" fmla="*/ 2112169 w 2131219"/>
              <a:gd name="connsiteY49" fmla="*/ 278606 h 559594"/>
              <a:gd name="connsiteX50" fmla="*/ 2064544 w 2131219"/>
              <a:gd name="connsiteY50" fmla="*/ 311944 h 559594"/>
              <a:gd name="connsiteX51" fmla="*/ 2045494 w 2131219"/>
              <a:gd name="connsiteY51" fmla="*/ 326231 h 559594"/>
              <a:gd name="connsiteX52" fmla="*/ 1666875 w 2131219"/>
              <a:gd name="connsiteY52" fmla="*/ 288131 h 559594"/>
              <a:gd name="connsiteX53" fmla="*/ 1588294 w 2131219"/>
              <a:gd name="connsiteY53" fmla="*/ 288131 h 559594"/>
              <a:gd name="connsiteX54" fmla="*/ 1352550 w 2131219"/>
              <a:gd name="connsiteY54" fmla="*/ 333375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31219" h="559594">
                <a:moveTo>
                  <a:pt x="1352550" y="333375"/>
                </a:moveTo>
                <a:lnTo>
                  <a:pt x="1083469" y="395288"/>
                </a:lnTo>
                <a:lnTo>
                  <a:pt x="826294" y="459581"/>
                </a:lnTo>
                <a:lnTo>
                  <a:pt x="566737" y="531019"/>
                </a:lnTo>
                <a:lnTo>
                  <a:pt x="502444" y="547688"/>
                </a:lnTo>
                <a:lnTo>
                  <a:pt x="452437" y="557213"/>
                </a:lnTo>
                <a:lnTo>
                  <a:pt x="419100" y="559594"/>
                </a:lnTo>
                <a:lnTo>
                  <a:pt x="395287" y="557213"/>
                </a:lnTo>
                <a:lnTo>
                  <a:pt x="357187" y="545306"/>
                </a:lnTo>
                <a:lnTo>
                  <a:pt x="283369" y="514350"/>
                </a:lnTo>
                <a:lnTo>
                  <a:pt x="216694" y="476250"/>
                </a:lnTo>
                <a:lnTo>
                  <a:pt x="147637" y="421481"/>
                </a:lnTo>
                <a:lnTo>
                  <a:pt x="80962" y="359569"/>
                </a:lnTo>
                <a:lnTo>
                  <a:pt x="21431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0" y="242888"/>
                </a:lnTo>
                <a:lnTo>
                  <a:pt x="2381" y="230981"/>
                </a:lnTo>
                <a:lnTo>
                  <a:pt x="14287" y="223838"/>
                </a:lnTo>
                <a:lnTo>
                  <a:pt x="26194" y="223838"/>
                </a:lnTo>
                <a:lnTo>
                  <a:pt x="50006" y="233363"/>
                </a:lnTo>
                <a:lnTo>
                  <a:pt x="97631" y="252413"/>
                </a:lnTo>
                <a:lnTo>
                  <a:pt x="161925" y="276225"/>
                </a:lnTo>
                <a:lnTo>
                  <a:pt x="207169" y="288131"/>
                </a:lnTo>
                <a:lnTo>
                  <a:pt x="271462" y="302419"/>
                </a:lnTo>
                <a:lnTo>
                  <a:pt x="316706" y="309563"/>
                </a:lnTo>
                <a:lnTo>
                  <a:pt x="369094" y="314325"/>
                </a:lnTo>
                <a:lnTo>
                  <a:pt x="411956" y="319088"/>
                </a:lnTo>
                <a:lnTo>
                  <a:pt x="483394" y="316706"/>
                </a:lnTo>
                <a:lnTo>
                  <a:pt x="619125" y="309563"/>
                </a:lnTo>
                <a:lnTo>
                  <a:pt x="783431" y="285750"/>
                </a:lnTo>
                <a:lnTo>
                  <a:pt x="1040606" y="228600"/>
                </a:lnTo>
                <a:lnTo>
                  <a:pt x="1278731" y="173831"/>
                </a:lnTo>
                <a:lnTo>
                  <a:pt x="1457325" y="135731"/>
                </a:lnTo>
                <a:lnTo>
                  <a:pt x="1538287" y="116681"/>
                </a:lnTo>
                <a:lnTo>
                  <a:pt x="1578769" y="104775"/>
                </a:lnTo>
                <a:lnTo>
                  <a:pt x="1635919" y="83344"/>
                </a:lnTo>
                <a:lnTo>
                  <a:pt x="1712119" y="40481"/>
                </a:lnTo>
                <a:lnTo>
                  <a:pt x="1766887" y="4763"/>
                </a:lnTo>
                <a:lnTo>
                  <a:pt x="1778794" y="0"/>
                </a:lnTo>
                <a:lnTo>
                  <a:pt x="1816894" y="7144"/>
                </a:lnTo>
                <a:lnTo>
                  <a:pt x="1854994" y="21431"/>
                </a:lnTo>
                <a:lnTo>
                  <a:pt x="1943100" y="69056"/>
                </a:lnTo>
                <a:lnTo>
                  <a:pt x="2050256" y="138113"/>
                </a:lnTo>
                <a:lnTo>
                  <a:pt x="2100262" y="176213"/>
                </a:lnTo>
                <a:lnTo>
                  <a:pt x="2119312" y="195263"/>
                </a:lnTo>
                <a:lnTo>
                  <a:pt x="2128837" y="216694"/>
                </a:lnTo>
                <a:lnTo>
                  <a:pt x="2131219" y="233363"/>
                </a:lnTo>
                <a:lnTo>
                  <a:pt x="2126456" y="254794"/>
                </a:lnTo>
                <a:lnTo>
                  <a:pt x="2112169" y="278606"/>
                </a:lnTo>
                <a:lnTo>
                  <a:pt x="2064544" y="311944"/>
                </a:lnTo>
                <a:lnTo>
                  <a:pt x="2045494" y="326231"/>
                </a:lnTo>
                <a:lnTo>
                  <a:pt x="1666875" y="288131"/>
                </a:lnTo>
                <a:lnTo>
                  <a:pt x="1588294" y="288131"/>
                </a:lnTo>
                <a:lnTo>
                  <a:pt x="13525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5D49591-D136-44CB-8BB0-658F8870F7AD}"/>
              </a:ext>
            </a:extLst>
          </p:cNvPr>
          <p:cNvSpPr/>
          <p:nvPr/>
        </p:nvSpPr>
        <p:spPr>
          <a:xfrm>
            <a:off x="5827714" y="4430713"/>
            <a:ext cx="2228850" cy="381000"/>
          </a:xfrm>
          <a:custGeom>
            <a:avLst/>
            <a:gdLst>
              <a:gd name="connsiteX0" fmla="*/ 1543050 w 2228850"/>
              <a:gd name="connsiteY0" fmla="*/ 254794 h 381000"/>
              <a:gd name="connsiteX1" fmla="*/ 1171575 w 2228850"/>
              <a:gd name="connsiteY1" fmla="*/ 276225 h 381000"/>
              <a:gd name="connsiteX2" fmla="*/ 957262 w 2228850"/>
              <a:gd name="connsiteY2" fmla="*/ 311944 h 381000"/>
              <a:gd name="connsiteX3" fmla="*/ 738187 w 2228850"/>
              <a:gd name="connsiteY3" fmla="*/ 340519 h 381000"/>
              <a:gd name="connsiteX4" fmla="*/ 485775 w 2228850"/>
              <a:gd name="connsiteY4" fmla="*/ 381000 h 381000"/>
              <a:gd name="connsiteX5" fmla="*/ 452437 w 2228850"/>
              <a:gd name="connsiteY5" fmla="*/ 376238 h 381000"/>
              <a:gd name="connsiteX6" fmla="*/ 409575 w 2228850"/>
              <a:gd name="connsiteY6" fmla="*/ 369094 h 381000"/>
              <a:gd name="connsiteX7" fmla="*/ 350044 w 2228850"/>
              <a:gd name="connsiteY7" fmla="*/ 347663 h 381000"/>
              <a:gd name="connsiteX8" fmla="*/ 307181 w 2228850"/>
              <a:gd name="connsiteY8" fmla="*/ 328613 h 381000"/>
              <a:gd name="connsiteX9" fmla="*/ 226219 w 2228850"/>
              <a:gd name="connsiteY9" fmla="*/ 280988 h 381000"/>
              <a:gd name="connsiteX10" fmla="*/ 145256 w 2228850"/>
              <a:gd name="connsiteY10" fmla="*/ 226219 h 381000"/>
              <a:gd name="connsiteX11" fmla="*/ 71437 w 2228850"/>
              <a:gd name="connsiteY11" fmla="*/ 169069 h 381000"/>
              <a:gd name="connsiteX12" fmla="*/ 14287 w 2228850"/>
              <a:gd name="connsiteY12" fmla="*/ 123825 h 381000"/>
              <a:gd name="connsiteX13" fmla="*/ 2381 w 2228850"/>
              <a:gd name="connsiteY13" fmla="*/ 104775 h 381000"/>
              <a:gd name="connsiteX14" fmla="*/ 0 w 2228850"/>
              <a:gd name="connsiteY14" fmla="*/ 85725 h 381000"/>
              <a:gd name="connsiteX15" fmla="*/ 2381 w 2228850"/>
              <a:gd name="connsiteY15" fmla="*/ 66675 h 381000"/>
              <a:gd name="connsiteX16" fmla="*/ 14287 w 2228850"/>
              <a:gd name="connsiteY16" fmla="*/ 54769 h 381000"/>
              <a:gd name="connsiteX17" fmla="*/ 38100 w 2228850"/>
              <a:gd name="connsiteY17" fmla="*/ 54769 h 381000"/>
              <a:gd name="connsiteX18" fmla="*/ 78581 w 2228850"/>
              <a:gd name="connsiteY18" fmla="*/ 64294 h 381000"/>
              <a:gd name="connsiteX19" fmla="*/ 119062 w 2228850"/>
              <a:gd name="connsiteY19" fmla="*/ 80963 h 381000"/>
              <a:gd name="connsiteX20" fmla="*/ 171450 w 2228850"/>
              <a:gd name="connsiteY20" fmla="*/ 100013 h 381000"/>
              <a:gd name="connsiteX21" fmla="*/ 233362 w 2228850"/>
              <a:gd name="connsiteY21" fmla="*/ 123825 h 381000"/>
              <a:gd name="connsiteX22" fmla="*/ 285750 w 2228850"/>
              <a:gd name="connsiteY22" fmla="*/ 140494 h 381000"/>
              <a:gd name="connsiteX23" fmla="*/ 357187 w 2228850"/>
              <a:gd name="connsiteY23" fmla="*/ 152400 h 381000"/>
              <a:gd name="connsiteX24" fmla="*/ 404812 w 2228850"/>
              <a:gd name="connsiteY24" fmla="*/ 157163 h 381000"/>
              <a:gd name="connsiteX25" fmla="*/ 473869 w 2228850"/>
              <a:gd name="connsiteY25" fmla="*/ 159544 h 381000"/>
              <a:gd name="connsiteX26" fmla="*/ 954881 w 2228850"/>
              <a:gd name="connsiteY26" fmla="*/ 135732 h 381000"/>
              <a:gd name="connsiteX27" fmla="*/ 1171575 w 2228850"/>
              <a:gd name="connsiteY27" fmla="*/ 95250 h 381000"/>
              <a:gd name="connsiteX28" fmla="*/ 1352550 w 2228850"/>
              <a:gd name="connsiteY28" fmla="*/ 85725 h 381000"/>
              <a:gd name="connsiteX29" fmla="*/ 1454944 w 2228850"/>
              <a:gd name="connsiteY29" fmla="*/ 73819 h 381000"/>
              <a:gd name="connsiteX30" fmla="*/ 1543050 w 2228850"/>
              <a:gd name="connsiteY30" fmla="*/ 61913 h 381000"/>
              <a:gd name="connsiteX31" fmla="*/ 1643062 w 2228850"/>
              <a:gd name="connsiteY31" fmla="*/ 40482 h 381000"/>
              <a:gd name="connsiteX32" fmla="*/ 1788319 w 2228850"/>
              <a:gd name="connsiteY32" fmla="*/ 0 h 381000"/>
              <a:gd name="connsiteX33" fmla="*/ 1869281 w 2228850"/>
              <a:gd name="connsiteY33" fmla="*/ 7144 h 381000"/>
              <a:gd name="connsiteX34" fmla="*/ 1945481 w 2228850"/>
              <a:gd name="connsiteY34" fmla="*/ 19050 h 381000"/>
              <a:gd name="connsiteX35" fmla="*/ 2026444 w 2228850"/>
              <a:gd name="connsiteY35" fmla="*/ 38100 h 381000"/>
              <a:gd name="connsiteX36" fmla="*/ 2112169 w 2228850"/>
              <a:gd name="connsiteY36" fmla="*/ 59532 h 381000"/>
              <a:gd name="connsiteX37" fmla="*/ 2150269 w 2228850"/>
              <a:gd name="connsiteY37" fmla="*/ 71438 h 381000"/>
              <a:gd name="connsiteX38" fmla="*/ 2178844 w 2228850"/>
              <a:gd name="connsiteY38" fmla="*/ 88107 h 381000"/>
              <a:gd name="connsiteX39" fmla="*/ 2200275 w 2228850"/>
              <a:gd name="connsiteY39" fmla="*/ 104775 h 381000"/>
              <a:gd name="connsiteX40" fmla="*/ 2216944 w 2228850"/>
              <a:gd name="connsiteY40" fmla="*/ 119063 h 381000"/>
              <a:gd name="connsiteX41" fmla="*/ 2224087 w 2228850"/>
              <a:gd name="connsiteY41" fmla="*/ 133350 h 381000"/>
              <a:gd name="connsiteX42" fmla="*/ 2228850 w 2228850"/>
              <a:gd name="connsiteY42" fmla="*/ 152400 h 381000"/>
              <a:gd name="connsiteX43" fmla="*/ 2221706 w 2228850"/>
              <a:gd name="connsiteY43" fmla="*/ 169069 h 381000"/>
              <a:gd name="connsiteX44" fmla="*/ 2205037 w 2228850"/>
              <a:gd name="connsiteY44" fmla="*/ 188119 h 381000"/>
              <a:gd name="connsiteX45" fmla="*/ 2174081 w 2228850"/>
              <a:gd name="connsiteY45" fmla="*/ 209550 h 381000"/>
              <a:gd name="connsiteX46" fmla="*/ 2135981 w 2228850"/>
              <a:gd name="connsiteY46" fmla="*/ 223838 h 381000"/>
              <a:gd name="connsiteX47" fmla="*/ 1926431 w 2228850"/>
              <a:gd name="connsiteY47" fmla="*/ 233363 h 381000"/>
              <a:gd name="connsiteX48" fmla="*/ 1543050 w 2228850"/>
              <a:gd name="connsiteY48" fmla="*/ 25479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28850" h="381000">
                <a:moveTo>
                  <a:pt x="1543050" y="254794"/>
                </a:moveTo>
                <a:lnTo>
                  <a:pt x="1171575" y="276225"/>
                </a:lnTo>
                <a:lnTo>
                  <a:pt x="957262" y="311944"/>
                </a:lnTo>
                <a:lnTo>
                  <a:pt x="738187" y="340519"/>
                </a:lnTo>
                <a:lnTo>
                  <a:pt x="485775" y="381000"/>
                </a:lnTo>
                <a:lnTo>
                  <a:pt x="452437" y="376238"/>
                </a:lnTo>
                <a:lnTo>
                  <a:pt x="409575" y="369094"/>
                </a:lnTo>
                <a:lnTo>
                  <a:pt x="350044" y="347663"/>
                </a:lnTo>
                <a:lnTo>
                  <a:pt x="307181" y="328613"/>
                </a:lnTo>
                <a:lnTo>
                  <a:pt x="226219" y="280988"/>
                </a:lnTo>
                <a:lnTo>
                  <a:pt x="145256" y="226219"/>
                </a:lnTo>
                <a:lnTo>
                  <a:pt x="71437" y="169069"/>
                </a:lnTo>
                <a:lnTo>
                  <a:pt x="14287" y="123825"/>
                </a:lnTo>
                <a:lnTo>
                  <a:pt x="2381" y="104775"/>
                </a:lnTo>
                <a:lnTo>
                  <a:pt x="0" y="85725"/>
                </a:lnTo>
                <a:lnTo>
                  <a:pt x="2381" y="66675"/>
                </a:lnTo>
                <a:lnTo>
                  <a:pt x="14287" y="54769"/>
                </a:lnTo>
                <a:lnTo>
                  <a:pt x="38100" y="54769"/>
                </a:lnTo>
                <a:lnTo>
                  <a:pt x="78581" y="64294"/>
                </a:lnTo>
                <a:lnTo>
                  <a:pt x="119062" y="80963"/>
                </a:lnTo>
                <a:lnTo>
                  <a:pt x="171450" y="100013"/>
                </a:lnTo>
                <a:lnTo>
                  <a:pt x="233362" y="123825"/>
                </a:lnTo>
                <a:lnTo>
                  <a:pt x="285750" y="140494"/>
                </a:lnTo>
                <a:lnTo>
                  <a:pt x="357187" y="152400"/>
                </a:lnTo>
                <a:lnTo>
                  <a:pt x="404812" y="157163"/>
                </a:lnTo>
                <a:lnTo>
                  <a:pt x="473869" y="159544"/>
                </a:lnTo>
                <a:lnTo>
                  <a:pt x="954881" y="135732"/>
                </a:lnTo>
                <a:lnTo>
                  <a:pt x="1171575" y="95250"/>
                </a:lnTo>
                <a:lnTo>
                  <a:pt x="1352550" y="85725"/>
                </a:lnTo>
                <a:lnTo>
                  <a:pt x="1454944" y="73819"/>
                </a:lnTo>
                <a:lnTo>
                  <a:pt x="1543050" y="61913"/>
                </a:lnTo>
                <a:lnTo>
                  <a:pt x="1643062" y="40482"/>
                </a:lnTo>
                <a:lnTo>
                  <a:pt x="1788319" y="0"/>
                </a:lnTo>
                <a:lnTo>
                  <a:pt x="1869281" y="7144"/>
                </a:lnTo>
                <a:lnTo>
                  <a:pt x="1945481" y="19050"/>
                </a:lnTo>
                <a:lnTo>
                  <a:pt x="2026444" y="38100"/>
                </a:lnTo>
                <a:lnTo>
                  <a:pt x="2112169" y="59532"/>
                </a:lnTo>
                <a:lnTo>
                  <a:pt x="2150269" y="71438"/>
                </a:lnTo>
                <a:lnTo>
                  <a:pt x="2178844" y="88107"/>
                </a:lnTo>
                <a:lnTo>
                  <a:pt x="2200275" y="104775"/>
                </a:lnTo>
                <a:lnTo>
                  <a:pt x="2216944" y="119063"/>
                </a:lnTo>
                <a:lnTo>
                  <a:pt x="2224087" y="133350"/>
                </a:lnTo>
                <a:lnTo>
                  <a:pt x="2228850" y="152400"/>
                </a:lnTo>
                <a:lnTo>
                  <a:pt x="2221706" y="169069"/>
                </a:lnTo>
                <a:lnTo>
                  <a:pt x="2205037" y="188119"/>
                </a:lnTo>
                <a:lnTo>
                  <a:pt x="2174081" y="209550"/>
                </a:lnTo>
                <a:lnTo>
                  <a:pt x="2135981" y="223838"/>
                </a:lnTo>
                <a:lnTo>
                  <a:pt x="1926431" y="233363"/>
                </a:lnTo>
                <a:lnTo>
                  <a:pt x="154305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B1C3F8-077A-44B9-855A-7FD720F4C66A}"/>
              </a:ext>
            </a:extLst>
          </p:cNvPr>
          <p:cNvSpPr/>
          <p:nvPr/>
        </p:nvSpPr>
        <p:spPr>
          <a:xfrm>
            <a:off x="4032252" y="2638426"/>
            <a:ext cx="735013" cy="633413"/>
          </a:xfrm>
          <a:custGeom>
            <a:avLst/>
            <a:gdLst>
              <a:gd name="connsiteX0" fmla="*/ 490538 w 735807"/>
              <a:gd name="connsiteY0" fmla="*/ 454819 h 633413"/>
              <a:gd name="connsiteX1" fmla="*/ 419100 w 735807"/>
              <a:gd name="connsiteY1" fmla="*/ 395288 h 633413"/>
              <a:gd name="connsiteX2" fmla="*/ 366713 w 735807"/>
              <a:gd name="connsiteY2" fmla="*/ 359569 h 633413"/>
              <a:gd name="connsiteX3" fmla="*/ 328613 w 735807"/>
              <a:gd name="connsiteY3" fmla="*/ 335756 h 633413"/>
              <a:gd name="connsiteX4" fmla="*/ 292894 w 735807"/>
              <a:gd name="connsiteY4" fmla="*/ 316706 h 633413"/>
              <a:gd name="connsiteX5" fmla="*/ 245269 w 735807"/>
              <a:gd name="connsiteY5" fmla="*/ 297656 h 633413"/>
              <a:gd name="connsiteX6" fmla="*/ 209550 w 735807"/>
              <a:gd name="connsiteY6" fmla="*/ 278606 h 633413"/>
              <a:gd name="connsiteX7" fmla="*/ 173832 w 735807"/>
              <a:gd name="connsiteY7" fmla="*/ 266700 h 633413"/>
              <a:gd name="connsiteX8" fmla="*/ 119063 w 735807"/>
              <a:gd name="connsiteY8" fmla="*/ 257175 h 633413"/>
              <a:gd name="connsiteX9" fmla="*/ 61913 w 735807"/>
              <a:gd name="connsiteY9" fmla="*/ 259556 h 633413"/>
              <a:gd name="connsiteX10" fmla="*/ 42863 w 735807"/>
              <a:gd name="connsiteY10" fmla="*/ 254794 h 633413"/>
              <a:gd name="connsiteX11" fmla="*/ 23813 w 735807"/>
              <a:gd name="connsiteY11" fmla="*/ 245269 h 633413"/>
              <a:gd name="connsiteX12" fmla="*/ 7144 w 735807"/>
              <a:gd name="connsiteY12" fmla="*/ 223838 h 633413"/>
              <a:gd name="connsiteX13" fmla="*/ 0 w 735807"/>
              <a:gd name="connsiteY13" fmla="*/ 183356 h 633413"/>
              <a:gd name="connsiteX14" fmla="*/ 2382 w 735807"/>
              <a:gd name="connsiteY14" fmla="*/ 138113 h 633413"/>
              <a:gd name="connsiteX15" fmla="*/ 9525 w 735807"/>
              <a:gd name="connsiteY15" fmla="*/ 95250 h 633413"/>
              <a:gd name="connsiteX16" fmla="*/ 23813 w 735807"/>
              <a:gd name="connsiteY16" fmla="*/ 59531 h 633413"/>
              <a:gd name="connsiteX17" fmla="*/ 38100 w 735807"/>
              <a:gd name="connsiteY17" fmla="*/ 35719 h 633413"/>
              <a:gd name="connsiteX18" fmla="*/ 54769 w 735807"/>
              <a:gd name="connsiteY18" fmla="*/ 19050 h 633413"/>
              <a:gd name="connsiteX19" fmla="*/ 80963 w 735807"/>
              <a:gd name="connsiteY19" fmla="*/ 4763 h 633413"/>
              <a:gd name="connsiteX20" fmla="*/ 109538 w 735807"/>
              <a:gd name="connsiteY20" fmla="*/ 0 h 633413"/>
              <a:gd name="connsiteX21" fmla="*/ 142875 w 735807"/>
              <a:gd name="connsiteY21" fmla="*/ 0 h 633413"/>
              <a:gd name="connsiteX22" fmla="*/ 204788 w 735807"/>
              <a:gd name="connsiteY22" fmla="*/ 11906 h 633413"/>
              <a:gd name="connsiteX23" fmla="*/ 280988 w 735807"/>
              <a:gd name="connsiteY23" fmla="*/ 95250 h 633413"/>
              <a:gd name="connsiteX24" fmla="*/ 335757 w 735807"/>
              <a:gd name="connsiteY24" fmla="*/ 119063 h 633413"/>
              <a:gd name="connsiteX25" fmla="*/ 366713 w 735807"/>
              <a:gd name="connsiteY25" fmla="*/ 135731 h 633413"/>
              <a:gd name="connsiteX26" fmla="*/ 402432 w 735807"/>
              <a:gd name="connsiteY26" fmla="*/ 159544 h 633413"/>
              <a:gd name="connsiteX27" fmla="*/ 452438 w 735807"/>
              <a:gd name="connsiteY27" fmla="*/ 207169 h 633413"/>
              <a:gd name="connsiteX28" fmla="*/ 521494 w 735807"/>
              <a:gd name="connsiteY28" fmla="*/ 273844 h 633413"/>
              <a:gd name="connsiteX29" fmla="*/ 585788 w 735807"/>
              <a:gd name="connsiteY29" fmla="*/ 342900 h 633413"/>
              <a:gd name="connsiteX30" fmla="*/ 735807 w 735807"/>
              <a:gd name="connsiteY30" fmla="*/ 531019 h 633413"/>
              <a:gd name="connsiteX31" fmla="*/ 669132 w 735807"/>
              <a:gd name="connsiteY31" fmla="*/ 633413 h 633413"/>
              <a:gd name="connsiteX32" fmla="*/ 490538 w 735807"/>
              <a:gd name="connsiteY32" fmla="*/ 4548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633413">
                <a:moveTo>
                  <a:pt x="490538" y="454819"/>
                </a:moveTo>
                <a:lnTo>
                  <a:pt x="419100" y="395288"/>
                </a:lnTo>
                <a:lnTo>
                  <a:pt x="366713" y="359569"/>
                </a:lnTo>
                <a:lnTo>
                  <a:pt x="328613" y="335756"/>
                </a:lnTo>
                <a:lnTo>
                  <a:pt x="292894" y="316706"/>
                </a:lnTo>
                <a:lnTo>
                  <a:pt x="245269" y="297656"/>
                </a:lnTo>
                <a:lnTo>
                  <a:pt x="209550" y="278606"/>
                </a:lnTo>
                <a:lnTo>
                  <a:pt x="173832" y="266700"/>
                </a:lnTo>
                <a:lnTo>
                  <a:pt x="119063" y="257175"/>
                </a:lnTo>
                <a:lnTo>
                  <a:pt x="61913" y="259556"/>
                </a:lnTo>
                <a:lnTo>
                  <a:pt x="42863" y="254794"/>
                </a:lnTo>
                <a:lnTo>
                  <a:pt x="23813" y="245269"/>
                </a:lnTo>
                <a:lnTo>
                  <a:pt x="7144" y="223838"/>
                </a:lnTo>
                <a:lnTo>
                  <a:pt x="0" y="183356"/>
                </a:lnTo>
                <a:lnTo>
                  <a:pt x="2382" y="138113"/>
                </a:lnTo>
                <a:lnTo>
                  <a:pt x="9525" y="95250"/>
                </a:lnTo>
                <a:lnTo>
                  <a:pt x="23813" y="59531"/>
                </a:lnTo>
                <a:lnTo>
                  <a:pt x="38100" y="35719"/>
                </a:lnTo>
                <a:lnTo>
                  <a:pt x="54769" y="19050"/>
                </a:lnTo>
                <a:lnTo>
                  <a:pt x="80963" y="4763"/>
                </a:lnTo>
                <a:lnTo>
                  <a:pt x="109538" y="0"/>
                </a:lnTo>
                <a:lnTo>
                  <a:pt x="142875" y="0"/>
                </a:lnTo>
                <a:lnTo>
                  <a:pt x="204788" y="11906"/>
                </a:lnTo>
                <a:lnTo>
                  <a:pt x="280988" y="95250"/>
                </a:lnTo>
                <a:lnTo>
                  <a:pt x="335757" y="119063"/>
                </a:lnTo>
                <a:lnTo>
                  <a:pt x="366713" y="135731"/>
                </a:lnTo>
                <a:lnTo>
                  <a:pt x="402432" y="159544"/>
                </a:lnTo>
                <a:lnTo>
                  <a:pt x="452438" y="207169"/>
                </a:lnTo>
                <a:lnTo>
                  <a:pt x="521494" y="273844"/>
                </a:lnTo>
                <a:lnTo>
                  <a:pt x="585788" y="342900"/>
                </a:lnTo>
                <a:lnTo>
                  <a:pt x="735807" y="531019"/>
                </a:lnTo>
                <a:lnTo>
                  <a:pt x="669132" y="633413"/>
                </a:lnTo>
                <a:lnTo>
                  <a:pt x="490538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6DCF29A-119B-4672-B74D-CF9401B845A9}"/>
              </a:ext>
            </a:extLst>
          </p:cNvPr>
          <p:cNvSpPr/>
          <p:nvPr/>
        </p:nvSpPr>
        <p:spPr>
          <a:xfrm>
            <a:off x="4129089" y="2076450"/>
            <a:ext cx="1458912" cy="1912938"/>
          </a:xfrm>
          <a:custGeom>
            <a:avLst/>
            <a:gdLst>
              <a:gd name="connsiteX0" fmla="*/ 618186 w 1460464"/>
              <a:gd name="connsiteY0" fmla="*/ 1298191 h 1913801"/>
              <a:gd name="connsiteX1" fmla="*/ 404396 w 1460464"/>
              <a:gd name="connsiteY1" fmla="*/ 1576374 h 1913801"/>
              <a:gd name="connsiteX2" fmla="*/ 164849 w 1460464"/>
              <a:gd name="connsiteY2" fmla="*/ 1885467 h 1913801"/>
              <a:gd name="connsiteX3" fmla="*/ 0 w 1460464"/>
              <a:gd name="connsiteY3" fmla="*/ 1913801 h 1913801"/>
              <a:gd name="connsiteX4" fmla="*/ 100455 w 1460464"/>
              <a:gd name="connsiteY4" fmla="*/ 1766982 h 1913801"/>
              <a:gd name="connsiteX5" fmla="*/ 216365 w 1460464"/>
              <a:gd name="connsiteY5" fmla="*/ 1602132 h 1913801"/>
              <a:gd name="connsiteX6" fmla="*/ 334851 w 1460464"/>
              <a:gd name="connsiteY6" fmla="*/ 1442434 h 1913801"/>
              <a:gd name="connsiteX7" fmla="*/ 450760 w 1460464"/>
              <a:gd name="connsiteY7" fmla="*/ 1272433 h 1913801"/>
              <a:gd name="connsiteX8" fmla="*/ 533185 w 1460464"/>
              <a:gd name="connsiteY8" fmla="*/ 1143644 h 1913801"/>
              <a:gd name="connsiteX9" fmla="*/ 600155 w 1460464"/>
              <a:gd name="connsiteY9" fmla="*/ 1038038 h 1913801"/>
              <a:gd name="connsiteX10" fmla="*/ 780460 w 1460464"/>
              <a:gd name="connsiteY10" fmla="*/ 775309 h 1913801"/>
              <a:gd name="connsiteX11" fmla="*/ 953036 w 1460464"/>
              <a:gd name="connsiteY11" fmla="*/ 520307 h 1913801"/>
              <a:gd name="connsiteX12" fmla="*/ 1004552 w 1460464"/>
              <a:gd name="connsiteY12" fmla="*/ 448185 h 1913801"/>
              <a:gd name="connsiteX13" fmla="*/ 1043189 w 1460464"/>
              <a:gd name="connsiteY13" fmla="*/ 396670 h 1913801"/>
              <a:gd name="connsiteX14" fmla="*/ 1076674 w 1460464"/>
              <a:gd name="connsiteY14" fmla="*/ 334851 h 1913801"/>
              <a:gd name="connsiteX15" fmla="*/ 1099856 w 1460464"/>
              <a:gd name="connsiteY15" fmla="*/ 288487 h 1913801"/>
              <a:gd name="connsiteX16" fmla="*/ 1110159 w 1460464"/>
              <a:gd name="connsiteY16" fmla="*/ 247275 h 1913801"/>
              <a:gd name="connsiteX17" fmla="*/ 1112734 w 1460464"/>
              <a:gd name="connsiteY17" fmla="*/ 208638 h 1913801"/>
              <a:gd name="connsiteX18" fmla="*/ 1105007 w 1460464"/>
              <a:gd name="connsiteY18" fmla="*/ 170001 h 1913801"/>
              <a:gd name="connsiteX19" fmla="*/ 1081825 w 1460464"/>
              <a:gd name="connsiteY19" fmla="*/ 126213 h 1913801"/>
              <a:gd name="connsiteX20" fmla="*/ 1032885 w 1460464"/>
              <a:gd name="connsiteY20" fmla="*/ 74698 h 1913801"/>
              <a:gd name="connsiteX21" fmla="*/ 1020007 w 1460464"/>
              <a:gd name="connsiteY21" fmla="*/ 56667 h 1913801"/>
              <a:gd name="connsiteX22" fmla="*/ 1012279 w 1460464"/>
              <a:gd name="connsiteY22" fmla="*/ 38637 h 1913801"/>
              <a:gd name="connsiteX23" fmla="*/ 1007128 w 1460464"/>
              <a:gd name="connsiteY23" fmla="*/ 20607 h 1913801"/>
              <a:gd name="connsiteX24" fmla="*/ 1009703 w 1460464"/>
              <a:gd name="connsiteY24" fmla="*/ 10303 h 1913801"/>
              <a:gd name="connsiteX25" fmla="*/ 1022582 w 1460464"/>
              <a:gd name="connsiteY25" fmla="*/ 2576 h 1913801"/>
              <a:gd name="connsiteX26" fmla="*/ 1043189 w 1460464"/>
              <a:gd name="connsiteY26" fmla="*/ 0 h 1913801"/>
              <a:gd name="connsiteX27" fmla="*/ 1076674 w 1460464"/>
              <a:gd name="connsiteY27" fmla="*/ 12879 h 1913801"/>
              <a:gd name="connsiteX28" fmla="*/ 1166826 w 1460464"/>
              <a:gd name="connsiteY28" fmla="*/ 61819 h 1913801"/>
              <a:gd name="connsiteX29" fmla="*/ 1241523 w 1460464"/>
              <a:gd name="connsiteY29" fmla="*/ 108183 h 1913801"/>
              <a:gd name="connsiteX30" fmla="*/ 1303342 w 1460464"/>
              <a:gd name="connsiteY30" fmla="*/ 151971 h 1913801"/>
              <a:gd name="connsiteX31" fmla="*/ 1349706 w 1460464"/>
              <a:gd name="connsiteY31" fmla="*/ 185456 h 1913801"/>
              <a:gd name="connsiteX32" fmla="*/ 1390918 w 1460464"/>
              <a:gd name="connsiteY32" fmla="*/ 224093 h 1913801"/>
              <a:gd name="connsiteX33" fmla="*/ 1426979 w 1460464"/>
              <a:gd name="connsiteY33" fmla="*/ 265305 h 1913801"/>
              <a:gd name="connsiteX34" fmla="*/ 1442434 w 1460464"/>
              <a:gd name="connsiteY34" fmla="*/ 288487 h 1913801"/>
              <a:gd name="connsiteX35" fmla="*/ 1452737 w 1460464"/>
              <a:gd name="connsiteY35" fmla="*/ 316821 h 1913801"/>
              <a:gd name="connsiteX36" fmla="*/ 1457888 w 1460464"/>
              <a:gd name="connsiteY36" fmla="*/ 334851 h 1913801"/>
              <a:gd name="connsiteX37" fmla="*/ 1460464 w 1460464"/>
              <a:gd name="connsiteY37" fmla="*/ 358033 h 1913801"/>
              <a:gd name="connsiteX38" fmla="*/ 1450161 w 1460464"/>
              <a:gd name="connsiteY38" fmla="*/ 378639 h 1913801"/>
              <a:gd name="connsiteX39" fmla="*/ 1426979 w 1460464"/>
              <a:gd name="connsiteY39" fmla="*/ 396670 h 1913801"/>
              <a:gd name="connsiteX40" fmla="*/ 1383191 w 1460464"/>
              <a:gd name="connsiteY40" fmla="*/ 412124 h 1913801"/>
              <a:gd name="connsiteX41" fmla="*/ 1336827 w 1460464"/>
              <a:gd name="connsiteY41" fmla="*/ 425003 h 1913801"/>
              <a:gd name="connsiteX42" fmla="*/ 1298190 w 1460464"/>
              <a:gd name="connsiteY42" fmla="*/ 450761 h 1913801"/>
              <a:gd name="connsiteX43" fmla="*/ 1246675 w 1460464"/>
              <a:gd name="connsiteY43" fmla="*/ 494549 h 1913801"/>
              <a:gd name="connsiteX44" fmla="*/ 1166826 w 1460464"/>
              <a:gd name="connsiteY44" fmla="*/ 582125 h 1913801"/>
              <a:gd name="connsiteX45" fmla="*/ 1050916 w 1460464"/>
              <a:gd name="connsiteY45" fmla="*/ 716066 h 1913801"/>
              <a:gd name="connsiteX46" fmla="*/ 916976 w 1460464"/>
              <a:gd name="connsiteY46" fmla="*/ 898946 h 1913801"/>
              <a:gd name="connsiteX47" fmla="*/ 744399 w 1460464"/>
              <a:gd name="connsiteY47" fmla="*/ 1128190 h 1913801"/>
              <a:gd name="connsiteX48" fmla="*/ 618186 w 1460464"/>
              <a:gd name="connsiteY48" fmla="*/ 1298191 h 191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60464" h="1913801">
                <a:moveTo>
                  <a:pt x="618186" y="1298191"/>
                </a:moveTo>
                <a:lnTo>
                  <a:pt x="404396" y="1576374"/>
                </a:lnTo>
                <a:lnTo>
                  <a:pt x="164849" y="1885467"/>
                </a:lnTo>
                <a:lnTo>
                  <a:pt x="0" y="1913801"/>
                </a:lnTo>
                <a:lnTo>
                  <a:pt x="100455" y="1766982"/>
                </a:lnTo>
                <a:lnTo>
                  <a:pt x="216365" y="1602132"/>
                </a:lnTo>
                <a:lnTo>
                  <a:pt x="334851" y="1442434"/>
                </a:lnTo>
                <a:lnTo>
                  <a:pt x="450760" y="1272433"/>
                </a:lnTo>
                <a:lnTo>
                  <a:pt x="533185" y="1143644"/>
                </a:lnTo>
                <a:lnTo>
                  <a:pt x="600155" y="1038038"/>
                </a:lnTo>
                <a:lnTo>
                  <a:pt x="780460" y="775309"/>
                </a:lnTo>
                <a:lnTo>
                  <a:pt x="953036" y="520307"/>
                </a:lnTo>
                <a:lnTo>
                  <a:pt x="1004552" y="448185"/>
                </a:lnTo>
                <a:lnTo>
                  <a:pt x="1043189" y="396670"/>
                </a:lnTo>
                <a:lnTo>
                  <a:pt x="1076674" y="334851"/>
                </a:lnTo>
                <a:lnTo>
                  <a:pt x="1099856" y="288487"/>
                </a:lnTo>
                <a:lnTo>
                  <a:pt x="1110159" y="247275"/>
                </a:lnTo>
                <a:lnTo>
                  <a:pt x="1112734" y="208638"/>
                </a:lnTo>
                <a:lnTo>
                  <a:pt x="1105007" y="170001"/>
                </a:lnTo>
                <a:lnTo>
                  <a:pt x="1081825" y="126213"/>
                </a:lnTo>
                <a:lnTo>
                  <a:pt x="1032885" y="74698"/>
                </a:lnTo>
                <a:lnTo>
                  <a:pt x="1020007" y="56667"/>
                </a:lnTo>
                <a:lnTo>
                  <a:pt x="1012279" y="38637"/>
                </a:lnTo>
                <a:lnTo>
                  <a:pt x="1007128" y="20607"/>
                </a:lnTo>
                <a:lnTo>
                  <a:pt x="1009703" y="10303"/>
                </a:lnTo>
                <a:lnTo>
                  <a:pt x="1022582" y="2576"/>
                </a:lnTo>
                <a:lnTo>
                  <a:pt x="1043189" y="0"/>
                </a:lnTo>
                <a:lnTo>
                  <a:pt x="1076674" y="12879"/>
                </a:lnTo>
                <a:lnTo>
                  <a:pt x="1166826" y="61819"/>
                </a:lnTo>
                <a:lnTo>
                  <a:pt x="1241523" y="108183"/>
                </a:lnTo>
                <a:lnTo>
                  <a:pt x="1303342" y="151971"/>
                </a:lnTo>
                <a:lnTo>
                  <a:pt x="1349706" y="185456"/>
                </a:lnTo>
                <a:lnTo>
                  <a:pt x="1390918" y="224093"/>
                </a:lnTo>
                <a:lnTo>
                  <a:pt x="1426979" y="265305"/>
                </a:lnTo>
                <a:lnTo>
                  <a:pt x="1442434" y="288487"/>
                </a:lnTo>
                <a:lnTo>
                  <a:pt x="1452737" y="316821"/>
                </a:lnTo>
                <a:lnTo>
                  <a:pt x="1457888" y="334851"/>
                </a:lnTo>
                <a:lnTo>
                  <a:pt x="1460464" y="358033"/>
                </a:lnTo>
                <a:lnTo>
                  <a:pt x="1450161" y="378639"/>
                </a:lnTo>
                <a:lnTo>
                  <a:pt x="1426979" y="396670"/>
                </a:lnTo>
                <a:lnTo>
                  <a:pt x="1383191" y="412124"/>
                </a:lnTo>
                <a:lnTo>
                  <a:pt x="1336827" y="425003"/>
                </a:lnTo>
                <a:lnTo>
                  <a:pt x="1298190" y="450761"/>
                </a:lnTo>
                <a:lnTo>
                  <a:pt x="1246675" y="494549"/>
                </a:lnTo>
                <a:lnTo>
                  <a:pt x="1166826" y="582125"/>
                </a:lnTo>
                <a:lnTo>
                  <a:pt x="1050916" y="716066"/>
                </a:lnTo>
                <a:lnTo>
                  <a:pt x="916976" y="898946"/>
                </a:lnTo>
                <a:lnTo>
                  <a:pt x="744399" y="1128190"/>
                </a:lnTo>
                <a:lnTo>
                  <a:pt x="618186" y="129819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6A00B9-A842-45E4-B917-C7F3761BBDE1}"/>
              </a:ext>
            </a:extLst>
          </p:cNvPr>
          <p:cNvSpPr/>
          <p:nvPr/>
        </p:nvSpPr>
        <p:spPr>
          <a:xfrm>
            <a:off x="3989390" y="3652838"/>
            <a:ext cx="1462087" cy="576262"/>
          </a:xfrm>
          <a:custGeom>
            <a:avLst/>
            <a:gdLst>
              <a:gd name="connsiteX0" fmla="*/ 1062037 w 1462087"/>
              <a:gd name="connsiteY0" fmla="*/ 264318 h 576262"/>
              <a:gd name="connsiteX1" fmla="*/ 847725 w 1462087"/>
              <a:gd name="connsiteY1" fmla="*/ 323850 h 576262"/>
              <a:gd name="connsiteX2" fmla="*/ 723900 w 1462087"/>
              <a:gd name="connsiteY2" fmla="*/ 366712 h 576262"/>
              <a:gd name="connsiteX3" fmla="*/ 561975 w 1462087"/>
              <a:gd name="connsiteY3" fmla="*/ 414337 h 576262"/>
              <a:gd name="connsiteX4" fmla="*/ 416719 w 1462087"/>
              <a:gd name="connsiteY4" fmla="*/ 454818 h 576262"/>
              <a:gd name="connsiteX5" fmla="*/ 335756 w 1462087"/>
              <a:gd name="connsiteY5" fmla="*/ 476250 h 576262"/>
              <a:gd name="connsiteX6" fmla="*/ 266700 w 1462087"/>
              <a:gd name="connsiteY6" fmla="*/ 507206 h 576262"/>
              <a:gd name="connsiteX7" fmla="*/ 238125 w 1462087"/>
              <a:gd name="connsiteY7" fmla="*/ 523875 h 576262"/>
              <a:gd name="connsiteX8" fmla="*/ 207169 w 1462087"/>
              <a:gd name="connsiteY8" fmla="*/ 547687 h 576262"/>
              <a:gd name="connsiteX9" fmla="*/ 183356 w 1462087"/>
              <a:gd name="connsiteY9" fmla="*/ 569118 h 576262"/>
              <a:gd name="connsiteX10" fmla="*/ 164306 w 1462087"/>
              <a:gd name="connsiteY10" fmla="*/ 576262 h 576262"/>
              <a:gd name="connsiteX11" fmla="*/ 145256 w 1462087"/>
              <a:gd name="connsiteY11" fmla="*/ 576262 h 576262"/>
              <a:gd name="connsiteX12" fmla="*/ 119062 w 1462087"/>
              <a:gd name="connsiteY12" fmla="*/ 566737 h 576262"/>
              <a:gd name="connsiteX13" fmla="*/ 92869 w 1462087"/>
              <a:gd name="connsiteY13" fmla="*/ 540543 h 576262"/>
              <a:gd name="connsiteX14" fmla="*/ 52387 w 1462087"/>
              <a:gd name="connsiteY14" fmla="*/ 481012 h 576262"/>
              <a:gd name="connsiteX15" fmla="*/ 28575 w 1462087"/>
              <a:gd name="connsiteY15" fmla="*/ 433387 h 576262"/>
              <a:gd name="connsiteX16" fmla="*/ 14287 w 1462087"/>
              <a:gd name="connsiteY16" fmla="*/ 385762 h 576262"/>
              <a:gd name="connsiteX17" fmla="*/ 4762 w 1462087"/>
              <a:gd name="connsiteY17" fmla="*/ 335756 h 576262"/>
              <a:gd name="connsiteX18" fmla="*/ 0 w 1462087"/>
              <a:gd name="connsiteY18" fmla="*/ 280987 h 576262"/>
              <a:gd name="connsiteX19" fmla="*/ 0 w 1462087"/>
              <a:gd name="connsiteY19" fmla="*/ 250031 h 576262"/>
              <a:gd name="connsiteX20" fmla="*/ 7144 w 1462087"/>
              <a:gd name="connsiteY20" fmla="*/ 240506 h 576262"/>
              <a:gd name="connsiteX21" fmla="*/ 30956 w 1462087"/>
              <a:gd name="connsiteY21" fmla="*/ 238125 h 576262"/>
              <a:gd name="connsiteX22" fmla="*/ 71437 w 1462087"/>
              <a:gd name="connsiteY22" fmla="*/ 233362 h 576262"/>
              <a:gd name="connsiteX23" fmla="*/ 138112 w 1462087"/>
              <a:gd name="connsiteY23" fmla="*/ 238125 h 576262"/>
              <a:gd name="connsiteX24" fmla="*/ 233362 w 1462087"/>
              <a:gd name="connsiteY24" fmla="*/ 250031 h 576262"/>
              <a:gd name="connsiteX25" fmla="*/ 347662 w 1462087"/>
              <a:gd name="connsiteY25" fmla="*/ 245268 h 576262"/>
              <a:gd name="connsiteX26" fmla="*/ 738187 w 1462087"/>
              <a:gd name="connsiteY26" fmla="*/ 166687 h 576262"/>
              <a:gd name="connsiteX27" fmla="*/ 1409700 w 1462087"/>
              <a:gd name="connsiteY27" fmla="*/ 0 h 576262"/>
              <a:gd name="connsiteX28" fmla="*/ 1462087 w 1462087"/>
              <a:gd name="connsiteY28" fmla="*/ 133350 h 576262"/>
              <a:gd name="connsiteX29" fmla="*/ 1062037 w 1462087"/>
              <a:gd name="connsiteY29" fmla="*/ 264318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62087" h="576262">
                <a:moveTo>
                  <a:pt x="1062037" y="264318"/>
                </a:moveTo>
                <a:lnTo>
                  <a:pt x="847725" y="323850"/>
                </a:lnTo>
                <a:lnTo>
                  <a:pt x="723900" y="366712"/>
                </a:lnTo>
                <a:lnTo>
                  <a:pt x="561975" y="414337"/>
                </a:lnTo>
                <a:lnTo>
                  <a:pt x="416719" y="454818"/>
                </a:lnTo>
                <a:lnTo>
                  <a:pt x="335756" y="476250"/>
                </a:lnTo>
                <a:lnTo>
                  <a:pt x="266700" y="507206"/>
                </a:lnTo>
                <a:lnTo>
                  <a:pt x="238125" y="523875"/>
                </a:lnTo>
                <a:lnTo>
                  <a:pt x="207169" y="547687"/>
                </a:lnTo>
                <a:lnTo>
                  <a:pt x="183356" y="569118"/>
                </a:lnTo>
                <a:lnTo>
                  <a:pt x="164306" y="576262"/>
                </a:lnTo>
                <a:lnTo>
                  <a:pt x="145256" y="576262"/>
                </a:lnTo>
                <a:lnTo>
                  <a:pt x="119062" y="566737"/>
                </a:lnTo>
                <a:lnTo>
                  <a:pt x="92869" y="540543"/>
                </a:lnTo>
                <a:lnTo>
                  <a:pt x="52387" y="481012"/>
                </a:lnTo>
                <a:lnTo>
                  <a:pt x="28575" y="433387"/>
                </a:lnTo>
                <a:lnTo>
                  <a:pt x="14287" y="385762"/>
                </a:lnTo>
                <a:lnTo>
                  <a:pt x="4762" y="335756"/>
                </a:lnTo>
                <a:lnTo>
                  <a:pt x="0" y="280987"/>
                </a:lnTo>
                <a:lnTo>
                  <a:pt x="0" y="250031"/>
                </a:lnTo>
                <a:lnTo>
                  <a:pt x="7144" y="240506"/>
                </a:lnTo>
                <a:lnTo>
                  <a:pt x="30956" y="238125"/>
                </a:lnTo>
                <a:lnTo>
                  <a:pt x="71437" y="233362"/>
                </a:lnTo>
                <a:lnTo>
                  <a:pt x="138112" y="238125"/>
                </a:lnTo>
                <a:lnTo>
                  <a:pt x="233362" y="250031"/>
                </a:lnTo>
                <a:lnTo>
                  <a:pt x="347662" y="245268"/>
                </a:lnTo>
                <a:lnTo>
                  <a:pt x="738187" y="166687"/>
                </a:lnTo>
                <a:lnTo>
                  <a:pt x="1409700" y="0"/>
                </a:lnTo>
                <a:lnTo>
                  <a:pt x="1462087" y="133350"/>
                </a:lnTo>
                <a:lnTo>
                  <a:pt x="1062037" y="2643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2900C04-E2C5-4922-ABC0-04140877A22F}"/>
              </a:ext>
            </a:extLst>
          </p:cNvPr>
          <p:cNvSpPr/>
          <p:nvPr/>
        </p:nvSpPr>
        <p:spPr>
          <a:xfrm>
            <a:off x="5113340" y="3230564"/>
            <a:ext cx="485775" cy="828675"/>
          </a:xfrm>
          <a:custGeom>
            <a:avLst/>
            <a:gdLst>
              <a:gd name="connsiteX0" fmla="*/ 295275 w 485775"/>
              <a:gd name="connsiteY0" fmla="*/ 664369 h 828675"/>
              <a:gd name="connsiteX1" fmla="*/ 250031 w 485775"/>
              <a:gd name="connsiteY1" fmla="*/ 554832 h 828675"/>
              <a:gd name="connsiteX2" fmla="*/ 192881 w 485775"/>
              <a:gd name="connsiteY2" fmla="*/ 442913 h 828675"/>
              <a:gd name="connsiteX3" fmla="*/ 159544 w 485775"/>
              <a:gd name="connsiteY3" fmla="*/ 338138 h 828675"/>
              <a:gd name="connsiteX4" fmla="*/ 119062 w 485775"/>
              <a:gd name="connsiteY4" fmla="*/ 254794 h 828675"/>
              <a:gd name="connsiteX5" fmla="*/ 61912 w 485775"/>
              <a:gd name="connsiteY5" fmla="*/ 145257 h 828675"/>
              <a:gd name="connsiteX6" fmla="*/ 21431 w 485775"/>
              <a:gd name="connsiteY6" fmla="*/ 80963 h 828675"/>
              <a:gd name="connsiteX7" fmla="*/ 2381 w 485775"/>
              <a:gd name="connsiteY7" fmla="*/ 38100 h 828675"/>
              <a:gd name="connsiteX8" fmla="*/ 0 w 485775"/>
              <a:gd name="connsiteY8" fmla="*/ 21432 h 828675"/>
              <a:gd name="connsiteX9" fmla="*/ 2381 w 485775"/>
              <a:gd name="connsiteY9" fmla="*/ 7144 h 828675"/>
              <a:gd name="connsiteX10" fmla="*/ 11906 w 485775"/>
              <a:gd name="connsiteY10" fmla="*/ 0 h 828675"/>
              <a:gd name="connsiteX11" fmla="*/ 28575 w 485775"/>
              <a:gd name="connsiteY11" fmla="*/ 0 h 828675"/>
              <a:gd name="connsiteX12" fmla="*/ 47625 w 485775"/>
              <a:gd name="connsiteY12" fmla="*/ 7144 h 828675"/>
              <a:gd name="connsiteX13" fmla="*/ 85725 w 485775"/>
              <a:gd name="connsiteY13" fmla="*/ 38100 h 828675"/>
              <a:gd name="connsiteX14" fmla="*/ 171450 w 485775"/>
              <a:gd name="connsiteY14" fmla="*/ 102394 h 828675"/>
              <a:gd name="connsiteX15" fmla="*/ 230981 w 485775"/>
              <a:gd name="connsiteY15" fmla="*/ 150019 h 828675"/>
              <a:gd name="connsiteX16" fmla="*/ 323850 w 485775"/>
              <a:gd name="connsiteY16" fmla="*/ 230982 h 828675"/>
              <a:gd name="connsiteX17" fmla="*/ 373856 w 485775"/>
              <a:gd name="connsiteY17" fmla="*/ 278607 h 828675"/>
              <a:gd name="connsiteX18" fmla="*/ 414337 w 485775"/>
              <a:gd name="connsiteY18" fmla="*/ 326232 h 828675"/>
              <a:gd name="connsiteX19" fmla="*/ 440531 w 485775"/>
              <a:gd name="connsiteY19" fmla="*/ 359569 h 828675"/>
              <a:gd name="connsiteX20" fmla="*/ 454819 w 485775"/>
              <a:gd name="connsiteY20" fmla="*/ 390525 h 828675"/>
              <a:gd name="connsiteX21" fmla="*/ 471487 w 485775"/>
              <a:gd name="connsiteY21" fmla="*/ 438150 h 828675"/>
              <a:gd name="connsiteX22" fmla="*/ 481012 w 485775"/>
              <a:gd name="connsiteY22" fmla="*/ 497682 h 828675"/>
              <a:gd name="connsiteX23" fmla="*/ 485775 w 485775"/>
              <a:gd name="connsiteY23" fmla="*/ 583407 h 828675"/>
              <a:gd name="connsiteX24" fmla="*/ 481012 w 485775"/>
              <a:gd name="connsiteY24" fmla="*/ 671513 h 828675"/>
              <a:gd name="connsiteX25" fmla="*/ 471487 w 485775"/>
              <a:gd name="connsiteY25" fmla="*/ 733425 h 828675"/>
              <a:gd name="connsiteX26" fmla="*/ 461962 w 485775"/>
              <a:gd name="connsiteY26" fmla="*/ 783432 h 828675"/>
              <a:gd name="connsiteX27" fmla="*/ 450056 w 485775"/>
              <a:gd name="connsiteY27" fmla="*/ 814388 h 828675"/>
              <a:gd name="connsiteX28" fmla="*/ 438150 w 485775"/>
              <a:gd name="connsiteY28" fmla="*/ 828675 h 828675"/>
              <a:gd name="connsiteX29" fmla="*/ 419100 w 485775"/>
              <a:gd name="connsiteY29" fmla="*/ 828675 h 828675"/>
              <a:gd name="connsiteX30" fmla="*/ 392906 w 485775"/>
              <a:gd name="connsiteY30" fmla="*/ 819150 h 828675"/>
              <a:gd name="connsiteX31" fmla="*/ 359569 w 485775"/>
              <a:gd name="connsiteY31" fmla="*/ 790575 h 828675"/>
              <a:gd name="connsiteX32" fmla="*/ 333375 w 485775"/>
              <a:gd name="connsiteY32" fmla="*/ 750094 h 828675"/>
              <a:gd name="connsiteX33" fmla="*/ 295275 w 485775"/>
              <a:gd name="connsiteY33" fmla="*/ 664369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5775" h="828675">
                <a:moveTo>
                  <a:pt x="295275" y="664369"/>
                </a:moveTo>
                <a:lnTo>
                  <a:pt x="250031" y="554832"/>
                </a:lnTo>
                <a:lnTo>
                  <a:pt x="192881" y="442913"/>
                </a:lnTo>
                <a:lnTo>
                  <a:pt x="159544" y="338138"/>
                </a:lnTo>
                <a:lnTo>
                  <a:pt x="119062" y="254794"/>
                </a:lnTo>
                <a:lnTo>
                  <a:pt x="61912" y="145257"/>
                </a:lnTo>
                <a:lnTo>
                  <a:pt x="21431" y="80963"/>
                </a:lnTo>
                <a:lnTo>
                  <a:pt x="2381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0"/>
                </a:lnTo>
                <a:lnTo>
                  <a:pt x="47625" y="7144"/>
                </a:lnTo>
                <a:lnTo>
                  <a:pt x="85725" y="38100"/>
                </a:lnTo>
                <a:lnTo>
                  <a:pt x="171450" y="102394"/>
                </a:lnTo>
                <a:lnTo>
                  <a:pt x="230981" y="150019"/>
                </a:lnTo>
                <a:lnTo>
                  <a:pt x="323850" y="230982"/>
                </a:lnTo>
                <a:lnTo>
                  <a:pt x="373856" y="278607"/>
                </a:lnTo>
                <a:lnTo>
                  <a:pt x="414337" y="326232"/>
                </a:lnTo>
                <a:lnTo>
                  <a:pt x="440531" y="359569"/>
                </a:lnTo>
                <a:lnTo>
                  <a:pt x="454819" y="390525"/>
                </a:lnTo>
                <a:lnTo>
                  <a:pt x="471487" y="438150"/>
                </a:lnTo>
                <a:lnTo>
                  <a:pt x="481012" y="497682"/>
                </a:lnTo>
                <a:lnTo>
                  <a:pt x="485775" y="583407"/>
                </a:lnTo>
                <a:lnTo>
                  <a:pt x="481012" y="671513"/>
                </a:lnTo>
                <a:lnTo>
                  <a:pt x="471487" y="733425"/>
                </a:lnTo>
                <a:lnTo>
                  <a:pt x="461962" y="783432"/>
                </a:lnTo>
                <a:lnTo>
                  <a:pt x="450056" y="814388"/>
                </a:lnTo>
                <a:lnTo>
                  <a:pt x="438150" y="828675"/>
                </a:lnTo>
                <a:lnTo>
                  <a:pt x="419100" y="828675"/>
                </a:lnTo>
                <a:lnTo>
                  <a:pt x="392906" y="819150"/>
                </a:lnTo>
                <a:lnTo>
                  <a:pt x="359569" y="790575"/>
                </a:lnTo>
                <a:lnTo>
                  <a:pt x="333375" y="750094"/>
                </a:lnTo>
                <a:lnTo>
                  <a:pt x="295275" y="664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D835B7C-9BD1-4B8B-BE81-90684E73901A}"/>
              </a:ext>
            </a:extLst>
          </p:cNvPr>
          <p:cNvSpPr/>
          <p:nvPr/>
        </p:nvSpPr>
        <p:spPr>
          <a:xfrm rot="16200000">
            <a:off x="3743327" y="4797426"/>
            <a:ext cx="2119313" cy="334963"/>
          </a:xfrm>
          <a:custGeom>
            <a:avLst/>
            <a:gdLst>
              <a:gd name="connsiteX0" fmla="*/ 1428750 w 2119313"/>
              <a:gd name="connsiteY0" fmla="*/ 330994 h 335756"/>
              <a:gd name="connsiteX1" fmla="*/ 859631 w 2119313"/>
              <a:gd name="connsiteY1" fmla="*/ 323850 h 335756"/>
              <a:gd name="connsiteX2" fmla="*/ 521494 w 2119313"/>
              <a:gd name="connsiteY2" fmla="*/ 319087 h 335756"/>
              <a:gd name="connsiteX3" fmla="*/ 297656 w 2119313"/>
              <a:gd name="connsiteY3" fmla="*/ 319087 h 335756"/>
              <a:gd name="connsiteX4" fmla="*/ 247650 w 2119313"/>
              <a:gd name="connsiteY4" fmla="*/ 311944 h 335756"/>
              <a:gd name="connsiteX5" fmla="*/ 159544 w 2119313"/>
              <a:gd name="connsiteY5" fmla="*/ 290512 h 335756"/>
              <a:gd name="connsiteX6" fmla="*/ 83344 w 2119313"/>
              <a:gd name="connsiteY6" fmla="*/ 266700 h 335756"/>
              <a:gd name="connsiteX7" fmla="*/ 47625 w 2119313"/>
              <a:gd name="connsiteY7" fmla="*/ 252412 h 335756"/>
              <a:gd name="connsiteX8" fmla="*/ 21431 w 2119313"/>
              <a:gd name="connsiteY8" fmla="*/ 235744 h 335756"/>
              <a:gd name="connsiteX9" fmla="*/ 4763 w 2119313"/>
              <a:gd name="connsiteY9" fmla="*/ 211931 h 335756"/>
              <a:gd name="connsiteX10" fmla="*/ 0 w 2119313"/>
              <a:gd name="connsiteY10" fmla="*/ 180975 h 335756"/>
              <a:gd name="connsiteX11" fmla="*/ 9525 w 2119313"/>
              <a:gd name="connsiteY11" fmla="*/ 152400 h 335756"/>
              <a:gd name="connsiteX12" fmla="*/ 33338 w 2119313"/>
              <a:gd name="connsiteY12" fmla="*/ 123825 h 335756"/>
              <a:gd name="connsiteX13" fmla="*/ 85725 w 2119313"/>
              <a:gd name="connsiteY13" fmla="*/ 90487 h 335756"/>
              <a:gd name="connsiteX14" fmla="*/ 157163 w 2119313"/>
              <a:gd name="connsiteY14" fmla="*/ 54769 h 335756"/>
              <a:gd name="connsiteX15" fmla="*/ 247650 w 2119313"/>
              <a:gd name="connsiteY15" fmla="*/ 28575 h 335756"/>
              <a:gd name="connsiteX16" fmla="*/ 316706 w 2119313"/>
              <a:gd name="connsiteY16" fmla="*/ 21431 h 335756"/>
              <a:gd name="connsiteX17" fmla="*/ 345281 w 2119313"/>
              <a:gd name="connsiteY17" fmla="*/ 30956 h 335756"/>
              <a:gd name="connsiteX18" fmla="*/ 392906 w 2119313"/>
              <a:gd name="connsiteY18" fmla="*/ 42862 h 335756"/>
              <a:gd name="connsiteX19" fmla="*/ 502444 w 2119313"/>
              <a:gd name="connsiteY19" fmla="*/ 59531 h 335756"/>
              <a:gd name="connsiteX20" fmla="*/ 750094 w 2119313"/>
              <a:gd name="connsiteY20" fmla="*/ 88106 h 335756"/>
              <a:gd name="connsiteX21" fmla="*/ 1081088 w 2119313"/>
              <a:gd name="connsiteY21" fmla="*/ 116681 h 335756"/>
              <a:gd name="connsiteX22" fmla="*/ 1376363 w 2119313"/>
              <a:gd name="connsiteY22" fmla="*/ 135731 h 335756"/>
              <a:gd name="connsiteX23" fmla="*/ 1676400 w 2119313"/>
              <a:gd name="connsiteY23" fmla="*/ 138112 h 335756"/>
              <a:gd name="connsiteX24" fmla="*/ 1852613 w 2119313"/>
              <a:gd name="connsiteY24" fmla="*/ 138112 h 335756"/>
              <a:gd name="connsiteX25" fmla="*/ 1885950 w 2119313"/>
              <a:gd name="connsiteY25" fmla="*/ 133350 h 335756"/>
              <a:gd name="connsiteX26" fmla="*/ 1919288 w 2119313"/>
              <a:gd name="connsiteY26" fmla="*/ 119062 h 335756"/>
              <a:gd name="connsiteX27" fmla="*/ 1950244 w 2119313"/>
              <a:gd name="connsiteY27" fmla="*/ 95250 h 335756"/>
              <a:gd name="connsiteX28" fmla="*/ 2035969 w 2119313"/>
              <a:gd name="connsiteY28" fmla="*/ 0 h 335756"/>
              <a:gd name="connsiteX29" fmla="*/ 2119313 w 2119313"/>
              <a:gd name="connsiteY29" fmla="*/ 178594 h 335756"/>
              <a:gd name="connsiteX30" fmla="*/ 2026444 w 2119313"/>
              <a:gd name="connsiteY30" fmla="*/ 283369 h 335756"/>
              <a:gd name="connsiteX31" fmla="*/ 1997869 w 2119313"/>
              <a:gd name="connsiteY31" fmla="*/ 307181 h 335756"/>
              <a:gd name="connsiteX32" fmla="*/ 1976438 w 2119313"/>
              <a:gd name="connsiteY32" fmla="*/ 323850 h 335756"/>
              <a:gd name="connsiteX33" fmla="*/ 1952625 w 2119313"/>
              <a:gd name="connsiteY33" fmla="*/ 333375 h 335756"/>
              <a:gd name="connsiteX34" fmla="*/ 1890713 w 2119313"/>
              <a:gd name="connsiteY34" fmla="*/ 335756 h 335756"/>
              <a:gd name="connsiteX35" fmla="*/ 1428750 w 2119313"/>
              <a:gd name="connsiteY35" fmla="*/ 3309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19313" h="335756">
                <a:moveTo>
                  <a:pt x="1428750" y="330994"/>
                </a:moveTo>
                <a:lnTo>
                  <a:pt x="859631" y="323850"/>
                </a:lnTo>
                <a:lnTo>
                  <a:pt x="521494" y="319087"/>
                </a:lnTo>
                <a:lnTo>
                  <a:pt x="297656" y="319087"/>
                </a:lnTo>
                <a:lnTo>
                  <a:pt x="247650" y="311944"/>
                </a:lnTo>
                <a:lnTo>
                  <a:pt x="159544" y="290512"/>
                </a:lnTo>
                <a:lnTo>
                  <a:pt x="83344" y="266700"/>
                </a:lnTo>
                <a:lnTo>
                  <a:pt x="47625" y="252412"/>
                </a:lnTo>
                <a:lnTo>
                  <a:pt x="21431" y="235744"/>
                </a:lnTo>
                <a:lnTo>
                  <a:pt x="4763" y="211931"/>
                </a:lnTo>
                <a:lnTo>
                  <a:pt x="0" y="180975"/>
                </a:lnTo>
                <a:lnTo>
                  <a:pt x="9525" y="152400"/>
                </a:lnTo>
                <a:lnTo>
                  <a:pt x="33338" y="123825"/>
                </a:lnTo>
                <a:lnTo>
                  <a:pt x="85725" y="90487"/>
                </a:lnTo>
                <a:lnTo>
                  <a:pt x="157163" y="54769"/>
                </a:lnTo>
                <a:lnTo>
                  <a:pt x="247650" y="28575"/>
                </a:lnTo>
                <a:lnTo>
                  <a:pt x="316706" y="21431"/>
                </a:lnTo>
                <a:lnTo>
                  <a:pt x="345281" y="30956"/>
                </a:lnTo>
                <a:lnTo>
                  <a:pt x="392906" y="42862"/>
                </a:lnTo>
                <a:lnTo>
                  <a:pt x="502444" y="59531"/>
                </a:lnTo>
                <a:lnTo>
                  <a:pt x="750094" y="88106"/>
                </a:lnTo>
                <a:lnTo>
                  <a:pt x="1081088" y="116681"/>
                </a:lnTo>
                <a:lnTo>
                  <a:pt x="1376363" y="135731"/>
                </a:lnTo>
                <a:lnTo>
                  <a:pt x="1676400" y="138112"/>
                </a:lnTo>
                <a:lnTo>
                  <a:pt x="1852613" y="138112"/>
                </a:lnTo>
                <a:lnTo>
                  <a:pt x="1885950" y="133350"/>
                </a:lnTo>
                <a:lnTo>
                  <a:pt x="1919288" y="119062"/>
                </a:lnTo>
                <a:lnTo>
                  <a:pt x="1950244" y="95250"/>
                </a:lnTo>
                <a:lnTo>
                  <a:pt x="2035969" y="0"/>
                </a:lnTo>
                <a:lnTo>
                  <a:pt x="2119313" y="178594"/>
                </a:lnTo>
                <a:lnTo>
                  <a:pt x="2026444" y="283369"/>
                </a:lnTo>
                <a:lnTo>
                  <a:pt x="1997869" y="307181"/>
                </a:lnTo>
                <a:lnTo>
                  <a:pt x="1976438" y="323850"/>
                </a:lnTo>
                <a:lnTo>
                  <a:pt x="1952625" y="333375"/>
                </a:lnTo>
                <a:lnTo>
                  <a:pt x="1890713" y="335756"/>
                </a:lnTo>
                <a:lnTo>
                  <a:pt x="1428750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80A34BC-BB62-4D5E-A03D-21FB59330320}"/>
              </a:ext>
            </a:extLst>
          </p:cNvPr>
          <p:cNvSpPr/>
          <p:nvPr/>
        </p:nvSpPr>
        <p:spPr>
          <a:xfrm rot="16200000">
            <a:off x="5543552" y="1990726"/>
            <a:ext cx="2244725" cy="2212975"/>
          </a:xfrm>
          <a:custGeom>
            <a:avLst/>
            <a:gdLst>
              <a:gd name="connsiteX0" fmla="*/ 1420746 w 2245790"/>
              <a:gd name="connsiteY0" fmla="*/ 1682853 h 2213026"/>
              <a:gd name="connsiteX1" fmla="*/ 1108003 w 2245790"/>
              <a:gd name="connsiteY1" fmla="*/ 1438616 h 2213026"/>
              <a:gd name="connsiteX2" fmla="*/ 997798 w 2245790"/>
              <a:gd name="connsiteY2" fmla="*/ 1370110 h 2213026"/>
              <a:gd name="connsiteX3" fmla="*/ 780368 w 2245790"/>
              <a:gd name="connsiteY3" fmla="*/ 1149701 h 2213026"/>
              <a:gd name="connsiteX4" fmla="*/ 634421 w 2245790"/>
              <a:gd name="connsiteY4" fmla="*/ 988862 h 2213026"/>
              <a:gd name="connsiteX5" fmla="*/ 503367 w 2245790"/>
              <a:gd name="connsiteY5" fmla="*/ 831001 h 2213026"/>
              <a:gd name="connsiteX6" fmla="*/ 405076 w 2245790"/>
              <a:gd name="connsiteY6" fmla="*/ 699947 h 2213026"/>
              <a:gd name="connsiteX7" fmla="*/ 265087 w 2245790"/>
              <a:gd name="connsiteY7" fmla="*/ 494431 h 2213026"/>
              <a:gd name="connsiteX8" fmla="*/ 151904 w 2245790"/>
              <a:gd name="connsiteY8" fmla="*/ 318699 h 2213026"/>
              <a:gd name="connsiteX9" fmla="*/ 50635 w 2245790"/>
              <a:gd name="connsiteY9" fmla="*/ 145946 h 2213026"/>
              <a:gd name="connsiteX10" fmla="*/ 5957 w 2245790"/>
              <a:gd name="connsiteY10" fmla="*/ 68505 h 2213026"/>
              <a:gd name="connsiteX11" fmla="*/ 0 w 2245790"/>
              <a:gd name="connsiteY11" fmla="*/ 35742 h 2213026"/>
              <a:gd name="connsiteX12" fmla="*/ 0 w 2245790"/>
              <a:gd name="connsiteY12" fmla="*/ 23828 h 2213026"/>
              <a:gd name="connsiteX13" fmla="*/ 0 w 2245790"/>
              <a:gd name="connsiteY13" fmla="*/ 11914 h 2213026"/>
              <a:gd name="connsiteX14" fmla="*/ 8936 w 2245790"/>
              <a:gd name="connsiteY14" fmla="*/ 0 h 2213026"/>
              <a:gd name="connsiteX15" fmla="*/ 26807 w 2245790"/>
              <a:gd name="connsiteY15" fmla="*/ 0 h 2213026"/>
              <a:gd name="connsiteX16" fmla="*/ 47656 w 2245790"/>
              <a:gd name="connsiteY16" fmla="*/ 11914 h 2213026"/>
              <a:gd name="connsiteX17" fmla="*/ 113183 w 2245790"/>
              <a:gd name="connsiteY17" fmla="*/ 89355 h 2213026"/>
              <a:gd name="connsiteX18" fmla="*/ 238280 w 2245790"/>
              <a:gd name="connsiteY18" fmla="*/ 244237 h 2213026"/>
              <a:gd name="connsiteX19" fmla="*/ 357420 w 2245790"/>
              <a:gd name="connsiteY19" fmla="*/ 393162 h 2213026"/>
              <a:gd name="connsiteX20" fmla="*/ 476561 w 2245790"/>
              <a:gd name="connsiteY20" fmla="*/ 539108 h 2213026"/>
              <a:gd name="connsiteX21" fmla="*/ 548045 w 2245790"/>
              <a:gd name="connsiteY21" fmla="*/ 622506 h 2213026"/>
              <a:gd name="connsiteX22" fmla="*/ 643357 w 2245790"/>
              <a:gd name="connsiteY22" fmla="*/ 723775 h 2213026"/>
              <a:gd name="connsiteX23" fmla="*/ 723776 w 2245790"/>
              <a:gd name="connsiteY23" fmla="*/ 804195 h 2213026"/>
              <a:gd name="connsiteX24" fmla="*/ 833981 w 2245790"/>
              <a:gd name="connsiteY24" fmla="*/ 902486 h 2213026"/>
              <a:gd name="connsiteX25" fmla="*/ 997798 w 2245790"/>
              <a:gd name="connsiteY25" fmla="*/ 1039497 h 2213026"/>
              <a:gd name="connsiteX26" fmla="*/ 1170551 w 2245790"/>
              <a:gd name="connsiteY26" fmla="*/ 1179486 h 2213026"/>
              <a:gd name="connsiteX27" fmla="*/ 1277777 w 2245790"/>
              <a:gd name="connsiteY27" fmla="*/ 1265863 h 2213026"/>
              <a:gd name="connsiteX28" fmla="*/ 1468402 w 2245790"/>
              <a:gd name="connsiteY28" fmla="*/ 1408831 h 2213026"/>
              <a:gd name="connsiteX29" fmla="*/ 1673918 w 2245790"/>
              <a:gd name="connsiteY29" fmla="*/ 1542863 h 2213026"/>
              <a:gd name="connsiteX30" fmla="*/ 1906241 w 2245790"/>
              <a:gd name="connsiteY30" fmla="*/ 1676896 h 2213026"/>
              <a:gd name="connsiteX31" fmla="*/ 2135586 w 2245790"/>
              <a:gd name="connsiteY31" fmla="*/ 1793058 h 2213026"/>
              <a:gd name="connsiteX32" fmla="*/ 2153457 w 2245790"/>
              <a:gd name="connsiteY32" fmla="*/ 1796036 h 2213026"/>
              <a:gd name="connsiteX33" fmla="*/ 2245790 w 2245790"/>
              <a:gd name="connsiteY33" fmla="*/ 1730509 h 2213026"/>
              <a:gd name="connsiteX34" fmla="*/ 2198134 w 2245790"/>
              <a:gd name="connsiteY34" fmla="*/ 2213026 h 2213026"/>
              <a:gd name="connsiteX35" fmla="*/ 2144521 w 2245790"/>
              <a:gd name="connsiteY35" fmla="*/ 2192177 h 2213026"/>
              <a:gd name="connsiteX36" fmla="*/ 2037295 w 2245790"/>
              <a:gd name="connsiteY36" fmla="*/ 2108779 h 2213026"/>
              <a:gd name="connsiteX37" fmla="*/ 1897306 w 2245790"/>
              <a:gd name="connsiteY37" fmla="*/ 2016445 h 2213026"/>
              <a:gd name="connsiteX38" fmla="*/ 1602434 w 2245790"/>
              <a:gd name="connsiteY38" fmla="*/ 1819864 h 2213026"/>
              <a:gd name="connsiteX39" fmla="*/ 1420746 w 2245790"/>
              <a:gd name="connsiteY39" fmla="*/ 1682853 h 221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45790" h="2213026">
                <a:moveTo>
                  <a:pt x="1420746" y="1682853"/>
                </a:moveTo>
                <a:lnTo>
                  <a:pt x="1108003" y="1438616"/>
                </a:lnTo>
                <a:lnTo>
                  <a:pt x="997798" y="1370110"/>
                </a:lnTo>
                <a:lnTo>
                  <a:pt x="780368" y="1149701"/>
                </a:lnTo>
                <a:lnTo>
                  <a:pt x="634421" y="988862"/>
                </a:lnTo>
                <a:lnTo>
                  <a:pt x="503367" y="831001"/>
                </a:lnTo>
                <a:lnTo>
                  <a:pt x="405076" y="699947"/>
                </a:lnTo>
                <a:lnTo>
                  <a:pt x="265087" y="494431"/>
                </a:lnTo>
                <a:lnTo>
                  <a:pt x="151904" y="318699"/>
                </a:lnTo>
                <a:lnTo>
                  <a:pt x="50635" y="145946"/>
                </a:lnTo>
                <a:lnTo>
                  <a:pt x="5957" y="68505"/>
                </a:lnTo>
                <a:lnTo>
                  <a:pt x="0" y="35742"/>
                </a:lnTo>
                <a:lnTo>
                  <a:pt x="0" y="23828"/>
                </a:lnTo>
                <a:lnTo>
                  <a:pt x="0" y="11914"/>
                </a:lnTo>
                <a:lnTo>
                  <a:pt x="8936" y="0"/>
                </a:lnTo>
                <a:lnTo>
                  <a:pt x="26807" y="0"/>
                </a:lnTo>
                <a:lnTo>
                  <a:pt x="47656" y="11914"/>
                </a:lnTo>
                <a:lnTo>
                  <a:pt x="113183" y="89355"/>
                </a:lnTo>
                <a:lnTo>
                  <a:pt x="238280" y="244237"/>
                </a:lnTo>
                <a:lnTo>
                  <a:pt x="357420" y="393162"/>
                </a:lnTo>
                <a:lnTo>
                  <a:pt x="476561" y="539108"/>
                </a:lnTo>
                <a:lnTo>
                  <a:pt x="548045" y="622506"/>
                </a:lnTo>
                <a:lnTo>
                  <a:pt x="643357" y="723775"/>
                </a:lnTo>
                <a:lnTo>
                  <a:pt x="723776" y="804195"/>
                </a:lnTo>
                <a:lnTo>
                  <a:pt x="833981" y="902486"/>
                </a:lnTo>
                <a:lnTo>
                  <a:pt x="997798" y="1039497"/>
                </a:lnTo>
                <a:lnTo>
                  <a:pt x="1170551" y="1179486"/>
                </a:lnTo>
                <a:lnTo>
                  <a:pt x="1277777" y="1265863"/>
                </a:lnTo>
                <a:lnTo>
                  <a:pt x="1468402" y="1408831"/>
                </a:lnTo>
                <a:lnTo>
                  <a:pt x="1673918" y="1542863"/>
                </a:lnTo>
                <a:lnTo>
                  <a:pt x="1906241" y="1676896"/>
                </a:lnTo>
                <a:lnTo>
                  <a:pt x="2135586" y="1793058"/>
                </a:lnTo>
                <a:lnTo>
                  <a:pt x="2153457" y="1796036"/>
                </a:lnTo>
                <a:lnTo>
                  <a:pt x="2245790" y="1730509"/>
                </a:lnTo>
                <a:lnTo>
                  <a:pt x="2198134" y="2213026"/>
                </a:lnTo>
                <a:lnTo>
                  <a:pt x="2144521" y="2192177"/>
                </a:lnTo>
                <a:lnTo>
                  <a:pt x="2037295" y="2108779"/>
                </a:lnTo>
                <a:lnTo>
                  <a:pt x="1897306" y="2016445"/>
                </a:lnTo>
                <a:lnTo>
                  <a:pt x="1602434" y="1819864"/>
                </a:lnTo>
                <a:lnTo>
                  <a:pt x="1420746" y="1682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799F4C3-5C8A-4AEF-80A2-6ABA61D8740F}"/>
              </a:ext>
            </a:extLst>
          </p:cNvPr>
          <p:cNvSpPr/>
          <p:nvPr/>
        </p:nvSpPr>
        <p:spPr>
          <a:xfrm>
            <a:off x="5900740" y="2420939"/>
            <a:ext cx="2714625" cy="1641475"/>
          </a:xfrm>
          <a:custGeom>
            <a:avLst/>
            <a:gdLst>
              <a:gd name="connsiteX0" fmla="*/ 1290637 w 2714625"/>
              <a:gd name="connsiteY0" fmla="*/ 1052513 h 1640682"/>
              <a:gd name="connsiteX1" fmla="*/ 997743 w 2714625"/>
              <a:gd name="connsiteY1" fmla="*/ 795338 h 1640682"/>
              <a:gd name="connsiteX2" fmla="*/ 857250 w 2714625"/>
              <a:gd name="connsiteY2" fmla="*/ 650082 h 1640682"/>
              <a:gd name="connsiteX3" fmla="*/ 673893 w 2714625"/>
              <a:gd name="connsiteY3" fmla="*/ 481013 h 1640682"/>
              <a:gd name="connsiteX4" fmla="*/ 554831 w 2714625"/>
              <a:gd name="connsiteY4" fmla="*/ 385763 h 1640682"/>
              <a:gd name="connsiteX5" fmla="*/ 435768 w 2714625"/>
              <a:gd name="connsiteY5" fmla="*/ 300038 h 1640682"/>
              <a:gd name="connsiteX6" fmla="*/ 330993 w 2714625"/>
              <a:gd name="connsiteY6" fmla="*/ 233363 h 1640682"/>
              <a:gd name="connsiteX7" fmla="*/ 240506 w 2714625"/>
              <a:gd name="connsiteY7" fmla="*/ 176213 h 1640682"/>
              <a:gd name="connsiteX8" fmla="*/ 104775 w 2714625"/>
              <a:gd name="connsiteY8" fmla="*/ 107157 h 1640682"/>
              <a:gd name="connsiteX9" fmla="*/ 28575 w 2714625"/>
              <a:gd name="connsiteY9" fmla="*/ 66675 h 1640682"/>
              <a:gd name="connsiteX10" fmla="*/ 14287 w 2714625"/>
              <a:gd name="connsiteY10" fmla="*/ 57150 h 1640682"/>
              <a:gd name="connsiteX11" fmla="*/ 4762 w 2714625"/>
              <a:gd name="connsiteY11" fmla="*/ 45244 h 1640682"/>
              <a:gd name="connsiteX12" fmla="*/ 0 w 2714625"/>
              <a:gd name="connsiteY12" fmla="*/ 35719 h 1640682"/>
              <a:gd name="connsiteX13" fmla="*/ 2381 w 2714625"/>
              <a:gd name="connsiteY13" fmla="*/ 26194 h 1640682"/>
              <a:gd name="connsiteX14" fmla="*/ 11906 w 2714625"/>
              <a:gd name="connsiteY14" fmla="*/ 16669 h 1640682"/>
              <a:gd name="connsiteX15" fmla="*/ 38100 w 2714625"/>
              <a:gd name="connsiteY15" fmla="*/ 4763 h 1640682"/>
              <a:gd name="connsiteX16" fmla="*/ 102393 w 2714625"/>
              <a:gd name="connsiteY16" fmla="*/ 0 h 1640682"/>
              <a:gd name="connsiteX17" fmla="*/ 159543 w 2714625"/>
              <a:gd name="connsiteY17" fmla="*/ 4763 h 1640682"/>
              <a:gd name="connsiteX18" fmla="*/ 214312 w 2714625"/>
              <a:gd name="connsiteY18" fmla="*/ 19050 h 1640682"/>
              <a:gd name="connsiteX19" fmla="*/ 283368 w 2714625"/>
              <a:gd name="connsiteY19" fmla="*/ 42863 h 1640682"/>
              <a:gd name="connsiteX20" fmla="*/ 345281 w 2714625"/>
              <a:gd name="connsiteY20" fmla="*/ 71438 h 1640682"/>
              <a:gd name="connsiteX21" fmla="*/ 438150 w 2714625"/>
              <a:gd name="connsiteY21" fmla="*/ 128588 h 1640682"/>
              <a:gd name="connsiteX22" fmla="*/ 540543 w 2714625"/>
              <a:gd name="connsiteY22" fmla="*/ 200025 h 1640682"/>
              <a:gd name="connsiteX23" fmla="*/ 681037 w 2714625"/>
              <a:gd name="connsiteY23" fmla="*/ 309563 h 1640682"/>
              <a:gd name="connsiteX24" fmla="*/ 821531 w 2714625"/>
              <a:gd name="connsiteY24" fmla="*/ 423863 h 1640682"/>
              <a:gd name="connsiteX25" fmla="*/ 947737 w 2714625"/>
              <a:gd name="connsiteY25" fmla="*/ 533400 h 1640682"/>
              <a:gd name="connsiteX26" fmla="*/ 1073943 w 2714625"/>
              <a:gd name="connsiteY26" fmla="*/ 645319 h 1640682"/>
              <a:gd name="connsiteX27" fmla="*/ 1319212 w 2714625"/>
              <a:gd name="connsiteY27" fmla="*/ 828675 h 1640682"/>
              <a:gd name="connsiteX28" fmla="*/ 1488281 w 2714625"/>
              <a:gd name="connsiteY28" fmla="*/ 947738 h 1640682"/>
              <a:gd name="connsiteX29" fmla="*/ 1633537 w 2714625"/>
              <a:gd name="connsiteY29" fmla="*/ 1045369 h 1640682"/>
              <a:gd name="connsiteX30" fmla="*/ 1738312 w 2714625"/>
              <a:gd name="connsiteY30" fmla="*/ 1121569 h 1640682"/>
              <a:gd name="connsiteX31" fmla="*/ 1857375 w 2714625"/>
              <a:gd name="connsiteY31" fmla="*/ 1197769 h 1640682"/>
              <a:gd name="connsiteX32" fmla="*/ 1924050 w 2714625"/>
              <a:gd name="connsiteY32" fmla="*/ 1240632 h 1640682"/>
              <a:gd name="connsiteX33" fmla="*/ 2078831 w 2714625"/>
              <a:gd name="connsiteY33" fmla="*/ 1312069 h 1640682"/>
              <a:gd name="connsiteX34" fmla="*/ 2209800 w 2714625"/>
              <a:gd name="connsiteY34" fmla="*/ 1371600 h 1640682"/>
              <a:gd name="connsiteX35" fmla="*/ 2462212 w 2714625"/>
              <a:gd name="connsiteY35" fmla="*/ 1471613 h 1640682"/>
              <a:gd name="connsiteX36" fmla="*/ 2638425 w 2714625"/>
              <a:gd name="connsiteY36" fmla="*/ 1531144 h 1640682"/>
              <a:gd name="connsiteX37" fmla="*/ 2676525 w 2714625"/>
              <a:gd name="connsiteY37" fmla="*/ 1547813 h 1640682"/>
              <a:gd name="connsiteX38" fmla="*/ 2697956 w 2714625"/>
              <a:gd name="connsiteY38" fmla="*/ 1564482 h 1640682"/>
              <a:gd name="connsiteX39" fmla="*/ 2712243 w 2714625"/>
              <a:gd name="connsiteY39" fmla="*/ 1583532 h 1640682"/>
              <a:gd name="connsiteX40" fmla="*/ 2714625 w 2714625"/>
              <a:gd name="connsiteY40" fmla="*/ 1602582 h 1640682"/>
              <a:gd name="connsiteX41" fmla="*/ 2712243 w 2714625"/>
              <a:gd name="connsiteY41" fmla="*/ 1616869 h 1640682"/>
              <a:gd name="connsiteX42" fmla="*/ 2693193 w 2714625"/>
              <a:gd name="connsiteY42" fmla="*/ 1626394 h 1640682"/>
              <a:gd name="connsiteX43" fmla="*/ 2552700 w 2714625"/>
              <a:gd name="connsiteY43" fmla="*/ 1633538 h 1640682"/>
              <a:gd name="connsiteX44" fmla="*/ 2328862 w 2714625"/>
              <a:gd name="connsiteY44" fmla="*/ 1640682 h 1640682"/>
              <a:gd name="connsiteX45" fmla="*/ 2126456 w 2714625"/>
              <a:gd name="connsiteY45" fmla="*/ 1635919 h 1640682"/>
              <a:gd name="connsiteX46" fmla="*/ 2045493 w 2714625"/>
              <a:gd name="connsiteY46" fmla="*/ 1633538 h 1640682"/>
              <a:gd name="connsiteX47" fmla="*/ 1976437 w 2714625"/>
              <a:gd name="connsiteY47" fmla="*/ 1628775 h 1640682"/>
              <a:gd name="connsiteX48" fmla="*/ 1916906 w 2714625"/>
              <a:gd name="connsiteY48" fmla="*/ 1616869 h 1640682"/>
              <a:gd name="connsiteX49" fmla="*/ 1895475 w 2714625"/>
              <a:gd name="connsiteY49" fmla="*/ 1602582 h 1640682"/>
              <a:gd name="connsiteX50" fmla="*/ 1681162 w 2714625"/>
              <a:gd name="connsiteY50" fmla="*/ 1404938 h 1640682"/>
              <a:gd name="connsiteX51" fmla="*/ 1414462 w 2714625"/>
              <a:gd name="connsiteY51" fmla="*/ 1169194 h 1640682"/>
              <a:gd name="connsiteX52" fmla="*/ 1290637 w 2714625"/>
              <a:gd name="connsiteY52" fmla="*/ 1052513 h 164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14625" h="1640682">
                <a:moveTo>
                  <a:pt x="1290637" y="1052513"/>
                </a:moveTo>
                <a:lnTo>
                  <a:pt x="997743" y="795338"/>
                </a:lnTo>
                <a:lnTo>
                  <a:pt x="857250" y="650082"/>
                </a:lnTo>
                <a:lnTo>
                  <a:pt x="673893" y="481013"/>
                </a:lnTo>
                <a:lnTo>
                  <a:pt x="554831" y="385763"/>
                </a:lnTo>
                <a:lnTo>
                  <a:pt x="435768" y="300038"/>
                </a:lnTo>
                <a:lnTo>
                  <a:pt x="330993" y="233363"/>
                </a:lnTo>
                <a:lnTo>
                  <a:pt x="240506" y="176213"/>
                </a:lnTo>
                <a:lnTo>
                  <a:pt x="104775" y="107157"/>
                </a:lnTo>
                <a:lnTo>
                  <a:pt x="28575" y="66675"/>
                </a:lnTo>
                <a:lnTo>
                  <a:pt x="14287" y="57150"/>
                </a:lnTo>
                <a:lnTo>
                  <a:pt x="4762" y="45244"/>
                </a:lnTo>
                <a:lnTo>
                  <a:pt x="0" y="35719"/>
                </a:lnTo>
                <a:lnTo>
                  <a:pt x="2381" y="26194"/>
                </a:lnTo>
                <a:lnTo>
                  <a:pt x="11906" y="16669"/>
                </a:lnTo>
                <a:lnTo>
                  <a:pt x="38100" y="4763"/>
                </a:lnTo>
                <a:lnTo>
                  <a:pt x="102393" y="0"/>
                </a:lnTo>
                <a:lnTo>
                  <a:pt x="159543" y="4763"/>
                </a:lnTo>
                <a:lnTo>
                  <a:pt x="214312" y="19050"/>
                </a:lnTo>
                <a:lnTo>
                  <a:pt x="283368" y="42863"/>
                </a:lnTo>
                <a:lnTo>
                  <a:pt x="345281" y="71438"/>
                </a:lnTo>
                <a:lnTo>
                  <a:pt x="438150" y="128588"/>
                </a:lnTo>
                <a:lnTo>
                  <a:pt x="540543" y="200025"/>
                </a:lnTo>
                <a:lnTo>
                  <a:pt x="681037" y="309563"/>
                </a:lnTo>
                <a:lnTo>
                  <a:pt x="821531" y="423863"/>
                </a:lnTo>
                <a:lnTo>
                  <a:pt x="947737" y="533400"/>
                </a:lnTo>
                <a:lnTo>
                  <a:pt x="1073943" y="645319"/>
                </a:lnTo>
                <a:lnTo>
                  <a:pt x="1319212" y="828675"/>
                </a:lnTo>
                <a:lnTo>
                  <a:pt x="1488281" y="947738"/>
                </a:lnTo>
                <a:lnTo>
                  <a:pt x="1633537" y="1045369"/>
                </a:lnTo>
                <a:lnTo>
                  <a:pt x="1738312" y="1121569"/>
                </a:lnTo>
                <a:lnTo>
                  <a:pt x="1857375" y="1197769"/>
                </a:lnTo>
                <a:lnTo>
                  <a:pt x="1924050" y="1240632"/>
                </a:lnTo>
                <a:lnTo>
                  <a:pt x="2078831" y="1312069"/>
                </a:lnTo>
                <a:lnTo>
                  <a:pt x="2209800" y="1371600"/>
                </a:lnTo>
                <a:lnTo>
                  <a:pt x="2462212" y="1471613"/>
                </a:lnTo>
                <a:lnTo>
                  <a:pt x="2638425" y="1531144"/>
                </a:lnTo>
                <a:lnTo>
                  <a:pt x="2676525" y="1547813"/>
                </a:lnTo>
                <a:lnTo>
                  <a:pt x="2697956" y="1564482"/>
                </a:lnTo>
                <a:lnTo>
                  <a:pt x="2712243" y="1583532"/>
                </a:lnTo>
                <a:lnTo>
                  <a:pt x="2714625" y="1602582"/>
                </a:lnTo>
                <a:lnTo>
                  <a:pt x="2712243" y="1616869"/>
                </a:lnTo>
                <a:lnTo>
                  <a:pt x="2693193" y="1626394"/>
                </a:lnTo>
                <a:lnTo>
                  <a:pt x="2552700" y="1633538"/>
                </a:lnTo>
                <a:lnTo>
                  <a:pt x="2328862" y="1640682"/>
                </a:lnTo>
                <a:lnTo>
                  <a:pt x="2126456" y="1635919"/>
                </a:lnTo>
                <a:lnTo>
                  <a:pt x="2045493" y="1633538"/>
                </a:lnTo>
                <a:lnTo>
                  <a:pt x="1976437" y="1628775"/>
                </a:lnTo>
                <a:lnTo>
                  <a:pt x="1916906" y="1616869"/>
                </a:lnTo>
                <a:lnTo>
                  <a:pt x="1895475" y="1602582"/>
                </a:lnTo>
                <a:lnTo>
                  <a:pt x="1681162" y="1404938"/>
                </a:lnTo>
                <a:lnTo>
                  <a:pt x="1414462" y="1169194"/>
                </a:lnTo>
                <a:lnTo>
                  <a:pt x="1290637" y="1052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165076B-0B73-417F-8B9F-1642667CBD82}"/>
              </a:ext>
            </a:extLst>
          </p:cNvPr>
          <p:cNvSpPr/>
          <p:nvPr/>
        </p:nvSpPr>
        <p:spPr>
          <a:xfrm rot="16200000">
            <a:off x="5911058" y="4326732"/>
            <a:ext cx="1866900" cy="519113"/>
          </a:xfrm>
          <a:custGeom>
            <a:avLst/>
            <a:gdLst>
              <a:gd name="connsiteX0" fmla="*/ 533400 w 1866900"/>
              <a:gd name="connsiteY0" fmla="*/ 440531 h 519112"/>
              <a:gd name="connsiteX1" fmla="*/ 26194 w 1866900"/>
              <a:gd name="connsiteY1" fmla="*/ 440531 h 519112"/>
              <a:gd name="connsiteX2" fmla="*/ 0 w 1866900"/>
              <a:gd name="connsiteY2" fmla="*/ 171450 h 519112"/>
              <a:gd name="connsiteX3" fmla="*/ 790575 w 1866900"/>
              <a:gd name="connsiteY3" fmla="*/ 171450 h 519112"/>
              <a:gd name="connsiteX4" fmla="*/ 935831 w 1866900"/>
              <a:gd name="connsiteY4" fmla="*/ 171450 h 519112"/>
              <a:gd name="connsiteX5" fmla="*/ 1343025 w 1866900"/>
              <a:gd name="connsiteY5" fmla="*/ 173831 h 519112"/>
              <a:gd name="connsiteX6" fmla="*/ 1521619 w 1866900"/>
              <a:gd name="connsiteY6" fmla="*/ 176212 h 519112"/>
              <a:gd name="connsiteX7" fmla="*/ 1578769 w 1866900"/>
              <a:gd name="connsiteY7" fmla="*/ 169068 h 519112"/>
              <a:gd name="connsiteX8" fmla="*/ 1631156 w 1866900"/>
              <a:gd name="connsiteY8" fmla="*/ 157162 h 519112"/>
              <a:gd name="connsiteX9" fmla="*/ 1690688 w 1866900"/>
              <a:gd name="connsiteY9" fmla="*/ 133350 h 519112"/>
              <a:gd name="connsiteX10" fmla="*/ 1747838 w 1866900"/>
              <a:gd name="connsiteY10" fmla="*/ 92868 h 519112"/>
              <a:gd name="connsiteX11" fmla="*/ 1795463 w 1866900"/>
              <a:gd name="connsiteY11" fmla="*/ 42862 h 519112"/>
              <a:gd name="connsiteX12" fmla="*/ 1826419 w 1866900"/>
              <a:gd name="connsiteY12" fmla="*/ 9525 h 519112"/>
              <a:gd name="connsiteX13" fmla="*/ 1843088 w 1866900"/>
              <a:gd name="connsiteY13" fmla="*/ 0 h 519112"/>
              <a:gd name="connsiteX14" fmla="*/ 1852613 w 1866900"/>
              <a:gd name="connsiteY14" fmla="*/ 0 h 519112"/>
              <a:gd name="connsiteX15" fmla="*/ 1857375 w 1866900"/>
              <a:gd name="connsiteY15" fmla="*/ 4762 h 519112"/>
              <a:gd name="connsiteX16" fmla="*/ 1864519 w 1866900"/>
              <a:gd name="connsiteY16" fmla="*/ 19050 h 519112"/>
              <a:gd name="connsiteX17" fmla="*/ 1866900 w 1866900"/>
              <a:gd name="connsiteY17" fmla="*/ 57150 h 519112"/>
              <a:gd name="connsiteX18" fmla="*/ 1854994 w 1866900"/>
              <a:gd name="connsiteY18" fmla="*/ 119062 h 519112"/>
              <a:gd name="connsiteX19" fmla="*/ 1835944 w 1866900"/>
              <a:gd name="connsiteY19" fmla="*/ 190500 h 519112"/>
              <a:gd name="connsiteX20" fmla="*/ 1807369 w 1866900"/>
              <a:gd name="connsiteY20" fmla="*/ 273843 h 519112"/>
              <a:gd name="connsiteX21" fmla="*/ 1776413 w 1866900"/>
              <a:gd name="connsiteY21" fmla="*/ 350043 h 519112"/>
              <a:gd name="connsiteX22" fmla="*/ 1740694 w 1866900"/>
              <a:gd name="connsiteY22" fmla="*/ 409575 h 519112"/>
              <a:gd name="connsiteX23" fmla="*/ 1700213 w 1866900"/>
              <a:gd name="connsiteY23" fmla="*/ 461962 h 519112"/>
              <a:gd name="connsiteX24" fmla="*/ 1662113 w 1866900"/>
              <a:gd name="connsiteY24" fmla="*/ 497681 h 519112"/>
              <a:gd name="connsiteX25" fmla="*/ 1631156 w 1866900"/>
              <a:gd name="connsiteY25" fmla="*/ 516731 h 519112"/>
              <a:gd name="connsiteX26" fmla="*/ 1609725 w 1866900"/>
              <a:gd name="connsiteY26" fmla="*/ 519112 h 519112"/>
              <a:gd name="connsiteX27" fmla="*/ 1590675 w 1866900"/>
              <a:gd name="connsiteY27" fmla="*/ 516731 h 519112"/>
              <a:gd name="connsiteX28" fmla="*/ 1569244 w 1866900"/>
              <a:gd name="connsiteY28" fmla="*/ 504825 h 519112"/>
              <a:gd name="connsiteX29" fmla="*/ 1545431 w 1866900"/>
              <a:gd name="connsiteY29" fmla="*/ 483393 h 519112"/>
              <a:gd name="connsiteX30" fmla="*/ 1502569 w 1866900"/>
              <a:gd name="connsiteY30" fmla="*/ 466725 h 519112"/>
              <a:gd name="connsiteX31" fmla="*/ 1385888 w 1866900"/>
              <a:gd name="connsiteY31" fmla="*/ 450056 h 519112"/>
              <a:gd name="connsiteX32" fmla="*/ 1135856 w 1866900"/>
              <a:gd name="connsiteY32" fmla="*/ 440531 h 519112"/>
              <a:gd name="connsiteX33" fmla="*/ 978694 w 1866900"/>
              <a:gd name="connsiteY33" fmla="*/ 438150 h 519112"/>
              <a:gd name="connsiteX34" fmla="*/ 823913 w 1866900"/>
              <a:gd name="connsiteY34" fmla="*/ 435768 h 519112"/>
              <a:gd name="connsiteX35" fmla="*/ 533400 w 1866900"/>
              <a:gd name="connsiteY35" fmla="*/ 440531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66900" h="519112">
                <a:moveTo>
                  <a:pt x="533400" y="440531"/>
                </a:moveTo>
                <a:lnTo>
                  <a:pt x="26194" y="440531"/>
                </a:lnTo>
                <a:lnTo>
                  <a:pt x="0" y="171450"/>
                </a:lnTo>
                <a:lnTo>
                  <a:pt x="790575" y="171450"/>
                </a:lnTo>
                <a:lnTo>
                  <a:pt x="935831" y="171450"/>
                </a:lnTo>
                <a:lnTo>
                  <a:pt x="1343025" y="173831"/>
                </a:lnTo>
                <a:lnTo>
                  <a:pt x="1521619" y="176212"/>
                </a:lnTo>
                <a:lnTo>
                  <a:pt x="1578769" y="169068"/>
                </a:lnTo>
                <a:lnTo>
                  <a:pt x="1631156" y="157162"/>
                </a:lnTo>
                <a:lnTo>
                  <a:pt x="1690688" y="133350"/>
                </a:lnTo>
                <a:lnTo>
                  <a:pt x="1747838" y="92868"/>
                </a:lnTo>
                <a:lnTo>
                  <a:pt x="1795463" y="42862"/>
                </a:lnTo>
                <a:lnTo>
                  <a:pt x="1826419" y="9525"/>
                </a:lnTo>
                <a:lnTo>
                  <a:pt x="1843088" y="0"/>
                </a:lnTo>
                <a:lnTo>
                  <a:pt x="1852613" y="0"/>
                </a:lnTo>
                <a:lnTo>
                  <a:pt x="1857375" y="4762"/>
                </a:lnTo>
                <a:lnTo>
                  <a:pt x="1864519" y="19050"/>
                </a:lnTo>
                <a:lnTo>
                  <a:pt x="1866900" y="57150"/>
                </a:lnTo>
                <a:lnTo>
                  <a:pt x="1854994" y="119062"/>
                </a:lnTo>
                <a:lnTo>
                  <a:pt x="1835944" y="190500"/>
                </a:lnTo>
                <a:lnTo>
                  <a:pt x="1807369" y="273843"/>
                </a:lnTo>
                <a:lnTo>
                  <a:pt x="1776413" y="350043"/>
                </a:lnTo>
                <a:lnTo>
                  <a:pt x="1740694" y="409575"/>
                </a:lnTo>
                <a:lnTo>
                  <a:pt x="1700213" y="461962"/>
                </a:lnTo>
                <a:lnTo>
                  <a:pt x="1662113" y="497681"/>
                </a:lnTo>
                <a:lnTo>
                  <a:pt x="1631156" y="516731"/>
                </a:lnTo>
                <a:lnTo>
                  <a:pt x="1609725" y="519112"/>
                </a:lnTo>
                <a:lnTo>
                  <a:pt x="1590675" y="516731"/>
                </a:lnTo>
                <a:lnTo>
                  <a:pt x="1569244" y="504825"/>
                </a:lnTo>
                <a:lnTo>
                  <a:pt x="1545431" y="483393"/>
                </a:lnTo>
                <a:lnTo>
                  <a:pt x="1502569" y="466725"/>
                </a:lnTo>
                <a:lnTo>
                  <a:pt x="1385888" y="450056"/>
                </a:lnTo>
                <a:lnTo>
                  <a:pt x="1135856" y="440531"/>
                </a:lnTo>
                <a:lnTo>
                  <a:pt x="978694" y="438150"/>
                </a:lnTo>
                <a:lnTo>
                  <a:pt x="823913" y="435768"/>
                </a:lnTo>
                <a:lnTo>
                  <a:pt x="533400" y="4405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098FF7-EAEF-4526-8BD6-68D42776A54B}"/>
              </a:ext>
            </a:extLst>
          </p:cNvPr>
          <p:cNvSpPr/>
          <p:nvPr/>
        </p:nvSpPr>
        <p:spPr>
          <a:xfrm>
            <a:off x="5392738" y="5303838"/>
            <a:ext cx="3098800" cy="476250"/>
          </a:xfrm>
          <a:custGeom>
            <a:avLst/>
            <a:gdLst>
              <a:gd name="connsiteX0" fmla="*/ 2024559 w 3098657"/>
              <a:gd name="connsiteY0" fmla="*/ 301366 h 476518"/>
              <a:gd name="connsiteX1" fmla="*/ 1481071 w 3098657"/>
              <a:gd name="connsiteY1" fmla="*/ 321972 h 476518"/>
              <a:gd name="connsiteX2" fmla="*/ 1238948 w 3098657"/>
              <a:gd name="connsiteY2" fmla="*/ 337426 h 476518"/>
              <a:gd name="connsiteX3" fmla="*/ 1050916 w 3098657"/>
              <a:gd name="connsiteY3" fmla="*/ 365760 h 476518"/>
              <a:gd name="connsiteX4" fmla="*/ 705762 w 3098657"/>
              <a:gd name="connsiteY4" fmla="*/ 419851 h 476518"/>
              <a:gd name="connsiteX5" fmla="*/ 435306 w 3098657"/>
              <a:gd name="connsiteY5" fmla="*/ 473943 h 476518"/>
              <a:gd name="connsiteX6" fmla="*/ 401821 w 3098657"/>
              <a:gd name="connsiteY6" fmla="*/ 476518 h 476518"/>
              <a:gd name="connsiteX7" fmla="*/ 360609 w 3098657"/>
              <a:gd name="connsiteY7" fmla="*/ 468791 h 476518"/>
              <a:gd name="connsiteX8" fmla="*/ 283335 w 3098657"/>
              <a:gd name="connsiteY8" fmla="*/ 430154 h 476518"/>
              <a:gd name="connsiteX9" fmla="*/ 157122 w 3098657"/>
              <a:gd name="connsiteY9" fmla="*/ 350305 h 476518"/>
              <a:gd name="connsiteX10" fmla="*/ 92728 w 3098657"/>
              <a:gd name="connsiteY10" fmla="*/ 301366 h 476518"/>
              <a:gd name="connsiteX11" fmla="*/ 38637 w 3098657"/>
              <a:gd name="connsiteY11" fmla="*/ 262729 h 476518"/>
              <a:gd name="connsiteX12" fmla="*/ 23182 w 3098657"/>
              <a:gd name="connsiteY12" fmla="*/ 249850 h 476518"/>
              <a:gd name="connsiteX13" fmla="*/ 7727 w 3098657"/>
              <a:gd name="connsiteY13" fmla="*/ 229244 h 476518"/>
              <a:gd name="connsiteX14" fmla="*/ 0 w 3098657"/>
              <a:gd name="connsiteY14" fmla="*/ 195759 h 476518"/>
              <a:gd name="connsiteX15" fmla="*/ 2576 w 3098657"/>
              <a:gd name="connsiteY15" fmla="*/ 177728 h 476518"/>
              <a:gd name="connsiteX16" fmla="*/ 12879 w 3098657"/>
              <a:gd name="connsiteY16" fmla="*/ 170001 h 476518"/>
              <a:gd name="connsiteX17" fmla="*/ 30909 w 3098657"/>
              <a:gd name="connsiteY17" fmla="*/ 170001 h 476518"/>
              <a:gd name="connsiteX18" fmla="*/ 56667 w 3098657"/>
              <a:gd name="connsiteY18" fmla="*/ 175153 h 476518"/>
              <a:gd name="connsiteX19" fmla="*/ 164850 w 3098657"/>
              <a:gd name="connsiteY19" fmla="*/ 203486 h 476518"/>
              <a:gd name="connsiteX20" fmla="*/ 321972 w 3098657"/>
              <a:gd name="connsiteY20" fmla="*/ 247274 h 476518"/>
              <a:gd name="connsiteX21" fmla="*/ 383791 w 3098657"/>
              <a:gd name="connsiteY21" fmla="*/ 252426 h 476518"/>
              <a:gd name="connsiteX22" fmla="*/ 535761 w 3098657"/>
              <a:gd name="connsiteY22" fmla="*/ 249850 h 476518"/>
              <a:gd name="connsiteX23" fmla="*/ 808793 w 3098657"/>
              <a:gd name="connsiteY23" fmla="*/ 226668 h 476518"/>
              <a:gd name="connsiteX24" fmla="*/ 1398646 w 3098657"/>
              <a:gd name="connsiteY24" fmla="*/ 151971 h 476518"/>
              <a:gd name="connsiteX25" fmla="*/ 1602132 w 3098657"/>
              <a:gd name="connsiteY25" fmla="*/ 136516 h 476518"/>
              <a:gd name="connsiteX26" fmla="*/ 1877740 w 3098657"/>
              <a:gd name="connsiteY26" fmla="*/ 123637 h 476518"/>
              <a:gd name="connsiteX27" fmla="*/ 2161075 w 3098657"/>
              <a:gd name="connsiteY27" fmla="*/ 103031 h 476518"/>
              <a:gd name="connsiteX28" fmla="*/ 2305318 w 3098657"/>
              <a:gd name="connsiteY28" fmla="*/ 90152 h 476518"/>
              <a:gd name="connsiteX29" fmla="*/ 2377440 w 3098657"/>
              <a:gd name="connsiteY29" fmla="*/ 77273 h 476518"/>
              <a:gd name="connsiteX30" fmla="*/ 2508805 w 3098657"/>
              <a:gd name="connsiteY30" fmla="*/ 43788 h 476518"/>
              <a:gd name="connsiteX31" fmla="*/ 2645321 w 3098657"/>
              <a:gd name="connsiteY31" fmla="*/ 0 h 476518"/>
              <a:gd name="connsiteX32" fmla="*/ 2668503 w 3098657"/>
              <a:gd name="connsiteY32" fmla="*/ 2576 h 476518"/>
              <a:gd name="connsiteX33" fmla="*/ 2786988 w 3098657"/>
              <a:gd name="connsiteY33" fmla="*/ 46364 h 476518"/>
              <a:gd name="connsiteX34" fmla="*/ 2949262 w 3098657"/>
              <a:gd name="connsiteY34" fmla="*/ 115910 h 476518"/>
              <a:gd name="connsiteX35" fmla="*/ 3041990 w 3098657"/>
              <a:gd name="connsiteY35" fmla="*/ 157122 h 476518"/>
              <a:gd name="connsiteX36" fmla="*/ 3060020 w 3098657"/>
              <a:gd name="connsiteY36" fmla="*/ 170001 h 476518"/>
              <a:gd name="connsiteX37" fmla="*/ 3075475 w 3098657"/>
              <a:gd name="connsiteY37" fmla="*/ 198335 h 476518"/>
              <a:gd name="connsiteX38" fmla="*/ 3088354 w 3098657"/>
              <a:gd name="connsiteY38" fmla="*/ 226668 h 476518"/>
              <a:gd name="connsiteX39" fmla="*/ 3098657 w 3098657"/>
              <a:gd name="connsiteY39" fmla="*/ 252426 h 476518"/>
              <a:gd name="connsiteX40" fmla="*/ 3096081 w 3098657"/>
              <a:gd name="connsiteY40" fmla="*/ 278184 h 476518"/>
              <a:gd name="connsiteX41" fmla="*/ 3083202 w 3098657"/>
              <a:gd name="connsiteY41" fmla="*/ 303941 h 476518"/>
              <a:gd name="connsiteX42" fmla="*/ 3054869 w 3098657"/>
              <a:gd name="connsiteY42" fmla="*/ 324548 h 476518"/>
              <a:gd name="connsiteX43" fmla="*/ 3018808 w 3098657"/>
              <a:gd name="connsiteY43" fmla="*/ 334851 h 476518"/>
              <a:gd name="connsiteX44" fmla="*/ 2910626 w 3098657"/>
              <a:gd name="connsiteY44" fmla="*/ 329699 h 476518"/>
              <a:gd name="connsiteX45" fmla="*/ 2714867 w 3098657"/>
              <a:gd name="connsiteY45" fmla="*/ 311669 h 476518"/>
              <a:gd name="connsiteX46" fmla="*/ 2488198 w 3098657"/>
              <a:gd name="connsiteY46" fmla="*/ 303941 h 476518"/>
              <a:gd name="connsiteX47" fmla="*/ 2024559 w 3098657"/>
              <a:gd name="connsiteY47" fmla="*/ 301366 h 47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98657" h="476518">
                <a:moveTo>
                  <a:pt x="2024559" y="301366"/>
                </a:moveTo>
                <a:lnTo>
                  <a:pt x="1481071" y="321972"/>
                </a:lnTo>
                <a:lnTo>
                  <a:pt x="1238948" y="337426"/>
                </a:lnTo>
                <a:lnTo>
                  <a:pt x="1050916" y="365760"/>
                </a:lnTo>
                <a:lnTo>
                  <a:pt x="705762" y="419851"/>
                </a:lnTo>
                <a:lnTo>
                  <a:pt x="435306" y="473943"/>
                </a:lnTo>
                <a:lnTo>
                  <a:pt x="401821" y="476518"/>
                </a:lnTo>
                <a:lnTo>
                  <a:pt x="360609" y="468791"/>
                </a:lnTo>
                <a:lnTo>
                  <a:pt x="283335" y="430154"/>
                </a:lnTo>
                <a:lnTo>
                  <a:pt x="157122" y="350305"/>
                </a:lnTo>
                <a:lnTo>
                  <a:pt x="92728" y="301366"/>
                </a:lnTo>
                <a:lnTo>
                  <a:pt x="38637" y="262729"/>
                </a:lnTo>
                <a:lnTo>
                  <a:pt x="23182" y="249850"/>
                </a:lnTo>
                <a:lnTo>
                  <a:pt x="7727" y="229244"/>
                </a:lnTo>
                <a:lnTo>
                  <a:pt x="0" y="195759"/>
                </a:lnTo>
                <a:lnTo>
                  <a:pt x="2576" y="177728"/>
                </a:lnTo>
                <a:lnTo>
                  <a:pt x="12879" y="170001"/>
                </a:lnTo>
                <a:lnTo>
                  <a:pt x="30909" y="170001"/>
                </a:lnTo>
                <a:lnTo>
                  <a:pt x="56667" y="175153"/>
                </a:lnTo>
                <a:lnTo>
                  <a:pt x="164850" y="203486"/>
                </a:lnTo>
                <a:lnTo>
                  <a:pt x="321972" y="247274"/>
                </a:lnTo>
                <a:lnTo>
                  <a:pt x="383791" y="252426"/>
                </a:lnTo>
                <a:lnTo>
                  <a:pt x="535761" y="249850"/>
                </a:lnTo>
                <a:lnTo>
                  <a:pt x="808793" y="226668"/>
                </a:lnTo>
                <a:lnTo>
                  <a:pt x="1398646" y="151971"/>
                </a:lnTo>
                <a:lnTo>
                  <a:pt x="1602132" y="136516"/>
                </a:lnTo>
                <a:lnTo>
                  <a:pt x="1877740" y="123637"/>
                </a:lnTo>
                <a:lnTo>
                  <a:pt x="2161075" y="103031"/>
                </a:lnTo>
                <a:lnTo>
                  <a:pt x="2305318" y="90152"/>
                </a:lnTo>
                <a:lnTo>
                  <a:pt x="2377440" y="77273"/>
                </a:lnTo>
                <a:lnTo>
                  <a:pt x="2508805" y="43788"/>
                </a:lnTo>
                <a:lnTo>
                  <a:pt x="2645321" y="0"/>
                </a:lnTo>
                <a:lnTo>
                  <a:pt x="2668503" y="2576"/>
                </a:lnTo>
                <a:lnTo>
                  <a:pt x="2786988" y="46364"/>
                </a:lnTo>
                <a:lnTo>
                  <a:pt x="2949262" y="115910"/>
                </a:lnTo>
                <a:lnTo>
                  <a:pt x="3041990" y="157122"/>
                </a:lnTo>
                <a:lnTo>
                  <a:pt x="3060020" y="170001"/>
                </a:lnTo>
                <a:lnTo>
                  <a:pt x="3075475" y="198335"/>
                </a:lnTo>
                <a:lnTo>
                  <a:pt x="3088354" y="226668"/>
                </a:lnTo>
                <a:lnTo>
                  <a:pt x="3098657" y="252426"/>
                </a:lnTo>
                <a:lnTo>
                  <a:pt x="3096081" y="278184"/>
                </a:lnTo>
                <a:lnTo>
                  <a:pt x="3083202" y="303941"/>
                </a:lnTo>
                <a:lnTo>
                  <a:pt x="3054869" y="324548"/>
                </a:lnTo>
                <a:lnTo>
                  <a:pt x="3018808" y="334851"/>
                </a:lnTo>
                <a:lnTo>
                  <a:pt x="2910626" y="329699"/>
                </a:lnTo>
                <a:lnTo>
                  <a:pt x="2714867" y="311669"/>
                </a:lnTo>
                <a:lnTo>
                  <a:pt x="2488198" y="303941"/>
                </a:lnTo>
                <a:lnTo>
                  <a:pt x="2024559" y="3013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5F89CE3-0B05-4775-9091-B320330DD285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C7F8FFD-E26F-4CCC-AD23-2267362ED6A1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A81D8A0-6DD7-4C12-93AA-52734B868FF9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BC6E139A-80AC-4185-879D-FF20BD1FB637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355D6B5E-84FD-4BA5-A291-95D9722314BD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07EA0E09-230C-4370-AFCD-41C4555D9942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444AF2F-F471-43E1-B7F9-B0B3B6E05C46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941BDEA-3B61-4129-B588-39C5141C697D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3A427BB3-E421-449E-AFB7-3DE5D680D078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71EE51D-FF7D-45D6-8AF6-A2E0E895C9C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78C0D9F2-7DFF-456A-BFE1-1A6B18036AA1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D91D0351-3281-4174-BFC6-E70F223048C1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C6C5BF5-0594-4573-876E-A8B23D2C4463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9F03DCC5-6016-47D4-8022-36A654C3E9BC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2184237-7DD8-438A-9667-F242A2BCCD97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9AE5399-6FFD-4BCD-BDFE-CDD1EA14E89E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BA701DCB-7D53-4786-822D-2985DDE1D17D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7AB0724-91F0-4E87-A608-2A65A76312B6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38B18713-25C6-44FC-91C9-685D0D35A589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B682D03F-8652-4797-A401-59C60A8F3E49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2410A97-5A40-4C61-923B-59175E577E3D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352F6AB1-74AD-4DEF-A324-F038AA5D163D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D7CD008E-4ABF-4100-A17B-5766F1918B50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9EC1060-2E81-446C-9F56-79C1C468250F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74A9A152-A158-4567-8D95-DA622D3AE320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3">
              <a:extLst>
                <a:ext uri="{FF2B5EF4-FFF2-40B4-BE49-F238E27FC236}">
                  <a16:creationId xmlns:a16="http://schemas.microsoft.com/office/drawing/2014/main" id="{92364831-222A-42A1-A89C-40C12152F886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3C1DDA14-C526-4888-8FC4-06631BE92FC0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31618CF5-DB1E-4B55-9778-68C9A26845F6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2AF92B28-876E-40BE-87E9-AC36A2E5E8A1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B42FBB7F-EB68-4804-B463-78E08EB7DA41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3167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2FC8C4-1744-4D6B-AFF3-535FBD93F9B2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82E696-7500-4D8E-A3D5-0029D8293BBF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CD1D9707-B91E-4CAA-9B5D-17C2B05A18FE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733205F-DE51-4396-9248-C18509029021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702E602-9797-41DD-A279-1A89BE5BE4DB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C6311B29-6308-429F-8B92-78386A85C1BA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3089362-3314-43A1-BD76-52AD0C82009B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F12C84-8258-4202-8740-7E43BF52F935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493ECF3-7CD1-42E7-8F2B-573BBCA6903C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5D27E8-AE83-4C45-827E-241ACACC688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A761386F-53C9-4724-973F-C379A9E12F87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49259E97-CE0D-440F-9048-8B08A1EDA55D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342DB1AD-2CC6-475B-9CC4-FC1CF34D552A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31A60A8-81DD-4028-B9BF-2D296B191254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0BFCE052-7620-458B-A69C-ECE97241BBA8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736645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3CB56F8-F358-4A5B-B29A-EDC74ECC9F53}"/>
              </a:ext>
            </a:extLst>
          </p:cNvPr>
          <p:cNvSpPr/>
          <p:nvPr/>
        </p:nvSpPr>
        <p:spPr>
          <a:xfrm>
            <a:off x="4824413" y="1533526"/>
            <a:ext cx="704850" cy="862013"/>
          </a:xfrm>
          <a:custGeom>
            <a:avLst/>
            <a:gdLst>
              <a:gd name="connsiteX0" fmla="*/ 300037 w 704850"/>
              <a:gd name="connsiteY0" fmla="*/ 433388 h 862013"/>
              <a:gd name="connsiteX1" fmla="*/ 242887 w 704850"/>
              <a:gd name="connsiteY1" fmla="*/ 342900 h 862013"/>
              <a:gd name="connsiteX2" fmla="*/ 192881 w 704850"/>
              <a:gd name="connsiteY2" fmla="*/ 276225 h 862013"/>
              <a:gd name="connsiteX3" fmla="*/ 133350 w 704850"/>
              <a:gd name="connsiteY3" fmla="*/ 202406 h 862013"/>
              <a:gd name="connsiteX4" fmla="*/ 61912 w 704850"/>
              <a:gd name="connsiteY4" fmla="*/ 121444 h 862013"/>
              <a:gd name="connsiteX5" fmla="*/ 14287 w 704850"/>
              <a:gd name="connsiteY5" fmla="*/ 69056 h 862013"/>
              <a:gd name="connsiteX6" fmla="*/ 2381 w 704850"/>
              <a:gd name="connsiteY6" fmla="*/ 50006 h 862013"/>
              <a:gd name="connsiteX7" fmla="*/ 0 w 704850"/>
              <a:gd name="connsiteY7" fmla="*/ 30956 h 862013"/>
              <a:gd name="connsiteX8" fmla="*/ 0 w 704850"/>
              <a:gd name="connsiteY8" fmla="*/ 21431 h 862013"/>
              <a:gd name="connsiteX9" fmla="*/ 4762 w 704850"/>
              <a:gd name="connsiteY9" fmla="*/ 4763 h 862013"/>
              <a:gd name="connsiteX10" fmla="*/ 19050 w 704850"/>
              <a:gd name="connsiteY10" fmla="*/ 0 h 862013"/>
              <a:gd name="connsiteX11" fmla="*/ 64293 w 704850"/>
              <a:gd name="connsiteY11" fmla="*/ 19050 h 862013"/>
              <a:gd name="connsiteX12" fmla="*/ 159543 w 704850"/>
              <a:gd name="connsiteY12" fmla="*/ 61913 h 862013"/>
              <a:gd name="connsiteX13" fmla="*/ 252412 w 704850"/>
              <a:gd name="connsiteY13" fmla="*/ 107156 h 862013"/>
              <a:gd name="connsiteX14" fmla="*/ 340518 w 704850"/>
              <a:gd name="connsiteY14" fmla="*/ 157163 h 862013"/>
              <a:gd name="connsiteX15" fmla="*/ 411956 w 704850"/>
              <a:gd name="connsiteY15" fmla="*/ 202406 h 862013"/>
              <a:gd name="connsiteX16" fmla="*/ 469106 w 704850"/>
              <a:gd name="connsiteY16" fmla="*/ 245269 h 862013"/>
              <a:gd name="connsiteX17" fmla="*/ 535781 w 704850"/>
              <a:gd name="connsiteY17" fmla="*/ 304800 h 862013"/>
              <a:gd name="connsiteX18" fmla="*/ 588168 w 704850"/>
              <a:gd name="connsiteY18" fmla="*/ 364331 h 862013"/>
              <a:gd name="connsiteX19" fmla="*/ 631031 w 704850"/>
              <a:gd name="connsiteY19" fmla="*/ 421481 h 862013"/>
              <a:gd name="connsiteX20" fmla="*/ 666750 w 704850"/>
              <a:gd name="connsiteY20" fmla="*/ 473869 h 862013"/>
              <a:gd name="connsiteX21" fmla="*/ 685800 w 704850"/>
              <a:gd name="connsiteY21" fmla="*/ 514350 h 862013"/>
              <a:gd name="connsiteX22" fmla="*/ 700087 w 704850"/>
              <a:gd name="connsiteY22" fmla="*/ 557213 h 862013"/>
              <a:gd name="connsiteX23" fmla="*/ 704850 w 704850"/>
              <a:gd name="connsiteY23" fmla="*/ 581025 h 862013"/>
              <a:gd name="connsiteX24" fmla="*/ 704850 w 704850"/>
              <a:gd name="connsiteY24" fmla="*/ 611981 h 862013"/>
              <a:gd name="connsiteX25" fmla="*/ 700087 w 704850"/>
              <a:gd name="connsiteY25" fmla="*/ 647700 h 862013"/>
              <a:gd name="connsiteX26" fmla="*/ 690562 w 704850"/>
              <a:gd name="connsiteY26" fmla="*/ 678656 h 862013"/>
              <a:gd name="connsiteX27" fmla="*/ 661987 w 704850"/>
              <a:gd name="connsiteY27" fmla="*/ 738188 h 862013"/>
              <a:gd name="connsiteX28" fmla="*/ 621506 w 704850"/>
              <a:gd name="connsiteY28" fmla="*/ 807244 h 862013"/>
              <a:gd name="connsiteX29" fmla="*/ 588168 w 704850"/>
              <a:gd name="connsiteY29" fmla="*/ 845344 h 862013"/>
              <a:gd name="connsiteX30" fmla="*/ 573881 w 704850"/>
              <a:gd name="connsiteY30" fmla="*/ 854869 h 862013"/>
              <a:gd name="connsiteX31" fmla="*/ 557212 w 704850"/>
              <a:gd name="connsiteY31" fmla="*/ 862013 h 862013"/>
              <a:gd name="connsiteX32" fmla="*/ 545306 w 704850"/>
              <a:gd name="connsiteY32" fmla="*/ 862013 h 862013"/>
              <a:gd name="connsiteX33" fmla="*/ 516731 w 704850"/>
              <a:gd name="connsiteY33" fmla="*/ 857250 h 862013"/>
              <a:gd name="connsiteX34" fmla="*/ 495300 w 704850"/>
              <a:gd name="connsiteY34" fmla="*/ 842963 h 862013"/>
              <a:gd name="connsiteX35" fmla="*/ 461962 w 704850"/>
              <a:gd name="connsiteY35" fmla="*/ 807244 h 862013"/>
              <a:gd name="connsiteX36" fmla="*/ 423862 w 704850"/>
              <a:gd name="connsiteY36" fmla="*/ 757238 h 862013"/>
              <a:gd name="connsiteX37" fmla="*/ 400050 w 704850"/>
              <a:gd name="connsiteY37" fmla="*/ 702469 h 862013"/>
              <a:gd name="connsiteX38" fmla="*/ 381000 w 704850"/>
              <a:gd name="connsiteY38" fmla="*/ 633413 h 862013"/>
              <a:gd name="connsiteX39" fmla="*/ 361950 w 704850"/>
              <a:gd name="connsiteY39" fmla="*/ 569119 h 862013"/>
              <a:gd name="connsiteX40" fmla="*/ 350043 w 704850"/>
              <a:gd name="connsiteY40" fmla="*/ 526256 h 862013"/>
              <a:gd name="connsiteX41" fmla="*/ 300037 w 704850"/>
              <a:gd name="connsiteY41" fmla="*/ 433388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862013">
                <a:moveTo>
                  <a:pt x="300037" y="433388"/>
                </a:moveTo>
                <a:lnTo>
                  <a:pt x="242887" y="342900"/>
                </a:lnTo>
                <a:lnTo>
                  <a:pt x="192881" y="276225"/>
                </a:lnTo>
                <a:lnTo>
                  <a:pt x="133350" y="202406"/>
                </a:lnTo>
                <a:lnTo>
                  <a:pt x="61912" y="121444"/>
                </a:lnTo>
                <a:lnTo>
                  <a:pt x="14287" y="69056"/>
                </a:lnTo>
                <a:lnTo>
                  <a:pt x="2381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2" y="4763"/>
                </a:lnTo>
                <a:lnTo>
                  <a:pt x="19050" y="0"/>
                </a:lnTo>
                <a:lnTo>
                  <a:pt x="64293" y="19050"/>
                </a:lnTo>
                <a:lnTo>
                  <a:pt x="159543" y="61913"/>
                </a:lnTo>
                <a:lnTo>
                  <a:pt x="252412" y="107156"/>
                </a:lnTo>
                <a:lnTo>
                  <a:pt x="340518" y="157163"/>
                </a:lnTo>
                <a:lnTo>
                  <a:pt x="411956" y="202406"/>
                </a:lnTo>
                <a:lnTo>
                  <a:pt x="469106" y="245269"/>
                </a:lnTo>
                <a:lnTo>
                  <a:pt x="535781" y="304800"/>
                </a:lnTo>
                <a:lnTo>
                  <a:pt x="588168" y="364331"/>
                </a:lnTo>
                <a:lnTo>
                  <a:pt x="631031" y="421481"/>
                </a:lnTo>
                <a:lnTo>
                  <a:pt x="666750" y="473869"/>
                </a:lnTo>
                <a:lnTo>
                  <a:pt x="685800" y="514350"/>
                </a:lnTo>
                <a:lnTo>
                  <a:pt x="700087" y="557213"/>
                </a:lnTo>
                <a:lnTo>
                  <a:pt x="704850" y="581025"/>
                </a:lnTo>
                <a:lnTo>
                  <a:pt x="704850" y="611981"/>
                </a:lnTo>
                <a:lnTo>
                  <a:pt x="700087" y="647700"/>
                </a:lnTo>
                <a:lnTo>
                  <a:pt x="690562" y="678656"/>
                </a:lnTo>
                <a:lnTo>
                  <a:pt x="661987" y="738188"/>
                </a:lnTo>
                <a:lnTo>
                  <a:pt x="621506" y="807244"/>
                </a:lnTo>
                <a:lnTo>
                  <a:pt x="588168" y="845344"/>
                </a:lnTo>
                <a:lnTo>
                  <a:pt x="573881" y="854869"/>
                </a:lnTo>
                <a:lnTo>
                  <a:pt x="557212" y="862013"/>
                </a:lnTo>
                <a:lnTo>
                  <a:pt x="545306" y="862013"/>
                </a:lnTo>
                <a:lnTo>
                  <a:pt x="516731" y="857250"/>
                </a:lnTo>
                <a:lnTo>
                  <a:pt x="495300" y="842963"/>
                </a:lnTo>
                <a:lnTo>
                  <a:pt x="461962" y="807244"/>
                </a:lnTo>
                <a:lnTo>
                  <a:pt x="423862" y="757238"/>
                </a:lnTo>
                <a:lnTo>
                  <a:pt x="400050" y="702469"/>
                </a:lnTo>
                <a:lnTo>
                  <a:pt x="381000" y="633413"/>
                </a:lnTo>
                <a:lnTo>
                  <a:pt x="361950" y="569119"/>
                </a:lnTo>
                <a:lnTo>
                  <a:pt x="350043" y="526256"/>
                </a:lnTo>
                <a:lnTo>
                  <a:pt x="300037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DD09BBE-031D-42BE-936B-87DC1CB97699}"/>
              </a:ext>
            </a:extLst>
          </p:cNvPr>
          <p:cNvSpPr/>
          <p:nvPr/>
        </p:nvSpPr>
        <p:spPr>
          <a:xfrm>
            <a:off x="6229350" y="1417638"/>
            <a:ext cx="1163638" cy="1001712"/>
          </a:xfrm>
          <a:custGeom>
            <a:avLst/>
            <a:gdLst>
              <a:gd name="connsiteX0" fmla="*/ 511969 w 1164431"/>
              <a:gd name="connsiteY0" fmla="*/ 733425 h 1002506"/>
              <a:gd name="connsiteX1" fmla="*/ 290513 w 1164431"/>
              <a:gd name="connsiteY1" fmla="*/ 866775 h 1002506"/>
              <a:gd name="connsiteX2" fmla="*/ 128588 w 1164431"/>
              <a:gd name="connsiteY2" fmla="*/ 952500 h 1002506"/>
              <a:gd name="connsiteX3" fmla="*/ 40481 w 1164431"/>
              <a:gd name="connsiteY3" fmla="*/ 997744 h 1002506"/>
              <a:gd name="connsiteX4" fmla="*/ 16669 w 1164431"/>
              <a:gd name="connsiteY4" fmla="*/ 1002506 h 1002506"/>
              <a:gd name="connsiteX5" fmla="*/ 7144 w 1164431"/>
              <a:gd name="connsiteY5" fmla="*/ 997744 h 1002506"/>
              <a:gd name="connsiteX6" fmla="*/ 0 w 1164431"/>
              <a:gd name="connsiteY6" fmla="*/ 990600 h 1002506"/>
              <a:gd name="connsiteX7" fmla="*/ 0 w 1164431"/>
              <a:gd name="connsiteY7" fmla="*/ 976312 h 1002506"/>
              <a:gd name="connsiteX8" fmla="*/ 4763 w 1164431"/>
              <a:gd name="connsiteY8" fmla="*/ 954881 h 1002506"/>
              <a:gd name="connsiteX9" fmla="*/ 21431 w 1164431"/>
              <a:gd name="connsiteY9" fmla="*/ 935831 h 1002506"/>
              <a:gd name="connsiteX10" fmla="*/ 133350 w 1164431"/>
              <a:gd name="connsiteY10" fmla="*/ 828675 h 1002506"/>
              <a:gd name="connsiteX11" fmla="*/ 283369 w 1164431"/>
              <a:gd name="connsiteY11" fmla="*/ 685800 h 1002506"/>
              <a:gd name="connsiteX12" fmla="*/ 431006 w 1164431"/>
              <a:gd name="connsiteY12" fmla="*/ 547687 h 1002506"/>
              <a:gd name="connsiteX13" fmla="*/ 566738 w 1164431"/>
              <a:gd name="connsiteY13" fmla="*/ 414337 h 1002506"/>
              <a:gd name="connsiteX14" fmla="*/ 640556 w 1164431"/>
              <a:gd name="connsiteY14" fmla="*/ 338137 h 1002506"/>
              <a:gd name="connsiteX15" fmla="*/ 661988 w 1164431"/>
              <a:gd name="connsiteY15" fmla="*/ 307181 h 1002506"/>
              <a:gd name="connsiteX16" fmla="*/ 681038 w 1164431"/>
              <a:gd name="connsiteY16" fmla="*/ 276225 h 1002506"/>
              <a:gd name="connsiteX17" fmla="*/ 692944 w 1164431"/>
              <a:gd name="connsiteY17" fmla="*/ 247650 h 1002506"/>
              <a:gd name="connsiteX18" fmla="*/ 704850 w 1164431"/>
              <a:gd name="connsiteY18" fmla="*/ 221456 h 1002506"/>
              <a:gd name="connsiteX19" fmla="*/ 707231 w 1164431"/>
              <a:gd name="connsiteY19" fmla="*/ 197644 h 1002506"/>
              <a:gd name="connsiteX20" fmla="*/ 704850 w 1164431"/>
              <a:gd name="connsiteY20" fmla="*/ 164306 h 1002506"/>
              <a:gd name="connsiteX21" fmla="*/ 695325 w 1164431"/>
              <a:gd name="connsiteY21" fmla="*/ 142875 h 1002506"/>
              <a:gd name="connsiteX22" fmla="*/ 673894 w 1164431"/>
              <a:gd name="connsiteY22" fmla="*/ 114300 h 1002506"/>
              <a:gd name="connsiteX23" fmla="*/ 638175 w 1164431"/>
              <a:gd name="connsiteY23" fmla="*/ 76200 h 1002506"/>
              <a:gd name="connsiteX24" fmla="*/ 609600 w 1164431"/>
              <a:gd name="connsiteY24" fmla="*/ 45244 h 1002506"/>
              <a:gd name="connsiteX25" fmla="*/ 604838 w 1164431"/>
              <a:gd name="connsiteY25" fmla="*/ 30956 h 1002506"/>
              <a:gd name="connsiteX26" fmla="*/ 607219 w 1164431"/>
              <a:gd name="connsiteY26" fmla="*/ 16669 h 1002506"/>
              <a:gd name="connsiteX27" fmla="*/ 614363 w 1164431"/>
              <a:gd name="connsiteY27" fmla="*/ 7144 h 1002506"/>
              <a:gd name="connsiteX28" fmla="*/ 635794 w 1164431"/>
              <a:gd name="connsiteY28" fmla="*/ 0 h 1002506"/>
              <a:gd name="connsiteX29" fmla="*/ 676275 w 1164431"/>
              <a:gd name="connsiteY29" fmla="*/ 0 h 1002506"/>
              <a:gd name="connsiteX30" fmla="*/ 707231 w 1164431"/>
              <a:gd name="connsiteY30" fmla="*/ 4762 h 1002506"/>
              <a:gd name="connsiteX31" fmla="*/ 745331 w 1164431"/>
              <a:gd name="connsiteY31" fmla="*/ 14287 h 1002506"/>
              <a:gd name="connsiteX32" fmla="*/ 785813 w 1164431"/>
              <a:gd name="connsiteY32" fmla="*/ 28575 h 1002506"/>
              <a:gd name="connsiteX33" fmla="*/ 833438 w 1164431"/>
              <a:gd name="connsiteY33" fmla="*/ 52387 h 1002506"/>
              <a:gd name="connsiteX34" fmla="*/ 902494 w 1164431"/>
              <a:gd name="connsiteY34" fmla="*/ 90487 h 1002506"/>
              <a:gd name="connsiteX35" fmla="*/ 976313 w 1164431"/>
              <a:gd name="connsiteY35" fmla="*/ 138112 h 1002506"/>
              <a:gd name="connsiteX36" fmla="*/ 1038225 w 1164431"/>
              <a:gd name="connsiteY36" fmla="*/ 183356 h 1002506"/>
              <a:gd name="connsiteX37" fmla="*/ 1097756 w 1164431"/>
              <a:gd name="connsiteY37" fmla="*/ 228600 h 1002506"/>
              <a:gd name="connsiteX38" fmla="*/ 1123950 w 1164431"/>
              <a:gd name="connsiteY38" fmla="*/ 252412 h 1002506"/>
              <a:gd name="connsiteX39" fmla="*/ 1145381 w 1164431"/>
              <a:gd name="connsiteY39" fmla="*/ 276225 h 1002506"/>
              <a:gd name="connsiteX40" fmla="*/ 1157288 w 1164431"/>
              <a:gd name="connsiteY40" fmla="*/ 297656 h 1002506"/>
              <a:gd name="connsiteX41" fmla="*/ 1164431 w 1164431"/>
              <a:gd name="connsiteY41" fmla="*/ 323850 h 1002506"/>
              <a:gd name="connsiteX42" fmla="*/ 1164431 w 1164431"/>
              <a:gd name="connsiteY42" fmla="*/ 340519 h 1002506"/>
              <a:gd name="connsiteX43" fmla="*/ 1157288 w 1164431"/>
              <a:gd name="connsiteY43" fmla="*/ 359569 h 1002506"/>
              <a:gd name="connsiteX44" fmla="*/ 1135856 w 1164431"/>
              <a:gd name="connsiteY44" fmla="*/ 373856 h 1002506"/>
              <a:gd name="connsiteX45" fmla="*/ 1107281 w 1164431"/>
              <a:gd name="connsiteY45" fmla="*/ 381000 h 1002506"/>
              <a:gd name="connsiteX46" fmla="*/ 1064419 w 1164431"/>
              <a:gd name="connsiteY46" fmla="*/ 388144 h 1002506"/>
              <a:gd name="connsiteX47" fmla="*/ 1026319 w 1164431"/>
              <a:gd name="connsiteY47" fmla="*/ 397669 h 1002506"/>
              <a:gd name="connsiteX48" fmla="*/ 992981 w 1164431"/>
              <a:gd name="connsiteY48" fmla="*/ 409575 h 1002506"/>
              <a:gd name="connsiteX49" fmla="*/ 952500 w 1164431"/>
              <a:gd name="connsiteY49" fmla="*/ 431006 h 1002506"/>
              <a:gd name="connsiteX50" fmla="*/ 900113 w 1164431"/>
              <a:gd name="connsiteY50" fmla="*/ 471487 h 1002506"/>
              <a:gd name="connsiteX51" fmla="*/ 759619 w 1164431"/>
              <a:gd name="connsiteY51" fmla="*/ 566737 h 1002506"/>
              <a:gd name="connsiteX52" fmla="*/ 511969 w 1164431"/>
              <a:gd name="connsiteY52" fmla="*/ 733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64431" h="1002506">
                <a:moveTo>
                  <a:pt x="511969" y="733425"/>
                </a:moveTo>
                <a:lnTo>
                  <a:pt x="290513" y="866775"/>
                </a:lnTo>
                <a:lnTo>
                  <a:pt x="128588" y="952500"/>
                </a:lnTo>
                <a:lnTo>
                  <a:pt x="40481" y="997744"/>
                </a:lnTo>
                <a:lnTo>
                  <a:pt x="16669" y="1002506"/>
                </a:lnTo>
                <a:lnTo>
                  <a:pt x="7144" y="997744"/>
                </a:lnTo>
                <a:lnTo>
                  <a:pt x="0" y="990600"/>
                </a:lnTo>
                <a:lnTo>
                  <a:pt x="0" y="976312"/>
                </a:lnTo>
                <a:lnTo>
                  <a:pt x="4763" y="954881"/>
                </a:lnTo>
                <a:lnTo>
                  <a:pt x="21431" y="935831"/>
                </a:lnTo>
                <a:lnTo>
                  <a:pt x="133350" y="828675"/>
                </a:lnTo>
                <a:lnTo>
                  <a:pt x="283369" y="685800"/>
                </a:lnTo>
                <a:lnTo>
                  <a:pt x="431006" y="547687"/>
                </a:lnTo>
                <a:lnTo>
                  <a:pt x="566738" y="414337"/>
                </a:lnTo>
                <a:lnTo>
                  <a:pt x="640556" y="338137"/>
                </a:lnTo>
                <a:lnTo>
                  <a:pt x="661988" y="307181"/>
                </a:lnTo>
                <a:lnTo>
                  <a:pt x="681038" y="276225"/>
                </a:lnTo>
                <a:lnTo>
                  <a:pt x="692944" y="247650"/>
                </a:lnTo>
                <a:lnTo>
                  <a:pt x="704850" y="221456"/>
                </a:lnTo>
                <a:lnTo>
                  <a:pt x="707231" y="197644"/>
                </a:lnTo>
                <a:lnTo>
                  <a:pt x="704850" y="164306"/>
                </a:lnTo>
                <a:lnTo>
                  <a:pt x="695325" y="142875"/>
                </a:lnTo>
                <a:lnTo>
                  <a:pt x="673894" y="114300"/>
                </a:lnTo>
                <a:lnTo>
                  <a:pt x="638175" y="76200"/>
                </a:lnTo>
                <a:lnTo>
                  <a:pt x="609600" y="45244"/>
                </a:lnTo>
                <a:lnTo>
                  <a:pt x="604838" y="30956"/>
                </a:lnTo>
                <a:lnTo>
                  <a:pt x="607219" y="16669"/>
                </a:lnTo>
                <a:lnTo>
                  <a:pt x="614363" y="7144"/>
                </a:lnTo>
                <a:lnTo>
                  <a:pt x="635794" y="0"/>
                </a:lnTo>
                <a:lnTo>
                  <a:pt x="676275" y="0"/>
                </a:lnTo>
                <a:lnTo>
                  <a:pt x="707231" y="4762"/>
                </a:lnTo>
                <a:lnTo>
                  <a:pt x="745331" y="14287"/>
                </a:lnTo>
                <a:lnTo>
                  <a:pt x="785813" y="28575"/>
                </a:lnTo>
                <a:lnTo>
                  <a:pt x="833438" y="52387"/>
                </a:lnTo>
                <a:lnTo>
                  <a:pt x="902494" y="90487"/>
                </a:lnTo>
                <a:lnTo>
                  <a:pt x="976313" y="138112"/>
                </a:lnTo>
                <a:lnTo>
                  <a:pt x="1038225" y="183356"/>
                </a:lnTo>
                <a:lnTo>
                  <a:pt x="1097756" y="228600"/>
                </a:lnTo>
                <a:lnTo>
                  <a:pt x="1123950" y="252412"/>
                </a:lnTo>
                <a:lnTo>
                  <a:pt x="1145381" y="276225"/>
                </a:lnTo>
                <a:lnTo>
                  <a:pt x="1157288" y="297656"/>
                </a:lnTo>
                <a:lnTo>
                  <a:pt x="1164431" y="323850"/>
                </a:lnTo>
                <a:lnTo>
                  <a:pt x="1164431" y="340519"/>
                </a:lnTo>
                <a:lnTo>
                  <a:pt x="1157288" y="359569"/>
                </a:lnTo>
                <a:lnTo>
                  <a:pt x="1135856" y="373856"/>
                </a:lnTo>
                <a:lnTo>
                  <a:pt x="1107281" y="381000"/>
                </a:lnTo>
                <a:lnTo>
                  <a:pt x="1064419" y="388144"/>
                </a:lnTo>
                <a:lnTo>
                  <a:pt x="1026319" y="397669"/>
                </a:lnTo>
                <a:lnTo>
                  <a:pt x="992981" y="409575"/>
                </a:lnTo>
                <a:lnTo>
                  <a:pt x="952500" y="431006"/>
                </a:lnTo>
                <a:lnTo>
                  <a:pt x="900113" y="471487"/>
                </a:lnTo>
                <a:lnTo>
                  <a:pt x="759619" y="566737"/>
                </a:lnTo>
                <a:lnTo>
                  <a:pt x="511969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7F3CD2-3979-4FEE-AAF5-D793107B1D31}"/>
              </a:ext>
            </a:extLst>
          </p:cNvPr>
          <p:cNvSpPr/>
          <p:nvPr/>
        </p:nvSpPr>
        <p:spPr>
          <a:xfrm>
            <a:off x="4375150" y="2376489"/>
            <a:ext cx="3187700" cy="604837"/>
          </a:xfrm>
          <a:custGeom>
            <a:avLst/>
            <a:gdLst>
              <a:gd name="connsiteX0" fmla="*/ 1723089 w 3187186"/>
              <a:gd name="connsiteY0" fmla="*/ 314491 h 605196"/>
              <a:gd name="connsiteX1" fmla="*/ 1398028 w 3187186"/>
              <a:gd name="connsiteY1" fmla="*/ 351489 h 605196"/>
              <a:gd name="connsiteX2" fmla="*/ 1207748 w 3187186"/>
              <a:gd name="connsiteY2" fmla="*/ 380560 h 605196"/>
              <a:gd name="connsiteX3" fmla="*/ 967256 w 3187186"/>
              <a:gd name="connsiteY3" fmla="*/ 428130 h 605196"/>
              <a:gd name="connsiteX4" fmla="*/ 697693 w 3187186"/>
              <a:gd name="connsiteY4" fmla="*/ 496842 h 605196"/>
              <a:gd name="connsiteX5" fmla="*/ 480985 w 3187186"/>
              <a:gd name="connsiteY5" fmla="*/ 562911 h 605196"/>
              <a:gd name="connsiteX6" fmla="*/ 375274 w 3187186"/>
              <a:gd name="connsiteY6" fmla="*/ 602553 h 605196"/>
              <a:gd name="connsiteX7" fmla="*/ 351489 w 3187186"/>
              <a:gd name="connsiteY7" fmla="*/ 605196 h 605196"/>
              <a:gd name="connsiteX8" fmla="*/ 317133 w 3187186"/>
              <a:gd name="connsiteY8" fmla="*/ 597267 h 605196"/>
              <a:gd name="connsiteX9" fmla="*/ 274849 w 3187186"/>
              <a:gd name="connsiteY9" fmla="*/ 576125 h 605196"/>
              <a:gd name="connsiteX10" fmla="*/ 245778 w 3187186"/>
              <a:gd name="connsiteY10" fmla="*/ 557626 h 605196"/>
              <a:gd name="connsiteX11" fmla="*/ 206137 w 3187186"/>
              <a:gd name="connsiteY11" fmla="*/ 525912 h 605196"/>
              <a:gd name="connsiteX12" fmla="*/ 169138 w 3187186"/>
              <a:gd name="connsiteY12" fmla="*/ 491556 h 605196"/>
              <a:gd name="connsiteX13" fmla="*/ 121568 w 3187186"/>
              <a:gd name="connsiteY13" fmla="*/ 438701 h 605196"/>
              <a:gd name="connsiteX14" fmla="*/ 71355 w 3187186"/>
              <a:gd name="connsiteY14" fmla="*/ 364703 h 605196"/>
              <a:gd name="connsiteX15" fmla="*/ 34356 w 3187186"/>
              <a:gd name="connsiteY15" fmla="*/ 309205 h 605196"/>
              <a:gd name="connsiteX16" fmla="*/ 15857 w 3187186"/>
              <a:gd name="connsiteY16" fmla="*/ 277492 h 605196"/>
              <a:gd name="connsiteX17" fmla="*/ 2643 w 3187186"/>
              <a:gd name="connsiteY17" fmla="*/ 248421 h 605196"/>
              <a:gd name="connsiteX18" fmla="*/ 0 w 3187186"/>
              <a:gd name="connsiteY18" fmla="*/ 229922 h 605196"/>
              <a:gd name="connsiteX19" fmla="*/ 5286 w 3187186"/>
              <a:gd name="connsiteY19" fmla="*/ 214065 h 605196"/>
              <a:gd name="connsiteX20" fmla="*/ 18500 w 3187186"/>
              <a:gd name="connsiteY20" fmla="*/ 208780 h 605196"/>
              <a:gd name="connsiteX21" fmla="*/ 42285 w 3187186"/>
              <a:gd name="connsiteY21" fmla="*/ 216708 h 605196"/>
              <a:gd name="connsiteX22" fmla="*/ 66070 w 3187186"/>
              <a:gd name="connsiteY22" fmla="*/ 229922 h 605196"/>
              <a:gd name="connsiteX23" fmla="*/ 95140 w 3187186"/>
              <a:gd name="connsiteY23" fmla="*/ 256349 h 605196"/>
              <a:gd name="connsiteX24" fmla="*/ 132139 w 3187186"/>
              <a:gd name="connsiteY24" fmla="*/ 280134 h 605196"/>
              <a:gd name="connsiteX25" fmla="*/ 161210 w 3187186"/>
              <a:gd name="connsiteY25" fmla="*/ 298634 h 605196"/>
              <a:gd name="connsiteX26" fmla="*/ 200851 w 3187186"/>
              <a:gd name="connsiteY26" fmla="*/ 317133 h 605196"/>
              <a:gd name="connsiteX27" fmla="*/ 240493 w 3187186"/>
              <a:gd name="connsiteY27" fmla="*/ 327704 h 605196"/>
              <a:gd name="connsiteX28" fmla="*/ 295991 w 3187186"/>
              <a:gd name="connsiteY28" fmla="*/ 338275 h 605196"/>
              <a:gd name="connsiteX29" fmla="*/ 343561 w 3187186"/>
              <a:gd name="connsiteY29" fmla="*/ 340918 h 605196"/>
              <a:gd name="connsiteX30" fmla="*/ 420201 w 3187186"/>
              <a:gd name="connsiteY30" fmla="*/ 335633 h 605196"/>
              <a:gd name="connsiteX31" fmla="*/ 665979 w 3187186"/>
              <a:gd name="connsiteY31" fmla="*/ 301277 h 605196"/>
              <a:gd name="connsiteX32" fmla="*/ 1041253 w 3187186"/>
              <a:gd name="connsiteY32" fmla="*/ 243136 h 605196"/>
              <a:gd name="connsiteX33" fmla="*/ 1506382 w 3187186"/>
              <a:gd name="connsiteY33" fmla="*/ 179709 h 605196"/>
              <a:gd name="connsiteX34" fmla="*/ 1902798 w 3187186"/>
              <a:gd name="connsiteY34" fmla="*/ 137425 h 605196"/>
              <a:gd name="connsiteX35" fmla="*/ 2470995 w 3187186"/>
              <a:gd name="connsiteY35" fmla="*/ 92497 h 605196"/>
              <a:gd name="connsiteX36" fmla="*/ 2502708 w 3187186"/>
              <a:gd name="connsiteY36" fmla="*/ 87212 h 605196"/>
              <a:gd name="connsiteX37" fmla="*/ 2550278 w 3187186"/>
              <a:gd name="connsiteY37" fmla="*/ 73998 h 605196"/>
              <a:gd name="connsiteX38" fmla="*/ 2600490 w 3187186"/>
              <a:gd name="connsiteY38" fmla="*/ 52856 h 605196"/>
              <a:gd name="connsiteX39" fmla="*/ 2645418 w 3187186"/>
              <a:gd name="connsiteY39" fmla="*/ 26428 h 605196"/>
              <a:gd name="connsiteX40" fmla="*/ 2674488 w 3187186"/>
              <a:gd name="connsiteY40" fmla="*/ 0 h 605196"/>
              <a:gd name="connsiteX41" fmla="*/ 2708844 w 3187186"/>
              <a:gd name="connsiteY41" fmla="*/ 2643 h 605196"/>
              <a:gd name="connsiteX42" fmla="*/ 2780199 w 3187186"/>
              <a:gd name="connsiteY42" fmla="*/ 5286 h 605196"/>
              <a:gd name="connsiteX43" fmla="*/ 2859482 w 3187186"/>
              <a:gd name="connsiteY43" fmla="*/ 15857 h 605196"/>
              <a:gd name="connsiteX44" fmla="*/ 2930837 w 3187186"/>
              <a:gd name="connsiteY44" fmla="*/ 34356 h 605196"/>
              <a:gd name="connsiteX45" fmla="*/ 3002192 w 3187186"/>
              <a:gd name="connsiteY45" fmla="*/ 58141 h 605196"/>
              <a:gd name="connsiteX46" fmla="*/ 3062976 w 3187186"/>
              <a:gd name="connsiteY46" fmla="*/ 89855 h 605196"/>
              <a:gd name="connsiteX47" fmla="*/ 3107903 w 3187186"/>
              <a:gd name="connsiteY47" fmla="*/ 118925 h 605196"/>
              <a:gd name="connsiteX48" fmla="*/ 3144902 w 3187186"/>
              <a:gd name="connsiteY48" fmla="*/ 155924 h 605196"/>
              <a:gd name="connsiteX49" fmla="*/ 3163401 w 3187186"/>
              <a:gd name="connsiteY49" fmla="*/ 177066 h 605196"/>
              <a:gd name="connsiteX50" fmla="*/ 3179258 w 3187186"/>
              <a:gd name="connsiteY50" fmla="*/ 206137 h 605196"/>
              <a:gd name="connsiteX51" fmla="*/ 3187186 w 3187186"/>
              <a:gd name="connsiteY51" fmla="*/ 229922 h 605196"/>
              <a:gd name="connsiteX52" fmla="*/ 3187186 w 3187186"/>
              <a:gd name="connsiteY52" fmla="*/ 248421 h 605196"/>
              <a:gd name="connsiteX53" fmla="*/ 3179258 w 3187186"/>
              <a:gd name="connsiteY53" fmla="*/ 274849 h 605196"/>
              <a:gd name="connsiteX54" fmla="*/ 3152830 w 3187186"/>
              <a:gd name="connsiteY54" fmla="*/ 293348 h 605196"/>
              <a:gd name="connsiteX55" fmla="*/ 3115832 w 3187186"/>
              <a:gd name="connsiteY55" fmla="*/ 311848 h 605196"/>
              <a:gd name="connsiteX56" fmla="*/ 3078833 w 3187186"/>
              <a:gd name="connsiteY56" fmla="*/ 317133 h 605196"/>
              <a:gd name="connsiteX57" fmla="*/ 3036548 w 3187186"/>
              <a:gd name="connsiteY57" fmla="*/ 314491 h 605196"/>
              <a:gd name="connsiteX58" fmla="*/ 2877982 w 3187186"/>
              <a:gd name="connsiteY58" fmla="*/ 285420 h 605196"/>
              <a:gd name="connsiteX59" fmla="*/ 2708844 w 3187186"/>
              <a:gd name="connsiteY59" fmla="*/ 264278 h 605196"/>
              <a:gd name="connsiteX60" fmla="*/ 2452495 w 3187186"/>
              <a:gd name="connsiteY60" fmla="*/ 264278 h 605196"/>
              <a:gd name="connsiteX61" fmla="*/ 2127434 w 3187186"/>
              <a:gd name="connsiteY61" fmla="*/ 280134 h 605196"/>
              <a:gd name="connsiteX62" fmla="*/ 1723089 w 3187186"/>
              <a:gd name="connsiteY62" fmla="*/ 314491 h 60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7186" h="605196">
                <a:moveTo>
                  <a:pt x="1723089" y="314491"/>
                </a:moveTo>
                <a:lnTo>
                  <a:pt x="1398028" y="351489"/>
                </a:lnTo>
                <a:lnTo>
                  <a:pt x="1207748" y="380560"/>
                </a:lnTo>
                <a:lnTo>
                  <a:pt x="967256" y="428130"/>
                </a:lnTo>
                <a:lnTo>
                  <a:pt x="697693" y="496842"/>
                </a:lnTo>
                <a:lnTo>
                  <a:pt x="480985" y="562911"/>
                </a:lnTo>
                <a:lnTo>
                  <a:pt x="375274" y="602553"/>
                </a:lnTo>
                <a:lnTo>
                  <a:pt x="351489" y="605196"/>
                </a:lnTo>
                <a:lnTo>
                  <a:pt x="317133" y="597267"/>
                </a:lnTo>
                <a:lnTo>
                  <a:pt x="274849" y="576125"/>
                </a:lnTo>
                <a:lnTo>
                  <a:pt x="245778" y="557626"/>
                </a:lnTo>
                <a:lnTo>
                  <a:pt x="206137" y="525912"/>
                </a:lnTo>
                <a:lnTo>
                  <a:pt x="169138" y="491556"/>
                </a:lnTo>
                <a:lnTo>
                  <a:pt x="121568" y="438701"/>
                </a:lnTo>
                <a:lnTo>
                  <a:pt x="71355" y="364703"/>
                </a:lnTo>
                <a:lnTo>
                  <a:pt x="34356" y="309205"/>
                </a:lnTo>
                <a:lnTo>
                  <a:pt x="15857" y="277492"/>
                </a:lnTo>
                <a:lnTo>
                  <a:pt x="2643" y="248421"/>
                </a:lnTo>
                <a:lnTo>
                  <a:pt x="0" y="229922"/>
                </a:lnTo>
                <a:lnTo>
                  <a:pt x="5286" y="214065"/>
                </a:lnTo>
                <a:lnTo>
                  <a:pt x="18500" y="208780"/>
                </a:lnTo>
                <a:lnTo>
                  <a:pt x="42285" y="216708"/>
                </a:lnTo>
                <a:lnTo>
                  <a:pt x="66070" y="229922"/>
                </a:lnTo>
                <a:lnTo>
                  <a:pt x="95140" y="256349"/>
                </a:lnTo>
                <a:lnTo>
                  <a:pt x="132139" y="280134"/>
                </a:lnTo>
                <a:lnTo>
                  <a:pt x="161210" y="298634"/>
                </a:lnTo>
                <a:lnTo>
                  <a:pt x="200851" y="317133"/>
                </a:lnTo>
                <a:lnTo>
                  <a:pt x="240493" y="327704"/>
                </a:lnTo>
                <a:lnTo>
                  <a:pt x="295991" y="338275"/>
                </a:lnTo>
                <a:lnTo>
                  <a:pt x="343561" y="340918"/>
                </a:lnTo>
                <a:lnTo>
                  <a:pt x="420201" y="335633"/>
                </a:lnTo>
                <a:lnTo>
                  <a:pt x="665979" y="301277"/>
                </a:lnTo>
                <a:lnTo>
                  <a:pt x="1041253" y="243136"/>
                </a:lnTo>
                <a:lnTo>
                  <a:pt x="1506382" y="179709"/>
                </a:lnTo>
                <a:lnTo>
                  <a:pt x="1902798" y="137425"/>
                </a:lnTo>
                <a:lnTo>
                  <a:pt x="2470995" y="92497"/>
                </a:lnTo>
                <a:lnTo>
                  <a:pt x="2502708" y="87212"/>
                </a:lnTo>
                <a:lnTo>
                  <a:pt x="2550278" y="73998"/>
                </a:lnTo>
                <a:lnTo>
                  <a:pt x="2600490" y="52856"/>
                </a:lnTo>
                <a:lnTo>
                  <a:pt x="2645418" y="26428"/>
                </a:lnTo>
                <a:lnTo>
                  <a:pt x="2674488" y="0"/>
                </a:lnTo>
                <a:lnTo>
                  <a:pt x="2708844" y="2643"/>
                </a:lnTo>
                <a:lnTo>
                  <a:pt x="2780199" y="5286"/>
                </a:lnTo>
                <a:lnTo>
                  <a:pt x="2859482" y="15857"/>
                </a:lnTo>
                <a:lnTo>
                  <a:pt x="2930837" y="34356"/>
                </a:lnTo>
                <a:lnTo>
                  <a:pt x="3002192" y="58141"/>
                </a:lnTo>
                <a:lnTo>
                  <a:pt x="3062976" y="89855"/>
                </a:lnTo>
                <a:lnTo>
                  <a:pt x="3107903" y="118925"/>
                </a:lnTo>
                <a:lnTo>
                  <a:pt x="3144902" y="155924"/>
                </a:lnTo>
                <a:lnTo>
                  <a:pt x="3163401" y="177066"/>
                </a:lnTo>
                <a:lnTo>
                  <a:pt x="3179258" y="206137"/>
                </a:lnTo>
                <a:lnTo>
                  <a:pt x="3187186" y="229922"/>
                </a:lnTo>
                <a:lnTo>
                  <a:pt x="3187186" y="248421"/>
                </a:lnTo>
                <a:lnTo>
                  <a:pt x="3179258" y="274849"/>
                </a:lnTo>
                <a:lnTo>
                  <a:pt x="3152830" y="293348"/>
                </a:lnTo>
                <a:lnTo>
                  <a:pt x="3115832" y="311848"/>
                </a:lnTo>
                <a:lnTo>
                  <a:pt x="3078833" y="317133"/>
                </a:lnTo>
                <a:lnTo>
                  <a:pt x="3036548" y="314491"/>
                </a:lnTo>
                <a:lnTo>
                  <a:pt x="2877982" y="285420"/>
                </a:lnTo>
                <a:lnTo>
                  <a:pt x="2708844" y="264278"/>
                </a:lnTo>
                <a:lnTo>
                  <a:pt x="2452495" y="264278"/>
                </a:lnTo>
                <a:lnTo>
                  <a:pt x="2127434" y="280134"/>
                </a:lnTo>
                <a:lnTo>
                  <a:pt x="1723089" y="314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3F2174-C5BF-4658-AD55-CFE340BDEDE1}"/>
              </a:ext>
            </a:extLst>
          </p:cNvPr>
          <p:cNvSpPr/>
          <p:nvPr/>
        </p:nvSpPr>
        <p:spPr>
          <a:xfrm>
            <a:off x="3748088" y="3000375"/>
            <a:ext cx="1657350" cy="1474788"/>
          </a:xfrm>
          <a:custGeom>
            <a:avLst/>
            <a:gdLst>
              <a:gd name="connsiteX0" fmla="*/ 847725 w 1657350"/>
              <a:gd name="connsiteY0" fmla="*/ 976313 h 1473994"/>
              <a:gd name="connsiteX1" fmla="*/ 600075 w 1657350"/>
              <a:gd name="connsiteY1" fmla="*/ 1145381 h 1473994"/>
              <a:gd name="connsiteX2" fmla="*/ 438150 w 1657350"/>
              <a:gd name="connsiteY2" fmla="*/ 1247775 h 1473994"/>
              <a:gd name="connsiteX3" fmla="*/ 264318 w 1657350"/>
              <a:gd name="connsiteY3" fmla="*/ 1350169 h 1473994"/>
              <a:gd name="connsiteX4" fmla="*/ 100012 w 1657350"/>
              <a:gd name="connsiteY4" fmla="*/ 1440656 h 1473994"/>
              <a:gd name="connsiteX5" fmla="*/ 45243 w 1657350"/>
              <a:gd name="connsiteY5" fmla="*/ 1466850 h 1473994"/>
              <a:gd name="connsiteX6" fmla="*/ 26193 w 1657350"/>
              <a:gd name="connsiteY6" fmla="*/ 1473994 h 1473994"/>
              <a:gd name="connsiteX7" fmla="*/ 7143 w 1657350"/>
              <a:gd name="connsiteY7" fmla="*/ 1469231 h 1473994"/>
              <a:gd name="connsiteX8" fmla="*/ 0 w 1657350"/>
              <a:gd name="connsiteY8" fmla="*/ 1457325 h 1473994"/>
              <a:gd name="connsiteX9" fmla="*/ 0 w 1657350"/>
              <a:gd name="connsiteY9" fmla="*/ 1438275 h 1473994"/>
              <a:gd name="connsiteX10" fmla="*/ 14287 w 1657350"/>
              <a:gd name="connsiteY10" fmla="*/ 1414463 h 1473994"/>
              <a:gd name="connsiteX11" fmla="*/ 71437 w 1657350"/>
              <a:gd name="connsiteY11" fmla="*/ 1369219 h 1473994"/>
              <a:gd name="connsiteX12" fmla="*/ 269081 w 1657350"/>
              <a:gd name="connsiteY12" fmla="*/ 1209675 h 1473994"/>
              <a:gd name="connsiteX13" fmla="*/ 473868 w 1657350"/>
              <a:gd name="connsiteY13" fmla="*/ 1040606 h 1473994"/>
              <a:gd name="connsiteX14" fmla="*/ 597693 w 1657350"/>
              <a:gd name="connsiteY14" fmla="*/ 940594 h 1473994"/>
              <a:gd name="connsiteX15" fmla="*/ 740568 w 1657350"/>
              <a:gd name="connsiteY15" fmla="*/ 814388 h 1473994"/>
              <a:gd name="connsiteX16" fmla="*/ 885825 w 1657350"/>
              <a:gd name="connsiteY16" fmla="*/ 678656 h 1473994"/>
              <a:gd name="connsiteX17" fmla="*/ 978693 w 1657350"/>
              <a:gd name="connsiteY17" fmla="*/ 581025 h 1473994"/>
              <a:gd name="connsiteX18" fmla="*/ 1038225 w 1657350"/>
              <a:gd name="connsiteY18" fmla="*/ 516731 h 1473994"/>
              <a:gd name="connsiteX19" fmla="*/ 1095375 w 1657350"/>
              <a:gd name="connsiteY19" fmla="*/ 442913 h 1473994"/>
              <a:gd name="connsiteX20" fmla="*/ 1135856 w 1657350"/>
              <a:gd name="connsiteY20" fmla="*/ 388144 h 1473994"/>
              <a:gd name="connsiteX21" fmla="*/ 1178718 w 1657350"/>
              <a:gd name="connsiteY21" fmla="*/ 323850 h 1473994"/>
              <a:gd name="connsiteX22" fmla="*/ 1209675 w 1657350"/>
              <a:gd name="connsiteY22" fmla="*/ 269081 h 1473994"/>
              <a:gd name="connsiteX23" fmla="*/ 1238250 w 1657350"/>
              <a:gd name="connsiteY23" fmla="*/ 207169 h 1473994"/>
              <a:gd name="connsiteX24" fmla="*/ 1245393 w 1657350"/>
              <a:gd name="connsiteY24" fmla="*/ 183356 h 1473994"/>
              <a:gd name="connsiteX25" fmla="*/ 1245393 w 1657350"/>
              <a:gd name="connsiteY25" fmla="*/ 169069 h 1473994"/>
              <a:gd name="connsiteX26" fmla="*/ 1233487 w 1657350"/>
              <a:gd name="connsiteY26" fmla="*/ 154781 h 1473994"/>
              <a:gd name="connsiteX27" fmla="*/ 1195387 w 1657350"/>
              <a:gd name="connsiteY27" fmla="*/ 123825 h 1473994"/>
              <a:gd name="connsiteX28" fmla="*/ 1157287 w 1657350"/>
              <a:gd name="connsiteY28" fmla="*/ 92869 h 1473994"/>
              <a:gd name="connsiteX29" fmla="*/ 1107281 w 1657350"/>
              <a:gd name="connsiteY29" fmla="*/ 61913 h 1473994"/>
              <a:gd name="connsiteX30" fmla="*/ 1095375 w 1657350"/>
              <a:gd name="connsiteY30" fmla="*/ 54769 h 1473994"/>
              <a:gd name="connsiteX31" fmla="*/ 1085850 w 1657350"/>
              <a:gd name="connsiteY31" fmla="*/ 40481 h 1473994"/>
              <a:gd name="connsiteX32" fmla="*/ 1083468 w 1657350"/>
              <a:gd name="connsiteY32" fmla="*/ 28575 h 1473994"/>
              <a:gd name="connsiteX33" fmla="*/ 1095375 w 1657350"/>
              <a:gd name="connsiteY33" fmla="*/ 14288 h 1473994"/>
              <a:gd name="connsiteX34" fmla="*/ 1109662 w 1657350"/>
              <a:gd name="connsiteY34" fmla="*/ 4763 h 1473994"/>
              <a:gd name="connsiteX35" fmla="*/ 1145381 w 1657350"/>
              <a:gd name="connsiteY35" fmla="*/ 0 h 1473994"/>
              <a:gd name="connsiteX36" fmla="*/ 1214437 w 1657350"/>
              <a:gd name="connsiteY36" fmla="*/ 9525 h 1473994"/>
              <a:gd name="connsiteX37" fmla="*/ 1283493 w 1657350"/>
              <a:gd name="connsiteY37" fmla="*/ 26194 h 1473994"/>
              <a:gd name="connsiteX38" fmla="*/ 1352550 w 1657350"/>
              <a:gd name="connsiteY38" fmla="*/ 52388 h 1473994"/>
              <a:gd name="connsiteX39" fmla="*/ 1412081 w 1657350"/>
              <a:gd name="connsiteY39" fmla="*/ 80963 h 1473994"/>
              <a:gd name="connsiteX40" fmla="*/ 1481137 w 1657350"/>
              <a:gd name="connsiteY40" fmla="*/ 119063 h 1473994"/>
              <a:gd name="connsiteX41" fmla="*/ 1545431 w 1657350"/>
              <a:gd name="connsiteY41" fmla="*/ 161925 h 1473994"/>
              <a:gd name="connsiteX42" fmla="*/ 1602581 w 1657350"/>
              <a:gd name="connsiteY42" fmla="*/ 204788 h 1473994"/>
              <a:gd name="connsiteX43" fmla="*/ 1635918 w 1657350"/>
              <a:gd name="connsiteY43" fmla="*/ 238125 h 1473994"/>
              <a:gd name="connsiteX44" fmla="*/ 1652587 w 1657350"/>
              <a:gd name="connsiteY44" fmla="*/ 257175 h 1473994"/>
              <a:gd name="connsiteX45" fmla="*/ 1657350 w 1657350"/>
              <a:gd name="connsiteY45" fmla="*/ 271463 h 1473994"/>
              <a:gd name="connsiteX46" fmla="*/ 1657350 w 1657350"/>
              <a:gd name="connsiteY46" fmla="*/ 288131 h 1473994"/>
              <a:gd name="connsiteX47" fmla="*/ 1645443 w 1657350"/>
              <a:gd name="connsiteY47" fmla="*/ 311944 h 1473994"/>
              <a:gd name="connsiteX48" fmla="*/ 1616868 w 1657350"/>
              <a:gd name="connsiteY48" fmla="*/ 335756 h 1473994"/>
              <a:gd name="connsiteX49" fmla="*/ 1576387 w 1657350"/>
              <a:gd name="connsiteY49" fmla="*/ 361950 h 1473994"/>
              <a:gd name="connsiteX50" fmla="*/ 1528762 w 1657350"/>
              <a:gd name="connsiteY50" fmla="*/ 390525 h 1473994"/>
              <a:gd name="connsiteX51" fmla="*/ 1390650 w 1657350"/>
              <a:gd name="connsiteY51" fmla="*/ 523875 h 1473994"/>
              <a:gd name="connsiteX52" fmla="*/ 1240631 w 1657350"/>
              <a:gd name="connsiteY52" fmla="*/ 661988 h 1473994"/>
              <a:gd name="connsiteX53" fmla="*/ 1128712 w 1657350"/>
              <a:gd name="connsiteY53" fmla="*/ 757238 h 1473994"/>
              <a:gd name="connsiteX54" fmla="*/ 966787 w 1657350"/>
              <a:gd name="connsiteY54" fmla="*/ 890588 h 1473994"/>
              <a:gd name="connsiteX55" fmla="*/ 847725 w 1657350"/>
              <a:gd name="connsiteY55" fmla="*/ 9763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57350" h="1473994">
                <a:moveTo>
                  <a:pt x="847725" y="976313"/>
                </a:moveTo>
                <a:lnTo>
                  <a:pt x="600075" y="1145381"/>
                </a:lnTo>
                <a:lnTo>
                  <a:pt x="438150" y="1247775"/>
                </a:lnTo>
                <a:lnTo>
                  <a:pt x="264318" y="1350169"/>
                </a:lnTo>
                <a:lnTo>
                  <a:pt x="100012" y="1440656"/>
                </a:lnTo>
                <a:lnTo>
                  <a:pt x="45243" y="1466850"/>
                </a:lnTo>
                <a:lnTo>
                  <a:pt x="26193" y="1473994"/>
                </a:lnTo>
                <a:lnTo>
                  <a:pt x="7143" y="1469231"/>
                </a:lnTo>
                <a:lnTo>
                  <a:pt x="0" y="1457325"/>
                </a:lnTo>
                <a:lnTo>
                  <a:pt x="0" y="1438275"/>
                </a:lnTo>
                <a:lnTo>
                  <a:pt x="14287" y="1414463"/>
                </a:lnTo>
                <a:lnTo>
                  <a:pt x="71437" y="1369219"/>
                </a:lnTo>
                <a:lnTo>
                  <a:pt x="269081" y="1209675"/>
                </a:lnTo>
                <a:lnTo>
                  <a:pt x="473868" y="1040606"/>
                </a:lnTo>
                <a:lnTo>
                  <a:pt x="597693" y="940594"/>
                </a:lnTo>
                <a:lnTo>
                  <a:pt x="740568" y="814388"/>
                </a:lnTo>
                <a:lnTo>
                  <a:pt x="885825" y="678656"/>
                </a:lnTo>
                <a:lnTo>
                  <a:pt x="978693" y="581025"/>
                </a:lnTo>
                <a:lnTo>
                  <a:pt x="1038225" y="516731"/>
                </a:lnTo>
                <a:lnTo>
                  <a:pt x="1095375" y="442913"/>
                </a:lnTo>
                <a:lnTo>
                  <a:pt x="1135856" y="388144"/>
                </a:lnTo>
                <a:lnTo>
                  <a:pt x="1178718" y="323850"/>
                </a:lnTo>
                <a:lnTo>
                  <a:pt x="1209675" y="269081"/>
                </a:lnTo>
                <a:lnTo>
                  <a:pt x="1238250" y="207169"/>
                </a:lnTo>
                <a:lnTo>
                  <a:pt x="1245393" y="183356"/>
                </a:lnTo>
                <a:lnTo>
                  <a:pt x="1245393" y="169069"/>
                </a:lnTo>
                <a:lnTo>
                  <a:pt x="1233487" y="154781"/>
                </a:lnTo>
                <a:lnTo>
                  <a:pt x="1195387" y="123825"/>
                </a:lnTo>
                <a:lnTo>
                  <a:pt x="1157287" y="92869"/>
                </a:lnTo>
                <a:lnTo>
                  <a:pt x="1107281" y="61913"/>
                </a:lnTo>
                <a:lnTo>
                  <a:pt x="1095375" y="54769"/>
                </a:lnTo>
                <a:lnTo>
                  <a:pt x="1085850" y="40481"/>
                </a:lnTo>
                <a:lnTo>
                  <a:pt x="1083468" y="28575"/>
                </a:lnTo>
                <a:lnTo>
                  <a:pt x="1095375" y="14288"/>
                </a:lnTo>
                <a:lnTo>
                  <a:pt x="1109662" y="4763"/>
                </a:lnTo>
                <a:lnTo>
                  <a:pt x="1145381" y="0"/>
                </a:lnTo>
                <a:lnTo>
                  <a:pt x="1214437" y="9525"/>
                </a:lnTo>
                <a:lnTo>
                  <a:pt x="1283493" y="26194"/>
                </a:lnTo>
                <a:lnTo>
                  <a:pt x="1352550" y="52388"/>
                </a:lnTo>
                <a:lnTo>
                  <a:pt x="1412081" y="80963"/>
                </a:lnTo>
                <a:lnTo>
                  <a:pt x="1481137" y="119063"/>
                </a:lnTo>
                <a:lnTo>
                  <a:pt x="1545431" y="161925"/>
                </a:lnTo>
                <a:lnTo>
                  <a:pt x="1602581" y="204788"/>
                </a:lnTo>
                <a:lnTo>
                  <a:pt x="1635918" y="238125"/>
                </a:lnTo>
                <a:lnTo>
                  <a:pt x="1652587" y="257175"/>
                </a:lnTo>
                <a:lnTo>
                  <a:pt x="1657350" y="271463"/>
                </a:lnTo>
                <a:lnTo>
                  <a:pt x="1657350" y="288131"/>
                </a:lnTo>
                <a:lnTo>
                  <a:pt x="1645443" y="311944"/>
                </a:lnTo>
                <a:lnTo>
                  <a:pt x="1616868" y="335756"/>
                </a:lnTo>
                <a:lnTo>
                  <a:pt x="1576387" y="361950"/>
                </a:lnTo>
                <a:lnTo>
                  <a:pt x="1528762" y="390525"/>
                </a:lnTo>
                <a:lnTo>
                  <a:pt x="1390650" y="523875"/>
                </a:lnTo>
                <a:lnTo>
                  <a:pt x="1240631" y="661988"/>
                </a:lnTo>
                <a:lnTo>
                  <a:pt x="1128712" y="757238"/>
                </a:lnTo>
                <a:lnTo>
                  <a:pt x="966787" y="890588"/>
                </a:lnTo>
                <a:lnTo>
                  <a:pt x="847725" y="9763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E51D3C-5EE2-4997-8F8D-3F9A879B6B2D}"/>
              </a:ext>
            </a:extLst>
          </p:cNvPr>
          <p:cNvSpPr/>
          <p:nvPr/>
        </p:nvSpPr>
        <p:spPr>
          <a:xfrm>
            <a:off x="6284913" y="2847976"/>
            <a:ext cx="2330450" cy="1476375"/>
          </a:xfrm>
          <a:custGeom>
            <a:avLst/>
            <a:gdLst>
              <a:gd name="connsiteX0" fmla="*/ 1140619 w 2331244"/>
              <a:gd name="connsiteY0" fmla="*/ 1026319 h 1476375"/>
              <a:gd name="connsiteX1" fmla="*/ 871537 w 2331244"/>
              <a:gd name="connsiteY1" fmla="*/ 769144 h 1476375"/>
              <a:gd name="connsiteX2" fmla="*/ 714375 w 2331244"/>
              <a:gd name="connsiteY2" fmla="*/ 619125 h 1476375"/>
              <a:gd name="connsiteX3" fmla="*/ 509587 w 2331244"/>
              <a:gd name="connsiteY3" fmla="*/ 435769 h 1476375"/>
              <a:gd name="connsiteX4" fmla="*/ 371475 w 2331244"/>
              <a:gd name="connsiteY4" fmla="*/ 311944 h 1476375"/>
              <a:gd name="connsiteX5" fmla="*/ 211931 w 2331244"/>
              <a:gd name="connsiteY5" fmla="*/ 178594 h 1476375"/>
              <a:gd name="connsiteX6" fmla="*/ 152400 w 2331244"/>
              <a:gd name="connsiteY6" fmla="*/ 133350 h 1476375"/>
              <a:gd name="connsiteX7" fmla="*/ 133350 w 2331244"/>
              <a:gd name="connsiteY7" fmla="*/ 121444 h 1476375"/>
              <a:gd name="connsiteX8" fmla="*/ 111919 w 2331244"/>
              <a:gd name="connsiteY8" fmla="*/ 107156 h 1476375"/>
              <a:gd name="connsiteX9" fmla="*/ 52387 w 2331244"/>
              <a:gd name="connsiteY9" fmla="*/ 80963 h 1476375"/>
              <a:gd name="connsiteX10" fmla="*/ 33337 w 2331244"/>
              <a:gd name="connsiteY10" fmla="*/ 73819 h 1476375"/>
              <a:gd name="connsiteX11" fmla="*/ 14287 w 2331244"/>
              <a:gd name="connsiteY11" fmla="*/ 61913 h 1476375"/>
              <a:gd name="connsiteX12" fmla="*/ 4762 w 2331244"/>
              <a:gd name="connsiteY12" fmla="*/ 45244 h 1476375"/>
              <a:gd name="connsiteX13" fmla="*/ 0 w 2331244"/>
              <a:gd name="connsiteY13" fmla="*/ 30956 h 1476375"/>
              <a:gd name="connsiteX14" fmla="*/ 4762 w 2331244"/>
              <a:gd name="connsiteY14" fmla="*/ 16669 h 1476375"/>
              <a:gd name="connsiteX15" fmla="*/ 21431 w 2331244"/>
              <a:gd name="connsiteY15" fmla="*/ 4763 h 1476375"/>
              <a:gd name="connsiteX16" fmla="*/ 50006 w 2331244"/>
              <a:gd name="connsiteY16" fmla="*/ 0 h 1476375"/>
              <a:gd name="connsiteX17" fmla="*/ 80962 w 2331244"/>
              <a:gd name="connsiteY17" fmla="*/ 0 h 1476375"/>
              <a:gd name="connsiteX18" fmla="*/ 109537 w 2331244"/>
              <a:gd name="connsiteY18" fmla="*/ 4763 h 1476375"/>
              <a:gd name="connsiteX19" fmla="*/ 161925 w 2331244"/>
              <a:gd name="connsiteY19" fmla="*/ 30956 h 1476375"/>
              <a:gd name="connsiteX20" fmla="*/ 288131 w 2331244"/>
              <a:gd name="connsiteY20" fmla="*/ 104775 h 1476375"/>
              <a:gd name="connsiteX21" fmla="*/ 528637 w 2331244"/>
              <a:gd name="connsiteY21" fmla="*/ 273844 h 1476375"/>
              <a:gd name="connsiteX22" fmla="*/ 764381 w 2331244"/>
              <a:gd name="connsiteY22" fmla="*/ 450056 h 1476375"/>
              <a:gd name="connsiteX23" fmla="*/ 1054894 w 2331244"/>
              <a:gd name="connsiteY23" fmla="*/ 669131 h 1476375"/>
              <a:gd name="connsiteX24" fmla="*/ 1293019 w 2331244"/>
              <a:gd name="connsiteY24" fmla="*/ 838200 h 1476375"/>
              <a:gd name="connsiteX25" fmla="*/ 1469231 w 2331244"/>
              <a:gd name="connsiteY25" fmla="*/ 954881 h 1476375"/>
              <a:gd name="connsiteX26" fmla="*/ 1638300 w 2331244"/>
              <a:gd name="connsiteY26" fmla="*/ 1059656 h 1476375"/>
              <a:gd name="connsiteX27" fmla="*/ 1852612 w 2331244"/>
              <a:gd name="connsiteY27" fmla="*/ 1185863 h 1476375"/>
              <a:gd name="connsiteX28" fmla="*/ 1995487 w 2331244"/>
              <a:gd name="connsiteY28" fmla="*/ 1262063 h 1476375"/>
              <a:gd name="connsiteX29" fmla="*/ 2202656 w 2331244"/>
              <a:gd name="connsiteY29" fmla="*/ 1362075 h 1476375"/>
              <a:gd name="connsiteX30" fmla="*/ 2302669 w 2331244"/>
              <a:gd name="connsiteY30" fmla="*/ 1407319 h 1476375"/>
              <a:gd name="connsiteX31" fmla="*/ 2319337 w 2331244"/>
              <a:gd name="connsiteY31" fmla="*/ 1421606 h 1476375"/>
              <a:gd name="connsiteX32" fmla="*/ 2326481 w 2331244"/>
              <a:gd name="connsiteY32" fmla="*/ 1431131 h 1476375"/>
              <a:gd name="connsiteX33" fmla="*/ 2331244 w 2331244"/>
              <a:gd name="connsiteY33" fmla="*/ 1447800 h 1476375"/>
              <a:gd name="connsiteX34" fmla="*/ 2328862 w 2331244"/>
              <a:gd name="connsiteY34" fmla="*/ 1462088 h 1476375"/>
              <a:gd name="connsiteX35" fmla="*/ 2319337 w 2331244"/>
              <a:gd name="connsiteY35" fmla="*/ 1473994 h 1476375"/>
              <a:gd name="connsiteX36" fmla="*/ 2286000 w 2331244"/>
              <a:gd name="connsiteY36" fmla="*/ 1476375 h 1476375"/>
              <a:gd name="connsiteX37" fmla="*/ 2107406 w 2331244"/>
              <a:gd name="connsiteY37" fmla="*/ 1464469 h 1476375"/>
              <a:gd name="connsiteX38" fmla="*/ 1847850 w 2331244"/>
              <a:gd name="connsiteY38" fmla="*/ 1445419 h 1476375"/>
              <a:gd name="connsiteX39" fmla="*/ 1621631 w 2331244"/>
              <a:gd name="connsiteY39" fmla="*/ 1428750 h 1476375"/>
              <a:gd name="connsiteX40" fmla="*/ 1597819 w 2331244"/>
              <a:gd name="connsiteY40" fmla="*/ 1423988 h 1476375"/>
              <a:gd name="connsiteX41" fmla="*/ 1557337 w 2331244"/>
              <a:gd name="connsiteY41" fmla="*/ 1402556 h 1476375"/>
              <a:gd name="connsiteX42" fmla="*/ 1490662 w 2331244"/>
              <a:gd name="connsiteY42" fmla="*/ 1364456 h 1476375"/>
              <a:gd name="connsiteX43" fmla="*/ 1419225 w 2331244"/>
              <a:gd name="connsiteY43" fmla="*/ 1307306 h 1476375"/>
              <a:gd name="connsiteX44" fmla="*/ 1140619 w 2331244"/>
              <a:gd name="connsiteY44" fmla="*/ 1026319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31244" h="1476375">
                <a:moveTo>
                  <a:pt x="1140619" y="1026319"/>
                </a:moveTo>
                <a:lnTo>
                  <a:pt x="871537" y="769144"/>
                </a:lnTo>
                <a:lnTo>
                  <a:pt x="714375" y="619125"/>
                </a:lnTo>
                <a:lnTo>
                  <a:pt x="509587" y="435769"/>
                </a:lnTo>
                <a:lnTo>
                  <a:pt x="371475" y="311944"/>
                </a:lnTo>
                <a:lnTo>
                  <a:pt x="211931" y="178594"/>
                </a:lnTo>
                <a:lnTo>
                  <a:pt x="152400" y="133350"/>
                </a:lnTo>
                <a:lnTo>
                  <a:pt x="133350" y="121444"/>
                </a:lnTo>
                <a:lnTo>
                  <a:pt x="111919" y="107156"/>
                </a:lnTo>
                <a:lnTo>
                  <a:pt x="52387" y="80963"/>
                </a:lnTo>
                <a:lnTo>
                  <a:pt x="33337" y="73819"/>
                </a:lnTo>
                <a:lnTo>
                  <a:pt x="14287" y="61913"/>
                </a:lnTo>
                <a:lnTo>
                  <a:pt x="4762" y="45244"/>
                </a:lnTo>
                <a:lnTo>
                  <a:pt x="0" y="30956"/>
                </a:lnTo>
                <a:lnTo>
                  <a:pt x="4762" y="16669"/>
                </a:lnTo>
                <a:lnTo>
                  <a:pt x="21431" y="4763"/>
                </a:lnTo>
                <a:lnTo>
                  <a:pt x="50006" y="0"/>
                </a:lnTo>
                <a:lnTo>
                  <a:pt x="80962" y="0"/>
                </a:lnTo>
                <a:lnTo>
                  <a:pt x="109537" y="4763"/>
                </a:lnTo>
                <a:lnTo>
                  <a:pt x="161925" y="30956"/>
                </a:lnTo>
                <a:lnTo>
                  <a:pt x="288131" y="104775"/>
                </a:lnTo>
                <a:lnTo>
                  <a:pt x="528637" y="273844"/>
                </a:lnTo>
                <a:lnTo>
                  <a:pt x="764381" y="450056"/>
                </a:lnTo>
                <a:lnTo>
                  <a:pt x="1054894" y="669131"/>
                </a:lnTo>
                <a:lnTo>
                  <a:pt x="1293019" y="838200"/>
                </a:lnTo>
                <a:lnTo>
                  <a:pt x="1469231" y="954881"/>
                </a:lnTo>
                <a:lnTo>
                  <a:pt x="1638300" y="1059656"/>
                </a:lnTo>
                <a:lnTo>
                  <a:pt x="1852612" y="1185863"/>
                </a:lnTo>
                <a:lnTo>
                  <a:pt x="1995487" y="1262063"/>
                </a:lnTo>
                <a:lnTo>
                  <a:pt x="2202656" y="1362075"/>
                </a:lnTo>
                <a:lnTo>
                  <a:pt x="2302669" y="1407319"/>
                </a:lnTo>
                <a:lnTo>
                  <a:pt x="2319337" y="1421606"/>
                </a:lnTo>
                <a:lnTo>
                  <a:pt x="2326481" y="1431131"/>
                </a:lnTo>
                <a:lnTo>
                  <a:pt x="2331244" y="1447800"/>
                </a:lnTo>
                <a:lnTo>
                  <a:pt x="2328862" y="1462088"/>
                </a:lnTo>
                <a:lnTo>
                  <a:pt x="2319337" y="1473994"/>
                </a:lnTo>
                <a:lnTo>
                  <a:pt x="2286000" y="1476375"/>
                </a:lnTo>
                <a:lnTo>
                  <a:pt x="2107406" y="1464469"/>
                </a:lnTo>
                <a:lnTo>
                  <a:pt x="1847850" y="1445419"/>
                </a:lnTo>
                <a:lnTo>
                  <a:pt x="1621631" y="1428750"/>
                </a:lnTo>
                <a:lnTo>
                  <a:pt x="1597819" y="1423988"/>
                </a:lnTo>
                <a:lnTo>
                  <a:pt x="1557337" y="1402556"/>
                </a:lnTo>
                <a:lnTo>
                  <a:pt x="1490662" y="1364456"/>
                </a:lnTo>
                <a:lnTo>
                  <a:pt x="1419225" y="1307306"/>
                </a:lnTo>
                <a:lnTo>
                  <a:pt x="1140619" y="10263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7AA70DB-12EC-45FD-B49A-A69B76C1C0B7}"/>
              </a:ext>
            </a:extLst>
          </p:cNvPr>
          <p:cNvSpPr/>
          <p:nvPr/>
        </p:nvSpPr>
        <p:spPr>
          <a:xfrm>
            <a:off x="4367213" y="4265614"/>
            <a:ext cx="690562" cy="1425575"/>
          </a:xfrm>
          <a:custGeom>
            <a:avLst/>
            <a:gdLst>
              <a:gd name="connsiteX0" fmla="*/ 397668 w 690562"/>
              <a:gd name="connsiteY0" fmla="*/ 866775 h 1426369"/>
              <a:gd name="connsiteX1" fmla="*/ 335756 w 690562"/>
              <a:gd name="connsiteY1" fmla="*/ 557212 h 1426369"/>
              <a:gd name="connsiteX2" fmla="*/ 278606 w 690562"/>
              <a:gd name="connsiteY2" fmla="*/ 342900 h 1426369"/>
              <a:gd name="connsiteX3" fmla="*/ 266700 w 690562"/>
              <a:gd name="connsiteY3" fmla="*/ 319087 h 1426369"/>
              <a:gd name="connsiteX4" fmla="*/ 228600 w 690562"/>
              <a:gd name="connsiteY4" fmla="*/ 266700 h 1426369"/>
              <a:gd name="connsiteX5" fmla="*/ 157162 w 690562"/>
              <a:gd name="connsiteY5" fmla="*/ 178594 h 1426369"/>
              <a:gd name="connsiteX6" fmla="*/ 128587 w 690562"/>
              <a:gd name="connsiteY6" fmla="*/ 154781 h 1426369"/>
              <a:gd name="connsiteX7" fmla="*/ 90487 w 690562"/>
              <a:gd name="connsiteY7" fmla="*/ 123825 h 1426369"/>
              <a:gd name="connsiteX8" fmla="*/ 57150 w 690562"/>
              <a:gd name="connsiteY8" fmla="*/ 100012 h 1426369"/>
              <a:gd name="connsiteX9" fmla="*/ 11906 w 690562"/>
              <a:gd name="connsiteY9" fmla="*/ 78581 h 1426369"/>
              <a:gd name="connsiteX10" fmla="*/ 2381 w 690562"/>
              <a:gd name="connsiteY10" fmla="*/ 64294 h 1426369"/>
              <a:gd name="connsiteX11" fmla="*/ 0 w 690562"/>
              <a:gd name="connsiteY11" fmla="*/ 45244 h 1426369"/>
              <a:gd name="connsiteX12" fmla="*/ 9525 w 690562"/>
              <a:gd name="connsiteY12" fmla="*/ 23812 h 1426369"/>
              <a:gd name="connsiteX13" fmla="*/ 21431 w 690562"/>
              <a:gd name="connsiteY13" fmla="*/ 9525 h 1426369"/>
              <a:gd name="connsiteX14" fmla="*/ 47625 w 690562"/>
              <a:gd name="connsiteY14" fmla="*/ 2381 h 1426369"/>
              <a:gd name="connsiteX15" fmla="*/ 97631 w 690562"/>
              <a:gd name="connsiteY15" fmla="*/ 0 h 1426369"/>
              <a:gd name="connsiteX16" fmla="*/ 150018 w 690562"/>
              <a:gd name="connsiteY16" fmla="*/ 7144 h 1426369"/>
              <a:gd name="connsiteX17" fmla="*/ 183356 w 690562"/>
              <a:gd name="connsiteY17" fmla="*/ 16669 h 1426369"/>
              <a:gd name="connsiteX18" fmla="*/ 259556 w 690562"/>
              <a:gd name="connsiteY18" fmla="*/ 28575 h 1426369"/>
              <a:gd name="connsiteX19" fmla="*/ 311943 w 690562"/>
              <a:gd name="connsiteY19" fmla="*/ 42862 h 1426369"/>
              <a:gd name="connsiteX20" fmla="*/ 390525 w 690562"/>
              <a:gd name="connsiteY20" fmla="*/ 71437 h 1426369"/>
              <a:gd name="connsiteX21" fmla="*/ 452437 w 690562"/>
              <a:gd name="connsiteY21" fmla="*/ 100012 h 1426369"/>
              <a:gd name="connsiteX22" fmla="*/ 495300 w 690562"/>
              <a:gd name="connsiteY22" fmla="*/ 126206 h 1426369"/>
              <a:gd name="connsiteX23" fmla="*/ 488156 w 690562"/>
              <a:gd name="connsiteY23" fmla="*/ 257175 h 1426369"/>
              <a:gd name="connsiteX24" fmla="*/ 550068 w 690562"/>
              <a:gd name="connsiteY24" fmla="*/ 557212 h 1426369"/>
              <a:gd name="connsiteX25" fmla="*/ 592931 w 690562"/>
              <a:gd name="connsiteY25" fmla="*/ 792956 h 1426369"/>
              <a:gd name="connsiteX26" fmla="*/ 623887 w 690562"/>
              <a:gd name="connsiteY26" fmla="*/ 997744 h 1426369"/>
              <a:gd name="connsiteX27" fmla="*/ 654843 w 690562"/>
              <a:gd name="connsiteY27" fmla="*/ 1178719 h 1426369"/>
              <a:gd name="connsiteX28" fmla="*/ 690562 w 690562"/>
              <a:gd name="connsiteY28" fmla="*/ 1400175 h 1426369"/>
              <a:gd name="connsiteX29" fmla="*/ 461962 w 690562"/>
              <a:gd name="connsiteY29" fmla="*/ 1426369 h 1426369"/>
              <a:gd name="connsiteX30" fmla="*/ 438150 w 690562"/>
              <a:gd name="connsiteY30" fmla="*/ 1216819 h 1426369"/>
              <a:gd name="connsiteX31" fmla="*/ 397668 w 690562"/>
              <a:gd name="connsiteY31" fmla="*/ 866775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90562" h="1426369">
                <a:moveTo>
                  <a:pt x="397668" y="866775"/>
                </a:moveTo>
                <a:lnTo>
                  <a:pt x="335756" y="557212"/>
                </a:lnTo>
                <a:lnTo>
                  <a:pt x="278606" y="342900"/>
                </a:lnTo>
                <a:lnTo>
                  <a:pt x="266700" y="319087"/>
                </a:lnTo>
                <a:lnTo>
                  <a:pt x="228600" y="266700"/>
                </a:lnTo>
                <a:lnTo>
                  <a:pt x="157162" y="178594"/>
                </a:lnTo>
                <a:lnTo>
                  <a:pt x="128587" y="154781"/>
                </a:lnTo>
                <a:lnTo>
                  <a:pt x="90487" y="123825"/>
                </a:lnTo>
                <a:lnTo>
                  <a:pt x="57150" y="100012"/>
                </a:lnTo>
                <a:lnTo>
                  <a:pt x="11906" y="78581"/>
                </a:lnTo>
                <a:lnTo>
                  <a:pt x="2381" y="64294"/>
                </a:lnTo>
                <a:lnTo>
                  <a:pt x="0" y="45244"/>
                </a:lnTo>
                <a:lnTo>
                  <a:pt x="9525" y="23812"/>
                </a:lnTo>
                <a:lnTo>
                  <a:pt x="21431" y="9525"/>
                </a:lnTo>
                <a:lnTo>
                  <a:pt x="47625" y="2381"/>
                </a:lnTo>
                <a:lnTo>
                  <a:pt x="97631" y="0"/>
                </a:lnTo>
                <a:lnTo>
                  <a:pt x="150018" y="7144"/>
                </a:lnTo>
                <a:lnTo>
                  <a:pt x="183356" y="16669"/>
                </a:lnTo>
                <a:lnTo>
                  <a:pt x="259556" y="28575"/>
                </a:lnTo>
                <a:lnTo>
                  <a:pt x="311943" y="42862"/>
                </a:lnTo>
                <a:lnTo>
                  <a:pt x="390525" y="71437"/>
                </a:lnTo>
                <a:lnTo>
                  <a:pt x="452437" y="100012"/>
                </a:lnTo>
                <a:lnTo>
                  <a:pt x="495300" y="126206"/>
                </a:lnTo>
                <a:lnTo>
                  <a:pt x="488156" y="257175"/>
                </a:lnTo>
                <a:lnTo>
                  <a:pt x="550068" y="557212"/>
                </a:lnTo>
                <a:lnTo>
                  <a:pt x="592931" y="792956"/>
                </a:lnTo>
                <a:lnTo>
                  <a:pt x="623887" y="997744"/>
                </a:lnTo>
                <a:lnTo>
                  <a:pt x="654843" y="1178719"/>
                </a:lnTo>
                <a:lnTo>
                  <a:pt x="690562" y="1400175"/>
                </a:lnTo>
                <a:lnTo>
                  <a:pt x="461962" y="1426369"/>
                </a:lnTo>
                <a:lnTo>
                  <a:pt x="438150" y="1216819"/>
                </a:lnTo>
                <a:lnTo>
                  <a:pt x="397668" y="866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E88021-8D3C-4031-BEC9-2E215AC56738}"/>
              </a:ext>
            </a:extLst>
          </p:cNvPr>
          <p:cNvSpPr/>
          <p:nvPr/>
        </p:nvSpPr>
        <p:spPr>
          <a:xfrm>
            <a:off x="4756151" y="4160838"/>
            <a:ext cx="2874963" cy="1446212"/>
          </a:xfrm>
          <a:custGeom>
            <a:avLst/>
            <a:gdLst>
              <a:gd name="connsiteX0" fmla="*/ 1127343 w 2875976"/>
              <a:gd name="connsiteY0" fmla="*/ 320667 h 1445504"/>
              <a:gd name="connsiteX1" fmla="*/ 816697 w 2875976"/>
              <a:gd name="connsiteY1" fmla="*/ 345719 h 1445504"/>
              <a:gd name="connsiteX2" fmla="*/ 688932 w 2875976"/>
              <a:gd name="connsiteY2" fmla="*/ 360750 h 1445504"/>
              <a:gd name="connsiteX3" fmla="*/ 32568 w 2875976"/>
              <a:gd name="connsiteY3" fmla="*/ 390812 h 1445504"/>
              <a:gd name="connsiteX4" fmla="*/ 0 w 2875976"/>
              <a:gd name="connsiteY4" fmla="*/ 207932 h 1445504"/>
              <a:gd name="connsiteX5" fmla="*/ 536114 w 2875976"/>
              <a:gd name="connsiteY5" fmla="*/ 202922 h 1445504"/>
              <a:gd name="connsiteX6" fmla="*/ 678911 w 2875976"/>
              <a:gd name="connsiteY6" fmla="*/ 197912 h 1445504"/>
              <a:gd name="connsiteX7" fmla="*/ 864296 w 2875976"/>
              <a:gd name="connsiteY7" fmla="*/ 190396 h 1445504"/>
              <a:gd name="connsiteX8" fmla="*/ 1149890 w 2875976"/>
              <a:gd name="connsiteY8" fmla="*/ 170354 h 1445504"/>
              <a:gd name="connsiteX9" fmla="*/ 1465546 w 2875976"/>
              <a:gd name="connsiteY9" fmla="*/ 145302 h 1445504"/>
              <a:gd name="connsiteX10" fmla="*/ 1926503 w 2875976"/>
              <a:gd name="connsiteY10" fmla="*/ 102714 h 1445504"/>
              <a:gd name="connsiteX11" fmla="*/ 2079321 w 2875976"/>
              <a:gd name="connsiteY11" fmla="*/ 87682 h 1445504"/>
              <a:gd name="connsiteX12" fmla="*/ 2197066 w 2875976"/>
              <a:gd name="connsiteY12" fmla="*/ 67641 h 1445504"/>
              <a:gd name="connsiteX13" fmla="*/ 2314810 w 2875976"/>
              <a:gd name="connsiteY13" fmla="*/ 42589 h 1445504"/>
              <a:gd name="connsiteX14" fmla="*/ 2364914 w 2875976"/>
              <a:gd name="connsiteY14" fmla="*/ 30063 h 1445504"/>
              <a:gd name="connsiteX15" fmla="*/ 2402492 w 2875976"/>
              <a:gd name="connsiteY15" fmla="*/ 20042 h 1445504"/>
              <a:gd name="connsiteX16" fmla="*/ 2422534 w 2875976"/>
              <a:gd name="connsiteY16" fmla="*/ 10021 h 1445504"/>
              <a:gd name="connsiteX17" fmla="*/ 2447586 w 2875976"/>
              <a:gd name="connsiteY17" fmla="*/ 2506 h 1445504"/>
              <a:gd name="connsiteX18" fmla="*/ 2472638 w 2875976"/>
              <a:gd name="connsiteY18" fmla="*/ 0 h 1445504"/>
              <a:gd name="connsiteX19" fmla="*/ 2505206 w 2875976"/>
              <a:gd name="connsiteY19" fmla="*/ 10021 h 1445504"/>
              <a:gd name="connsiteX20" fmla="*/ 2567836 w 2875976"/>
              <a:gd name="connsiteY20" fmla="*/ 45094 h 1445504"/>
              <a:gd name="connsiteX21" fmla="*/ 2645497 w 2875976"/>
              <a:gd name="connsiteY21" fmla="*/ 105219 h 1445504"/>
              <a:gd name="connsiteX22" fmla="*/ 2735685 w 2875976"/>
              <a:gd name="connsiteY22" fmla="*/ 187891 h 1445504"/>
              <a:gd name="connsiteX23" fmla="*/ 2798315 w 2875976"/>
              <a:gd name="connsiteY23" fmla="*/ 245510 h 1445504"/>
              <a:gd name="connsiteX24" fmla="*/ 2833388 w 2875976"/>
              <a:gd name="connsiteY24" fmla="*/ 278078 h 1445504"/>
              <a:gd name="connsiteX25" fmla="*/ 2860945 w 2875976"/>
              <a:gd name="connsiteY25" fmla="*/ 305635 h 1445504"/>
              <a:gd name="connsiteX26" fmla="*/ 2868461 w 2875976"/>
              <a:gd name="connsiteY26" fmla="*/ 320667 h 1445504"/>
              <a:gd name="connsiteX27" fmla="*/ 2875976 w 2875976"/>
              <a:gd name="connsiteY27" fmla="*/ 345719 h 1445504"/>
              <a:gd name="connsiteX28" fmla="*/ 2860945 w 2875976"/>
              <a:gd name="connsiteY28" fmla="*/ 370771 h 1445504"/>
              <a:gd name="connsiteX29" fmla="*/ 2840903 w 2875976"/>
              <a:gd name="connsiteY29" fmla="*/ 395823 h 1445504"/>
              <a:gd name="connsiteX30" fmla="*/ 2813346 w 2875976"/>
              <a:gd name="connsiteY30" fmla="*/ 470979 h 1445504"/>
              <a:gd name="connsiteX31" fmla="*/ 2780778 w 2875976"/>
              <a:gd name="connsiteY31" fmla="*/ 571187 h 1445504"/>
              <a:gd name="connsiteX32" fmla="*/ 2738190 w 2875976"/>
              <a:gd name="connsiteY32" fmla="*/ 736531 h 1445504"/>
              <a:gd name="connsiteX33" fmla="*/ 2693096 w 2875976"/>
              <a:gd name="connsiteY33" fmla="*/ 926926 h 1445504"/>
              <a:gd name="connsiteX34" fmla="*/ 2610424 w 2875976"/>
              <a:gd name="connsiteY34" fmla="*/ 1250098 h 1445504"/>
              <a:gd name="connsiteX35" fmla="*/ 2557815 w 2875976"/>
              <a:gd name="connsiteY35" fmla="*/ 1442999 h 1445504"/>
              <a:gd name="connsiteX36" fmla="*/ 2372430 w 2875976"/>
              <a:gd name="connsiteY36" fmla="*/ 1445504 h 1445504"/>
              <a:gd name="connsiteX37" fmla="*/ 2412513 w 2875976"/>
              <a:gd name="connsiteY37" fmla="*/ 1139869 h 1445504"/>
              <a:gd name="connsiteX38" fmla="*/ 2432555 w 2875976"/>
              <a:gd name="connsiteY38" fmla="*/ 997072 h 1445504"/>
              <a:gd name="connsiteX39" fmla="*/ 2462617 w 2875976"/>
              <a:gd name="connsiteY39" fmla="*/ 809182 h 1445504"/>
              <a:gd name="connsiteX40" fmla="*/ 2492680 w 2875976"/>
              <a:gd name="connsiteY40" fmla="*/ 618786 h 1445504"/>
              <a:gd name="connsiteX41" fmla="*/ 2492680 w 2875976"/>
              <a:gd name="connsiteY41" fmla="*/ 465969 h 1445504"/>
              <a:gd name="connsiteX42" fmla="*/ 2485164 w 2875976"/>
              <a:gd name="connsiteY42" fmla="*/ 373276 h 1445504"/>
              <a:gd name="connsiteX43" fmla="*/ 2480154 w 2875976"/>
              <a:gd name="connsiteY43" fmla="*/ 340708 h 1445504"/>
              <a:gd name="connsiteX44" fmla="*/ 2475143 w 2875976"/>
              <a:gd name="connsiteY44" fmla="*/ 318161 h 1445504"/>
              <a:gd name="connsiteX45" fmla="*/ 2467628 w 2875976"/>
              <a:gd name="connsiteY45" fmla="*/ 305635 h 1445504"/>
              <a:gd name="connsiteX46" fmla="*/ 2447586 w 2875976"/>
              <a:gd name="connsiteY46" fmla="*/ 290604 h 1445504"/>
              <a:gd name="connsiteX47" fmla="*/ 2420029 w 2875976"/>
              <a:gd name="connsiteY47" fmla="*/ 278078 h 1445504"/>
              <a:gd name="connsiteX48" fmla="*/ 2379946 w 2875976"/>
              <a:gd name="connsiteY48" fmla="*/ 270562 h 1445504"/>
              <a:gd name="connsiteX49" fmla="*/ 2159487 w 2875976"/>
              <a:gd name="connsiteY49" fmla="*/ 275573 h 1445504"/>
              <a:gd name="connsiteX50" fmla="*/ 1680993 w 2875976"/>
              <a:gd name="connsiteY50" fmla="*/ 295615 h 1445504"/>
              <a:gd name="connsiteX51" fmla="*/ 1538196 w 2875976"/>
              <a:gd name="connsiteY51" fmla="*/ 295615 h 1445504"/>
              <a:gd name="connsiteX52" fmla="*/ 1127343 w 2875976"/>
              <a:gd name="connsiteY52" fmla="*/ 320667 h 144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5976" h="1445504">
                <a:moveTo>
                  <a:pt x="1127343" y="320667"/>
                </a:moveTo>
                <a:lnTo>
                  <a:pt x="816697" y="345719"/>
                </a:lnTo>
                <a:lnTo>
                  <a:pt x="688932" y="360750"/>
                </a:lnTo>
                <a:lnTo>
                  <a:pt x="32568" y="390812"/>
                </a:lnTo>
                <a:lnTo>
                  <a:pt x="0" y="207932"/>
                </a:lnTo>
                <a:lnTo>
                  <a:pt x="536114" y="202922"/>
                </a:lnTo>
                <a:lnTo>
                  <a:pt x="678911" y="197912"/>
                </a:lnTo>
                <a:lnTo>
                  <a:pt x="864296" y="190396"/>
                </a:lnTo>
                <a:lnTo>
                  <a:pt x="1149890" y="170354"/>
                </a:lnTo>
                <a:lnTo>
                  <a:pt x="1465546" y="145302"/>
                </a:lnTo>
                <a:lnTo>
                  <a:pt x="1926503" y="102714"/>
                </a:lnTo>
                <a:lnTo>
                  <a:pt x="2079321" y="87682"/>
                </a:lnTo>
                <a:lnTo>
                  <a:pt x="2197066" y="67641"/>
                </a:lnTo>
                <a:lnTo>
                  <a:pt x="2314810" y="42589"/>
                </a:lnTo>
                <a:lnTo>
                  <a:pt x="2364914" y="30063"/>
                </a:lnTo>
                <a:lnTo>
                  <a:pt x="2402492" y="20042"/>
                </a:lnTo>
                <a:lnTo>
                  <a:pt x="2422534" y="10021"/>
                </a:lnTo>
                <a:lnTo>
                  <a:pt x="2447586" y="2506"/>
                </a:lnTo>
                <a:lnTo>
                  <a:pt x="2472638" y="0"/>
                </a:lnTo>
                <a:lnTo>
                  <a:pt x="2505206" y="10021"/>
                </a:lnTo>
                <a:lnTo>
                  <a:pt x="2567836" y="45094"/>
                </a:lnTo>
                <a:lnTo>
                  <a:pt x="2645497" y="105219"/>
                </a:lnTo>
                <a:lnTo>
                  <a:pt x="2735685" y="187891"/>
                </a:lnTo>
                <a:lnTo>
                  <a:pt x="2798315" y="245510"/>
                </a:lnTo>
                <a:lnTo>
                  <a:pt x="2833388" y="278078"/>
                </a:lnTo>
                <a:lnTo>
                  <a:pt x="2860945" y="305635"/>
                </a:lnTo>
                <a:lnTo>
                  <a:pt x="2868461" y="320667"/>
                </a:lnTo>
                <a:lnTo>
                  <a:pt x="2875976" y="345719"/>
                </a:lnTo>
                <a:lnTo>
                  <a:pt x="2860945" y="370771"/>
                </a:lnTo>
                <a:lnTo>
                  <a:pt x="2840903" y="395823"/>
                </a:lnTo>
                <a:lnTo>
                  <a:pt x="2813346" y="470979"/>
                </a:lnTo>
                <a:lnTo>
                  <a:pt x="2780778" y="571187"/>
                </a:lnTo>
                <a:lnTo>
                  <a:pt x="2738190" y="736531"/>
                </a:lnTo>
                <a:lnTo>
                  <a:pt x="2693096" y="926926"/>
                </a:lnTo>
                <a:lnTo>
                  <a:pt x="2610424" y="1250098"/>
                </a:lnTo>
                <a:lnTo>
                  <a:pt x="2557815" y="1442999"/>
                </a:lnTo>
                <a:lnTo>
                  <a:pt x="2372430" y="1445504"/>
                </a:lnTo>
                <a:lnTo>
                  <a:pt x="2412513" y="1139869"/>
                </a:lnTo>
                <a:lnTo>
                  <a:pt x="2432555" y="997072"/>
                </a:lnTo>
                <a:lnTo>
                  <a:pt x="2462617" y="809182"/>
                </a:lnTo>
                <a:lnTo>
                  <a:pt x="2492680" y="618786"/>
                </a:lnTo>
                <a:lnTo>
                  <a:pt x="2492680" y="465969"/>
                </a:lnTo>
                <a:lnTo>
                  <a:pt x="2485164" y="373276"/>
                </a:lnTo>
                <a:lnTo>
                  <a:pt x="2480154" y="340708"/>
                </a:lnTo>
                <a:lnTo>
                  <a:pt x="2475143" y="318161"/>
                </a:lnTo>
                <a:lnTo>
                  <a:pt x="2467628" y="305635"/>
                </a:lnTo>
                <a:lnTo>
                  <a:pt x="2447586" y="290604"/>
                </a:lnTo>
                <a:lnTo>
                  <a:pt x="2420029" y="278078"/>
                </a:lnTo>
                <a:lnTo>
                  <a:pt x="2379946" y="270562"/>
                </a:lnTo>
                <a:lnTo>
                  <a:pt x="2159487" y="275573"/>
                </a:lnTo>
                <a:lnTo>
                  <a:pt x="1680993" y="295615"/>
                </a:lnTo>
                <a:lnTo>
                  <a:pt x="1538196" y="295615"/>
                </a:lnTo>
                <a:lnTo>
                  <a:pt x="1127343" y="3206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B85989-A2F2-46D6-BFD8-151DE618A40A}"/>
              </a:ext>
            </a:extLst>
          </p:cNvPr>
          <p:cNvSpPr/>
          <p:nvPr/>
        </p:nvSpPr>
        <p:spPr>
          <a:xfrm>
            <a:off x="5391150" y="4443414"/>
            <a:ext cx="342900" cy="1184275"/>
          </a:xfrm>
          <a:custGeom>
            <a:avLst/>
            <a:gdLst>
              <a:gd name="connsiteX0" fmla="*/ 100013 w 342900"/>
              <a:gd name="connsiteY0" fmla="*/ 700087 h 1183481"/>
              <a:gd name="connsiteX1" fmla="*/ 71438 w 342900"/>
              <a:gd name="connsiteY1" fmla="*/ 200025 h 1183481"/>
              <a:gd name="connsiteX2" fmla="*/ 0 w 342900"/>
              <a:gd name="connsiteY2" fmla="*/ 19050 h 1183481"/>
              <a:gd name="connsiteX3" fmla="*/ 164306 w 342900"/>
              <a:gd name="connsiteY3" fmla="*/ 0 h 1183481"/>
              <a:gd name="connsiteX4" fmla="*/ 261938 w 342900"/>
              <a:gd name="connsiteY4" fmla="*/ 126206 h 1183481"/>
              <a:gd name="connsiteX5" fmla="*/ 290513 w 342900"/>
              <a:gd name="connsiteY5" fmla="*/ 161925 h 1183481"/>
              <a:gd name="connsiteX6" fmla="*/ 321469 w 342900"/>
              <a:gd name="connsiteY6" fmla="*/ 202406 h 1183481"/>
              <a:gd name="connsiteX7" fmla="*/ 333375 w 342900"/>
              <a:gd name="connsiteY7" fmla="*/ 228600 h 1183481"/>
              <a:gd name="connsiteX8" fmla="*/ 340519 w 342900"/>
              <a:gd name="connsiteY8" fmla="*/ 247650 h 1183481"/>
              <a:gd name="connsiteX9" fmla="*/ 342900 w 342900"/>
              <a:gd name="connsiteY9" fmla="*/ 269081 h 1183481"/>
              <a:gd name="connsiteX10" fmla="*/ 323850 w 342900"/>
              <a:gd name="connsiteY10" fmla="*/ 416718 h 1183481"/>
              <a:gd name="connsiteX11" fmla="*/ 307181 w 342900"/>
              <a:gd name="connsiteY11" fmla="*/ 635793 h 1183481"/>
              <a:gd name="connsiteX12" fmla="*/ 300038 w 342900"/>
              <a:gd name="connsiteY12" fmla="*/ 809625 h 1183481"/>
              <a:gd name="connsiteX13" fmla="*/ 297656 w 342900"/>
              <a:gd name="connsiteY13" fmla="*/ 978693 h 1183481"/>
              <a:gd name="connsiteX14" fmla="*/ 297656 w 342900"/>
              <a:gd name="connsiteY14" fmla="*/ 1166812 h 1183481"/>
              <a:gd name="connsiteX15" fmla="*/ 150019 w 342900"/>
              <a:gd name="connsiteY15" fmla="*/ 1183481 h 1183481"/>
              <a:gd name="connsiteX16" fmla="*/ 123825 w 342900"/>
              <a:gd name="connsiteY16" fmla="*/ 1012031 h 1183481"/>
              <a:gd name="connsiteX17" fmla="*/ 116681 w 342900"/>
              <a:gd name="connsiteY17" fmla="*/ 928687 h 1183481"/>
              <a:gd name="connsiteX18" fmla="*/ 100013 w 342900"/>
              <a:gd name="connsiteY18" fmla="*/ 7000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2900" h="1183481">
                <a:moveTo>
                  <a:pt x="100013" y="700087"/>
                </a:moveTo>
                <a:lnTo>
                  <a:pt x="71438" y="200025"/>
                </a:lnTo>
                <a:lnTo>
                  <a:pt x="0" y="19050"/>
                </a:lnTo>
                <a:lnTo>
                  <a:pt x="164306" y="0"/>
                </a:lnTo>
                <a:lnTo>
                  <a:pt x="261938" y="126206"/>
                </a:lnTo>
                <a:lnTo>
                  <a:pt x="290513" y="161925"/>
                </a:lnTo>
                <a:lnTo>
                  <a:pt x="321469" y="202406"/>
                </a:lnTo>
                <a:lnTo>
                  <a:pt x="333375" y="228600"/>
                </a:lnTo>
                <a:lnTo>
                  <a:pt x="340519" y="247650"/>
                </a:lnTo>
                <a:lnTo>
                  <a:pt x="342900" y="269081"/>
                </a:lnTo>
                <a:lnTo>
                  <a:pt x="323850" y="416718"/>
                </a:lnTo>
                <a:lnTo>
                  <a:pt x="307181" y="635793"/>
                </a:lnTo>
                <a:lnTo>
                  <a:pt x="300038" y="809625"/>
                </a:lnTo>
                <a:lnTo>
                  <a:pt x="297656" y="978693"/>
                </a:lnTo>
                <a:lnTo>
                  <a:pt x="297656" y="1166812"/>
                </a:lnTo>
                <a:lnTo>
                  <a:pt x="150019" y="1183481"/>
                </a:lnTo>
                <a:lnTo>
                  <a:pt x="123825" y="1012031"/>
                </a:lnTo>
                <a:lnTo>
                  <a:pt x="116681" y="928687"/>
                </a:lnTo>
                <a:lnTo>
                  <a:pt x="100013" y="7000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5DD59-BBBD-451A-BE5E-F44D19425B06}"/>
              </a:ext>
            </a:extLst>
          </p:cNvPr>
          <p:cNvSpPr/>
          <p:nvPr/>
        </p:nvSpPr>
        <p:spPr>
          <a:xfrm>
            <a:off x="6248400" y="4410075"/>
            <a:ext cx="319088" cy="1181100"/>
          </a:xfrm>
          <a:custGeom>
            <a:avLst/>
            <a:gdLst>
              <a:gd name="connsiteX0" fmla="*/ 57150 w 319088"/>
              <a:gd name="connsiteY0" fmla="*/ 750094 h 1181100"/>
              <a:gd name="connsiteX1" fmla="*/ 66675 w 319088"/>
              <a:gd name="connsiteY1" fmla="*/ 359569 h 1181100"/>
              <a:gd name="connsiteX2" fmla="*/ 59531 w 319088"/>
              <a:gd name="connsiteY2" fmla="*/ 216694 h 1181100"/>
              <a:gd name="connsiteX3" fmla="*/ 54769 w 319088"/>
              <a:gd name="connsiteY3" fmla="*/ 180975 h 1181100"/>
              <a:gd name="connsiteX4" fmla="*/ 42863 w 319088"/>
              <a:gd name="connsiteY4" fmla="*/ 119063 h 1181100"/>
              <a:gd name="connsiteX5" fmla="*/ 0 w 319088"/>
              <a:gd name="connsiteY5" fmla="*/ 0 h 1181100"/>
              <a:gd name="connsiteX6" fmla="*/ 171450 w 319088"/>
              <a:gd name="connsiteY6" fmla="*/ 2381 h 1181100"/>
              <a:gd name="connsiteX7" fmla="*/ 273844 w 319088"/>
              <a:gd name="connsiteY7" fmla="*/ 78581 h 1181100"/>
              <a:gd name="connsiteX8" fmla="*/ 295275 w 319088"/>
              <a:gd name="connsiteY8" fmla="*/ 97631 h 1181100"/>
              <a:gd name="connsiteX9" fmla="*/ 309563 w 319088"/>
              <a:gd name="connsiteY9" fmla="*/ 114300 h 1181100"/>
              <a:gd name="connsiteX10" fmla="*/ 316706 w 319088"/>
              <a:gd name="connsiteY10" fmla="*/ 140494 h 1181100"/>
              <a:gd name="connsiteX11" fmla="*/ 319088 w 319088"/>
              <a:gd name="connsiteY11" fmla="*/ 185738 h 1181100"/>
              <a:gd name="connsiteX12" fmla="*/ 311944 w 319088"/>
              <a:gd name="connsiteY12" fmla="*/ 269081 h 1181100"/>
              <a:gd name="connsiteX13" fmla="*/ 276225 w 319088"/>
              <a:gd name="connsiteY13" fmla="*/ 538163 h 1181100"/>
              <a:gd name="connsiteX14" fmla="*/ 257175 w 319088"/>
              <a:gd name="connsiteY14" fmla="*/ 764381 h 1181100"/>
              <a:gd name="connsiteX15" fmla="*/ 211931 w 319088"/>
              <a:gd name="connsiteY15" fmla="*/ 1176338 h 1181100"/>
              <a:gd name="connsiteX16" fmla="*/ 54769 w 319088"/>
              <a:gd name="connsiteY16" fmla="*/ 1181100 h 1181100"/>
              <a:gd name="connsiteX17" fmla="*/ 40481 w 319088"/>
              <a:gd name="connsiteY17" fmla="*/ 1064419 h 1181100"/>
              <a:gd name="connsiteX18" fmla="*/ 42863 w 319088"/>
              <a:gd name="connsiteY18" fmla="*/ 900113 h 1181100"/>
              <a:gd name="connsiteX19" fmla="*/ 57150 w 319088"/>
              <a:gd name="connsiteY19" fmla="*/ 7500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9088" h="1181100">
                <a:moveTo>
                  <a:pt x="57150" y="750094"/>
                </a:moveTo>
                <a:lnTo>
                  <a:pt x="66675" y="359569"/>
                </a:lnTo>
                <a:lnTo>
                  <a:pt x="59531" y="216694"/>
                </a:lnTo>
                <a:lnTo>
                  <a:pt x="54769" y="180975"/>
                </a:lnTo>
                <a:lnTo>
                  <a:pt x="42863" y="119063"/>
                </a:lnTo>
                <a:lnTo>
                  <a:pt x="0" y="0"/>
                </a:lnTo>
                <a:lnTo>
                  <a:pt x="171450" y="2381"/>
                </a:lnTo>
                <a:lnTo>
                  <a:pt x="273844" y="78581"/>
                </a:lnTo>
                <a:lnTo>
                  <a:pt x="295275" y="97631"/>
                </a:lnTo>
                <a:lnTo>
                  <a:pt x="309563" y="114300"/>
                </a:lnTo>
                <a:lnTo>
                  <a:pt x="316706" y="140494"/>
                </a:lnTo>
                <a:lnTo>
                  <a:pt x="319088" y="185738"/>
                </a:lnTo>
                <a:lnTo>
                  <a:pt x="311944" y="269081"/>
                </a:lnTo>
                <a:lnTo>
                  <a:pt x="276225" y="538163"/>
                </a:lnTo>
                <a:lnTo>
                  <a:pt x="257175" y="764381"/>
                </a:lnTo>
                <a:lnTo>
                  <a:pt x="211931" y="1176338"/>
                </a:lnTo>
                <a:lnTo>
                  <a:pt x="54769" y="1181100"/>
                </a:lnTo>
                <a:lnTo>
                  <a:pt x="40481" y="1064419"/>
                </a:lnTo>
                <a:lnTo>
                  <a:pt x="42863" y="900113"/>
                </a:lnTo>
                <a:lnTo>
                  <a:pt x="571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B5F07F-3F4F-457B-A73A-E3B47010B715}"/>
              </a:ext>
            </a:extLst>
          </p:cNvPr>
          <p:cNvSpPr/>
          <p:nvPr/>
        </p:nvSpPr>
        <p:spPr>
          <a:xfrm>
            <a:off x="3752851" y="5467350"/>
            <a:ext cx="4506913" cy="484188"/>
          </a:xfrm>
          <a:custGeom>
            <a:avLst/>
            <a:gdLst>
              <a:gd name="connsiteX0" fmla="*/ 2068830 w 4507230"/>
              <a:gd name="connsiteY0" fmla="*/ 247650 h 483870"/>
              <a:gd name="connsiteX1" fmla="*/ 1649730 w 4507230"/>
              <a:gd name="connsiteY1" fmla="*/ 270510 h 483870"/>
              <a:gd name="connsiteX2" fmla="*/ 1386840 w 4507230"/>
              <a:gd name="connsiteY2" fmla="*/ 293370 h 483870"/>
              <a:gd name="connsiteX3" fmla="*/ 1158240 w 4507230"/>
              <a:gd name="connsiteY3" fmla="*/ 320040 h 483870"/>
              <a:gd name="connsiteX4" fmla="*/ 960120 w 4507230"/>
              <a:gd name="connsiteY4" fmla="*/ 346710 h 483870"/>
              <a:gd name="connsiteX5" fmla="*/ 720090 w 4507230"/>
              <a:gd name="connsiteY5" fmla="*/ 396240 h 483870"/>
              <a:gd name="connsiteX6" fmla="*/ 529590 w 4507230"/>
              <a:gd name="connsiteY6" fmla="*/ 449580 h 483870"/>
              <a:gd name="connsiteX7" fmla="*/ 384810 w 4507230"/>
              <a:gd name="connsiteY7" fmla="*/ 483870 h 483870"/>
              <a:gd name="connsiteX8" fmla="*/ 365760 w 4507230"/>
              <a:gd name="connsiteY8" fmla="*/ 483870 h 483870"/>
              <a:gd name="connsiteX9" fmla="*/ 323850 w 4507230"/>
              <a:gd name="connsiteY9" fmla="*/ 468630 h 483870"/>
              <a:gd name="connsiteX10" fmla="*/ 259080 w 4507230"/>
              <a:gd name="connsiteY10" fmla="*/ 422910 h 483870"/>
              <a:gd name="connsiteX11" fmla="*/ 190500 w 4507230"/>
              <a:gd name="connsiteY11" fmla="*/ 373380 h 483870"/>
              <a:gd name="connsiteX12" fmla="*/ 137160 w 4507230"/>
              <a:gd name="connsiteY12" fmla="*/ 320040 h 483870"/>
              <a:gd name="connsiteX13" fmla="*/ 91440 w 4507230"/>
              <a:gd name="connsiteY13" fmla="*/ 262890 h 483870"/>
              <a:gd name="connsiteX14" fmla="*/ 49530 w 4507230"/>
              <a:gd name="connsiteY14" fmla="*/ 209550 h 483870"/>
              <a:gd name="connsiteX15" fmla="*/ 11430 w 4507230"/>
              <a:gd name="connsiteY15" fmla="*/ 156210 h 483870"/>
              <a:gd name="connsiteX16" fmla="*/ 0 w 4507230"/>
              <a:gd name="connsiteY16" fmla="*/ 129540 h 483870"/>
              <a:gd name="connsiteX17" fmla="*/ 0 w 4507230"/>
              <a:gd name="connsiteY17" fmla="*/ 110490 h 483870"/>
              <a:gd name="connsiteX18" fmla="*/ 0 w 4507230"/>
              <a:gd name="connsiteY18" fmla="*/ 99060 h 483870"/>
              <a:gd name="connsiteX19" fmla="*/ 7620 w 4507230"/>
              <a:gd name="connsiteY19" fmla="*/ 91440 h 483870"/>
              <a:gd name="connsiteX20" fmla="*/ 26670 w 4507230"/>
              <a:gd name="connsiteY20" fmla="*/ 91440 h 483870"/>
              <a:gd name="connsiteX21" fmla="*/ 49530 w 4507230"/>
              <a:gd name="connsiteY21" fmla="*/ 102870 h 483870"/>
              <a:gd name="connsiteX22" fmla="*/ 106680 w 4507230"/>
              <a:gd name="connsiteY22" fmla="*/ 140970 h 483870"/>
              <a:gd name="connsiteX23" fmla="*/ 160020 w 4507230"/>
              <a:gd name="connsiteY23" fmla="*/ 175260 h 483870"/>
              <a:gd name="connsiteX24" fmla="*/ 213360 w 4507230"/>
              <a:gd name="connsiteY24" fmla="*/ 198120 h 483870"/>
              <a:gd name="connsiteX25" fmla="*/ 297180 w 4507230"/>
              <a:gd name="connsiteY25" fmla="*/ 220980 h 483870"/>
              <a:gd name="connsiteX26" fmla="*/ 373380 w 4507230"/>
              <a:gd name="connsiteY26" fmla="*/ 228600 h 483870"/>
              <a:gd name="connsiteX27" fmla="*/ 468630 w 4507230"/>
              <a:gd name="connsiteY27" fmla="*/ 220980 h 483870"/>
              <a:gd name="connsiteX28" fmla="*/ 621030 w 4507230"/>
              <a:gd name="connsiteY28" fmla="*/ 194310 h 483870"/>
              <a:gd name="connsiteX29" fmla="*/ 857250 w 4507230"/>
              <a:gd name="connsiteY29" fmla="*/ 160020 h 483870"/>
              <a:gd name="connsiteX30" fmla="*/ 1078230 w 4507230"/>
              <a:gd name="connsiteY30" fmla="*/ 125730 h 483870"/>
              <a:gd name="connsiteX31" fmla="*/ 1287780 w 4507230"/>
              <a:gd name="connsiteY31" fmla="*/ 106680 h 483870"/>
              <a:gd name="connsiteX32" fmla="*/ 1783080 w 4507230"/>
              <a:gd name="connsiteY32" fmla="*/ 83820 h 483870"/>
              <a:gd name="connsiteX33" fmla="*/ 1924050 w 4507230"/>
              <a:gd name="connsiteY33" fmla="*/ 60960 h 483870"/>
              <a:gd name="connsiteX34" fmla="*/ 2240280 w 4507230"/>
              <a:gd name="connsiteY34" fmla="*/ 57150 h 483870"/>
              <a:gd name="connsiteX35" fmla="*/ 2548890 w 4507230"/>
              <a:gd name="connsiteY35" fmla="*/ 38100 h 483870"/>
              <a:gd name="connsiteX36" fmla="*/ 2708910 w 4507230"/>
              <a:gd name="connsiteY36" fmla="*/ 38100 h 483870"/>
              <a:gd name="connsiteX37" fmla="*/ 3402330 w 4507230"/>
              <a:gd name="connsiteY37" fmla="*/ 38100 h 483870"/>
              <a:gd name="connsiteX38" fmla="*/ 3581400 w 4507230"/>
              <a:gd name="connsiteY38" fmla="*/ 38100 h 483870"/>
              <a:gd name="connsiteX39" fmla="*/ 3950970 w 4507230"/>
              <a:gd name="connsiteY39" fmla="*/ 38100 h 483870"/>
              <a:gd name="connsiteX40" fmla="*/ 4000500 w 4507230"/>
              <a:gd name="connsiteY40" fmla="*/ 22860 h 483870"/>
              <a:gd name="connsiteX41" fmla="*/ 4110990 w 4507230"/>
              <a:gd name="connsiteY41" fmla="*/ 0 h 483870"/>
              <a:gd name="connsiteX42" fmla="*/ 4133850 w 4507230"/>
              <a:gd name="connsiteY42" fmla="*/ 0 h 483870"/>
              <a:gd name="connsiteX43" fmla="*/ 4187190 w 4507230"/>
              <a:gd name="connsiteY43" fmla="*/ 22860 h 483870"/>
              <a:gd name="connsiteX44" fmla="*/ 4263390 w 4507230"/>
              <a:gd name="connsiteY44" fmla="*/ 68580 h 483870"/>
              <a:gd name="connsiteX45" fmla="*/ 4366260 w 4507230"/>
              <a:gd name="connsiteY45" fmla="*/ 137160 h 483870"/>
              <a:gd name="connsiteX46" fmla="*/ 4442460 w 4507230"/>
              <a:gd name="connsiteY46" fmla="*/ 205740 h 483870"/>
              <a:gd name="connsiteX47" fmla="*/ 4480560 w 4507230"/>
              <a:gd name="connsiteY47" fmla="*/ 243840 h 483870"/>
              <a:gd name="connsiteX48" fmla="*/ 4495800 w 4507230"/>
              <a:gd name="connsiteY48" fmla="*/ 262890 h 483870"/>
              <a:gd name="connsiteX49" fmla="*/ 4507230 w 4507230"/>
              <a:gd name="connsiteY49" fmla="*/ 289560 h 483870"/>
              <a:gd name="connsiteX50" fmla="*/ 4507230 w 4507230"/>
              <a:gd name="connsiteY50" fmla="*/ 335280 h 483870"/>
              <a:gd name="connsiteX51" fmla="*/ 4491990 w 4507230"/>
              <a:gd name="connsiteY51" fmla="*/ 358140 h 483870"/>
              <a:gd name="connsiteX52" fmla="*/ 4442460 w 4507230"/>
              <a:gd name="connsiteY52" fmla="*/ 384810 h 483870"/>
              <a:gd name="connsiteX53" fmla="*/ 4411980 w 4507230"/>
              <a:gd name="connsiteY53" fmla="*/ 392430 h 483870"/>
              <a:gd name="connsiteX54" fmla="*/ 4236720 w 4507230"/>
              <a:gd name="connsiteY54" fmla="*/ 350520 h 483870"/>
              <a:gd name="connsiteX55" fmla="*/ 3996690 w 4507230"/>
              <a:gd name="connsiteY55" fmla="*/ 300990 h 483870"/>
              <a:gd name="connsiteX56" fmla="*/ 3653790 w 4507230"/>
              <a:gd name="connsiteY56" fmla="*/ 259080 h 483870"/>
              <a:gd name="connsiteX57" fmla="*/ 3188970 w 4507230"/>
              <a:gd name="connsiteY57" fmla="*/ 240030 h 483870"/>
              <a:gd name="connsiteX58" fmla="*/ 2583180 w 4507230"/>
              <a:gd name="connsiteY58" fmla="*/ 240030 h 483870"/>
              <a:gd name="connsiteX59" fmla="*/ 2068830 w 4507230"/>
              <a:gd name="connsiteY59" fmla="*/ 247650 h 48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507230" h="483870">
                <a:moveTo>
                  <a:pt x="2068830" y="247650"/>
                </a:moveTo>
                <a:lnTo>
                  <a:pt x="1649730" y="270510"/>
                </a:lnTo>
                <a:lnTo>
                  <a:pt x="1386840" y="293370"/>
                </a:lnTo>
                <a:lnTo>
                  <a:pt x="1158240" y="320040"/>
                </a:lnTo>
                <a:lnTo>
                  <a:pt x="960120" y="346710"/>
                </a:lnTo>
                <a:lnTo>
                  <a:pt x="720090" y="396240"/>
                </a:lnTo>
                <a:lnTo>
                  <a:pt x="529590" y="449580"/>
                </a:lnTo>
                <a:lnTo>
                  <a:pt x="384810" y="483870"/>
                </a:lnTo>
                <a:lnTo>
                  <a:pt x="365760" y="483870"/>
                </a:lnTo>
                <a:lnTo>
                  <a:pt x="323850" y="468630"/>
                </a:lnTo>
                <a:lnTo>
                  <a:pt x="259080" y="422910"/>
                </a:lnTo>
                <a:lnTo>
                  <a:pt x="190500" y="373380"/>
                </a:lnTo>
                <a:lnTo>
                  <a:pt x="137160" y="320040"/>
                </a:lnTo>
                <a:lnTo>
                  <a:pt x="91440" y="262890"/>
                </a:lnTo>
                <a:lnTo>
                  <a:pt x="49530" y="209550"/>
                </a:lnTo>
                <a:lnTo>
                  <a:pt x="11430" y="156210"/>
                </a:lnTo>
                <a:lnTo>
                  <a:pt x="0" y="129540"/>
                </a:lnTo>
                <a:lnTo>
                  <a:pt x="0" y="110490"/>
                </a:lnTo>
                <a:lnTo>
                  <a:pt x="0" y="99060"/>
                </a:lnTo>
                <a:lnTo>
                  <a:pt x="7620" y="91440"/>
                </a:lnTo>
                <a:lnTo>
                  <a:pt x="26670" y="91440"/>
                </a:lnTo>
                <a:lnTo>
                  <a:pt x="49530" y="102870"/>
                </a:lnTo>
                <a:lnTo>
                  <a:pt x="106680" y="140970"/>
                </a:lnTo>
                <a:lnTo>
                  <a:pt x="160020" y="175260"/>
                </a:lnTo>
                <a:lnTo>
                  <a:pt x="213360" y="198120"/>
                </a:lnTo>
                <a:lnTo>
                  <a:pt x="297180" y="220980"/>
                </a:lnTo>
                <a:lnTo>
                  <a:pt x="373380" y="228600"/>
                </a:lnTo>
                <a:lnTo>
                  <a:pt x="468630" y="220980"/>
                </a:lnTo>
                <a:lnTo>
                  <a:pt x="621030" y="194310"/>
                </a:lnTo>
                <a:lnTo>
                  <a:pt x="857250" y="160020"/>
                </a:lnTo>
                <a:lnTo>
                  <a:pt x="1078230" y="125730"/>
                </a:lnTo>
                <a:lnTo>
                  <a:pt x="1287780" y="106680"/>
                </a:lnTo>
                <a:lnTo>
                  <a:pt x="1783080" y="83820"/>
                </a:lnTo>
                <a:lnTo>
                  <a:pt x="1924050" y="60960"/>
                </a:lnTo>
                <a:lnTo>
                  <a:pt x="2240280" y="57150"/>
                </a:lnTo>
                <a:lnTo>
                  <a:pt x="2548890" y="38100"/>
                </a:lnTo>
                <a:lnTo>
                  <a:pt x="2708910" y="38100"/>
                </a:lnTo>
                <a:lnTo>
                  <a:pt x="3402330" y="38100"/>
                </a:lnTo>
                <a:lnTo>
                  <a:pt x="3581400" y="38100"/>
                </a:lnTo>
                <a:lnTo>
                  <a:pt x="3950970" y="38100"/>
                </a:lnTo>
                <a:lnTo>
                  <a:pt x="4000500" y="22860"/>
                </a:lnTo>
                <a:lnTo>
                  <a:pt x="4110990" y="0"/>
                </a:lnTo>
                <a:lnTo>
                  <a:pt x="4133850" y="0"/>
                </a:lnTo>
                <a:lnTo>
                  <a:pt x="4187190" y="22860"/>
                </a:lnTo>
                <a:lnTo>
                  <a:pt x="4263390" y="68580"/>
                </a:lnTo>
                <a:lnTo>
                  <a:pt x="4366260" y="137160"/>
                </a:lnTo>
                <a:lnTo>
                  <a:pt x="4442460" y="205740"/>
                </a:lnTo>
                <a:lnTo>
                  <a:pt x="4480560" y="243840"/>
                </a:lnTo>
                <a:lnTo>
                  <a:pt x="4495800" y="262890"/>
                </a:lnTo>
                <a:lnTo>
                  <a:pt x="4507230" y="289560"/>
                </a:lnTo>
                <a:lnTo>
                  <a:pt x="4507230" y="335280"/>
                </a:lnTo>
                <a:lnTo>
                  <a:pt x="4491990" y="358140"/>
                </a:lnTo>
                <a:lnTo>
                  <a:pt x="4442460" y="384810"/>
                </a:lnTo>
                <a:lnTo>
                  <a:pt x="4411980" y="392430"/>
                </a:lnTo>
                <a:lnTo>
                  <a:pt x="4236720" y="350520"/>
                </a:lnTo>
                <a:lnTo>
                  <a:pt x="3996690" y="300990"/>
                </a:lnTo>
                <a:lnTo>
                  <a:pt x="3653790" y="259080"/>
                </a:lnTo>
                <a:lnTo>
                  <a:pt x="3188970" y="240030"/>
                </a:lnTo>
                <a:lnTo>
                  <a:pt x="2583180" y="240030"/>
                </a:lnTo>
                <a:lnTo>
                  <a:pt x="2068830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98BA40A-358B-4108-93A2-DC2B02AB192C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195CDD1-176B-4C77-8A13-86F3D3AD9EF7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F1A922A2-F56B-4702-A873-D5247F36F78C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FFEC505-AC99-4B9E-8F53-3F40B3DAAF9E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5B13FBE-DF84-4384-9005-745ED184BA63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12AD6D-A2DB-4DB1-87A4-68954C1CA02C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C7449F6-88D1-4581-8C7B-57BCD0C5BE30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AF2B657-64D6-4274-A6D1-04F7FC5D02C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0B3F807E-F322-462F-8B4E-D8F5902A3979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88CDD25F-D332-4169-A5B9-F1AB4CB4E445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7E933CA-6BD3-4396-BD3E-720F81E8E80B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81E8247F-F15F-4FB2-92D5-A29B463A7C65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2118836E-FF0E-46F0-B869-72B6195EF84E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E5DEFC3-24CB-4917-B6F7-446E93A90716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9F6218D4-5113-494C-B609-FF9BA2F6E7CD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BDAD8085-0863-4B98-8910-596F8689CB1B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F469AF17-5F23-4D10-9A5E-041AF9E48E79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E61A2A3-0BCD-43E7-A673-1C07CF7F46DE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FCE8A1E8-D812-4AF3-A028-98054E741B3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D94CADC3-F432-4737-9136-26F49CE4E6FC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CF6C3298-FE2C-493E-9256-11C03A40644E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F2631D7-8F48-4C8C-A5D6-96705CD43C4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4360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F57740-6BF7-4D69-BD6E-3BAADAB31A84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E3B6924-465C-426F-BF96-A0458B8EF93F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43C4244-ACC7-44B6-A73F-1A825D2DDD31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BF801373-E70C-4F31-8480-9E2AF3A7F447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819419A-3A00-4612-B196-E8328DC83AB6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1E95622-F4DB-44C9-9E54-5111F28BE73B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3B72667F-A445-4441-8047-C1AEA3ECE8E4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B796C8F-267D-48F0-95DE-69949381546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7AFAE9F-96F7-4136-A781-7D92EDAAA917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4CE0788E-25B6-4EF4-A796-6FBF770E87E4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35CD7928-99DB-4326-9214-947357DCF48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60441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2E2E1-EFB4-4C2C-B365-CBDA72F01EAD}"/>
              </a:ext>
            </a:extLst>
          </p:cNvPr>
          <p:cNvSpPr/>
          <p:nvPr/>
        </p:nvSpPr>
        <p:spPr>
          <a:xfrm>
            <a:off x="3752850" y="2668588"/>
            <a:ext cx="1646238" cy="546100"/>
          </a:xfrm>
          <a:custGeom>
            <a:avLst/>
            <a:gdLst>
              <a:gd name="connsiteX0" fmla="*/ 1150144 w 1645444"/>
              <a:gd name="connsiteY0" fmla="*/ 314325 h 545307"/>
              <a:gd name="connsiteX1" fmla="*/ 950119 w 1645444"/>
              <a:gd name="connsiteY1" fmla="*/ 364332 h 545307"/>
              <a:gd name="connsiteX2" fmla="*/ 754856 w 1645444"/>
              <a:gd name="connsiteY2" fmla="*/ 390525 h 545307"/>
              <a:gd name="connsiteX3" fmla="*/ 528638 w 1645444"/>
              <a:gd name="connsiteY3" fmla="*/ 466725 h 545307"/>
              <a:gd name="connsiteX4" fmla="*/ 423863 w 1645444"/>
              <a:gd name="connsiteY4" fmla="*/ 502444 h 545307"/>
              <a:gd name="connsiteX5" fmla="*/ 376238 w 1645444"/>
              <a:gd name="connsiteY5" fmla="*/ 523875 h 545307"/>
              <a:gd name="connsiteX6" fmla="*/ 342900 w 1645444"/>
              <a:gd name="connsiteY6" fmla="*/ 540544 h 545307"/>
              <a:gd name="connsiteX7" fmla="*/ 311944 w 1645444"/>
              <a:gd name="connsiteY7" fmla="*/ 545307 h 545307"/>
              <a:gd name="connsiteX8" fmla="*/ 278606 w 1645444"/>
              <a:gd name="connsiteY8" fmla="*/ 540544 h 545307"/>
              <a:gd name="connsiteX9" fmla="*/ 250031 w 1645444"/>
              <a:gd name="connsiteY9" fmla="*/ 533400 h 545307"/>
              <a:gd name="connsiteX10" fmla="*/ 209550 w 1645444"/>
              <a:gd name="connsiteY10" fmla="*/ 509588 h 545307"/>
              <a:gd name="connsiteX11" fmla="*/ 152400 w 1645444"/>
              <a:gd name="connsiteY11" fmla="*/ 461963 h 545307"/>
              <a:gd name="connsiteX12" fmla="*/ 95250 w 1645444"/>
              <a:gd name="connsiteY12" fmla="*/ 407194 h 545307"/>
              <a:gd name="connsiteX13" fmla="*/ 50006 w 1645444"/>
              <a:gd name="connsiteY13" fmla="*/ 354807 h 545307"/>
              <a:gd name="connsiteX14" fmla="*/ 21431 w 1645444"/>
              <a:gd name="connsiteY14" fmla="*/ 314325 h 545307"/>
              <a:gd name="connsiteX15" fmla="*/ 7144 w 1645444"/>
              <a:gd name="connsiteY15" fmla="*/ 283369 h 545307"/>
              <a:gd name="connsiteX16" fmla="*/ 0 w 1645444"/>
              <a:gd name="connsiteY16" fmla="*/ 259557 h 545307"/>
              <a:gd name="connsiteX17" fmla="*/ 0 w 1645444"/>
              <a:gd name="connsiteY17" fmla="*/ 245269 h 545307"/>
              <a:gd name="connsiteX18" fmla="*/ 2381 w 1645444"/>
              <a:gd name="connsiteY18" fmla="*/ 235744 h 545307"/>
              <a:gd name="connsiteX19" fmla="*/ 11906 w 1645444"/>
              <a:gd name="connsiteY19" fmla="*/ 228600 h 545307"/>
              <a:gd name="connsiteX20" fmla="*/ 30956 w 1645444"/>
              <a:gd name="connsiteY20" fmla="*/ 228600 h 545307"/>
              <a:gd name="connsiteX21" fmla="*/ 50006 w 1645444"/>
              <a:gd name="connsiteY21" fmla="*/ 238125 h 545307"/>
              <a:gd name="connsiteX22" fmla="*/ 78581 w 1645444"/>
              <a:gd name="connsiteY22" fmla="*/ 257175 h 545307"/>
              <a:gd name="connsiteX23" fmla="*/ 102394 w 1645444"/>
              <a:gd name="connsiteY23" fmla="*/ 276225 h 545307"/>
              <a:gd name="connsiteX24" fmla="*/ 128588 w 1645444"/>
              <a:gd name="connsiteY24" fmla="*/ 290513 h 545307"/>
              <a:gd name="connsiteX25" fmla="*/ 169069 w 1645444"/>
              <a:gd name="connsiteY25" fmla="*/ 304800 h 545307"/>
              <a:gd name="connsiteX26" fmla="*/ 204788 w 1645444"/>
              <a:gd name="connsiteY26" fmla="*/ 314325 h 545307"/>
              <a:gd name="connsiteX27" fmla="*/ 240506 w 1645444"/>
              <a:gd name="connsiteY27" fmla="*/ 316707 h 545307"/>
              <a:gd name="connsiteX28" fmla="*/ 280988 w 1645444"/>
              <a:gd name="connsiteY28" fmla="*/ 314325 h 545307"/>
              <a:gd name="connsiteX29" fmla="*/ 440531 w 1645444"/>
              <a:gd name="connsiteY29" fmla="*/ 290513 h 545307"/>
              <a:gd name="connsiteX30" fmla="*/ 759619 w 1645444"/>
              <a:gd name="connsiteY30" fmla="*/ 221457 h 545307"/>
              <a:gd name="connsiteX31" fmla="*/ 950119 w 1645444"/>
              <a:gd name="connsiteY31" fmla="*/ 164307 h 545307"/>
              <a:gd name="connsiteX32" fmla="*/ 1059656 w 1645444"/>
              <a:gd name="connsiteY32" fmla="*/ 140494 h 545307"/>
              <a:gd name="connsiteX33" fmla="*/ 1157288 w 1645444"/>
              <a:gd name="connsiteY33" fmla="*/ 114300 h 545307"/>
              <a:gd name="connsiteX34" fmla="*/ 1214438 w 1645444"/>
              <a:gd name="connsiteY34" fmla="*/ 92869 h 545307"/>
              <a:gd name="connsiteX35" fmla="*/ 1273969 w 1645444"/>
              <a:gd name="connsiteY35" fmla="*/ 69057 h 545307"/>
              <a:gd name="connsiteX36" fmla="*/ 1323975 w 1645444"/>
              <a:gd name="connsiteY36" fmla="*/ 42863 h 545307"/>
              <a:gd name="connsiteX37" fmla="*/ 1369219 w 1645444"/>
              <a:gd name="connsiteY37" fmla="*/ 7144 h 545307"/>
              <a:gd name="connsiteX38" fmla="*/ 1383506 w 1645444"/>
              <a:gd name="connsiteY38" fmla="*/ 0 h 545307"/>
              <a:gd name="connsiteX39" fmla="*/ 1423988 w 1645444"/>
              <a:gd name="connsiteY39" fmla="*/ 2382 h 545307"/>
              <a:gd name="connsiteX40" fmla="*/ 1457325 w 1645444"/>
              <a:gd name="connsiteY40" fmla="*/ 9525 h 545307"/>
              <a:gd name="connsiteX41" fmla="*/ 1502569 w 1645444"/>
              <a:gd name="connsiteY41" fmla="*/ 26194 h 545307"/>
              <a:gd name="connsiteX42" fmla="*/ 1538288 w 1645444"/>
              <a:gd name="connsiteY42" fmla="*/ 45244 h 545307"/>
              <a:gd name="connsiteX43" fmla="*/ 1581150 w 1645444"/>
              <a:gd name="connsiteY43" fmla="*/ 66675 h 545307"/>
              <a:gd name="connsiteX44" fmla="*/ 1604963 w 1645444"/>
              <a:gd name="connsiteY44" fmla="*/ 83344 h 545307"/>
              <a:gd name="connsiteX45" fmla="*/ 1621631 w 1645444"/>
              <a:gd name="connsiteY45" fmla="*/ 102394 h 545307"/>
              <a:gd name="connsiteX46" fmla="*/ 1633538 w 1645444"/>
              <a:gd name="connsiteY46" fmla="*/ 119063 h 545307"/>
              <a:gd name="connsiteX47" fmla="*/ 1640681 w 1645444"/>
              <a:gd name="connsiteY47" fmla="*/ 138113 h 545307"/>
              <a:gd name="connsiteX48" fmla="*/ 1645444 w 1645444"/>
              <a:gd name="connsiteY48" fmla="*/ 164307 h 545307"/>
              <a:gd name="connsiteX49" fmla="*/ 1640681 w 1645444"/>
              <a:gd name="connsiteY49" fmla="*/ 188119 h 545307"/>
              <a:gd name="connsiteX50" fmla="*/ 1626394 w 1645444"/>
              <a:gd name="connsiteY50" fmla="*/ 207169 h 545307"/>
              <a:gd name="connsiteX51" fmla="*/ 1609725 w 1645444"/>
              <a:gd name="connsiteY51" fmla="*/ 226219 h 545307"/>
              <a:gd name="connsiteX52" fmla="*/ 1576388 w 1645444"/>
              <a:gd name="connsiteY52" fmla="*/ 242888 h 545307"/>
              <a:gd name="connsiteX53" fmla="*/ 1500188 w 1645444"/>
              <a:gd name="connsiteY53" fmla="*/ 261938 h 545307"/>
              <a:gd name="connsiteX54" fmla="*/ 1357313 w 1645444"/>
              <a:gd name="connsiteY54" fmla="*/ 280988 h 545307"/>
              <a:gd name="connsiteX55" fmla="*/ 1250156 w 1645444"/>
              <a:gd name="connsiteY55" fmla="*/ 290513 h 545307"/>
              <a:gd name="connsiteX56" fmla="*/ 1150144 w 1645444"/>
              <a:gd name="connsiteY56" fmla="*/ 314325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45444" h="545307">
                <a:moveTo>
                  <a:pt x="1150144" y="314325"/>
                </a:moveTo>
                <a:lnTo>
                  <a:pt x="950119" y="364332"/>
                </a:lnTo>
                <a:lnTo>
                  <a:pt x="754856" y="390525"/>
                </a:lnTo>
                <a:lnTo>
                  <a:pt x="528638" y="466725"/>
                </a:lnTo>
                <a:lnTo>
                  <a:pt x="423863" y="502444"/>
                </a:lnTo>
                <a:lnTo>
                  <a:pt x="376238" y="523875"/>
                </a:lnTo>
                <a:lnTo>
                  <a:pt x="342900" y="540544"/>
                </a:lnTo>
                <a:lnTo>
                  <a:pt x="311944" y="545307"/>
                </a:lnTo>
                <a:lnTo>
                  <a:pt x="278606" y="540544"/>
                </a:lnTo>
                <a:lnTo>
                  <a:pt x="250031" y="533400"/>
                </a:lnTo>
                <a:lnTo>
                  <a:pt x="209550" y="509588"/>
                </a:lnTo>
                <a:lnTo>
                  <a:pt x="152400" y="461963"/>
                </a:lnTo>
                <a:lnTo>
                  <a:pt x="95250" y="407194"/>
                </a:lnTo>
                <a:lnTo>
                  <a:pt x="50006" y="354807"/>
                </a:lnTo>
                <a:lnTo>
                  <a:pt x="21431" y="314325"/>
                </a:lnTo>
                <a:lnTo>
                  <a:pt x="7144" y="283369"/>
                </a:lnTo>
                <a:lnTo>
                  <a:pt x="0" y="259557"/>
                </a:lnTo>
                <a:lnTo>
                  <a:pt x="0" y="245269"/>
                </a:lnTo>
                <a:lnTo>
                  <a:pt x="2381" y="235744"/>
                </a:lnTo>
                <a:lnTo>
                  <a:pt x="11906" y="228600"/>
                </a:lnTo>
                <a:lnTo>
                  <a:pt x="30956" y="228600"/>
                </a:lnTo>
                <a:lnTo>
                  <a:pt x="50006" y="238125"/>
                </a:lnTo>
                <a:lnTo>
                  <a:pt x="78581" y="257175"/>
                </a:lnTo>
                <a:lnTo>
                  <a:pt x="102394" y="276225"/>
                </a:lnTo>
                <a:lnTo>
                  <a:pt x="128588" y="290513"/>
                </a:lnTo>
                <a:lnTo>
                  <a:pt x="169069" y="304800"/>
                </a:lnTo>
                <a:lnTo>
                  <a:pt x="204788" y="314325"/>
                </a:lnTo>
                <a:lnTo>
                  <a:pt x="240506" y="316707"/>
                </a:lnTo>
                <a:lnTo>
                  <a:pt x="280988" y="314325"/>
                </a:lnTo>
                <a:lnTo>
                  <a:pt x="440531" y="290513"/>
                </a:lnTo>
                <a:lnTo>
                  <a:pt x="759619" y="221457"/>
                </a:lnTo>
                <a:lnTo>
                  <a:pt x="950119" y="164307"/>
                </a:lnTo>
                <a:lnTo>
                  <a:pt x="1059656" y="140494"/>
                </a:lnTo>
                <a:lnTo>
                  <a:pt x="1157288" y="114300"/>
                </a:lnTo>
                <a:lnTo>
                  <a:pt x="1214438" y="92869"/>
                </a:lnTo>
                <a:lnTo>
                  <a:pt x="1273969" y="69057"/>
                </a:lnTo>
                <a:lnTo>
                  <a:pt x="1323975" y="42863"/>
                </a:lnTo>
                <a:lnTo>
                  <a:pt x="1369219" y="7144"/>
                </a:lnTo>
                <a:lnTo>
                  <a:pt x="1383506" y="0"/>
                </a:lnTo>
                <a:lnTo>
                  <a:pt x="1423988" y="2382"/>
                </a:lnTo>
                <a:lnTo>
                  <a:pt x="1457325" y="9525"/>
                </a:lnTo>
                <a:lnTo>
                  <a:pt x="1502569" y="26194"/>
                </a:lnTo>
                <a:lnTo>
                  <a:pt x="1538288" y="45244"/>
                </a:lnTo>
                <a:lnTo>
                  <a:pt x="1581150" y="66675"/>
                </a:lnTo>
                <a:lnTo>
                  <a:pt x="1604963" y="83344"/>
                </a:lnTo>
                <a:lnTo>
                  <a:pt x="1621631" y="102394"/>
                </a:lnTo>
                <a:lnTo>
                  <a:pt x="1633538" y="119063"/>
                </a:lnTo>
                <a:lnTo>
                  <a:pt x="1640681" y="138113"/>
                </a:lnTo>
                <a:lnTo>
                  <a:pt x="1645444" y="164307"/>
                </a:lnTo>
                <a:lnTo>
                  <a:pt x="1640681" y="188119"/>
                </a:lnTo>
                <a:lnTo>
                  <a:pt x="1626394" y="207169"/>
                </a:lnTo>
                <a:lnTo>
                  <a:pt x="1609725" y="226219"/>
                </a:lnTo>
                <a:lnTo>
                  <a:pt x="1576388" y="242888"/>
                </a:lnTo>
                <a:lnTo>
                  <a:pt x="1500188" y="261938"/>
                </a:lnTo>
                <a:lnTo>
                  <a:pt x="1357313" y="280988"/>
                </a:lnTo>
                <a:lnTo>
                  <a:pt x="1250156" y="290513"/>
                </a:lnTo>
                <a:lnTo>
                  <a:pt x="1150144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DB17ED-B015-448F-B954-EC85135F3083}"/>
              </a:ext>
            </a:extLst>
          </p:cNvPr>
          <p:cNvSpPr/>
          <p:nvPr/>
        </p:nvSpPr>
        <p:spPr>
          <a:xfrm>
            <a:off x="6275389" y="1468439"/>
            <a:ext cx="573087" cy="809625"/>
          </a:xfrm>
          <a:custGeom>
            <a:avLst/>
            <a:gdLst>
              <a:gd name="connsiteX0" fmla="*/ 259556 w 573881"/>
              <a:gd name="connsiteY0" fmla="*/ 571500 h 809625"/>
              <a:gd name="connsiteX1" fmla="*/ 261937 w 573881"/>
              <a:gd name="connsiteY1" fmla="*/ 400050 h 809625"/>
              <a:gd name="connsiteX2" fmla="*/ 261937 w 573881"/>
              <a:gd name="connsiteY2" fmla="*/ 371475 h 809625"/>
              <a:gd name="connsiteX3" fmla="*/ 254794 w 573881"/>
              <a:gd name="connsiteY3" fmla="*/ 347663 h 809625"/>
              <a:gd name="connsiteX4" fmla="*/ 238125 w 573881"/>
              <a:gd name="connsiteY4" fmla="*/ 314325 h 809625"/>
              <a:gd name="connsiteX5" fmla="*/ 221456 w 573881"/>
              <a:gd name="connsiteY5" fmla="*/ 285750 h 809625"/>
              <a:gd name="connsiteX6" fmla="*/ 180975 w 573881"/>
              <a:gd name="connsiteY6" fmla="*/ 233363 h 809625"/>
              <a:gd name="connsiteX7" fmla="*/ 130969 w 573881"/>
              <a:gd name="connsiteY7" fmla="*/ 178594 h 809625"/>
              <a:gd name="connsiteX8" fmla="*/ 76200 w 573881"/>
              <a:gd name="connsiteY8" fmla="*/ 126207 h 809625"/>
              <a:gd name="connsiteX9" fmla="*/ 40481 w 573881"/>
              <a:gd name="connsiteY9" fmla="*/ 92869 h 809625"/>
              <a:gd name="connsiteX10" fmla="*/ 23812 w 573881"/>
              <a:gd name="connsiteY10" fmla="*/ 76200 h 809625"/>
              <a:gd name="connsiteX11" fmla="*/ 9525 w 573881"/>
              <a:gd name="connsiteY11" fmla="*/ 61913 h 809625"/>
              <a:gd name="connsiteX12" fmla="*/ 0 w 573881"/>
              <a:gd name="connsiteY12" fmla="*/ 38100 h 809625"/>
              <a:gd name="connsiteX13" fmla="*/ 0 w 573881"/>
              <a:gd name="connsiteY13" fmla="*/ 16669 h 809625"/>
              <a:gd name="connsiteX14" fmla="*/ 9525 w 573881"/>
              <a:gd name="connsiteY14" fmla="*/ 4763 h 809625"/>
              <a:gd name="connsiteX15" fmla="*/ 26194 w 573881"/>
              <a:gd name="connsiteY15" fmla="*/ 0 h 809625"/>
              <a:gd name="connsiteX16" fmla="*/ 54769 w 573881"/>
              <a:gd name="connsiteY16" fmla="*/ 4763 h 809625"/>
              <a:gd name="connsiteX17" fmla="*/ 88106 w 573881"/>
              <a:gd name="connsiteY17" fmla="*/ 16669 h 809625"/>
              <a:gd name="connsiteX18" fmla="*/ 209550 w 573881"/>
              <a:gd name="connsiteY18" fmla="*/ 52388 h 809625"/>
              <a:gd name="connsiteX19" fmla="*/ 271462 w 573881"/>
              <a:gd name="connsiteY19" fmla="*/ 71438 h 809625"/>
              <a:gd name="connsiteX20" fmla="*/ 326231 w 573881"/>
              <a:gd name="connsiteY20" fmla="*/ 90488 h 809625"/>
              <a:gd name="connsiteX21" fmla="*/ 376237 w 573881"/>
              <a:gd name="connsiteY21" fmla="*/ 114300 h 809625"/>
              <a:gd name="connsiteX22" fmla="*/ 419100 w 573881"/>
              <a:gd name="connsiteY22" fmla="*/ 133350 h 809625"/>
              <a:gd name="connsiteX23" fmla="*/ 459581 w 573881"/>
              <a:gd name="connsiteY23" fmla="*/ 157163 h 809625"/>
              <a:gd name="connsiteX24" fmla="*/ 497681 w 573881"/>
              <a:gd name="connsiteY24" fmla="*/ 185738 h 809625"/>
              <a:gd name="connsiteX25" fmla="*/ 526256 w 573881"/>
              <a:gd name="connsiteY25" fmla="*/ 211932 h 809625"/>
              <a:gd name="connsiteX26" fmla="*/ 554831 w 573881"/>
              <a:gd name="connsiteY26" fmla="*/ 250032 h 809625"/>
              <a:gd name="connsiteX27" fmla="*/ 569119 w 573881"/>
              <a:gd name="connsiteY27" fmla="*/ 271463 h 809625"/>
              <a:gd name="connsiteX28" fmla="*/ 573881 w 573881"/>
              <a:gd name="connsiteY28" fmla="*/ 290513 h 809625"/>
              <a:gd name="connsiteX29" fmla="*/ 571500 w 573881"/>
              <a:gd name="connsiteY29" fmla="*/ 311944 h 809625"/>
              <a:gd name="connsiteX30" fmla="*/ 559594 w 573881"/>
              <a:gd name="connsiteY30" fmla="*/ 352425 h 809625"/>
              <a:gd name="connsiteX31" fmla="*/ 538162 w 573881"/>
              <a:gd name="connsiteY31" fmla="*/ 407194 h 809625"/>
              <a:gd name="connsiteX32" fmla="*/ 531019 w 573881"/>
              <a:gd name="connsiteY32" fmla="*/ 452438 h 809625"/>
              <a:gd name="connsiteX33" fmla="*/ 502444 w 573881"/>
              <a:gd name="connsiteY33" fmla="*/ 773907 h 809625"/>
              <a:gd name="connsiteX34" fmla="*/ 254794 w 573881"/>
              <a:gd name="connsiteY34" fmla="*/ 809625 h 809625"/>
              <a:gd name="connsiteX35" fmla="*/ 259556 w 573881"/>
              <a:gd name="connsiteY35" fmla="*/ 5715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9625">
                <a:moveTo>
                  <a:pt x="259556" y="571500"/>
                </a:moveTo>
                <a:cubicBezTo>
                  <a:pt x="260350" y="514350"/>
                  <a:pt x="261143" y="457200"/>
                  <a:pt x="261937" y="400050"/>
                </a:cubicBezTo>
                <a:lnTo>
                  <a:pt x="261937" y="371475"/>
                </a:lnTo>
                <a:lnTo>
                  <a:pt x="254794" y="347663"/>
                </a:lnTo>
                <a:lnTo>
                  <a:pt x="238125" y="314325"/>
                </a:lnTo>
                <a:lnTo>
                  <a:pt x="221456" y="285750"/>
                </a:lnTo>
                <a:lnTo>
                  <a:pt x="180975" y="233363"/>
                </a:lnTo>
                <a:lnTo>
                  <a:pt x="130969" y="178594"/>
                </a:lnTo>
                <a:lnTo>
                  <a:pt x="76200" y="126207"/>
                </a:lnTo>
                <a:lnTo>
                  <a:pt x="40481" y="92869"/>
                </a:lnTo>
                <a:lnTo>
                  <a:pt x="23812" y="76200"/>
                </a:lnTo>
                <a:lnTo>
                  <a:pt x="9525" y="61913"/>
                </a:lnTo>
                <a:lnTo>
                  <a:pt x="0" y="38100"/>
                </a:lnTo>
                <a:lnTo>
                  <a:pt x="0" y="16669"/>
                </a:lnTo>
                <a:lnTo>
                  <a:pt x="9525" y="4763"/>
                </a:lnTo>
                <a:lnTo>
                  <a:pt x="26194" y="0"/>
                </a:lnTo>
                <a:lnTo>
                  <a:pt x="54769" y="4763"/>
                </a:lnTo>
                <a:lnTo>
                  <a:pt x="88106" y="16669"/>
                </a:lnTo>
                <a:lnTo>
                  <a:pt x="209550" y="52388"/>
                </a:lnTo>
                <a:lnTo>
                  <a:pt x="271462" y="71438"/>
                </a:lnTo>
                <a:lnTo>
                  <a:pt x="326231" y="90488"/>
                </a:lnTo>
                <a:lnTo>
                  <a:pt x="376237" y="114300"/>
                </a:lnTo>
                <a:lnTo>
                  <a:pt x="419100" y="133350"/>
                </a:lnTo>
                <a:lnTo>
                  <a:pt x="459581" y="157163"/>
                </a:lnTo>
                <a:lnTo>
                  <a:pt x="497681" y="185738"/>
                </a:lnTo>
                <a:lnTo>
                  <a:pt x="526256" y="211932"/>
                </a:lnTo>
                <a:lnTo>
                  <a:pt x="554831" y="250032"/>
                </a:lnTo>
                <a:lnTo>
                  <a:pt x="569119" y="271463"/>
                </a:lnTo>
                <a:lnTo>
                  <a:pt x="573881" y="290513"/>
                </a:lnTo>
                <a:lnTo>
                  <a:pt x="571500" y="311944"/>
                </a:lnTo>
                <a:lnTo>
                  <a:pt x="559594" y="352425"/>
                </a:lnTo>
                <a:lnTo>
                  <a:pt x="538162" y="407194"/>
                </a:lnTo>
                <a:lnTo>
                  <a:pt x="531019" y="452438"/>
                </a:lnTo>
                <a:lnTo>
                  <a:pt x="502444" y="773907"/>
                </a:lnTo>
                <a:lnTo>
                  <a:pt x="254794" y="809625"/>
                </a:lnTo>
                <a:cubicBezTo>
                  <a:pt x="256381" y="730250"/>
                  <a:pt x="257969" y="650875"/>
                  <a:pt x="259556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5C872E-CD20-40BB-84B4-FD054A895A10}"/>
              </a:ext>
            </a:extLst>
          </p:cNvPr>
          <p:cNvSpPr/>
          <p:nvPr/>
        </p:nvSpPr>
        <p:spPr>
          <a:xfrm>
            <a:off x="5565775" y="3468688"/>
            <a:ext cx="515938" cy="1282700"/>
          </a:xfrm>
          <a:custGeom>
            <a:avLst/>
            <a:gdLst>
              <a:gd name="connsiteX0" fmla="*/ 230982 w 516732"/>
              <a:gd name="connsiteY0" fmla="*/ 792957 h 1281113"/>
              <a:gd name="connsiteX1" fmla="*/ 190500 w 516732"/>
              <a:gd name="connsiteY1" fmla="*/ 407194 h 1281113"/>
              <a:gd name="connsiteX2" fmla="*/ 173832 w 516732"/>
              <a:gd name="connsiteY2" fmla="*/ 278607 h 1281113"/>
              <a:gd name="connsiteX3" fmla="*/ 157163 w 516732"/>
              <a:gd name="connsiteY3" fmla="*/ 223838 h 1281113"/>
              <a:gd name="connsiteX4" fmla="*/ 133350 w 516732"/>
              <a:gd name="connsiteY4" fmla="*/ 171450 h 1281113"/>
              <a:gd name="connsiteX5" fmla="*/ 95250 w 516732"/>
              <a:gd name="connsiteY5" fmla="*/ 121444 h 1281113"/>
              <a:gd name="connsiteX6" fmla="*/ 54769 w 516732"/>
              <a:gd name="connsiteY6" fmla="*/ 88107 h 1281113"/>
              <a:gd name="connsiteX7" fmla="*/ 28575 w 516732"/>
              <a:gd name="connsiteY7" fmla="*/ 71438 h 1281113"/>
              <a:gd name="connsiteX8" fmla="*/ 7144 w 516732"/>
              <a:gd name="connsiteY8" fmla="*/ 50007 h 1281113"/>
              <a:gd name="connsiteX9" fmla="*/ 0 w 516732"/>
              <a:gd name="connsiteY9" fmla="*/ 30957 h 1281113"/>
              <a:gd name="connsiteX10" fmla="*/ 7144 w 516732"/>
              <a:gd name="connsiteY10" fmla="*/ 14288 h 1281113"/>
              <a:gd name="connsiteX11" fmla="*/ 23813 w 516732"/>
              <a:gd name="connsiteY11" fmla="*/ 4763 h 1281113"/>
              <a:gd name="connsiteX12" fmla="*/ 57150 w 516732"/>
              <a:gd name="connsiteY12" fmla="*/ 0 h 1281113"/>
              <a:gd name="connsiteX13" fmla="*/ 157163 w 516732"/>
              <a:gd name="connsiteY13" fmla="*/ 7144 h 1281113"/>
              <a:gd name="connsiteX14" fmla="*/ 266700 w 516732"/>
              <a:gd name="connsiteY14" fmla="*/ 14288 h 1281113"/>
              <a:gd name="connsiteX15" fmla="*/ 392907 w 516732"/>
              <a:gd name="connsiteY15" fmla="*/ 26194 h 1281113"/>
              <a:gd name="connsiteX16" fmla="*/ 407194 w 516732"/>
              <a:gd name="connsiteY16" fmla="*/ 176213 h 1281113"/>
              <a:gd name="connsiteX17" fmla="*/ 419100 w 516732"/>
              <a:gd name="connsiteY17" fmla="*/ 238125 h 1281113"/>
              <a:gd name="connsiteX18" fmla="*/ 428625 w 516732"/>
              <a:gd name="connsiteY18" fmla="*/ 309563 h 1281113"/>
              <a:gd name="connsiteX19" fmla="*/ 433388 w 516732"/>
              <a:gd name="connsiteY19" fmla="*/ 388144 h 1281113"/>
              <a:gd name="connsiteX20" fmla="*/ 433388 w 516732"/>
              <a:gd name="connsiteY20" fmla="*/ 500063 h 1281113"/>
              <a:gd name="connsiteX21" fmla="*/ 452438 w 516732"/>
              <a:gd name="connsiteY21" fmla="*/ 623888 h 1281113"/>
              <a:gd name="connsiteX22" fmla="*/ 507207 w 516732"/>
              <a:gd name="connsiteY22" fmla="*/ 973932 h 1281113"/>
              <a:gd name="connsiteX23" fmla="*/ 516732 w 516732"/>
              <a:gd name="connsiteY23" fmla="*/ 1176338 h 1281113"/>
              <a:gd name="connsiteX24" fmla="*/ 500063 w 516732"/>
              <a:gd name="connsiteY24" fmla="*/ 1216819 h 1281113"/>
              <a:gd name="connsiteX25" fmla="*/ 478632 w 516732"/>
              <a:gd name="connsiteY25" fmla="*/ 1240632 h 1281113"/>
              <a:gd name="connsiteX26" fmla="*/ 454819 w 516732"/>
              <a:gd name="connsiteY26" fmla="*/ 1259682 h 1281113"/>
              <a:gd name="connsiteX27" fmla="*/ 421482 w 516732"/>
              <a:gd name="connsiteY27" fmla="*/ 1276350 h 1281113"/>
              <a:gd name="connsiteX28" fmla="*/ 390525 w 516732"/>
              <a:gd name="connsiteY28" fmla="*/ 1281113 h 1281113"/>
              <a:gd name="connsiteX29" fmla="*/ 361950 w 516732"/>
              <a:gd name="connsiteY29" fmla="*/ 1273969 h 1281113"/>
              <a:gd name="connsiteX30" fmla="*/ 338138 w 516732"/>
              <a:gd name="connsiteY30" fmla="*/ 1252538 h 1281113"/>
              <a:gd name="connsiteX31" fmla="*/ 309563 w 516732"/>
              <a:gd name="connsiteY31" fmla="*/ 1197769 h 1281113"/>
              <a:gd name="connsiteX32" fmla="*/ 288132 w 516732"/>
              <a:gd name="connsiteY32" fmla="*/ 1128713 h 1281113"/>
              <a:gd name="connsiteX33" fmla="*/ 271463 w 516732"/>
              <a:gd name="connsiteY33" fmla="*/ 1052513 h 1281113"/>
              <a:gd name="connsiteX34" fmla="*/ 230982 w 516732"/>
              <a:gd name="connsiteY34" fmla="*/ 79295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6732" h="1281113">
                <a:moveTo>
                  <a:pt x="230982" y="792957"/>
                </a:moveTo>
                <a:lnTo>
                  <a:pt x="190500" y="407194"/>
                </a:lnTo>
                <a:lnTo>
                  <a:pt x="173832" y="278607"/>
                </a:lnTo>
                <a:lnTo>
                  <a:pt x="157163" y="223838"/>
                </a:lnTo>
                <a:lnTo>
                  <a:pt x="133350" y="171450"/>
                </a:lnTo>
                <a:lnTo>
                  <a:pt x="95250" y="121444"/>
                </a:lnTo>
                <a:lnTo>
                  <a:pt x="54769" y="88107"/>
                </a:lnTo>
                <a:lnTo>
                  <a:pt x="28575" y="71438"/>
                </a:lnTo>
                <a:lnTo>
                  <a:pt x="7144" y="50007"/>
                </a:lnTo>
                <a:lnTo>
                  <a:pt x="0" y="30957"/>
                </a:lnTo>
                <a:lnTo>
                  <a:pt x="7144" y="14288"/>
                </a:lnTo>
                <a:lnTo>
                  <a:pt x="23813" y="4763"/>
                </a:lnTo>
                <a:lnTo>
                  <a:pt x="57150" y="0"/>
                </a:lnTo>
                <a:lnTo>
                  <a:pt x="157163" y="7144"/>
                </a:lnTo>
                <a:lnTo>
                  <a:pt x="266700" y="14288"/>
                </a:lnTo>
                <a:lnTo>
                  <a:pt x="392907" y="26194"/>
                </a:lnTo>
                <a:lnTo>
                  <a:pt x="407194" y="176213"/>
                </a:lnTo>
                <a:lnTo>
                  <a:pt x="419100" y="238125"/>
                </a:lnTo>
                <a:lnTo>
                  <a:pt x="428625" y="309563"/>
                </a:lnTo>
                <a:lnTo>
                  <a:pt x="433388" y="388144"/>
                </a:lnTo>
                <a:lnTo>
                  <a:pt x="433388" y="500063"/>
                </a:lnTo>
                <a:lnTo>
                  <a:pt x="452438" y="623888"/>
                </a:lnTo>
                <a:lnTo>
                  <a:pt x="507207" y="973932"/>
                </a:lnTo>
                <a:lnTo>
                  <a:pt x="516732" y="1176338"/>
                </a:lnTo>
                <a:lnTo>
                  <a:pt x="500063" y="1216819"/>
                </a:lnTo>
                <a:lnTo>
                  <a:pt x="478632" y="1240632"/>
                </a:lnTo>
                <a:lnTo>
                  <a:pt x="454819" y="1259682"/>
                </a:lnTo>
                <a:lnTo>
                  <a:pt x="421482" y="1276350"/>
                </a:lnTo>
                <a:lnTo>
                  <a:pt x="390525" y="1281113"/>
                </a:lnTo>
                <a:lnTo>
                  <a:pt x="361950" y="1273969"/>
                </a:lnTo>
                <a:lnTo>
                  <a:pt x="338138" y="1252538"/>
                </a:lnTo>
                <a:lnTo>
                  <a:pt x="309563" y="1197769"/>
                </a:lnTo>
                <a:lnTo>
                  <a:pt x="288132" y="1128713"/>
                </a:lnTo>
                <a:lnTo>
                  <a:pt x="271463" y="1052513"/>
                </a:lnTo>
                <a:lnTo>
                  <a:pt x="230982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91C34E4-8B0E-4553-91B6-0DD457C94B51}"/>
              </a:ext>
            </a:extLst>
          </p:cNvPr>
          <p:cNvSpPr/>
          <p:nvPr/>
        </p:nvSpPr>
        <p:spPr>
          <a:xfrm rot="16200000">
            <a:off x="3268664" y="2844801"/>
            <a:ext cx="2536825" cy="504825"/>
          </a:xfrm>
          <a:custGeom>
            <a:avLst/>
            <a:gdLst>
              <a:gd name="connsiteX0" fmla="*/ 842963 w 2536032"/>
              <a:gd name="connsiteY0" fmla="*/ 421481 h 504825"/>
              <a:gd name="connsiteX1" fmla="*/ 116682 w 2536032"/>
              <a:gd name="connsiteY1" fmla="*/ 397669 h 504825"/>
              <a:gd name="connsiteX2" fmla="*/ 0 w 2536032"/>
              <a:gd name="connsiteY2" fmla="*/ 178594 h 504825"/>
              <a:gd name="connsiteX3" fmla="*/ 154782 w 2536032"/>
              <a:gd name="connsiteY3" fmla="*/ 178594 h 504825"/>
              <a:gd name="connsiteX4" fmla="*/ 742950 w 2536032"/>
              <a:gd name="connsiteY4" fmla="*/ 185738 h 504825"/>
              <a:gd name="connsiteX5" fmla="*/ 1302544 w 2536032"/>
              <a:gd name="connsiteY5" fmla="*/ 195263 h 504825"/>
              <a:gd name="connsiteX6" fmla="*/ 1457325 w 2536032"/>
              <a:gd name="connsiteY6" fmla="*/ 195263 h 504825"/>
              <a:gd name="connsiteX7" fmla="*/ 1997869 w 2536032"/>
              <a:gd name="connsiteY7" fmla="*/ 197644 h 504825"/>
              <a:gd name="connsiteX8" fmla="*/ 2195513 w 2536032"/>
              <a:gd name="connsiteY8" fmla="*/ 195263 h 504825"/>
              <a:gd name="connsiteX9" fmla="*/ 2233613 w 2536032"/>
              <a:gd name="connsiteY9" fmla="*/ 190500 h 504825"/>
              <a:gd name="connsiteX10" fmla="*/ 2283619 w 2536032"/>
              <a:gd name="connsiteY10" fmla="*/ 169069 h 504825"/>
              <a:gd name="connsiteX11" fmla="*/ 2366963 w 2536032"/>
              <a:gd name="connsiteY11" fmla="*/ 111919 h 504825"/>
              <a:gd name="connsiteX12" fmla="*/ 2464594 w 2536032"/>
              <a:gd name="connsiteY12" fmla="*/ 30956 h 504825"/>
              <a:gd name="connsiteX13" fmla="*/ 2483644 w 2536032"/>
              <a:gd name="connsiteY13" fmla="*/ 11906 h 504825"/>
              <a:gd name="connsiteX14" fmla="*/ 2505075 w 2536032"/>
              <a:gd name="connsiteY14" fmla="*/ 2381 h 504825"/>
              <a:gd name="connsiteX15" fmla="*/ 2516982 w 2536032"/>
              <a:gd name="connsiteY15" fmla="*/ 0 h 504825"/>
              <a:gd name="connsiteX16" fmla="*/ 2531269 w 2536032"/>
              <a:gd name="connsiteY16" fmla="*/ 4763 h 504825"/>
              <a:gd name="connsiteX17" fmla="*/ 2536032 w 2536032"/>
              <a:gd name="connsiteY17" fmla="*/ 11906 h 504825"/>
              <a:gd name="connsiteX18" fmla="*/ 2536032 w 2536032"/>
              <a:gd name="connsiteY18" fmla="*/ 23813 h 504825"/>
              <a:gd name="connsiteX19" fmla="*/ 2512219 w 2536032"/>
              <a:gd name="connsiteY19" fmla="*/ 90488 h 504825"/>
              <a:gd name="connsiteX20" fmla="*/ 2466975 w 2536032"/>
              <a:gd name="connsiteY20" fmla="*/ 192881 h 504825"/>
              <a:gd name="connsiteX21" fmla="*/ 2412207 w 2536032"/>
              <a:gd name="connsiteY21" fmla="*/ 300038 h 504825"/>
              <a:gd name="connsiteX22" fmla="*/ 2345532 w 2536032"/>
              <a:gd name="connsiteY22" fmla="*/ 397669 h 504825"/>
              <a:gd name="connsiteX23" fmla="*/ 2278857 w 2536032"/>
              <a:gd name="connsiteY23" fmla="*/ 466725 h 504825"/>
              <a:gd name="connsiteX24" fmla="*/ 2240757 w 2536032"/>
              <a:gd name="connsiteY24" fmla="*/ 495300 h 504825"/>
              <a:gd name="connsiteX25" fmla="*/ 2214563 w 2536032"/>
              <a:gd name="connsiteY25" fmla="*/ 502444 h 504825"/>
              <a:gd name="connsiteX26" fmla="*/ 2185988 w 2536032"/>
              <a:gd name="connsiteY26" fmla="*/ 504825 h 504825"/>
              <a:gd name="connsiteX27" fmla="*/ 2147888 w 2536032"/>
              <a:gd name="connsiteY27" fmla="*/ 500063 h 504825"/>
              <a:gd name="connsiteX28" fmla="*/ 2069307 w 2536032"/>
              <a:gd name="connsiteY28" fmla="*/ 461963 h 504825"/>
              <a:gd name="connsiteX29" fmla="*/ 1497807 w 2536032"/>
              <a:gd name="connsiteY29" fmla="*/ 438150 h 504825"/>
              <a:gd name="connsiteX30" fmla="*/ 1340644 w 2536032"/>
              <a:gd name="connsiteY30" fmla="*/ 438150 h 504825"/>
              <a:gd name="connsiteX31" fmla="*/ 842963 w 2536032"/>
              <a:gd name="connsiteY31" fmla="*/ 4214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36032" h="504825">
                <a:moveTo>
                  <a:pt x="842963" y="421481"/>
                </a:moveTo>
                <a:lnTo>
                  <a:pt x="116682" y="397669"/>
                </a:lnTo>
                <a:lnTo>
                  <a:pt x="0" y="178594"/>
                </a:lnTo>
                <a:lnTo>
                  <a:pt x="154782" y="178594"/>
                </a:lnTo>
                <a:lnTo>
                  <a:pt x="742950" y="185738"/>
                </a:lnTo>
                <a:lnTo>
                  <a:pt x="1302544" y="195263"/>
                </a:lnTo>
                <a:lnTo>
                  <a:pt x="1457325" y="195263"/>
                </a:lnTo>
                <a:lnTo>
                  <a:pt x="1997869" y="197644"/>
                </a:lnTo>
                <a:lnTo>
                  <a:pt x="2195513" y="195263"/>
                </a:lnTo>
                <a:lnTo>
                  <a:pt x="2233613" y="190500"/>
                </a:lnTo>
                <a:lnTo>
                  <a:pt x="2283619" y="169069"/>
                </a:lnTo>
                <a:lnTo>
                  <a:pt x="2366963" y="111919"/>
                </a:lnTo>
                <a:lnTo>
                  <a:pt x="2464594" y="30956"/>
                </a:lnTo>
                <a:lnTo>
                  <a:pt x="2483644" y="11906"/>
                </a:lnTo>
                <a:lnTo>
                  <a:pt x="2505075" y="2381"/>
                </a:lnTo>
                <a:lnTo>
                  <a:pt x="2516982" y="0"/>
                </a:lnTo>
                <a:lnTo>
                  <a:pt x="2531269" y="4763"/>
                </a:lnTo>
                <a:lnTo>
                  <a:pt x="2536032" y="11906"/>
                </a:lnTo>
                <a:lnTo>
                  <a:pt x="2536032" y="23813"/>
                </a:lnTo>
                <a:lnTo>
                  <a:pt x="2512219" y="90488"/>
                </a:lnTo>
                <a:lnTo>
                  <a:pt x="2466975" y="192881"/>
                </a:lnTo>
                <a:lnTo>
                  <a:pt x="2412207" y="300038"/>
                </a:lnTo>
                <a:lnTo>
                  <a:pt x="2345532" y="397669"/>
                </a:lnTo>
                <a:lnTo>
                  <a:pt x="2278857" y="466725"/>
                </a:lnTo>
                <a:lnTo>
                  <a:pt x="2240757" y="495300"/>
                </a:lnTo>
                <a:lnTo>
                  <a:pt x="2214563" y="502444"/>
                </a:lnTo>
                <a:lnTo>
                  <a:pt x="2185988" y="504825"/>
                </a:lnTo>
                <a:lnTo>
                  <a:pt x="2147888" y="500063"/>
                </a:lnTo>
                <a:lnTo>
                  <a:pt x="2069307" y="461963"/>
                </a:lnTo>
                <a:lnTo>
                  <a:pt x="1497807" y="438150"/>
                </a:lnTo>
                <a:lnTo>
                  <a:pt x="1340644" y="438150"/>
                </a:lnTo>
                <a:lnTo>
                  <a:pt x="842963" y="421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57A82AE-F229-4C66-B118-629D3242CCD7}"/>
              </a:ext>
            </a:extLst>
          </p:cNvPr>
          <p:cNvSpPr/>
          <p:nvPr/>
        </p:nvSpPr>
        <p:spPr>
          <a:xfrm>
            <a:off x="3641726" y="3814763"/>
            <a:ext cx="1681163" cy="1052512"/>
          </a:xfrm>
          <a:custGeom>
            <a:avLst/>
            <a:gdLst>
              <a:gd name="connsiteX0" fmla="*/ 1269207 w 1681163"/>
              <a:gd name="connsiteY0" fmla="*/ 383381 h 1052512"/>
              <a:gd name="connsiteX1" fmla="*/ 1071563 w 1681163"/>
              <a:gd name="connsiteY1" fmla="*/ 538162 h 1052512"/>
              <a:gd name="connsiteX2" fmla="*/ 900113 w 1681163"/>
              <a:gd name="connsiteY2" fmla="*/ 666750 h 1052512"/>
              <a:gd name="connsiteX3" fmla="*/ 733425 w 1681163"/>
              <a:gd name="connsiteY3" fmla="*/ 778668 h 1052512"/>
              <a:gd name="connsiteX4" fmla="*/ 583407 w 1681163"/>
              <a:gd name="connsiteY4" fmla="*/ 888206 h 1052512"/>
              <a:gd name="connsiteX5" fmla="*/ 457200 w 1681163"/>
              <a:gd name="connsiteY5" fmla="*/ 983456 h 1052512"/>
              <a:gd name="connsiteX6" fmla="*/ 397669 w 1681163"/>
              <a:gd name="connsiteY6" fmla="*/ 1028700 h 1052512"/>
              <a:gd name="connsiteX7" fmla="*/ 366713 w 1681163"/>
              <a:gd name="connsiteY7" fmla="*/ 1042987 h 1052512"/>
              <a:gd name="connsiteX8" fmla="*/ 328613 w 1681163"/>
              <a:gd name="connsiteY8" fmla="*/ 1052512 h 1052512"/>
              <a:gd name="connsiteX9" fmla="*/ 304800 w 1681163"/>
              <a:gd name="connsiteY9" fmla="*/ 1052512 h 1052512"/>
              <a:gd name="connsiteX10" fmla="*/ 266700 w 1681163"/>
              <a:gd name="connsiteY10" fmla="*/ 1045368 h 1052512"/>
              <a:gd name="connsiteX11" fmla="*/ 233363 w 1681163"/>
              <a:gd name="connsiteY11" fmla="*/ 1028700 h 1052512"/>
              <a:gd name="connsiteX12" fmla="*/ 200025 w 1681163"/>
              <a:gd name="connsiteY12" fmla="*/ 1007268 h 1052512"/>
              <a:gd name="connsiteX13" fmla="*/ 142875 w 1681163"/>
              <a:gd name="connsiteY13" fmla="*/ 954881 h 1052512"/>
              <a:gd name="connsiteX14" fmla="*/ 88107 w 1681163"/>
              <a:gd name="connsiteY14" fmla="*/ 892968 h 1052512"/>
              <a:gd name="connsiteX15" fmla="*/ 57150 w 1681163"/>
              <a:gd name="connsiteY15" fmla="*/ 852487 h 1052512"/>
              <a:gd name="connsiteX16" fmla="*/ 42863 w 1681163"/>
              <a:gd name="connsiteY16" fmla="*/ 828675 h 1052512"/>
              <a:gd name="connsiteX17" fmla="*/ 23813 w 1681163"/>
              <a:gd name="connsiteY17" fmla="*/ 788193 h 1052512"/>
              <a:gd name="connsiteX18" fmla="*/ 7144 w 1681163"/>
              <a:gd name="connsiteY18" fmla="*/ 740568 h 1052512"/>
              <a:gd name="connsiteX19" fmla="*/ 0 w 1681163"/>
              <a:gd name="connsiteY19" fmla="*/ 707231 h 1052512"/>
              <a:gd name="connsiteX20" fmla="*/ 4763 w 1681163"/>
              <a:gd name="connsiteY20" fmla="*/ 685800 h 1052512"/>
              <a:gd name="connsiteX21" fmla="*/ 14288 w 1681163"/>
              <a:gd name="connsiteY21" fmla="*/ 676275 h 1052512"/>
              <a:gd name="connsiteX22" fmla="*/ 26194 w 1681163"/>
              <a:gd name="connsiteY22" fmla="*/ 669131 h 1052512"/>
              <a:gd name="connsiteX23" fmla="*/ 45244 w 1681163"/>
              <a:gd name="connsiteY23" fmla="*/ 671512 h 1052512"/>
              <a:gd name="connsiteX24" fmla="*/ 76200 w 1681163"/>
              <a:gd name="connsiteY24" fmla="*/ 678656 h 1052512"/>
              <a:gd name="connsiteX25" fmla="*/ 92869 w 1681163"/>
              <a:gd name="connsiteY25" fmla="*/ 692943 h 1052512"/>
              <a:gd name="connsiteX26" fmla="*/ 133350 w 1681163"/>
              <a:gd name="connsiteY26" fmla="*/ 714375 h 1052512"/>
              <a:gd name="connsiteX27" fmla="*/ 188119 w 1681163"/>
              <a:gd name="connsiteY27" fmla="*/ 731043 h 1052512"/>
              <a:gd name="connsiteX28" fmla="*/ 238125 w 1681163"/>
              <a:gd name="connsiteY28" fmla="*/ 738187 h 1052512"/>
              <a:gd name="connsiteX29" fmla="*/ 280988 w 1681163"/>
              <a:gd name="connsiteY29" fmla="*/ 735806 h 1052512"/>
              <a:gd name="connsiteX30" fmla="*/ 319088 w 1681163"/>
              <a:gd name="connsiteY30" fmla="*/ 726281 h 1052512"/>
              <a:gd name="connsiteX31" fmla="*/ 447675 w 1681163"/>
              <a:gd name="connsiteY31" fmla="*/ 669131 h 1052512"/>
              <a:gd name="connsiteX32" fmla="*/ 635794 w 1681163"/>
              <a:gd name="connsiteY32" fmla="*/ 564356 h 1052512"/>
              <a:gd name="connsiteX33" fmla="*/ 850107 w 1681163"/>
              <a:gd name="connsiteY33" fmla="*/ 442912 h 1052512"/>
              <a:gd name="connsiteX34" fmla="*/ 1014413 w 1681163"/>
              <a:gd name="connsiteY34" fmla="*/ 364331 h 1052512"/>
              <a:gd name="connsiteX35" fmla="*/ 1278732 w 1681163"/>
              <a:gd name="connsiteY35" fmla="*/ 219075 h 1052512"/>
              <a:gd name="connsiteX36" fmla="*/ 1443038 w 1681163"/>
              <a:gd name="connsiteY36" fmla="*/ 126206 h 1052512"/>
              <a:gd name="connsiteX37" fmla="*/ 1545432 w 1681163"/>
              <a:gd name="connsiteY37" fmla="*/ 61912 h 1052512"/>
              <a:gd name="connsiteX38" fmla="*/ 1597819 w 1681163"/>
              <a:gd name="connsiteY38" fmla="*/ 30956 h 1052512"/>
              <a:gd name="connsiteX39" fmla="*/ 1640682 w 1681163"/>
              <a:gd name="connsiteY39" fmla="*/ 7143 h 1052512"/>
              <a:gd name="connsiteX40" fmla="*/ 1659732 w 1681163"/>
              <a:gd name="connsiteY40" fmla="*/ 0 h 1052512"/>
              <a:gd name="connsiteX41" fmla="*/ 1671638 w 1681163"/>
              <a:gd name="connsiteY41" fmla="*/ 0 h 1052512"/>
              <a:gd name="connsiteX42" fmla="*/ 1676400 w 1681163"/>
              <a:gd name="connsiteY42" fmla="*/ 4762 h 1052512"/>
              <a:gd name="connsiteX43" fmla="*/ 1681163 w 1681163"/>
              <a:gd name="connsiteY43" fmla="*/ 14287 h 1052512"/>
              <a:gd name="connsiteX44" fmla="*/ 1678782 w 1681163"/>
              <a:gd name="connsiteY44" fmla="*/ 30956 h 1052512"/>
              <a:gd name="connsiteX45" fmla="*/ 1664494 w 1681163"/>
              <a:gd name="connsiteY45" fmla="*/ 61912 h 1052512"/>
              <a:gd name="connsiteX46" fmla="*/ 1590675 w 1681163"/>
              <a:gd name="connsiteY46" fmla="*/ 126206 h 1052512"/>
              <a:gd name="connsiteX47" fmla="*/ 1269207 w 1681163"/>
              <a:gd name="connsiteY47" fmla="*/ 3833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81163" h="1052512">
                <a:moveTo>
                  <a:pt x="1269207" y="383381"/>
                </a:moveTo>
                <a:lnTo>
                  <a:pt x="1071563" y="538162"/>
                </a:lnTo>
                <a:lnTo>
                  <a:pt x="900113" y="666750"/>
                </a:lnTo>
                <a:lnTo>
                  <a:pt x="733425" y="778668"/>
                </a:lnTo>
                <a:lnTo>
                  <a:pt x="583407" y="888206"/>
                </a:lnTo>
                <a:lnTo>
                  <a:pt x="457200" y="983456"/>
                </a:lnTo>
                <a:lnTo>
                  <a:pt x="397669" y="1028700"/>
                </a:lnTo>
                <a:lnTo>
                  <a:pt x="366713" y="1042987"/>
                </a:lnTo>
                <a:lnTo>
                  <a:pt x="328613" y="1052512"/>
                </a:lnTo>
                <a:lnTo>
                  <a:pt x="304800" y="1052512"/>
                </a:lnTo>
                <a:lnTo>
                  <a:pt x="266700" y="1045368"/>
                </a:lnTo>
                <a:lnTo>
                  <a:pt x="233363" y="1028700"/>
                </a:lnTo>
                <a:lnTo>
                  <a:pt x="200025" y="1007268"/>
                </a:lnTo>
                <a:lnTo>
                  <a:pt x="142875" y="954881"/>
                </a:lnTo>
                <a:lnTo>
                  <a:pt x="88107" y="892968"/>
                </a:lnTo>
                <a:lnTo>
                  <a:pt x="57150" y="852487"/>
                </a:lnTo>
                <a:lnTo>
                  <a:pt x="42863" y="828675"/>
                </a:lnTo>
                <a:lnTo>
                  <a:pt x="23813" y="788193"/>
                </a:lnTo>
                <a:lnTo>
                  <a:pt x="7144" y="740568"/>
                </a:lnTo>
                <a:lnTo>
                  <a:pt x="0" y="707231"/>
                </a:lnTo>
                <a:lnTo>
                  <a:pt x="4763" y="685800"/>
                </a:lnTo>
                <a:lnTo>
                  <a:pt x="14288" y="676275"/>
                </a:lnTo>
                <a:lnTo>
                  <a:pt x="26194" y="669131"/>
                </a:lnTo>
                <a:lnTo>
                  <a:pt x="45244" y="671512"/>
                </a:lnTo>
                <a:lnTo>
                  <a:pt x="76200" y="678656"/>
                </a:lnTo>
                <a:lnTo>
                  <a:pt x="92869" y="692943"/>
                </a:lnTo>
                <a:lnTo>
                  <a:pt x="133350" y="714375"/>
                </a:lnTo>
                <a:lnTo>
                  <a:pt x="188119" y="731043"/>
                </a:lnTo>
                <a:lnTo>
                  <a:pt x="238125" y="738187"/>
                </a:lnTo>
                <a:lnTo>
                  <a:pt x="280988" y="735806"/>
                </a:lnTo>
                <a:lnTo>
                  <a:pt x="319088" y="726281"/>
                </a:lnTo>
                <a:lnTo>
                  <a:pt x="447675" y="669131"/>
                </a:lnTo>
                <a:lnTo>
                  <a:pt x="635794" y="564356"/>
                </a:lnTo>
                <a:lnTo>
                  <a:pt x="850107" y="442912"/>
                </a:lnTo>
                <a:lnTo>
                  <a:pt x="1014413" y="364331"/>
                </a:lnTo>
                <a:lnTo>
                  <a:pt x="1278732" y="219075"/>
                </a:lnTo>
                <a:lnTo>
                  <a:pt x="1443038" y="126206"/>
                </a:lnTo>
                <a:lnTo>
                  <a:pt x="1545432" y="61912"/>
                </a:lnTo>
                <a:lnTo>
                  <a:pt x="1597819" y="30956"/>
                </a:lnTo>
                <a:lnTo>
                  <a:pt x="1640682" y="7143"/>
                </a:lnTo>
                <a:lnTo>
                  <a:pt x="1659732" y="0"/>
                </a:lnTo>
                <a:lnTo>
                  <a:pt x="1671638" y="0"/>
                </a:lnTo>
                <a:lnTo>
                  <a:pt x="1676400" y="4762"/>
                </a:lnTo>
                <a:lnTo>
                  <a:pt x="1681163" y="14287"/>
                </a:lnTo>
                <a:lnTo>
                  <a:pt x="1678782" y="30956"/>
                </a:lnTo>
                <a:lnTo>
                  <a:pt x="1664494" y="61912"/>
                </a:lnTo>
                <a:lnTo>
                  <a:pt x="1590675" y="126206"/>
                </a:lnTo>
                <a:lnTo>
                  <a:pt x="1269207" y="3833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F7A217B-1725-4ACD-9DBC-C494DE9ABC39}"/>
              </a:ext>
            </a:extLst>
          </p:cNvPr>
          <p:cNvSpPr/>
          <p:nvPr/>
        </p:nvSpPr>
        <p:spPr>
          <a:xfrm>
            <a:off x="5667375" y="2020889"/>
            <a:ext cx="2052638" cy="473075"/>
          </a:xfrm>
          <a:custGeom>
            <a:avLst/>
            <a:gdLst>
              <a:gd name="connsiteX0" fmla="*/ 947738 w 2052638"/>
              <a:gd name="connsiteY0" fmla="*/ 352425 h 471488"/>
              <a:gd name="connsiteX1" fmla="*/ 526256 w 2052638"/>
              <a:gd name="connsiteY1" fmla="*/ 426244 h 471488"/>
              <a:gd name="connsiteX2" fmla="*/ 378619 w 2052638"/>
              <a:gd name="connsiteY2" fmla="*/ 440532 h 471488"/>
              <a:gd name="connsiteX3" fmla="*/ 280988 w 2052638"/>
              <a:gd name="connsiteY3" fmla="*/ 466725 h 471488"/>
              <a:gd name="connsiteX4" fmla="*/ 257175 w 2052638"/>
              <a:gd name="connsiteY4" fmla="*/ 471488 h 471488"/>
              <a:gd name="connsiteX5" fmla="*/ 240506 w 2052638"/>
              <a:gd name="connsiteY5" fmla="*/ 466725 h 471488"/>
              <a:gd name="connsiteX6" fmla="*/ 211931 w 2052638"/>
              <a:gd name="connsiteY6" fmla="*/ 454819 h 471488"/>
              <a:gd name="connsiteX7" fmla="*/ 164306 w 2052638"/>
              <a:gd name="connsiteY7" fmla="*/ 421482 h 471488"/>
              <a:gd name="connsiteX8" fmla="*/ 133350 w 2052638"/>
              <a:gd name="connsiteY8" fmla="*/ 392907 h 471488"/>
              <a:gd name="connsiteX9" fmla="*/ 102394 w 2052638"/>
              <a:gd name="connsiteY9" fmla="*/ 357188 h 471488"/>
              <a:gd name="connsiteX10" fmla="*/ 59531 w 2052638"/>
              <a:gd name="connsiteY10" fmla="*/ 307182 h 471488"/>
              <a:gd name="connsiteX11" fmla="*/ 26194 w 2052638"/>
              <a:gd name="connsiteY11" fmla="*/ 259557 h 471488"/>
              <a:gd name="connsiteX12" fmla="*/ 7144 w 2052638"/>
              <a:gd name="connsiteY12" fmla="*/ 223838 h 471488"/>
              <a:gd name="connsiteX13" fmla="*/ 0 w 2052638"/>
              <a:gd name="connsiteY13" fmla="*/ 197644 h 471488"/>
              <a:gd name="connsiteX14" fmla="*/ 0 w 2052638"/>
              <a:gd name="connsiteY14" fmla="*/ 180975 h 471488"/>
              <a:gd name="connsiteX15" fmla="*/ 4763 w 2052638"/>
              <a:gd name="connsiteY15" fmla="*/ 171450 h 471488"/>
              <a:gd name="connsiteX16" fmla="*/ 16669 w 2052638"/>
              <a:gd name="connsiteY16" fmla="*/ 164307 h 471488"/>
              <a:gd name="connsiteX17" fmla="*/ 33338 w 2052638"/>
              <a:gd name="connsiteY17" fmla="*/ 169069 h 471488"/>
              <a:gd name="connsiteX18" fmla="*/ 76200 w 2052638"/>
              <a:gd name="connsiteY18" fmla="*/ 197644 h 471488"/>
              <a:gd name="connsiteX19" fmla="*/ 97631 w 2052638"/>
              <a:gd name="connsiteY19" fmla="*/ 204788 h 471488"/>
              <a:gd name="connsiteX20" fmla="*/ 209550 w 2052638"/>
              <a:gd name="connsiteY20" fmla="*/ 219075 h 471488"/>
              <a:gd name="connsiteX21" fmla="*/ 359569 w 2052638"/>
              <a:gd name="connsiteY21" fmla="*/ 223838 h 471488"/>
              <a:gd name="connsiteX22" fmla="*/ 454819 w 2052638"/>
              <a:gd name="connsiteY22" fmla="*/ 226219 h 471488"/>
              <a:gd name="connsiteX23" fmla="*/ 561975 w 2052638"/>
              <a:gd name="connsiteY23" fmla="*/ 216694 h 471488"/>
              <a:gd name="connsiteX24" fmla="*/ 878681 w 2052638"/>
              <a:gd name="connsiteY24" fmla="*/ 180975 h 471488"/>
              <a:gd name="connsiteX25" fmla="*/ 1102519 w 2052638"/>
              <a:gd name="connsiteY25" fmla="*/ 159544 h 471488"/>
              <a:gd name="connsiteX26" fmla="*/ 1412081 w 2052638"/>
              <a:gd name="connsiteY26" fmla="*/ 97632 h 471488"/>
              <a:gd name="connsiteX27" fmla="*/ 1593056 w 2052638"/>
              <a:gd name="connsiteY27" fmla="*/ 54769 h 471488"/>
              <a:gd name="connsiteX28" fmla="*/ 1735931 w 2052638"/>
              <a:gd name="connsiteY28" fmla="*/ 0 h 471488"/>
              <a:gd name="connsiteX29" fmla="*/ 1747838 w 2052638"/>
              <a:gd name="connsiteY29" fmla="*/ 0 h 471488"/>
              <a:gd name="connsiteX30" fmla="*/ 1790700 w 2052638"/>
              <a:gd name="connsiteY30" fmla="*/ 4763 h 471488"/>
              <a:gd name="connsiteX31" fmla="*/ 1847850 w 2052638"/>
              <a:gd name="connsiteY31" fmla="*/ 21432 h 471488"/>
              <a:gd name="connsiteX32" fmla="*/ 1895475 w 2052638"/>
              <a:gd name="connsiteY32" fmla="*/ 35719 h 471488"/>
              <a:gd name="connsiteX33" fmla="*/ 1959769 w 2052638"/>
              <a:gd name="connsiteY33" fmla="*/ 64294 h 471488"/>
              <a:gd name="connsiteX34" fmla="*/ 1995488 w 2052638"/>
              <a:gd name="connsiteY34" fmla="*/ 85725 h 471488"/>
              <a:gd name="connsiteX35" fmla="*/ 2021681 w 2052638"/>
              <a:gd name="connsiteY35" fmla="*/ 100013 h 471488"/>
              <a:gd name="connsiteX36" fmla="*/ 2035969 w 2052638"/>
              <a:gd name="connsiteY36" fmla="*/ 111919 h 471488"/>
              <a:gd name="connsiteX37" fmla="*/ 2047875 w 2052638"/>
              <a:gd name="connsiteY37" fmla="*/ 133350 h 471488"/>
              <a:gd name="connsiteX38" fmla="*/ 2052638 w 2052638"/>
              <a:gd name="connsiteY38" fmla="*/ 157163 h 471488"/>
              <a:gd name="connsiteX39" fmla="*/ 2047875 w 2052638"/>
              <a:gd name="connsiteY39" fmla="*/ 180975 h 471488"/>
              <a:gd name="connsiteX40" fmla="*/ 2031206 w 2052638"/>
              <a:gd name="connsiteY40" fmla="*/ 204788 h 471488"/>
              <a:gd name="connsiteX41" fmla="*/ 2002631 w 2052638"/>
              <a:gd name="connsiteY41" fmla="*/ 219075 h 471488"/>
              <a:gd name="connsiteX42" fmla="*/ 1935956 w 2052638"/>
              <a:gd name="connsiteY42" fmla="*/ 223838 h 471488"/>
              <a:gd name="connsiteX43" fmla="*/ 1795463 w 2052638"/>
              <a:gd name="connsiteY43" fmla="*/ 233363 h 471488"/>
              <a:gd name="connsiteX44" fmla="*/ 1688306 w 2052638"/>
              <a:gd name="connsiteY44" fmla="*/ 247650 h 471488"/>
              <a:gd name="connsiteX45" fmla="*/ 1457325 w 2052638"/>
              <a:gd name="connsiteY45" fmla="*/ 297657 h 471488"/>
              <a:gd name="connsiteX46" fmla="*/ 1328738 w 2052638"/>
              <a:gd name="connsiteY46" fmla="*/ 309563 h 471488"/>
              <a:gd name="connsiteX47" fmla="*/ 947738 w 2052638"/>
              <a:gd name="connsiteY47" fmla="*/ 3524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52638" h="471488">
                <a:moveTo>
                  <a:pt x="947738" y="352425"/>
                </a:moveTo>
                <a:lnTo>
                  <a:pt x="526256" y="426244"/>
                </a:lnTo>
                <a:lnTo>
                  <a:pt x="378619" y="440532"/>
                </a:lnTo>
                <a:lnTo>
                  <a:pt x="280988" y="466725"/>
                </a:lnTo>
                <a:lnTo>
                  <a:pt x="257175" y="471488"/>
                </a:lnTo>
                <a:lnTo>
                  <a:pt x="240506" y="466725"/>
                </a:lnTo>
                <a:lnTo>
                  <a:pt x="211931" y="454819"/>
                </a:lnTo>
                <a:lnTo>
                  <a:pt x="164306" y="421482"/>
                </a:lnTo>
                <a:lnTo>
                  <a:pt x="133350" y="392907"/>
                </a:lnTo>
                <a:lnTo>
                  <a:pt x="102394" y="357188"/>
                </a:lnTo>
                <a:lnTo>
                  <a:pt x="59531" y="307182"/>
                </a:lnTo>
                <a:lnTo>
                  <a:pt x="26194" y="259557"/>
                </a:lnTo>
                <a:lnTo>
                  <a:pt x="7144" y="223838"/>
                </a:lnTo>
                <a:lnTo>
                  <a:pt x="0" y="197644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7"/>
                </a:lnTo>
                <a:lnTo>
                  <a:pt x="33338" y="169069"/>
                </a:lnTo>
                <a:lnTo>
                  <a:pt x="76200" y="197644"/>
                </a:lnTo>
                <a:lnTo>
                  <a:pt x="97631" y="204788"/>
                </a:lnTo>
                <a:lnTo>
                  <a:pt x="209550" y="219075"/>
                </a:lnTo>
                <a:lnTo>
                  <a:pt x="359569" y="223838"/>
                </a:lnTo>
                <a:lnTo>
                  <a:pt x="454819" y="226219"/>
                </a:lnTo>
                <a:lnTo>
                  <a:pt x="561975" y="216694"/>
                </a:lnTo>
                <a:lnTo>
                  <a:pt x="878681" y="180975"/>
                </a:lnTo>
                <a:lnTo>
                  <a:pt x="1102519" y="159544"/>
                </a:lnTo>
                <a:lnTo>
                  <a:pt x="1412081" y="97632"/>
                </a:lnTo>
                <a:lnTo>
                  <a:pt x="1593056" y="54769"/>
                </a:lnTo>
                <a:lnTo>
                  <a:pt x="1735931" y="0"/>
                </a:lnTo>
                <a:lnTo>
                  <a:pt x="1747838" y="0"/>
                </a:lnTo>
                <a:lnTo>
                  <a:pt x="1790700" y="4763"/>
                </a:lnTo>
                <a:lnTo>
                  <a:pt x="1847850" y="21432"/>
                </a:lnTo>
                <a:lnTo>
                  <a:pt x="1895475" y="35719"/>
                </a:lnTo>
                <a:lnTo>
                  <a:pt x="1959769" y="64294"/>
                </a:lnTo>
                <a:lnTo>
                  <a:pt x="1995488" y="85725"/>
                </a:lnTo>
                <a:lnTo>
                  <a:pt x="2021681" y="100013"/>
                </a:lnTo>
                <a:lnTo>
                  <a:pt x="2035969" y="111919"/>
                </a:lnTo>
                <a:lnTo>
                  <a:pt x="2047875" y="133350"/>
                </a:lnTo>
                <a:lnTo>
                  <a:pt x="2052638" y="157163"/>
                </a:lnTo>
                <a:lnTo>
                  <a:pt x="2047875" y="180975"/>
                </a:lnTo>
                <a:lnTo>
                  <a:pt x="2031206" y="204788"/>
                </a:lnTo>
                <a:lnTo>
                  <a:pt x="2002631" y="219075"/>
                </a:lnTo>
                <a:lnTo>
                  <a:pt x="1935956" y="223838"/>
                </a:lnTo>
                <a:lnTo>
                  <a:pt x="1795463" y="233363"/>
                </a:lnTo>
                <a:lnTo>
                  <a:pt x="1688306" y="247650"/>
                </a:lnTo>
                <a:lnTo>
                  <a:pt x="1457325" y="297657"/>
                </a:lnTo>
                <a:lnTo>
                  <a:pt x="1328738" y="309563"/>
                </a:lnTo>
                <a:lnTo>
                  <a:pt x="94773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D2BBD75-FDF1-4854-93A0-D662376263F9}"/>
              </a:ext>
            </a:extLst>
          </p:cNvPr>
          <p:cNvSpPr/>
          <p:nvPr/>
        </p:nvSpPr>
        <p:spPr>
          <a:xfrm>
            <a:off x="5984875" y="2373313"/>
            <a:ext cx="490538" cy="717550"/>
          </a:xfrm>
          <a:custGeom>
            <a:avLst/>
            <a:gdLst>
              <a:gd name="connsiteX0" fmla="*/ 185738 w 490538"/>
              <a:gd name="connsiteY0" fmla="*/ 423863 h 716757"/>
              <a:gd name="connsiteX1" fmla="*/ 130969 w 490538"/>
              <a:gd name="connsiteY1" fmla="*/ 269082 h 716757"/>
              <a:gd name="connsiteX2" fmla="*/ 0 w 490538"/>
              <a:gd name="connsiteY2" fmla="*/ 28575 h 716757"/>
              <a:gd name="connsiteX3" fmla="*/ 197644 w 490538"/>
              <a:gd name="connsiteY3" fmla="*/ 0 h 716757"/>
              <a:gd name="connsiteX4" fmla="*/ 295275 w 490538"/>
              <a:gd name="connsiteY4" fmla="*/ 152400 h 716757"/>
              <a:gd name="connsiteX5" fmla="*/ 328613 w 490538"/>
              <a:gd name="connsiteY5" fmla="*/ 207169 h 716757"/>
              <a:gd name="connsiteX6" fmla="*/ 361950 w 490538"/>
              <a:gd name="connsiteY6" fmla="*/ 269082 h 716757"/>
              <a:gd name="connsiteX7" fmla="*/ 388144 w 490538"/>
              <a:gd name="connsiteY7" fmla="*/ 342900 h 716757"/>
              <a:gd name="connsiteX8" fmla="*/ 419100 w 490538"/>
              <a:gd name="connsiteY8" fmla="*/ 438150 h 716757"/>
              <a:gd name="connsiteX9" fmla="*/ 490538 w 490538"/>
              <a:gd name="connsiteY9" fmla="*/ 659607 h 716757"/>
              <a:gd name="connsiteX10" fmla="*/ 252413 w 490538"/>
              <a:gd name="connsiteY10" fmla="*/ 716757 h 716757"/>
              <a:gd name="connsiteX11" fmla="*/ 219075 w 490538"/>
              <a:gd name="connsiteY11" fmla="*/ 545307 h 716757"/>
              <a:gd name="connsiteX12" fmla="*/ 185738 w 490538"/>
              <a:gd name="connsiteY12" fmla="*/ 4238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0538" h="716757">
                <a:moveTo>
                  <a:pt x="185738" y="423863"/>
                </a:moveTo>
                <a:lnTo>
                  <a:pt x="130969" y="269082"/>
                </a:lnTo>
                <a:lnTo>
                  <a:pt x="0" y="28575"/>
                </a:lnTo>
                <a:lnTo>
                  <a:pt x="197644" y="0"/>
                </a:lnTo>
                <a:lnTo>
                  <a:pt x="295275" y="152400"/>
                </a:lnTo>
                <a:lnTo>
                  <a:pt x="328613" y="207169"/>
                </a:lnTo>
                <a:lnTo>
                  <a:pt x="361950" y="269082"/>
                </a:lnTo>
                <a:lnTo>
                  <a:pt x="388144" y="342900"/>
                </a:lnTo>
                <a:lnTo>
                  <a:pt x="419100" y="438150"/>
                </a:lnTo>
                <a:lnTo>
                  <a:pt x="490538" y="659607"/>
                </a:lnTo>
                <a:lnTo>
                  <a:pt x="252413" y="716757"/>
                </a:lnTo>
                <a:lnTo>
                  <a:pt x="219075" y="545307"/>
                </a:lnTo>
                <a:lnTo>
                  <a:pt x="185738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E081307-1A94-4379-96EF-6AF982932833}"/>
              </a:ext>
            </a:extLst>
          </p:cNvPr>
          <p:cNvSpPr/>
          <p:nvPr/>
        </p:nvSpPr>
        <p:spPr>
          <a:xfrm>
            <a:off x="6886576" y="2276476"/>
            <a:ext cx="409575" cy="715963"/>
          </a:xfrm>
          <a:custGeom>
            <a:avLst/>
            <a:gdLst>
              <a:gd name="connsiteX0" fmla="*/ 57150 w 409575"/>
              <a:gd name="connsiteY0" fmla="*/ 335756 h 716756"/>
              <a:gd name="connsiteX1" fmla="*/ 78581 w 409575"/>
              <a:gd name="connsiteY1" fmla="*/ 0 h 716756"/>
              <a:gd name="connsiteX2" fmla="*/ 245269 w 409575"/>
              <a:gd name="connsiteY2" fmla="*/ 9525 h 716756"/>
              <a:gd name="connsiteX3" fmla="*/ 342900 w 409575"/>
              <a:gd name="connsiteY3" fmla="*/ 64294 h 716756"/>
              <a:gd name="connsiteX4" fmla="*/ 371475 w 409575"/>
              <a:gd name="connsiteY4" fmla="*/ 78581 h 716756"/>
              <a:gd name="connsiteX5" fmla="*/ 390525 w 409575"/>
              <a:gd name="connsiteY5" fmla="*/ 97631 h 716756"/>
              <a:gd name="connsiteX6" fmla="*/ 402431 w 409575"/>
              <a:gd name="connsiteY6" fmla="*/ 114300 h 716756"/>
              <a:gd name="connsiteX7" fmla="*/ 407194 w 409575"/>
              <a:gd name="connsiteY7" fmla="*/ 130969 h 716756"/>
              <a:gd name="connsiteX8" fmla="*/ 409575 w 409575"/>
              <a:gd name="connsiteY8" fmla="*/ 152400 h 716756"/>
              <a:gd name="connsiteX9" fmla="*/ 402431 w 409575"/>
              <a:gd name="connsiteY9" fmla="*/ 183356 h 716756"/>
              <a:gd name="connsiteX10" fmla="*/ 373856 w 409575"/>
              <a:gd name="connsiteY10" fmla="*/ 247650 h 716756"/>
              <a:gd name="connsiteX11" fmla="*/ 276225 w 409575"/>
              <a:gd name="connsiteY11" fmla="*/ 414338 h 716756"/>
              <a:gd name="connsiteX12" fmla="*/ 109538 w 409575"/>
              <a:gd name="connsiteY12" fmla="*/ 709613 h 716756"/>
              <a:gd name="connsiteX13" fmla="*/ 0 w 409575"/>
              <a:gd name="connsiteY13" fmla="*/ 716756 h 716756"/>
              <a:gd name="connsiteX14" fmla="*/ 21431 w 409575"/>
              <a:gd name="connsiteY14" fmla="*/ 542925 h 716756"/>
              <a:gd name="connsiteX15" fmla="*/ 57150 w 409575"/>
              <a:gd name="connsiteY15" fmla="*/ 335756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9575" h="716756">
                <a:moveTo>
                  <a:pt x="57150" y="335756"/>
                </a:moveTo>
                <a:lnTo>
                  <a:pt x="78581" y="0"/>
                </a:lnTo>
                <a:lnTo>
                  <a:pt x="245269" y="9525"/>
                </a:lnTo>
                <a:lnTo>
                  <a:pt x="342900" y="64294"/>
                </a:lnTo>
                <a:lnTo>
                  <a:pt x="371475" y="78581"/>
                </a:lnTo>
                <a:lnTo>
                  <a:pt x="390525" y="97631"/>
                </a:lnTo>
                <a:lnTo>
                  <a:pt x="402431" y="114300"/>
                </a:lnTo>
                <a:lnTo>
                  <a:pt x="407194" y="130969"/>
                </a:lnTo>
                <a:lnTo>
                  <a:pt x="409575" y="152400"/>
                </a:lnTo>
                <a:lnTo>
                  <a:pt x="402431" y="183356"/>
                </a:lnTo>
                <a:lnTo>
                  <a:pt x="373856" y="247650"/>
                </a:lnTo>
                <a:lnTo>
                  <a:pt x="276225" y="414338"/>
                </a:lnTo>
                <a:lnTo>
                  <a:pt x="109538" y="709613"/>
                </a:lnTo>
                <a:lnTo>
                  <a:pt x="0" y="716756"/>
                </a:lnTo>
                <a:lnTo>
                  <a:pt x="21431" y="542925"/>
                </a:lnTo>
                <a:lnTo>
                  <a:pt x="57150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4C2BDB3-B244-4346-9F92-B5F10EDBAC4A}"/>
              </a:ext>
            </a:extLst>
          </p:cNvPr>
          <p:cNvSpPr/>
          <p:nvPr/>
        </p:nvSpPr>
        <p:spPr>
          <a:xfrm>
            <a:off x="5251450" y="2781300"/>
            <a:ext cx="3028950" cy="560388"/>
          </a:xfrm>
          <a:custGeom>
            <a:avLst/>
            <a:gdLst>
              <a:gd name="connsiteX0" fmla="*/ 1548217 w 3028793"/>
              <a:gd name="connsiteY0" fmla="*/ 318161 h 561166"/>
              <a:gd name="connsiteX1" fmla="*/ 1300202 w 3028793"/>
              <a:gd name="connsiteY1" fmla="*/ 345718 h 561166"/>
              <a:gd name="connsiteX2" fmla="*/ 1157405 w 3028793"/>
              <a:gd name="connsiteY2" fmla="*/ 368265 h 561166"/>
              <a:gd name="connsiteX3" fmla="*/ 984546 w 3028793"/>
              <a:gd name="connsiteY3" fmla="*/ 400833 h 561166"/>
              <a:gd name="connsiteX4" fmla="*/ 776614 w 3028793"/>
              <a:gd name="connsiteY4" fmla="*/ 453442 h 561166"/>
              <a:gd name="connsiteX5" fmla="*/ 578702 w 3028793"/>
              <a:gd name="connsiteY5" fmla="*/ 503546 h 561166"/>
              <a:gd name="connsiteX6" fmla="*/ 345718 w 3028793"/>
              <a:gd name="connsiteY6" fmla="*/ 558661 h 561166"/>
              <a:gd name="connsiteX7" fmla="*/ 310645 w 3028793"/>
              <a:gd name="connsiteY7" fmla="*/ 561166 h 561166"/>
              <a:gd name="connsiteX8" fmla="*/ 283088 w 3028793"/>
              <a:gd name="connsiteY8" fmla="*/ 553650 h 561166"/>
              <a:gd name="connsiteX9" fmla="*/ 250521 w 3028793"/>
              <a:gd name="connsiteY9" fmla="*/ 536114 h 561166"/>
              <a:gd name="connsiteX10" fmla="*/ 182880 w 3028793"/>
              <a:gd name="connsiteY10" fmla="*/ 491020 h 561166"/>
              <a:gd name="connsiteX11" fmla="*/ 105219 w 3028793"/>
              <a:gd name="connsiteY11" fmla="*/ 420875 h 561166"/>
              <a:gd name="connsiteX12" fmla="*/ 67641 w 3028793"/>
              <a:gd name="connsiteY12" fmla="*/ 380791 h 561166"/>
              <a:gd name="connsiteX13" fmla="*/ 37578 w 3028793"/>
              <a:gd name="connsiteY13" fmla="*/ 340708 h 561166"/>
              <a:gd name="connsiteX14" fmla="*/ 17536 w 3028793"/>
              <a:gd name="connsiteY14" fmla="*/ 313151 h 561166"/>
              <a:gd name="connsiteX15" fmla="*/ 2505 w 3028793"/>
              <a:gd name="connsiteY15" fmla="*/ 278078 h 561166"/>
              <a:gd name="connsiteX16" fmla="*/ 0 w 3028793"/>
              <a:gd name="connsiteY16" fmla="*/ 258036 h 561166"/>
              <a:gd name="connsiteX17" fmla="*/ 0 w 3028793"/>
              <a:gd name="connsiteY17" fmla="*/ 248015 h 561166"/>
              <a:gd name="connsiteX18" fmla="*/ 2505 w 3028793"/>
              <a:gd name="connsiteY18" fmla="*/ 237995 h 561166"/>
              <a:gd name="connsiteX19" fmla="*/ 17536 w 3028793"/>
              <a:gd name="connsiteY19" fmla="*/ 235489 h 561166"/>
              <a:gd name="connsiteX20" fmla="*/ 35073 w 3028793"/>
              <a:gd name="connsiteY20" fmla="*/ 235489 h 561166"/>
              <a:gd name="connsiteX21" fmla="*/ 87682 w 3028793"/>
              <a:gd name="connsiteY21" fmla="*/ 260541 h 561166"/>
              <a:gd name="connsiteX22" fmla="*/ 152818 w 3028793"/>
              <a:gd name="connsiteY22" fmla="*/ 288099 h 561166"/>
              <a:gd name="connsiteX23" fmla="*/ 212942 w 3028793"/>
              <a:gd name="connsiteY23" fmla="*/ 305635 h 561166"/>
              <a:gd name="connsiteX24" fmla="*/ 285593 w 3028793"/>
              <a:gd name="connsiteY24" fmla="*/ 315656 h 561166"/>
              <a:gd name="connsiteX25" fmla="*/ 348224 w 3028793"/>
              <a:gd name="connsiteY25" fmla="*/ 318161 h 561166"/>
              <a:gd name="connsiteX26" fmla="*/ 470979 w 3028793"/>
              <a:gd name="connsiteY26" fmla="*/ 310646 h 561166"/>
              <a:gd name="connsiteX27" fmla="*/ 656364 w 3028793"/>
              <a:gd name="connsiteY27" fmla="*/ 285594 h 561166"/>
              <a:gd name="connsiteX28" fmla="*/ 982041 w 3028793"/>
              <a:gd name="connsiteY28" fmla="*/ 222963 h 561166"/>
              <a:gd name="connsiteX29" fmla="*/ 1192478 w 3028793"/>
              <a:gd name="connsiteY29" fmla="*/ 177870 h 561166"/>
              <a:gd name="connsiteX30" fmla="*/ 1663456 w 3028793"/>
              <a:gd name="connsiteY30" fmla="*/ 132776 h 561166"/>
              <a:gd name="connsiteX31" fmla="*/ 1791222 w 3028793"/>
              <a:gd name="connsiteY31" fmla="*/ 117745 h 561166"/>
              <a:gd name="connsiteX32" fmla="*/ 2036732 w 3028793"/>
              <a:gd name="connsiteY32" fmla="*/ 100208 h 561166"/>
              <a:gd name="connsiteX33" fmla="*/ 2214602 w 3028793"/>
              <a:gd name="connsiteY33" fmla="*/ 82672 h 561166"/>
              <a:gd name="connsiteX34" fmla="*/ 2362409 w 3028793"/>
              <a:gd name="connsiteY34" fmla="*/ 62630 h 561166"/>
              <a:gd name="connsiteX35" fmla="*/ 2562825 w 3028793"/>
              <a:gd name="connsiteY35" fmla="*/ 25052 h 561166"/>
              <a:gd name="connsiteX36" fmla="*/ 2660528 w 3028793"/>
              <a:gd name="connsiteY36" fmla="*/ 2505 h 561166"/>
              <a:gd name="connsiteX37" fmla="*/ 2703117 w 3028793"/>
              <a:gd name="connsiteY37" fmla="*/ 0 h 561166"/>
              <a:gd name="connsiteX38" fmla="*/ 2753221 w 3028793"/>
              <a:gd name="connsiteY38" fmla="*/ 10021 h 561166"/>
              <a:gd name="connsiteX39" fmla="*/ 2840903 w 3028793"/>
              <a:gd name="connsiteY39" fmla="*/ 45094 h 561166"/>
              <a:gd name="connsiteX40" fmla="*/ 2913554 w 3028793"/>
              <a:gd name="connsiteY40" fmla="*/ 80167 h 561166"/>
              <a:gd name="connsiteX41" fmla="*/ 2953637 w 3028793"/>
              <a:gd name="connsiteY41" fmla="*/ 102714 h 561166"/>
              <a:gd name="connsiteX42" fmla="*/ 2978689 w 3028793"/>
              <a:gd name="connsiteY42" fmla="*/ 120250 h 561166"/>
              <a:gd name="connsiteX43" fmla="*/ 3001236 w 3028793"/>
              <a:gd name="connsiteY43" fmla="*/ 140292 h 561166"/>
              <a:gd name="connsiteX44" fmla="*/ 3018773 w 3028793"/>
              <a:gd name="connsiteY44" fmla="*/ 167849 h 561166"/>
              <a:gd name="connsiteX45" fmla="*/ 3028793 w 3028793"/>
              <a:gd name="connsiteY45" fmla="*/ 192901 h 561166"/>
              <a:gd name="connsiteX46" fmla="*/ 3028793 w 3028793"/>
              <a:gd name="connsiteY46" fmla="*/ 227974 h 561166"/>
              <a:gd name="connsiteX47" fmla="*/ 3018773 w 3028793"/>
              <a:gd name="connsiteY47" fmla="*/ 270562 h 561166"/>
              <a:gd name="connsiteX48" fmla="*/ 3011257 w 3028793"/>
              <a:gd name="connsiteY48" fmla="*/ 285594 h 561166"/>
              <a:gd name="connsiteX49" fmla="*/ 2991215 w 3028793"/>
              <a:gd name="connsiteY49" fmla="*/ 298120 h 561166"/>
              <a:gd name="connsiteX50" fmla="*/ 2926080 w 3028793"/>
              <a:gd name="connsiteY50" fmla="*/ 298120 h 561166"/>
              <a:gd name="connsiteX51" fmla="*/ 2642992 w 3028793"/>
              <a:gd name="connsiteY51" fmla="*/ 275573 h 561166"/>
              <a:gd name="connsiteX52" fmla="*/ 2304789 w 3028793"/>
              <a:gd name="connsiteY52" fmla="*/ 273067 h 561166"/>
              <a:gd name="connsiteX53" fmla="*/ 1944039 w 3028793"/>
              <a:gd name="connsiteY53" fmla="*/ 290604 h 561166"/>
              <a:gd name="connsiteX54" fmla="*/ 1548217 w 3028793"/>
              <a:gd name="connsiteY54" fmla="*/ 318161 h 5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93" h="561166">
                <a:moveTo>
                  <a:pt x="1548217" y="318161"/>
                </a:moveTo>
                <a:lnTo>
                  <a:pt x="1300202" y="345718"/>
                </a:lnTo>
                <a:lnTo>
                  <a:pt x="1157405" y="368265"/>
                </a:lnTo>
                <a:lnTo>
                  <a:pt x="984546" y="400833"/>
                </a:lnTo>
                <a:lnTo>
                  <a:pt x="776614" y="453442"/>
                </a:lnTo>
                <a:lnTo>
                  <a:pt x="578702" y="503546"/>
                </a:lnTo>
                <a:lnTo>
                  <a:pt x="345718" y="558661"/>
                </a:lnTo>
                <a:lnTo>
                  <a:pt x="310645" y="561166"/>
                </a:lnTo>
                <a:lnTo>
                  <a:pt x="283088" y="553650"/>
                </a:lnTo>
                <a:lnTo>
                  <a:pt x="250521" y="536114"/>
                </a:lnTo>
                <a:lnTo>
                  <a:pt x="182880" y="491020"/>
                </a:lnTo>
                <a:lnTo>
                  <a:pt x="105219" y="420875"/>
                </a:lnTo>
                <a:lnTo>
                  <a:pt x="67641" y="380791"/>
                </a:lnTo>
                <a:lnTo>
                  <a:pt x="37578" y="340708"/>
                </a:lnTo>
                <a:lnTo>
                  <a:pt x="17536" y="313151"/>
                </a:lnTo>
                <a:lnTo>
                  <a:pt x="2505" y="278078"/>
                </a:lnTo>
                <a:lnTo>
                  <a:pt x="0" y="258036"/>
                </a:lnTo>
                <a:lnTo>
                  <a:pt x="0" y="248015"/>
                </a:lnTo>
                <a:lnTo>
                  <a:pt x="2505" y="237995"/>
                </a:lnTo>
                <a:lnTo>
                  <a:pt x="17536" y="235489"/>
                </a:lnTo>
                <a:lnTo>
                  <a:pt x="35073" y="235489"/>
                </a:lnTo>
                <a:lnTo>
                  <a:pt x="87682" y="260541"/>
                </a:lnTo>
                <a:lnTo>
                  <a:pt x="152818" y="288099"/>
                </a:lnTo>
                <a:lnTo>
                  <a:pt x="212942" y="305635"/>
                </a:lnTo>
                <a:lnTo>
                  <a:pt x="285593" y="315656"/>
                </a:lnTo>
                <a:lnTo>
                  <a:pt x="348224" y="318161"/>
                </a:lnTo>
                <a:lnTo>
                  <a:pt x="470979" y="310646"/>
                </a:lnTo>
                <a:lnTo>
                  <a:pt x="656364" y="285594"/>
                </a:lnTo>
                <a:lnTo>
                  <a:pt x="982041" y="222963"/>
                </a:lnTo>
                <a:cubicBezTo>
                  <a:pt x="1052149" y="207759"/>
                  <a:pt x="1120740" y="177870"/>
                  <a:pt x="1192478" y="177870"/>
                </a:cubicBezTo>
                <a:lnTo>
                  <a:pt x="1663456" y="132776"/>
                </a:lnTo>
                <a:lnTo>
                  <a:pt x="1791222" y="117745"/>
                </a:lnTo>
                <a:lnTo>
                  <a:pt x="2036732" y="100208"/>
                </a:lnTo>
                <a:lnTo>
                  <a:pt x="2214602" y="82672"/>
                </a:lnTo>
                <a:lnTo>
                  <a:pt x="2362409" y="62630"/>
                </a:lnTo>
                <a:lnTo>
                  <a:pt x="2562825" y="25052"/>
                </a:lnTo>
                <a:lnTo>
                  <a:pt x="2660528" y="2505"/>
                </a:lnTo>
                <a:lnTo>
                  <a:pt x="2703117" y="0"/>
                </a:lnTo>
                <a:lnTo>
                  <a:pt x="2753221" y="10021"/>
                </a:lnTo>
                <a:lnTo>
                  <a:pt x="2840903" y="45094"/>
                </a:lnTo>
                <a:lnTo>
                  <a:pt x="2913554" y="80167"/>
                </a:lnTo>
                <a:lnTo>
                  <a:pt x="2953637" y="102714"/>
                </a:lnTo>
                <a:lnTo>
                  <a:pt x="2978689" y="120250"/>
                </a:lnTo>
                <a:lnTo>
                  <a:pt x="3001236" y="140292"/>
                </a:lnTo>
                <a:lnTo>
                  <a:pt x="3018773" y="167849"/>
                </a:lnTo>
                <a:lnTo>
                  <a:pt x="3028793" y="192901"/>
                </a:lnTo>
                <a:lnTo>
                  <a:pt x="3028793" y="227974"/>
                </a:lnTo>
                <a:lnTo>
                  <a:pt x="3018773" y="270562"/>
                </a:lnTo>
                <a:lnTo>
                  <a:pt x="3011257" y="285594"/>
                </a:lnTo>
                <a:lnTo>
                  <a:pt x="2991215" y="298120"/>
                </a:lnTo>
                <a:lnTo>
                  <a:pt x="2926080" y="298120"/>
                </a:lnTo>
                <a:lnTo>
                  <a:pt x="2642992" y="275573"/>
                </a:lnTo>
                <a:lnTo>
                  <a:pt x="2304789" y="273067"/>
                </a:lnTo>
                <a:lnTo>
                  <a:pt x="1944039" y="290604"/>
                </a:lnTo>
                <a:lnTo>
                  <a:pt x="1548217" y="318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47D57E-835E-4EDA-A723-83247BF1EFC8}"/>
              </a:ext>
            </a:extLst>
          </p:cNvPr>
          <p:cNvSpPr/>
          <p:nvPr/>
        </p:nvSpPr>
        <p:spPr>
          <a:xfrm>
            <a:off x="5829301" y="3294063"/>
            <a:ext cx="2022475" cy="1231900"/>
          </a:xfrm>
          <a:custGeom>
            <a:avLst/>
            <a:gdLst>
              <a:gd name="connsiteX0" fmla="*/ 766763 w 2021681"/>
              <a:gd name="connsiteY0" fmla="*/ 304800 h 1233487"/>
              <a:gd name="connsiteX1" fmla="*/ 85725 w 2021681"/>
              <a:gd name="connsiteY1" fmla="*/ 388144 h 1233487"/>
              <a:gd name="connsiteX2" fmla="*/ 0 w 2021681"/>
              <a:gd name="connsiteY2" fmla="*/ 211931 h 1233487"/>
              <a:gd name="connsiteX3" fmla="*/ 126206 w 2021681"/>
              <a:gd name="connsiteY3" fmla="*/ 200025 h 1233487"/>
              <a:gd name="connsiteX4" fmla="*/ 609600 w 2021681"/>
              <a:gd name="connsiteY4" fmla="*/ 147637 h 1233487"/>
              <a:gd name="connsiteX5" fmla="*/ 1164431 w 2021681"/>
              <a:gd name="connsiteY5" fmla="*/ 88106 h 1233487"/>
              <a:gd name="connsiteX6" fmla="*/ 1616869 w 2021681"/>
              <a:gd name="connsiteY6" fmla="*/ 47625 h 1233487"/>
              <a:gd name="connsiteX7" fmla="*/ 1647825 w 2021681"/>
              <a:gd name="connsiteY7" fmla="*/ 21431 h 1233487"/>
              <a:gd name="connsiteX8" fmla="*/ 1676400 w 2021681"/>
              <a:gd name="connsiteY8" fmla="*/ 7144 h 1233487"/>
              <a:gd name="connsiteX9" fmla="*/ 1702594 w 2021681"/>
              <a:gd name="connsiteY9" fmla="*/ 0 h 1233487"/>
              <a:gd name="connsiteX10" fmla="*/ 1724025 w 2021681"/>
              <a:gd name="connsiteY10" fmla="*/ 0 h 1233487"/>
              <a:gd name="connsiteX11" fmla="*/ 1743075 w 2021681"/>
              <a:gd name="connsiteY11" fmla="*/ 7144 h 1233487"/>
              <a:gd name="connsiteX12" fmla="*/ 1781175 w 2021681"/>
              <a:gd name="connsiteY12" fmla="*/ 28575 h 1233487"/>
              <a:gd name="connsiteX13" fmla="*/ 1869281 w 2021681"/>
              <a:gd name="connsiteY13" fmla="*/ 95250 h 1233487"/>
              <a:gd name="connsiteX14" fmla="*/ 1935956 w 2021681"/>
              <a:gd name="connsiteY14" fmla="*/ 154781 h 1233487"/>
              <a:gd name="connsiteX15" fmla="*/ 1976438 w 2021681"/>
              <a:gd name="connsiteY15" fmla="*/ 190500 h 1233487"/>
              <a:gd name="connsiteX16" fmla="*/ 2005013 w 2021681"/>
              <a:gd name="connsiteY16" fmla="*/ 226219 h 1233487"/>
              <a:gd name="connsiteX17" fmla="*/ 2019300 w 2021681"/>
              <a:gd name="connsiteY17" fmla="*/ 250031 h 1233487"/>
              <a:gd name="connsiteX18" fmla="*/ 2021681 w 2021681"/>
              <a:gd name="connsiteY18" fmla="*/ 264319 h 1233487"/>
              <a:gd name="connsiteX19" fmla="*/ 2021681 w 2021681"/>
              <a:gd name="connsiteY19" fmla="*/ 280987 h 1233487"/>
              <a:gd name="connsiteX20" fmla="*/ 2014538 w 2021681"/>
              <a:gd name="connsiteY20" fmla="*/ 309562 h 1233487"/>
              <a:gd name="connsiteX21" fmla="*/ 2000250 w 2021681"/>
              <a:gd name="connsiteY21" fmla="*/ 330994 h 1233487"/>
              <a:gd name="connsiteX22" fmla="*/ 1978819 w 2021681"/>
              <a:gd name="connsiteY22" fmla="*/ 347662 h 1233487"/>
              <a:gd name="connsiteX23" fmla="*/ 1952625 w 2021681"/>
              <a:gd name="connsiteY23" fmla="*/ 359569 h 1233487"/>
              <a:gd name="connsiteX24" fmla="*/ 1905000 w 2021681"/>
              <a:gd name="connsiteY24" fmla="*/ 569119 h 1233487"/>
              <a:gd name="connsiteX25" fmla="*/ 1835944 w 2021681"/>
              <a:gd name="connsiteY25" fmla="*/ 826294 h 1233487"/>
              <a:gd name="connsiteX26" fmla="*/ 1762125 w 2021681"/>
              <a:gd name="connsiteY26" fmla="*/ 1112044 h 1233487"/>
              <a:gd name="connsiteX27" fmla="*/ 1752600 w 2021681"/>
              <a:gd name="connsiteY27" fmla="*/ 1147762 h 1233487"/>
              <a:gd name="connsiteX28" fmla="*/ 1743075 w 2021681"/>
              <a:gd name="connsiteY28" fmla="*/ 1173956 h 1233487"/>
              <a:gd name="connsiteX29" fmla="*/ 1731169 w 2021681"/>
              <a:gd name="connsiteY29" fmla="*/ 1193006 h 1233487"/>
              <a:gd name="connsiteX30" fmla="*/ 1709738 w 2021681"/>
              <a:gd name="connsiteY30" fmla="*/ 1209675 h 1233487"/>
              <a:gd name="connsiteX31" fmla="*/ 1669256 w 2021681"/>
              <a:gd name="connsiteY31" fmla="*/ 1223962 h 1233487"/>
              <a:gd name="connsiteX32" fmla="*/ 1635919 w 2021681"/>
              <a:gd name="connsiteY32" fmla="*/ 1231106 h 1233487"/>
              <a:gd name="connsiteX33" fmla="*/ 1612106 w 2021681"/>
              <a:gd name="connsiteY33" fmla="*/ 1233487 h 1233487"/>
              <a:gd name="connsiteX34" fmla="*/ 1583531 w 2021681"/>
              <a:gd name="connsiteY34" fmla="*/ 1231106 h 1233487"/>
              <a:gd name="connsiteX35" fmla="*/ 1559719 w 2021681"/>
              <a:gd name="connsiteY35" fmla="*/ 1223962 h 1233487"/>
              <a:gd name="connsiteX36" fmla="*/ 1547813 w 2021681"/>
              <a:gd name="connsiteY36" fmla="*/ 1214437 h 1233487"/>
              <a:gd name="connsiteX37" fmla="*/ 1533525 w 2021681"/>
              <a:gd name="connsiteY37" fmla="*/ 1190625 h 1233487"/>
              <a:gd name="connsiteX38" fmla="*/ 1528763 w 2021681"/>
              <a:gd name="connsiteY38" fmla="*/ 1109662 h 1233487"/>
              <a:gd name="connsiteX39" fmla="*/ 1552575 w 2021681"/>
              <a:gd name="connsiteY39" fmla="*/ 988219 h 1233487"/>
              <a:gd name="connsiteX40" fmla="*/ 1624013 w 2021681"/>
              <a:gd name="connsiteY40" fmla="*/ 595312 h 1233487"/>
              <a:gd name="connsiteX41" fmla="*/ 1640681 w 2021681"/>
              <a:gd name="connsiteY41" fmla="*/ 509587 h 1233487"/>
              <a:gd name="connsiteX42" fmla="*/ 1671638 w 2021681"/>
              <a:gd name="connsiteY42" fmla="*/ 283369 h 1233487"/>
              <a:gd name="connsiteX43" fmla="*/ 1666875 w 2021681"/>
              <a:gd name="connsiteY43" fmla="*/ 257175 h 1233487"/>
              <a:gd name="connsiteX44" fmla="*/ 1654969 w 2021681"/>
              <a:gd name="connsiteY44" fmla="*/ 238125 h 1233487"/>
              <a:gd name="connsiteX45" fmla="*/ 1635919 w 2021681"/>
              <a:gd name="connsiteY45" fmla="*/ 221456 h 1233487"/>
              <a:gd name="connsiteX46" fmla="*/ 1609725 w 2021681"/>
              <a:gd name="connsiteY46" fmla="*/ 207169 h 1233487"/>
              <a:gd name="connsiteX47" fmla="*/ 1576388 w 2021681"/>
              <a:gd name="connsiteY47" fmla="*/ 204787 h 1233487"/>
              <a:gd name="connsiteX48" fmla="*/ 766763 w 2021681"/>
              <a:gd name="connsiteY48" fmla="*/ 304800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21681" h="1233487">
                <a:moveTo>
                  <a:pt x="766763" y="304800"/>
                </a:moveTo>
                <a:lnTo>
                  <a:pt x="85725" y="388144"/>
                </a:lnTo>
                <a:lnTo>
                  <a:pt x="0" y="211931"/>
                </a:lnTo>
                <a:lnTo>
                  <a:pt x="126206" y="200025"/>
                </a:lnTo>
                <a:lnTo>
                  <a:pt x="609600" y="147637"/>
                </a:lnTo>
                <a:lnTo>
                  <a:pt x="1164431" y="88106"/>
                </a:lnTo>
                <a:lnTo>
                  <a:pt x="1616869" y="47625"/>
                </a:lnTo>
                <a:lnTo>
                  <a:pt x="1647825" y="21431"/>
                </a:lnTo>
                <a:lnTo>
                  <a:pt x="1676400" y="7144"/>
                </a:lnTo>
                <a:lnTo>
                  <a:pt x="1702594" y="0"/>
                </a:lnTo>
                <a:lnTo>
                  <a:pt x="1724025" y="0"/>
                </a:lnTo>
                <a:lnTo>
                  <a:pt x="1743075" y="7144"/>
                </a:lnTo>
                <a:lnTo>
                  <a:pt x="1781175" y="28575"/>
                </a:lnTo>
                <a:lnTo>
                  <a:pt x="1869281" y="95250"/>
                </a:lnTo>
                <a:lnTo>
                  <a:pt x="1935956" y="154781"/>
                </a:lnTo>
                <a:lnTo>
                  <a:pt x="1976438" y="190500"/>
                </a:lnTo>
                <a:lnTo>
                  <a:pt x="2005013" y="226219"/>
                </a:lnTo>
                <a:lnTo>
                  <a:pt x="2019300" y="250031"/>
                </a:lnTo>
                <a:lnTo>
                  <a:pt x="2021681" y="264319"/>
                </a:lnTo>
                <a:lnTo>
                  <a:pt x="2021681" y="280987"/>
                </a:lnTo>
                <a:lnTo>
                  <a:pt x="2014538" y="309562"/>
                </a:lnTo>
                <a:lnTo>
                  <a:pt x="2000250" y="330994"/>
                </a:lnTo>
                <a:lnTo>
                  <a:pt x="1978819" y="347662"/>
                </a:lnTo>
                <a:lnTo>
                  <a:pt x="1952625" y="359569"/>
                </a:lnTo>
                <a:lnTo>
                  <a:pt x="1905000" y="569119"/>
                </a:lnTo>
                <a:lnTo>
                  <a:pt x="1835944" y="826294"/>
                </a:lnTo>
                <a:lnTo>
                  <a:pt x="1762125" y="1112044"/>
                </a:lnTo>
                <a:lnTo>
                  <a:pt x="1752600" y="1147762"/>
                </a:lnTo>
                <a:lnTo>
                  <a:pt x="1743075" y="1173956"/>
                </a:lnTo>
                <a:lnTo>
                  <a:pt x="1731169" y="1193006"/>
                </a:lnTo>
                <a:lnTo>
                  <a:pt x="1709738" y="1209675"/>
                </a:lnTo>
                <a:lnTo>
                  <a:pt x="1669256" y="1223962"/>
                </a:lnTo>
                <a:lnTo>
                  <a:pt x="1635919" y="1231106"/>
                </a:lnTo>
                <a:lnTo>
                  <a:pt x="1612106" y="1233487"/>
                </a:lnTo>
                <a:lnTo>
                  <a:pt x="1583531" y="1231106"/>
                </a:lnTo>
                <a:lnTo>
                  <a:pt x="1559719" y="1223962"/>
                </a:lnTo>
                <a:lnTo>
                  <a:pt x="1547813" y="1214437"/>
                </a:lnTo>
                <a:lnTo>
                  <a:pt x="1533525" y="1190625"/>
                </a:lnTo>
                <a:lnTo>
                  <a:pt x="1528763" y="1109662"/>
                </a:lnTo>
                <a:lnTo>
                  <a:pt x="1552575" y="988219"/>
                </a:lnTo>
                <a:lnTo>
                  <a:pt x="1624013" y="595312"/>
                </a:lnTo>
                <a:lnTo>
                  <a:pt x="1640681" y="509587"/>
                </a:lnTo>
                <a:lnTo>
                  <a:pt x="1671638" y="283369"/>
                </a:lnTo>
                <a:lnTo>
                  <a:pt x="1666875" y="257175"/>
                </a:lnTo>
                <a:lnTo>
                  <a:pt x="1654969" y="238125"/>
                </a:lnTo>
                <a:lnTo>
                  <a:pt x="1635919" y="221456"/>
                </a:lnTo>
                <a:lnTo>
                  <a:pt x="1609725" y="207169"/>
                </a:lnTo>
                <a:lnTo>
                  <a:pt x="1576388" y="204787"/>
                </a:lnTo>
                <a:lnTo>
                  <a:pt x="766763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839756D-7DE5-4D67-AE65-CD1E7DCD63B2}"/>
              </a:ext>
            </a:extLst>
          </p:cNvPr>
          <p:cNvSpPr/>
          <p:nvPr/>
        </p:nvSpPr>
        <p:spPr>
          <a:xfrm>
            <a:off x="5934076" y="3760789"/>
            <a:ext cx="1622425" cy="371475"/>
          </a:xfrm>
          <a:custGeom>
            <a:avLst/>
            <a:gdLst>
              <a:gd name="connsiteX0" fmla="*/ 709613 w 1621631"/>
              <a:gd name="connsiteY0" fmla="*/ 261937 h 371475"/>
              <a:gd name="connsiteX1" fmla="*/ 28575 w 1621631"/>
              <a:gd name="connsiteY1" fmla="*/ 371475 h 371475"/>
              <a:gd name="connsiteX2" fmla="*/ 0 w 1621631"/>
              <a:gd name="connsiteY2" fmla="*/ 190500 h 371475"/>
              <a:gd name="connsiteX3" fmla="*/ 342900 w 1621631"/>
              <a:gd name="connsiteY3" fmla="*/ 152400 h 371475"/>
              <a:gd name="connsiteX4" fmla="*/ 664369 w 1621631"/>
              <a:gd name="connsiteY4" fmla="*/ 111919 h 371475"/>
              <a:gd name="connsiteX5" fmla="*/ 1152525 w 1621631"/>
              <a:gd name="connsiteY5" fmla="*/ 52387 h 371475"/>
              <a:gd name="connsiteX6" fmla="*/ 1588294 w 1621631"/>
              <a:gd name="connsiteY6" fmla="*/ 0 h 371475"/>
              <a:gd name="connsiteX7" fmla="*/ 1621631 w 1621631"/>
              <a:gd name="connsiteY7" fmla="*/ 154781 h 371475"/>
              <a:gd name="connsiteX8" fmla="*/ 1243013 w 1621631"/>
              <a:gd name="connsiteY8" fmla="*/ 190500 h 371475"/>
              <a:gd name="connsiteX9" fmla="*/ 709613 w 1621631"/>
              <a:gd name="connsiteY9" fmla="*/ 2619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1631" h="371475">
                <a:moveTo>
                  <a:pt x="709613" y="261937"/>
                </a:moveTo>
                <a:lnTo>
                  <a:pt x="28575" y="371475"/>
                </a:lnTo>
                <a:lnTo>
                  <a:pt x="0" y="190500"/>
                </a:lnTo>
                <a:lnTo>
                  <a:pt x="342900" y="152400"/>
                </a:lnTo>
                <a:lnTo>
                  <a:pt x="664369" y="111919"/>
                </a:lnTo>
                <a:lnTo>
                  <a:pt x="1152525" y="52387"/>
                </a:lnTo>
                <a:lnTo>
                  <a:pt x="1588294" y="0"/>
                </a:lnTo>
                <a:lnTo>
                  <a:pt x="1621631" y="154781"/>
                </a:lnTo>
                <a:lnTo>
                  <a:pt x="1243013" y="190500"/>
                </a:lnTo>
                <a:lnTo>
                  <a:pt x="7096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02982C1-1FE3-4612-A4B8-1FA68EACB308}"/>
              </a:ext>
            </a:extLst>
          </p:cNvPr>
          <p:cNvSpPr/>
          <p:nvPr/>
        </p:nvSpPr>
        <p:spPr>
          <a:xfrm>
            <a:off x="6011196" y="4243389"/>
            <a:ext cx="1460500" cy="376237"/>
          </a:xfrm>
          <a:custGeom>
            <a:avLst/>
            <a:gdLst>
              <a:gd name="connsiteX0" fmla="*/ 1092994 w 1459706"/>
              <a:gd name="connsiteY0" fmla="*/ 207168 h 376237"/>
              <a:gd name="connsiteX1" fmla="*/ 840581 w 1459706"/>
              <a:gd name="connsiteY1" fmla="*/ 240506 h 376237"/>
              <a:gd name="connsiteX2" fmla="*/ 766763 w 1459706"/>
              <a:gd name="connsiteY2" fmla="*/ 252412 h 376237"/>
              <a:gd name="connsiteX3" fmla="*/ 626269 w 1459706"/>
              <a:gd name="connsiteY3" fmla="*/ 261937 h 376237"/>
              <a:gd name="connsiteX4" fmla="*/ 500063 w 1459706"/>
              <a:gd name="connsiteY4" fmla="*/ 276225 h 376237"/>
              <a:gd name="connsiteX5" fmla="*/ 347663 w 1459706"/>
              <a:gd name="connsiteY5" fmla="*/ 304800 h 376237"/>
              <a:gd name="connsiteX6" fmla="*/ 109538 w 1459706"/>
              <a:gd name="connsiteY6" fmla="*/ 361950 h 376237"/>
              <a:gd name="connsiteX7" fmla="*/ 11906 w 1459706"/>
              <a:gd name="connsiteY7" fmla="*/ 376237 h 376237"/>
              <a:gd name="connsiteX8" fmla="*/ 0 w 1459706"/>
              <a:gd name="connsiteY8" fmla="*/ 180975 h 376237"/>
              <a:gd name="connsiteX9" fmla="*/ 507206 w 1459706"/>
              <a:gd name="connsiteY9" fmla="*/ 123825 h 376237"/>
              <a:gd name="connsiteX10" fmla="*/ 823913 w 1459706"/>
              <a:gd name="connsiteY10" fmla="*/ 88106 h 376237"/>
              <a:gd name="connsiteX11" fmla="*/ 1126331 w 1459706"/>
              <a:gd name="connsiteY11" fmla="*/ 50006 h 376237"/>
              <a:gd name="connsiteX12" fmla="*/ 1450181 w 1459706"/>
              <a:gd name="connsiteY12" fmla="*/ 0 h 376237"/>
              <a:gd name="connsiteX13" fmla="*/ 1459706 w 1459706"/>
              <a:gd name="connsiteY13" fmla="*/ 190500 h 376237"/>
              <a:gd name="connsiteX14" fmla="*/ 1092994 w 1459706"/>
              <a:gd name="connsiteY14" fmla="*/ 207168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59706" h="376237">
                <a:moveTo>
                  <a:pt x="1092994" y="207168"/>
                </a:moveTo>
                <a:lnTo>
                  <a:pt x="840581" y="240506"/>
                </a:lnTo>
                <a:lnTo>
                  <a:pt x="766763" y="252412"/>
                </a:lnTo>
                <a:lnTo>
                  <a:pt x="626269" y="261937"/>
                </a:lnTo>
                <a:lnTo>
                  <a:pt x="500063" y="276225"/>
                </a:lnTo>
                <a:lnTo>
                  <a:pt x="347663" y="304800"/>
                </a:lnTo>
                <a:lnTo>
                  <a:pt x="109538" y="361950"/>
                </a:lnTo>
                <a:lnTo>
                  <a:pt x="11906" y="376237"/>
                </a:lnTo>
                <a:lnTo>
                  <a:pt x="0" y="180975"/>
                </a:lnTo>
                <a:lnTo>
                  <a:pt x="507206" y="123825"/>
                </a:lnTo>
                <a:lnTo>
                  <a:pt x="823913" y="88106"/>
                </a:lnTo>
                <a:lnTo>
                  <a:pt x="1126331" y="50006"/>
                </a:lnTo>
                <a:lnTo>
                  <a:pt x="1450181" y="0"/>
                </a:lnTo>
                <a:lnTo>
                  <a:pt x="1459706" y="190500"/>
                </a:lnTo>
                <a:lnTo>
                  <a:pt x="1092994" y="2071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182AE38-4175-4C9E-983C-477FAB60AE1B}"/>
              </a:ext>
            </a:extLst>
          </p:cNvPr>
          <p:cNvSpPr/>
          <p:nvPr/>
        </p:nvSpPr>
        <p:spPr>
          <a:xfrm>
            <a:off x="4908550" y="4494213"/>
            <a:ext cx="1562100" cy="1479550"/>
          </a:xfrm>
          <a:custGeom>
            <a:avLst/>
            <a:gdLst>
              <a:gd name="connsiteX0" fmla="*/ 873919 w 1562100"/>
              <a:gd name="connsiteY0" fmla="*/ 1107281 h 1481137"/>
              <a:gd name="connsiteX1" fmla="*/ 716757 w 1562100"/>
              <a:gd name="connsiteY1" fmla="*/ 1216819 h 1481137"/>
              <a:gd name="connsiteX2" fmla="*/ 600075 w 1562100"/>
              <a:gd name="connsiteY2" fmla="*/ 1281112 h 1481137"/>
              <a:gd name="connsiteX3" fmla="*/ 485775 w 1562100"/>
              <a:gd name="connsiteY3" fmla="*/ 1338262 h 1481137"/>
              <a:gd name="connsiteX4" fmla="*/ 326232 w 1562100"/>
              <a:gd name="connsiteY4" fmla="*/ 1404937 h 1481137"/>
              <a:gd name="connsiteX5" fmla="*/ 164307 w 1562100"/>
              <a:gd name="connsiteY5" fmla="*/ 1454944 h 1481137"/>
              <a:gd name="connsiteX6" fmla="*/ 66675 w 1562100"/>
              <a:gd name="connsiteY6" fmla="*/ 1481137 h 1481137"/>
              <a:gd name="connsiteX7" fmla="*/ 50007 w 1562100"/>
              <a:gd name="connsiteY7" fmla="*/ 1481137 h 1481137"/>
              <a:gd name="connsiteX8" fmla="*/ 21432 w 1562100"/>
              <a:gd name="connsiteY8" fmla="*/ 1478756 h 1481137"/>
              <a:gd name="connsiteX9" fmla="*/ 2382 w 1562100"/>
              <a:gd name="connsiteY9" fmla="*/ 1469231 h 1481137"/>
              <a:gd name="connsiteX10" fmla="*/ 0 w 1562100"/>
              <a:gd name="connsiteY10" fmla="*/ 1454944 h 1481137"/>
              <a:gd name="connsiteX11" fmla="*/ 7144 w 1562100"/>
              <a:gd name="connsiteY11" fmla="*/ 1443037 h 1481137"/>
              <a:gd name="connsiteX12" fmla="*/ 38100 w 1562100"/>
              <a:gd name="connsiteY12" fmla="*/ 1419225 h 1481137"/>
              <a:gd name="connsiteX13" fmla="*/ 90488 w 1562100"/>
              <a:gd name="connsiteY13" fmla="*/ 1393031 h 1481137"/>
              <a:gd name="connsiteX14" fmla="*/ 266700 w 1562100"/>
              <a:gd name="connsiteY14" fmla="*/ 1316831 h 1481137"/>
              <a:gd name="connsiteX15" fmla="*/ 385763 w 1562100"/>
              <a:gd name="connsiteY15" fmla="*/ 1257300 h 1481137"/>
              <a:gd name="connsiteX16" fmla="*/ 504825 w 1562100"/>
              <a:gd name="connsiteY16" fmla="*/ 1185862 h 1481137"/>
              <a:gd name="connsiteX17" fmla="*/ 597694 w 1562100"/>
              <a:gd name="connsiteY17" fmla="*/ 1123950 h 1481137"/>
              <a:gd name="connsiteX18" fmla="*/ 664369 w 1562100"/>
              <a:gd name="connsiteY18" fmla="*/ 1073944 h 1481137"/>
              <a:gd name="connsiteX19" fmla="*/ 771525 w 1562100"/>
              <a:gd name="connsiteY19" fmla="*/ 978694 h 1481137"/>
              <a:gd name="connsiteX20" fmla="*/ 859632 w 1562100"/>
              <a:gd name="connsiteY20" fmla="*/ 892969 h 1481137"/>
              <a:gd name="connsiteX21" fmla="*/ 935832 w 1562100"/>
              <a:gd name="connsiteY21" fmla="*/ 804862 h 1481137"/>
              <a:gd name="connsiteX22" fmla="*/ 1014413 w 1562100"/>
              <a:gd name="connsiteY22" fmla="*/ 709612 h 1481137"/>
              <a:gd name="connsiteX23" fmla="*/ 1083469 w 1562100"/>
              <a:gd name="connsiteY23" fmla="*/ 611981 h 1481137"/>
              <a:gd name="connsiteX24" fmla="*/ 1131094 w 1562100"/>
              <a:gd name="connsiteY24" fmla="*/ 535781 h 1481137"/>
              <a:gd name="connsiteX25" fmla="*/ 1154907 w 1562100"/>
              <a:gd name="connsiteY25" fmla="*/ 490537 h 1481137"/>
              <a:gd name="connsiteX26" fmla="*/ 1178719 w 1562100"/>
              <a:gd name="connsiteY26" fmla="*/ 419100 h 1481137"/>
              <a:gd name="connsiteX27" fmla="*/ 1195388 w 1562100"/>
              <a:gd name="connsiteY27" fmla="*/ 366712 h 1481137"/>
              <a:gd name="connsiteX28" fmla="*/ 1202532 w 1562100"/>
              <a:gd name="connsiteY28" fmla="*/ 321469 h 1481137"/>
              <a:gd name="connsiteX29" fmla="*/ 1202532 w 1562100"/>
              <a:gd name="connsiteY29" fmla="*/ 278606 h 1481137"/>
              <a:gd name="connsiteX30" fmla="*/ 1200150 w 1562100"/>
              <a:gd name="connsiteY30" fmla="*/ 252412 h 1481137"/>
              <a:gd name="connsiteX31" fmla="*/ 1185863 w 1562100"/>
              <a:gd name="connsiteY31" fmla="*/ 219075 h 1481137"/>
              <a:gd name="connsiteX32" fmla="*/ 1119188 w 1562100"/>
              <a:gd name="connsiteY32" fmla="*/ 161925 h 1481137"/>
              <a:gd name="connsiteX33" fmla="*/ 1181100 w 1562100"/>
              <a:gd name="connsiteY33" fmla="*/ 0 h 1481137"/>
              <a:gd name="connsiteX34" fmla="*/ 1283494 w 1562100"/>
              <a:gd name="connsiteY34" fmla="*/ 140494 h 1481137"/>
              <a:gd name="connsiteX35" fmla="*/ 1316832 w 1562100"/>
              <a:gd name="connsiteY35" fmla="*/ 176212 h 1481137"/>
              <a:gd name="connsiteX36" fmla="*/ 1333500 w 1562100"/>
              <a:gd name="connsiteY36" fmla="*/ 190500 h 1481137"/>
              <a:gd name="connsiteX37" fmla="*/ 1369219 w 1562100"/>
              <a:gd name="connsiteY37" fmla="*/ 211931 h 1481137"/>
              <a:gd name="connsiteX38" fmla="*/ 1402557 w 1562100"/>
              <a:gd name="connsiteY38" fmla="*/ 228600 h 1481137"/>
              <a:gd name="connsiteX39" fmla="*/ 1433513 w 1562100"/>
              <a:gd name="connsiteY39" fmla="*/ 245269 h 1481137"/>
              <a:gd name="connsiteX40" fmla="*/ 1481138 w 1562100"/>
              <a:gd name="connsiteY40" fmla="*/ 280987 h 1481137"/>
              <a:gd name="connsiteX41" fmla="*/ 1516857 w 1562100"/>
              <a:gd name="connsiteY41" fmla="*/ 319087 h 1481137"/>
              <a:gd name="connsiteX42" fmla="*/ 1547813 w 1562100"/>
              <a:gd name="connsiteY42" fmla="*/ 354806 h 1481137"/>
              <a:gd name="connsiteX43" fmla="*/ 1557338 w 1562100"/>
              <a:gd name="connsiteY43" fmla="*/ 381000 h 1481137"/>
              <a:gd name="connsiteX44" fmla="*/ 1562100 w 1562100"/>
              <a:gd name="connsiteY44" fmla="*/ 404812 h 1481137"/>
              <a:gd name="connsiteX45" fmla="*/ 1557338 w 1562100"/>
              <a:gd name="connsiteY45" fmla="*/ 431006 h 1481137"/>
              <a:gd name="connsiteX46" fmla="*/ 1535907 w 1562100"/>
              <a:gd name="connsiteY46" fmla="*/ 457200 h 1481137"/>
              <a:gd name="connsiteX47" fmla="*/ 1445419 w 1562100"/>
              <a:gd name="connsiteY47" fmla="*/ 542925 h 1481137"/>
              <a:gd name="connsiteX48" fmla="*/ 1412082 w 1562100"/>
              <a:gd name="connsiteY48" fmla="*/ 578644 h 1481137"/>
              <a:gd name="connsiteX49" fmla="*/ 1326357 w 1562100"/>
              <a:gd name="connsiteY49" fmla="*/ 688181 h 1481137"/>
              <a:gd name="connsiteX50" fmla="*/ 1209675 w 1562100"/>
              <a:gd name="connsiteY50" fmla="*/ 816769 h 1481137"/>
              <a:gd name="connsiteX51" fmla="*/ 1100138 w 1562100"/>
              <a:gd name="connsiteY51" fmla="*/ 923925 h 1481137"/>
              <a:gd name="connsiteX52" fmla="*/ 957263 w 1562100"/>
              <a:gd name="connsiteY52" fmla="*/ 1050131 h 1481137"/>
              <a:gd name="connsiteX53" fmla="*/ 873919 w 1562100"/>
              <a:gd name="connsiteY53" fmla="*/ 1107281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1481137">
                <a:moveTo>
                  <a:pt x="873919" y="1107281"/>
                </a:moveTo>
                <a:lnTo>
                  <a:pt x="716757" y="1216819"/>
                </a:lnTo>
                <a:lnTo>
                  <a:pt x="600075" y="1281112"/>
                </a:lnTo>
                <a:lnTo>
                  <a:pt x="485775" y="1338262"/>
                </a:lnTo>
                <a:lnTo>
                  <a:pt x="326232" y="1404937"/>
                </a:lnTo>
                <a:lnTo>
                  <a:pt x="164307" y="1454944"/>
                </a:lnTo>
                <a:lnTo>
                  <a:pt x="66675" y="1481137"/>
                </a:lnTo>
                <a:lnTo>
                  <a:pt x="50007" y="1481137"/>
                </a:lnTo>
                <a:lnTo>
                  <a:pt x="21432" y="1478756"/>
                </a:lnTo>
                <a:lnTo>
                  <a:pt x="2382" y="1469231"/>
                </a:lnTo>
                <a:lnTo>
                  <a:pt x="0" y="1454944"/>
                </a:lnTo>
                <a:lnTo>
                  <a:pt x="7144" y="1443037"/>
                </a:lnTo>
                <a:lnTo>
                  <a:pt x="38100" y="1419225"/>
                </a:lnTo>
                <a:lnTo>
                  <a:pt x="90488" y="1393031"/>
                </a:lnTo>
                <a:lnTo>
                  <a:pt x="266700" y="1316831"/>
                </a:lnTo>
                <a:lnTo>
                  <a:pt x="385763" y="1257300"/>
                </a:lnTo>
                <a:lnTo>
                  <a:pt x="504825" y="1185862"/>
                </a:lnTo>
                <a:lnTo>
                  <a:pt x="597694" y="1123950"/>
                </a:lnTo>
                <a:lnTo>
                  <a:pt x="664369" y="1073944"/>
                </a:lnTo>
                <a:lnTo>
                  <a:pt x="771525" y="978694"/>
                </a:lnTo>
                <a:lnTo>
                  <a:pt x="859632" y="892969"/>
                </a:lnTo>
                <a:lnTo>
                  <a:pt x="935832" y="804862"/>
                </a:lnTo>
                <a:lnTo>
                  <a:pt x="1014413" y="709612"/>
                </a:lnTo>
                <a:lnTo>
                  <a:pt x="1083469" y="611981"/>
                </a:lnTo>
                <a:lnTo>
                  <a:pt x="1131094" y="535781"/>
                </a:lnTo>
                <a:lnTo>
                  <a:pt x="1154907" y="490537"/>
                </a:lnTo>
                <a:lnTo>
                  <a:pt x="1178719" y="419100"/>
                </a:lnTo>
                <a:lnTo>
                  <a:pt x="1195388" y="366712"/>
                </a:lnTo>
                <a:lnTo>
                  <a:pt x="1202532" y="321469"/>
                </a:lnTo>
                <a:lnTo>
                  <a:pt x="1202532" y="278606"/>
                </a:lnTo>
                <a:lnTo>
                  <a:pt x="1200150" y="252412"/>
                </a:lnTo>
                <a:lnTo>
                  <a:pt x="1185863" y="219075"/>
                </a:lnTo>
                <a:lnTo>
                  <a:pt x="1119188" y="161925"/>
                </a:lnTo>
                <a:lnTo>
                  <a:pt x="1181100" y="0"/>
                </a:lnTo>
                <a:lnTo>
                  <a:pt x="1283494" y="140494"/>
                </a:lnTo>
                <a:lnTo>
                  <a:pt x="1316832" y="176212"/>
                </a:lnTo>
                <a:lnTo>
                  <a:pt x="1333500" y="190500"/>
                </a:lnTo>
                <a:lnTo>
                  <a:pt x="1369219" y="211931"/>
                </a:lnTo>
                <a:lnTo>
                  <a:pt x="1402557" y="228600"/>
                </a:lnTo>
                <a:lnTo>
                  <a:pt x="1433513" y="245269"/>
                </a:lnTo>
                <a:lnTo>
                  <a:pt x="1481138" y="280987"/>
                </a:lnTo>
                <a:lnTo>
                  <a:pt x="1516857" y="319087"/>
                </a:lnTo>
                <a:lnTo>
                  <a:pt x="1547813" y="354806"/>
                </a:lnTo>
                <a:lnTo>
                  <a:pt x="1557338" y="381000"/>
                </a:lnTo>
                <a:lnTo>
                  <a:pt x="1562100" y="404812"/>
                </a:lnTo>
                <a:lnTo>
                  <a:pt x="1557338" y="431006"/>
                </a:lnTo>
                <a:lnTo>
                  <a:pt x="1535907" y="457200"/>
                </a:lnTo>
                <a:lnTo>
                  <a:pt x="1445419" y="542925"/>
                </a:lnTo>
                <a:lnTo>
                  <a:pt x="1412082" y="578644"/>
                </a:lnTo>
                <a:lnTo>
                  <a:pt x="1326357" y="688181"/>
                </a:lnTo>
                <a:lnTo>
                  <a:pt x="1209675" y="816769"/>
                </a:lnTo>
                <a:lnTo>
                  <a:pt x="1100138" y="923925"/>
                </a:lnTo>
                <a:lnTo>
                  <a:pt x="957263" y="1050131"/>
                </a:lnTo>
                <a:lnTo>
                  <a:pt x="873919" y="110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5B63E5D-44F6-479C-8DC5-17FB6172107D}"/>
              </a:ext>
            </a:extLst>
          </p:cNvPr>
          <p:cNvSpPr/>
          <p:nvPr/>
        </p:nvSpPr>
        <p:spPr>
          <a:xfrm>
            <a:off x="6644044" y="4469196"/>
            <a:ext cx="1939925" cy="1482725"/>
          </a:xfrm>
          <a:custGeom>
            <a:avLst/>
            <a:gdLst>
              <a:gd name="connsiteX0" fmla="*/ 121444 w 1940719"/>
              <a:gd name="connsiteY0" fmla="*/ 642937 h 1483519"/>
              <a:gd name="connsiteX1" fmla="*/ 140494 w 1940719"/>
              <a:gd name="connsiteY1" fmla="*/ 169069 h 1483519"/>
              <a:gd name="connsiteX2" fmla="*/ 0 w 1940719"/>
              <a:gd name="connsiteY2" fmla="*/ 0 h 1483519"/>
              <a:gd name="connsiteX3" fmla="*/ 159544 w 1940719"/>
              <a:gd name="connsiteY3" fmla="*/ 14287 h 1483519"/>
              <a:gd name="connsiteX4" fmla="*/ 273844 w 1940719"/>
              <a:gd name="connsiteY4" fmla="*/ 78581 h 1483519"/>
              <a:gd name="connsiteX5" fmla="*/ 319088 w 1940719"/>
              <a:gd name="connsiteY5" fmla="*/ 104775 h 1483519"/>
              <a:gd name="connsiteX6" fmla="*/ 347663 w 1940719"/>
              <a:gd name="connsiteY6" fmla="*/ 126206 h 1483519"/>
              <a:gd name="connsiteX7" fmla="*/ 381000 w 1940719"/>
              <a:gd name="connsiteY7" fmla="*/ 152400 h 1483519"/>
              <a:gd name="connsiteX8" fmla="*/ 402432 w 1940719"/>
              <a:gd name="connsiteY8" fmla="*/ 173831 h 1483519"/>
              <a:gd name="connsiteX9" fmla="*/ 416719 w 1940719"/>
              <a:gd name="connsiteY9" fmla="*/ 195262 h 1483519"/>
              <a:gd name="connsiteX10" fmla="*/ 428625 w 1940719"/>
              <a:gd name="connsiteY10" fmla="*/ 219075 h 1483519"/>
              <a:gd name="connsiteX11" fmla="*/ 435769 w 1940719"/>
              <a:gd name="connsiteY11" fmla="*/ 235744 h 1483519"/>
              <a:gd name="connsiteX12" fmla="*/ 440532 w 1940719"/>
              <a:gd name="connsiteY12" fmla="*/ 259556 h 1483519"/>
              <a:gd name="connsiteX13" fmla="*/ 435769 w 1940719"/>
              <a:gd name="connsiteY13" fmla="*/ 290512 h 1483519"/>
              <a:gd name="connsiteX14" fmla="*/ 419100 w 1940719"/>
              <a:gd name="connsiteY14" fmla="*/ 326231 h 1483519"/>
              <a:gd name="connsiteX15" fmla="*/ 388144 w 1940719"/>
              <a:gd name="connsiteY15" fmla="*/ 366712 h 1483519"/>
              <a:gd name="connsiteX16" fmla="*/ 371475 w 1940719"/>
              <a:gd name="connsiteY16" fmla="*/ 390525 h 1483519"/>
              <a:gd name="connsiteX17" fmla="*/ 345282 w 1940719"/>
              <a:gd name="connsiteY17" fmla="*/ 497681 h 1483519"/>
              <a:gd name="connsiteX18" fmla="*/ 323850 w 1940719"/>
              <a:gd name="connsiteY18" fmla="*/ 657225 h 1483519"/>
              <a:gd name="connsiteX19" fmla="*/ 309563 w 1940719"/>
              <a:gd name="connsiteY19" fmla="*/ 821531 h 1483519"/>
              <a:gd name="connsiteX20" fmla="*/ 295275 w 1940719"/>
              <a:gd name="connsiteY20" fmla="*/ 945356 h 1483519"/>
              <a:gd name="connsiteX21" fmla="*/ 292894 w 1940719"/>
              <a:gd name="connsiteY21" fmla="*/ 1019175 h 1483519"/>
              <a:gd name="connsiteX22" fmla="*/ 300038 w 1940719"/>
              <a:gd name="connsiteY22" fmla="*/ 1085850 h 1483519"/>
              <a:gd name="connsiteX23" fmla="*/ 309563 w 1940719"/>
              <a:gd name="connsiteY23" fmla="*/ 1123950 h 1483519"/>
              <a:gd name="connsiteX24" fmla="*/ 316707 w 1940719"/>
              <a:gd name="connsiteY24" fmla="*/ 1150144 h 1483519"/>
              <a:gd name="connsiteX25" fmla="*/ 330994 w 1940719"/>
              <a:gd name="connsiteY25" fmla="*/ 1176337 h 1483519"/>
              <a:gd name="connsiteX26" fmla="*/ 352425 w 1940719"/>
              <a:gd name="connsiteY26" fmla="*/ 1190625 h 1483519"/>
              <a:gd name="connsiteX27" fmla="*/ 397669 w 1940719"/>
              <a:gd name="connsiteY27" fmla="*/ 1204912 h 1483519"/>
              <a:gd name="connsiteX28" fmla="*/ 450057 w 1940719"/>
              <a:gd name="connsiteY28" fmla="*/ 1214437 h 1483519"/>
              <a:gd name="connsiteX29" fmla="*/ 614363 w 1940719"/>
              <a:gd name="connsiteY29" fmla="*/ 1231106 h 1483519"/>
              <a:gd name="connsiteX30" fmla="*/ 890588 w 1940719"/>
              <a:gd name="connsiteY30" fmla="*/ 1240631 h 1483519"/>
              <a:gd name="connsiteX31" fmla="*/ 1040607 w 1940719"/>
              <a:gd name="connsiteY31" fmla="*/ 1238250 h 1483519"/>
              <a:gd name="connsiteX32" fmla="*/ 1138238 w 1940719"/>
              <a:gd name="connsiteY32" fmla="*/ 1233487 h 1483519"/>
              <a:gd name="connsiteX33" fmla="*/ 1233488 w 1940719"/>
              <a:gd name="connsiteY33" fmla="*/ 1226344 h 1483519"/>
              <a:gd name="connsiteX34" fmla="*/ 1326357 w 1940719"/>
              <a:gd name="connsiteY34" fmla="*/ 1212056 h 1483519"/>
              <a:gd name="connsiteX35" fmla="*/ 1397794 w 1940719"/>
              <a:gd name="connsiteY35" fmla="*/ 1193006 h 1483519"/>
              <a:gd name="connsiteX36" fmla="*/ 1447800 w 1940719"/>
              <a:gd name="connsiteY36" fmla="*/ 1176337 h 1483519"/>
              <a:gd name="connsiteX37" fmla="*/ 1793082 w 1940719"/>
              <a:gd name="connsiteY37" fmla="*/ 1164431 h 1483519"/>
              <a:gd name="connsiteX38" fmla="*/ 1807369 w 1940719"/>
              <a:gd name="connsiteY38" fmla="*/ 1185862 h 1483519"/>
              <a:gd name="connsiteX39" fmla="*/ 1824038 w 1940719"/>
              <a:gd name="connsiteY39" fmla="*/ 1204912 h 1483519"/>
              <a:gd name="connsiteX40" fmla="*/ 1843088 w 1940719"/>
              <a:gd name="connsiteY40" fmla="*/ 1221581 h 1483519"/>
              <a:gd name="connsiteX41" fmla="*/ 1871663 w 1940719"/>
              <a:gd name="connsiteY41" fmla="*/ 1243012 h 1483519"/>
              <a:gd name="connsiteX42" fmla="*/ 1893094 w 1940719"/>
              <a:gd name="connsiteY42" fmla="*/ 1264444 h 1483519"/>
              <a:gd name="connsiteX43" fmla="*/ 1916907 w 1940719"/>
              <a:gd name="connsiteY43" fmla="*/ 1285875 h 1483519"/>
              <a:gd name="connsiteX44" fmla="*/ 1928813 w 1940719"/>
              <a:gd name="connsiteY44" fmla="*/ 1302544 h 1483519"/>
              <a:gd name="connsiteX45" fmla="*/ 1938338 w 1940719"/>
              <a:gd name="connsiteY45" fmla="*/ 1316831 h 1483519"/>
              <a:gd name="connsiteX46" fmla="*/ 1940719 w 1940719"/>
              <a:gd name="connsiteY46" fmla="*/ 1333500 h 1483519"/>
              <a:gd name="connsiteX47" fmla="*/ 1938338 w 1940719"/>
              <a:gd name="connsiteY47" fmla="*/ 1357312 h 1483519"/>
              <a:gd name="connsiteX48" fmla="*/ 1928813 w 1940719"/>
              <a:gd name="connsiteY48" fmla="*/ 1376362 h 1483519"/>
              <a:gd name="connsiteX49" fmla="*/ 1897857 w 1940719"/>
              <a:gd name="connsiteY49" fmla="*/ 1400175 h 1483519"/>
              <a:gd name="connsiteX50" fmla="*/ 1833563 w 1940719"/>
              <a:gd name="connsiteY50" fmla="*/ 1431131 h 1483519"/>
              <a:gd name="connsiteX51" fmla="*/ 1762125 w 1940719"/>
              <a:gd name="connsiteY51" fmla="*/ 1452562 h 1483519"/>
              <a:gd name="connsiteX52" fmla="*/ 1681163 w 1940719"/>
              <a:gd name="connsiteY52" fmla="*/ 1466850 h 1483519"/>
              <a:gd name="connsiteX53" fmla="*/ 1462088 w 1940719"/>
              <a:gd name="connsiteY53" fmla="*/ 1473994 h 1483519"/>
              <a:gd name="connsiteX54" fmla="*/ 1162050 w 1940719"/>
              <a:gd name="connsiteY54" fmla="*/ 1483519 h 1483519"/>
              <a:gd name="connsiteX55" fmla="*/ 912019 w 1940719"/>
              <a:gd name="connsiteY55" fmla="*/ 1483519 h 1483519"/>
              <a:gd name="connsiteX56" fmla="*/ 747713 w 1940719"/>
              <a:gd name="connsiteY56" fmla="*/ 1471612 h 1483519"/>
              <a:gd name="connsiteX57" fmla="*/ 626269 w 1940719"/>
              <a:gd name="connsiteY57" fmla="*/ 1462087 h 1483519"/>
              <a:gd name="connsiteX58" fmla="*/ 464344 w 1940719"/>
              <a:gd name="connsiteY58" fmla="*/ 1438275 h 1483519"/>
              <a:gd name="connsiteX59" fmla="*/ 376238 w 1940719"/>
              <a:gd name="connsiteY59" fmla="*/ 1419225 h 1483519"/>
              <a:gd name="connsiteX60" fmla="*/ 330994 w 1940719"/>
              <a:gd name="connsiteY60" fmla="*/ 1402556 h 1483519"/>
              <a:gd name="connsiteX61" fmla="*/ 288132 w 1940719"/>
              <a:gd name="connsiteY61" fmla="*/ 1378744 h 1483519"/>
              <a:gd name="connsiteX62" fmla="*/ 221457 w 1940719"/>
              <a:gd name="connsiteY62" fmla="*/ 1328737 h 1483519"/>
              <a:gd name="connsiteX63" fmla="*/ 178594 w 1940719"/>
              <a:gd name="connsiteY63" fmla="*/ 1283494 h 1483519"/>
              <a:gd name="connsiteX64" fmla="*/ 145257 w 1940719"/>
              <a:gd name="connsiteY64" fmla="*/ 1238250 h 1483519"/>
              <a:gd name="connsiteX65" fmla="*/ 123825 w 1940719"/>
              <a:gd name="connsiteY65" fmla="*/ 1197769 h 1483519"/>
              <a:gd name="connsiteX66" fmla="*/ 107157 w 1940719"/>
              <a:gd name="connsiteY66" fmla="*/ 1147762 h 1483519"/>
              <a:gd name="connsiteX67" fmla="*/ 97632 w 1940719"/>
              <a:gd name="connsiteY67" fmla="*/ 1069181 h 1483519"/>
              <a:gd name="connsiteX68" fmla="*/ 97632 w 1940719"/>
              <a:gd name="connsiteY68" fmla="*/ 957262 h 1483519"/>
              <a:gd name="connsiteX69" fmla="*/ 121444 w 1940719"/>
              <a:gd name="connsiteY69" fmla="*/ 642937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40719" h="1483519">
                <a:moveTo>
                  <a:pt x="121444" y="642937"/>
                </a:moveTo>
                <a:lnTo>
                  <a:pt x="140494" y="169069"/>
                </a:lnTo>
                <a:lnTo>
                  <a:pt x="0" y="0"/>
                </a:lnTo>
                <a:lnTo>
                  <a:pt x="159544" y="14287"/>
                </a:lnTo>
                <a:lnTo>
                  <a:pt x="273844" y="78581"/>
                </a:lnTo>
                <a:lnTo>
                  <a:pt x="319088" y="104775"/>
                </a:lnTo>
                <a:lnTo>
                  <a:pt x="347663" y="126206"/>
                </a:lnTo>
                <a:lnTo>
                  <a:pt x="381000" y="152400"/>
                </a:lnTo>
                <a:lnTo>
                  <a:pt x="402432" y="173831"/>
                </a:lnTo>
                <a:lnTo>
                  <a:pt x="416719" y="195262"/>
                </a:lnTo>
                <a:lnTo>
                  <a:pt x="428625" y="219075"/>
                </a:lnTo>
                <a:lnTo>
                  <a:pt x="435769" y="235744"/>
                </a:lnTo>
                <a:lnTo>
                  <a:pt x="440532" y="259556"/>
                </a:lnTo>
                <a:lnTo>
                  <a:pt x="435769" y="290512"/>
                </a:lnTo>
                <a:lnTo>
                  <a:pt x="419100" y="326231"/>
                </a:lnTo>
                <a:lnTo>
                  <a:pt x="388144" y="366712"/>
                </a:lnTo>
                <a:lnTo>
                  <a:pt x="371475" y="390525"/>
                </a:lnTo>
                <a:lnTo>
                  <a:pt x="345282" y="497681"/>
                </a:lnTo>
                <a:lnTo>
                  <a:pt x="323850" y="657225"/>
                </a:lnTo>
                <a:lnTo>
                  <a:pt x="309563" y="821531"/>
                </a:lnTo>
                <a:lnTo>
                  <a:pt x="295275" y="945356"/>
                </a:lnTo>
                <a:cubicBezTo>
                  <a:pt x="294481" y="969962"/>
                  <a:pt x="293688" y="994569"/>
                  <a:pt x="292894" y="1019175"/>
                </a:cubicBezTo>
                <a:lnTo>
                  <a:pt x="300038" y="1085850"/>
                </a:lnTo>
                <a:lnTo>
                  <a:pt x="309563" y="1123950"/>
                </a:lnTo>
                <a:lnTo>
                  <a:pt x="316707" y="1150144"/>
                </a:lnTo>
                <a:lnTo>
                  <a:pt x="330994" y="1176337"/>
                </a:lnTo>
                <a:lnTo>
                  <a:pt x="352425" y="1190625"/>
                </a:lnTo>
                <a:lnTo>
                  <a:pt x="397669" y="1204912"/>
                </a:lnTo>
                <a:lnTo>
                  <a:pt x="450057" y="1214437"/>
                </a:lnTo>
                <a:lnTo>
                  <a:pt x="614363" y="1231106"/>
                </a:lnTo>
                <a:lnTo>
                  <a:pt x="890588" y="1240631"/>
                </a:lnTo>
                <a:lnTo>
                  <a:pt x="1040607" y="1238250"/>
                </a:lnTo>
                <a:lnTo>
                  <a:pt x="1138238" y="1233487"/>
                </a:lnTo>
                <a:lnTo>
                  <a:pt x="1233488" y="1226344"/>
                </a:lnTo>
                <a:lnTo>
                  <a:pt x="1326357" y="1212056"/>
                </a:lnTo>
                <a:lnTo>
                  <a:pt x="1397794" y="1193006"/>
                </a:lnTo>
                <a:lnTo>
                  <a:pt x="1447800" y="1176337"/>
                </a:lnTo>
                <a:lnTo>
                  <a:pt x="1793082" y="1164431"/>
                </a:lnTo>
                <a:lnTo>
                  <a:pt x="1807369" y="1185862"/>
                </a:lnTo>
                <a:lnTo>
                  <a:pt x="1824038" y="1204912"/>
                </a:lnTo>
                <a:lnTo>
                  <a:pt x="1843088" y="1221581"/>
                </a:lnTo>
                <a:lnTo>
                  <a:pt x="1871663" y="1243012"/>
                </a:lnTo>
                <a:lnTo>
                  <a:pt x="1893094" y="1264444"/>
                </a:lnTo>
                <a:lnTo>
                  <a:pt x="1916907" y="1285875"/>
                </a:lnTo>
                <a:lnTo>
                  <a:pt x="1928813" y="1302544"/>
                </a:lnTo>
                <a:lnTo>
                  <a:pt x="1938338" y="1316831"/>
                </a:lnTo>
                <a:lnTo>
                  <a:pt x="1940719" y="1333500"/>
                </a:lnTo>
                <a:lnTo>
                  <a:pt x="1938338" y="1357312"/>
                </a:lnTo>
                <a:lnTo>
                  <a:pt x="1928813" y="1376362"/>
                </a:lnTo>
                <a:lnTo>
                  <a:pt x="1897857" y="1400175"/>
                </a:lnTo>
                <a:lnTo>
                  <a:pt x="1833563" y="1431131"/>
                </a:lnTo>
                <a:lnTo>
                  <a:pt x="1762125" y="1452562"/>
                </a:lnTo>
                <a:lnTo>
                  <a:pt x="1681163" y="1466850"/>
                </a:lnTo>
                <a:lnTo>
                  <a:pt x="1462088" y="1473994"/>
                </a:lnTo>
                <a:lnTo>
                  <a:pt x="1162050" y="1483519"/>
                </a:lnTo>
                <a:lnTo>
                  <a:pt x="912019" y="1483519"/>
                </a:lnTo>
                <a:lnTo>
                  <a:pt x="747713" y="1471612"/>
                </a:lnTo>
                <a:lnTo>
                  <a:pt x="626269" y="1462087"/>
                </a:lnTo>
                <a:lnTo>
                  <a:pt x="464344" y="1438275"/>
                </a:lnTo>
                <a:lnTo>
                  <a:pt x="376238" y="1419225"/>
                </a:lnTo>
                <a:lnTo>
                  <a:pt x="330994" y="1402556"/>
                </a:lnTo>
                <a:lnTo>
                  <a:pt x="288132" y="1378744"/>
                </a:lnTo>
                <a:lnTo>
                  <a:pt x="221457" y="1328737"/>
                </a:lnTo>
                <a:lnTo>
                  <a:pt x="178594" y="1283494"/>
                </a:lnTo>
                <a:lnTo>
                  <a:pt x="145257" y="1238250"/>
                </a:lnTo>
                <a:lnTo>
                  <a:pt x="123825" y="1197769"/>
                </a:lnTo>
                <a:lnTo>
                  <a:pt x="107157" y="1147762"/>
                </a:lnTo>
                <a:lnTo>
                  <a:pt x="97632" y="1069181"/>
                </a:lnTo>
                <a:lnTo>
                  <a:pt x="97632" y="957262"/>
                </a:lnTo>
                <a:lnTo>
                  <a:pt x="121444" y="642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54" name="フリーフォーム 24">
            <a:extLst>
              <a:ext uri="{FF2B5EF4-FFF2-40B4-BE49-F238E27FC236}">
                <a16:creationId xmlns:a16="http://schemas.microsoft.com/office/drawing/2014/main" id="{4AE45F1D-2128-4D35-8DE2-917E5FECB014}"/>
              </a:ext>
            </a:extLst>
          </p:cNvPr>
          <p:cNvSpPr/>
          <p:nvPr/>
        </p:nvSpPr>
        <p:spPr>
          <a:xfrm>
            <a:off x="8068468" y="5019062"/>
            <a:ext cx="423863" cy="673100"/>
          </a:xfrm>
          <a:custGeom>
            <a:avLst/>
            <a:gdLst>
              <a:gd name="connsiteX0" fmla="*/ 328613 w 423863"/>
              <a:gd name="connsiteY0" fmla="*/ 214312 h 673893"/>
              <a:gd name="connsiteX1" fmla="*/ 342900 w 423863"/>
              <a:gd name="connsiteY1" fmla="*/ 471487 h 673893"/>
              <a:gd name="connsiteX2" fmla="*/ 347663 w 423863"/>
              <a:gd name="connsiteY2" fmla="*/ 516731 h 673893"/>
              <a:gd name="connsiteX3" fmla="*/ 357188 w 423863"/>
              <a:gd name="connsiteY3" fmla="*/ 557212 h 673893"/>
              <a:gd name="connsiteX4" fmla="*/ 423863 w 423863"/>
              <a:gd name="connsiteY4" fmla="*/ 673893 h 673893"/>
              <a:gd name="connsiteX5" fmla="*/ 0 w 423863"/>
              <a:gd name="connsiteY5" fmla="*/ 673893 h 673893"/>
              <a:gd name="connsiteX6" fmla="*/ 42863 w 423863"/>
              <a:gd name="connsiteY6" fmla="*/ 635793 h 673893"/>
              <a:gd name="connsiteX7" fmla="*/ 95250 w 423863"/>
              <a:gd name="connsiteY7" fmla="*/ 611981 h 673893"/>
              <a:gd name="connsiteX8" fmla="*/ 145257 w 423863"/>
              <a:gd name="connsiteY8" fmla="*/ 576262 h 673893"/>
              <a:gd name="connsiteX9" fmla="*/ 161925 w 423863"/>
              <a:gd name="connsiteY9" fmla="*/ 552450 h 673893"/>
              <a:gd name="connsiteX10" fmla="*/ 176213 w 423863"/>
              <a:gd name="connsiteY10" fmla="*/ 514350 h 673893"/>
              <a:gd name="connsiteX11" fmla="*/ 221457 w 423863"/>
              <a:gd name="connsiteY11" fmla="*/ 285750 h 673893"/>
              <a:gd name="connsiteX12" fmla="*/ 252413 w 423863"/>
              <a:gd name="connsiteY12" fmla="*/ 114300 h 673893"/>
              <a:gd name="connsiteX13" fmla="*/ 266700 w 423863"/>
              <a:gd name="connsiteY13" fmla="*/ 52387 h 673893"/>
              <a:gd name="connsiteX14" fmla="*/ 276225 w 423863"/>
              <a:gd name="connsiteY14" fmla="*/ 21431 h 673893"/>
              <a:gd name="connsiteX15" fmla="*/ 285750 w 423863"/>
              <a:gd name="connsiteY15" fmla="*/ 2381 h 673893"/>
              <a:gd name="connsiteX16" fmla="*/ 297657 w 423863"/>
              <a:gd name="connsiteY16" fmla="*/ 0 h 673893"/>
              <a:gd name="connsiteX17" fmla="*/ 307182 w 423863"/>
              <a:gd name="connsiteY17" fmla="*/ 0 h 673893"/>
              <a:gd name="connsiteX18" fmla="*/ 314325 w 423863"/>
              <a:gd name="connsiteY18" fmla="*/ 4762 h 673893"/>
              <a:gd name="connsiteX19" fmla="*/ 326232 w 423863"/>
              <a:gd name="connsiteY19" fmla="*/ 33337 h 673893"/>
              <a:gd name="connsiteX20" fmla="*/ 328613 w 423863"/>
              <a:gd name="connsiteY20" fmla="*/ 214312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673893">
                <a:moveTo>
                  <a:pt x="328613" y="214312"/>
                </a:moveTo>
                <a:lnTo>
                  <a:pt x="342900" y="471487"/>
                </a:lnTo>
                <a:lnTo>
                  <a:pt x="347663" y="516731"/>
                </a:lnTo>
                <a:lnTo>
                  <a:pt x="357188" y="557212"/>
                </a:lnTo>
                <a:lnTo>
                  <a:pt x="423863" y="673893"/>
                </a:lnTo>
                <a:lnTo>
                  <a:pt x="0" y="673893"/>
                </a:lnTo>
                <a:lnTo>
                  <a:pt x="42863" y="635793"/>
                </a:lnTo>
                <a:lnTo>
                  <a:pt x="95250" y="611981"/>
                </a:lnTo>
                <a:lnTo>
                  <a:pt x="145257" y="576262"/>
                </a:lnTo>
                <a:lnTo>
                  <a:pt x="161925" y="552450"/>
                </a:lnTo>
                <a:lnTo>
                  <a:pt x="176213" y="514350"/>
                </a:lnTo>
                <a:lnTo>
                  <a:pt x="221457" y="285750"/>
                </a:lnTo>
                <a:lnTo>
                  <a:pt x="252413" y="114300"/>
                </a:lnTo>
                <a:lnTo>
                  <a:pt x="266700" y="52387"/>
                </a:lnTo>
                <a:lnTo>
                  <a:pt x="276225" y="21431"/>
                </a:lnTo>
                <a:lnTo>
                  <a:pt x="285750" y="2381"/>
                </a:lnTo>
                <a:lnTo>
                  <a:pt x="297657" y="0"/>
                </a:lnTo>
                <a:lnTo>
                  <a:pt x="307182" y="0"/>
                </a:lnTo>
                <a:lnTo>
                  <a:pt x="314325" y="4762"/>
                </a:lnTo>
                <a:lnTo>
                  <a:pt x="326232" y="33337"/>
                </a:lnTo>
                <a:cubicBezTo>
                  <a:pt x="327026" y="92075"/>
                  <a:pt x="327819" y="150812"/>
                  <a:pt x="328613" y="2143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D20C03E-5AF8-447F-8E07-808460D58E95}"/>
              </a:ext>
            </a:extLst>
          </p:cNvPr>
          <p:cNvGrpSpPr/>
          <p:nvPr/>
        </p:nvGrpSpPr>
        <p:grpSpPr>
          <a:xfrm>
            <a:off x="3641412" y="1468439"/>
            <a:ext cx="4984103" cy="4505324"/>
            <a:chOff x="3794126" y="1620839"/>
            <a:chExt cx="4984103" cy="4505324"/>
          </a:xfrm>
        </p:grpSpPr>
        <p:sp>
          <p:nvSpPr>
            <p:cNvPr id="103" name="フリーフォーム 6">
              <a:extLst>
                <a:ext uri="{FF2B5EF4-FFF2-40B4-BE49-F238E27FC236}">
                  <a16:creationId xmlns:a16="http://schemas.microsoft.com/office/drawing/2014/main" id="{2DCE238C-3334-47EA-A13F-F42F69F90312}"/>
                </a:ext>
              </a:extLst>
            </p:cNvPr>
            <p:cNvSpPr/>
            <p:nvPr/>
          </p:nvSpPr>
          <p:spPr>
            <a:xfrm>
              <a:off x="3905250" y="2820988"/>
              <a:ext cx="1646238" cy="546100"/>
            </a:xfrm>
            <a:custGeom>
              <a:avLst/>
              <a:gdLst>
                <a:gd name="connsiteX0" fmla="*/ 1150144 w 1645444"/>
                <a:gd name="connsiteY0" fmla="*/ 314325 h 545307"/>
                <a:gd name="connsiteX1" fmla="*/ 950119 w 1645444"/>
                <a:gd name="connsiteY1" fmla="*/ 364332 h 545307"/>
                <a:gd name="connsiteX2" fmla="*/ 754856 w 1645444"/>
                <a:gd name="connsiteY2" fmla="*/ 390525 h 545307"/>
                <a:gd name="connsiteX3" fmla="*/ 528638 w 1645444"/>
                <a:gd name="connsiteY3" fmla="*/ 466725 h 545307"/>
                <a:gd name="connsiteX4" fmla="*/ 423863 w 1645444"/>
                <a:gd name="connsiteY4" fmla="*/ 502444 h 545307"/>
                <a:gd name="connsiteX5" fmla="*/ 376238 w 1645444"/>
                <a:gd name="connsiteY5" fmla="*/ 523875 h 545307"/>
                <a:gd name="connsiteX6" fmla="*/ 342900 w 1645444"/>
                <a:gd name="connsiteY6" fmla="*/ 540544 h 545307"/>
                <a:gd name="connsiteX7" fmla="*/ 311944 w 1645444"/>
                <a:gd name="connsiteY7" fmla="*/ 545307 h 545307"/>
                <a:gd name="connsiteX8" fmla="*/ 278606 w 1645444"/>
                <a:gd name="connsiteY8" fmla="*/ 540544 h 545307"/>
                <a:gd name="connsiteX9" fmla="*/ 250031 w 1645444"/>
                <a:gd name="connsiteY9" fmla="*/ 533400 h 545307"/>
                <a:gd name="connsiteX10" fmla="*/ 209550 w 1645444"/>
                <a:gd name="connsiteY10" fmla="*/ 509588 h 545307"/>
                <a:gd name="connsiteX11" fmla="*/ 152400 w 1645444"/>
                <a:gd name="connsiteY11" fmla="*/ 461963 h 545307"/>
                <a:gd name="connsiteX12" fmla="*/ 95250 w 1645444"/>
                <a:gd name="connsiteY12" fmla="*/ 407194 h 545307"/>
                <a:gd name="connsiteX13" fmla="*/ 50006 w 1645444"/>
                <a:gd name="connsiteY13" fmla="*/ 354807 h 545307"/>
                <a:gd name="connsiteX14" fmla="*/ 21431 w 1645444"/>
                <a:gd name="connsiteY14" fmla="*/ 314325 h 545307"/>
                <a:gd name="connsiteX15" fmla="*/ 7144 w 1645444"/>
                <a:gd name="connsiteY15" fmla="*/ 283369 h 545307"/>
                <a:gd name="connsiteX16" fmla="*/ 0 w 1645444"/>
                <a:gd name="connsiteY16" fmla="*/ 259557 h 545307"/>
                <a:gd name="connsiteX17" fmla="*/ 0 w 1645444"/>
                <a:gd name="connsiteY17" fmla="*/ 245269 h 545307"/>
                <a:gd name="connsiteX18" fmla="*/ 2381 w 1645444"/>
                <a:gd name="connsiteY18" fmla="*/ 235744 h 545307"/>
                <a:gd name="connsiteX19" fmla="*/ 11906 w 1645444"/>
                <a:gd name="connsiteY19" fmla="*/ 228600 h 545307"/>
                <a:gd name="connsiteX20" fmla="*/ 30956 w 1645444"/>
                <a:gd name="connsiteY20" fmla="*/ 228600 h 545307"/>
                <a:gd name="connsiteX21" fmla="*/ 50006 w 1645444"/>
                <a:gd name="connsiteY21" fmla="*/ 238125 h 545307"/>
                <a:gd name="connsiteX22" fmla="*/ 78581 w 1645444"/>
                <a:gd name="connsiteY22" fmla="*/ 257175 h 545307"/>
                <a:gd name="connsiteX23" fmla="*/ 102394 w 1645444"/>
                <a:gd name="connsiteY23" fmla="*/ 276225 h 545307"/>
                <a:gd name="connsiteX24" fmla="*/ 128588 w 1645444"/>
                <a:gd name="connsiteY24" fmla="*/ 290513 h 545307"/>
                <a:gd name="connsiteX25" fmla="*/ 169069 w 1645444"/>
                <a:gd name="connsiteY25" fmla="*/ 304800 h 545307"/>
                <a:gd name="connsiteX26" fmla="*/ 204788 w 1645444"/>
                <a:gd name="connsiteY26" fmla="*/ 314325 h 545307"/>
                <a:gd name="connsiteX27" fmla="*/ 240506 w 1645444"/>
                <a:gd name="connsiteY27" fmla="*/ 316707 h 545307"/>
                <a:gd name="connsiteX28" fmla="*/ 280988 w 1645444"/>
                <a:gd name="connsiteY28" fmla="*/ 314325 h 545307"/>
                <a:gd name="connsiteX29" fmla="*/ 440531 w 1645444"/>
                <a:gd name="connsiteY29" fmla="*/ 290513 h 545307"/>
                <a:gd name="connsiteX30" fmla="*/ 759619 w 1645444"/>
                <a:gd name="connsiteY30" fmla="*/ 221457 h 545307"/>
                <a:gd name="connsiteX31" fmla="*/ 950119 w 1645444"/>
                <a:gd name="connsiteY31" fmla="*/ 164307 h 545307"/>
                <a:gd name="connsiteX32" fmla="*/ 1059656 w 1645444"/>
                <a:gd name="connsiteY32" fmla="*/ 140494 h 545307"/>
                <a:gd name="connsiteX33" fmla="*/ 1157288 w 1645444"/>
                <a:gd name="connsiteY33" fmla="*/ 114300 h 545307"/>
                <a:gd name="connsiteX34" fmla="*/ 1214438 w 1645444"/>
                <a:gd name="connsiteY34" fmla="*/ 92869 h 545307"/>
                <a:gd name="connsiteX35" fmla="*/ 1273969 w 1645444"/>
                <a:gd name="connsiteY35" fmla="*/ 69057 h 545307"/>
                <a:gd name="connsiteX36" fmla="*/ 1323975 w 1645444"/>
                <a:gd name="connsiteY36" fmla="*/ 42863 h 545307"/>
                <a:gd name="connsiteX37" fmla="*/ 1369219 w 1645444"/>
                <a:gd name="connsiteY37" fmla="*/ 7144 h 545307"/>
                <a:gd name="connsiteX38" fmla="*/ 1383506 w 1645444"/>
                <a:gd name="connsiteY38" fmla="*/ 0 h 545307"/>
                <a:gd name="connsiteX39" fmla="*/ 1423988 w 1645444"/>
                <a:gd name="connsiteY39" fmla="*/ 2382 h 545307"/>
                <a:gd name="connsiteX40" fmla="*/ 1457325 w 1645444"/>
                <a:gd name="connsiteY40" fmla="*/ 9525 h 545307"/>
                <a:gd name="connsiteX41" fmla="*/ 1502569 w 1645444"/>
                <a:gd name="connsiteY41" fmla="*/ 26194 h 545307"/>
                <a:gd name="connsiteX42" fmla="*/ 1538288 w 1645444"/>
                <a:gd name="connsiteY42" fmla="*/ 45244 h 545307"/>
                <a:gd name="connsiteX43" fmla="*/ 1581150 w 1645444"/>
                <a:gd name="connsiteY43" fmla="*/ 66675 h 545307"/>
                <a:gd name="connsiteX44" fmla="*/ 1604963 w 1645444"/>
                <a:gd name="connsiteY44" fmla="*/ 83344 h 545307"/>
                <a:gd name="connsiteX45" fmla="*/ 1621631 w 1645444"/>
                <a:gd name="connsiteY45" fmla="*/ 102394 h 545307"/>
                <a:gd name="connsiteX46" fmla="*/ 1633538 w 1645444"/>
                <a:gd name="connsiteY46" fmla="*/ 119063 h 545307"/>
                <a:gd name="connsiteX47" fmla="*/ 1640681 w 1645444"/>
                <a:gd name="connsiteY47" fmla="*/ 138113 h 545307"/>
                <a:gd name="connsiteX48" fmla="*/ 1645444 w 1645444"/>
                <a:gd name="connsiteY48" fmla="*/ 164307 h 545307"/>
                <a:gd name="connsiteX49" fmla="*/ 1640681 w 1645444"/>
                <a:gd name="connsiteY49" fmla="*/ 188119 h 545307"/>
                <a:gd name="connsiteX50" fmla="*/ 1626394 w 1645444"/>
                <a:gd name="connsiteY50" fmla="*/ 207169 h 545307"/>
                <a:gd name="connsiteX51" fmla="*/ 1609725 w 1645444"/>
                <a:gd name="connsiteY51" fmla="*/ 226219 h 545307"/>
                <a:gd name="connsiteX52" fmla="*/ 1576388 w 1645444"/>
                <a:gd name="connsiteY52" fmla="*/ 242888 h 545307"/>
                <a:gd name="connsiteX53" fmla="*/ 1500188 w 1645444"/>
                <a:gd name="connsiteY53" fmla="*/ 261938 h 545307"/>
                <a:gd name="connsiteX54" fmla="*/ 1357313 w 1645444"/>
                <a:gd name="connsiteY54" fmla="*/ 280988 h 545307"/>
                <a:gd name="connsiteX55" fmla="*/ 1250156 w 1645444"/>
                <a:gd name="connsiteY55" fmla="*/ 290513 h 545307"/>
                <a:gd name="connsiteX56" fmla="*/ 1150144 w 1645444"/>
                <a:gd name="connsiteY56" fmla="*/ 314325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45444" h="545307">
                  <a:moveTo>
                    <a:pt x="1150144" y="314325"/>
                  </a:moveTo>
                  <a:lnTo>
                    <a:pt x="950119" y="364332"/>
                  </a:lnTo>
                  <a:lnTo>
                    <a:pt x="754856" y="390525"/>
                  </a:lnTo>
                  <a:lnTo>
                    <a:pt x="528638" y="466725"/>
                  </a:lnTo>
                  <a:lnTo>
                    <a:pt x="423863" y="502444"/>
                  </a:lnTo>
                  <a:lnTo>
                    <a:pt x="376238" y="523875"/>
                  </a:lnTo>
                  <a:lnTo>
                    <a:pt x="342900" y="540544"/>
                  </a:lnTo>
                  <a:lnTo>
                    <a:pt x="311944" y="545307"/>
                  </a:lnTo>
                  <a:lnTo>
                    <a:pt x="278606" y="540544"/>
                  </a:lnTo>
                  <a:lnTo>
                    <a:pt x="250031" y="533400"/>
                  </a:lnTo>
                  <a:lnTo>
                    <a:pt x="209550" y="509588"/>
                  </a:lnTo>
                  <a:lnTo>
                    <a:pt x="152400" y="461963"/>
                  </a:lnTo>
                  <a:lnTo>
                    <a:pt x="95250" y="407194"/>
                  </a:lnTo>
                  <a:lnTo>
                    <a:pt x="50006" y="354807"/>
                  </a:lnTo>
                  <a:lnTo>
                    <a:pt x="21431" y="314325"/>
                  </a:lnTo>
                  <a:lnTo>
                    <a:pt x="7144" y="283369"/>
                  </a:lnTo>
                  <a:lnTo>
                    <a:pt x="0" y="259557"/>
                  </a:lnTo>
                  <a:lnTo>
                    <a:pt x="0" y="245269"/>
                  </a:lnTo>
                  <a:lnTo>
                    <a:pt x="2381" y="235744"/>
                  </a:lnTo>
                  <a:lnTo>
                    <a:pt x="11906" y="228600"/>
                  </a:lnTo>
                  <a:lnTo>
                    <a:pt x="30956" y="228600"/>
                  </a:lnTo>
                  <a:lnTo>
                    <a:pt x="50006" y="238125"/>
                  </a:lnTo>
                  <a:lnTo>
                    <a:pt x="78581" y="257175"/>
                  </a:lnTo>
                  <a:lnTo>
                    <a:pt x="102394" y="276225"/>
                  </a:lnTo>
                  <a:lnTo>
                    <a:pt x="128588" y="290513"/>
                  </a:lnTo>
                  <a:lnTo>
                    <a:pt x="169069" y="304800"/>
                  </a:lnTo>
                  <a:lnTo>
                    <a:pt x="204788" y="314325"/>
                  </a:lnTo>
                  <a:lnTo>
                    <a:pt x="240506" y="316707"/>
                  </a:lnTo>
                  <a:lnTo>
                    <a:pt x="280988" y="314325"/>
                  </a:lnTo>
                  <a:lnTo>
                    <a:pt x="440531" y="290513"/>
                  </a:lnTo>
                  <a:lnTo>
                    <a:pt x="759619" y="221457"/>
                  </a:lnTo>
                  <a:lnTo>
                    <a:pt x="950119" y="164307"/>
                  </a:lnTo>
                  <a:lnTo>
                    <a:pt x="1059656" y="140494"/>
                  </a:lnTo>
                  <a:lnTo>
                    <a:pt x="1157288" y="114300"/>
                  </a:lnTo>
                  <a:lnTo>
                    <a:pt x="1214438" y="92869"/>
                  </a:lnTo>
                  <a:lnTo>
                    <a:pt x="1273969" y="69057"/>
                  </a:lnTo>
                  <a:lnTo>
                    <a:pt x="1323975" y="42863"/>
                  </a:lnTo>
                  <a:lnTo>
                    <a:pt x="1369219" y="7144"/>
                  </a:lnTo>
                  <a:lnTo>
                    <a:pt x="1383506" y="0"/>
                  </a:lnTo>
                  <a:lnTo>
                    <a:pt x="1423988" y="2382"/>
                  </a:lnTo>
                  <a:lnTo>
                    <a:pt x="1457325" y="9525"/>
                  </a:lnTo>
                  <a:lnTo>
                    <a:pt x="1502569" y="26194"/>
                  </a:lnTo>
                  <a:lnTo>
                    <a:pt x="1538288" y="45244"/>
                  </a:lnTo>
                  <a:lnTo>
                    <a:pt x="1581150" y="66675"/>
                  </a:lnTo>
                  <a:lnTo>
                    <a:pt x="1604963" y="83344"/>
                  </a:lnTo>
                  <a:lnTo>
                    <a:pt x="1621631" y="102394"/>
                  </a:lnTo>
                  <a:lnTo>
                    <a:pt x="1633538" y="119063"/>
                  </a:lnTo>
                  <a:lnTo>
                    <a:pt x="1640681" y="138113"/>
                  </a:lnTo>
                  <a:lnTo>
                    <a:pt x="1645444" y="164307"/>
                  </a:lnTo>
                  <a:lnTo>
                    <a:pt x="1640681" y="188119"/>
                  </a:lnTo>
                  <a:lnTo>
                    <a:pt x="1626394" y="207169"/>
                  </a:lnTo>
                  <a:lnTo>
                    <a:pt x="1609725" y="226219"/>
                  </a:lnTo>
                  <a:lnTo>
                    <a:pt x="1576388" y="242888"/>
                  </a:lnTo>
                  <a:lnTo>
                    <a:pt x="1500188" y="261938"/>
                  </a:lnTo>
                  <a:lnTo>
                    <a:pt x="1357313" y="280988"/>
                  </a:lnTo>
                  <a:lnTo>
                    <a:pt x="1250156" y="290513"/>
                  </a:lnTo>
                  <a:lnTo>
                    <a:pt x="1150144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8">
              <a:extLst>
                <a:ext uri="{FF2B5EF4-FFF2-40B4-BE49-F238E27FC236}">
                  <a16:creationId xmlns:a16="http://schemas.microsoft.com/office/drawing/2014/main" id="{49578474-F858-46C7-B12A-E6AB36CBD22B}"/>
                </a:ext>
              </a:extLst>
            </p:cNvPr>
            <p:cNvSpPr/>
            <p:nvPr/>
          </p:nvSpPr>
          <p:spPr>
            <a:xfrm>
              <a:off x="6427789" y="1620839"/>
              <a:ext cx="573087" cy="809625"/>
            </a:xfrm>
            <a:custGeom>
              <a:avLst/>
              <a:gdLst>
                <a:gd name="connsiteX0" fmla="*/ 259556 w 573881"/>
                <a:gd name="connsiteY0" fmla="*/ 571500 h 809625"/>
                <a:gd name="connsiteX1" fmla="*/ 261937 w 573881"/>
                <a:gd name="connsiteY1" fmla="*/ 400050 h 809625"/>
                <a:gd name="connsiteX2" fmla="*/ 261937 w 573881"/>
                <a:gd name="connsiteY2" fmla="*/ 371475 h 809625"/>
                <a:gd name="connsiteX3" fmla="*/ 254794 w 573881"/>
                <a:gd name="connsiteY3" fmla="*/ 347663 h 809625"/>
                <a:gd name="connsiteX4" fmla="*/ 238125 w 573881"/>
                <a:gd name="connsiteY4" fmla="*/ 314325 h 809625"/>
                <a:gd name="connsiteX5" fmla="*/ 221456 w 573881"/>
                <a:gd name="connsiteY5" fmla="*/ 285750 h 809625"/>
                <a:gd name="connsiteX6" fmla="*/ 180975 w 573881"/>
                <a:gd name="connsiteY6" fmla="*/ 233363 h 809625"/>
                <a:gd name="connsiteX7" fmla="*/ 130969 w 573881"/>
                <a:gd name="connsiteY7" fmla="*/ 178594 h 809625"/>
                <a:gd name="connsiteX8" fmla="*/ 76200 w 573881"/>
                <a:gd name="connsiteY8" fmla="*/ 126207 h 809625"/>
                <a:gd name="connsiteX9" fmla="*/ 40481 w 573881"/>
                <a:gd name="connsiteY9" fmla="*/ 92869 h 809625"/>
                <a:gd name="connsiteX10" fmla="*/ 23812 w 573881"/>
                <a:gd name="connsiteY10" fmla="*/ 76200 h 809625"/>
                <a:gd name="connsiteX11" fmla="*/ 9525 w 573881"/>
                <a:gd name="connsiteY11" fmla="*/ 61913 h 809625"/>
                <a:gd name="connsiteX12" fmla="*/ 0 w 573881"/>
                <a:gd name="connsiteY12" fmla="*/ 38100 h 809625"/>
                <a:gd name="connsiteX13" fmla="*/ 0 w 573881"/>
                <a:gd name="connsiteY13" fmla="*/ 16669 h 809625"/>
                <a:gd name="connsiteX14" fmla="*/ 9525 w 573881"/>
                <a:gd name="connsiteY14" fmla="*/ 4763 h 809625"/>
                <a:gd name="connsiteX15" fmla="*/ 26194 w 573881"/>
                <a:gd name="connsiteY15" fmla="*/ 0 h 809625"/>
                <a:gd name="connsiteX16" fmla="*/ 54769 w 573881"/>
                <a:gd name="connsiteY16" fmla="*/ 4763 h 809625"/>
                <a:gd name="connsiteX17" fmla="*/ 88106 w 573881"/>
                <a:gd name="connsiteY17" fmla="*/ 16669 h 809625"/>
                <a:gd name="connsiteX18" fmla="*/ 209550 w 573881"/>
                <a:gd name="connsiteY18" fmla="*/ 52388 h 809625"/>
                <a:gd name="connsiteX19" fmla="*/ 271462 w 573881"/>
                <a:gd name="connsiteY19" fmla="*/ 71438 h 809625"/>
                <a:gd name="connsiteX20" fmla="*/ 326231 w 573881"/>
                <a:gd name="connsiteY20" fmla="*/ 90488 h 809625"/>
                <a:gd name="connsiteX21" fmla="*/ 376237 w 573881"/>
                <a:gd name="connsiteY21" fmla="*/ 114300 h 809625"/>
                <a:gd name="connsiteX22" fmla="*/ 419100 w 573881"/>
                <a:gd name="connsiteY22" fmla="*/ 133350 h 809625"/>
                <a:gd name="connsiteX23" fmla="*/ 459581 w 573881"/>
                <a:gd name="connsiteY23" fmla="*/ 157163 h 809625"/>
                <a:gd name="connsiteX24" fmla="*/ 497681 w 573881"/>
                <a:gd name="connsiteY24" fmla="*/ 185738 h 809625"/>
                <a:gd name="connsiteX25" fmla="*/ 526256 w 573881"/>
                <a:gd name="connsiteY25" fmla="*/ 211932 h 809625"/>
                <a:gd name="connsiteX26" fmla="*/ 554831 w 573881"/>
                <a:gd name="connsiteY26" fmla="*/ 250032 h 809625"/>
                <a:gd name="connsiteX27" fmla="*/ 569119 w 573881"/>
                <a:gd name="connsiteY27" fmla="*/ 271463 h 809625"/>
                <a:gd name="connsiteX28" fmla="*/ 573881 w 573881"/>
                <a:gd name="connsiteY28" fmla="*/ 290513 h 809625"/>
                <a:gd name="connsiteX29" fmla="*/ 571500 w 573881"/>
                <a:gd name="connsiteY29" fmla="*/ 311944 h 809625"/>
                <a:gd name="connsiteX30" fmla="*/ 559594 w 573881"/>
                <a:gd name="connsiteY30" fmla="*/ 352425 h 809625"/>
                <a:gd name="connsiteX31" fmla="*/ 538162 w 573881"/>
                <a:gd name="connsiteY31" fmla="*/ 407194 h 809625"/>
                <a:gd name="connsiteX32" fmla="*/ 531019 w 573881"/>
                <a:gd name="connsiteY32" fmla="*/ 452438 h 809625"/>
                <a:gd name="connsiteX33" fmla="*/ 502444 w 573881"/>
                <a:gd name="connsiteY33" fmla="*/ 773907 h 809625"/>
                <a:gd name="connsiteX34" fmla="*/ 254794 w 573881"/>
                <a:gd name="connsiteY34" fmla="*/ 809625 h 809625"/>
                <a:gd name="connsiteX35" fmla="*/ 259556 w 573881"/>
                <a:gd name="connsiteY35" fmla="*/ 5715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9625">
                  <a:moveTo>
                    <a:pt x="259556" y="571500"/>
                  </a:moveTo>
                  <a:cubicBezTo>
                    <a:pt x="260350" y="514350"/>
                    <a:pt x="261143" y="457200"/>
                    <a:pt x="261937" y="400050"/>
                  </a:cubicBezTo>
                  <a:lnTo>
                    <a:pt x="261937" y="371475"/>
                  </a:lnTo>
                  <a:lnTo>
                    <a:pt x="254794" y="347663"/>
                  </a:lnTo>
                  <a:lnTo>
                    <a:pt x="238125" y="314325"/>
                  </a:lnTo>
                  <a:lnTo>
                    <a:pt x="221456" y="285750"/>
                  </a:lnTo>
                  <a:lnTo>
                    <a:pt x="180975" y="233363"/>
                  </a:lnTo>
                  <a:lnTo>
                    <a:pt x="130969" y="178594"/>
                  </a:lnTo>
                  <a:lnTo>
                    <a:pt x="76200" y="126207"/>
                  </a:lnTo>
                  <a:lnTo>
                    <a:pt x="40481" y="92869"/>
                  </a:lnTo>
                  <a:lnTo>
                    <a:pt x="23812" y="7620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26194" y="0"/>
                  </a:lnTo>
                  <a:lnTo>
                    <a:pt x="54769" y="4763"/>
                  </a:lnTo>
                  <a:lnTo>
                    <a:pt x="88106" y="16669"/>
                  </a:lnTo>
                  <a:lnTo>
                    <a:pt x="209550" y="52388"/>
                  </a:lnTo>
                  <a:lnTo>
                    <a:pt x="271462" y="71438"/>
                  </a:lnTo>
                  <a:lnTo>
                    <a:pt x="326231" y="90488"/>
                  </a:lnTo>
                  <a:lnTo>
                    <a:pt x="376237" y="114300"/>
                  </a:lnTo>
                  <a:lnTo>
                    <a:pt x="419100" y="133350"/>
                  </a:lnTo>
                  <a:lnTo>
                    <a:pt x="459581" y="157163"/>
                  </a:lnTo>
                  <a:lnTo>
                    <a:pt x="497681" y="185738"/>
                  </a:lnTo>
                  <a:lnTo>
                    <a:pt x="526256" y="211932"/>
                  </a:lnTo>
                  <a:lnTo>
                    <a:pt x="554831" y="250032"/>
                  </a:lnTo>
                  <a:lnTo>
                    <a:pt x="569119" y="271463"/>
                  </a:lnTo>
                  <a:lnTo>
                    <a:pt x="573881" y="290513"/>
                  </a:lnTo>
                  <a:lnTo>
                    <a:pt x="571500" y="311944"/>
                  </a:lnTo>
                  <a:lnTo>
                    <a:pt x="559594" y="352425"/>
                  </a:lnTo>
                  <a:lnTo>
                    <a:pt x="538162" y="407194"/>
                  </a:lnTo>
                  <a:lnTo>
                    <a:pt x="531019" y="452438"/>
                  </a:lnTo>
                  <a:lnTo>
                    <a:pt x="502444" y="773907"/>
                  </a:lnTo>
                  <a:lnTo>
                    <a:pt x="254794" y="809625"/>
                  </a:lnTo>
                  <a:cubicBezTo>
                    <a:pt x="256381" y="730250"/>
                    <a:pt x="257969" y="650875"/>
                    <a:pt x="259556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3">
              <a:extLst>
                <a:ext uri="{FF2B5EF4-FFF2-40B4-BE49-F238E27FC236}">
                  <a16:creationId xmlns:a16="http://schemas.microsoft.com/office/drawing/2014/main" id="{9B90D4F2-1A7B-4ABD-B2AE-D9E2E0B27841}"/>
                </a:ext>
              </a:extLst>
            </p:cNvPr>
            <p:cNvSpPr/>
            <p:nvPr/>
          </p:nvSpPr>
          <p:spPr>
            <a:xfrm>
              <a:off x="5718175" y="3621088"/>
              <a:ext cx="515938" cy="1282700"/>
            </a:xfrm>
            <a:custGeom>
              <a:avLst/>
              <a:gdLst>
                <a:gd name="connsiteX0" fmla="*/ 230982 w 516732"/>
                <a:gd name="connsiteY0" fmla="*/ 792957 h 1281113"/>
                <a:gd name="connsiteX1" fmla="*/ 190500 w 516732"/>
                <a:gd name="connsiteY1" fmla="*/ 407194 h 1281113"/>
                <a:gd name="connsiteX2" fmla="*/ 173832 w 516732"/>
                <a:gd name="connsiteY2" fmla="*/ 278607 h 1281113"/>
                <a:gd name="connsiteX3" fmla="*/ 157163 w 516732"/>
                <a:gd name="connsiteY3" fmla="*/ 223838 h 1281113"/>
                <a:gd name="connsiteX4" fmla="*/ 133350 w 516732"/>
                <a:gd name="connsiteY4" fmla="*/ 171450 h 1281113"/>
                <a:gd name="connsiteX5" fmla="*/ 95250 w 516732"/>
                <a:gd name="connsiteY5" fmla="*/ 121444 h 1281113"/>
                <a:gd name="connsiteX6" fmla="*/ 54769 w 516732"/>
                <a:gd name="connsiteY6" fmla="*/ 88107 h 1281113"/>
                <a:gd name="connsiteX7" fmla="*/ 28575 w 516732"/>
                <a:gd name="connsiteY7" fmla="*/ 71438 h 1281113"/>
                <a:gd name="connsiteX8" fmla="*/ 7144 w 516732"/>
                <a:gd name="connsiteY8" fmla="*/ 50007 h 1281113"/>
                <a:gd name="connsiteX9" fmla="*/ 0 w 516732"/>
                <a:gd name="connsiteY9" fmla="*/ 30957 h 1281113"/>
                <a:gd name="connsiteX10" fmla="*/ 7144 w 516732"/>
                <a:gd name="connsiteY10" fmla="*/ 14288 h 1281113"/>
                <a:gd name="connsiteX11" fmla="*/ 23813 w 516732"/>
                <a:gd name="connsiteY11" fmla="*/ 4763 h 1281113"/>
                <a:gd name="connsiteX12" fmla="*/ 57150 w 516732"/>
                <a:gd name="connsiteY12" fmla="*/ 0 h 1281113"/>
                <a:gd name="connsiteX13" fmla="*/ 157163 w 516732"/>
                <a:gd name="connsiteY13" fmla="*/ 7144 h 1281113"/>
                <a:gd name="connsiteX14" fmla="*/ 266700 w 516732"/>
                <a:gd name="connsiteY14" fmla="*/ 14288 h 1281113"/>
                <a:gd name="connsiteX15" fmla="*/ 392907 w 516732"/>
                <a:gd name="connsiteY15" fmla="*/ 26194 h 1281113"/>
                <a:gd name="connsiteX16" fmla="*/ 407194 w 516732"/>
                <a:gd name="connsiteY16" fmla="*/ 176213 h 1281113"/>
                <a:gd name="connsiteX17" fmla="*/ 419100 w 516732"/>
                <a:gd name="connsiteY17" fmla="*/ 238125 h 1281113"/>
                <a:gd name="connsiteX18" fmla="*/ 428625 w 516732"/>
                <a:gd name="connsiteY18" fmla="*/ 309563 h 1281113"/>
                <a:gd name="connsiteX19" fmla="*/ 433388 w 516732"/>
                <a:gd name="connsiteY19" fmla="*/ 388144 h 1281113"/>
                <a:gd name="connsiteX20" fmla="*/ 433388 w 516732"/>
                <a:gd name="connsiteY20" fmla="*/ 500063 h 1281113"/>
                <a:gd name="connsiteX21" fmla="*/ 452438 w 516732"/>
                <a:gd name="connsiteY21" fmla="*/ 623888 h 1281113"/>
                <a:gd name="connsiteX22" fmla="*/ 507207 w 516732"/>
                <a:gd name="connsiteY22" fmla="*/ 973932 h 1281113"/>
                <a:gd name="connsiteX23" fmla="*/ 516732 w 516732"/>
                <a:gd name="connsiteY23" fmla="*/ 1176338 h 1281113"/>
                <a:gd name="connsiteX24" fmla="*/ 500063 w 516732"/>
                <a:gd name="connsiteY24" fmla="*/ 1216819 h 1281113"/>
                <a:gd name="connsiteX25" fmla="*/ 478632 w 516732"/>
                <a:gd name="connsiteY25" fmla="*/ 1240632 h 1281113"/>
                <a:gd name="connsiteX26" fmla="*/ 454819 w 516732"/>
                <a:gd name="connsiteY26" fmla="*/ 1259682 h 1281113"/>
                <a:gd name="connsiteX27" fmla="*/ 421482 w 516732"/>
                <a:gd name="connsiteY27" fmla="*/ 1276350 h 1281113"/>
                <a:gd name="connsiteX28" fmla="*/ 390525 w 516732"/>
                <a:gd name="connsiteY28" fmla="*/ 1281113 h 1281113"/>
                <a:gd name="connsiteX29" fmla="*/ 361950 w 516732"/>
                <a:gd name="connsiteY29" fmla="*/ 1273969 h 1281113"/>
                <a:gd name="connsiteX30" fmla="*/ 338138 w 516732"/>
                <a:gd name="connsiteY30" fmla="*/ 1252538 h 1281113"/>
                <a:gd name="connsiteX31" fmla="*/ 309563 w 516732"/>
                <a:gd name="connsiteY31" fmla="*/ 1197769 h 1281113"/>
                <a:gd name="connsiteX32" fmla="*/ 288132 w 516732"/>
                <a:gd name="connsiteY32" fmla="*/ 1128713 h 1281113"/>
                <a:gd name="connsiteX33" fmla="*/ 271463 w 516732"/>
                <a:gd name="connsiteY33" fmla="*/ 1052513 h 1281113"/>
                <a:gd name="connsiteX34" fmla="*/ 230982 w 516732"/>
                <a:gd name="connsiteY34" fmla="*/ 79295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6732" h="1281113">
                  <a:moveTo>
                    <a:pt x="230982" y="792957"/>
                  </a:moveTo>
                  <a:lnTo>
                    <a:pt x="190500" y="407194"/>
                  </a:lnTo>
                  <a:lnTo>
                    <a:pt x="173832" y="278607"/>
                  </a:lnTo>
                  <a:lnTo>
                    <a:pt x="157163" y="223838"/>
                  </a:lnTo>
                  <a:lnTo>
                    <a:pt x="133350" y="171450"/>
                  </a:lnTo>
                  <a:lnTo>
                    <a:pt x="95250" y="121444"/>
                  </a:lnTo>
                  <a:lnTo>
                    <a:pt x="54769" y="88107"/>
                  </a:lnTo>
                  <a:lnTo>
                    <a:pt x="28575" y="71438"/>
                  </a:lnTo>
                  <a:lnTo>
                    <a:pt x="7144" y="50007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23813" y="4763"/>
                  </a:lnTo>
                  <a:lnTo>
                    <a:pt x="57150" y="0"/>
                  </a:lnTo>
                  <a:lnTo>
                    <a:pt x="157163" y="7144"/>
                  </a:lnTo>
                  <a:lnTo>
                    <a:pt x="266700" y="14288"/>
                  </a:lnTo>
                  <a:lnTo>
                    <a:pt x="392907" y="26194"/>
                  </a:lnTo>
                  <a:lnTo>
                    <a:pt x="407194" y="176213"/>
                  </a:lnTo>
                  <a:lnTo>
                    <a:pt x="419100" y="238125"/>
                  </a:lnTo>
                  <a:lnTo>
                    <a:pt x="428625" y="309563"/>
                  </a:lnTo>
                  <a:lnTo>
                    <a:pt x="433388" y="388144"/>
                  </a:lnTo>
                  <a:lnTo>
                    <a:pt x="433388" y="500063"/>
                  </a:lnTo>
                  <a:lnTo>
                    <a:pt x="452438" y="623888"/>
                  </a:lnTo>
                  <a:lnTo>
                    <a:pt x="507207" y="973932"/>
                  </a:lnTo>
                  <a:lnTo>
                    <a:pt x="516732" y="1176338"/>
                  </a:lnTo>
                  <a:lnTo>
                    <a:pt x="500063" y="1216819"/>
                  </a:lnTo>
                  <a:lnTo>
                    <a:pt x="478632" y="1240632"/>
                  </a:lnTo>
                  <a:lnTo>
                    <a:pt x="454819" y="1259682"/>
                  </a:lnTo>
                  <a:lnTo>
                    <a:pt x="421482" y="1276350"/>
                  </a:lnTo>
                  <a:lnTo>
                    <a:pt x="390525" y="1281113"/>
                  </a:lnTo>
                  <a:lnTo>
                    <a:pt x="361950" y="1273969"/>
                  </a:lnTo>
                  <a:lnTo>
                    <a:pt x="338138" y="1252538"/>
                  </a:lnTo>
                  <a:lnTo>
                    <a:pt x="309563" y="1197769"/>
                  </a:lnTo>
                  <a:lnTo>
                    <a:pt x="288132" y="1128713"/>
                  </a:lnTo>
                  <a:lnTo>
                    <a:pt x="271463" y="1052513"/>
                  </a:lnTo>
                  <a:lnTo>
                    <a:pt x="230982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6">
              <a:extLst>
                <a:ext uri="{FF2B5EF4-FFF2-40B4-BE49-F238E27FC236}">
                  <a16:creationId xmlns:a16="http://schemas.microsoft.com/office/drawing/2014/main" id="{BF7F781E-57C5-41CE-A7DC-D6AFB489B3C2}"/>
                </a:ext>
              </a:extLst>
            </p:cNvPr>
            <p:cNvSpPr/>
            <p:nvPr/>
          </p:nvSpPr>
          <p:spPr>
            <a:xfrm rot="16200000">
              <a:off x="3421064" y="2997201"/>
              <a:ext cx="2536825" cy="504825"/>
            </a:xfrm>
            <a:custGeom>
              <a:avLst/>
              <a:gdLst>
                <a:gd name="connsiteX0" fmla="*/ 842963 w 2536032"/>
                <a:gd name="connsiteY0" fmla="*/ 421481 h 504825"/>
                <a:gd name="connsiteX1" fmla="*/ 116682 w 2536032"/>
                <a:gd name="connsiteY1" fmla="*/ 397669 h 504825"/>
                <a:gd name="connsiteX2" fmla="*/ 0 w 2536032"/>
                <a:gd name="connsiteY2" fmla="*/ 178594 h 504825"/>
                <a:gd name="connsiteX3" fmla="*/ 154782 w 2536032"/>
                <a:gd name="connsiteY3" fmla="*/ 178594 h 504825"/>
                <a:gd name="connsiteX4" fmla="*/ 742950 w 2536032"/>
                <a:gd name="connsiteY4" fmla="*/ 185738 h 504825"/>
                <a:gd name="connsiteX5" fmla="*/ 1302544 w 2536032"/>
                <a:gd name="connsiteY5" fmla="*/ 195263 h 504825"/>
                <a:gd name="connsiteX6" fmla="*/ 1457325 w 2536032"/>
                <a:gd name="connsiteY6" fmla="*/ 195263 h 504825"/>
                <a:gd name="connsiteX7" fmla="*/ 1997869 w 2536032"/>
                <a:gd name="connsiteY7" fmla="*/ 197644 h 504825"/>
                <a:gd name="connsiteX8" fmla="*/ 2195513 w 2536032"/>
                <a:gd name="connsiteY8" fmla="*/ 195263 h 504825"/>
                <a:gd name="connsiteX9" fmla="*/ 2233613 w 2536032"/>
                <a:gd name="connsiteY9" fmla="*/ 190500 h 504825"/>
                <a:gd name="connsiteX10" fmla="*/ 2283619 w 2536032"/>
                <a:gd name="connsiteY10" fmla="*/ 169069 h 504825"/>
                <a:gd name="connsiteX11" fmla="*/ 2366963 w 2536032"/>
                <a:gd name="connsiteY11" fmla="*/ 111919 h 504825"/>
                <a:gd name="connsiteX12" fmla="*/ 2464594 w 2536032"/>
                <a:gd name="connsiteY12" fmla="*/ 30956 h 504825"/>
                <a:gd name="connsiteX13" fmla="*/ 2483644 w 2536032"/>
                <a:gd name="connsiteY13" fmla="*/ 11906 h 504825"/>
                <a:gd name="connsiteX14" fmla="*/ 2505075 w 2536032"/>
                <a:gd name="connsiteY14" fmla="*/ 2381 h 504825"/>
                <a:gd name="connsiteX15" fmla="*/ 2516982 w 2536032"/>
                <a:gd name="connsiteY15" fmla="*/ 0 h 504825"/>
                <a:gd name="connsiteX16" fmla="*/ 2531269 w 2536032"/>
                <a:gd name="connsiteY16" fmla="*/ 4763 h 504825"/>
                <a:gd name="connsiteX17" fmla="*/ 2536032 w 2536032"/>
                <a:gd name="connsiteY17" fmla="*/ 11906 h 504825"/>
                <a:gd name="connsiteX18" fmla="*/ 2536032 w 2536032"/>
                <a:gd name="connsiteY18" fmla="*/ 23813 h 504825"/>
                <a:gd name="connsiteX19" fmla="*/ 2512219 w 2536032"/>
                <a:gd name="connsiteY19" fmla="*/ 90488 h 504825"/>
                <a:gd name="connsiteX20" fmla="*/ 2466975 w 2536032"/>
                <a:gd name="connsiteY20" fmla="*/ 192881 h 504825"/>
                <a:gd name="connsiteX21" fmla="*/ 2412207 w 2536032"/>
                <a:gd name="connsiteY21" fmla="*/ 300038 h 504825"/>
                <a:gd name="connsiteX22" fmla="*/ 2345532 w 2536032"/>
                <a:gd name="connsiteY22" fmla="*/ 397669 h 504825"/>
                <a:gd name="connsiteX23" fmla="*/ 2278857 w 2536032"/>
                <a:gd name="connsiteY23" fmla="*/ 466725 h 504825"/>
                <a:gd name="connsiteX24" fmla="*/ 2240757 w 2536032"/>
                <a:gd name="connsiteY24" fmla="*/ 495300 h 504825"/>
                <a:gd name="connsiteX25" fmla="*/ 2214563 w 2536032"/>
                <a:gd name="connsiteY25" fmla="*/ 502444 h 504825"/>
                <a:gd name="connsiteX26" fmla="*/ 2185988 w 2536032"/>
                <a:gd name="connsiteY26" fmla="*/ 504825 h 504825"/>
                <a:gd name="connsiteX27" fmla="*/ 2147888 w 2536032"/>
                <a:gd name="connsiteY27" fmla="*/ 500063 h 504825"/>
                <a:gd name="connsiteX28" fmla="*/ 2069307 w 2536032"/>
                <a:gd name="connsiteY28" fmla="*/ 461963 h 504825"/>
                <a:gd name="connsiteX29" fmla="*/ 1497807 w 2536032"/>
                <a:gd name="connsiteY29" fmla="*/ 438150 h 504825"/>
                <a:gd name="connsiteX30" fmla="*/ 1340644 w 2536032"/>
                <a:gd name="connsiteY30" fmla="*/ 438150 h 504825"/>
                <a:gd name="connsiteX31" fmla="*/ 842963 w 2536032"/>
                <a:gd name="connsiteY31" fmla="*/ 4214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36032" h="504825">
                  <a:moveTo>
                    <a:pt x="842963" y="421481"/>
                  </a:moveTo>
                  <a:lnTo>
                    <a:pt x="116682" y="397669"/>
                  </a:lnTo>
                  <a:lnTo>
                    <a:pt x="0" y="178594"/>
                  </a:lnTo>
                  <a:lnTo>
                    <a:pt x="154782" y="178594"/>
                  </a:lnTo>
                  <a:lnTo>
                    <a:pt x="742950" y="185738"/>
                  </a:lnTo>
                  <a:lnTo>
                    <a:pt x="1302544" y="195263"/>
                  </a:lnTo>
                  <a:lnTo>
                    <a:pt x="1457325" y="195263"/>
                  </a:lnTo>
                  <a:lnTo>
                    <a:pt x="1997869" y="197644"/>
                  </a:lnTo>
                  <a:lnTo>
                    <a:pt x="2195513" y="195263"/>
                  </a:lnTo>
                  <a:lnTo>
                    <a:pt x="2233613" y="190500"/>
                  </a:lnTo>
                  <a:lnTo>
                    <a:pt x="2283619" y="169069"/>
                  </a:lnTo>
                  <a:lnTo>
                    <a:pt x="2366963" y="111919"/>
                  </a:lnTo>
                  <a:lnTo>
                    <a:pt x="2464594" y="30956"/>
                  </a:lnTo>
                  <a:lnTo>
                    <a:pt x="2483644" y="11906"/>
                  </a:lnTo>
                  <a:lnTo>
                    <a:pt x="2505075" y="2381"/>
                  </a:lnTo>
                  <a:lnTo>
                    <a:pt x="2516982" y="0"/>
                  </a:lnTo>
                  <a:lnTo>
                    <a:pt x="2531269" y="4763"/>
                  </a:lnTo>
                  <a:lnTo>
                    <a:pt x="2536032" y="11906"/>
                  </a:lnTo>
                  <a:lnTo>
                    <a:pt x="2536032" y="23813"/>
                  </a:lnTo>
                  <a:lnTo>
                    <a:pt x="2512219" y="90488"/>
                  </a:lnTo>
                  <a:lnTo>
                    <a:pt x="2466975" y="192881"/>
                  </a:lnTo>
                  <a:lnTo>
                    <a:pt x="2412207" y="300038"/>
                  </a:lnTo>
                  <a:lnTo>
                    <a:pt x="2345532" y="397669"/>
                  </a:lnTo>
                  <a:lnTo>
                    <a:pt x="2278857" y="466725"/>
                  </a:lnTo>
                  <a:lnTo>
                    <a:pt x="2240757" y="495300"/>
                  </a:lnTo>
                  <a:lnTo>
                    <a:pt x="2214563" y="502444"/>
                  </a:lnTo>
                  <a:lnTo>
                    <a:pt x="2185988" y="504825"/>
                  </a:lnTo>
                  <a:lnTo>
                    <a:pt x="2147888" y="500063"/>
                  </a:lnTo>
                  <a:lnTo>
                    <a:pt x="2069307" y="461963"/>
                  </a:lnTo>
                  <a:lnTo>
                    <a:pt x="1497807" y="438150"/>
                  </a:lnTo>
                  <a:lnTo>
                    <a:pt x="1340644" y="438150"/>
                  </a:lnTo>
                  <a:lnTo>
                    <a:pt x="842963" y="421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7">
              <a:extLst>
                <a:ext uri="{FF2B5EF4-FFF2-40B4-BE49-F238E27FC236}">
                  <a16:creationId xmlns:a16="http://schemas.microsoft.com/office/drawing/2014/main" id="{EC370BBE-6BE8-48F9-B88A-C53983CEF941}"/>
                </a:ext>
              </a:extLst>
            </p:cNvPr>
            <p:cNvSpPr/>
            <p:nvPr/>
          </p:nvSpPr>
          <p:spPr>
            <a:xfrm>
              <a:off x="3794126" y="3967163"/>
              <a:ext cx="1681163" cy="1052512"/>
            </a:xfrm>
            <a:custGeom>
              <a:avLst/>
              <a:gdLst>
                <a:gd name="connsiteX0" fmla="*/ 1269207 w 1681163"/>
                <a:gd name="connsiteY0" fmla="*/ 383381 h 1052512"/>
                <a:gd name="connsiteX1" fmla="*/ 1071563 w 1681163"/>
                <a:gd name="connsiteY1" fmla="*/ 538162 h 1052512"/>
                <a:gd name="connsiteX2" fmla="*/ 900113 w 1681163"/>
                <a:gd name="connsiteY2" fmla="*/ 666750 h 1052512"/>
                <a:gd name="connsiteX3" fmla="*/ 733425 w 1681163"/>
                <a:gd name="connsiteY3" fmla="*/ 778668 h 1052512"/>
                <a:gd name="connsiteX4" fmla="*/ 583407 w 1681163"/>
                <a:gd name="connsiteY4" fmla="*/ 888206 h 1052512"/>
                <a:gd name="connsiteX5" fmla="*/ 457200 w 1681163"/>
                <a:gd name="connsiteY5" fmla="*/ 983456 h 1052512"/>
                <a:gd name="connsiteX6" fmla="*/ 397669 w 1681163"/>
                <a:gd name="connsiteY6" fmla="*/ 1028700 h 1052512"/>
                <a:gd name="connsiteX7" fmla="*/ 366713 w 1681163"/>
                <a:gd name="connsiteY7" fmla="*/ 1042987 h 1052512"/>
                <a:gd name="connsiteX8" fmla="*/ 328613 w 1681163"/>
                <a:gd name="connsiteY8" fmla="*/ 1052512 h 1052512"/>
                <a:gd name="connsiteX9" fmla="*/ 304800 w 1681163"/>
                <a:gd name="connsiteY9" fmla="*/ 1052512 h 1052512"/>
                <a:gd name="connsiteX10" fmla="*/ 266700 w 1681163"/>
                <a:gd name="connsiteY10" fmla="*/ 1045368 h 1052512"/>
                <a:gd name="connsiteX11" fmla="*/ 233363 w 1681163"/>
                <a:gd name="connsiteY11" fmla="*/ 1028700 h 1052512"/>
                <a:gd name="connsiteX12" fmla="*/ 200025 w 1681163"/>
                <a:gd name="connsiteY12" fmla="*/ 1007268 h 1052512"/>
                <a:gd name="connsiteX13" fmla="*/ 142875 w 1681163"/>
                <a:gd name="connsiteY13" fmla="*/ 954881 h 1052512"/>
                <a:gd name="connsiteX14" fmla="*/ 88107 w 1681163"/>
                <a:gd name="connsiteY14" fmla="*/ 892968 h 1052512"/>
                <a:gd name="connsiteX15" fmla="*/ 57150 w 1681163"/>
                <a:gd name="connsiteY15" fmla="*/ 852487 h 1052512"/>
                <a:gd name="connsiteX16" fmla="*/ 42863 w 1681163"/>
                <a:gd name="connsiteY16" fmla="*/ 828675 h 1052512"/>
                <a:gd name="connsiteX17" fmla="*/ 23813 w 1681163"/>
                <a:gd name="connsiteY17" fmla="*/ 788193 h 1052512"/>
                <a:gd name="connsiteX18" fmla="*/ 7144 w 1681163"/>
                <a:gd name="connsiteY18" fmla="*/ 740568 h 1052512"/>
                <a:gd name="connsiteX19" fmla="*/ 0 w 1681163"/>
                <a:gd name="connsiteY19" fmla="*/ 707231 h 1052512"/>
                <a:gd name="connsiteX20" fmla="*/ 4763 w 1681163"/>
                <a:gd name="connsiteY20" fmla="*/ 685800 h 1052512"/>
                <a:gd name="connsiteX21" fmla="*/ 14288 w 1681163"/>
                <a:gd name="connsiteY21" fmla="*/ 676275 h 1052512"/>
                <a:gd name="connsiteX22" fmla="*/ 26194 w 1681163"/>
                <a:gd name="connsiteY22" fmla="*/ 669131 h 1052512"/>
                <a:gd name="connsiteX23" fmla="*/ 45244 w 1681163"/>
                <a:gd name="connsiteY23" fmla="*/ 671512 h 1052512"/>
                <a:gd name="connsiteX24" fmla="*/ 76200 w 1681163"/>
                <a:gd name="connsiteY24" fmla="*/ 678656 h 1052512"/>
                <a:gd name="connsiteX25" fmla="*/ 92869 w 1681163"/>
                <a:gd name="connsiteY25" fmla="*/ 692943 h 1052512"/>
                <a:gd name="connsiteX26" fmla="*/ 133350 w 1681163"/>
                <a:gd name="connsiteY26" fmla="*/ 714375 h 1052512"/>
                <a:gd name="connsiteX27" fmla="*/ 188119 w 1681163"/>
                <a:gd name="connsiteY27" fmla="*/ 731043 h 1052512"/>
                <a:gd name="connsiteX28" fmla="*/ 238125 w 1681163"/>
                <a:gd name="connsiteY28" fmla="*/ 738187 h 1052512"/>
                <a:gd name="connsiteX29" fmla="*/ 280988 w 1681163"/>
                <a:gd name="connsiteY29" fmla="*/ 735806 h 1052512"/>
                <a:gd name="connsiteX30" fmla="*/ 319088 w 1681163"/>
                <a:gd name="connsiteY30" fmla="*/ 726281 h 1052512"/>
                <a:gd name="connsiteX31" fmla="*/ 447675 w 1681163"/>
                <a:gd name="connsiteY31" fmla="*/ 669131 h 1052512"/>
                <a:gd name="connsiteX32" fmla="*/ 635794 w 1681163"/>
                <a:gd name="connsiteY32" fmla="*/ 564356 h 1052512"/>
                <a:gd name="connsiteX33" fmla="*/ 850107 w 1681163"/>
                <a:gd name="connsiteY33" fmla="*/ 442912 h 1052512"/>
                <a:gd name="connsiteX34" fmla="*/ 1014413 w 1681163"/>
                <a:gd name="connsiteY34" fmla="*/ 364331 h 1052512"/>
                <a:gd name="connsiteX35" fmla="*/ 1278732 w 1681163"/>
                <a:gd name="connsiteY35" fmla="*/ 219075 h 1052512"/>
                <a:gd name="connsiteX36" fmla="*/ 1443038 w 1681163"/>
                <a:gd name="connsiteY36" fmla="*/ 126206 h 1052512"/>
                <a:gd name="connsiteX37" fmla="*/ 1545432 w 1681163"/>
                <a:gd name="connsiteY37" fmla="*/ 61912 h 1052512"/>
                <a:gd name="connsiteX38" fmla="*/ 1597819 w 1681163"/>
                <a:gd name="connsiteY38" fmla="*/ 30956 h 1052512"/>
                <a:gd name="connsiteX39" fmla="*/ 1640682 w 1681163"/>
                <a:gd name="connsiteY39" fmla="*/ 7143 h 1052512"/>
                <a:gd name="connsiteX40" fmla="*/ 1659732 w 1681163"/>
                <a:gd name="connsiteY40" fmla="*/ 0 h 1052512"/>
                <a:gd name="connsiteX41" fmla="*/ 1671638 w 1681163"/>
                <a:gd name="connsiteY41" fmla="*/ 0 h 1052512"/>
                <a:gd name="connsiteX42" fmla="*/ 1676400 w 1681163"/>
                <a:gd name="connsiteY42" fmla="*/ 4762 h 1052512"/>
                <a:gd name="connsiteX43" fmla="*/ 1681163 w 1681163"/>
                <a:gd name="connsiteY43" fmla="*/ 14287 h 1052512"/>
                <a:gd name="connsiteX44" fmla="*/ 1678782 w 1681163"/>
                <a:gd name="connsiteY44" fmla="*/ 30956 h 1052512"/>
                <a:gd name="connsiteX45" fmla="*/ 1664494 w 1681163"/>
                <a:gd name="connsiteY45" fmla="*/ 61912 h 1052512"/>
                <a:gd name="connsiteX46" fmla="*/ 1590675 w 1681163"/>
                <a:gd name="connsiteY46" fmla="*/ 126206 h 1052512"/>
                <a:gd name="connsiteX47" fmla="*/ 1269207 w 1681163"/>
                <a:gd name="connsiteY47" fmla="*/ 3833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81163" h="1052512">
                  <a:moveTo>
                    <a:pt x="1269207" y="383381"/>
                  </a:moveTo>
                  <a:lnTo>
                    <a:pt x="1071563" y="538162"/>
                  </a:lnTo>
                  <a:lnTo>
                    <a:pt x="900113" y="666750"/>
                  </a:lnTo>
                  <a:lnTo>
                    <a:pt x="733425" y="778668"/>
                  </a:lnTo>
                  <a:lnTo>
                    <a:pt x="583407" y="888206"/>
                  </a:lnTo>
                  <a:lnTo>
                    <a:pt x="457200" y="983456"/>
                  </a:lnTo>
                  <a:lnTo>
                    <a:pt x="397669" y="1028700"/>
                  </a:lnTo>
                  <a:lnTo>
                    <a:pt x="366713" y="1042987"/>
                  </a:lnTo>
                  <a:lnTo>
                    <a:pt x="328613" y="1052512"/>
                  </a:lnTo>
                  <a:lnTo>
                    <a:pt x="304800" y="1052512"/>
                  </a:lnTo>
                  <a:lnTo>
                    <a:pt x="266700" y="1045368"/>
                  </a:lnTo>
                  <a:lnTo>
                    <a:pt x="233363" y="1028700"/>
                  </a:lnTo>
                  <a:lnTo>
                    <a:pt x="200025" y="1007268"/>
                  </a:lnTo>
                  <a:lnTo>
                    <a:pt x="142875" y="954881"/>
                  </a:lnTo>
                  <a:lnTo>
                    <a:pt x="88107" y="892968"/>
                  </a:lnTo>
                  <a:lnTo>
                    <a:pt x="57150" y="852487"/>
                  </a:lnTo>
                  <a:lnTo>
                    <a:pt x="42863" y="828675"/>
                  </a:lnTo>
                  <a:lnTo>
                    <a:pt x="23813" y="788193"/>
                  </a:lnTo>
                  <a:lnTo>
                    <a:pt x="7144" y="740568"/>
                  </a:lnTo>
                  <a:lnTo>
                    <a:pt x="0" y="707231"/>
                  </a:lnTo>
                  <a:lnTo>
                    <a:pt x="4763" y="685800"/>
                  </a:lnTo>
                  <a:lnTo>
                    <a:pt x="14288" y="676275"/>
                  </a:lnTo>
                  <a:lnTo>
                    <a:pt x="26194" y="669131"/>
                  </a:lnTo>
                  <a:lnTo>
                    <a:pt x="45244" y="671512"/>
                  </a:lnTo>
                  <a:lnTo>
                    <a:pt x="76200" y="678656"/>
                  </a:lnTo>
                  <a:lnTo>
                    <a:pt x="92869" y="692943"/>
                  </a:lnTo>
                  <a:lnTo>
                    <a:pt x="133350" y="714375"/>
                  </a:lnTo>
                  <a:lnTo>
                    <a:pt x="188119" y="731043"/>
                  </a:lnTo>
                  <a:lnTo>
                    <a:pt x="238125" y="738187"/>
                  </a:lnTo>
                  <a:lnTo>
                    <a:pt x="280988" y="735806"/>
                  </a:lnTo>
                  <a:lnTo>
                    <a:pt x="319088" y="726281"/>
                  </a:lnTo>
                  <a:lnTo>
                    <a:pt x="447675" y="669131"/>
                  </a:lnTo>
                  <a:lnTo>
                    <a:pt x="635794" y="564356"/>
                  </a:lnTo>
                  <a:lnTo>
                    <a:pt x="850107" y="442912"/>
                  </a:lnTo>
                  <a:lnTo>
                    <a:pt x="1014413" y="364331"/>
                  </a:lnTo>
                  <a:lnTo>
                    <a:pt x="1278732" y="219075"/>
                  </a:lnTo>
                  <a:lnTo>
                    <a:pt x="1443038" y="126206"/>
                  </a:lnTo>
                  <a:lnTo>
                    <a:pt x="1545432" y="61912"/>
                  </a:lnTo>
                  <a:lnTo>
                    <a:pt x="1597819" y="30956"/>
                  </a:lnTo>
                  <a:lnTo>
                    <a:pt x="1640682" y="7143"/>
                  </a:lnTo>
                  <a:lnTo>
                    <a:pt x="1659732" y="0"/>
                  </a:lnTo>
                  <a:lnTo>
                    <a:pt x="1671638" y="0"/>
                  </a:lnTo>
                  <a:lnTo>
                    <a:pt x="1676400" y="4762"/>
                  </a:lnTo>
                  <a:lnTo>
                    <a:pt x="1681163" y="14287"/>
                  </a:lnTo>
                  <a:lnTo>
                    <a:pt x="1678782" y="30956"/>
                  </a:lnTo>
                  <a:lnTo>
                    <a:pt x="1664494" y="61912"/>
                  </a:lnTo>
                  <a:lnTo>
                    <a:pt x="1590675" y="126206"/>
                  </a:lnTo>
                  <a:lnTo>
                    <a:pt x="1269207" y="3833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9">
              <a:extLst>
                <a:ext uri="{FF2B5EF4-FFF2-40B4-BE49-F238E27FC236}">
                  <a16:creationId xmlns:a16="http://schemas.microsoft.com/office/drawing/2014/main" id="{4446B55A-95CB-4AAA-A24B-3365C06C7D0C}"/>
                </a:ext>
              </a:extLst>
            </p:cNvPr>
            <p:cNvSpPr/>
            <p:nvPr/>
          </p:nvSpPr>
          <p:spPr>
            <a:xfrm>
              <a:off x="5819775" y="2173289"/>
              <a:ext cx="2052638" cy="473075"/>
            </a:xfrm>
            <a:custGeom>
              <a:avLst/>
              <a:gdLst>
                <a:gd name="connsiteX0" fmla="*/ 947738 w 2052638"/>
                <a:gd name="connsiteY0" fmla="*/ 352425 h 471488"/>
                <a:gd name="connsiteX1" fmla="*/ 526256 w 2052638"/>
                <a:gd name="connsiteY1" fmla="*/ 426244 h 471488"/>
                <a:gd name="connsiteX2" fmla="*/ 378619 w 2052638"/>
                <a:gd name="connsiteY2" fmla="*/ 440532 h 471488"/>
                <a:gd name="connsiteX3" fmla="*/ 280988 w 2052638"/>
                <a:gd name="connsiteY3" fmla="*/ 466725 h 471488"/>
                <a:gd name="connsiteX4" fmla="*/ 257175 w 2052638"/>
                <a:gd name="connsiteY4" fmla="*/ 471488 h 471488"/>
                <a:gd name="connsiteX5" fmla="*/ 240506 w 2052638"/>
                <a:gd name="connsiteY5" fmla="*/ 466725 h 471488"/>
                <a:gd name="connsiteX6" fmla="*/ 211931 w 2052638"/>
                <a:gd name="connsiteY6" fmla="*/ 454819 h 471488"/>
                <a:gd name="connsiteX7" fmla="*/ 164306 w 2052638"/>
                <a:gd name="connsiteY7" fmla="*/ 421482 h 471488"/>
                <a:gd name="connsiteX8" fmla="*/ 133350 w 2052638"/>
                <a:gd name="connsiteY8" fmla="*/ 392907 h 471488"/>
                <a:gd name="connsiteX9" fmla="*/ 102394 w 2052638"/>
                <a:gd name="connsiteY9" fmla="*/ 357188 h 471488"/>
                <a:gd name="connsiteX10" fmla="*/ 59531 w 2052638"/>
                <a:gd name="connsiteY10" fmla="*/ 307182 h 471488"/>
                <a:gd name="connsiteX11" fmla="*/ 26194 w 2052638"/>
                <a:gd name="connsiteY11" fmla="*/ 259557 h 471488"/>
                <a:gd name="connsiteX12" fmla="*/ 7144 w 2052638"/>
                <a:gd name="connsiteY12" fmla="*/ 223838 h 471488"/>
                <a:gd name="connsiteX13" fmla="*/ 0 w 2052638"/>
                <a:gd name="connsiteY13" fmla="*/ 197644 h 471488"/>
                <a:gd name="connsiteX14" fmla="*/ 0 w 2052638"/>
                <a:gd name="connsiteY14" fmla="*/ 180975 h 471488"/>
                <a:gd name="connsiteX15" fmla="*/ 4763 w 2052638"/>
                <a:gd name="connsiteY15" fmla="*/ 171450 h 471488"/>
                <a:gd name="connsiteX16" fmla="*/ 16669 w 2052638"/>
                <a:gd name="connsiteY16" fmla="*/ 164307 h 471488"/>
                <a:gd name="connsiteX17" fmla="*/ 33338 w 2052638"/>
                <a:gd name="connsiteY17" fmla="*/ 169069 h 471488"/>
                <a:gd name="connsiteX18" fmla="*/ 76200 w 2052638"/>
                <a:gd name="connsiteY18" fmla="*/ 197644 h 471488"/>
                <a:gd name="connsiteX19" fmla="*/ 97631 w 2052638"/>
                <a:gd name="connsiteY19" fmla="*/ 204788 h 471488"/>
                <a:gd name="connsiteX20" fmla="*/ 209550 w 2052638"/>
                <a:gd name="connsiteY20" fmla="*/ 219075 h 471488"/>
                <a:gd name="connsiteX21" fmla="*/ 359569 w 2052638"/>
                <a:gd name="connsiteY21" fmla="*/ 223838 h 471488"/>
                <a:gd name="connsiteX22" fmla="*/ 454819 w 2052638"/>
                <a:gd name="connsiteY22" fmla="*/ 226219 h 471488"/>
                <a:gd name="connsiteX23" fmla="*/ 561975 w 2052638"/>
                <a:gd name="connsiteY23" fmla="*/ 216694 h 471488"/>
                <a:gd name="connsiteX24" fmla="*/ 878681 w 2052638"/>
                <a:gd name="connsiteY24" fmla="*/ 180975 h 471488"/>
                <a:gd name="connsiteX25" fmla="*/ 1102519 w 2052638"/>
                <a:gd name="connsiteY25" fmla="*/ 159544 h 471488"/>
                <a:gd name="connsiteX26" fmla="*/ 1412081 w 2052638"/>
                <a:gd name="connsiteY26" fmla="*/ 97632 h 471488"/>
                <a:gd name="connsiteX27" fmla="*/ 1593056 w 2052638"/>
                <a:gd name="connsiteY27" fmla="*/ 54769 h 471488"/>
                <a:gd name="connsiteX28" fmla="*/ 1735931 w 2052638"/>
                <a:gd name="connsiteY28" fmla="*/ 0 h 471488"/>
                <a:gd name="connsiteX29" fmla="*/ 1747838 w 2052638"/>
                <a:gd name="connsiteY29" fmla="*/ 0 h 471488"/>
                <a:gd name="connsiteX30" fmla="*/ 1790700 w 2052638"/>
                <a:gd name="connsiteY30" fmla="*/ 4763 h 471488"/>
                <a:gd name="connsiteX31" fmla="*/ 1847850 w 2052638"/>
                <a:gd name="connsiteY31" fmla="*/ 21432 h 471488"/>
                <a:gd name="connsiteX32" fmla="*/ 1895475 w 2052638"/>
                <a:gd name="connsiteY32" fmla="*/ 35719 h 471488"/>
                <a:gd name="connsiteX33" fmla="*/ 1959769 w 2052638"/>
                <a:gd name="connsiteY33" fmla="*/ 64294 h 471488"/>
                <a:gd name="connsiteX34" fmla="*/ 1995488 w 2052638"/>
                <a:gd name="connsiteY34" fmla="*/ 85725 h 471488"/>
                <a:gd name="connsiteX35" fmla="*/ 2021681 w 2052638"/>
                <a:gd name="connsiteY35" fmla="*/ 100013 h 471488"/>
                <a:gd name="connsiteX36" fmla="*/ 2035969 w 2052638"/>
                <a:gd name="connsiteY36" fmla="*/ 111919 h 471488"/>
                <a:gd name="connsiteX37" fmla="*/ 2047875 w 2052638"/>
                <a:gd name="connsiteY37" fmla="*/ 133350 h 471488"/>
                <a:gd name="connsiteX38" fmla="*/ 2052638 w 2052638"/>
                <a:gd name="connsiteY38" fmla="*/ 157163 h 471488"/>
                <a:gd name="connsiteX39" fmla="*/ 2047875 w 2052638"/>
                <a:gd name="connsiteY39" fmla="*/ 180975 h 471488"/>
                <a:gd name="connsiteX40" fmla="*/ 2031206 w 2052638"/>
                <a:gd name="connsiteY40" fmla="*/ 204788 h 471488"/>
                <a:gd name="connsiteX41" fmla="*/ 2002631 w 2052638"/>
                <a:gd name="connsiteY41" fmla="*/ 219075 h 471488"/>
                <a:gd name="connsiteX42" fmla="*/ 1935956 w 2052638"/>
                <a:gd name="connsiteY42" fmla="*/ 223838 h 471488"/>
                <a:gd name="connsiteX43" fmla="*/ 1795463 w 2052638"/>
                <a:gd name="connsiteY43" fmla="*/ 233363 h 471488"/>
                <a:gd name="connsiteX44" fmla="*/ 1688306 w 2052638"/>
                <a:gd name="connsiteY44" fmla="*/ 247650 h 471488"/>
                <a:gd name="connsiteX45" fmla="*/ 1457325 w 2052638"/>
                <a:gd name="connsiteY45" fmla="*/ 297657 h 471488"/>
                <a:gd name="connsiteX46" fmla="*/ 1328738 w 2052638"/>
                <a:gd name="connsiteY46" fmla="*/ 309563 h 471488"/>
                <a:gd name="connsiteX47" fmla="*/ 947738 w 2052638"/>
                <a:gd name="connsiteY47" fmla="*/ 3524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52638" h="471488">
                  <a:moveTo>
                    <a:pt x="947738" y="352425"/>
                  </a:moveTo>
                  <a:lnTo>
                    <a:pt x="526256" y="426244"/>
                  </a:lnTo>
                  <a:lnTo>
                    <a:pt x="378619" y="440532"/>
                  </a:lnTo>
                  <a:lnTo>
                    <a:pt x="280988" y="466725"/>
                  </a:lnTo>
                  <a:lnTo>
                    <a:pt x="257175" y="471488"/>
                  </a:lnTo>
                  <a:lnTo>
                    <a:pt x="240506" y="466725"/>
                  </a:lnTo>
                  <a:lnTo>
                    <a:pt x="211931" y="454819"/>
                  </a:lnTo>
                  <a:lnTo>
                    <a:pt x="164306" y="421482"/>
                  </a:lnTo>
                  <a:lnTo>
                    <a:pt x="133350" y="392907"/>
                  </a:lnTo>
                  <a:lnTo>
                    <a:pt x="102394" y="357188"/>
                  </a:lnTo>
                  <a:lnTo>
                    <a:pt x="59531" y="307182"/>
                  </a:lnTo>
                  <a:lnTo>
                    <a:pt x="26194" y="259557"/>
                  </a:lnTo>
                  <a:lnTo>
                    <a:pt x="7144" y="223838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7"/>
                  </a:lnTo>
                  <a:lnTo>
                    <a:pt x="33338" y="169069"/>
                  </a:lnTo>
                  <a:lnTo>
                    <a:pt x="76200" y="197644"/>
                  </a:lnTo>
                  <a:lnTo>
                    <a:pt x="97631" y="204788"/>
                  </a:lnTo>
                  <a:lnTo>
                    <a:pt x="209550" y="219075"/>
                  </a:lnTo>
                  <a:lnTo>
                    <a:pt x="359569" y="223838"/>
                  </a:lnTo>
                  <a:lnTo>
                    <a:pt x="454819" y="226219"/>
                  </a:lnTo>
                  <a:lnTo>
                    <a:pt x="561975" y="216694"/>
                  </a:lnTo>
                  <a:lnTo>
                    <a:pt x="878681" y="180975"/>
                  </a:lnTo>
                  <a:lnTo>
                    <a:pt x="1102519" y="159544"/>
                  </a:lnTo>
                  <a:lnTo>
                    <a:pt x="1412081" y="97632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747838" y="0"/>
                  </a:lnTo>
                  <a:lnTo>
                    <a:pt x="1790700" y="4763"/>
                  </a:lnTo>
                  <a:lnTo>
                    <a:pt x="1847850" y="21432"/>
                  </a:lnTo>
                  <a:lnTo>
                    <a:pt x="1895475" y="35719"/>
                  </a:lnTo>
                  <a:lnTo>
                    <a:pt x="1959769" y="64294"/>
                  </a:lnTo>
                  <a:lnTo>
                    <a:pt x="1995488" y="85725"/>
                  </a:lnTo>
                  <a:lnTo>
                    <a:pt x="2021681" y="100013"/>
                  </a:lnTo>
                  <a:lnTo>
                    <a:pt x="2035969" y="111919"/>
                  </a:lnTo>
                  <a:lnTo>
                    <a:pt x="2047875" y="133350"/>
                  </a:lnTo>
                  <a:lnTo>
                    <a:pt x="2052638" y="157163"/>
                  </a:lnTo>
                  <a:lnTo>
                    <a:pt x="2047875" y="180975"/>
                  </a:lnTo>
                  <a:lnTo>
                    <a:pt x="2031206" y="204788"/>
                  </a:lnTo>
                  <a:lnTo>
                    <a:pt x="2002631" y="219075"/>
                  </a:lnTo>
                  <a:lnTo>
                    <a:pt x="1935956" y="223838"/>
                  </a:lnTo>
                  <a:lnTo>
                    <a:pt x="1795463" y="233363"/>
                  </a:lnTo>
                  <a:lnTo>
                    <a:pt x="1688306" y="247650"/>
                  </a:lnTo>
                  <a:lnTo>
                    <a:pt x="1457325" y="297657"/>
                  </a:lnTo>
                  <a:lnTo>
                    <a:pt x="1328738" y="309563"/>
                  </a:lnTo>
                  <a:lnTo>
                    <a:pt x="94773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">
              <a:extLst>
                <a:ext uri="{FF2B5EF4-FFF2-40B4-BE49-F238E27FC236}">
                  <a16:creationId xmlns:a16="http://schemas.microsoft.com/office/drawing/2014/main" id="{DED82606-9996-4713-8613-0CA092409583}"/>
                </a:ext>
              </a:extLst>
            </p:cNvPr>
            <p:cNvSpPr/>
            <p:nvPr/>
          </p:nvSpPr>
          <p:spPr>
            <a:xfrm>
              <a:off x="6137275" y="2525713"/>
              <a:ext cx="490538" cy="717550"/>
            </a:xfrm>
            <a:custGeom>
              <a:avLst/>
              <a:gdLst>
                <a:gd name="connsiteX0" fmla="*/ 185738 w 490538"/>
                <a:gd name="connsiteY0" fmla="*/ 423863 h 716757"/>
                <a:gd name="connsiteX1" fmla="*/ 130969 w 490538"/>
                <a:gd name="connsiteY1" fmla="*/ 269082 h 716757"/>
                <a:gd name="connsiteX2" fmla="*/ 0 w 490538"/>
                <a:gd name="connsiteY2" fmla="*/ 28575 h 716757"/>
                <a:gd name="connsiteX3" fmla="*/ 197644 w 490538"/>
                <a:gd name="connsiteY3" fmla="*/ 0 h 716757"/>
                <a:gd name="connsiteX4" fmla="*/ 295275 w 490538"/>
                <a:gd name="connsiteY4" fmla="*/ 152400 h 716757"/>
                <a:gd name="connsiteX5" fmla="*/ 328613 w 490538"/>
                <a:gd name="connsiteY5" fmla="*/ 207169 h 716757"/>
                <a:gd name="connsiteX6" fmla="*/ 361950 w 490538"/>
                <a:gd name="connsiteY6" fmla="*/ 269082 h 716757"/>
                <a:gd name="connsiteX7" fmla="*/ 388144 w 490538"/>
                <a:gd name="connsiteY7" fmla="*/ 342900 h 716757"/>
                <a:gd name="connsiteX8" fmla="*/ 419100 w 490538"/>
                <a:gd name="connsiteY8" fmla="*/ 438150 h 716757"/>
                <a:gd name="connsiteX9" fmla="*/ 490538 w 490538"/>
                <a:gd name="connsiteY9" fmla="*/ 659607 h 716757"/>
                <a:gd name="connsiteX10" fmla="*/ 252413 w 490538"/>
                <a:gd name="connsiteY10" fmla="*/ 716757 h 716757"/>
                <a:gd name="connsiteX11" fmla="*/ 219075 w 490538"/>
                <a:gd name="connsiteY11" fmla="*/ 545307 h 716757"/>
                <a:gd name="connsiteX12" fmla="*/ 185738 w 490538"/>
                <a:gd name="connsiteY12" fmla="*/ 4238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538" h="716757">
                  <a:moveTo>
                    <a:pt x="185738" y="423863"/>
                  </a:moveTo>
                  <a:lnTo>
                    <a:pt x="130969" y="269082"/>
                  </a:lnTo>
                  <a:lnTo>
                    <a:pt x="0" y="28575"/>
                  </a:lnTo>
                  <a:lnTo>
                    <a:pt x="197644" y="0"/>
                  </a:lnTo>
                  <a:lnTo>
                    <a:pt x="295275" y="152400"/>
                  </a:lnTo>
                  <a:lnTo>
                    <a:pt x="328613" y="207169"/>
                  </a:lnTo>
                  <a:lnTo>
                    <a:pt x="361950" y="269082"/>
                  </a:lnTo>
                  <a:lnTo>
                    <a:pt x="388144" y="342900"/>
                  </a:lnTo>
                  <a:lnTo>
                    <a:pt x="419100" y="438150"/>
                  </a:lnTo>
                  <a:lnTo>
                    <a:pt x="490538" y="659607"/>
                  </a:lnTo>
                  <a:lnTo>
                    <a:pt x="252413" y="716757"/>
                  </a:lnTo>
                  <a:lnTo>
                    <a:pt x="219075" y="545307"/>
                  </a:lnTo>
                  <a:lnTo>
                    <a:pt x="185738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1">
              <a:extLst>
                <a:ext uri="{FF2B5EF4-FFF2-40B4-BE49-F238E27FC236}">
                  <a16:creationId xmlns:a16="http://schemas.microsoft.com/office/drawing/2014/main" id="{07C97F08-3AFC-4C6D-A098-CF37DAD79AE1}"/>
                </a:ext>
              </a:extLst>
            </p:cNvPr>
            <p:cNvSpPr/>
            <p:nvPr/>
          </p:nvSpPr>
          <p:spPr>
            <a:xfrm>
              <a:off x="7038976" y="2428876"/>
              <a:ext cx="409575" cy="715963"/>
            </a:xfrm>
            <a:custGeom>
              <a:avLst/>
              <a:gdLst>
                <a:gd name="connsiteX0" fmla="*/ 57150 w 409575"/>
                <a:gd name="connsiteY0" fmla="*/ 335756 h 716756"/>
                <a:gd name="connsiteX1" fmla="*/ 78581 w 409575"/>
                <a:gd name="connsiteY1" fmla="*/ 0 h 716756"/>
                <a:gd name="connsiteX2" fmla="*/ 245269 w 409575"/>
                <a:gd name="connsiteY2" fmla="*/ 9525 h 716756"/>
                <a:gd name="connsiteX3" fmla="*/ 342900 w 409575"/>
                <a:gd name="connsiteY3" fmla="*/ 64294 h 716756"/>
                <a:gd name="connsiteX4" fmla="*/ 371475 w 409575"/>
                <a:gd name="connsiteY4" fmla="*/ 78581 h 716756"/>
                <a:gd name="connsiteX5" fmla="*/ 390525 w 409575"/>
                <a:gd name="connsiteY5" fmla="*/ 97631 h 716756"/>
                <a:gd name="connsiteX6" fmla="*/ 402431 w 409575"/>
                <a:gd name="connsiteY6" fmla="*/ 114300 h 716756"/>
                <a:gd name="connsiteX7" fmla="*/ 407194 w 409575"/>
                <a:gd name="connsiteY7" fmla="*/ 130969 h 716756"/>
                <a:gd name="connsiteX8" fmla="*/ 409575 w 409575"/>
                <a:gd name="connsiteY8" fmla="*/ 152400 h 716756"/>
                <a:gd name="connsiteX9" fmla="*/ 402431 w 409575"/>
                <a:gd name="connsiteY9" fmla="*/ 183356 h 716756"/>
                <a:gd name="connsiteX10" fmla="*/ 373856 w 409575"/>
                <a:gd name="connsiteY10" fmla="*/ 247650 h 716756"/>
                <a:gd name="connsiteX11" fmla="*/ 276225 w 409575"/>
                <a:gd name="connsiteY11" fmla="*/ 414338 h 716756"/>
                <a:gd name="connsiteX12" fmla="*/ 109538 w 409575"/>
                <a:gd name="connsiteY12" fmla="*/ 709613 h 716756"/>
                <a:gd name="connsiteX13" fmla="*/ 0 w 409575"/>
                <a:gd name="connsiteY13" fmla="*/ 716756 h 716756"/>
                <a:gd name="connsiteX14" fmla="*/ 21431 w 409575"/>
                <a:gd name="connsiteY14" fmla="*/ 542925 h 716756"/>
                <a:gd name="connsiteX15" fmla="*/ 57150 w 409575"/>
                <a:gd name="connsiteY15" fmla="*/ 335756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575" h="716756">
                  <a:moveTo>
                    <a:pt x="57150" y="335756"/>
                  </a:moveTo>
                  <a:lnTo>
                    <a:pt x="78581" y="0"/>
                  </a:lnTo>
                  <a:lnTo>
                    <a:pt x="245269" y="9525"/>
                  </a:lnTo>
                  <a:lnTo>
                    <a:pt x="342900" y="64294"/>
                  </a:lnTo>
                  <a:lnTo>
                    <a:pt x="371475" y="78581"/>
                  </a:lnTo>
                  <a:lnTo>
                    <a:pt x="390525" y="97631"/>
                  </a:lnTo>
                  <a:lnTo>
                    <a:pt x="402431" y="114300"/>
                  </a:lnTo>
                  <a:lnTo>
                    <a:pt x="407194" y="130969"/>
                  </a:lnTo>
                  <a:lnTo>
                    <a:pt x="409575" y="152400"/>
                  </a:lnTo>
                  <a:lnTo>
                    <a:pt x="402431" y="183356"/>
                  </a:lnTo>
                  <a:lnTo>
                    <a:pt x="373856" y="247650"/>
                  </a:lnTo>
                  <a:lnTo>
                    <a:pt x="276225" y="414338"/>
                  </a:lnTo>
                  <a:lnTo>
                    <a:pt x="109538" y="709613"/>
                  </a:lnTo>
                  <a:lnTo>
                    <a:pt x="0" y="716756"/>
                  </a:lnTo>
                  <a:lnTo>
                    <a:pt x="21431" y="542925"/>
                  </a:lnTo>
                  <a:lnTo>
                    <a:pt x="57150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2">
              <a:extLst>
                <a:ext uri="{FF2B5EF4-FFF2-40B4-BE49-F238E27FC236}">
                  <a16:creationId xmlns:a16="http://schemas.microsoft.com/office/drawing/2014/main" id="{3D10951E-664E-4520-A65E-0C4313852F2A}"/>
                </a:ext>
              </a:extLst>
            </p:cNvPr>
            <p:cNvSpPr/>
            <p:nvPr/>
          </p:nvSpPr>
          <p:spPr>
            <a:xfrm>
              <a:off x="5403850" y="2933700"/>
              <a:ext cx="3028950" cy="560388"/>
            </a:xfrm>
            <a:custGeom>
              <a:avLst/>
              <a:gdLst>
                <a:gd name="connsiteX0" fmla="*/ 1548217 w 3028793"/>
                <a:gd name="connsiteY0" fmla="*/ 318161 h 561166"/>
                <a:gd name="connsiteX1" fmla="*/ 1300202 w 3028793"/>
                <a:gd name="connsiteY1" fmla="*/ 345718 h 561166"/>
                <a:gd name="connsiteX2" fmla="*/ 1157405 w 3028793"/>
                <a:gd name="connsiteY2" fmla="*/ 368265 h 561166"/>
                <a:gd name="connsiteX3" fmla="*/ 984546 w 3028793"/>
                <a:gd name="connsiteY3" fmla="*/ 400833 h 561166"/>
                <a:gd name="connsiteX4" fmla="*/ 776614 w 3028793"/>
                <a:gd name="connsiteY4" fmla="*/ 453442 h 561166"/>
                <a:gd name="connsiteX5" fmla="*/ 578702 w 3028793"/>
                <a:gd name="connsiteY5" fmla="*/ 503546 h 561166"/>
                <a:gd name="connsiteX6" fmla="*/ 345718 w 3028793"/>
                <a:gd name="connsiteY6" fmla="*/ 558661 h 561166"/>
                <a:gd name="connsiteX7" fmla="*/ 310645 w 3028793"/>
                <a:gd name="connsiteY7" fmla="*/ 561166 h 561166"/>
                <a:gd name="connsiteX8" fmla="*/ 283088 w 3028793"/>
                <a:gd name="connsiteY8" fmla="*/ 553650 h 561166"/>
                <a:gd name="connsiteX9" fmla="*/ 250521 w 3028793"/>
                <a:gd name="connsiteY9" fmla="*/ 536114 h 561166"/>
                <a:gd name="connsiteX10" fmla="*/ 182880 w 3028793"/>
                <a:gd name="connsiteY10" fmla="*/ 491020 h 561166"/>
                <a:gd name="connsiteX11" fmla="*/ 105219 w 3028793"/>
                <a:gd name="connsiteY11" fmla="*/ 420875 h 561166"/>
                <a:gd name="connsiteX12" fmla="*/ 67641 w 3028793"/>
                <a:gd name="connsiteY12" fmla="*/ 380791 h 561166"/>
                <a:gd name="connsiteX13" fmla="*/ 37578 w 3028793"/>
                <a:gd name="connsiteY13" fmla="*/ 340708 h 561166"/>
                <a:gd name="connsiteX14" fmla="*/ 17536 w 3028793"/>
                <a:gd name="connsiteY14" fmla="*/ 313151 h 561166"/>
                <a:gd name="connsiteX15" fmla="*/ 2505 w 3028793"/>
                <a:gd name="connsiteY15" fmla="*/ 278078 h 561166"/>
                <a:gd name="connsiteX16" fmla="*/ 0 w 3028793"/>
                <a:gd name="connsiteY16" fmla="*/ 258036 h 561166"/>
                <a:gd name="connsiteX17" fmla="*/ 0 w 3028793"/>
                <a:gd name="connsiteY17" fmla="*/ 248015 h 561166"/>
                <a:gd name="connsiteX18" fmla="*/ 2505 w 3028793"/>
                <a:gd name="connsiteY18" fmla="*/ 237995 h 561166"/>
                <a:gd name="connsiteX19" fmla="*/ 17536 w 3028793"/>
                <a:gd name="connsiteY19" fmla="*/ 235489 h 561166"/>
                <a:gd name="connsiteX20" fmla="*/ 35073 w 3028793"/>
                <a:gd name="connsiteY20" fmla="*/ 235489 h 561166"/>
                <a:gd name="connsiteX21" fmla="*/ 87682 w 3028793"/>
                <a:gd name="connsiteY21" fmla="*/ 260541 h 561166"/>
                <a:gd name="connsiteX22" fmla="*/ 152818 w 3028793"/>
                <a:gd name="connsiteY22" fmla="*/ 288099 h 561166"/>
                <a:gd name="connsiteX23" fmla="*/ 212942 w 3028793"/>
                <a:gd name="connsiteY23" fmla="*/ 305635 h 561166"/>
                <a:gd name="connsiteX24" fmla="*/ 285593 w 3028793"/>
                <a:gd name="connsiteY24" fmla="*/ 315656 h 561166"/>
                <a:gd name="connsiteX25" fmla="*/ 348224 w 3028793"/>
                <a:gd name="connsiteY25" fmla="*/ 318161 h 561166"/>
                <a:gd name="connsiteX26" fmla="*/ 470979 w 3028793"/>
                <a:gd name="connsiteY26" fmla="*/ 310646 h 561166"/>
                <a:gd name="connsiteX27" fmla="*/ 656364 w 3028793"/>
                <a:gd name="connsiteY27" fmla="*/ 285594 h 561166"/>
                <a:gd name="connsiteX28" fmla="*/ 982041 w 3028793"/>
                <a:gd name="connsiteY28" fmla="*/ 222963 h 561166"/>
                <a:gd name="connsiteX29" fmla="*/ 1192478 w 3028793"/>
                <a:gd name="connsiteY29" fmla="*/ 177870 h 561166"/>
                <a:gd name="connsiteX30" fmla="*/ 1663456 w 3028793"/>
                <a:gd name="connsiteY30" fmla="*/ 132776 h 561166"/>
                <a:gd name="connsiteX31" fmla="*/ 1791222 w 3028793"/>
                <a:gd name="connsiteY31" fmla="*/ 117745 h 561166"/>
                <a:gd name="connsiteX32" fmla="*/ 2036732 w 3028793"/>
                <a:gd name="connsiteY32" fmla="*/ 100208 h 561166"/>
                <a:gd name="connsiteX33" fmla="*/ 2214602 w 3028793"/>
                <a:gd name="connsiteY33" fmla="*/ 82672 h 561166"/>
                <a:gd name="connsiteX34" fmla="*/ 2362409 w 3028793"/>
                <a:gd name="connsiteY34" fmla="*/ 62630 h 561166"/>
                <a:gd name="connsiteX35" fmla="*/ 2562825 w 3028793"/>
                <a:gd name="connsiteY35" fmla="*/ 25052 h 561166"/>
                <a:gd name="connsiteX36" fmla="*/ 2660528 w 3028793"/>
                <a:gd name="connsiteY36" fmla="*/ 2505 h 561166"/>
                <a:gd name="connsiteX37" fmla="*/ 2703117 w 3028793"/>
                <a:gd name="connsiteY37" fmla="*/ 0 h 561166"/>
                <a:gd name="connsiteX38" fmla="*/ 2753221 w 3028793"/>
                <a:gd name="connsiteY38" fmla="*/ 10021 h 561166"/>
                <a:gd name="connsiteX39" fmla="*/ 2840903 w 3028793"/>
                <a:gd name="connsiteY39" fmla="*/ 45094 h 561166"/>
                <a:gd name="connsiteX40" fmla="*/ 2913554 w 3028793"/>
                <a:gd name="connsiteY40" fmla="*/ 80167 h 561166"/>
                <a:gd name="connsiteX41" fmla="*/ 2953637 w 3028793"/>
                <a:gd name="connsiteY41" fmla="*/ 102714 h 561166"/>
                <a:gd name="connsiteX42" fmla="*/ 2978689 w 3028793"/>
                <a:gd name="connsiteY42" fmla="*/ 120250 h 561166"/>
                <a:gd name="connsiteX43" fmla="*/ 3001236 w 3028793"/>
                <a:gd name="connsiteY43" fmla="*/ 140292 h 561166"/>
                <a:gd name="connsiteX44" fmla="*/ 3018773 w 3028793"/>
                <a:gd name="connsiteY44" fmla="*/ 167849 h 561166"/>
                <a:gd name="connsiteX45" fmla="*/ 3028793 w 3028793"/>
                <a:gd name="connsiteY45" fmla="*/ 192901 h 561166"/>
                <a:gd name="connsiteX46" fmla="*/ 3028793 w 3028793"/>
                <a:gd name="connsiteY46" fmla="*/ 227974 h 561166"/>
                <a:gd name="connsiteX47" fmla="*/ 3018773 w 3028793"/>
                <a:gd name="connsiteY47" fmla="*/ 270562 h 561166"/>
                <a:gd name="connsiteX48" fmla="*/ 3011257 w 3028793"/>
                <a:gd name="connsiteY48" fmla="*/ 285594 h 561166"/>
                <a:gd name="connsiteX49" fmla="*/ 2991215 w 3028793"/>
                <a:gd name="connsiteY49" fmla="*/ 298120 h 561166"/>
                <a:gd name="connsiteX50" fmla="*/ 2926080 w 3028793"/>
                <a:gd name="connsiteY50" fmla="*/ 298120 h 561166"/>
                <a:gd name="connsiteX51" fmla="*/ 2642992 w 3028793"/>
                <a:gd name="connsiteY51" fmla="*/ 275573 h 561166"/>
                <a:gd name="connsiteX52" fmla="*/ 2304789 w 3028793"/>
                <a:gd name="connsiteY52" fmla="*/ 273067 h 561166"/>
                <a:gd name="connsiteX53" fmla="*/ 1944039 w 3028793"/>
                <a:gd name="connsiteY53" fmla="*/ 290604 h 561166"/>
                <a:gd name="connsiteX54" fmla="*/ 1548217 w 3028793"/>
                <a:gd name="connsiteY54" fmla="*/ 318161 h 56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93" h="561166">
                  <a:moveTo>
                    <a:pt x="1548217" y="318161"/>
                  </a:moveTo>
                  <a:lnTo>
                    <a:pt x="1300202" y="345718"/>
                  </a:lnTo>
                  <a:lnTo>
                    <a:pt x="1157405" y="368265"/>
                  </a:lnTo>
                  <a:lnTo>
                    <a:pt x="984546" y="400833"/>
                  </a:lnTo>
                  <a:lnTo>
                    <a:pt x="776614" y="453442"/>
                  </a:lnTo>
                  <a:lnTo>
                    <a:pt x="578702" y="503546"/>
                  </a:lnTo>
                  <a:lnTo>
                    <a:pt x="345718" y="558661"/>
                  </a:lnTo>
                  <a:lnTo>
                    <a:pt x="310645" y="561166"/>
                  </a:lnTo>
                  <a:lnTo>
                    <a:pt x="283088" y="553650"/>
                  </a:lnTo>
                  <a:lnTo>
                    <a:pt x="250521" y="536114"/>
                  </a:lnTo>
                  <a:lnTo>
                    <a:pt x="182880" y="491020"/>
                  </a:lnTo>
                  <a:lnTo>
                    <a:pt x="105219" y="420875"/>
                  </a:lnTo>
                  <a:lnTo>
                    <a:pt x="67641" y="380791"/>
                  </a:lnTo>
                  <a:lnTo>
                    <a:pt x="37578" y="340708"/>
                  </a:lnTo>
                  <a:lnTo>
                    <a:pt x="17536" y="313151"/>
                  </a:lnTo>
                  <a:lnTo>
                    <a:pt x="2505" y="278078"/>
                  </a:lnTo>
                  <a:lnTo>
                    <a:pt x="0" y="258036"/>
                  </a:lnTo>
                  <a:lnTo>
                    <a:pt x="0" y="248015"/>
                  </a:lnTo>
                  <a:lnTo>
                    <a:pt x="2505" y="237995"/>
                  </a:lnTo>
                  <a:lnTo>
                    <a:pt x="17536" y="235489"/>
                  </a:lnTo>
                  <a:lnTo>
                    <a:pt x="35073" y="235489"/>
                  </a:lnTo>
                  <a:lnTo>
                    <a:pt x="87682" y="260541"/>
                  </a:lnTo>
                  <a:lnTo>
                    <a:pt x="152818" y="288099"/>
                  </a:lnTo>
                  <a:lnTo>
                    <a:pt x="212942" y="305635"/>
                  </a:lnTo>
                  <a:lnTo>
                    <a:pt x="285593" y="315656"/>
                  </a:lnTo>
                  <a:lnTo>
                    <a:pt x="348224" y="318161"/>
                  </a:lnTo>
                  <a:lnTo>
                    <a:pt x="470979" y="310646"/>
                  </a:lnTo>
                  <a:lnTo>
                    <a:pt x="656364" y="285594"/>
                  </a:lnTo>
                  <a:lnTo>
                    <a:pt x="982041" y="222963"/>
                  </a:lnTo>
                  <a:cubicBezTo>
                    <a:pt x="1052149" y="207759"/>
                    <a:pt x="1120740" y="177870"/>
                    <a:pt x="1192478" y="177870"/>
                  </a:cubicBezTo>
                  <a:lnTo>
                    <a:pt x="1663456" y="132776"/>
                  </a:lnTo>
                  <a:lnTo>
                    <a:pt x="1791222" y="117745"/>
                  </a:lnTo>
                  <a:lnTo>
                    <a:pt x="2036732" y="100208"/>
                  </a:lnTo>
                  <a:lnTo>
                    <a:pt x="2214602" y="82672"/>
                  </a:lnTo>
                  <a:lnTo>
                    <a:pt x="2362409" y="62630"/>
                  </a:lnTo>
                  <a:lnTo>
                    <a:pt x="2562825" y="25052"/>
                  </a:lnTo>
                  <a:lnTo>
                    <a:pt x="2660528" y="2505"/>
                  </a:lnTo>
                  <a:lnTo>
                    <a:pt x="2703117" y="0"/>
                  </a:lnTo>
                  <a:lnTo>
                    <a:pt x="2753221" y="10021"/>
                  </a:lnTo>
                  <a:lnTo>
                    <a:pt x="2840903" y="45094"/>
                  </a:lnTo>
                  <a:lnTo>
                    <a:pt x="2913554" y="80167"/>
                  </a:lnTo>
                  <a:lnTo>
                    <a:pt x="2953637" y="102714"/>
                  </a:lnTo>
                  <a:lnTo>
                    <a:pt x="2978689" y="120250"/>
                  </a:lnTo>
                  <a:lnTo>
                    <a:pt x="3001236" y="140292"/>
                  </a:lnTo>
                  <a:lnTo>
                    <a:pt x="3018773" y="167849"/>
                  </a:lnTo>
                  <a:lnTo>
                    <a:pt x="3028793" y="192901"/>
                  </a:lnTo>
                  <a:lnTo>
                    <a:pt x="3028793" y="227974"/>
                  </a:lnTo>
                  <a:lnTo>
                    <a:pt x="3018773" y="270562"/>
                  </a:lnTo>
                  <a:lnTo>
                    <a:pt x="3011257" y="285594"/>
                  </a:lnTo>
                  <a:lnTo>
                    <a:pt x="2991215" y="298120"/>
                  </a:lnTo>
                  <a:lnTo>
                    <a:pt x="2926080" y="298120"/>
                  </a:lnTo>
                  <a:lnTo>
                    <a:pt x="2642992" y="275573"/>
                  </a:lnTo>
                  <a:lnTo>
                    <a:pt x="2304789" y="273067"/>
                  </a:lnTo>
                  <a:lnTo>
                    <a:pt x="1944039" y="290604"/>
                  </a:lnTo>
                  <a:lnTo>
                    <a:pt x="1548217" y="318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8">
              <a:extLst>
                <a:ext uri="{FF2B5EF4-FFF2-40B4-BE49-F238E27FC236}">
                  <a16:creationId xmlns:a16="http://schemas.microsoft.com/office/drawing/2014/main" id="{3E369BF0-F550-442F-8A16-F43D7EDF3E31}"/>
                </a:ext>
              </a:extLst>
            </p:cNvPr>
            <p:cNvSpPr/>
            <p:nvPr/>
          </p:nvSpPr>
          <p:spPr>
            <a:xfrm>
              <a:off x="5981701" y="3446463"/>
              <a:ext cx="2022475" cy="1231900"/>
            </a:xfrm>
            <a:custGeom>
              <a:avLst/>
              <a:gdLst>
                <a:gd name="connsiteX0" fmla="*/ 766763 w 2021681"/>
                <a:gd name="connsiteY0" fmla="*/ 304800 h 1233487"/>
                <a:gd name="connsiteX1" fmla="*/ 85725 w 2021681"/>
                <a:gd name="connsiteY1" fmla="*/ 388144 h 1233487"/>
                <a:gd name="connsiteX2" fmla="*/ 0 w 2021681"/>
                <a:gd name="connsiteY2" fmla="*/ 211931 h 1233487"/>
                <a:gd name="connsiteX3" fmla="*/ 126206 w 2021681"/>
                <a:gd name="connsiteY3" fmla="*/ 200025 h 1233487"/>
                <a:gd name="connsiteX4" fmla="*/ 609600 w 2021681"/>
                <a:gd name="connsiteY4" fmla="*/ 147637 h 1233487"/>
                <a:gd name="connsiteX5" fmla="*/ 1164431 w 2021681"/>
                <a:gd name="connsiteY5" fmla="*/ 88106 h 1233487"/>
                <a:gd name="connsiteX6" fmla="*/ 1616869 w 2021681"/>
                <a:gd name="connsiteY6" fmla="*/ 47625 h 1233487"/>
                <a:gd name="connsiteX7" fmla="*/ 1647825 w 2021681"/>
                <a:gd name="connsiteY7" fmla="*/ 21431 h 1233487"/>
                <a:gd name="connsiteX8" fmla="*/ 1676400 w 2021681"/>
                <a:gd name="connsiteY8" fmla="*/ 7144 h 1233487"/>
                <a:gd name="connsiteX9" fmla="*/ 1702594 w 2021681"/>
                <a:gd name="connsiteY9" fmla="*/ 0 h 1233487"/>
                <a:gd name="connsiteX10" fmla="*/ 1724025 w 2021681"/>
                <a:gd name="connsiteY10" fmla="*/ 0 h 1233487"/>
                <a:gd name="connsiteX11" fmla="*/ 1743075 w 2021681"/>
                <a:gd name="connsiteY11" fmla="*/ 7144 h 1233487"/>
                <a:gd name="connsiteX12" fmla="*/ 1781175 w 2021681"/>
                <a:gd name="connsiteY12" fmla="*/ 28575 h 1233487"/>
                <a:gd name="connsiteX13" fmla="*/ 1869281 w 2021681"/>
                <a:gd name="connsiteY13" fmla="*/ 95250 h 1233487"/>
                <a:gd name="connsiteX14" fmla="*/ 1935956 w 2021681"/>
                <a:gd name="connsiteY14" fmla="*/ 154781 h 1233487"/>
                <a:gd name="connsiteX15" fmla="*/ 1976438 w 2021681"/>
                <a:gd name="connsiteY15" fmla="*/ 190500 h 1233487"/>
                <a:gd name="connsiteX16" fmla="*/ 2005013 w 2021681"/>
                <a:gd name="connsiteY16" fmla="*/ 226219 h 1233487"/>
                <a:gd name="connsiteX17" fmla="*/ 2019300 w 2021681"/>
                <a:gd name="connsiteY17" fmla="*/ 250031 h 1233487"/>
                <a:gd name="connsiteX18" fmla="*/ 2021681 w 2021681"/>
                <a:gd name="connsiteY18" fmla="*/ 264319 h 1233487"/>
                <a:gd name="connsiteX19" fmla="*/ 2021681 w 2021681"/>
                <a:gd name="connsiteY19" fmla="*/ 280987 h 1233487"/>
                <a:gd name="connsiteX20" fmla="*/ 2014538 w 2021681"/>
                <a:gd name="connsiteY20" fmla="*/ 309562 h 1233487"/>
                <a:gd name="connsiteX21" fmla="*/ 2000250 w 2021681"/>
                <a:gd name="connsiteY21" fmla="*/ 330994 h 1233487"/>
                <a:gd name="connsiteX22" fmla="*/ 1978819 w 2021681"/>
                <a:gd name="connsiteY22" fmla="*/ 347662 h 1233487"/>
                <a:gd name="connsiteX23" fmla="*/ 1952625 w 2021681"/>
                <a:gd name="connsiteY23" fmla="*/ 359569 h 1233487"/>
                <a:gd name="connsiteX24" fmla="*/ 1905000 w 2021681"/>
                <a:gd name="connsiteY24" fmla="*/ 569119 h 1233487"/>
                <a:gd name="connsiteX25" fmla="*/ 1835944 w 2021681"/>
                <a:gd name="connsiteY25" fmla="*/ 826294 h 1233487"/>
                <a:gd name="connsiteX26" fmla="*/ 1762125 w 2021681"/>
                <a:gd name="connsiteY26" fmla="*/ 1112044 h 1233487"/>
                <a:gd name="connsiteX27" fmla="*/ 1752600 w 2021681"/>
                <a:gd name="connsiteY27" fmla="*/ 1147762 h 1233487"/>
                <a:gd name="connsiteX28" fmla="*/ 1743075 w 2021681"/>
                <a:gd name="connsiteY28" fmla="*/ 1173956 h 1233487"/>
                <a:gd name="connsiteX29" fmla="*/ 1731169 w 2021681"/>
                <a:gd name="connsiteY29" fmla="*/ 1193006 h 1233487"/>
                <a:gd name="connsiteX30" fmla="*/ 1709738 w 2021681"/>
                <a:gd name="connsiteY30" fmla="*/ 1209675 h 1233487"/>
                <a:gd name="connsiteX31" fmla="*/ 1669256 w 2021681"/>
                <a:gd name="connsiteY31" fmla="*/ 1223962 h 1233487"/>
                <a:gd name="connsiteX32" fmla="*/ 1635919 w 2021681"/>
                <a:gd name="connsiteY32" fmla="*/ 1231106 h 1233487"/>
                <a:gd name="connsiteX33" fmla="*/ 1612106 w 2021681"/>
                <a:gd name="connsiteY33" fmla="*/ 1233487 h 1233487"/>
                <a:gd name="connsiteX34" fmla="*/ 1583531 w 2021681"/>
                <a:gd name="connsiteY34" fmla="*/ 1231106 h 1233487"/>
                <a:gd name="connsiteX35" fmla="*/ 1559719 w 2021681"/>
                <a:gd name="connsiteY35" fmla="*/ 1223962 h 1233487"/>
                <a:gd name="connsiteX36" fmla="*/ 1547813 w 2021681"/>
                <a:gd name="connsiteY36" fmla="*/ 1214437 h 1233487"/>
                <a:gd name="connsiteX37" fmla="*/ 1533525 w 2021681"/>
                <a:gd name="connsiteY37" fmla="*/ 1190625 h 1233487"/>
                <a:gd name="connsiteX38" fmla="*/ 1528763 w 2021681"/>
                <a:gd name="connsiteY38" fmla="*/ 1109662 h 1233487"/>
                <a:gd name="connsiteX39" fmla="*/ 1552575 w 2021681"/>
                <a:gd name="connsiteY39" fmla="*/ 988219 h 1233487"/>
                <a:gd name="connsiteX40" fmla="*/ 1624013 w 2021681"/>
                <a:gd name="connsiteY40" fmla="*/ 595312 h 1233487"/>
                <a:gd name="connsiteX41" fmla="*/ 1640681 w 2021681"/>
                <a:gd name="connsiteY41" fmla="*/ 509587 h 1233487"/>
                <a:gd name="connsiteX42" fmla="*/ 1671638 w 2021681"/>
                <a:gd name="connsiteY42" fmla="*/ 283369 h 1233487"/>
                <a:gd name="connsiteX43" fmla="*/ 1666875 w 2021681"/>
                <a:gd name="connsiteY43" fmla="*/ 257175 h 1233487"/>
                <a:gd name="connsiteX44" fmla="*/ 1654969 w 2021681"/>
                <a:gd name="connsiteY44" fmla="*/ 238125 h 1233487"/>
                <a:gd name="connsiteX45" fmla="*/ 1635919 w 2021681"/>
                <a:gd name="connsiteY45" fmla="*/ 221456 h 1233487"/>
                <a:gd name="connsiteX46" fmla="*/ 1609725 w 2021681"/>
                <a:gd name="connsiteY46" fmla="*/ 207169 h 1233487"/>
                <a:gd name="connsiteX47" fmla="*/ 1576388 w 2021681"/>
                <a:gd name="connsiteY47" fmla="*/ 204787 h 1233487"/>
                <a:gd name="connsiteX48" fmla="*/ 766763 w 2021681"/>
                <a:gd name="connsiteY48" fmla="*/ 304800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21681" h="1233487">
                  <a:moveTo>
                    <a:pt x="766763" y="304800"/>
                  </a:moveTo>
                  <a:lnTo>
                    <a:pt x="85725" y="388144"/>
                  </a:lnTo>
                  <a:lnTo>
                    <a:pt x="0" y="211931"/>
                  </a:lnTo>
                  <a:lnTo>
                    <a:pt x="126206" y="200025"/>
                  </a:lnTo>
                  <a:lnTo>
                    <a:pt x="609600" y="147637"/>
                  </a:lnTo>
                  <a:lnTo>
                    <a:pt x="1164431" y="88106"/>
                  </a:lnTo>
                  <a:lnTo>
                    <a:pt x="1616869" y="47625"/>
                  </a:lnTo>
                  <a:lnTo>
                    <a:pt x="1647825" y="21431"/>
                  </a:lnTo>
                  <a:lnTo>
                    <a:pt x="1676400" y="7144"/>
                  </a:lnTo>
                  <a:lnTo>
                    <a:pt x="1702594" y="0"/>
                  </a:lnTo>
                  <a:lnTo>
                    <a:pt x="1724025" y="0"/>
                  </a:lnTo>
                  <a:lnTo>
                    <a:pt x="1743075" y="7144"/>
                  </a:lnTo>
                  <a:lnTo>
                    <a:pt x="1781175" y="28575"/>
                  </a:lnTo>
                  <a:lnTo>
                    <a:pt x="1869281" y="95250"/>
                  </a:lnTo>
                  <a:lnTo>
                    <a:pt x="1935956" y="154781"/>
                  </a:lnTo>
                  <a:lnTo>
                    <a:pt x="1976438" y="190500"/>
                  </a:lnTo>
                  <a:lnTo>
                    <a:pt x="2005013" y="226219"/>
                  </a:lnTo>
                  <a:lnTo>
                    <a:pt x="2019300" y="250031"/>
                  </a:lnTo>
                  <a:lnTo>
                    <a:pt x="2021681" y="264319"/>
                  </a:lnTo>
                  <a:lnTo>
                    <a:pt x="2021681" y="280987"/>
                  </a:lnTo>
                  <a:lnTo>
                    <a:pt x="2014538" y="309562"/>
                  </a:lnTo>
                  <a:lnTo>
                    <a:pt x="2000250" y="330994"/>
                  </a:lnTo>
                  <a:lnTo>
                    <a:pt x="1978819" y="347662"/>
                  </a:lnTo>
                  <a:lnTo>
                    <a:pt x="1952625" y="359569"/>
                  </a:lnTo>
                  <a:lnTo>
                    <a:pt x="1905000" y="569119"/>
                  </a:lnTo>
                  <a:lnTo>
                    <a:pt x="1835944" y="826294"/>
                  </a:lnTo>
                  <a:lnTo>
                    <a:pt x="1762125" y="1112044"/>
                  </a:lnTo>
                  <a:lnTo>
                    <a:pt x="1752600" y="1147762"/>
                  </a:lnTo>
                  <a:lnTo>
                    <a:pt x="1743075" y="1173956"/>
                  </a:lnTo>
                  <a:lnTo>
                    <a:pt x="1731169" y="1193006"/>
                  </a:lnTo>
                  <a:lnTo>
                    <a:pt x="1709738" y="1209675"/>
                  </a:lnTo>
                  <a:lnTo>
                    <a:pt x="1669256" y="1223962"/>
                  </a:lnTo>
                  <a:lnTo>
                    <a:pt x="1635919" y="1231106"/>
                  </a:lnTo>
                  <a:lnTo>
                    <a:pt x="1612106" y="1233487"/>
                  </a:lnTo>
                  <a:lnTo>
                    <a:pt x="1583531" y="1231106"/>
                  </a:lnTo>
                  <a:lnTo>
                    <a:pt x="1559719" y="1223962"/>
                  </a:lnTo>
                  <a:lnTo>
                    <a:pt x="1547813" y="1214437"/>
                  </a:lnTo>
                  <a:lnTo>
                    <a:pt x="1533525" y="1190625"/>
                  </a:lnTo>
                  <a:lnTo>
                    <a:pt x="1528763" y="1109662"/>
                  </a:lnTo>
                  <a:lnTo>
                    <a:pt x="1552575" y="988219"/>
                  </a:lnTo>
                  <a:lnTo>
                    <a:pt x="1624013" y="595312"/>
                  </a:lnTo>
                  <a:lnTo>
                    <a:pt x="1640681" y="509587"/>
                  </a:lnTo>
                  <a:lnTo>
                    <a:pt x="1671638" y="283369"/>
                  </a:lnTo>
                  <a:lnTo>
                    <a:pt x="1666875" y="257175"/>
                  </a:lnTo>
                  <a:lnTo>
                    <a:pt x="1654969" y="238125"/>
                  </a:lnTo>
                  <a:lnTo>
                    <a:pt x="1635919" y="221456"/>
                  </a:lnTo>
                  <a:lnTo>
                    <a:pt x="1609725" y="207169"/>
                  </a:lnTo>
                  <a:lnTo>
                    <a:pt x="1576388" y="204787"/>
                  </a:lnTo>
                  <a:lnTo>
                    <a:pt x="766763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9">
              <a:extLst>
                <a:ext uri="{FF2B5EF4-FFF2-40B4-BE49-F238E27FC236}">
                  <a16:creationId xmlns:a16="http://schemas.microsoft.com/office/drawing/2014/main" id="{AB372F08-09D8-4BA3-B0A6-71563D745D30}"/>
                </a:ext>
              </a:extLst>
            </p:cNvPr>
            <p:cNvSpPr/>
            <p:nvPr/>
          </p:nvSpPr>
          <p:spPr>
            <a:xfrm>
              <a:off x="6086476" y="3913189"/>
              <a:ext cx="1622425" cy="371475"/>
            </a:xfrm>
            <a:custGeom>
              <a:avLst/>
              <a:gdLst>
                <a:gd name="connsiteX0" fmla="*/ 709613 w 1621631"/>
                <a:gd name="connsiteY0" fmla="*/ 261937 h 371475"/>
                <a:gd name="connsiteX1" fmla="*/ 28575 w 1621631"/>
                <a:gd name="connsiteY1" fmla="*/ 371475 h 371475"/>
                <a:gd name="connsiteX2" fmla="*/ 0 w 1621631"/>
                <a:gd name="connsiteY2" fmla="*/ 190500 h 371475"/>
                <a:gd name="connsiteX3" fmla="*/ 342900 w 1621631"/>
                <a:gd name="connsiteY3" fmla="*/ 152400 h 371475"/>
                <a:gd name="connsiteX4" fmla="*/ 664369 w 1621631"/>
                <a:gd name="connsiteY4" fmla="*/ 111919 h 371475"/>
                <a:gd name="connsiteX5" fmla="*/ 1152525 w 1621631"/>
                <a:gd name="connsiteY5" fmla="*/ 52387 h 371475"/>
                <a:gd name="connsiteX6" fmla="*/ 1588294 w 1621631"/>
                <a:gd name="connsiteY6" fmla="*/ 0 h 371475"/>
                <a:gd name="connsiteX7" fmla="*/ 1621631 w 1621631"/>
                <a:gd name="connsiteY7" fmla="*/ 154781 h 371475"/>
                <a:gd name="connsiteX8" fmla="*/ 1243013 w 1621631"/>
                <a:gd name="connsiteY8" fmla="*/ 190500 h 371475"/>
                <a:gd name="connsiteX9" fmla="*/ 709613 w 1621631"/>
                <a:gd name="connsiteY9" fmla="*/ 2619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631" h="371475">
                  <a:moveTo>
                    <a:pt x="709613" y="261937"/>
                  </a:moveTo>
                  <a:lnTo>
                    <a:pt x="28575" y="371475"/>
                  </a:lnTo>
                  <a:lnTo>
                    <a:pt x="0" y="190500"/>
                  </a:lnTo>
                  <a:lnTo>
                    <a:pt x="342900" y="152400"/>
                  </a:lnTo>
                  <a:lnTo>
                    <a:pt x="664369" y="111919"/>
                  </a:lnTo>
                  <a:lnTo>
                    <a:pt x="1152525" y="52387"/>
                  </a:lnTo>
                  <a:lnTo>
                    <a:pt x="1588294" y="0"/>
                  </a:lnTo>
                  <a:lnTo>
                    <a:pt x="1621631" y="154781"/>
                  </a:lnTo>
                  <a:lnTo>
                    <a:pt x="1243013" y="190500"/>
                  </a:lnTo>
                  <a:lnTo>
                    <a:pt x="7096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1">
              <a:extLst>
                <a:ext uri="{FF2B5EF4-FFF2-40B4-BE49-F238E27FC236}">
                  <a16:creationId xmlns:a16="http://schemas.microsoft.com/office/drawing/2014/main" id="{D6C79BF5-FBF5-48D6-B770-35639678DE35}"/>
                </a:ext>
              </a:extLst>
            </p:cNvPr>
            <p:cNvSpPr/>
            <p:nvPr/>
          </p:nvSpPr>
          <p:spPr>
            <a:xfrm>
              <a:off x="6134100" y="4395789"/>
              <a:ext cx="1460500" cy="376237"/>
            </a:xfrm>
            <a:custGeom>
              <a:avLst/>
              <a:gdLst>
                <a:gd name="connsiteX0" fmla="*/ 1092994 w 1459706"/>
                <a:gd name="connsiteY0" fmla="*/ 207168 h 376237"/>
                <a:gd name="connsiteX1" fmla="*/ 840581 w 1459706"/>
                <a:gd name="connsiteY1" fmla="*/ 240506 h 376237"/>
                <a:gd name="connsiteX2" fmla="*/ 766763 w 1459706"/>
                <a:gd name="connsiteY2" fmla="*/ 252412 h 376237"/>
                <a:gd name="connsiteX3" fmla="*/ 626269 w 1459706"/>
                <a:gd name="connsiteY3" fmla="*/ 261937 h 376237"/>
                <a:gd name="connsiteX4" fmla="*/ 500063 w 1459706"/>
                <a:gd name="connsiteY4" fmla="*/ 276225 h 376237"/>
                <a:gd name="connsiteX5" fmla="*/ 347663 w 1459706"/>
                <a:gd name="connsiteY5" fmla="*/ 304800 h 376237"/>
                <a:gd name="connsiteX6" fmla="*/ 109538 w 1459706"/>
                <a:gd name="connsiteY6" fmla="*/ 361950 h 376237"/>
                <a:gd name="connsiteX7" fmla="*/ 11906 w 1459706"/>
                <a:gd name="connsiteY7" fmla="*/ 376237 h 376237"/>
                <a:gd name="connsiteX8" fmla="*/ 0 w 1459706"/>
                <a:gd name="connsiteY8" fmla="*/ 180975 h 376237"/>
                <a:gd name="connsiteX9" fmla="*/ 507206 w 1459706"/>
                <a:gd name="connsiteY9" fmla="*/ 123825 h 376237"/>
                <a:gd name="connsiteX10" fmla="*/ 823913 w 1459706"/>
                <a:gd name="connsiteY10" fmla="*/ 88106 h 376237"/>
                <a:gd name="connsiteX11" fmla="*/ 1126331 w 1459706"/>
                <a:gd name="connsiteY11" fmla="*/ 50006 h 376237"/>
                <a:gd name="connsiteX12" fmla="*/ 1450181 w 1459706"/>
                <a:gd name="connsiteY12" fmla="*/ 0 h 376237"/>
                <a:gd name="connsiteX13" fmla="*/ 1459706 w 1459706"/>
                <a:gd name="connsiteY13" fmla="*/ 190500 h 376237"/>
                <a:gd name="connsiteX14" fmla="*/ 1092994 w 1459706"/>
                <a:gd name="connsiteY14" fmla="*/ 207168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9706" h="376237">
                  <a:moveTo>
                    <a:pt x="1092994" y="207168"/>
                  </a:moveTo>
                  <a:lnTo>
                    <a:pt x="840581" y="240506"/>
                  </a:lnTo>
                  <a:lnTo>
                    <a:pt x="766763" y="252412"/>
                  </a:lnTo>
                  <a:lnTo>
                    <a:pt x="626269" y="261937"/>
                  </a:lnTo>
                  <a:lnTo>
                    <a:pt x="500063" y="276225"/>
                  </a:lnTo>
                  <a:lnTo>
                    <a:pt x="347663" y="304800"/>
                  </a:lnTo>
                  <a:lnTo>
                    <a:pt x="109538" y="361950"/>
                  </a:lnTo>
                  <a:lnTo>
                    <a:pt x="11906" y="376237"/>
                  </a:lnTo>
                  <a:lnTo>
                    <a:pt x="0" y="180975"/>
                  </a:lnTo>
                  <a:lnTo>
                    <a:pt x="507206" y="123825"/>
                  </a:lnTo>
                  <a:lnTo>
                    <a:pt x="823913" y="88106"/>
                  </a:lnTo>
                  <a:lnTo>
                    <a:pt x="1126331" y="50006"/>
                  </a:lnTo>
                  <a:lnTo>
                    <a:pt x="1450181" y="0"/>
                  </a:lnTo>
                  <a:lnTo>
                    <a:pt x="1459706" y="190500"/>
                  </a:lnTo>
                  <a:lnTo>
                    <a:pt x="1092994" y="2071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2">
              <a:extLst>
                <a:ext uri="{FF2B5EF4-FFF2-40B4-BE49-F238E27FC236}">
                  <a16:creationId xmlns:a16="http://schemas.microsoft.com/office/drawing/2014/main" id="{32DE59CD-4A7C-4E05-88E6-88793149DFBE}"/>
                </a:ext>
              </a:extLst>
            </p:cNvPr>
            <p:cNvSpPr/>
            <p:nvPr/>
          </p:nvSpPr>
          <p:spPr>
            <a:xfrm>
              <a:off x="5060950" y="4646613"/>
              <a:ext cx="1562100" cy="1479550"/>
            </a:xfrm>
            <a:custGeom>
              <a:avLst/>
              <a:gdLst>
                <a:gd name="connsiteX0" fmla="*/ 873919 w 1562100"/>
                <a:gd name="connsiteY0" fmla="*/ 1107281 h 1481137"/>
                <a:gd name="connsiteX1" fmla="*/ 716757 w 1562100"/>
                <a:gd name="connsiteY1" fmla="*/ 1216819 h 1481137"/>
                <a:gd name="connsiteX2" fmla="*/ 600075 w 1562100"/>
                <a:gd name="connsiteY2" fmla="*/ 1281112 h 1481137"/>
                <a:gd name="connsiteX3" fmla="*/ 485775 w 1562100"/>
                <a:gd name="connsiteY3" fmla="*/ 1338262 h 1481137"/>
                <a:gd name="connsiteX4" fmla="*/ 326232 w 1562100"/>
                <a:gd name="connsiteY4" fmla="*/ 1404937 h 1481137"/>
                <a:gd name="connsiteX5" fmla="*/ 164307 w 1562100"/>
                <a:gd name="connsiteY5" fmla="*/ 1454944 h 1481137"/>
                <a:gd name="connsiteX6" fmla="*/ 66675 w 1562100"/>
                <a:gd name="connsiteY6" fmla="*/ 1481137 h 1481137"/>
                <a:gd name="connsiteX7" fmla="*/ 50007 w 1562100"/>
                <a:gd name="connsiteY7" fmla="*/ 1481137 h 1481137"/>
                <a:gd name="connsiteX8" fmla="*/ 21432 w 1562100"/>
                <a:gd name="connsiteY8" fmla="*/ 1478756 h 1481137"/>
                <a:gd name="connsiteX9" fmla="*/ 2382 w 1562100"/>
                <a:gd name="connsiteY9" fmla="*/ 1469231 h 1481137"/>
                <a:gd name="connsiteX10" fmla="*/ 0 w 1562100"/>
                <a:gd name="connsiteY10" fmla="*/ 1454944 h 1481137"/>
                <a:gd name="connsiteX11" fmla="*/ 7144 w 1562100"/>
                <a:gd name="connsiteY11" fmla="*/ 1443037 h 1481137"/>
                <a:gd name="connsiteX12" fmla="*/ 38100 w 1562100"/>
                <a:gd name="connsiteY12" fmla="*/ 1419225 h 1481137"/>
                <a:gd name="connsiteX13" fmla="*/ 90488 w 1562100"/>
                <a:gd name="connsiteY13" fmla="*/ 1393031 h 1481137"/>
                <a:gd name="connsiteX14" fmla="*/ 266700 w 1562100"/>
                <a:gd name="connsiteY14" fmla="*/ 1316831 h 1481137"/>
                <a:gd name="connsiteX15" fmla="*/ 385763 w 1562100"/>
                <a:gd name="connsiteY15" fmla="*/ 1257300 h 1481137"/>
                <a:gd name="connsiteX16" fmla="*/ 504825 w 1562100"/>
                <a:gd name="connsiteY16" fmla="*/ 1185862 h 1481137"/>
                <a:gd name="connsiteX17" fmla="*/ 597694 w 1562100"/>
                <a:gd name="connsiteY17" fmla="*/ 1123950 h 1481137"/>
                <a:gd name="connsiteX18" fmla="*/ 664369 w 1562100"/>
                <a:gd name="connsiteY18" fmla="*/ 1073944 h 1481137"/>
                <a:gd name="connsiteX19" fmla="*/ 771525 w 1562100"/>
                <a:gd name="connsiteY19" fmla="*/ 978694 h 1481137"/>
                <a:gd name="connsiteX20" fmla="*/ 859632 w 1562100"/>
                <a:gd name="connsiteY20" fmla="*/ 892969 h 1481137"/>
                <a:gd name="connsiteX21" fmla="*/ 935832 w 1562100"/>
                <a:gd name="connsiteY21" fmla="*/ 804862 h 1481137"/>
                <a:gd name="connsiteX22" fmla="*/ 1014413 w 1562100"/>
                <a:gd name="connsiteY22" fmla="*/ 709612 h 1481137"/>
                <a:gd name="connsiteX23" fmla="*/ 1083469 w 1562100"/>
                <a:gd name="connsiteY23" fmla="*/ 611981 h 1481137"/>
                <a:gd name="connsiteX24" fmla="*/ 1131094 w 1562100"/>
                <a:gd name="connsiteY24" fmla="*/ 535781 h 1481137"/>
                <a:gd name="connsiteX25" fmla="*/ 1154907 w 1562100"/>
                <a:gd name="connsiteY25" fmla="*/ 490537 h 1481137"/>
                <a:gd name="connsiteX26" fmla="*/ 1178719 w 1562100"/>
                <a:gd name="connsiteY26" fmla="*/ 419100 h 1481137"/>
                <a:gd name="connsiteX27" fmla="*/ 1195388 w 1562100"/>
                <a:gd name="connsiteY27" fmla="*/ 366712 h 1481137"/>
                <a:gd name="connsiteX28" fmla="*/ 1202532 w 1562100"/>
                <a:gd name="connsiteY28" fmla="*/ 321469 h 1481137"/>
                <a:gd name="connsiteX29" fmla="*/ 1202532 w 1562100"/>
                <a:gd name="connsiteY29" fmla="*/ 278606 h 1481137"/>
                <a:gd name="connsiteX30" fmla="*/ 1200150 w 1562100"/>
                <a:gd name="connsiteY30" fmla="*/ 252412 h 1481137"/>
                <a:gd name="connsiteX31" fmla="*/ 1185863 w 1562100"/>
                <a:gd name="connsiteY31" fmla="*/ 219075 h 1481137"/>
                <a:gd name="connsiteX32" fmla="*/ 1119188 w 1562100"/>
                <a:gd name="connsiteY32" fmla="*/ 161925 h 1481137"/>
                <a:gd name="connsiteX33" fmla="*/ 1181100 w 1562100"/>
                <a:gd name="connsiteY33" fmla="*/ 0 h 1481137"/>
                <a:gd name="connsiteX34" fmla="*/ 1283494 w 1562100"/>
                <a:gd name="connsiteY34" fmla="*/ 140494 h 1481137"/>
                <a:gd name="connsiteX35" fmla="*/ 1316832 w 1562100"/>
                <a:gd name="connsiteY35" fmla="*/ 176212 h 1481137"/>
                <a:gd name="connsiteX36" fmla="*/ 1333500 w 1562100"/>
                <a:gd name="connsiteY36" fmla="*/ 190500 h 1481137"/>
                <a:gd name="connsiteX37" fmla="*/ 1369219 w 1562100"/>
                <a:gd name="connsiteY37" fmla="*/ 211931 h 1481137"/>
                <a:gd name="connsiteX38" fmla="*/ 1402557 w 1562100"/>
                <a:gd name="connsiteY38" fmla="*/ 228600 h 1481137"/>
                <a:gd name="connsiteX39" fmla="*/ 1433513 w 1562100"/>
                <a:gd name="connsiteY39" fmla="*/ 245269 h 1481137"/>
                <a:gd name="connsiteX40" fmla="*/ 1481138 w 1562100"/>
                <a:gd name="connsiteY40" fmla="*/ 280987 h 1481137"/>
                <a:gd name="connsiteX41" fmla="*/ 1516857 w 1562100"/>
                <a:gd name="connsiteY41" fmla="*/ 319087 h 1481137"/>
                <a:gd name="connsiteX42" fmla="*/ 1547813 w 1562100"/>
                <a:gd name="connsiteY42" fmla="*/ 354806 h 1481137"/>
                <a:gd name="connsiteX43" fmla="*/ 1557338 w 1562100"/>
                <a:gd name="connsiteY43" fmla="*/ 381000 h 1481137"/>
                <a:gd name="connsiteX44" fmla="*/ 1562100 w 1562100"/>
                <a:gd name="connsiteY44" fmla="*/ 404812 h 1481137"/>
                <a:gd name="connsiteX45" fmla="*/ 1557338 w 1562100"/>
                <a:gd name="connsiteY45" fmla="*/ 431006 h 1481137"/>
                <a:gd name="connsiteX46" fmla="*/ 1535907 w 1562100"/>
                <a:gd name="connsiteY46" fmla="*/ 457200 h 1481137"/>
                <a:gd name="connsiteX47" fmla="*/ 1445419 w 1562100"/>
                <a:gd name="connsiteY47" fmla="*/ 542925 h 1481137"/>
                <a:gd name="connsiteX48" fmla="*/ 1412082 w 1562100"/>
                <a:gd name="connsiteY48" fmla="*/ 578644 h 1481137"/>
                <a:gd name="connsiteX49" fmla="*/ 1326357 w 1562100"/>
                <a:gd name="connsiteY49" fmla="*/ 688181 h 1481137"/>
                <a:gd name="connsiteX50" fmla="*/ 1209675 w 1562100"/>
                <a:gd name="connsiteY50" fmla="*/ 816769 h 1481137"/>
                <a:gd name="connsiteX51" fmla="*/ 1100138 w 1562100"/>
                <a:gd name="connsiteY51" fmla="*/ 923925 h 1481137"/>
                <a:gd name="connsiteX52" fmla="*/ 957263 w 1562100"/>
                <a:gd name="connsiteY52" fmla="*/ 1050131 h 1481137"/>
                <a:gd name="connsiteX53" fmla="*/ 873919 w 1562100"/>
                <a:gd name="connsiteY53" fmla="*/ 1107281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1481137">
                  <a:moveTo>
                    <a:pt x="873919" y="1107281"/>
                  </a:moveTo>
                  <a:lnTo>
                    <a:pt x="716757" y="1216819"/>
                  </a:lnTo>
                  <a:lnTo>
                    <a:pt x="600075" y="1281112"/>
                  </a:lnTo>
                  <a:lnTo>
                    <a:pt x="485775" y="1338262"/>
                  </a:lnTo>
                  <a:lnTo>
                    <a:pt x="326232" y="1404937"/>
                  </a:lnTo>
                  <a:lnTo>
                    <a:pt x="164307" y="1454944"/>
                  </a:lnTo>
                  <a:lnTo>
                    <a:pt x="66675" y="1481137"/>
                  </a:lnTo>
                  <a:lnTo>
                    <a:pt x="50007" y="1481137"/>
                  </a:lnTo>
                  <a:lnTo>
                    <a:pt x="21432" y="1478756"/>
                  </a:lnTo>
                  <a:lnTo>
                    <a:pt x="2382" y="1469231"/>
                  </a:lnTo>
                  <a:lnTo>
                    <a:pt x="0" y="1454944"/>
                  </a:lnTo>
                  <a:lnTo>
                    <a:pt x="7144" y="1443037"/>
                  </a:lnTo>
                  <a:lnTo>
                    <a:pt x="38100" y="1419225"/>
                  </a:lnTo>
                  <a:lnTo>
                    <a:pt x="90488" y="1393031"/>
                  </a:lnTo>
                  <a:lnTo>
                    <a:pt x="266700" y="1316831"/>
                  </a:lnTo>
                  <a:lnTo>
                    <a:pt x="385763" y="1257300"/>
                  </a:lnTo>
                  <a:lnTo>
                    <a:pt x="504825" y="1185862"/>
                  </a:lnTo>
                  <a:lnTo>
                    <a:pt x="597694" y="1123950"/>
                  </a:lnTo>
                  <a:lnTo>
                    <a:pt x="664369" y="1073944"/>
                  </a:lnTo>
                  <a:lnTo>
                    <a:pt x="771525" y="978694"/>
                  </a:lnTo>
                  <a:lnTo>
                    <a:pt x="859632" y="892969"/>
                  </a:lnTo>
                  <a:lnTo>
                    <a:pt x="935832" y="804862"/>
                  </a:lnTo>
                  <a:lnTo>
                    <a:pt x="1014413" y="709612"/>
                  </a:lnTo>
                  <a:lnTo>
                    <a:pt x="1083469" y="611981"/>
                  </a:lnTo>
                  <a:lnTo>
                    <a:pt x="1131094" y="535781"/>
                  </a:lnTo>
                  <a:lnTo>
                    <a:pt x="1154907" y="490537"/>
                  </a:lnTo>
                  <a:lnTo>
                    <a:pt x="1178719" y="419100"/>
                  </a:lnTo>
                  <a:lnTo>
                    <a:pt x="1195388" y="366712"/>
                  </a:lnTo>
                  <a:lnTo>
                    <a:pt x="1202532" y="321469"/>
                  </a:lnTo>
                  <a:lnTo>
                    <a:pt x="1202532" y="278606"/>
                  </a:lnTo>
                  <a:lnTo>
                    <a:pt x="1200150" y="252412"/>
                  </a:lnTo>
                  <a:lnTo>
                    <a:pt x="1185863" y="219075"/>
                  </a:lnTo>
                  <a:lnTo>
                    <a:pt x="1119188" y="161925"/>
                  </a:lnTo>
                  <a:lnTo>
                    <a:pt x="1181100" y="0"/>
                  </a:lnTo>
                  <a:lnTo>
                    <a:pt x="1283494" y="140494"/>
                  </a:lnTo>
                  <a:lnTo>
                    <a:pt x="1316832" y="176212"/>
                  </a:lnTo>
                  <a:lnTo>
                    <a:pt x="1333500" y="190500"/>
                  </a:lnTo>
                  <a:lnTo>
                    <a:pt x="1369219" y="211931"/>
                  </a:lnTo>
                  <a:lnTo>
                    <a:pt x="1402557" y="228600"/>
                  </a:lnTo>
                  <a:lnTo>
                    <a:pt x="1433513" y="245269"/>
                  </a:lnTo>
                  <a:lnTo>
                    <a:pt x="1481138" y="280987"/>
                  </a:lnTo>
                  <a:lnTo>
                    <a:pt x="1516857" y="319087"/>
                  </a:lnTo>
                  <a:lnTo>
                    <a:pt x="1547813" y="354806"/>
                  </a:lnTo>
                  <a:lnTo>
                    <a:pt x="1557338" y="381000"/>
                  </a:lnTo>
                  <a:lnTo>
                    <a:pt x="1562100" y="404812"/>
                  </a:lnTo>
                  <a:lnTo>
                    <a:pt x="1557338" y="431006"/>
                  </a:lnTo>
                  <a:lnTo>
                    <a:pt x="1535907" y="457200"/>
                  </a:lnTo>
                  <a:lnTo>
                    <a:pt x="1445419" y="542925"/>
                  </a:lnTo>
                  <a:lnTo>
                    <a:pt x="1412082" y="578644"/>
                  </a:lnTo>
                  <a:lnTo>
                    <a:pt x="1326357" y="688181"/>
                  </a:lnTo>
                  <a:lnTo>
                    <a:pt x="1209675" y="816769"/>
                  </a:lnTo>
                  <a:lnTo>
                    <a:pt x="1100138" y="923925"/>
                  </a:lnTo>
                  <a:lnTo>
                    <a:pt x="957263" y="1050131"/>
                  </a:lnTo>
                  <a:lnTo>
                    <a:pt x="873919" y="110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23">
              <a:extLst>
                <a:ext uri="{FF2B5EF4-FFF2-40B4-BE49-F238E27FC236}">
                  <a16:creationId xmlns:a16="http://schemas.microsoft.com/office/drawing/2014/main" id="{D645A6BB-6407-4431-8167-C9383012291B}"/>
                </a:ext>
              </a:extLst>
            </p:cNvPr>
            <p:cNvSpPr/>
            <p:nvPr/>
          </p:nvSpPr>
          <p:spPr>
            <a:xfrm>
              <a:off x="6838304" y="4621559"/>
              <a:ext cx="1939925" cy="1482725"/>
            </a:xfrm>
            <a:custGeom>
              <a:avLst/>
              <a:gdLst>
                <a:gd name="connsiteX0" fmla="*/ 121444 w 1940719"/>
                <a:gd name="connsiteY0" fmla="*/ 642937 h 1483519"/>
                <a:gd name="connsiteX1" fmla="*/ 140494 w 1940719"/>
                <a:gd name="connsiteY1" fmla="*/ 169069 h 1483519"/>
                <a:gd name="connsiteX2" fmla="*/ 0 w 1940719"/>
                <a:gd name="connsiteY2" fmla="*/ 0 h 1483519"/>
                <a:gd name="connsiteX3" fmla="*/ 159544 w 1940719"/>
                <a:gd name="connsiteY3" fmla="*/ 14287 h 1483519"/>
                <a:gd name="connsiteX4" fmla="*/ 273844 w 1940719"/>
                <a:gd name="connsiteY4" fmla="*/ 78581 h 1483519"/>
                <a:gd name="connsiteX5" fmla="*/ 319088 w 1940719"/>
                <a:gd name="connsiteY5" fmla="*/ 104775 h 1483519"/>
                <a:gd name="connsiteX6" fmla="*/ 347663 w 1940719"/>
                <a:gd name="connsiteY6" fmla="*/ 126206 h 1483519"/>
                <a:gd name="connsiteX7" fmla="*/ 381000 w 1940719"/>
                <a:gd name="connsiteY7" fmla="*/ 152400 h 1483519"/>
                <a:gd name="connsiteX8" fmla="*/ 402432 w 1940719"/>
                <a:gd name="connsiteY8" fmla="*/ 173831 h 1483519"/>
                <a:gd name="connsiteX9" fmla="*/ 416719 w 1940719"/>
                <a:gd name="connsiteY9" fmla="*/ 195262 h 1483519"/>
                <a:gd name="connsiteX10" fmla="*/ 428625 w 1940719"/>
                <a:gd name="connsiteY10" fmla="*/ 219075 h 1483519"/>
                <a:gd name="connsiteX11" fmla="*/ 435769 w 1940719"/>
                <a:gd name="connsiteY11" fmla="*/ 235744 h 1483519"/>
                <a:gd name="connsiteX12" fmla="*/ 440532 w 1940719"/>
                <a:gd name="connsiteY12" fmla="*/ 259556 h 1483519"/>
                <a:gd name="connsiteX13" fmla="*/ 435769 w 1940719"/>
                <a:gd name="connsiteY13" fmla="*/ 290512 h 1483519"/>
                <a:gd name="connsiteX14" fmla="*/ 419100 w 1940719"/>
                <a:gd name="connsiteY14" fmla="*/ 326231 h 1483519"/>
                <a:gd name="connsiteX15" fmla="*/ 388144 w 1940719"/>
                <a:gd name="connsiteY15" fmla="*/ 366712 h 1483519"/>
                <a:gd name="connsiteX16" fmla="*/ 371475 w 1940719"/>
                <a:gd name="connsiteY16" fmla="*/ 390525 h 1483519"/>
                <a:gd name="connsiteX17" fmla="*/ 345282 w 1940719"/>
                <a:gd name="connsiteY17" fmla="*/ 497681 h 1483519"/>
                <a:gd name="connsiteX18" fmla="*/ 323850 w 1940719"/>
                <a:gd name="connsiteY18" fmla="*/ 657225 h 1483519"/>
                <a:gd name="connsiteX19" fmla="*/ 309563 w 1940719"/>
                <a:gd name="connsiteY19" fmla="*/ 821531 h 1483519"/>
                <a:gd name="connsiteX20" fmla="*/ 295275 w 1940719"/>
                <a:gd name="connsiteY20" fmla="*/ 945356 h 1483519"/>
                <a:gd name="connsiteX21" fmla="*/ 292894 w 1940719"/>
                <a:gd name="connsiteY21" fmla="*/ 1019175 h 1483519"/>
                <a:gd name="connsiteX22" fmla="*/ 300038 w 1940719"/>
                <a:gd name="connsiteY22" fmla="*/ 1085850 h 1483519"/>
                <a:gd name="connsiteX23" fmla="*/ 309563 w 1940719"/>
                <a:gd name="connsiteY23" fmla="*/ 1123950 h 1483519"/>
                <a:gd name="connsiteX24" fmla="*/ 316707 w 1940719"/>
                <a:gd name="connsiteY24" fmla="*/ 1150144 h 1483519"/>
                <a:gd name="connsiteX25" fmla="*/ 330994 w 1940719"/>
                <a:gd name="connsiteY25" fmla="*/ 1176337 h 1483519"/>
                <a:gd name="connsiteX26" fmla="*/ 352425 w 1940719"/>
                <a:gd name="connsiteY26" fmla="*/ 1190625 h 1483519"/>
                <a:gd name="connsiteX27" fmla="*/ 397669 w 1940719"/>
                <a:gd name="connsiteY27" fmla="*/ 1204912 h 1483519"/>
                <a:gd name="connsiteX28" fmla="*/ 450057 w 1940719"/>
                <a:gd name="connsiteY28" fmla="*/ 1214437 h 1483519"/>
                <a:gd name="connsiteX29" fmla="*/ 614363 w 1940719"/>
                <a:gd name="connsiteY29" fmla="*/ 1231106 h 1483519"/>
                <a:gd name="connsiteX30" fmla="*/ 890588 w 1940719"/>
                <a:gd name="connsiteY30" fmla="*/ 1240631 h 1483519"/>
                <a:gd name="connsiteX31" fmla="*/ 1040607 w 1940719"/>
                <a:gd name="connsiteY31" fmla="*/ 1238250 h 1483519"/>
                <a:gd name="connsiteX32" fmla="*/ 1138238 w 1940719"/>
                <a:gd name="connsiteY32" fmla="*/ 1233487 h 1483519"/>
                <a:gd name="connsiteX33" fmla="*/ 1233488 w 1940719"/>
                <a:gd name="connsiteY33" fmla="*/ 1226344 h 1483519"/>
                <a:gd name="connsiteX34" fmla="*/ 1326357 w 1940719"/>
                <a:gd name="connsiteY34" fmla="*/ 1212056 h 1483519"/>
                <a:gd name="connsiteX35" fmla="*/ 1397794 w 1940719"/>
                <a:gd name="connsiteY35" fmla="*/ 1193006 h 1483519"/>
                <a:gd name="connsiteX36" fmla="*/ 1447800 w 1940719"/>
                <a:gd name="connsiteY36" fmla="*/ 1176337 h 1483519"/>
                <a:gd name="connsiteX37" fmla="*/ 1793082 w 1940719"/>
                <a:gd name="connsiteY37" fmla="*/ 1164431 h 1483519"/>
                <a:gd name="connsiteX38" fmla="*/ 1807369 w 1940719"/>
                <a:gd name="connsiteY38" fmla="*/ 1185862 h 1483519"/>
                <a:gd name="connsiteX39" fmla="*/ 1824038 w 1940719"/>
                <a:gd name="connsiteY39" fmla="*/ 1204912 h 1483519"/>
                <a:gd name="connsiteX40" fmla="*/ 1843088 w 1940719"/>
                <a:gd name="connsiteY40" fmla="*/ 1221581 h 1483519"/>
                <a:gd name="connsiteX41" fmla="*/ 1871663 w 1940719"/>
                <a:gd name="connsiteY41" fmla="*/ 1243012 h 1483519"/>
                <a:gd name="connsiteX42" fmla="*/ 1893094 w 1940719"/>
                <a:gd name="connsiteY42" fmla="*/ 1264444 h 1483519"/>
                <a:gd name="connsiteX43" fmla="*/ 1916907 w 1940719"/>
                <a:gd name="connsiteY43" fmla="*/ 1285875 h 1483519"/>
                <a:gd name="connsiteX44" fmla="*/ 1928813 w 1940719"/>
                <a:gd name="connsiteY44" fmla="*/ 1302544 h 1483519"/>
                <a:gd name="connsiteX45" fmla="*/ 1938338 w 1940719"/>
                <a:gd name="connsiteY45" fmla="*/ 1316831 h 1483519"/>
                <a:gd name="connsiteX46" fmla="*/ 1940719 w 1940719"/>
                <a:gd name="connsiteY46" fmla="*/ 1333500 h 1483519"/>
                <a:gd name="connsiteX47" fmla="*/ 1938338 w 1940719"/>
                <a:gd name="connsiteY47" fmla="*/ 1357312 h 1483519"/>
                <a:gd name="connsiteX48" fmla="*/ 1928813 w 1940719"/>
                <a:gd name="connsiteY48" fmla="*/ 1376362 h 1483519"/>
                <a:gd name="connsiteX49" fmla="*/ 1897857 w 1940719"/>
                <a:gd name="connsiteY49" fmla="*/ 1400175 h 1483519"/>
                <a:gd name="connsiteX50" fmla="*/ 1833563 w 1940719"/>
                <a:gd name="connsiteY50" fmla="*/ 1431131 h 1483519"/>
                <a:gd name="connsiteX51" fmla="*/ 1762125 w 1940719"/>
                <a:gd name="connsiteY51" fmla="*/ 1452562 h 1483519"/>
                <a:gd name="connsiteX52" fmla="*/ 1681163 w 1940719"/>
                <a:gd name="connsiteY52" fmla="*/ 1466850 h 1483519"/>
                <a:gd name="connsiteX53" fmla="*/ 1462088 w 1940719"/>
                <a:gd name="connsiteY53" fmla="*/ 1473994 h 1483519"/>
                <a:gd name="connsiteX54" fmla="*/ 1162050 w 1940719"/>
                <a:gd name="connsiteY54" fmla="*/ 1483519 h 1483519"/>
                <a:gd name="connsiteX55" fmla="*/ 912019 w 1940719"/>
                <a:gd name="connsiteY55" fmla="*/ 1483519 h 1483519"/>
                <a:gd name="connsiteX56" fmla="*/ 747713 w 1940719"/>
                <a:gd name="connsiteY56" fmla="*/ 1471612 h 1483519"/>
                <a:gd name="connsiteX57" fmla="*/ 626269 w 1940719"/>
                <a:gd name="connsiteY57" fmla="*/ 1462087 h 1483519"/>
                <a:gd name="connsiteX58" fmla="*/ 464344 w 1940719"/>
                <a:gd name="connsiteY58" fmla="*/ 1438275 h 1483519"/>
                <a:gd name="connsiteX59" fmla="*/ 376238 w 1940719"/>
                <a:gd name="connsiteY59" fmla="*/ 1419225 h 1483519"/>
                <a:gd name="connsiteX60" fmla="*/ 330994 w 1940719"/>
                <a:gd name="connsiteY60" fmla="*/ 1402556 h 1483519"/>
                <a:gd name="connsiteX61" fmla="*/ 288132 w 1940719"/>
                <a:gd name="connsiteY61" fmla="*/ 1378744 h 1483519"/>
                <a:gd name="connsiteX62" fmla="*/ 221457 w 1940719"/>
                <a:gd name="connsiteY62" fmla="*/ 1328737 h 1483519"/>
                <a:gd name="connsiteX63" fmla="*/ 178594 w 1940719"/>
                <a:gd name="connsiteY63" fmla="*/ 1283494 h 1483519"/>
                <a:gd name="connsiteX64" fmla="*/ 145257 w 1940719"/>
                <a:gd name="connsiteY64" fmla="*/ 1238250 h 1483519"/>
                <a:gd name="connsiteX65" fmla="*/ 123825 w 1940719"/>
                <a:gd name="connsiteY65" fmla="*/ 1197769 h 1483519"/>
                <a:gd name="connsiteX66" fmla="*/ 107157 w 1940719"/>
                <a:gd name="connsiteY66" fmla="*/ 1147762 h 1483519"/>
                <a:gd name="connsiteX67" fmla="*/ 97632 w 1940719"/>
                <a:gd name="connsiteY67" fmla="*/ 1069181 h 1483519"/>
                <a:gd name="connsiteX68" fmla="*/ 97632 w 1940719"/>
                <a:gd name="connsiteY68" fmla="*/ 957262 h 1483519"/>
                <a:gd name="connsiteX69" fmla="*/ 121444 w 1940719"/>
                <a:gd name="connsiteY69" fmla="*/ 642937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40719" h="1483519">
                  <a:moveTo>
                    <a:pt x="121444" y="642937"/>
                  </a:moveTo>
                  <a:lnTo>
                    <a:pt x="140494" y="169069"/>
                  </a:lnTo>
                  <a:lnTo>
                    <a:pt x="0" y="0"/>
                  </a:lnTo>
                  <a:lnTo>
                    <a:pt x="159544" y="14287"/>
                  </a:lnTo>
                  <a:lnTo>
                    <a:pt x="273844" y="78581"/>
                  </a:lnTo>
                  <a:lnTo>
                    <a:pt x="319088" y="104775"/>
                  </a:lnTo>
                  <a:lnTo>
                    <a:pt x="347663" y="126206"/>
                  </a:lnTo>
                  <a:lnTo>
                    <a:pt x="381000" y="152400"/>
                  </a:lnTo>
                  <a:lnTo>
                    <a:pt x="402432" y="173831"/>
                  </a:lnTo>
                  <a:lnTo>
                    <a:pt x="416719" y="195262"/>
                  </a:lnTo>
                  <a:lnTo>
                    <a:pt x="428625" y="219075"/>
                  </a:lnTo>
                  <a:lnTo>
                    <a:pt x="435769" y="235744"/>
                  </a:lnTo>
                  <a:lnTo>
                    <a:pt x="440532" y="259556"/>
                  </a:lnTo>
                  <a:lnTo>
                    <a:pt x="435769" y="290512"/>
                  </a:lnTo>
                  <a:lnTo>
                    <a:pt x="419100" y="326231"/>
                  </a:lnTo>
                  <a:lnTo>
                    <a:pt x="388144" y="366712"/>
                  </a:lnTo>
                  <a:lnTo>
                    <a:pt x="371475" y="390525"/>
                  </a:lnTo>
                  <a:lnTo>
                    <a:pt x="345282" y="497681"/>
                  </a:lnTo>
                  <a:lnTo>
                    <a:pt x="323850" y="657225"/>
                  </a:lnTo>
                  <a:lnTo>
                    <a:pt x="309563" y="821531"/>
                  </a:lnTo>
                  <a:lnTo>
                    <a:pt x="295275" y="945356"/>
                  </a:lnTo>
                  <a:cubicBezTo>
                    <a:pt x="294481" y="969962"/>
                    <a:pt x="293688" y="994569"/>
                    <a:pt x="292894" y="1019175"/>
                  </a:cubicBezTo>
                  <a:lnTo>
                    <a:pt x="300038" y="1085850"/>
                  </a:lnTo>
                  <a:lnTo>
                    <a:pt x="309563" y="1123950"/>
                  </a:lnTo>
                  <a:lnTo>
                    <a:pt x="316707" y="1150144"/>
                  </a:lnTo>
                  <a:lnTo>
                    <a:pt x="330994" y="1176337"/>
                  </a:lnTo>
                  <a:lnTo>
                    <a:pt x="352425" y="1190625"/>
                  </a:lnTo>
                  <a:lnTo>
                    <a:pt x="397669" y="1204912"/>
                  </a:lnTo>
                  <a:lnTo>
                    <a:pt x="450057" y="1214437"/>
                  </a:lnTo>
                  <a:lnTo>
                    <a:pt x="614363" y="1231106"/>
                  </a:lnTo>
                  <a:lnTo>
                    <a:pt x="890588" y="1240631"/>
                  </a:lnTo>
                  <a:lnTo>
                    <a:pt x="1040607" y="1238250"/>
                  </a:lnTo>
                  <a:lnTo>
                    <a:pt x="1138238" y="1233487"/>
                  </a:lnTo>
                  <a:lnTo>
                    <a:pt x="1233488" y="1226344"/>
                  </a:lnTo>
                  <a:lnTo>
                    <a:pt x="1326357" y="1212056"/>
                  </a:lnTo>
                  <a:lnTo>
                    <a:pt x="1397794" y="1193006"/>
                  </a:lnTo>
                  <a:lnTo>
                    <a:pt x="1447800" y="1176337"/>
                  </a:lnTo>
                  <a:lnTo>
                    <a:pt x="1793082" y="1164431"/>
                  </a:lnTo>
                  <a:lnTo>
                    <a:pt x="1807369" y="1185862"/>
                  </a:lnTo>
                  <a:lnTo>
                    <a:pt x="1824038" y="1204912"/>
                  </a:lnTo>
                  <a:lnTo>
                    <a:pt x="1843088" y="1221581"/>
                  </a:lnTo>
                  <a:lnTo>
                    <a:pt x="1871663" y="1243012"/>
                  </a:lnTo>
                  <a:lnTo>
                    <a:pt x="1893094" y="1264444"/>
                  </a:lnTo>
                  <a:lnTo>
                    <a:pt x="1916907" y="1285875"/>
                  </a:lnTo>
                  <a:lnTo>
                    <a:pt x="1928813" y="1302544"/>
                  </a:lnTo>
                  <a:lnTo>
                    <a:pt x="1938338" y="1316831"/>
                  </a:lnTo>
                  <a:lnTo>
                    <a:pt x="1940719" y="1333500"/>
                  </a:lnTo>
                  <a:lnTo>
                    <a:pt x="1938338" y="1357312"/>
                  </a:lnTo>
                  <a:lnTo>
                    <a:pt x="1928813" y="1376362"/>
                  </a:lnTo>
                  <a:lnTo>
                    <a:pt x="1897857" y="1400175"/>
                  </a:lnTo>
                  <a:lnTo>
                    <a:pt x="1833563" y="1431131"/>
                  </a:lnTo>
                  <a:lnTo>
                    <a:pt x="1762125" y="1452562"/>
                  </a:lnTo>
                  <a:lnTo>
                    <a:pt x="1681163" y="1466850"/>
                  </a:lnTo>
                  <a:lnTo>
                    <a:pt x="1462088" y="1473994"/>
                  </a:lnTo>
                  <a:lnTo>
                    <a:pt x="1162050" y="1483519"/>
                  </a:lnTo>
                  <a:lnTo>
                    <a:pt x="912019" y="1483519"/>
                  </a:lnTo>
                  <a:lnTo>
                    <a:pt x="747713" y="1471612"/>
                  </a:lnTo>
                  <a:lnTo>
                    <a:pt x="626269" y="1462087"/>
                  </a:lnTo>
                  <a:lnTo>
                    <a:pt x="464344" y="1438275"/>
                  </a:lnTo>
                  <a:lnTo>
                    <a:pt x="376238" y="1419225"/>
                  </a:lnTo>
                  <a:lnTo>
                    <a:pt x="330994" y="1402556"/>
                  </a:lnTo>
                  <a:lnTo>
                    <a:pt x="288132" y="1378744"/>
                  </a:lnTo>
                  <a:lnTo>
                    <a:pt x="221457" y="1328737"/>
                  </a:lnTo>
                  <a:lnTo>
                    <a:pt x="178594" y="1283494"/>
                  </a:lnTo>
                  <a:lnTo>
                    <a:pt x="145257" y="1238250"/>
                  </a:lnTo>
                  <a:lnTo>
                    <a:pt x="123825" y="1197769"/>
                  </a:lnTo>
                  <a:lnTo>
                    <a:pt x="107157" y="1147762"/>
                  </a:lnTo>
                  <a:lnTo>
                    <a:pt x="97632" y="1069181"/>
                  </a:lnTo>
                  <a:lnTo>
                    <a:pt x="97632" y="957262"/>
                  </a:lnTo>
                  <a:lnTo>
                    <a:pt x="121444" y="642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17" name="フリーフォーム 24">
              <a:extLst>
                <a:ext uri="{FF2B5EF4-FFF2-40B4-BE49-F238E27FC236}">
                  <a16:creationId xmlns:a16="http://schemas.microsoft.com/office/drawing/2014/main" id="{77034938-D440-46EB-B41F-534DA8E20B1D}"/>
                </a:ext>
              </a:extLst>
            </p:cNvPr>
            <p:cNvSpPr/>
            <p:nvPr/>
          </p:nvSpPr>
          <p:spPr>
            <a:xfrm>
              <a:off x="8220868" y="5133975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9DF6AA50-FDAE-4242-BE08-DD6D8A64076B}"/>
              </a:ext>
            </a:extLst>
          </p:cNvPr>
          <p:cNvGrpSpPr/>
          <p:nvPr/>
        </p:nvGrpSpPr>
        <p:grpSpPr>
          <a:xfrm>
            <a:off x="3641412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119" name="フリーフォーム 24">
              <a:extLst>
                <a:ext uri="{FF2B5EF4-FFF2-40B4-BE49-F238E27FC236}">
                  <a16:creationId xmlns:a16="http://schemas.microsoft.com/office/drawing/2014/main" id="{E14EB555-57D1-41F2-B8DD-657F73F684BC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20" name="グループ化 119">
              <a:extLst>
                <a:ext uri="{FF2B5EF4-FFF2-40B4-BE49-F238E27FC236}">
                  <a16:creationId xmlns:a16="http://schemas.microsoft.com/office/drawing/2014/main" id="{B22DA44F-2179-4D26-BFC0-D452A6DC291F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121" name="フリーフォーム 6">
                <a:extLst>
                  <a:ext uri="{FF2B5EF4-FFF2-40B4-BE49-F238E27FC236}">
                    <a16:creationId xmlns:a16="http://schemas.microsoft.com/office/drawing/2014/main" id="{5F68C72B-C5B6-4FB3-99A7-6159E2FDD5E4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22" name="フリーフォーム 8">
                <a:extLst>
                  <a:ext uri="{FF2B5EF4-FFF2-40B4-BE49-F238E27FC236}">
                    <a16:creationId xmlns:a16="http://schemas.microsoft.com/office/drawing/2014/main" id="{17E8E464-2103-4ACF-813F-92B4894A759D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3" name="フリーフォーム 13">
                <a:extLst>
                  <a:ext uri="{FF2B5EF4-FFF2-40B4-BE49-F238E27FC236}">
                    <a16:creationId xmlns:a16="http://schemas.microsoft.com/office/drawing/2014/main" id="{D84AB5AC-A966-47EC-91AD-E7E4526A930B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4" name="フリーフォーム 26">
                <a:extLst>
                  <a:ext uri="{FF2B5EF4-FFF2-40B4-BE49-F238E27FC236}">
                    <a16:creationId xmlns:a16="http://schemas.microsoft.com/office/drawing/2014/main" id="{CD38A054-5D31-4C4C-A81C-CCDE28A8E37B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5" name="フリーフォーム 7">
                <a:extLst>
                  <a:ext uri="{FF2B5EF4-FFF2-40B4-BE49-F238E27FC236}">
                    <a16:creationId xmlns:a16="http://schemas.microsoft.com/office/drawing/2014/main" id="{45C8DC19-ED06-4C81-AB3B-BDE1B2CF140B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6" name="フリーフォーム 9">
                <a:extLst>
                  <a:ext uri="{FF2B5EF4-FFF2-40B4-BE49-F238E27FC236}">
                    <a16:creationId xmlns:a16="http://schemas.microsoft.com/office/drawing/2014/main" id="{097C6AD4-466E-4119-B500-1C779B0B4A49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7" name="フリーフォーム 10">
                <a:extLst>
                  <a:ext uri="{FF2B5EF4-FFF2-40B4-BE49-F238E27FC236}">
                    <a16:creationId xmlns:a16="http://schemas.microsoft.com/office/drawing/2014/main" id="{BA17D279-52DB-4078-B5EB-28F497F761FF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8" name="フリーフォーム 11">
                <a:extLst>
                  <a:ext uri="{FF2B5EF4-FFF2-40B4-BE49-F238E27FC236}">
                    <a16:creationId xmlns:a16="http://schemas.microsoft.com/office/drawing/2014/main" id="{75C06BB2-273F-4DF6-AC46-E3F4FE026B2D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9" name="フリーフォーム 12">
                <a:extLst>
                  <a:ext uri="{FF2B5EF4-FFF2-40B4-BE49-F238E27FC236}">
                    <a16:creationId xmlns:a16="http://schemas.microsoft.com/office/drawing/2014/main" id="{D75509AB-0158-4D3B-B17D-0196E4681FB7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0" name="フリーフォーム 18">
                <a:extLst>
                  <a:ext uri="{FF2B5EF4-FFF2-40B4-BE49-F238E27FC236}">
                    <a16:creationId xmlns:a16="http://schemas.microsoft.com/office/drawing/2014/main" id="{BAC58D82-5498-4977-B71B-197AD17C9E22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1" name="フリーフォーム 19">
                <a:extLst>
                  <a:ext uri="{FF2B5EF4-FFF2-40B4-BE49-F238E27FC236}">
                    <a16:creationId xmlns:a16="http://schemas.microsoft.com/office/drawing/2014/main" id="{122123E7-06B2-4B1D-9441-2E583655D108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2" name="フリーフォーム 21">
                <a:extLst>
                  <a:ext uri="{FF2B5EF4-FFF2-40B4-BE49-F238E27FC236}">
                    <a16:creationId xmlns:a16="http://schemas.microsoft.com/office/drawing/2014/main" id="{779777E6-C5A7-4F58-A4D7-22CE3EA86A56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3" name="フリーフォーム 22">
                <a:extLst>
                  <a:ext uri="{FF2B5EF4-FFF2-40B4-BE49-F238E27FC236}">
                    <a16:creationId xmlns:a16="http://schemas.microsoft.com/office/drawing/2014/main" id="{F7791AE8-1863-4A33-9926-099D7B341452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4" name="フリーフォーム 23">
                <a:extLst>
                  <a:ext uri="{FF2B5EF4-FFF2-40B4-BE49-F238E27FC236}">
                    <a16:creationId xmlns:a16="http://schemas.microsoft.com/office/drawing/2014/main" id="{CE72F6DA-78A4-4D99-B7F6-69BC4474760D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1125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5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78DF16C-7509-4024-BB65-844A4AF8A004}"/>
              </a:ext>
            </a:extLst>
          </p:cNvPr>
          <p:cNvGrpSpPr/>
          <p:nvPr/>
        </p:nvGrpSpPr>
        <p:grpSpPr>
          <a:xfrm>
            <a:off x="3641726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4A95A36-81A8-4676-BA76-989AD0FFE2A1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A00EC714-B442-412E-A20E-0043707C945E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7ECE3657-8D69-44EA-BA58-F9A3BB42F54E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8">
                <a:extLst>
                  <a:ext uri="{FF2B5EF4-FFF2-40B4-BE49-F238E27FC236}">
                    <a16:creationId xmlns:a16="http://schemas.microsoft.com/office/drawing/2014/main" id="{9FABA86A-AD5B-4996-8208-552B2A9D2AB0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13">
                <a:extLst>
                  <a:ext uri="{FF2B5EF4-FFF2-40B4-BE49-F238E27FC236}">
                    <a16:creationId xmlns:a16="http://schemas.microsoft.com/office/drawing/2014/main" id="{46453C8C-93A7-406A-A9DE-E4E4FB2034B2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26">
                <a:extLst>
                  <a:ext uri="{FF2B5EF4-FFF2-40B4-BE49-F238E27FC236}">
                    <a16:creationId xmlns:a16="http://schemas.microsoft.com/office/drawing/2014/main" id="{FE4BD4AE-A239-40E7-A0FD-22E731F2D07D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7">
                <a:extLst>
                  <a:ext uri="{FF2B5EF4-FFF2-40B4-BE49-F238E27FC236}">
                    <a16:creationId xmlns:a16="http://schemas.microsoft.com/office/drawing/2014/main" id="{ED1E30E8-ABB1-40BD-A194-185BE6AF5F78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9">
                <a:extLst>
                  <a:ext uri="{FF2B5EF4-FFF2-40B4-BE49-F238E27FC236}">
                    <a16:creationId xmlns:a16="http://schemas.microsoft.com/office/drawing/2014/main" id="{865A6917-2440-462B-985B-096FEEC3B95A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0">
                <a:extLst>
                  <a:ext uri="{FF2B5EF4-FFF2-40B4-BE49-F238E27FC236}">
                    <a16:creationId xmlns:a16="http://schemas.microsoft.com/office/drawing/2014/main" id="{B6340573-00A7-4A5B-9C06-AE695A1F0F32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1">
                <a:extLst>
                  <a:ext uri="{FF2B5EF4-FFF2-40B4-BE49-F238E27FC236}">
                    <a16:creationId xmlns:a16="http://schemas.microsoft.com/office/drawing/2014/main" id="{1C1E9F48-CFC2-4CEC-816E-BFA3E661C9C7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3702C237-1F43-460A-8DFF-3C31266D9F4B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8">
                <a:extLst>
                  <a:ext uri="{FF2B5EF4-FFF2-40B4-BE49-F238E27FC236}">
                    <a16:creationId xmlns:a16="http://schemas.microsoft.com/office/drawing/2014/main" id="{F242B4C4-F1C2-43E4-9424-80B9BB4C41D6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9">
                <a:extLst>
                  <a:ext uri="{FF2B5EF4-FFF2-40B4-BE49-F238E27FC236}">
                    <a16:creationId xmlns:a16="http://schemas.microsoft.com/office/drawing/2014/main" id="{F7EFA9B6-D437-4D95-A528-C0A08C1DC7BE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21">
                <a:extLst>
                  <a:ext uri="{FF2B5EF4-FFF2-40B4-BE49-F238E27FC236}">
                    <a16:creationId xmlns:a16="http://schemas.microsoft.com/office/drawing/2014/main" id="{A601C408-3F51-4632-BC82-25E56319539E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2">
                <a:extLst>
                  <a:ext uri="{FF2B5EF4-FFF2-40B4-BE49-F238E27FC236}">
                    <a16:creationId xmlns:a16="http://schemas.microsoft.com/office/drawing/2014/main" id="{98134E34-2F1C-4F4E-AD96-27AE690494F1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3">
                <a:extLst>
                  <a:ext uri="{FF2B5EF4-FFF2-40B4-BE49-F238E27FC236}">
                    <a16:creationId xmlns:a16="http://schemas.microsoft.com/office/drawing/2014/main" id="{DF9212AC-E9DB-4018-B2B3-EFD58390D014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66381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96BCDBF-96B5-454B-AB43-829AFC04D109}"/>
              </a:ext>
            </a:extLst>
          </p:cNvPr>
          <p:cNvSpPr/>
          <p:nvPr/>
        </p:nvSpPr>
        <p:spPr>
          <a:xfrm rot="16200000">
            <a:off x="2449514" y="3659189"/>
            <a:ext cx="3228975" cy="346075"/>
          </a:xfrm>
          <a:custGeom>
            <a:avLst/>
            <a:gdLst>
              <a:gd name="connsiteX0" fmla="*/ 1781230 w 3229471"/>
              <a:gd name="connsiteY0" fmla="*/ 346203 h 346203"/>
              <a:gd name="connsiteX1" fmla="*/ 1400671 w 3229471"/>
              <a:gd name="connsiteY1" fmla="*/ 343561 h 346203"/>
              <a:gd name="connsiteX2" fmla="*/ 1234176 w 3229471"/>
              <a:gd name="connsiteY2" fmla="*/ 343561 h 346203"/>
              <a:gd name="connsiteX3" fmla="*/ 483628 w 3229471"/>
              <a:gd name="connsiteY3" fmla="*/ 343561 h 346203"/>
              <a:gd name="connsiteX4" fmla="*/ 319776 w 3229471"/>
              <a:gd name="connsiteY4" fmla="*/ 346203 h 346203"/>
              <a:gd name="connsiteX5" fmla="*/ 221993 w 3229471"/>
              <a:gd name="connsiteY5" fmla="*/ 322418 h 346203"/>
              <a:gd name="connsiteX6" fmla="*/ 150638 w 3229471"/>
              <a:gd name="connsiteY6" fmla="*/ 298633 h 346203"/>
              <a:gd name="connsiteX7" fmla="*/ 81926 w 3229471"/>
              <a:gd name="connsiteY7" fmla="*/ 269563 h 346203"/>
              <a:gd name="connsiteX8" fmla="*/ 47570 w 3229471"/>
              <a:gd name="connsiteY8" fmla="*/ 251064 h 346203"/>
              <a:gd name="connsiteX9" fmla="*/ 26428 w 3229471"/>
              <a:gd name="connsiteY9" fmla="*/ 229921 h 346203"/>
              <a:gd name="connsiteX10" fmla="*/ 7928 w 3229471"/>
              <a:gd name="connsiteY10" fmla="*/ 203494 h 346203"/>
              <a:gd name="connsiteX11" fmla="*/ 0 w 3229471"/>
              <a:gd name="connsiteY11" fmla="*/ 171780 h 346203"/>
              <a:gd name="connsiteX12" fmla="*/ 7928 w 3229471"/>
              <a:gd name="connsiteY12" fmla="*/ 137424 h 346203"/>
              <a:gd name="connsiteX13" fmla="*/ 31713 w 3229471"/>
              <a:gd name="connsiteY13" fmla="*/ 108354 h 346203"/>
              <a:gd name="connsiteX14" fmla="*/ 73998 w 3229471"/>
              <a:gd name="connsiteY14" fmla="*/ 81926 h 346203"/>
              <a:gd name="connsiteX15" fmla="*/ 113639 w 3229471"/>
              <a:gd name="connsiteY15" fmla="*/ 66069 h 346203"/>
              <a:gd name="connsiteX16" fmla="*/ 200851 w 3229471"/>
              <a:gd name="connsiteY16" fmla="*/ 50213 h 346203"/>
              <a:gd name="connsiteX17" fmla="*/ 441343 w 3229471"/>
              <a:gd name="connsiteY17" fmla="*/ 52855 h 346203"/>
              <a:gd name="connsiteX18" fmla="*/ 721478 w 3229471"/>
              <a:gd name="connsiteY18" fmla="*/ 68712 h 346203"/>
              <a:gd name="connsiteX19" fmla="*/ 1445598 w 3229471"/>
              <a:gd name="connsiteY19" fmla="*/ 100425 h 346203"/>
              <a:gd name="connsiteX20" fmla="*/ 2101006 w 3229471"/>
              <a:gd name="connsiteY20" fmla="*/ 113639 h 346203"/>
              <a:gd name="connsiteX21" fmla="*/ 2637489 w 3229471"/>
              <a:gd name="connsiteY21" fmla="*/ 121568 h 346203"/>
              <a:gd name="connsiteX22" fmla="*/ 2973121 w 3229471"/>
              <a:gd name="connsiteY22" fmla="*/ 121568 h 346203"/>
              <a:gd name="connsiteX23" fmla="*/ 3020691 w 3229471"/>
              <a:gd name="connsiteY23" fmla="*/ 113639 h 346203"/>
              <a:gd name="connsiteX24" fmla="*/ 3068261 w 3229471"/>
              <a:gd name="connsiteY24" fmla="*/ 97783 h 346203"/>
              <a:gd name="connsiteX25" fmla="*/ 3118474 w 3229471"/>
              <a:gd name="connsiteY25" fmla="*/ 68712 h 346203"/>
              <a:gd name="connsiteX26" fmla="*/ 3163401 w 3229471"/>
              <a:gd name="connsiteY26" fmla="*/ 31713 h 346203"/>
              <a:gd name="connsiteX27" fmla="*/ 3184543 w 3229471"/>
              <a:gd name="connsiteY27" fmla="*/ 10571 h 346203"/>
              <a:gd name="connsiteX28" fmla="*/ 3203043 w 3229471"/>
              <a:gd name="connsiteY28" fmla="*/ 0 h 346203"/>
              <a:gd name="connsiteX29" fmla="*/ 3218899 w 3229471"/>
              <a:gd name="connsiteY29" fmla="*/ 0 h 346203"/>
              <a:gd name="connsiteX30" fmla="*/ 3224185 w 3229471"/>
              <a:gd name="connsiteY30" fmla="*/ 5285 h 346203"/>
              <a:gd name="connsiteX31" fmla="*/ 3229471 w 3229471"/>
              <a:gd name="connsiteY31" fmla="*/ 18499 h 346203"/>
              <a:gd name="connsiteX32" fmla="*/ 3224185 w 3229471"/>
              <a:gd name="connsiteY32" fmla="*/ 44927 h 346203"/>
              <a:gd name="connsiteX33" fmla="*/ 3205686 w 3229471"/>
              <a:gd name="connsiteY33" fmla="*/ 126853 h 346203"/>
              <a:gd name="connsiteX34" fmla="*/ 3163401 w 3229471"/>
              <a:gd name="connsiteY34" fmla="*/ 251064 h 346203"/>
              <a:gd name="connsiteX35" fmla="*/ 3129045 w 3229471"/>
              <a:gd name="connsiteY35" fmla="*/ 330347 h 346203"/>
              <a:gd name="connsiteX36" fmla="*/ 2967836 w 3229471"/>
              <a:gd name="connsiteY36" fmla="*/ 340918 h 346203"/>
              <a:gd name="connsiteX37" fmla="*/ 2219931 w 3229471"/>
              <a:gd name="connsiteY37" fmla="*/ 346203 h 346203"/>
              <a:gd name="connsiteX38" fmla="*/ 2040222 w 3229471"/>
              <a:gd name="connsiteY38" fmla="*/ 346203 h 346203"/>
              <a:gd name="connsiteX39" fmla="*/ 1781230 w 3229471"/>
              <a:gd name="connsiteY39" fmla="*/ 346203 h 34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29471" h="346203">
                <a:moveTo>
                  <a:pt x="1781230" y="346203"/>
                </a:moveTo>
                <a:lnTo>
                  <a:pt x="1400671" y="343561"/>
                </a:lnTo>
                <a:lnTo>
                  <a:pt x="1234176" y="343561"/>
                </a:lnTo>
                <a:lnTo>
                  <a:pt x="483628" y="343561"/>
                </a:lnTo>
                <a:lnTo>
                  <a:pt x="319776" y="346203"/>
                </a:lnTo>
                <a:lnTo>
                  <a:pt x="221993" y="322418"/>
                </a:lnTo>
                <a:lnTo>
                  <a:pt x="150638" y="298633"/>
                </a:lnTo>
                <a:lnTo>
                  <a:pt x="81926" y="269563"/>
                </a:lnTo>
                <a:lnTo>
                  <a:pt x="47570" y="251064"/>
                </a:lnTo>
                <a:lnTo>
                  <a:pt x="26428" y="229921"/>
                </a:lnTo>
                <a:lnTo>
                  <a:pt x="7928" y="203494"/>
                </a:lnTo>
                <a:lnTo>
                  <a:pt x="0" y="171780"/>
                </a:lnTo>
                <a:lnTo>
                  <a:pt x="7928" y="137424"/>
                </a:lnTo>
                <a:lnTo>
                  <a:pt x="31713" y="108354"/>
                </a:lnTo>
                <a:lnTo>
                  <a:pt x="73998" y="81926"/>
                </a:lnTo>
                <a:lnTo>
                  <a:pt x="113639" y="66069"/>
                </a:lnTo>
                <a:lnTo>
                  <a:pt x="200851" y="50213"/>
                </a:lnTo>
                <a:lnTo>
                  <a:pt x="441343" y="52855"/>
                </a:lnTo>
                <a:lnTo>
                  <a:pt x="721478" y="68712"/>
                </a:lnTo>
                <a:lnTo>
                  <a:pt x="1445598" y="100425"/>
                </a:lnTo>
                <a:lnTo>
                  <a:pt x="2101006" y="113639"/>
                </a:lnTo>
                <a:lnTo>
                  <a:pt x="2637489" y="121568"/>
                </a:lnTo>
                <a:lnTo>
                  <a:pt x="2973121" y="121568"/>
                </a:lnTo>
                <a:lnTo>
                  <a:pt x="3020691" y="113639"/>
                </a:lnTo>
                <a:lnTo>
                  <a:pt x="3068261" y="97783"/>
                </a:lnTo>
                <a:lnTo>
                  <a:pt x="3118474" y="68712"/>
                </a:lnTo>
                <a:lnTo>
                  <a:pt x="3163401" y="31713"/>
                </a:lnTo>
                <a:lnTo>
                  <a:pt x="3184543" y="10571"/>
                </a:lnTo>
                <a:lnTo>
                  <a:pt x="3203043" y="0"/>
                </a:lnTo>
                <a:lnTo>
                  <a:pt x="3218899" y="0"/>
                </a:lnTo>
                <a:lnTo>
                  <a:pt x="3224185" y="5285"/>
                </a:lnTo>
                <a:lnTo>
                  <a:pt x="3229471" y="18499"/>
                </a:lnTo>
                <a:lnTo>
                  <a:pt x="3224185" y="44927"/>
                </a:lnTo>
                <a:lnTo>
                  <a:pt x="3205686" y="126853"/>
                </a:lnTo>
                <a:lnTo>
                  <a:pt x="3163401" y="251064"/>
                </a:lnTo>
                <a:lnTo>
                  <a:pt x="3129045" y="330347"/>
                </a:lnTo>
                <a:lnTo>
                  <a:pt x="2967836" y="340918"/>
                </a:lnTo>
                <a:lnTo>
                  <a:pt x="2219931" y="346203"/>
                </a:lnTo>
                <a:lnTo>
                  <a:pt x="2040222" y="346203"/>
                </a:lnTo>
                <a:lnTo>
                  <a:pt x="1781230" y="34620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FA3C27-3EE8-40F4-A4F1-CCC0FA86BCEC}"/>
              </a:ext>
            </a:extLst>
          </p:cNvPr>
          <p:cNvSpPr/>
          <p:nvPr/>
        </p:nvSpPr>
        <p:spPr>
          <a:xfrm rot="16200000">
            <a:off x="3184526" y="2979738"/>
            <a:ext cx="3195637" cy="1379538"/>
          </a:xfrm>
          <a:custGeom>
            <a:avLst/>
            <a:gdLst>
              <a:gd name="connsiteX0" fmla="*/ 1427098 w 3195114"/>
              <a:gd name="connsiteY0" fmla="*/ 1305530 h 1379528"/>
              <a:gd name="connsiteX1" fmla="*/ 676550 w 3195114"/>
              <a:gd name="connsiteY1" fmla="*/ 1308173 h 1379528"/>
              <a:gd name="connsiteX2" fmla="*/ 253706 w 3195114"/>
              <a:gd name="connsiteY2" fmla="*/ 1305530 h 1379528"/>
              <a:gd name="connsiteX3" fmla="*/ 161209 w 3195114"/>
              <a:gd name="connsiteY3" fmla="*/ 1294959 h 1379528"/>
              <a:gd name="connsiteX4" fmla="*/ 110996 w 3195114"/>
              <a:gd name="connsiteY4" fmla="*/ 1287031 h 1379528"/>
              <a:gd name="connsiteX5" fmla="*/ 63426 w 3195114"/>
              <a:gd name="connsiteY5" fmla="*/ 1271174 h 1379528"/>
              <a:gd name="connsiteX6" fmla="*/ 36999 w 3195114"/>
              <a:gd name="connsiteY6" fmla="*/ 1255318 h 1379528"/>
              <a:gd name="connsiteX7" fmla="*/ 13214 w 3195114"/>
              <a:gd name="connsiteY7" fmla="*/ 1228890 h 1379528"/>
              <a:gd name="connsiteX8" fmla="*/ 0 w 3195114"/>
              <a:gd name="connsiteY8" fmla="*/ 1194534 h 1379528"/>
              <a:gd name="connsiteX9" fmla="*/ 0 w 3195114"/>
              <a:gd name="connsiteY9" fmla="*/ 1157535 h 1379528"/>
              <a:gd name="connsiteX10" fmla="*/ 7928 w 3195114"/>
              <a:gd name="connsiteY10" fmla="*/ 1123179 h 1379528"/>
              <a:gd name="connsiteX11" fmla="*/ 34356 w 3195114"/>
              <a:gd name="connsiteY11" fmla="*/ 1088823 h 1379528"/>
              <a:gd name="connsiteX12" fmla="*/ 63426 w 3195114"/>
              <a:gd name="connsiteY12" fmla="*/ 1075609 h 1379528"/>
              <a:gd name="connsiteX13" fmla="*/ 309204 w 3195114"/>
              <a:gd name="connsiteY13" fmla="*/ 1030682 h 1379528"/>
              <a:gd name="connsiteX14" fmla="*/ 459842 w 3195114"/>
              <a:gd name="connsiteY14" fmla="*/ 1043896 h 1379528"/>
              <a:gd name="connsiteX15" fmla="*/ 1223604 w 3195114"/>
              <a:gd name="connsiteY15" fmla="*/ 1038610 h 1379528"/>
              <a:gd name="connsiteX16" fmla="*/ 1384814 w 3195114"/>
              <a:gd name="connsiteY16" fmla="*/ 1043896 h 1379528"/>
              <a:gd name="connsiteX17" fmla="*/ 2079863 w 3195114"/>
              <a:gd name="connsiteY17" fmla="*/ 1035967 h 1379528"/>
              <a:gd name="connsiteX18" fmla="*/ 2708844 w 3195114"/>
              <a:gd name="connsiteY18" fmla="*/ 1038610 h 1379528"/>
              <a:gd name="connsiteX19" fmla="*/ 2856839 w 3195114"/>
              <a:gd name="connsiteY19" fmla="*/ 1038610 h 1379528"/>
              <a:gd name="connsiteX20" fmla="*/ 2896481 w 3195114"/>
              <a:gd name="connsiteY20" fmla="*/ 1033325 h 1379528"/>
              <a:gd name="connsiteX21" fmla="*/ 2925551 w 3195114"/>
              <a:gd name="connsiteY21" fmla="*/ 1017468 h 1379528"/>
              <a:gd name="connsiteX22" fmla="*/ 2933479 w 3195114"/>
              <a:gd name="connsiteY22" fmla="*/ 993683 h 1379528"/>
              <a:gd name="connsiteX23" fmla="*/ 2933479 w 3195114"/>
              <a:gd name="connsiteY23" fmla="*/ 951399 h 1379528"/>
              <a:gd name="connsiteX24" fmla="*/ 2867410 w 3195114"/>
              <a:gd name="connsiteY24" fmla="*/ 673907 h 1379528"/>
              <a:gd name="connsiteX25" fmla="*/ 2790770 w 3195114"/>
              <a:gd name="connsiteY25" fmla="*/ 322418 h 1379528"/>
              <a:gd name="connsiteX26" fmla="*/ 2740557 w 3195114"/>
              <a:gd name="connsiteY26" fmla="*/ 95140 h 1379528"/>
              <a:gd name="connsiteX27" fmla="*/ 2946693 w 3195114"/>
              <a:gd name="connsiteY27" fmla="*/ 0 h 1379528"/>
              <a:gd name="connsiteX28" fmla="*/ 2954622 w 3195114"/>
              <a:gd name="connsiteY28" fmla="*/ 216707 h 1379528"/>
              <a:gd name="connsiteX29" fmla="*/ 2973121 w 3195114"/>
              <a:gd name="connsiteY29" fmla="*/ 322418 h 1379528"/>
              <a:gd name="connsiteX30" fmla="*/ 3036548 w 3195114"/>
              <a:gd name="connsiteY30" fmla="*/ 594624 h 1379528"/>
              <a:gd name="connsiteX31" fmla="*/ 3092046 w 3195114"/>
              <a:gd name="connsiteY31" fmla="*/ 821903 h 1379528"/>
              <a:gd name="connsiteX32" fmla="*/ 3110545 w 3195114"/>
              <a:gd name="connsiteY32" fmla="*/ 866830 h 1379528"/>
              <a:gd name="connsiteX33" fmla="*/ 3144901 w 3195114"/>
              <a:gd name="connsiteY33" fmla="*/ 924971 h 1379528"/>
              <a:gd name="connsiteX34" fmla="*/ 3192471 w 3195114"/>
              <a:gd name="connsiteY34" fmla="*/ 988397 h 1379528"/>
              <a:gd name="connsiteX35" fmla="*/ 3195114 w 3195114"/>
              <a:gd name="connsiteY35" fmla="*/ 996326 h 1379528"/>
              <a:gd name="connsiteX36" fmla="*/ 3134330 w 3195114"/>
              <a:gd name="connsiteY36" fmla="*/ 1123179 h 1379528"/>
              <a:gd name="connsiteX37" fmla="*/ 3020691 w 3195114"/>
              <a:gd name="connsiteY37" fmla="*/ 1324030 h 1379528"/>
              <a:gd name="connsiteX38" fmla="*/ 2994263 w 3195114"/>
              <a:gd name="connsiteY38" fmla="*/ 1363671 h 1379528"/>
              <a:gd name="connsiteX39" fmla="*/ 2970478 w 3195114"/>
              <a:gd name="connsiteY39" fmla="*/ 1379528 h 1379528"/>
              <a:gd name="connsiteX40" fmla="*/ 2949336 w 3195114"/>
              <a:gd name="connsiteY40" fmla="*/ 1379528 h 1379528"/>
              <a:gd name="connsiteX41" fmla="*/ 2917623 w 3195114"/>
              <a:gd name="connsiteY41" fmla="*/ 1376885 h 1379528"/>
              <a:gd name="connsiteX42" fmla="*/ 2883267 w 3195114"/>
              <a:gd name="connsiteY42" fmla="*/ 1358386 h 1379528"/>
              <a:gd name="connsiteX43" fmla="*/ 2846268 w 3195114"/>
              <a:gd name="connsiteY43" fmla="*/ 1331958 h 1379528"/>
              <a:gd name="connsiteX44" fmla="*/ 2806626 w 3195114"/>
              <a:gd name="connsiteY44" fmla="*/ 1321387 h 1379528"/>
              <a:gd name="connsiteX45" fmla="*/ 2753771 w 3195114"/>
              <a:gd name="connsiteY45" fmla="*/ 1310816 h 1379528"/>
              <a:gd name="connsiteX46" fmla="*/ 2671845 w 3195114"/>
              <a:gd name="connsiteY46" fmla="*/ 1302888 h 1379528"/>
              <a:gd name="connsiteX47" fmla="*/ 2249001 w 3195114"/>
              <a:gd name="connsiteY47" fmla="*/ 1305530 h 1379528"/>
              <a:gd name="connsiteX48" fmla="*/ 1427098 w 3195114"/>
              <a:gd name="connsiteY48" fmla="*/ 1305530 h 13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195114" h="1379528">
                <a:moveTo>
                  <a:pt x="1427098" y="1305530"/>
                </a:moveTo>
                <a:lnTo>
                  <a:pt x="676550" y="1308173"/>
                </a:lnTo>
                <a:lnTo>
                  <a:pt x="253706" y="1305530"/>
                </a:lnTo>
                <a:lnTo>
                  <a:pt x="161209" y="1294959"/>
                </a:lnTo>
                <a:lnTo>
                  <a:pt x="110996" y="1287031"/>
                </a:lnTo>
                <a:lnTo>
                  <a:pt x="63426" y="1271174"/>
                </a:lnTo>
                <a:lnTo>
                  <a:pt x="36999" y="1255318"/>
                </a:lnTo>
                <a:lnTo>
                  <a:pt x="13214" y="1228890"/>
                </a:lnTo>
                <a:lnTo>
                  <a:pt x="0" y="1194534"/>
                </a:lnTo>
                <a:lnTo>
                  <a:pt x="0" y="1157535"/>
                </a:lnTo>
                <a:lnTo>
                  <a:pt x="7928" y="1123179"/>
                </a:lnTo>
                <a:lnTo>
                  <a:pt x="34356" y="1088823"/>
                </a:lnTo>
                <a:lnTo>
                  <a:pt x="63426" y="1075609"/>
                </a:lnTo>
                <a:lnTo>
                  <a:pt x="309204" y="1030682"/>
                </a:lnTo>
                <a:lnTo>
                  <a:pt x="459842" y="1043896"/>
                </a:lnTo>
                <a:lnTo>
                  <a:pt x="1223604" y="1038610"/>
                </a:lnTo>
                <a:lnTo>
                  <a:pt x="1384814" y="1043896"/>
                </a:lnTo>
                <a:lnTo>
                  <a:pt x="2079863" y="1035967"/>
                </a:lnTo>
                <a:lnTo>
                  <a:pt x="2708844" y="1038610"/>
                </a:lnTo>
                <a:lnTo>
                  <a:pt x="2856839" y="1038610"/>
                </a:lnTo>
                <a:lnTo>
                  <a:pt x="2896481" y="1033325"/>
                </a:lnTo>
                <a:lnTo>
                  <a:pt x="2925551" y="1017468"/>
                </a:lnTo>
                <a:lnTo>
                  <a:pt x="2933479" y="993683"/>
                </a:lnTo>
                <a:lnTo>
                  <a:pt x="2933479" y="951399"/>
                </a:lnTo>
                <a:lnTo>
                  <a:pt x="2867410" y="673907"/>
                </a:lnTo>
                <a:lnTo>
                  <a:pt x="2790770" y="322418"/>
                </a:lnTo>
                <a:lnTo>
                  <a:pt x="2740557" y="95140"/>
                </a:lnTo>
                <a:lnTo>
                  <a:pt x="2946693" y="0"/>
                </a:lnTo>
                <a:lnTo>
                  <a:pt x="2954622" y="216707"/>
                </a:lnTo>
                <a:lnTo>
                  <a:pt x="2973121" y="322418"/>
                </a:lnTo>
                <a:lnTo>
                  <a:pt x="3036548" y="594624"/>
                </a:lnTo>
                <a:lnTo>
                  <a:pt x="3092046" y="821903"/>
                </a:lnTo>
                <a:lnTo>
                  <a:pt x="3110545" y="866830"/>
                </a:lnTo>
                <a:lnTo>
                  <a:pt x="3144901" y="924971"/>
                </a:lnTo>
                <a:lnTo>
                  <a:pt x="3192471" y="988397"/>
                </a:lnTo>
                <a:lnTo>
                  <a:pt x="3195114" y="996326"/>
                </a:lnTo>
                <a:lnTo>
                  <a:pt x="3134330" y="1123179"/>
                </a:lnTo>
                <a:lnTo>
                  <a:pt x="3020691" y="1324030"/>
                </a:lnTo>
                <a:lnTo>
                  <a:pt x="2994263" y="1363671"/>
                </a:lnTo>
                <a:lnTo>
                  <a:pt x="2970478" y="1379528"/>
                </a:lnTo>
                <a:lnTo>
                  <a:pt x="2949336" y="1379528"/>
                </a:lnTo>
                <a:lnTo>
                  <a:pt x="2917623" y="1376885"/>
                </a:lnTo>
                <a:lnTo>
                  <a:pt x="2883267" y="1358386"/>
                </a:lnTo>
                <a:lnTo>
                  <a:pt x="2846268" y="1331958"/>
                </a:lnTo>
                <a:lnTo>
                  <a:pt x="2806626" y="1321387"/>
                </a:lnTo>
                <a:lnTo>
                  <a:pt x="2753771" y="1310816"/>
                </a:lnTo>
                <a:lnTo>
                  <a:pt x="2671845" y="1302888"/>
                </a:lnTo>
                <a:lnTo>
                  <a:pt x="2249001" y="1305530"/>
                </a:lnTo>
                <a:lnTo>
                  <a:pt x="1427098" y="130553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335CE31-02BA-4AC0-A70D-5634F63E8803}"/>
              </a:ext>
            </a:extLst>
          </p:cNvPr>
          <p:cNvSpPr/>
          <p:nvPr/>
        </p:nvSpPr>
        <p:spPr>
          <a:xfrm>
            <a:off x="4151314" y="2957514"/>
            <a:ext cx="1063625" cy="473075"/>
          </a:xfrm>
          <a:custGeom>
            <a:avLst/>
            <a:gdLst>
              <a:gd name="connsiteX0" fmla="*/ 762000 w 1064419"/>
              <a:gd name="connsiteY0" fmla="*/ 297656 h 473868"/>
              <a:gd name="connsiteX1" fmla="*/ 257175 w 1064419"/>
              <a:gd name="connsiteY1" fmla="*/ 411956 h 473868"/>
              <a:gd name="connsiteX2" fmla="*/ 0 w 1064419"/>
              <a:gd name="connsiteY2" fmla="*/ 473868 h 473868"/>
              <a:gd name="connsiteX3" fmla="*/ 2381 w 1064419"/>
              <a:gd name="connsiteY3" fmla="*/ 216693 h 473868"/>
              <a:gd name="connsiteX4" fmla="*/ 233362 w 1064419"/>
              <a:gd name="connsiteY4" fmla="*/ 226218 h 473868"/>
              <a:gd name="connsiteX5" fmla="*/ 257175 w 1064419"/>
              <a:gd name="connsiteY5" fmla="*/ 223837 h 473868"/>
              <a:gd name="connsiteX6" fmla="*/ 695325 w 1064419"/>
              <a:gd name="connsiteY6" fmla="*/ 102393 h 473868"/>
              <a:gd name="connsiteX7" fmla="*/ 1064419 w 1064419"/>
              <a:gd name="connsiteY7" fmla="*/ 0 h 473868"/>
              <a:gd name="connsiteX8" fmla="*/ 1062037 w 1064419"/>
              <a:gd name="connsiteY8" fmla="*/ 230981 h 473868"/>
              <a:gd name="connsiteX9" fmla="*/ 762000 w 1064419"/>
              <a:gd name="connsiteY9" fmla="*/ 29765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4419" h="473868">
                <a:moveTo>
                  <a:pt x="762000" y="297656"/>
                </a:moveTo>
                <a:lnTo>
                  <a:pt x="257175" y="411956"/>
                </a:lnTo>
                <a:lnTo>
                  <a:pt x="0" y="473868"/>
                </a:lnTo>
                <a:cubicBezTo>
                  <a:pt x="794" y="388143"/>
                  <a:pt x="1587" y="302418"/>
                  <a:pt x="2381" y="216693"/>
                </a:cubicBezTo>
                <a:lnTo>
                  <a:pt x="233362" y="226218"/>
                </a:lnTo>
                <a:lnTo>
                  <a:pt x="257175" y="223837"/>
                </a:lnTo>
                <a:lnTo>
                  <a:pt x="695325" y="102393"/>
                </a:lnTo>
                <a:lnTo>
                  <a:pt x="1064419" y="0"/>
                </a:lnTo>
                <a:lnTo>
                  <a:pt x="1062037" y="230981"/>
                </a:lnTo>
                <a:lnTo>
                  <a:pt x="762000" y="2976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3B42D3-1541-46D7-93D6-EC91185C6ED2}"/>
              </a:ext>
            </a:extLst>
          </p:cNvPr>
          <p:cNvSpPr/>
          <p:nvPr/>
        </p:nvSpPr>
        <p:spPr>
          <a:xfrm>
            <a:off x="4156075" y="3857626"/>
            <a:ext cx="1047750" cy="373063"/>
          </a:xfrm>
          <a:custGeom>
            <a:avLst/>
            <a:gdLst>
              <a:gd name="connsiteX0" fmla="*/ 509588 w 1047750"/>
              <a:gd name="connsiteY0" fmla="*/ 271463 h 373856"/>
              <a:gd name="connsiteX1" fmla="*/ 0 w 1047750"/>
              <a:gd name="connsiteY1" fmla="*/ 373856 h 373856"/>
              <a:gd name="connsiteX2" fmla="*/ 0 w 1047750"/>
              <a:gd name="connsiteY2" fmla="*/ 185738 h 373856"/>
              <a:gd name="connsiteX3" fmla="*/ 423863 w 1047750"/>
              <a:gd name="connsiteY3" fmla="*/ 114300 h 373856"/>
              <a:gd name="connsiteX4" fmla="*/ 1047750 w 1047750"/>
              <a:gd name="connsiteY4" fmla="*/ 0 h 373856"/>
              <a:gd name="connsiteX5" fmla="*/ 1042988 w 1047750"/>
              <a:gd name="connsiteY5" fmla="*/ 188119 h 373856"/>
              <a:gd name="connsiteX6" fmla="*/ 509588 w 1047750"/>
              <a:gd name="connsiteY6" fmla="*/ 27146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7750" h="373856">
                <a:moveTo>
                  <a:pt x="509588" y="271463"/>
                </a:moveTo>
                <a:lnTo>
                  <a:pt x="0" y="373856"/>
                </a:lnTo>
                <a:lnTo>
                  <a:pt x="0" y="185738"/>
                </a:lnTo>
                <a:lnTo>
                  <a:pt x="423863" y="114300"/>
                </a:lnTo>
                <a:lnTo>
                  <a:pt x="1047750" y="0"/>
                </a:lnTo>
                <a:lnTo>
                  <a:pt x="1042988" y="188119"/>
                </a:lnTo>
                <a:lnTo>
                  <a:pt x="509588" y="271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1F413D4-E331-4DDF-B48A-E4743BC64580}"/>
              </a:ext>
            </a:extLst>
          </p:cNvPr>
          <p:cNvSpPr/>
          <p:nvPr/>
        </p:nvSpPr>
        <p:spPr>
          <a:xfrm>
            <a:off x="4165600" y="4779964"/>
            <a:ext cx="1035050" cy="363537"/>
          </a:xfrm>
          <a:custGeom>
            <a:avLst/>
            <a:gdLst>
              <a:gd name="connsiteX0" fmla="*/ 531019 w 1035844"/>
              <a:gd name="connsiteY0" fmla="*/ 264319 h 364331"/>
              <a:gd name="connsiteX1" fmla="*/ 7144 w 1035844"/>
              <a:gd name="connsiteY1" fmla="*/ 364331 h 364331"/>
              <a:gd name="connsiteX2" fmla="*/ 0 w 1035844"/>
              <a:gd name="connsiteY2" fmla="*/ 176212 h 364331"/>
              <a:gd name="connsiteX3" fmla="*/ 454819 w 1035844"/>
              <a:gd name="connsiteY3" fmla="*/ 100012 h 364331"/>
              <a:gd name="connsiteX4" fmla="*/ 1028700 w 1035844"/>
              <a:gd name="connsiteY4" fmla="*/ 0 h 364331"/>
              <a:gd name="connsiteX5" fmla="*/ 1035844 w 1035844"/>
              <a:gd name="connsiteY5" fmla="*/ 180975 h 364331"/>
              <a:gd name="connsiteX6" fmla="*/ 531019 w 1035844"/>
              <a:gd name="connsiteY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844" h="364331">
                <a:moveTo>
                  <a:pt x="531019" y="264319"/>
                </a:moveTo>
                <a:lnTo>
                  <a:pt x="7144" y="364331"/>
                </a:lnTo>
                <a:lnTo>
                  <a:pt x="0" y="176212"/>
                </a:lnTo>
                <a:lnTo>
                  <a:pt x="454819" y="100012"/>
                </a:lnTo>
                <a:lnTo>
                  <a:pt x="1028700" y="0"/>
                </a:lnTo>
                <a:lnTo>
                  <a:pt x="1035844" y="180975"/>
                </a:lnTo>
                <a:lnTo>
                  <a:pt x="531019" y="2643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0D3C7D-06BD-401C-8FCA-603534700A5E}"/>
              </a:ext>
            </a:extLst>
          </p:cNvPr>
          <p:cNvSpPr/>
          <p:nvPr/>
        </p:nvSpPr>
        <p:spPr>
          <a:xfrm>
            <a:off x="6134100" y="1747838"/>
            <a:ext cx="1665288" cy="1631950"/>
          </a:xfrm>
          <a:custGeom>
            <a:avLst/>
            <a:gdLst>
              <a:gd name="connsiteX0" fmla="*/ 585788 w 1664494"/>
              <a:gd name="connsiteY0" fmla="*/ 321468 h 1631156"/>
              <a:gd name="connsiteX1" fmla="*/ 35719 w 1664494"/>
              <a:gd name="connsiteY1" fmla="*/ 423862 h 1631156"/>
              <a:gd name="connsiteX2" fmla="*/ 0 w 1664494"/>
              <a:gd name="connsiteY2" fmla="*/ 264318 h 1631156"/>
              <a:gd name="connsiteX3" fmla="*/ 133350 w 1664494"/>
              <a:gd name="connsiteY3" fmla="*/ 247650 h 1631156"/>
              <a:gd name="connsiteX4" fmla="*/ 623888 w 1664494"/>
              <a:gd name="connsiteY4" fmla="*/ 152400 h 1631156"/>
              <a:gd name="connsiteX5" fmla="*/ 1026319 w 1664494"/>
              <a:gd name="connsiteY5" fmla="*/ 71437 h 1631156"/>
              <a:gd name="connsiteX6" fmla="*/ 1166813 w 1664494"/>
              <a:gd name="connsiteY6" fmla="*/ 26193 h 1631156"/>
              <a:gd name="connsiteX7" fmla="*/ 1245394 w 1664494"/>
              <a:gd name="connsiteY7" fmla="*/ 7143 h 1631156"/>
              <a:gd name="connsiteX8" fmla="*/ 1297781 w 1664494"/>
              <a:gd name="connsiteY8" fmla="*/ 0 h 1631156"/>
              <a:gd name="connsiteX9" fmla="*/ 1326356 w 1664494"/>
              <a:gd name="connsiteY9" fmla="*/ 0 h 1631156"/>
              <a:gd name="connsiteX10" fmla="*/ 1345406 w 1664494"/>
              <a:gd name="connsiteY10" fmla="*/ 7143 h 1631156"/>
              <a:gd name="connsiteX11" fmla="*/ 1445419 w 1664494"/>
              <a:gd name="connsiteY11" fmla="*/ 76200 h 1631156"/>
              <a:gd name="connsiteX12" fmla="*/ 1554956 w 1664494"/>
              <a:gd name="connsiteY12" fmla="*/ 159543 h 1631156"/>
              <a:gd name="connsiteX13" fmla="*/ 1633538 w 1664494"/>
              <a:gd name="connsiteY13" fmla="*/ 228600 h 1631156"/>
              <a:gd name="connsiteX14" fmla="*/ 1657350 w 1664494"/>
              <a:gd name="connsiteY14" fmla="*/ 261937 h 1631156"/>
              <a:gd name="connsiteX15" fmla="*/ 1664494 w 1664494"/>
              <a:gd name="connsiteY15" fmla="*/ 285750 h 1631156"/>
              <a:gd name="connsiteX16" fmla="*/ 1662113 w 1664494"/>
              <a:gd name="connsiteY16" fmla="*/ 314325 h 1631156"/>
              <a:gd name="connsiteX17" fmla="*/ 1650206 w 1664494"/>
              <a:gd name="connsiteY17" fmla="*/ 342900 h 1631156"/>
              <a:gd name="connsiteX18" fmla="*/ 1604963 w 1664494"/>
              <a:gd name="connsiteY18" fmla="*/ 392906 h 1631156"/>
              <a:gd name="connsiteX19" fmla="*/ 1581150 w 1664494"/>
              <a:gd name="connsiteY19" fmla="*/ 414337 h 1631156"/>
              <a:gd name="connsiteX20" fmla="*/ 1545431 w 1664494"/>
              <a:gd name="connsiteY20" fmla="*/ 519112 h 1631156"/>
              <a:gd name="connsiteX21" fmla="*/ 1521619 w 1664494"/>
              <a:gd name="connsiteY21" fmla="*/ 659606 h 1631156"/>
              <a:gd name="connsiteX22" fmla="*/ 1462088 w 1664494"/>
              <a:gd name="connsiteY22" fmla="*/ 971550 h 1631156"/>
              <a:gd name="connsiteX23" fmla="*/ 1412081 w 1664494"/>
              <a:gd name="connsiteY23" fmla="*/ 1266825 h 1631156"/>
              <a:gd name="connsiteX24" fmla="*/ 1362075 w 1664494"/>
              <a:gd name="connsiteY24" fmla="*/ 1531143 h 1631156"/>
              <a:gd name="connsiteX25" fmla="*/ 1345406 w 1664494"/>
              <a:gd name="connsiteY25" fmla="*/ 1578768 h 1631156"/>
              <a:gd name="connsiteX26" fmla="*/ 1326356 w 1664494"/>
              <a:gd name="connsiteY26" fmla="*/ 1602581 h 1631156"/>
              <a:gd name="connsiteX27" fmla="*/ 1293019 w 1664494"/>
              <a:gd name="connsiteY27" fmla="*/ 1624012 h 1631156"/>
              <a:gd name="connsiteX28" fmla="*/ 1262063 w 1664494"/>
              <a:gd name="connsiteY28" fmla="*/ 1631156 h 1631156"/>
              <a:gd name="connsiteX29" fmla="*/ 1233488 w 1664494"/>
              <a:gd name="connsiteY29" fmla="*/ 1628775 h 1631156"/>
              <a:gd name="connsiteX30" fmla="*/ 1197769 w 1664494"/>
              <a:gd name="connsiteY30" fmla="*/ 1621631 h 1631156"/>
              <a:gd name="connsiteX31" fmla="*/ 1102519 w 1664494"/>
              <a:gd name="connsiteY31" fmla="*/ 1578768 h 1631156"/>
              <a:gd name="connsiteX32" fmla="*/ 1135856 w 1664494"/>
              <a:gd name="connsiteY32" fmla="*/ 1431131 h 1631156"/>
              <a:gd name="connsiteX33" fmla="*/ 1166813 w 1664494"/>
              <a:gd name="connsiteY33" fmla="*/ 902493 h 1631156"/>
              <a:gd name="connsiteX34" fmla="*/ 1207294 w 1664494"/>
              <a:gd name="connsiteY34" fmla="*/ 735806 h 1631156"/>
              <a:gd name="connsiteX35" fmla="*/ 1226344 w 1664494"/>
              <a:gd name="connsiteY35" fmla="*/ 295275 h 1631156"/>
              <a:gd name="connsiteX36" fmla="*/ 1223963 w 1664494"/>
              <a:gd name="connsiteY36" fmla="*/ 278606 h 1631156"/>
              <a:gd name="connsiteX37" fmla="*/ 1219200 w 1664494"/>
              <a:gd name="connsiteY37" fmla="*/ 261937 h 1631156"/>
              <a:gd name="connsiteX38" fmla="*/ 1204913 w 1664494"/>
              <a:gd name="connsiteY38" fmla="*/ 250031 h 1631156"/>
              <a:gd name="connsiteX39" fmla="*/ 1176338 w 1664494"/>
              <a:gd name="connsiteY39" fmla="*/ 235743 h 1631156"/>
              <a:gd name="connsiteX40" fmla="*/ 1133475 w 1664494"/>
              <a:gd name="connsiteY40" fmla="*/ 230981 h 1631156"/>
              <a:gd name="connsiteX41" fmla="*/ 1076325 w 1664494"/>
              <a:gd name="connsiteY41" fmla="*/ 235743 h 1631156"/>
              <a:gd name="connsiteX42" fmla="*/ 585788 w 1664494"/>
              <a:gd name="connsiteY42" fmla="*/ 321468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64494" h="1631156">
                <a:moveTo>
                  <a:pt x="585788" y="321468"/>
                </a:moveTo>
                <a:lnTo>
                  <a:pt x="35719" y="423862"/>
                </a:lnTo>
                <a:lnTo>
                  <a:pt x="0" y="264318"/>
                </a:lnTo>
                <a:lnTo>
                  <a:pt x="133350" y="247650"/>
                </a:lnTo>
                <a:lnTo>
                  <a:pt x="623888" y="152400"/>
                </a:lnTo>
                <a:lnTo>
                  <a:pt x="1026319" y="71437"/>
                </a:lnTo>
                <a:lnTo>
                  <a:pt x="1166813" y="26193"/>
                </a:lnTo>
                <a:lnTo>
                  <a:pt x="1245394" y="7143"/>
                </a:lnTo>
                <a:lnTo>
                  <a:pt x="1297781" y="0"/>
                </a:lnTo>
                <a:lnTo>
                  <a:pt x="1326356" y="0"/>
                </a:lnTo>
                <a:lnTo>
                  <a:pt x="1345406" y="7143"/>
                </a:lnTo>
                <a:lnTo>
                  <a:pt x="1445419" y="76200"/>
                </a:lnTo>
                <a:lnTo>
                  <a:pt x="1554956" y="159543"/>
                </a:lnTo>
                <a:lnTo>
                  <a:pt x="1633538" y="228600"/>
                </a:lnTo>
                <a:lnTo>
                  <a:pt x="1657350" y="261937"/>
                </a:lnTo>
                <a:lnTo>
                  <a:pt x="1664494" y="285750"/>
                </a:lnTo>
                <a:lnTo>
                  <a:pt x="1662113" y="314325"/>
                </a:lnTo>
                <a:lnTo>
                  <a:pt x="1650206" y="342900"/>
                </a:lnTo>
                <a:lnTo>
                  <a:pt x="1604963" y="392906"/>
                </a:lnTo>
                <a:lnTo>
                  <a:pt x="1581150" y="414337"/>
                </a:lnTo>
                <a:lnTo>
                  <a:pt x="1545431" y="519112"/>
                </a:lnTo>
                <a:lnTo>
                  <a:pt x="1521619" y="659606"/>
                </a:lnTo>
                <a:lnTo>
                  <a:pt x="1462088" y="971550"/>
                </a:lnTo>
                <a:lnTo>
                  <a:pt x="1412081" y="1266825"/>
                </a:lnTo>
                <a:lnTo>
                  <a:pt x="1362075" y="1531143"/>
                </a:lnTo>
                <a:lnTo>
                  <a:pt x="1345406" y="1578768"/>
                </a:lnTo>
                <a:lnTo>
                  <a:pt x="1326356" y="1602581"/>
                </a:lnTo>
                <a:lnTo>
                  <a:pt x="1293019" y="1624012"/>
                </a:lnTo>
                <a:lnTo>
                  <a:pt x="1262063" y="1631156"/>
                </a:lnTo>
                <a:lnTo>
                  <a:pt x="1233488" y="1628775"/>
                </a:lnTo>
                <a:lnTo>
                  <a:pt x="1197769" y="1621631"/>
                </a:lnTo>
                <a:lnTo>
                  <a:pt x="1102519" y="1578768"/>
                </a:lnTo>
                <a:lnTo>
                  <a:pt x="1135856" y="1431131"/>
                </a:lnTo>
                <a:lnTo>
                  <a:pt x="1166813" y="902493"/>
                </a:lnTo>
                <a:lnTo>
                  <a:pt x="1207294" y="735806"/>
                </a:lnTo>
                <a:lnTo>
                  <a:pt x="1226344" y="295275"/>
                </a:lnTo>
                <a:lnTo>
                  <a:pt x="1223963" y="278606"/>
                </a:lnTo>
                <a:lnTo>
                  <a:pt x="1219200" y="261937"/>
                </a:lnTo>
                <a:lnTo>
                  <a:pt x="1204913" y="250031"/>
                </a:lnTo>
                <a:lnTo>
                  <a:pt x="1176338" y="235743"/>
                </a:lnTo>
                <a:lnTo>
                  <a:pt x="1133475" y="230981"/>
                </a:lnTo>
                <a:lnTo>
                  <a:pt x="1076325" y="235743"/>
                </a:lnTo>
                <a:lnTo>
                  <a:pt x="585788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7EE307F-99EA-4C62-912B-0F0F7C1FDC75}"/>
              </a:ext>
            </a:extLst>
          </p:cNvPr>
          <p:cNvSpPr/>
          <p:nvPr/>
        </p:nvSpPr>
        <p:spPr>
          <a:xfrm>
            <a:off x="6175376" y="2476500"/>
            <a:ext cx="1211263" cy="338138"/>
          </a:xfrm>
          <a:custGeom>
            <a:avLst/>
            <a:gdLst>
              <a:gd name="connsiteX0" fmla="*/ 769144 w 1212057"/>
              <a:gd name="connsiteY0" fmla="*/ 238125 h 338138"/>
              <a:gd name="connsiteX1" fmla="*/ 266700 w 1212057"/>
              <a:gd name="connsiteY1" fmla="*/ 302419 h 338138"/>
              <a:gd name="connsiteX2" fmla="*/ 7144 w 1212057"/>
              <a:gd name="connsiteY2" fmla="*/ 338138 h 338138"/>
              <a:gd name="connsiteX3" fmla="*/ 0 w 1212057"/>
              <a:gd name="connsiteY3" fmla="*/ 166688 h 338138"/>
              <a:gd name="connsiteX4" fmla="*/ 269082 w 1212057"/>
              <a:gd name="connsiteY4" fmla="*/ 173831 h 338138"/>
              <a:gd name="connsiteX5" fmla="*/ 769144 w 1212057"/>
              <a:gd name="connsiteY5" fmla="*/ 80963 h 338138"/>
              <a:gd name="connsiteX6" fmla="*/ 1212057 w 1212057"/>
              <a:gd name="connsiteY6" fmla="*/ 0 h 338138"/>
              <a:gd name="connsiteX7" fmla="*/ 1195388 w 1212057"/>
              <a:gd name="connsiteY7" fmla="*/ 200025 h 338138"/>
              <a:gd name="connsiteX8" fmla="*/ 769144 w 1212057"/>
              <a:gd name="connsiteY8" fmla="*/ 23812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057" h="338138">
                <a:moveTo>
                  <a:pt x="769144" y="238125"/>
                </a:moveTo>
                <a:lnTo>
                  <a:pt x="266700" y="302419"/>
                </a:lnTo>
                <a:lnTo>
                  <a:pt x="7144" y="338138"/>
                </a:lnTo>
                <a:lnTo>
                  <a:pt x="0" y="166688"/>
                </a:lnTo>
                <a:lnTo>
                  <a:pt x="269082" y="173831"/>
                </a:lnTo>
                <a:lnTo>
                  <a:pt x="769144" y="80963"/>
                </a:lnTo>
                <a:lnTo>
                  <a:pt x="1212057" y="0"/>
                </a:lnTo>
                <a:lnTo>
                  <a:pt x="1195388" y="200025"/>
                </a:lnTo>
                <a:lnTo>
                  <a:pt x="769144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7189D01-2087-4F25-9F27-633B9E0EA198}"/>
              </a:ext>
            </a:extLst>
          </p:cNvPr>
          <p:cNvSpPr/>
          <p:nvPr/>
        </p:nvSpPr>
        <p:spPr>
          <a:xfrm>
            <a:off x="6167439" y="3124201"/>
            <a:ext cx="1184275" cy="373063"/>
          </a:xfrm>
          <a:custGeom>
            <a:avLst/>
            <a:gdLst>
              <a:gd name="connsiteX0" fmla="*/ 700087 w 1183481"/>
              <a:gd name="connsiteY0" fmla="*/ 292894 h 373856"/>
              <a:gd name="connsiteX1" fmla="*/ 304800 w 1183481"/>
              <a:gd name="connsiteY1" fmla="*/ 373856 h 373856"/>
              <a:gd name="connsiteX2" fmla="*/ 2381 w 1183481"/>
              <a:gd name="connsiteY2" fmla="*/ 373856 h 373856"/>
              <a:gd name="connsiteX3" fmla="*/ 0 w 1183481"/>
              <a:gd name="connsiteY3" fmla="*/ 188119 h 373856"/>
              <a:gd name="connsiteX4" fmla="*/ 323850 w 1183481"/>
              <a:gd name="connsiteY4" fmla="*/ 192881 h 373856"/>
              <a:gd name="connsiteX5" fmla="*/ 428625 w 1183481"/>
              <a:gd name="connsiteY5" fmla="*/ 169069 h 373856"/>
              <a:gd name="connsiteX6" fmla="*/ 1173956 w 1183481"/>
              <a:gd name="connsiteY6" fmla="*/ 0 h 373856"/>
              <a:gd name="connsiteX7" fmla="*/ 1183481 w 1183481"/>
              <a:gd name="connsiteY7" fmla="*/ 202406 h 373856"/>
              <a:gd name="connsiteX8" fmla="*/ 700087 w 1183481"/>
              <a:gd name="connsiteY8" fmla="*/ 292894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3481" h="373856">
                <a:moveTo>
                  <a:pt x="700087" y="292894"/>
                </a:moveTo>
                <a:lnTo>
                  <a:pt x="304800" y="373856"/>
                </a:lnTo>
                <a:lnTo>
                  <a:pt x="2381" y="373856"/>
                </a:lnTo>
                <a:cubicBezTo>
                  <a:pt x="1587" y="311944"/>
                  <a:pt x="794" y="250031"/>
                  <a:pt x="0" y="188119"/>
                </a:cubicBezTo>
                <a:lnTo>
                  <a:pt x="323850" y="192881"/>
                </a:lnTo>
                <a:lnTo>
                  <a:pt x="428625" y="169069"/>
                </a:lnTo>
                <a:lnTo>
                  <a:pt x="1173956" y="0"/>
                </a:lnTo>
                <a:lnTo>
                  <a:pt x="1183481" y="202406"/>
                </a:lnTo>
                <a:lnTo>
                  <a:pt x="700087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31D6754-A8D2-4367-A6C7-187612207E3F}"/>
              </a:ext>
            </a:extLst>
          </p:cNvPr>
          <p:cNvSpPr/>
          <p:nvPr/>
        </p:nvSpPr>
        <p:spPr>
          <a:xfrm rot="16200000">
            <a:off x="4125914" y="3560764"/>
            <a:ext cx="3914775" cy="498475"/>
          </a:xfrm>
          <a:custGeom>
            <a:avLst/>
            <a:gdLst>
              <a:gd name="connsiteX0" fmla="*/ 1984375 w 3914775"/>
              <a:gd name="connsiteY0" fmla="*/ 403225 h 498475"/>
              <a:gd name="connsiteX1" fmla="*/ 1016000 w 3914775"/>
              <a:gd name="connsiteY1" fmla="*/ 396875 h 498475"/>
              <a:gd name="connsiteX2" fmla="*/ 501650 w 3914775"/>
              <a:gd name="connsiteY2" fmla="*/ 390525 h 498475"/>
              <a:gd name="connsiteX3" fmla="*/ 174625 w 3914775"/>
              <a:gd name="connsiteY3" fmla="*/ 498475 h 498475"/>
              <a:gd name="connsiteX4" fmla="*/ 79375 w 3914775"/>
              <a:gd name="connsiteY4" fmla="*/ 403225 h 498475"/>
              <a:gd name="connsiteX5" fmla="*/ 25400 w 3914775"/>
              <a:gd name="connsiteY5" fmla="*/ 358775 h 498475"/>
              <a:gd name="connsiteX6" fmla="*/ 6350 w 3914775"/>
              <a:gd name="connsiteY6" fmla="*/ 339725 h 498475"/>
              <a:gd name="connsiteX7" fmla="*/ 0 w 3914775"/>
              <a:gd name="connsiteY7" fmla="*/ 311150 h 498475"/>
              <a:gd name="connsiteX8" fmla="*/ 3175 w 3914775"/>
              <a:gd name="connsiteY8" fmla="*/ 269875 h 498475"/>
              <a:gd name="connsiteX9" fmla="*/ 19050 w 3914775"/>
              <a:gd name="connsiteY9" fmla="*/ 247650 h 498475"/>
              <a:gd name="connsiteX10" fmla="*/ 57150 w 3914775"/>
              <a:gd name="connsiteY10" fmla="*/ 222250 h 498475"/>
              <a:gd name="connsiteX11" fmla="*/ 92075 w 3914775"/>
              <a:gd name="connsiteY11" fmla="*/ 206375 h 498475"/>
              <a:gd name="connsiteX12" fmla="*/ 212725 w 3914775"/>
              <a:gd name="connsiteY12" fmla="*/ 130175 h 498475"/>
              <a:gd name="connsiteX13" fmla="*/ 320675 w 3914775"/>
              <a:gd name="connsiteY13" fmla="*/ 76200 h 498475"/>
              <a:gd name="connsiteX14" fmla="*/ 336550 w 3914775"/>
              <a:gd name="connsiteY14" fmla="*/ 73025 h 498475"/>
              <a:gd name="connsiteX15" fmla="*/ 384175 w 3914775"/>
              <a:gd name="connsiteY15" fmla="*/ 92075 h 498475"/>
              <a:gd name="connsiteX16" fmla="*/ 463550 w 3914775"/>
              <a:gd name="connsiteY16" fmla="*/ 123825 h 498475"/>
              <a:gd name="connsiteX17" fmla="*/ 533400 w 3914775"/>
              <a:gd name="connsiteY17" fmla="*/ 133350 h 498475"/>
              <a:gd name="connsiteX18" fmla="*/ 669925 w 3914775"/>
              <a:gd name="connsiteY18" fmla="*/ 142875 h 498475"/>
              <a:gd name="connsiteX19" fmla="*/ 1400175 w 3914775"/>
              <a:gd name="connsiteY19" fmla="*/ 142875 h 498475"/>
              <a:gd name="connsiteX20" fmla="*/ 2317750 w 3914775"/>
              <a:gd name="connsiteY20" fmla="*/ 142875 h 498475"/>
              <a:gd name="connsiteX21" fmla="*/ 3143250 w 3914775"/>
              <a:gd name="connsiteY21" fmla="*/ 142875 h 498475"/>
              <a:gd name="connsiteX22" fmla="*/ 3584575 w 3914775"/>
              <a:gd name="connsiteY22" fmla="*/ 142875 h 498475"/>
              <a:gd name="connsiteX23" fmla="*/ 3651250 w 3914775"/>
              <a:gd name="connsiteY23" fmla="*/ 139700 h 498475"/>
              <a:gd name="connsiteX24" fmla="*/ 3683000 w 3914775"/>
              <a:gd name="connsiteY24" fmla="*/ 130175 h 498475"/>
              <a:gd name="connsiteX25" fmla="*/ 3749675 w 3914775"/>
              <a:gd name="connsiteY25" fmla="*/ 98425 h 498475"/>
              <a:gd name="connsiteX26" fmla="*/ 3819525 w 3914775"/>
              <a:gd name="connsiteY26" fmla="*/ 47625 h 498475"/>
              <a:gd name="connsiteX27" fmla="*/ 3851275 w 3914775"/>
              <a:gd name="connsiteY27" fmla="*/ 15875 h 498475"/>
              <a:gd name="connsiteX28" fmla="*/ 3876675 w 3914775"/>
              <a:gd name="connsiteY28" fmla="*/ 0 h 498475"/>
              <a:gd name="connsiteX29" fmla="*/ 3895725 w 3914775"/>
              <a:gd name="connsiteY29" fmla="*/ 0 h 498475"/>
              <a:gd name="connsiteX30" fmla="*/ 3911600 w 3914775"/>
              <a:gd name="connsiteY30" fmla="*/ 3175 h 498475"/>
              <a:gd name="connsiteX31" fmla="*/ 3914775 w 3914775"/>
              <a:gd name="connsiteY31" fmla="*/ 15875 h 498475"/>
              <a:gd name="connsiteX32" fmla="*/ 3902075 w 3914775"/>
              <a:gd name="connsiteY32" fmla="*/ 53975 h 498475"/>
              <a:gd name="connsiteX33" fmla="*/ 3848100 w 3914775"/>
              <a:gd name="connsiteY33" fmla="*/ 203200 h 498475"/>
              <a:gd name="connsiteX34" fmla="*/ 3800475 w 3914775"/>
              <a:gd name="connsiteY34" fmla="*/ 339725 h 498475"/>
              <a:gd name="connsiteX35" fmla="*/ 3752850 w 3914775"/>
              <a:gd name="connsiteY35" fmla="*/ 425450 h 498475"/>
              <a:gd name="connsiteX36" fmla="*/ 3619500 w 3914775"/>
              <a:gd name="connsiteY36" fmla="*/ 406400 h 498475"/>
              <a:gd name="connsiteX37" fmla="*/ 3048000 w 3914775"/>
              <a:gd name="connsiteY37" fmla="*/ 409575 h 498475"/>
              <a:gd name="connsiteX38" fmla="*/ 2355850 w 3914775"/>
              <a:gd name="connsiteY38" fmla="*/ 406400 h 498475"/>
              <a:gd name="connsiteX39" fmla="*/ 1984375 w 3914775"/>
              <a:gd name="connsiteY39" fmla="*/ 403225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14775" h="498475">
                <a:moveTo>
                  <a:pt x="1984375" y="403225"/>
                </a:moveTo>
                <a:lnTo>
                  <a:pt x="1016000" y="396875"/>
                </a:lnTo>
                <a:lnTo>
                  <a:pt x="501650" y="390525"/>
                </a:lnTo>
                <a:lnTo>
                  <a:pt x="174625" y="498475"/>
                </a:lnTo>
                <a:lnTo>
                  <a:pt x="79375" y="403225"/>
                </a:lnTo>
                <a:lnTo>
                  <a:pt x="25400" y="358775"/>
                </a:lnTo>
                <a:lnTo>
                  <a:pt x="6350" y="339725"/>
                </a:lnTo>
                <a:lnTo>
                  <a:pt x="0" y="311150"/>
                </a:lnTo>
                <a:lnTo>
                  <a:pt x="3175" y="269875"/>
                </a:lnTo>
                <a:lnTo>
                  <a:pt x="19050" y="247650"/>
                </a:lnTo>
                <a:lnTo>
                  <a:pt x="57150" y="222250"/>
                </a:lnTo>
                <a:lnTo>
                  <a:pt x="92075" y="206375"/>
                </a:lnTo>
                <a:lnTo>
                  <a:pt x="212725" y="130175"/>
                </a:lnTo>
                <a:lnTo>
                  <a:pt x="320675" y="76200"/>
                </a:lnTo>
                <a:lnTo>
                  <a:pt x="336550" y="73025"/>
                </a:lnTo>
                <a:lnTo>
                  <a:pt x="384175" y="92075"/>
                </a:lnTo>
                <a:lnTo>
                  <a:pt x="463550" y="123825"/>
                </a:lnTo>
                <a:lnTo>
                  <a:pt x="533400" y="133350"/>
                </a:lnTo>
                <a:lnTo>
                  <a:pt x="669925" y="142875"/>
                </a:lnTo>
                <a:lnTo>
                  <a:pt x="1400175" y="142875"/>
                </a:lnTo>
                <a:lnTo>
                  <a:pt x="2317750" y="142875"/>
                </a:lnTo>
                <a:lnTo>
                  <a:pt x="3143250" y="142875"/>
                </a:lnTo>
                <a:lnTo>
                  <a:pt x="3584575" y="142875"/>
                </a:lnTo>
                <a:lnTo>
                  <a:pt x="3651250" y="139700"/>
                </a:lnTo>
                <a:lnTo>
                  <a:pt x="3683000" y="130175"/>
                </a:lnTo>
                <a:lnTo>
                  <a:pt x="3749675" y="98425"/>
                </a:lnTo>
                <a:lnTo>
                  <a:pt x="3819525" y="47625"/>
                </a:lnTo>
                <a:lnTo>
                  <a:pt x="3851275" y="15875"/>
                </a:lnTo>
                <a:lnTo>
                  <a:pt x="3876675" y="0"/>
                </a:lnTo>
                <a:lnTo>
                  <a:pt x="3895725" y="0"/>
                </a:lnTo>
                <a:lnTo>
                  <a:pt x="3911600" y="3175"/>
                </a:lnTo>
                <a:lnTo>
                  <a:pt x="3914775" y="15875"/>
                </a:lnTo>
                <a:lnTo>
                  <a:pt x="3902075" y="53975"/>
                </a:lnTo>
                <a:lnTo>
                  <a:pt x="3848100" y="203200"/>
                </a:lnTo>
                <a:lnTo>
                  <a:pt x="3800475" y="339725"/>
                </a:lnTo>
                <a:lnTo>
                  <a:pt x="3752850" y="425450"/>
                </a:lnTo>
                <a:lnTo>
                  <a:pt x="3619500" y="406400"/>
                </a:lnTo>
                <a:lnTo>
                  <a:pt x="3048000" y="409575"/>
                </a:lnTo>
                <a:lnTo>
                  <a:pt x="2355850" y="406400"/>
                </a:lnTo>
                <a:lnTo>
                  <a:pt x="1984375" y="403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91763AA-265C-4AB5-92C8-0CB31A8B6BC0}"/>
              </a:ext>
            </a:extLst>
          </p:cNvPr>
          <p:cNvSpPr/>
          <p:nvPr/>
        </p:nvSpPr>
        <p:spPr>
          <a:xfrm>
            <a:off x="6115051" y="4760913"/>
            <a:ext cx="1217613" cy="876300"/>
          </a:xfrm>
          <a:custGeom>
            <a:avLst/>
            <a:gdLst>
              <a:gd name="connsiteX0" fmla="*/ 657225 w 1216819"/>
              <a:gd name="connsiteY0" fmla="*/ 464344 h 876300"/>
              <a:gd name="connsiteX1" fmla="*/ 376238 w 1216819"/>
              <a:gd name="connsiteY1" fmla="*/ 688181 h 876300"/>
              <a:gd name="connsiteX2" fmla="*/ 169069 w 1216819"/>
              <a:gd name="connsiteY2" fmla="*/ 876300 h 876300"/>
              <a:gd name="connsiteX3" fmla="*/ 0 w 1216819"/>
              <a:gd name="connsiteY3" fmla="*/ 507206 h 876300"/>
              <a:gd name="connsiteX4" fmla="*/ 190500 w 1216819"/>
              <a:gd name="connsiteY4" fmla="*/ 452437 h 876300"/>
              <a:gd name="connsiteX5" fmla="*/ 552450 w 1216819"/>
              <a:gd name="connsiteY5" fmla="*/ 311944 h 876300"/>
              <a:gd name="connsiteX6" fmla="*/ 921544 w 1216819"/>
              <a:gd name="connsiteY6" fmla="*/ 135731 h 876300"/>
              <a:gd name="connsiteX7" fmla="*/ 1123950 w 1216819"/>
              <a:gd name="connsiteY7" fmla="*/ 28575 h 876300"/>
              <a:gd name="connsiteX8" fmla="*/ 1166813 w 1216819"/>
              <a:gd name="connsiteY8" fmla="*/ 7144 h 876300"/>
              <a:gd name="connsiteX9" fmla="*/ 1193006 w 1216819"/>
              <a:gd name="connsiteY9" fmla="*/ 0 h 876300"/>
              <a:gd name="connsiteX10" fmla="*/ 1214438 w 1216819"/>
              <a:gd name="connsiteY10" fmla="*/ 7144 h 876300"/>
              <a:gd name="connsiteX11" fmla="*/ 1216819 w 1216819"/>
              <a:gd name="connsiteY11" fmla="*/ 16669 h 876300"/>
              <a:gd name="connsiteX12" fmla="*/ 1209675 w 1216819"/>
              <a:gd name="connsiteY12" fmla="*/ 35719 h 876300"/>
              <a:gd name="connsiteX13" fmla="*/ 1190625 w 1216819"/>
              <a:gd name="connsiteY13" fmla="*/ 64294 h 876300"/>
              <a:gd name="connsiteX14" fmla="*/ 1028700 w 1216819"/>
              <a:gd name="connsiteY14" fmla="*/ 178594 h 876300"/>
              <a:gd name="connsiteX15" fmla="*/ 657225 w 1216819"/>
              <a:gd name="connsiteY15" fmla="*/ 464344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6819" h="876300">
                <a:moveTo>
                  <a:pt x="657225" y="464344"/>
                </a:moveTo>
                <a:lnTo>
                  <a:pt x="376238" y="688181"/>
                </a:lnTo>
                <a:lnTo>
                  <a:pt x="169069" y="876300"/>
                </a:lnTo>
                <a:lnTo>
                  <a:pt x="0" y="507206"/>
                </a:lnTo>
                <a:lnTo>
                  <a:pt x="190500" y="452437"/>
                </a:lnTo>
                <a:lnTo>
                  <a:pt x="552450" y="311944"/>
                </a:lnTo>
                <a:lnTo>
                  <a:pt x="921544" y="135731"/>
                </a:lnTo>
                <a:lnTo>
                  <a:pt x="1123950" y="28575"/>
                </a:lnTo>
                <a:lnTo>
                  <a:pt x="1166813" y="7144"/>
                </a:lnTo>
                <a:lnTo>
                  <a:pt x="1193006" y="0"/>
                </a:lnTo>
                <a:lnTo>
                  <a:pt x="1214438" y="7144"/>
                </a:lnTo>
                <a:lnTo>
                  <a:pt x="1216819" y="16669"/>
                </a:lnTo>
                <a:lnTo>
                  <a:pt x="1209675" y="35719"/>
                </a:lnTo>
                <a:lnTo>
                  <a:pt x="1190625" y="64294"/>
                </a:lnTo>
                <a:lnTo>
                  <a:pt x="1028700" y="178594"/>
                </a:lnTo>
                <a:lnTo>
                  <a:pt x="657225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D04464A-1385-44C0-9177-8CDA3F9461BA}"/>
              </a:ext>
            </a:extLst>
          </p:cNvPr>
          <p:cNvSpPr/>
          <p:nvPr/>
        </p:nvSpPr>
        <p:spPr>
          <a:xfrm>
            <a:off x="7043738" y="3265488"/>
            <a:ext cx="1090612" cy="977900"/>
          </a:xfrm>
          <a:custGeom>
            <a:avLst/>
            <a:gdLst>
              <a:gd name="connsiteX0" fmla="*/ 607218 w 1090612"/>
              <a:gd name="connsiteY0" fmla="*/ 647700 h 978694"/>
              <a:gd name="connsiteX1" fmla="*/ 328612 w 1090612"/>
              <a:gd name="connsiteY1" fmla="*/ 826294 h 978694"/>
              <a:gd name="connsiteX2" fmla="*/ 57150 w 1090612"/>
              <a:gd name="connsiteY2" fmla="*/ 978694 h 978694"/>
              <a:gd name="connsiteX3" fmla="*/ 0 w 1090612"/>
              <a:gd name="connsiteY3" fmla="*/ 919162 h 978694"/>
              <a:gd name="connsiteX4" fmla="*/ 280987 w 1090612"/>
              <a:gd name="connsiteY4" fmla="*/ 688181 h 978694"/>
              <a:gd name="connsiteX5" fmla="*/ 542925 w 1090612"/>
              <a:gd name="connsiteY5" fmla="*/ 454819 h 978694"/>
              <a:gd name="connsiteX6" fmla="*/ 690562 w 1090612"/>
              <a:gd name="connsiteY6" fmla="*/ 309562 h 978694"/>
              <a:gd name="connsiteX7" fmla="*/ 711993 w 1090612"/>
              <a:gd name="connsiteY7" fmla="*/ 280987 h 978694"/>
              <a:gd name="connsiteX8" fmla="*/ 721518 w 1090612"/>
              <a:gd name="connsiteY8" fmla="*/ 257175 h 978694"/>
              <a:gd name="connsiteX9" fmla="*/ 726281 w 1090612"/>
              <a:gd name="connsiteY9" fmla="*/ 221456 h 978694"/>
              <a:gd name="connsiteX10" fmla="*/ 723900 w 1090612"/>
              <a:gd name="connsiteY10" fmla="*/ 183356 h 978694"/>
              <a:gd name="connsiteX11" fmla="*/ 716756 w 1090612"/>
              <a:gd name="connsiteY11" fmla="*/ 147637 h 978694"/>
              <a:gd name="connsiteX12" fmla="*/ 697706 w 1090612"/>
              <a:gd name="connsiteY12" fmla="*/ 109537 h 978694"/>
              <a:gd name="connsiteX13" fmla="*/ 676275 w 1090612"/>
              <a:gd name="connsiteY13" fmla="*/ 83344 h 978694"/>
              <a:gd name="connsiteX14" fmla="*/ 664368 w 1090612"/>
              <a:gd name="connsiteY14" fmla="*/ 59531 h 978694"/>
              <a:gd name="connsiteX15" fmla="*/ 657225 w 1090612"/>
              <a:gd name="connsiteY15" fmla="*/ 35719 h 978694"/>
              <a:gd name="connsiteX16" fmla="*/ 659606 w 1090612"/>
              <a:gd name="connsiteY16" fmla="*/ 11906 h 978694"/>
              <a:gd name="connsiteX17" fmla="*/ 669131 w 1090612"/>
              <a:gd name="connsiteY17" fmla="*/ 0 h 978694"/>
              <a:gd name="connsiteX18" fmla="*/ 695325 w 1090612"/>
              <a:gd name="connsiteY18" fmla="*/ 2381 h 978694"/>
              <a:gd name="connsiteX19" fmla="*/ 762000 w 1090612"/>
              <a:gd name="connsiteY19" fmla="*/ 38100 h 978694"/>
              <a:gd name="connsiteX20" fmla="*/ 816768 w 1090612"/>
              <a:gd name="connsiteY20" fmla="*/ 66675 h 978694"/>
              <a:gd name="connsiteX21" fmla="*/ 885825 w 1090612"/>
              <a:gd name="connsiteY21" fmla="*/ 111919 h 978694"/>
              <a:gd name="connsiteX22" fmla="*/ 976312 w 1090612"/>
              <a:gd name="connsiteY22" fmla="*/ 178594 h 978694"/>
              <a:gd name="connsiteX23" fmla="*/ 1040606 w 1090612"/>
              <a:gd name="connsiteY23" fmla="*/ 238125 h 978694"/>
              <a:gd name="connsiteX24" fmla="*/ 1076325 w 1090612"/>
              <a:gd name="connsiteY24" fmla="*/ 273844 h 978694"/>
              <a:gd name="connsiteX25" fmla="*/ 1085850 w 1090612"/>
              <a:gd name="connsiteY25" fmla="*/ 290512 h 978694"/>
              <a:gd name="connsiteX26" fmla="*/ 1090612 w 1090612"/>
              <a:gd name="connsiteY26" fmla="*/ 307181 h 978694"/>
              <a:gd name="connsiteX27" fmla="*/ 1088231 w 1090612"/>
              <a:gd name="connsiteY27" fmla="*/ 326231 h 978694"/>
              <a:gd name="connsiteX28" fmla="*/ 1078706 w 1090612"/>
              <a:gd name="connsiteY28" fmla="*/ 342900 h 978694"/>
              <a:gd name="connsiteX29" fmla="*/ 1038225 w 1090612"/>
              <a:gd name="connsiteY29" fmla="*/ 361950 h 978694"/>
              <a:gd name="connsiteX30" fmla="*/ 976312 w 1090612"/>
              <a:gd name="connsiteY30" fmla="*/ 392906 h 978694"/>
              <a:gd name="connsiteX31" fmla="*/ 885825 w 1090612"/>
              <a:gd name="connsiteY31" fmla="*/ 445294 h 978694"/>
              <a:gd name="connsiteX32" fmla="*/ 766762 w 1090612"/>
              <a:gd name="connsiteY32" fmla="*/ 538162 h 978694"/>
              <a:gd name="connsiteX33" fmla="*/ 607218 w 1090612"/>
              <a:gd name="connsiteY33" fmla="*/ 647700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2" h="978694">
                <a:moveTo>
                  <a:pt x="607218" y="647700"/>
                </a:moveTo>
                <a:lnTo>
                  <a:pt x="328612" y="826294"/>
                </a:lnTo>
                <a:lnTo>
                  <a:pt x="57150" y="978694"/>
                </a:lnTo>
                <a:lnTo>
                  <a:pt x="0" y="919162"/>
                </a:lnTo>
                <a:lnTo>
                  <a:pt x="280987" y="688181"/>
                </a:lnTo>
                <a:lnTo>
                  <a:pt x="542925" y="454819"/>
                </a:lnTo>
                <a:lnTo>
                  <a:pt x="690562" y="309562"/>
                </a:lnTo>
                <a:lnTo>
                  <a:pt x="711993" y="280987"/>
                </a:lnTo>
                <a:lnTo>
                  <a:pt x="721518" y="257175"/>
                </a:lnTo>
                <a:lnTo>
                  <a:pt x="726281" y="221456"/>
                </a:lnTo>
                <a:lnTo>
                  <a:pt x="723900" y="183356"/>
                </a:lnTo>
                <a:lnTo>
                  <a:pt x="716756" y="147637"/>
                </a:lnTo>
                <a:lnTo>
                  <a:pt x="697706" y="109537"/>
                </a:lnTo>
                <a:lnTo>
                  <a:pt x="676275" y="83344"/>
                </a:lnTo>
                <a:lnTo>
                  <a:pt x="664368" y="59531"/>
                </a:lnTo>
                <a:lnTo>
                  <a:pt x="657225" y="35719"/>
                </a:lnTo>
                <a:lnTo>
                  <a:pt x="659606" y="11906"/>
                </a:lnTo>
                <a:lnTo>
                  <a:pt x="669131" y="0"/>
                </a:lnTo>
                <a:lnTo>
                  <a:pt x="695325" y="2381"/>
                </a:lnTo>
                <a:lnTo>
                  <a:pt x="762000" y="38100"/>
                </a:lnTo>
                <a:lnTo>
                  <a:pt x="816768" y="66675"/>
                </a:lnTo>
                <a:lnTo>
                  <a:pt x="885825" y="111919"/>
                </a:lnTo>
                <a:lnTo>
                  <a:pt x="976312" y="178594"/>
                </a:lnTo>
                <a:lnTo>
                  <a:pt x="1040606" y="238125"/>
                </a:lnTo>
                <a:lnTo>
                  <a:pt x="1076325" y="273844"/>
                </a:lnTo>
                <a:lnTo>
                  <a:pt x="1085850" y="290512"/>
                </a:lnTo>
                <a:lnTo>
                  <a:pt x="1090612" y="307181"/>
                </a:lnTo>
                <a:lnTo>
                  <a:pt x="1088231" y="326231"/>
                </a:lnTo>
                <a:lnTo>
                  <a:pt x="1078706" y="342900"/>
                </a:lnTo>
                <a:lnTo>
                  <a:pt x="1038225" y="361950"/>
                </a:lnTo>
                <a:lnTo>
                  <a:pt x="976312" y="392906"/>
                </a:lnTo>
                <a:lnTo>
                  <a:pt x="885825" y="445294"/>
                </a:lnTo>
                <a:lnTo>
                  <a:pt x="766762" y="538162"/>
                </a:lnTo>
                <a:lnTo>
                  <a:pt x="607218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E11514C-E135-41D0-B266-9615AE749351}"/>
              </a:ext>
            </a:extLst>
          </p:cNvPr>
          <p:cNvSpPr/>
          <p:nvPr/>
        </p:nvSpPr>
        <p:spPr>
          <a:xfrm>
            <a:off x="6424613" y="3697289"/>
            <a:ext cx="2157412" cy="1855787"/>
          </a:xfrm>
          <a:custGeom>
            <a:avLst/>
            <a:gdLst>
              <a:gd name="connsiteX0" fmla="*/ 1162050 w 2157412"/>
              <a:gd name="connsiteY0" fmla="*/ 1371600 h 1854994"/>
              <a:gd name="connsiteX1" fmla="*/ 819150 w 2157412"/>
              <a:gd name="connsiteY1" fmla="*/ 900113 h 1854994"/>
              <a:gd name="connsiteX2" fmla="*/ 600075 w 2157412"/>
              <a:gd name="connsiteY2" fmla="*/ 597694 h 1854994"/>
              <a:gd name="connsiteX3" fmla="*/ 490537 w 2157412"/>
              <a:gd name="connsiteY3" fmla="*/ 447675 h 1854994"/>
              <a:gd name="connsiteX4" fmla="*/ 445293 w 2157412"/>
              <a:gd name="connsiteY4" fmla="*/ 392907 h 1854994"/>
              <a:gd name="connsiteX5" fmla="*/ 359568 w 2157412"/>
              <a:gd name="connsiteY5" fmla="*/ 311944 h 1854994"/>
              <a:gd name="connsiteX6" fmla="*/ 285750 w 2157412"/>
              <a:gd name="connsiteY6" fmla="*/ 254794 h 1854994"/>
              <a:gd name="connsiteX7" fmla="*/ 214312 w 2157412"/>
              <a:gd name="connsiteY7" fmla="*/ 200025 h 1854994"/>
              <a:gd name="connsiteX8" fmla="*/ 171450 w 2157412"/>
              <a:gd name="connsiteY8" fmla="*/ 176213 h 1854994"/>
              <a:gd name="connsiteX9" fmla="*/ 133350 w 2157412"/>
              <a:gd name="connsiteY9" fmla="*/ 154782 h 1854994"/>
              <a:gd name="connsiteX10" fmla="*/ 88106 w 2157412"/>
              <a:gd name="connsiteY10" fmla="*/ 140494 h 1854994"/>
              <a:gd name="connsiteX11" fmla="*/ 59531 w 2157412"/>
              <a:gd name="connsiteY11" fmla="*/ 130969 h 1854994"/>
              <a:gd name="connsiteX12" fmla="*/ 33337 w 2157412"/>
              <a:gd name="connsiteY12" fmla="*/ 109538 h 1854994"/>
              <a:gd name="connsiteX13" fmla="*/ 14287 w 2157412"/>
              <a:gd name="connsiteY13" fmla="*/ 85725 h 1854994"/>
              <a:gd name="connsiteX14" fmla="*/ 0 w 2157412"/>
              <a:gd name="connsiteY14" fmla="*/ 54769 h 1854994"/>
              <a:gd name="connsiteX15" fmla="*/ 2381 w 2157412"/>
              <a:gd name="connsiteY15" fmla="*/ 35719 h 1854994"/>
              <a:gd name="connsiteX16" fmla="*/ 14287 w 2157412"/>
              <a:gd name="connsiteY16" fmla="*/ 21432 h 1854994"/>
              <a:gd name="connsiteX17" fmla="*/ 52387 w 2157412"/>
              <a:gd name="connsiteY17" fmla="*/ 2382 h 1854994"/>
              <a:gd name="connsiteX18" fmla="*/ 85725 w 2157412"/>
              <a:gd name="connsiteY18" fmla="*/ 0 h 1854994"/>
              <a:gd name="connsiteX19" fmla="*/ 114300 w 2157412"/>
              <a:gd name="connsiteY19" fmla="*/ 2382 h 1854994"/>
              <a:gd name="connsiteX20" fmla="*/ 159543 w 2157412"/>
              <a:gd name="connsiteY20" fmla="*/ 19050 h 1854994"/>
              <a:gd name="connsiteX21" fmla="*/ 250031 w 2157412"/>
              <a:gd name="connsiteY21" fmla="*/ 57150 h 1854994"/>
              <a:gd name="connsiteX22" fmla="*/ 323850 w 2157412"/>
              <a:gd name="connsiteY22" fmla="*/ 104775 h 1854994"/>
              <a:gd name="connsiteX23" fmla="*/ 407193 w 2157412"/>
              <a:gd name="connsiteY23" fmla="*/ 171450 h 1854994"/>
              <a:gd name="connsiteX24" fmla="*/ 492918 w 2157412"/>
              <a:gd name="connsiteY24" fmla="*/ 252413 h 1854994"/>
              <a:gd name="connsiteX25" fmla="*/ 678656 w 2157412"/>
              <a:gd name="connsiteY25" fmla="*/ 450057 h 1854994"/>
              <a:gd name="connsiteX26" fmla="*/ 723900 w 2157412"/>
              <a:gd name="connsiteY26" fmla="*/ 504825 h 1854994"/>
              <a:gd name="connsiteX27" fmla="*/ 995362 w 2157412"/>
              <a:gd name="connsiteY27" fmla="*/ 785813 h 1854994"/>
              <a:gd name="connsiteX28" fmla="*/ 1188243 w 2157412"/>
              <a:gd name="connsiteY28" fmla="*/ 966788 h 1854994"/>
              <a:gd name="connsiteX29" fmla="*/ 1395412 w 2157412"/>
              <a:gd name="connsiteY29" fmla="*/ 1159669 h 1854994"/>
              <a:gd name="connsiteX30" fmla="*/ 1707356 w 2157412"/>
              <a:gd name="connsiteY30" fmla="*/ 1433513 h 1854994"/>
              <a:gd name="connsiteX31" fmla="*/ 1962150 w 2157412"/>
              <a:gd name="connsiteY31" fmla="*/ 1647825 h 1854994"/>
              <a:gd name="connsiteX32" fmla="*/ 2097881 w 2157412"/>
              <a:gd name="connsiteY32" fmla="*/ 1764507 h 1854994"/>
              <a:gd name="connsiteX33" fmla="*/ 2133600 w 2157412"/>
              <a:gd name="connsiteY33" fmla="*/ 1795463 h 1854994"/>
              <a:gd name="connsiteX34" fmla="*/ 2152650 w 2157412"/>
              <a:gd name="connsiteY34" fmla="*/ 1819275 h 1854994"/>
              <a:gd name="connsiteX35" fmla="*/ 2157412 w 2157412"/>
              <a:gd name="connsiteY35" fmla="*/ 1828800 h 1854994"/>
              <a:gd name="connsiteX36" fmla="*/ 2155031 w 2157412"/>
              <a:gd name="connsiteY36" fmla="*/ 1838325 h 1854994"/>
              <a:gd name="connsiteX37" fmla="*/ 2147887 w 2157412"/>
              <a:gd name="connsiteY37" fmla="*/ 1852613 h 1854994"/>
              <a:gd name="connsiteX38" fmla="*/ 2100262 w 2157412"/>
              <a:gd name="connsiteY38" fmla="*/ 1854994 h 1854994"/>
              <a:gd name="connsiteX39" fmla="*/ 1883568 w 2157412"/>
              <a:gd name="connsiteY39" fmla="*/ 1843088 h 1854994"/>
              <a:gd name="connsiteX40" fmla="*/ 1716881 w 2157412"/>
              <a:gd name="connsiteY40" fmla="*/ 1828800 h 1854994"/>
              <a:gd name="connsiteX41" fmla="*/ 1659731 w 2157412"/>
              <a:gd name="connsiteY41" fmla="*/ 1833563 h 1854994"/>
              <a:gd name="connsiteX42" fmla="*/ 1607343 w 2157412"/>
              <a:gd name="connsiteY42" fmla="*/ 1833563 h 1854994"/>
              <a:gd name="connsiteX43" fmla="*/ 1547812 w 2157412"/>
              <a:gd name="connsiteY43" fmla="*/ 1826419 h 1854994"/>
              <a:gd name="connsiteX44" fmla="*/ 1504950 w 2157412"/>
              <a:gd name="connsiteY44" fmla="*/ 1814513 h 1854994"/>
              <a:gd name="connsiteX45" fmla="*/ 1454943 w 2157412"/>
              <a:gd name="connsiteY45" fmla="*/ 1788319 h 1854994"/>
              <a:gd name="connsiteX46" fmla="*/ 1416843 w 2157412"/>
              <a:gd name="connsiteY46" fmla="*/ 1757363 h 1854994"/>
              <a:gd name="connsiteX47" fmla="*/ 1373981 w 2157412"/>
              <a:gd name="connsiteY47" fmla="*/ 1700213 h 1854994"/>
              <a:gd name="connsiteX48" fmla="*/ 1162050 w 2157412"/>
              <a:gd name="connsiteY48" fmla="*/ 1371600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57412" h="1854994">
                <a:moveTo>
                  <a:pt x="1162050" y="1371600"/>
                </a:moveTo>
                <a:lnTo>
                  <a:pt x="819150" y="900113"/>
                </a:lnTo>
                <a:lnTo>
                  <a:pt x="600075" y="597694"/>
                </a:lnTo>
                <a:lnTo>
                  <a:pt x="490537" y="447675"/>
                </a:lnTo>
                <a:lnTo>
                  <a:pt x="445293" y="392907"/>
                </a:lnTo>
                <a:lnTo>
                  <a:pt x="359568" y="311944"/>
                </a:lnTo>
                <a:lnTo>
                  <a:pt x="285750" y="254794"/>
                </a:lnTo>
                <a:lnTo>
                  <a:pt x="214312" y="200025"/>
                </a:lnTo>
                <a:lnTo>
                  <a:pt x="171450" y="176213"/>
                </a:lnTo>
                <a:lnTo>
                  <a:pt x="133350" y="154782"/>
                </a:lnTo>
                <a:lnTo>
                  <a:pt x="88106" y="140494"/>
                </a:lnTo>
                <a:lnTo>
                  <a:pt x="59531" y="130969"/>
                </a:lnTo>
                <a:lnTo>
                  <a:pt x="33337" y="109538"/>
                </a:lnTo>
                <a:lnTo>
                  <a:pt x="14287" y="85725"/>
                </a:lnTo>
                <a:lnTo>
                  <a:pt x="0" y="54769"/>
                </a:lnTo>
                <a:lnTo>
                  <a:pt x="2381" y="35719"/>
                </a:lnTo>
                <a:lnTo>
                  <a:pt x="14287" y="21432"/>
                </a:lnTo>
                <a:lnTo>
                  <a:pt x="52387" y="2382"/>
                </a:lnTo>
                <a:lnTo>
                  <a:pt x="85725" y="0"/>
                </a:lnTo>
                <a:lnTo>
                  <a:pt x="114300" y="2382"/>
                </a:lnTo>
                <a:lnTo>
                  <a:pt x="159543" y="19050"/>
                </a:lnTo>
                <a:lnTo>
                  <a:pt x="250031" y="57150"/>
                </a:lnTo>
                <a:lnTo>
                  <a:pt x="323850" y="104775"/>
                </a:lnTo>
                <a:lnTo>
                  <a:pt x="407193" y="171450"/>
                </a:lnTo>
                <a:lnTo>
                  <a:pt x="492918" y="252413"/>
                </a:lnTo>
                <a:lnTo>
                  <a:pt x="678656" y="450057"/>
                </a:lnTo>
                <a:lnTo>
                  <a:pt x="723900" y="504825"/>
                </a:lnTo>
                <a:lnTo>
                  <a:pt x="995362" y="785813"/>
                </a:lnTo>
                <a:lnTo>
                  <a:pt x="1188243" y="966788"/>
                </a:lnTo>
                <a:lnTo>
                  <a:pt x="1395412" y="1159669"/>
                </a:lnTo>
                <a:lnTo>
                  <a:pt x="1707356" y="1433513"/>
                </a:lnTo>
                <a:lnTo>
                  <a:pt x="1962150" y="1647825"/>
                </a:lnTo>
                <a:lnTo>
                  <a:pt x="2097881" y="1764507"/>
                </a:lnTo>
                <a:lnTo>
                  <a:pt x="2133600" y="1795463"/>
                </a:lnTo>
                <a:lnTo>
                  <a:pt x="2152650" y="1819275"/>
                </a:lnTo>
                <a:lnTo>
                  <a:pt x="2157412" y="1828800"/>
                </a:lnTo>
                <a:lnTo>
                  <a:pt x="2155031" y="1838325"/>
                </a:lnTo>
                <a:lnTo>
                  <a:pt x="2147887" y="1852613"/>
                </a:lnTo>
                <a:lnTo>
                  <a:pt x="2100262" y="1854994"/>
                </a:lnTo>
                <a:lnTo>
                  <a:pt x="1883568" y="1843088"/>
                </a:lnTo>
                <a:lnTo>
                  <a:pt x="1716881" y="1828800"/>
                </a:lnTo>
                <a:lnTo>
                  <a:pt x="1659731" y="1833563"/>
                </a:lnTo>
                <a:lnTo>
                  <a:pt x="1607343" y="1833563"/>
                </a:lnTo>
                <a:lnTo>
                  <a:pt x="1547812" y="1826419"/>
                </a:lnTo>
                <a:lnTo>
                  <a:pt x="1504950" y="1814513"/>
                </a:lnTo>
                <a:lnTo>
                  <a:pt x="1454943" y="1788319"/>
                </a:lnTo>
                <a:lnTo>
                  <a:pt x="1416843" y="1757363"/>
                </a:lnTo>
                <a:lnTo>
                  <a:pt x="1373981" y="1700213"/>
                </a:lnTo>
                <a:lnTo>
                  <a:pt x="1162050" y="1371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72BB405-9E50-4102-ADF2-8B77E570E540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</p:grpSpPr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7F4A6FB-A74B-428A-85A3-4407505A8934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BCF5167-41F6-4486-BABF-ED1E79D6FB9F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DFF9B4F1-3DD9-4DD6-B96F-DE3D88C10697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B544430B-4EB8-4026-A16B-F7B9AD36924A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9F6D877-9A82-4A9D-B551-4849158101BD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2A55CA87-BCB6-484D-9E01-DE2284435652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E23DC2-4664-49A4-8501-3E242C56C346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BF9B5F0-7733-47C8-80C8-55E1F024D152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458C6D99-A361-4B00-AF5F-8666C7474D3C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AF80136-D715-4E16-8C3D-49F62DD30DDE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A8BC64A-F430-4828-8FA9-B78639B0C5E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F229BBD6-1917-407D-B2EB-CA495FD564E5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F4380A5A-E084-4574-897A-43DF55BC0CC9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E6D884AB-524B-4B5A-9FAE-40EBADFD8AD2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F78AAEC7-5163-4B49-9C34-7069DA05D2A9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C5CD0A5-249E-4A7F-8A9C-04012A27D01A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4CE8C9A-084E-4424-9419-75AC2A018810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64B131-535A-4FC7-9178-B5A1A8A5B379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B4518FED-8D96-4538-8907-CE206F894539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0049140F-8D49-4502-A33D-1AC022E3404C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AEF3022-2DB0-4D1F-92CD-F3C11A6A52A0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CDB59A20-6D54-45BD-BBAF-8625E066A2E1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702E4285-3279-409B-8558-171DAA947A34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A0E9838-F563-4BA9-BB95-C3FE41AF2D9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AEF5F78-2465-408E-822F-D456D43FC839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2968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F5F202-2901-4EC3-B0C7-CCFA7C278494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A8C8FF23-5D7B-4281-A91C-C2CC8FA682EC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3C941866-9812-4114-BB40-60DBD8379E12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C897008A-6FA2-486E-9FE0-2EEB3F992364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75E2C7A-3302-47C9-AB79-39CA7F036FF3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7C82A3B5-9BD2-46FC-BF65-83176FC9C19E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B918536-902B-4D58-8AC3-D279BDE41DE0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99AC2D2-371D-4E6F-8A81-7B84411DE145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E5D24C6-EB27-4FC6-A2DD-AB08ACB60558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1BB36B2-FEEF-4A8F-8A92-0509C845754B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84ACC955-554E-4DCC-8C33-ABC207C437B8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1D4F6B-C50A-4770-98A9-F14A801678AC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363C305-F969-402E-B5DE-8C8E9DAB7957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560982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3078F92-136F-476F-9CE6-1D07DEE3443B}"/>
              </a:ext>
            </a:extLst>
          </p:cNvPr>
          <p:cNvSpPr/>
          <p:nvPr/>
        </p:nvSpPr>
        <p:spPr>
          <a:xfrm>
            <a:off x="5675314" y="1373188"/>
            <a:ext cx="592137" cy="730250"/>
          </a:xfrm>
          <a:custGeom>
            <a:avLst/>
            <a:gdLst>
              <a:gd name="connsiteX0" fmla="*/ 211931 w 592931"/>
              <a:gd name="connsiteY0" fmla="*/ 431007 h 728663"/>
              <a:gd name="connsiteX1" fmla="*/ 211931 w 592931"/>
              <a:gd name="connsiteY1" fmla="*/ 269082 h 728663"/>
              <a:gd name="connsiteX2" fmla="*/ 211931 w 592931"/>
              <a:gd name="connsiteY2" fmla="*/ 252413 h 728663"/>
              <a:gd name="connsiteX3" fmla="*/ 197644 w 592931"/>
              <a:gd name="connsiteY3" fmla="*/ 228600 h 728663"/>
              <a:gd name="connsiteX4" fmla="*/ 152400 w 592931"/>
              <a:gd name="connsiteY4" fmla="*/ 178594 h 728663"/>
              <a:gd name="connsiteX5" fmla="*/ 100012 w 592931"/>
              <a:gd name="connsiteY5" fmla="*/ 123825 h 728663"/>
              <a:gd name="connsiteX6" fmla="*/ 23812 w 592931"/>
              <a:gd name="connsiteY6" fmla="*/ 57150 h 728663"/>
              <a:gd name="connsiteX7" fmla="*/ 4762 w 592931"/>
              <a:gd name="connsiteY7" fmla="*/ 35719 h 728663"/>
              <a:gd name="connsiteX8" fmla="*/ 0 w 592931"/>
              <a:gd name="connsiteY8" fmla="*/ 23813 h 728663"/>
              <a:gd name="connsiteX9" fmla="*/ 4762 w 592931"/>
              <a:gd name="connsiteY9" fmla="*/ 7144 h 728663"/>
              <a:gd name="connsiteX10" fmla="*/ 16669 w 592931"/>
              <a:gd name="connsiteY10" fmla="*/ 0 h 728663"/>
              <a:gd name="connsiteX11" fmla="*/ 130969 w 592931"/>
              <a:gd name="connsiteY11" fmla="*/ 4763 h 728663"/>
              <a:gd name="connsiteX12" fmla="*/ 219075 w 592931"/>
              <a:gd name="connsiteY12" fmla="*/ 14288 h 728663"/>
              <a:gd name="connsiteX13" fmla="*/ 278606 w 592931"/>
              <a:gd name="connsiteY13" fmla="*/ 26194 h 728663"/>
              <a:gd name="connsiteX14" fmla="*/ 316706 w 592931"/>
              <a:gd name="connsiteY14" fmla="*/ 33338 h 728663"/>
              <a:gd name="connsiteX15" fmla="*/ 423862 w 592931"/>
              <a:gd name="connsiteY15" fmla="*/ 71438 h 728663"/>
              <a:gd name="connsiteX16" fmla="*/ 492919 w 592931"/>
              <a:gd name="connsiteY16" fmla="*/ 100013 h 728663"/>
              <a:gd name="connsiteX17" fmla="*/ 569119 w 592931"/>
              <a:gd name="connsiteY17" fmla="*/ 135732 h 728663"/>
              <a:gd name="connsiteX18" fmla="*/ 581025 w 592931"/>
              <a:gd name="connsiteY18" fmla="*/ 145257 h 728663"/>
              <a:gd name="connsiteX19" fmla="*/ 588169 w 592931"/>
              <a:gd name="connsiteY19" fmla="*/ 157163 h 728663"/>
              <a:gd name="connsiteX20" fmla="*/ 592931 w 592931"/>
              <a:gd name="connsiteY20" fmla="*/ 173832 h 728663"/>
              <a:gd name="connsiteX21" fmla="*/ 592931 w 592931"/>
              <a:gd name="connsiteY21" fmla="*/ 192882 h 728663"/>
              <a:gd name="connsiteX22" fmla="*/ 585787 w 592931"/>
              <a:gd name="connsiteY22" fmla="*/ 221457 h 728663"/>
              <a:gd name="connsiteX23" fmla="*/ 571500 w 592931"/>
              <a:gd name="connsiteY23" fmla="*/ 247650 h 728663"/>
              <a:gd name="connsiteX24" fmla="*/ 554831 w 592931"/>
              <a:gd name="connsiteY24" fmla="*/ 261938 h 728663"/>
              <a:gd name="connsiteX25" fmla="*/ 531019 w 592931"/>
              <a:gd name="connsiteY25" fmla="*/ 290513 h 728663"/>
              <a:gd name="connsiteX26" fmla="*/ 514350 w 592931"/>
              <a:gd name="connsiteY26" fmla="*/ 338138 h 728663"/>
              <a:gd name="connsiteX27" fmla="*/ 504825 w 592931"/>
              <a:gd name="connsiteY27" fmla="*/ 409575 h 728663"/>
              <a:gd name="connsiteX28" fmla="*/ 502444 w 592931"/>
              <a:gd name="connsiteY28" fmla="*/ 514350 h 728663"/>
              <a:gd name="connsiteX29" fmla="*/ 504825 w 592931"/>
              <a:gd name="connsiteY29" fmla="*/ 721519 h 728663"/>
              <a:gd name="connsiteX30" fmla="*/ 211931 w 592931"/>
              <a:gd name="connsiteY30" fmla="*/ 728663 h 728663"/>
              <a:gd name="connsiteX31" fmla="*/ 211931 w 592931"/>
              <a:gd name="connsiteY31" fmla="*/ 431007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2931" h="728663">
                <a:moveTo>
                  <a:pt x="211931" y="431007"/>
                </a:moveTo>
                <a:lnTo>
                  <a:pt x="211931" y="269082"/>
                </a:lnTo>
                <a:lnTo>
                  <a:pt x="211931" y="252413"/>
                </a:lnTo>
                <a:lnTo>
                  <a:pt x="197644" y="228600"/>
                </a:lnTo>
                <a:lnTo>
                  <a:pt x="152400" y="178594"/>
                </a:lnTo>
                <a:lnTo>
                  <a:pt x="100012" y="123825"/>
                </a:lnTo>
                <a:lnTo>
                  <a:pt x="23812" y="57150"/>
                </a:lnTo>
                <a:lnTo>
                  <a:pt x="4762" y="35719"/>
                </a:lnTo>
                <a:lnTo>
                  <a:pt x="0" y="23813"/>
                </a:lnTo>
                <a:lnTo>
                  <a:pt x="4762" y="7144"/>
                </a:lnTo>
                <a:lnTo>
                  <a:pt x="16669" y="0"/>
                </a:lnTo>
                <a:lnTo>
                  <a:pt x="130969" y="4763"/>
                </a:lnTo>
                <a:lnTo>
                  <a:pt x="219075" y="14288"/>
                </a:lnTo>
                <a:lnTo>
                  <a:pt x="278606" y="26194"/>
                </a:lnTo>
                <a:lnTo>
                  <a:pt x="316706" y="33338"/>
                </a:lnTo>
                <a:lnTo>
                  <a:pt x="423862" y="71438"/>
                </a:lnTo>
                <a:lnTo>
                  <a:pt x="492919" y="100013"/>
                </a:lnTo>
                <a:lnTo>
                  <a:pt x="569119" y="135732"/>
                </a:lnTo>
                <a:lnTo>
                  <a:pt x="581025" y="145257"/>
                </a:lnTo>
                <a:lnTo>
                  <a:pt x="588169" y="157163"/>
                </a:lnTo>
                <a:lnTo>
                  <a:pt x="592931" y="173832"/>
                </a:lnTo>
                <a:lnTo>
                  <a:pt x="592931" y="192882"/>
                </a:lnTo>
                <a:lnTo>
                  <a:pt x="585787" y="221457"/>
                </a:lnTo>
                <a:lnTo>
                  <a:pt x="571500" y="247650"/>
                </a:lnTo>
                <a:lnTo>
                  <a:pt x="554831" y="261938"/>
                </a:lnTo>
                <a:lnTo>
                  <a:pt x="531019" y="290513"/>
                </a:lnTo>
                <a:lnTo>
                  <a:pt x="514350" y="338138"/>
                </a:lnTo>
                <a:lnTo>
                  <a:pt x="504825" y="409575"/>
                </a:lnTo>
                <a:cubicBezTo>
                  <a:pt x="504031" y="444500"/>
                  <a:pt x="503238" y="479425"/>
                  <a:pt x="502444" y="514350"/>
                </a:cubicBezTo>
                <a:cubicBezTo>
                  <a:pt x="503238" y="583406"/>
                  <a:pt x="504031" y="652463"/>
                  <a:pt x="504825" y="721519"/>
                </a:cubicBezTo>
                <a:lnTo>
                  <a:pt x="211931" y="728663"/>
                </a:lnTo>
                <a:lnTo>
                  <a:pt x="211931" y="4310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9550365-2928-4DE7-8740-0C7DD733E0B5}"/>
              </a:ext>
            </a:extLst>
          </p:cNvPr>
          <p:cNvSpPr/>
          <p:nvPr/>
        </p:nvSpPr>
        <p:spPr>
          <a:xfrm>
            <a:off x="4017964" y="1900238"/>
            <a:ext cx="420687" cy="1185862"/>
          </a:xfrm>
          <a:custGeom>
            <a:avLst/>
            <a:gdLst>
              <a:gd name="connsiteX0" fmla="*/ 409575 w 421481"/>
              <a:gd name="connsiteY0" fmla="*/ 585787 h 1185862"/>
              <a:gd name="connsiteX1" fmla="*/ 414337 w 421481"/>
              <a:gd name="connsiteY1" fmla="*/ 523875 h 1185862"/>
              <a:gd name="connsiteX2" fmla="*/ 416719 w 421481"/>
              <a:gd name="connsiteY2" fmla="*/ 461962 h 1185862"/>
              <a:gd name="connsiteX3" fmla="*/ 416719 w 421481"/>
              <a:gd name="connsiteY3" fmla="*/ 390525 h 1185862"/>
              <a:gd name="connsiteX4" fmla="*/ 421481 w 421481"/>
              <a:gd name="connsiteY4" fmla="*/ 252412 h 1185862"/>
              <a:gd name="connsiteX5" fmla="*/ 416719 w 421481"/>
              <a:gd name="connsiteY5" fmla="*/ 195262 h 1185862"/>
              <a:gd name="connsiteX6" fmla="*/ 407194 w 421481"/>
              <a:gd name="connsiteY6" fmla="*/ 145256 h 1185862"/>
              <a:gd name="connsiteX7" fmla="*/ 395287 w 421481"/>
              <a:gd name="connsiteY7" fmla="*/ 104775 h 1185862"/>
              <a:gd name="connsiteX8" fmla="*/ 376237 w 421481"/>
              <a:gd name="connsiteY8" fmla="*/ 64293 h 1185862"/>
              <a:gd name="connsiteX9" fmla="*/ 350044 w 421481"/>
              <a:gd name="connsiteY9" fmla="*/ 28575 h 1185862"/>
              <a:gd name="connsiteX10" fmla="*/ 326231 w 421481"/>
              <a:gd name="connsiteY10" fmla="*/ 7143 h 1185862"/>
              <a:gd name="connsiteX11" fmla="*/ 307181 w 421481"/>
              <a:gd name="connsiteY11" fmla="*/ 0 h 1185862"/>
              <a:gd name="connsiteX12" fmla="*/ 292894 w 421481"/>
              <a:gd name="connsiteY12" fmla="*/ 9525 h 1185862"/>
              <a:gd name="connsiteX13" fmla="*/ 285750 w 421481"/>
              <a:gd name="connsiteY13" fmla="*/ 38100 h 1185862"/>
              <a:gd name="connsiteX14" fmla="*/ 280987 w 421481"/>
              <a:gd name="connsiteY14" fmla="*/ 95250 h 1185862"/>
              <a:gd name="connsiteX15" fmla="*/ 280987 w 421481"/>
              <a:gd name="connsiteY15" fmla="*/ 154781 h 1185862"/>
              <a:gd name="connsiteX16" fmla="*/ 276225 w 421481"/>
              <a:gd name="connsiteY16" fmla="*/ 240506 h 1185862"/>
              <a:gd name="connsiteX17" fmla="*/ 269081 w 421481"/>
              <a:gd name="connsiteY17" fmla="*/ 314325 h 1185862"/>
              <a:gd name="connsiteX18" fmla="*/ 257175 w 421481"/>
              <a:gd name="connsiteY18" fmla="*/ 357187 h 1185862"/>
              <a:gd name="connsiteX19" fmla="*/ 235744 w 421481"/>
              <a:gd name="connsiteY19" fmla="*/ 421481 h 1185862"/>
              <a:gd name="connsiteX20" fmla="*/ 195262 w 421481"/>
              <a:gd name="connsiteY20" fmla="*/ 509587 h 1185862"/>
              <a:gd name="connsiteX21" fmla="*/ 114300 w 421481"/>
              <a:gd name="connsiteY21" fmla="*/ 661987 h 1185862"/>
              <a:gd name="connsiteX22" fmla="*/ 26194 w 421481"/>
              <a:gd name="connsiteY22" fmla="*/ 816768 h 1185862"/>
              <a:gd name="connsiteX23" fmla="*/ 9525 w 421481"/>
              <a:gd name="connsiteY23" fmla="*/ 850106 h 1185862"/>
              <a:gd name="connsiteX24" fmla="*/ 0 w 421481"/>
              <a:gd name="connsiteY24" fmla="*/ 881062 h 1185862"/>
              <a:gd name="connsiteX25" fmla="*/ 2381 w 421481"/>
              <a:gd name="connsiteY25" fmla="*/ 923925 h 1185862"/>
              <a:gd name="connsiteX26" fmla="*/ 19050 w 421481"/>
              <a:gd name="connsiteY26" fmla="*/ 995362 h 1185862"/>
              <a:gd name="connsiteX27" fmla="*/ 42862 w 421481"/>
              <a:gd name="connsiteY27" fmla="*/ 1062037 h 1185862"/>
              <a:gd name="connsiteX28" fmla="*/ 59531 w 421481"/>
              <a:gd name="connsiteY28" fmla="*/ 1100137 h 1185862"/>
              <a:gd name="connsiteX29" fmla="*/ 83344 w 421481"/>
              <a:gd name="connsiteY29" fmla="*/ 1143000 h 1185862"/>
              <a:gd name="connsiteX30" fmla="*/ 100012 w 421481"/>
              <a:gd name="connsiteY30" fmla="*/ 1166812 h 1185862"/>
              <a:gd name="connsiteX31" fmla="*/ 116681 w 421481"/>
              <a:gd name="connsiteY31" fmla="*/ 1176337 h 1185862"/>
              <a:gd name="connsiteX32" fmla="*/ 145256 w 421481"/>
              <a:gd name="connsiteY32" fmla="*/ 1185862 h 1185862"/>
              <a:gd name="connsiteX33" fmla="*/ 180975 w 421481"/>
              <a:gd name="connsiteY33" fmla="*/ 1181100 h 1185862"/>
              <a:gd name="connsiteX34" fmla="*/ 204787 w 421481"/>
              <a:gd name="connsiteY34" fmla="*/ 1164431 h 1185862"/>
              <a:gd name="connsiteX35" fmla="*/ 240506 w 421481"/>
              <a:gd name="connsiteY35" fmla="*/ 1121568 h 1185862"/>
              <a:gd name="connsiteX36" fmla="*/ 285750 w 421481"/>
              <a:gd name="connsiteY36" fmla="*/ 1062037 h 1185862"/>
              <a:gd name="connsiteX37" fmla="*/ 330994 w 421481"/>
              <a:gd name="connsiteY37" fmla="*/ 978693 h 1185862"/>
              <a:gd name="connsiteX38" fmla="*/ 364331 w 421481"/>
              <a:gd name="connsiteY38" fmla="*/ 878681 h 1185862"/>
              <a:gd name="connsiteX39" fmla="*/ 383381 w 421481"/>
              <a:gd name="connsiteY39" fmla="*/ 790575 h 1185862"/>
              <a:gd name="connsiteX40" fmla="*/ 402431 w 421481"/>
              <a:gd name="connsiteY40" fmla="*/ 671512 h 1185862"/>
              <a:gd name="connsiteX41" fmla="*/ 409575 w 421481"/>
              <a:gd name="connsiteY41" fmla="*/ 5857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1481" h="1185862">
                <a:moveTo>
                  <a:pt x="409575" y="585787"/>
                </a:moveTo>
                <a:lnTo>
                  <a:pt x="414337" y="523875"/>
                </a:lnTo>
                <a:lnTo>
                  <a:pt x="416719" y="461962"/>
                </a:lnTo>
                <a:lnTo>
                  <a:pt x="416719" y="390525"/>
                </a:lnTo>
                <a:lnTo>
                  <a:pt x="421481" y="252412"/>
                </a:lnTo>
                <a:lnTo>
                  <a:pt x="416719" y="195262"/>
                </a:lnTo>
                <a:lnTo>
                  <a:pt x="407194" y="145256"/>
                </a:lnTo>
                <a:lnTo>
                  <a:pt x="395287" y="104775"/>
                </a:lnTo>
                <a:lnTo>
                  <a:pt x="376237" y="64293"/>
                </a:lnTo>
                <a:lnTo>
                  <a:pt x="350044" y="28575"/>
                </a:lnTo>
                <a:lnTo>
                  <a:pt x="326231" y="7143"/>
                </a:lnTo>
                <a:lnTo>
                  <a:pt x="307181" y="0"/>
                </a:lnTo>
                <a:lnTo>
                  <a:pt x="292894" y="9525"/>
                </a:lnTo>
                <a:lnTo>
                  <a:pt x="285750" y="38100"/>
                </a:lnTo>
                <a:lnTo>
                  <a:pt x="280987" y="95250"/>
                </a:lnTo>
                <a:lnTo>
                  <a:pt x="280987" y="154781"/>
                </a:lnTo>
                <a:lnTo>
                  <a:pt x="276225" y="240506"/>
                </a:lnTo>
                <a:lnTo>
                  <a:pt x="269081" y="314325"/>
                </a:lnTo>
                <a:lnTo>
                  <a:pt x="257175" y="357187"/>
                </a:lnTo>
                <a:lnTo>
                  <a:pt x="235744" y="421481"/>
                </a:lnTo>
                <a:lnTo>
                  <a:pt x="195262" y="509587"/>
                </a:lnTo>
                <a:lnTo>
                  <a:pt x="114300" y="661987"/>
                </a:lnTo>
                <a:lnTo>
                  <a:pt x="26194" y="816768"/>
                </a:lnTo>
                <a:lnTo>
                  <a:pt x="9525" y="850106"/>
                </a:lnTo>
                <a:lnTo>
                  <a:pt x="0" y="881062"/>
                </a:lnTo>
                <a:lnTo>
                  <a:pt x="2381" y="923925"/>
                </a:lnTo>
                <a:lnTo>
                  <a:pt x="19050" y="995362"/>
                </a:lnTo>
                <a:lnTo>
                  <a:pt x="42862" y="1062037"/>
                </a:lnTo>
                <a:lnTo>
                  <a:pt x="59531" y="1100137"/>
                </a:lnTo>
                <a:lnTo>
                  <a:pt x="83344" y="1143000"/>
                </a:lnTo>
                <a:lnTo>
                  <a:pt x="100012" y="1166812"/>
                </a:lnTo>
                <a:lnTo>
                  <a:pt x="116681" y="1176337"/>
                </a:lnTo>
                <a:lnTo>
                  <a:pt x="145256" y="1185862"/>
                </a:lnTo>
                <a:lnTo>
                  <a:pt x="180975" y="1181100"/>
                </a:lnTo>
                <a:lnTo>
                  <a:pt x="204787" y="1164431"/>
                </a:lnTo>
                <a:lnTo>
                  <a:pt x="240506" y="1121568"/>
                </a:lnTo>
                <a:lnTo>
                  <a:pt x="285750" y="1062037"/>
                </a:lnTo>
                <a:lnTo>
                  <a:pt x="330994" y="978693"/>
                </a:lnTo>
                <a:lnTo>
                  <a:pt x="364331" y="878681"/>
                </a:lnTo>
                <a:lnTo>
                  <a:pt x="383381" y="790575"/>
                </a:lnTo>
                <a:lnTo>
                  <a:pt x="402431" y="671512"/>
                </a:lnTo>
                <a:lnTo>
                  <a:pt x="409575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05FDAC-3369-41BE-B837-73B763323A7F}"/>
              </a:ext>
            </a:extLst>
          </p:cNvPr>
          <p:cNvSpPr/>
          <p:nvPr/>
        </p:nvSpPr>
        <p:spPr>
          <a:xfrm>
            <a:off x="6456364" y="2582863"/>
            <a:ext cx="1068387" cy="844550"/>
          </a:xfrm>
          <a:custGeom>
            <a:avLst/>
            <a:gdLst>
              <a:gd name="connsiteX0" fmla="*/ 545306 w 1069181"/>
              <a:gd name="connsiteY0" fmla="*/ 147638 h 842963"/>
              <a:gd name="connsiteX1" fmla="*/ 633412 w 1069181"/>
              <a:gd name="connsiteY1" fmla="*/ 180975 h 842963"/>
              <a:gd name="connsiteX2" fmla="*/ 697706 w 1069181"/>
              <a:gd name="connsiteY2" fmla="*/ 207169 h 842963"/>
              <a:gd name="connsiteX3" fmla="*/ 733425 w 1069181"/>
              <a:gd name="connsiteY3" fmla="*/ 223838 h 842963"/>
              <a:gd name="connsiteX4" fmla="*/ 764381 w 1069181"/>
              <a:gd name="connsiteY4" fmla="*/ 252413 h 842963"/>
              <a:gd name="connsiteX5" fmla="*/ 826294 w 1069181"/>
              <a:gd name="connsiteY5" fmla="*/ 323850 h 842963"/>
              <a:gd name="connsiteX6" fmla="*/ 878681 w 1069181"/>
              <a:gd name="connsiteY6" fmla="*/ 390525 h 842963"/>
              <a:gd name="connsiteX7" fmla="*/ 914400 w 1069181"/>
              <a:gd name="connsiteY7" fmla="*/ 445294 h 842963"/>
              <a:gd name="connsiteX8" fmla="*/ 954881 w 1069181"/>
              <a:gd name="connsiteY8" fmla="*/ 509588 h 842963"/>
              <a:gd name="connsiteX9" fmla="*/ 1002506 w 1069181"/>
              <a:gd name="connsiteY9" fmla="*/ 595313 h 842963"/>
              <a:gd name="connsiteX10" fmla="*/ 1035844 w 1069181"/>
              <a:gd name="connsiteY10" fmla="*/ 661988 h 842963"/>
              <a:gd name="connsiteX11" fmla="*/ 1062037 w 1069181"/>
              <a:gd name="connsiteY11" fmla="*/ 711994 h 842963"/>
              <a:gd name="connsiteX12" fmla="*/ 1064419 w 1069181"/>
              <a:gd name="connsiteY12" fmla="*/ 731044 h 842963"/>
              <a:gd name="connsiteX13" fmla="*/ 1069181 w 1069181"/>
              <a:gd name="connsiteY13" fmla="*/ 773907 h 842963"/>
              <a:gd name="connsiteX14" fmla="*/ 1069181 w 1069181"/>
              <a:gd name="connsiteY14" fmla="*/ 804863 h 842963"/>
              <a:gd name="connsiteX15" fmla="*/ 1057275 w 1069181"/>
              <a:gd name="connsiteY15" fmla="*/ 833438 h 842963"/>
              <a:gd name="connsiteX16" fmla="*/ 1040606 w 1069181"/>
              <a:gd name="connsiteY16" fmla="*/ 840582 h 842963"/>
              <a:gd name="connsiteX17" fmla="*/ 1004887 w 1069181"/>
              <a:gd name="connsiteY17" fmla="*/ 842963 h 842963"/>
              <a:gd name="connsiteX18" fmla="*/ 952500 w 1069181"/>
              <a:gd name="connsiteY18" fmla="*/ 826294 h 842963"/>
              <a:gd name="connsiteX19" fmla="*/ 892969 w 1069181"/>
              <a:gd name="connsiteY19" fmla="*/ 769144 h 842963"/>
              <a:gd name="connsiteX20" fmla="*/ 766762 w 1069181"/>
              <a:gd name="connsiteY20" fmla="*/ 647700 h 842963"/>
              <a:gd name="connsiteX21" fmla="*/ 623887 w 1069181"/>
              <a:gd name="connsiteY21" fmla="*/ 521494 h 842963"/>
              <a:gd name="connsiteX22" fmla="*/ 509587 w 1069181"/>
              <a:gd name="connsiteY22" fmla="*/ 426244 h 842963"/>
              <a:gd name="connsiteX23" fmla="*/ 397669 w 1069181"/>
              <a:gd name="connsiteY23" fmla="*/ 335757 h 842963"/>
              <a:gd name="connsiteX24" fmla="*/ 245269 w 1069181"/>
              <a:gd name="connsiteY24" fmla="*/ 219075 h 842963"/>
              <a:gd name="connsiteX25" fmla="*/ 109537 w 1069181"/>
              <a:gd name="connsiteY25" fmla="*/ 114300 h 842963"/>
              <a:gd name="connsiteX26" fmla="*/ 11906 w 1069181"/>
              <a:gd name="connsiteY26" fmla="*/ 42863 h 842963"/>
              <a:gd name="connsiteX27" fmla="*/ 0 w 1069181"/>
              <a:gd name="connsiteY27" fmla="*/ 30957 h 842963"/>
              <a:gd name="connsiteX28" fmla="*/ 0 w 1069181"/>
              <a:gd name="connsiteY28" fmla="*/ 11907 h 842963"/>
              <a:gd name="connsiteX29" fmla="*/ 16669 w 1069181"/>
              <a:gd name="connsiteY29" fmla="*/ 2382 h 842963"/>
              <a:gd name="connsiteX30" fmla="*/ 45244 w 1069181"/>
              <a:gd name="connsiteY30" fmla="*/ 0 h 842963"/>
              <a:gd name="connsiteX31" fmla="*/ 100012 w 1069181"/>
              <a:gd name="connsiteY31" fmla="*/ 9525 h 842963"/>
              <a:gd name="connsiteX32" fmla="*/ 226219 w 1069181"/>
              <a:gd name="connsiteY32" fmla="*/ 42863 h 842963"/>
              <a:gd name="connsiteX33" fmla="*/ 395287 w 1069181"/>
              <a:gd name="connsiteY33" fmla="*/ 95250 h 842963"/>
              <a:gd name="connsiteX34" fmla="*/ 545306 w 1069181"/>
              <a:gd name="connsiteY34" fmla="*/ 147638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9181" h="842963">
                <a:moveTo>
                  <a:pt x="545306" y="147638"/>
                </a:moveTo>
                <a:lnTo>
                  <a:pt x="633412" y="180975"/>
                </a:lnTo>
                <a:lnTo>
                  <a:pt x="697706" y="207169"/>
                </a:lnTo>
                <a:lnTo>
                  <a:pt x="733425" y="223838"/>
                </a:lnTo>
                <a:lnTo>
                  <a:pt x="764381" y="252413"/>
                </a:lnTo>
                <a:lnTo>
                  <a:pt x="826294" y="323850"/>
                </a:lnTo>
                <a:lnTo>
                  <a:pt x="878681" y="390525"/>
                </a:lnTo>
                <a:lnTo>
                  <a:pt x="914400" y="445294"/>
                </a:lnTo>
                <a:lnTo>
                  <a:pt x="954881" y="509588"/>
                </a:lnTo>
                <a:lnTo>
                  <a:pt x="1002506" y="595313"/>
                </a:lnTo>
                <a:lnTo>
                  <a:pt x="1035844" y="661988"/>
                </a:lnTo>
                <a:lnTo>
                  <a:pt x="1062037" y="711994"/>
                </a:lnTo>
                <a:lnTo>
                  <a:pt x="1064419" y="731044"/>
                </a:lnTo>
                <a:lnTo>
                  <a:pt x="1069181" y="773907"/>
                </a:lnTo>
                <a:lnTo>
                  <a:pt x="1069181" y="804863"/>
                </a:lnTo>
                <a:lnTo>
                  <a:pt x="1057275" y="833438"/>
                </a:lnTo>
                <a:lnTo>
                  <a:pt x="1040606" y="840582"/>
                </a:lnTo>
                <a:lnTo>
                  <a:pt x="1004887" y="842963"/>
                </a:lnTo>
                <a:lnTo>
                  <a:pt x="952500" y="826294"/>
                </a:lnTo>
                <a:lnTo>
                  <a:pt x="892969" y="769144"/>
                </a:lnTo>
                <a:lnTo>
                  <a:pt x="766762" y="647700"/>
                </a:lnTo>
                <a:lnTo>
                  <a:pt x="623887" y="521494"/>
                </a:lnTo>
                <a:lnTo>
                  <a:pt x="509587" y="426244"/>
                </a:lnTo>
                <a:lnTo>
                  <a:pt x="397669" y="335757"/>
                </a:lnTo>
                <a:lnTo>
                  <a:pt x="245269" y="219075"/>
                </a:lnTo>
                <a:lnTo>
                  <a:pt x="109537" y="114300"/>
                </a:lnTo>
                <a:lnTo>
                  <a:pt x="11906" y="42863"/>
                </a:lnTo>
                <a:lnTo>
                  <a:pt x="0" y="30957"/>
                </a:lnTo>
                <a:lnTo>
                  <a:pt x="0" y="11907"/>
                </a:lnTo>
                <a:lnTo>
                  <a:pt x="16669" y="2382"/>
                </a:lnTo>
                <a:lnTo>
                  <a:pt x="45244" y="0"/>
                </a:lnTo>
                <a:lnTo>
                  <a:pt x="100012" y="9525"/>
                </a:lnTo>
                <a:lnTo>
                  <a:pt x="226219" y="42863"/>
                </a:lnTo>
                <a:lnTo>
                  <a:pt x="395287" y="95250"/>
                </a:lnTo>
                <a:lnTo>
                  <a:pt x="54530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7F95173-6C6E-453D-B26D-8789A25B54AB}"/>
              </a:ext>
            </a:extLst>
          </p:cNvPr>
          <p:cNvSpPr/>
          <p:nvPr/>
        </p:nvSpPr>
        <p:spPr>
          <a:xfrm>
            <a:off x="4198939" y="2611439"/>
            <a:ext cx="1304925" cy="1101725"/>
          </a:xfrm>
          <a:custGeom>
            <a:avLst/>
            <a:gdLst>
              <a:gd name="connsiteX0" fmla="*/ 588169 w 1304925"/>
              <a:gd name="connsiteY0" fmla="*/ 783432 h 1100138"/>
              <a:gd name="connsiteX1" fmla="*/ 697706 w 1304925"/>
              <a:gd name="connsiteY1" fmla="*/ 711994 h 1100138"/>
              <a:gd name="connsiteX2" fmla="*/ 826294 w 1304925"/>
              <a:gd name="connsiteY2" fmla="*/ 626269 h 1100138"/>
              <a:gd name="connsiteX3" fmla="*/ 945356 w 1304925"/>
              <a:gd name="connsiteY3" fmla="*/ 542925 h 1100138"/>
              <a:gd name="connsiteX4" fmla="*/ 1028700 w 1304925"/>
              <a:gd name="connsiteY4" fmla="*/ 483394 h 1100138"/>
              <a:gd name="connsiteX5" fmla="*/ 1121569 w 1304925"/>
              <a:gd name="connsiteY5" fmla="*/ 416719 h 1100138"/>
              <a:gd name="connsiteX6" fmla="*/ 1143000 w 1304925"/>
              <a:gd name="connsiteY6" fmla="*/ 400050 h 1100138"/>
              <a:gd name="connsiteX7" fmla="*/ 1181100 w 1304925"/>
              <a:gd name="connsiteY7" fmla="*/ 383382 h 1100138"/>
              <a:gd name="connsiteX8" fmla="*/ 1278731 w 1304925"/>
              <a:gd name="connsiteY8" fmla="*/ 352425 h 1100138"/>
              <a:gd name="connsiteX9" fmla="*/ 1300162 w 1304925"/>
              <a:gd name="connsiteY9" fmla="*/ 340519 h 1100138"/>
              <a:gd name="connsiteX10" fmla="*/ 1304925 w 1304925"/>
              <a:gd name="connsiteY10" fmla="*/ 330994 h 1100138"/>
              <a:gd name="connsiteX11" fmla="*/ 1295400 w 1304925"/>
              <a:gd name="connsiteY11" fmla="*/ 302419 h 1100138"/>
              <a:gd name="connsiteX12" fmla="*/ 1252537 w 1304925"/>
              <a:gd name="connsiteY12" fmla="*/ 247650 h 1100138"/>
              <a:gd name="connsiteX13" fmla="*/ 1204912 w 1304925"/>
              <a:gd name="connsiteY13" fmla="*/ 197644 h 1100138"/>
              <a:gd name="connsiteX14" fmla="*/ 1135856 w 1304925"/>
              <a:gd name="connsiteY14" fmla="*/ 142875 h 1100138"/>
              <a:gd name="connsiteX15" fmla="*/ 1071562 w 1304925"/>
              <a:gd name="connsiteY15" fmla="*/ 97632 h 1100138"/>
              <a:gd name="connsiteX16" fmla="*/ 997744 w 1304925"/>
              <a:gd name="connsiteY16" fmla="*/ 57150 h 1100138"/>
              <a:gd name="connsiteX17" fmla="*/ 938212 w 1304925"/>
              <a:gd name="connsiteY17" fmla="*/ 30957 h 1100138"/>
              <a:gd name="connsiteX18" fmla="*/ 871537 w 1304925"/>
              <a:gd name="connsiteY18" fmla="*/ 11907 h 1100138"/>
              <a:gd name="connsiteX19" fmla="*/ 840581 w 1304925"/>
              <a:gd name="connsiteY19" fmla="*/ 4763 h 1100138"/>
              <a:gd name="connsiteX20" fmla="*/ 823912 w 1304925"/>
              <a:gd name="connsiteY20" fmla="*/ 0 h 1100138"/>
              <a:gd name="connsiteX21" fmla="*/ 812006 w 1304925"/>
              <a:gd name="connsiteY21" fmla="*/ 0 h 1100138"/>
              <a:gd name="connsiteX22" fmla="*/ 804862 w 1304925"/>
              <a:gd name="connsiteY22" fmla="*/ 7144 h 1100138"/>
              <a:gd name="connsiteX23" fmla="*/ 809625 w 1304925"/>
              <a:gd name="connsiteY23" fmla="*/ 33338 h 1100138"/>
              <a:gd name="connsiteX24" fmla="*/ 831056 w 1304925"/>
              <a:gd name="connsiteY24" fmla="*/ 78582 h 1100138"/>
              <a:gd name="connsiteX25" fmla="*/ 850106 w 1304925"/>
              <a:gd name="connsiteY25" fmla="*/ 116682 h 1100138"/>
              <a:gd name="connsiteX26" fmla="*/ 859631 w 1304925"/>
              <a:gd name="connsiteY26" fmla="*/ 145257 h 1100138"/>
              <a:gd name="connsiteX27" fmla="*/ 862012 w 1304925"/>
              <a:gd name="connsiteY27" fmla="*/ 183357 h 1100138"/>
              <a:gd name="connsiteX28" fmla="*/ 852487 w 1304925"/>
              <a:gd name="connsiteY28" fmla="*/ 230982 h 1100138"/>
              <a:gd name="connsiteX29" fmla="*/ 819150 w 1304925"/>
              <a:gd name="connsiteY29" fmla="*/ 285750 h 1100138"/>
              <a:gd name="connsiteX30" fmla="*/ 721519 w 1304925"/>
              <a:gd name="connsiteY30" fmla="*/ 409575 h 1100138"/>
              <a:gd name="connsiteX31" fmla="*/ 602456 w 1304925"/>
              <a:gd name="connsiteY31" fmla="*/ 533400 h 1100138"/>
              <a:gd name="connsiteX32" fmla="*/ 476250 w 1304925"/>
              <a:gd name="connsiteY32" fmla="*/ 654844 h 1100138"/>
              <a:gd name="connsiteX33" fmla="*/ 288131 w 1304925"/>
              <a:gd name="connsiteY33" fmla="*/ 819150 h 1100138"/>
              <a:gd name="connsiteX34" fmla="*/ 85725 w 1304925"/>
              <a:gd name="connsiteY34" fmla="*/ 985838 h 1100138"/>
              <a:gd name="connsiteX35" fmla="*/ 9525 w 1304925"/>
              <a:gd name="connsiteY35" fmla="*/ 1045369 h 1100138"/>
              <a:gd name="connsiteX36" fmla="*/ 0 w 1304925"/>
              <a:gd name="connsiteY36" fmla="*/ 1069182 h 1100138"/>
              <a:gd name="connsiteX37" fmla="*/ 0 w 1304925"/>
              <a:gd name="connsiteY37" fmla="*/ 1083469 h 1100138"/>
              <a:gd name="connsiteX38" fmla="*/ 9525 w 1304925"/>
              <a:gd name="connsiteY38" fmla="*/ 1097757 h 1100138"/>
              <a:gd name="connsiteX39" fmla="*/ 26194 w 1304925"/>
              <a:gd name="connsiteY39" fmla="*/ 1100138 h 1100138"/>
              <a:gd name="connsiteX40" fmla="*/ 95250 w 1304925"/>
              <a:gd name="connsiteY40" fmla="*/ 1071563 h 1100138"/>
              <a:gd name="connsiteX41" fmla="*/ 345281 w 1304925"/>
              <a:gd name="connsiteY41" fmla="*/ 931069 h 1100138"/>
              <a:gd name="connsiteX42" fmla="*/ 588169 w 1304925"/>
              <a:gd name="connsiteY42" fmla="*/ 783432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4925" h="1100138">
                <a:moveTo>
                  <a:pt x="588169" y="783432"/>
                </a:moveTo>
                <a:lnTo>
                  <a:pt x="697706" y="711994"/>
                </a:lnTo>
                <a:lnTo>
                  <a:pt x="826294" y="626269"/>
                </a:lnTo>
                <a:lnTo>
                  <a:pt x="945356" y="542925"/>
                </a:lnTo>
                <a:lnTo>
                  <a:pt x="1028700" y="483394"/>
                </a:lnTo>
                <a:lnTo>
                  <a:pt x="1121569" y="416719"/>
                </a:lnTo>
                <a:lnTo>
                  <a:pt x="1143000" y="400050"/>
                </a:lnTo>
                <a:lnTo>
                  <a:pt x="1181100" y="383382"/>
                </a:lnTo>
                <a:lnTo>
                  <a:pt x="1278731" y="352425"/>
                </a:lnTo>
                <a:lnTo>
                  <a:pt x="1300162" y="340519"/>
                </a:lnTo>
                <a:lnTo>
                  <a:pt x="1304925" y="330994"/>
                </a:lnTo>
                <a:lnTo>
                  <a:pt x="1295400" y="302419"/>
                </a:lnTo>
                <a:lnTo>
                  <a:pt x="1252537" y="247650"/>
                </a:lnTo>
                <a:lnTo>
                  <a:pt x="1204912" y="197644"/>
                </a:lnTo>
                <a:lnTo>
                  <a:pt x="1135856" y="142875"/>
                </a:lnTo>
                <a:lnTo>
                  <a:pt x="1071562" y="97632"/>
                </a:lnTo>
                <a:lnTo>
                  <a:pt x="997744" y="57150"/>
                </a:lnTo>
                <a:lnTo>
                  <a:pt x="938212" y="30957"/>
                </a:lnTo>
                <a:lnTo>
                  <a:pt x="871537" y="11907"/>
                </a:lnTo>
                <a:lnTo>
                  <a:pt x="840581" y="4763"/>
                </a:lnTo>
                <a:lnTo>
                  <a:pt x="823912" y="0"/>
                </a:lnTo>
                <a:lnTo>
                  <a:pt x="812006" y="0"/>
                </a:lnTo>
                <a:lnTo>
                  <a:pt x="804862" y="7144"/>
                </a:lnTo>
                <a:lnTo>
                  <a:pt x="809625" y="33338"/>
                </a:lnTo>
                <a:lnTo>
                  <a:pt x="831056" y="78582"/>
                </a:lnTo>
                <a:lnTo>
                  <a:pt x="850106" y="116682"/>
                </a:lnTo>
                <a:lnTo>
                  <a:pt x="859631" y="145257"/>
                </a:lnTo>
                <a:lnTo>
                  <a:pt x="862012" y="183357"/>
                </a:lnTo>
                <a:lnTo>
                  <a:pt x="852487" y="230982"/>
                </a:lnTo>
                <a:lnTo>
                  <a:pt x="819150" y="285750"/>
                </a:lnTo>
                <a:lnTo>
                  <a:pt x="721519" y="409575"/>
                </a:lnTo>
                <a:lnTo>
                  <a:pt x="602456" y="533400"/>
                </a:lnTo>
                <a:lnTo>
                  <a:pt x="476250" y="654844"/>
                </a:lnTo>
                <a:lnTo>
                  <a:pt x="288131" y="819150"/>
                </a:lnTo>
                <a:lnTo>
                  <a:pt x="85725" y="985838"/>
                </a:lnTo>
                <a:lnTo>
                  <a:pt x="9525" y="1045369"/>
                </a:lnTo>
                <a:lnTo>
                  <a:pt x="0" y="1069182"/>
                </a:lnTo>
                <a:lnTo>
                  <a:pt x="0" y="1083469"/>
                </a:lnTo>
                <a:lnTo>
                  <a:pt x="9525" y="1097757"/>
                </a:lnTo>
                <a:lnTo>
                  <a:pt x="26194" y="1100138"/>
                </a:lnTo>
                <a:lnTo>
                  <a:pt x="95250" y="1071563"/>
                </a:lnTo>
                <a:lnTo>
                  <a:pt x="345281" y="931069"/>
                </a:lnTo>
                <a:lnTo>
                  <a:pt x="588169" y="783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DC022-F14E-4B27-837B-4DB724AC5921}"/>
              </a:ext>
            </a:extLst>
          </p:cNvPr>
          <p:cNvSpPr/>
          <p:nvPr/>
        </p:nvSpPr>
        <p:spPr>
          <a:xfrm>
            <a:off x="4002089" y="3124200"/>
            <a:ext cx="2181225" cy="1951038"/>
          </a:xfrm>
          <a:custGeom>
            <a:avLst/>
            <a:gdLst>
              <a:gd name="connsiteX0" fmla="*/ 1295192 w 2182034"/>
              <a:gd name="connsiteY0" fmla="*/ 784130 h 1951555"/>
              <a:gd name="connsiteX1" fmla="*/ 1450514 w 2182034"/>
              <a:gd name="connsiteY1" fmla="*/ 613776 h 1951555"/>
              <a:gd name="connsiteX2" fmla="*/ 1535691 w 2182034"/>
              <a:gd name="connsiteY2" fmla="*/ 521083 h 1951555"/>
              <a:gd name="connsiteX3" fmla="*/ 1640910 w 2182034"/>
              <a:gd name="connsiteY3" fmla="*/ 390812 h 1951555"/>
              <a:gd name="connsiteX4" fmla="*/ 1691014 w 2182034"/>
              <a:gd name="connsiteY4" fmla="*/ 320667 h 1951555"/>
              <a:gd name="connsiteX5" fmla="*/ 1733603 w 2182034"/>
              <a:gd name="connsiteY5" fmla="*/ 245510 h 1951555"/>
              <a:gd name="connsiteX6" fmla="*/ 1753644 w 2182034"/>
              <a:gd name="connsiteY6" fmla="*/ 185385 h 1951555"/>
              <a:gd name="connsiteX7" fmla="*/ 1753644 w 2182034"/>
              <a:gd name="connsiteY7" fmla="*/ 167849 h 1951555"/>
              <a:gd name="connsiteX8" fmla="*/ 1743623 w 2182034"/>
              <a:gd name="connsiteY8" fmla="*/ 140292 h 1951555"/>
              <a:gd name="connsiteX9" fmla="*/ 1706045 w 2182034"/>
              <a:gd name="connsiteY9" fmla="*/ 110229 h 1951555"/>
              <a:gd name="connsiteX10" fmla="*/ 1635900 w 2182034"/>
              <a:gd name="connsiteY10" fmla="*/ 70146 h 1951555"/>
              <a:gd name="connsiteX11" fmla="*/ 1608342 w 2182034"/>
              <a:gd name="connsiteY11" fmla="*/ 52610 h 1951555"/>
              <a:gd name="connsiteX12" fmla="*/ 1605837 w 2182034"/>
              <a:gd name="connsiteY12" fmla="*/ 37578 h 1951555"/>
              <a:gd name="connsiteX13" fmla="*/ 1610848 w 2182034"/>
              <a:gd name="connsiteY13" fmla="*/ 25052 h 1951555"/>
              <a:gd name="connsiteX14" fmla="*/ 1633394 w 2182034"/>
              <a:gd name="connsiteY14" fmla="*/ 10021 h 1951555"/>
              <a:gd name="connsiteX15" fmla="*/ 1691014 w 2182034"/>
              <a:gd name="connsiteY15" fmla="*/ 0 h 1951555"/>
              <a:gd name="connsiteX16" fmla="*/ 1768676 w 2182034"/>
              <a:gd name="connsiteY16" fmla="*/ 0 h 1951555"/>
              <a:gd name="connsiteX17" fmla="*/ 1831306 w 2182034"/>
              <a:gd name="connsiteY17" fmla="*/ 7516 h 1951555"/>
              <a:gd name="connsiteX18" fmla="*/ 1873894 w 2182034"/>
              <a:gd name="connsiteY18" fmla="*/ 15031 h 1951555"/>
              <a:gd name="connsiteX19" fmla="*/ 1951556 w 2182034"/>
              <a:gd name="connsiteY19" fmla="*/ 45094 h 1951555"/>
              <a:gd name="connsiteX20" fmla="*/ 2014186 w 2182034"/>
              <a:gd name="connsiteY20" fmla="*/ 75156 h 1951555"/>
              <a:gd name="connsiteX21" fmla="*/ 2086837 w 2182034"/>
              <a:gd name="connsiteY21" fmla="*/ 115240 h 1951555"/>
              <a:gd name="connsiteX22" fmla="*/ 2119404 w 2182034"/>
              <a:gd name="connsiteY22" fmla="*/ 135281 h 1951555"/>
              <a:gd name="connsiteX23" fmla="*/ 2144456 w 2182034"/>
              <a:gd name="connsiteY23" fmla="*/ 152818 h 1951555"/>
              <a:gd name="connsiteX24" fmla="*/ 2156982 w 2182034"/>
              <a:gd name="connsiteY24" fmla="*/ 165344 h 1951555"/>
              <a:gd name="connsiteX25" fmla="*/ 2169508 w 2182034"/>
              <a:gd name="connsiteY25" fmla="*/ 180375 h 1951555"/>
              <a:gd name="connsiteX26" fmla="*/ 2174519 w 2182034"/>
              <a:gd name="connsiteY26" fmla="*/ 192901 h 1951555"/>
              <a:gd name="connsiteX27" fmla="*/ 2177024 w 2182034"/>
              <a:gd name="connsiteY27" fmla="*/ 205427 h 1951555"/>
              <a:gd name="connsiteX28" fmla="*/ 2182034 w 2182034"/>
              <a:gd name="connsiteY28" fmla="*/ 227974 h 1951555"/>
              <a:gd name="connsiteX29" fmla="*/ 2177024 w 2182034"/>
              <a:gd name="connsiteY29" fmla="*/ 255531 h 1951555"/>
              <a:gd name="connsiteX30" fmla="*/ 2151972 w 2182034"/>
              <a:gd name="connsiteY30" fmla="*/ 305635 h 1951555"/>
              <a:gd name="connsiteX31" fmla="*/ 2076816 w 2182034"/>
              <a:gd name="connsiteY31" fmla="*/ 360750 h 1951555"/>
              <a:gd name="connsiteX32" fmla="*/ 2004165 w 2182034"/>
              <a:gd name="connsiteY32" fmla="*/ 443422 h 1951555"/>
              <a:gd name="connsiteX33" fmla="*/ 1881410 w 2182034"/>
              <a:gd name="connsiteY33" fmla="*/ 581208 h 1951555"/>
              <a:gd name="connsiteX34" fmla="*/ 1726087 w 2182034"/>
              <a:gd name="connsiteY34" fmla="*/ 734025 h 1951555"/>
              <a:gd name="connsiteX35" fmla="*/ 1568259 w 2182034"/>
              <a:gd name="connsiteY35" fmla="*/ 879327 h 1951555"/>
              <a:gd name="connsiteX36" fmla="*/ 1345296 w 2182034"/>
              <a:gd name="connsiteY36" fmla="*/ 1067218 h 1951555"/>
              <a:gd name="connsiteX37" fmla="*/ 1159911 w 2182034"/>
              <a:gd name="connsiteY37" fmla="*/ 1210014 h 1951555"/>
              <a:gd name="connsiteX38" fmla="*/ 982041 w 2182034"/>
              <a:gd name="connsiteY38" fmla="*/ 1342790 h 1951555"/>
              <a:gd name="connsiteX39" fmla="*/ 769099 w 2182034"/>
              <a:gd name="connsiteY39" fmla="*/ 1490597 h 1951555"/>
              <a:gd name="connsiteX40" fmla="*/ 526094 w 2182034"/>
              <a:gd name="connsiteY40" fmla="*/ 1650931 h 1951555"/>
              <a:gd name="connsiteX41" fmla="*/ 320667 w 2182034"/>
              <a:gd name="connsiteY41" fmla="*/ 1778696 h 1951555"/>
              <a:gd name="connsiteX42" fmla="*/ 172860 w 2182034"/>
              <a:gd name="connsiteY42" fmla="*/ 1866378 h 1951555"/>
              <a:gd name="connsiteX43" fmla="*/ 55115 w 2182034"/>
              <a:gd name="connsiteY43" fmla="*/ 1936524 h 1951555"/>
              <a:gd name="connsiteX44" fmla="*/ 25053 w 2182034"/>
              <a:gd name="connsiteY44" fmla="*/ 1949050 h 1951555"/>
              <a:gd name="connsiteX45" fmla="*/ 15032 w 2182034"/>
              <a:gd name="connsiteY45" fmla="*/ 1951555 h 1951555"/>
              <a:gd name="connsiteX46" fmla="*/ 7516 w 2182034"/>
              <a:gd name="connsiteY46" fmla="*/ 1949050 h 1951555"/>
              <a:gd name="connsiteX47" fmla="*/ 0 w 2182034"/>
              <a:gd name="connsiteY47" fmla="*/ 1936524 h 1951555"/>
              <a:gd name="connsiteX48" fmla="*/ 2506 w 2182034"/>
              <a:gd name="connsiteY48" fmla="*/ 1913977 h 1951555"/>
              <a:gd name="connsiteX49" fmla="*/ 17537 w 2182034"/>
              <a:gd name="connsiteY49" fmla="*/ 1886420 h 1951555"/>
              <a:gd name="connsiteX50" fmla="*/ 125261 w 2182034"/>
              <a:gd name="connsiteY50" fmla="*/ 1796233 h 1951555"/>
              <a:gd name="connsiteX51" fmla="*/ 353234 w 2182034"/>
              <a:gd name="connsiteY51" fmla="*/ 1623373 h 1951555"/>
              <a:gd name="connsiteX52" fmla="*/ 578703 w 2182034"/>
              <a:gd name="connsiteY52" fmla="*/ 1442999 h 1951555"/>
              <a:gd name="connsiteX53" fmla="*/ 794151 w 2182034"/>
              <a:gd name="connsiteY53" fmla="*/ 1262624 h 1951555"/>
              <a:gd name="connsiteX54" fmla="*/ 1004588 w 2182034"/>
              <a:gd name="connsiteY54" fmla="*/ 1072228 h 1951555"/>
              <a:gd name="connsiteX55" fmla="*/ 1187468 w 2182034"/>
              <a:gd name="connsiteY55" fmla="*/ 894359 h 1951555"/>
              <a:gd name="connsiteX56" fmla="*/ 1295192 w 2182034"/>
              <a:gd name="connsiteY56" fmla="*/ 784130 h 19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2034" h="1951555">
                <a:moveTo>
                  <a:pt x="1295192" y="784130"/>
                </a:moveTo>
                <a:lnTo>
                  <a:pt x="1450514" y="613776"/>
                </a:lnTo>
                <a:lnTo>
                  <a:pt x="1535691" y="521083"/>
                </a:lnTo>
                <a:lnTo>
                  <a:pt x="1640910" y="390812"/>
                </a:lnTo>
                <a:lnTo>
                  <a:pt x="1691014" y="320667"/>
                </a:lnTo>
                <a:lnTo>
                  <a:pt x="1733603" y="245510"/>
                </a:lnTo>
                <a:lnTo>
                  <a:pt x="1753644" y="185385"/>
                </a:lnTo>
                <a:lnTo>
                  <a:pt x="1753644" y="167849"/>
                </a:lnTo>
                <a:lnTo>
                  <a:pt x="1743623" y="140292"/>
                </a:lnTo>
                <a:lnTo>
                  <a:pt x="1706045" y="110229"/>
                </a:lnTo>
                <a:lnTo>
                  <a:pt x="1635900" y="70146"/>
                </a:lnTo>
                <a:lnTo>
                  <a:pt x="1608342" y="52610"/>
                </a:lnTo>
                <a:lnTo>
                  <a:pt x="1605837" y="37578"/>
                </a:lnTo>
                <a:lnTo>
                  <a:pt x="1610848" y="25052"/>
                </a:lnTo>
                <a:lnTo>
                  <a:pt x="1633394" y="10021"/>
                </a:lnTo>
                <a:lnTo>
                  <a:pt x="1691014" y="0"/>
                </a:lnTo>
                <a:lnTo>
                  <a:pt x="1768676" y="0"/>
                </a:lnTo>
                <a:lnTo>
                  <a:pt x="1831306" y="7516"/>
                </a:lnTo>
                <a:lnTo>
                  <a:pt x="1873894" y="15031"/>
                </a:lnTo>
                <a:lnTo>
                  <a:pt x="1951556" y="45094"/>
                </a:lnTo>
                <a:lnTo>
                  <a:pt x="2014186" y="75156"/>
                </a:lnTo>
                <a:lnTo>
                  <a:pt x="2086837" y="115240"/>
                </a:lnTo>
                <a:lnTo>
                  <a:pt x="2119404" y="135281"/>
                </a:lnTo>
                <a:lnTo>
                  <a:pt x="2144456" y="152818"/>
                </a:lnTo>
                <a:lnTo>
                  <a:pt x="2156982" y="165344"/>
                </a:lnTo>
                <a:lnTo>
                  <a:pt x="2169508" y="180375"/>
                </a:lnTo>
                <a:lnTo>
                  <a:pt x="2174519" y="192901"/>
                </a:lnTo>
                <a:lnTo>
                  <a:pt x="2177024" y="205427"/>
                </a:lnTo>
                <a:lnTo>
                  <a:pt x="2182034" y="227974"/>
                </a:lnTo>
                <a:lnTo>
                  <a:pt x="2177024" y="255531"/>
                </a:lnTo>
                <a:lnTo>
                  <a:pt x="2151972" y="305635"/>
                </a:lnTo>
                <a:lnTo>
                  <a:pt x="2076816" y="360750"/>
                </a:lnTo>
                <a:lnTo>
                  <a:pt x="2004165" y="443422"/>
                </a:lnTo>
                <a:lnTo>
                  <a:pt x="1881410" y="581208"/>
                </a:lnTo>
                <a:lnTo>
                  <a:pt x="1726087" y="734025"/>
                </a:lnTo>
                <a:lnTo>
                  <a:pt x="1568259" y="879327"/>
                </a:lnTo>
                <a:lnTo>
                  <a:pt x="1345296" y="1067218"/>
                </a:lnTo>
                <a:lnTo>
                  <a:pt x="1159911" y="1210014"/>
                </a:lnTo>
                <a:lnTo>
                  <a:pt x="982041" y="1342790"/>
                </a:lnTo>
                <a:lnTo>
                  <a:pt x="769099" y="1490597"/>
                </a:lnTo>
                <a:lnTo>
                  <a:pt x="526094" y="1650931"/>
                </a:lnTo>
                <a:lnTo>
                  <a:pt x="320667" y="1778696"/>
                </a:lnTo>
                <a:lnTo>
                  <a:pt x="172860" y="1866378"/>
                </a:lnTo>
                <a:lnTo>
                  <a:pt x="55115" y="1936524"/>
                </a:lnTo>
                <a:lnTo>
                  <a:pt x="25053" y="1949050"/>
                </a:lnTo>
                <a:lnTo>
                  <a:pt x="15032" y="1951555"/>
                </a:lnTo>
                <a:lnTo>
                  <a:pt x="7516" y="1949050"/>
                </a:lnTo>
                <a:lnTo>
                  <a:pt x="0" y="1936524"/>
                </a:lnTo>
                <a:lnTo>
                  <a:pt x="2506" y="1913977"/>
                </a:lnTo>
                <a:lnTo>
                  <a:pt x="17537" y="1886420"/>
                </a:lnTo>
                <a:lnTo>
                  <a:pt x="125261" y="1796233"/>
                </a:lnTo>
                <a:lnTo>
                  <a:pt x="353234" y="1623373"/>
                </a:lnTo>
                <a:lnTo>
                  <a:pt x="578703" y="1442999"/>
                </a:lnTo>
                <a:lnTo>
                  <a:pt x="794151" y="1262624"/>
                </a:lnTo>
                <a:lnTo>
                  <a:pt x="1004588" y="1072228"/>
                </a:lnTo>
                <a:lnTo>
                  <a:pt x="1187468" y="894359"/>
                </a:lnTo>
                <a:lnTo>
                  <a:pt x="1295192" y="7841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56AE76-C142-49A6-8D5D-3906C36CDBB1}"/>
              </a:ext>
            </a:extLst>
          </p:cNvPr>
          <p:cNvSpPr/>
          <p:nvPr/>
        </p:nvSpPr>
        <p:spPr>
          <a:xfrm>
            <a:off x="4933951" y="4652964"/>
            <a:ext cx="466725" cy="1323975"/>
          </a:xfrm>
          <a:custGeom>
            <a:avLst/>
            <a:gdLst>
              <a:gd name="connsiteX0" fmla="*/ 378619 w 466725"/>
              <a:gd name="connsiteY0" fmla="*/ 607218 h 1323975"/>
              <a:gd name="connsiteX1" fmla="*/ 326231 w 466725"/>
              <a:gd name="connsiteY1" fmla="*/ 221456 h 1323975"/>
              <a:gd name="connsiteX2" fmla="*/ 280988 w 466725"/>
              <a:gd name="connsiteY2" fmla="*/ 71437 h 1323975"/>
              <a:gd name="connsiteX3" fmla="*/ 235744 w 466725"/>
              <a:gd name="connsiteY3" fmla="*/ 47625 h 1323975"/>
              <a:gd name="connsiteX4" fmla="*/ 176213 w 466725"/>
              <a:gd name="connsiteY4" fmla="*/ 23812 h 1323975"/>
              <a:gd name="connsiteX5" fmla="*/ 126206 w 466725"/>
              <a:gd name="connsiteY5" fmla="*/ 9525 h 1323975"/>
              <a:gd name="connsiteX6" fmla="*/ 73819 w 466725"/>
              <a:gd name="connsiteY6" fmla="*/ 2381 h 1323975"/>
              <a:gd name="connsiteX7" fmla="*/ 42863 w 466725"/>
              <a:gd name="connsiteY7" fmla="*/ 0 h 1323975"/>
              <a:gd name="connsiteX8" fmla="*/ 21431 w 466725"/>
              <a:gd name="connsiteY8" fmla="*/ 0 h 1323975"/>
              <a:gd name="connsiteX9" fmla="*/ 2381 w 466725"/>
              <a:gd name="connsiteY9" fmla="*/ 7143 h 1323975"/>
              <a:gd name="connsiteX10" fmla="*/ 0 w 466725"/>
              <a:gd name="connsiteY10" fmla="*/ 19050 h 1323975"/>
              <a:gd name="connsiteX11" fmla="*/ 11906 w 466725"/>
              <a:gd name="connsiteY11" fmla="*/ 42862 h 1323975"/>
              <a:gd name="connsiteX12" fmla="*/ 33338 w 466725"/>
              <a:gd name="connsiteY12" fmla="*/ 76200 h 1323975"/>
              <a:gd name="connsiteX13" fmla="*/ 54769 w 466725"/>
              <a:gd name="connsiteY13" fmla="*/ 119062 h 1323975"/>
              <a:gd name="connsiteX14" fmla="*/ 73819 w 466725"/>
              <a:gd name="connsiteY14" fmla="*/ 166687 h 1323975"/>
              <a:gd name="connsiteX15" fmla="*/ 95250 w 466725"/>
              <a:gd name="connsiteY15" fmla="*/ 228600 h 1323975"/>
              <a:gd name="connsiteX16" fmla="*/ 111919 w 466725"/>
              <a:gd name="connsiteY16" fmla="*/ 307181 h 1323975"/>
              <a:gd name="connsiteX17" fmla="*/ 126206 w 466725"/>
              <a:gd name="connsiteY17" fmla="*/ 392906 h 1323975"/>
              <a:gd name="connsiteX18" fmla="*/ 142875 w 466725"/>
              <a:gd name="connsiteY18" fmla="*/ 535781 h 1323975"/>
              <a:gd name="connsiteX19" fmla="*/ 164306 w 466725"/>
              <a:gd name="connsiteY19" fmla="*/ 766762 h 1323975"/>
              <a:gd name="connsiteX20" fmla="*/ 171450 w 466725"/>
              <a:gd name="connsiteY20" fmla="*/ 892968 h 1323975"/>
              <a:gd name="connsiteX21" fmla="*/ 169069 w 466725"/>
              <a:gd name="connsiteY21" fmla="*/ 938212 h 1323975"/>
              <a:gd name="connsiteX22" fmla="*/ 159544 w 466725"/>
              <a:gd name="connsiteY22" fmla="*/ 990600 h 1323975"/>
              <a:gd name="connsiteX23" fmla="*/ 150019 w 466725"/>
              <a:gd name="connsiteY23" fmla="*/ 1026318 h 1323975"/>
              <a:gd name="connsiteX24" fmla="*/ 166688 w 466725"/>
              <a:gd name="connsiteY24" fmla="*/ 1071562 h 1323975"/>
              <a:gd name="connsiteX25" fmla="*/ 197644 w 466725"/>
              <a:gd name="connsiteY25" fmla="*/ 1133475 h 1323975"/>
              <a:gd name="connsiteX26" fmla="*/ 240506 w 466725"/>
              <a:gd name="connsiteY26" fmla="*/ 1200150 h 1323975"/>
              <a:gd name="connsiteX27" fmla="*/ 280988 w 466725"/>
              <a:gd name="connsiteY27" fmla="*/ 1250156 h 1323975"/>
              <a:gd name="connsiteX28" fmla="*/ 319088 w 466725"/>
              <a:gd name="connsiteY28" fmla="*/ 1290637 h 1323975"/>
              <a:gd name="connsiteX29" fmla="*/ 352425 w 466725"/>
              <a:gd name="connsiteY29" fmla="*/ 1314450 h 1323975"/>
              <a:gd name="connsiteX30" fmla="*/ 378619 w 466725"/>
              <a:gd name="connsiteY30" fmla="*/ 1323975 h 1323975"/>
              <a:gd name="connsiteX31" fmla="*/ 395288 w 466725"/>
              <a:gd name="connsiteY31" fmla="*/ 1323975 h 1323975"/>
              <a:gd name="connsiteX32" fmla="*/ 411956 w 466725"/>
              <a:gd name="connsiteY32" fmla="*/ 1316831 h 1323975"/>
              <a:gd name="connsiteX33" fmla="*/ 431006 w 466725"/>
              <a:gd name="connsiteY33" fmla="*/ 1276350 h 1323975"/>
              <a:gd name="connsiteX34" fmla="*/ 452438 w 466725"/>
              <a:gd name="connsiteY34" fmla="*/ 1221581 h 1323975"/>
              <a:gd name="connsiteX35" fmla="*/ 466725 w 466725"/>
              <a:gd name="connsiteY35" fmla="*/ 1185862 h 1323975"/>
              <a:gd name="connsiteX36" fmla="*/ 428625 w 466725"/>
              <a:gd name="connsiteY36" fmla="*/ 971550 h 1323975"/>
              <a:gd name="connsiteX37" fmla="*/ 378619 w 466725"/>
              <a:gd name="connsiteY37" fmla="*/ 607218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323975">
                <a:moveTo>
                  <a:pt x="378619" y="607218"/>
                </a:moveTo>
                <a:lnTo>
                  <a:pt x="326231" y="221456"/>
                </a:lnTo>
                <a:lnTo>
                  <a:pt x="280988" y="71437"/>
                </a:lnTo>
                <a:lnTo>
                  <a:pt x="235744" y="47625"/>
                </a:lnTo>
                <a:lnTo>
                  <a:pt x="176213" y="23812"/>
                </a:lnTo>
                <a:lnTo>
                  <a:pt x="126206" y="9525"/>
                </a:lnTo>
                <a:lnTo>
                  <a:pt x="73819" y="2381"/>
                </a:lnTo>
                <a:lnTo>
                  <a:pt x="42863" y="0"/>
                </a:lnTo>
                <a:lnTo>
                  <a:pt x="21431" y="0"/>
                </a:lnTo>
                <a:lnTo>
                  <a:pt x="2381" y="7143"/>
                </a:lnTo>
                <a:lnTo>
                  <a:pt x="0" y="19050"/>
                </a:lnTo>
                <a:lnTo>
                  <a:pt x="11906" y="42862"/>
                </a:lnTo>
                <a:lnTo>
                  <a:pt x="33338" y="76200"/>
                </a:lnTo>
                <a:lnTo>
                  <a:pt x="54769" y="119062"/>
                </a:lnTo>
                <a:lnTo>
                  <a:pt x="73819" y="166687"/>
                </a:lnTo>
                <a:lnTo>
                  <a:pt x="95250" y="228600"/>
                </a:lnTo>
                <a:lnTo>
                  <a:pt x="111919" y="307181"/>
                </a:lnTo>
                <a:lnTo>
                  <a:pt x="126206" y="392906"/>
                </a:lnTo>
                <a:lnTo>
                  <a:pt x="142875" y="535781"/>
                </a:lnTo>
                <a:lnTo>
                  <a:pt x="164306" y="766762"/>
                </a:lnTo>
                <a:lnTo>
                  <a:pt x="171450" y="892968"/>
                </a:lnTo>
                <a:lnTo>
                  <a:pt x="169069" y="938212"/>
                </a:lnTo>
                <a:lnTo>
                  <a:pt x="159544" y="990600"/>
                </a:lnTo>
                <a:lnTo>
                  <a:pt x="150019" y="1026318"/>
                </a:lnTo>
                <a:lnTo>
                  <a:pt x="166688" y="1071562"/>
                </a:lnTo>
                <a:lnTo>
                  <a:pt x="197644" y="1133475"/>
                </a:lnTo>
                <a:lnTo>
                  <a:pt x="240506" y="1200150"/>
                </a:lnTo>
                <a:lnTo>
                  <a:pt x="280988" y="1250156"/>
                </a:lnTo>
                <a:lnTo>
                  <a:pt x="319088" y="1290637"/>
                </a:lnTo>
                <a:lnTo>
                  <a:pt x="352425" y="1314450"/>
                </a:lnTo>
                <a:lnTo>
                  <a:pt x="378619" y="1323975"/>
                </a:lnTo>
                <a:lnTo>
                  <a:pt x="395288" y="1323975"/>
                </a:lnTo>
                <a:lnTo>
                  <a:pt x="411956" y="1316831"/>
                </a:lnTo>
                <a:lnTo>
                  <a:pt x="431006" y="1276350"/>
                </a:lnTo>
                <a:lnTo>
                  <a:pt x="452438" y="1221581"/>
                </a:lnTo>
                <a:lnTo>
                  <a:pt x="466725" y="1185862"/>
                </a:lnTo>
                <a:lnTo>
                  <a:pt x="428625" y="971550"/>
                </a:lnTo>
                <a:lnTo>
                  <a:pt x="378619" y="607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5FC2F34-99D3-4539-98E3-A6ED92C1FB16}"/>
              </a:ext>
            </a:extLst>
          </p:cNvPr>
          <p:cNvSpPr/>
          <p:nvPr/>
        </p:nvSpPr>
        <p:spPr>
          <a:xfrm>
            <a:off x="4394201" y="1844675"/>
            <a:ext cx="3870325" cy="501650"/>
          </a:xfrm>
          <a:custGeom>
            <a:avLst/>
            <a:gdLst>
              <a:gd name="connsiteX0" fmla="*/ 1101725 w 3870325"/>
              <a:gd name="connsiteY0" fmla="*/ 219075 h 501650"/>
              <a:gd name="connsiteX1" fmla="*/ 876300 w 3870325"/>
              <a:gd name="connsiteY1" fmla="*/ 244475 h 501650"/>
              <a:gd name="connsiteX2" fmla="*/ 714375 w 3870325"/>
              <a:gd name="connsiteY2" fmla="*/ 266700 h 501650"/>
              <a:gd name="connsiteX3" fmla="*/ 612775 w 3870325"/>
              <a:gd name="connsiteY3" fmla="*/ 279400 h 501650"/>
              <a:gd name="connsiteX4" fmla="*/ 523875 w 3870325"/>
              <a:gd name="connsiteY4" fmla="*/ 288925 h 501650"/>
              <a:gd name="connsiteX5" fmla="*/ 425450 w 3870325"/>
              <a:gd name="connsiteY5" fmla="*/ 298450 h 501650"/>
              <a:gd name="connsiteX6" fmla="*/ 282575 w 3870325"/>
              <a:gd name="connsiteY6" fmla="*/ 307975 h 501650"/>
              <a:gd name="connsiteX7" fmla="*/ 149225 w 3870325"/>
              <a:gd name="connsiteY7" fmla="*/ 311150 h 501650"/>
              <a:gd name="connsiteX8" fmla="*/ 3175 w 3870325"/>
              <a:gd name="connsiteY8" fmla="*/ 314325 h 501650"/>
              <a:gd name="connsiteX9" fmla="*/ 0 w 3870325"/>
              <a:gd name="connsiteY9" fmla="*/ 463550 h 501650"/>
              <a:gd name="connsiteX10" fmla="*/ 92075 w 3870325"/>
              <a:gd name="connsiteY10" fmla="*/ 482600 h 501650"/>
              <a:gd name="connsiteX11" fmla="*/ 161925 w 3870325"/>
              <a:gd name="connsiteY11" fmla="*/ 492125 h 501650"/>
              <a:gd name="connsiteX12" fmla="*/ 215900 w 3870325"/>
              <a:gd name="connsiteY12" fmla="*/ 498475 h 501650"/>
              <a:gd name="connsiteX13" fmla="*/ 279400 w 3870325"/>
              <a:gd name="connsiteY13" fmla="*/ 501650 h 501650"/>
              <a:gd name="connsiteX14" fmla="*/ 374650 w 3870325"/>
              <a:gd name="connsiteY14" fmla="*/ 482600 h 501650"/>
              <a:gd name="connsiteX15" fmla="*/ 523875 w 3870325"/>
              <a:gd name="connsiteY15" fmla="*/ 460375 h 501650"/>
              <a:gd name="connsiteX16" fmla="*/ 739775 w 3870325"/>
              <a:gd name="connsiteY16" fmla="*/ 428625 h 501650"/>
              <a:gd name="connsiteX17" fmla="*/ 974725 w 3870325"/>
              <a:gd name="connsiteY17" fmla="*/ 400050 h 501650"/>
              <a:gd name="connsiteX18" fmla="*/ 1216025 w 3870325"/>
              <a:gd name="connsiteY18" fmla="*/ 371475 h 501650"/>
              <a:gd name="connsiteX19" fmla="*/ 1463675 w 3870325"/>
              <a:gd name="connsiteY19" fmla="*/ 349250 h 501650"/>
              <a:gd name="connsiteX20" fmla="*/ 1679575 w 3870325"/>
              <a:gd name="connsiteY20" fmla="*/ 336550 h 501650"/>
              <a:gd name="connsiteX21" fmla="*/ 1879600 w 3870325"/>
              <a:gd name="connsiteY21" fmla="*/ 327025 h 501650"/>
              <a:gd name="connsiteX22" fmla="*/ 2070100 w 3870325"/>
              <a:gd name="connsiteY22" fmla="*/ 317500 h 501650"/>
              <a:gd name="connsiteX23" fmla="*/ 2282825 w 3870325"/>
              <a:gd name="connsiteY23" fmla="*/ 307975 h 501650"/>
              <a:gd name="connsiteX24" fmla="*/ 2543175 w 3870325"/>
              <a:gd name="connsiteY24" fmla="*/ 298450 h 501650"/>
              <a:gd name="connsiteX25" fmla="*/ 2714625 w 3870325"/>
              <a:gd name="connsiteY25" fmla="*/ 292100 h 501650"/>
              <a:gd name="connsiteX26" fmla="*/ 2867025 w 3870325"/>
              <a:gd name="connsiteY26" fmla="*/ 288925 h 501650"/>
              <a:gd name="connsiteX27" fmla="*/ 3009900 w 3870325"/>
              <a:gd name="connsiteY27" fmla="*/ 288925 h 501650"/>
              <a:gd name="connsiteX28" fmla="*/ 3136900 w 3870325"/>
              <a:gd name="connsiteY28" fmla="*/ 288925 h 501650"/>
              <a:gd name="connsiteX29" fmla="*/ 3254375 w 3870325"/>
              <a:gd name="connsiteY29" fmla="*/ 292100 h 501650"/>
              <a:gd name="connsiteX30" fmla="*/ 3267075 w 3870325"/>
              <a:gd name="connsiteY30" fmla="*/ 298450 h 501650"/>
              <a:gd name="connsiteX31" fmla="*/ 3743325 w 3870325"/>
              <a:gd name="connsiteY31" fmla="*/ 492125 h 501650"/>
              <a:gd name="connsiteX32" fmla="*/ 3787775 w 3870325"/>
              <a:gd name="connsiteY32" fmla="*/ 501650 h 501650"/>
              <a:gd name="connsiteX33" fmla="*/ 3819525 w 3870325"/>
              <a:gd name="connsiteY33" fmla="*/ 501650 h 501650"/>
              <a:gd name="connsiteX34" fmla="*/ 3844925 w 3870325"/>
              <a:gd name="connsiteY34" fmla="*/ 495300 h 501650"/>
              <a:gd name="connsiteX35" fmla="*/ 3860800 w 3870325"/>
              <a:gd name="connsiteY35" fmla="*/ 488950 h 501650"/>
              <a:gd name="connsiteX36" fmla="*/ 3867150 w 3870325"/>
              <a:gd name="connsiteY36" fmla="*/ 473075 h 501650"/>
              <a:gd name="connsiteX37" fmla="*/ 3870325 w 3870325"/>
              <a:gd name="connsiteY37" fmla="*/ 457200 h 501650"/>
              <a:gd name="connsiteX38" fmla="*/ 3870325 w 3870325"/>
              <a:gd name="connsiteY38" fmla="*/ 428625 h 501650"/>
              <a:gd name="connsiteX39" fmla="*/ 3860800 w 3870325"/>
              <a:gd name="connsiteY39" fmla="*/ 403225 h 501650"/>
              <a:gd name="connsiteX40" fmla="*/ 3806825 w 3870325"/>
              <a:gd name="connsiteY40" fmla="*/ 336550 h 501650"/>
              <a:gd name="connsiteX41" fmla="*/ 3695700 w 3870325"/>
              <a:gd name="connsiteY41" fmla="*/ 212725 h 501650"/>
              <a:gd name="connsiteX42" fmla="*/ 3603625 w 3870325"/>
              <a:gd name="connsiteY42" fmla="*/ 120650 h 501650"/>
              <a:gd name="connsiteX43" fmla="*/ 3543300 w 3870325"/>
              <a:gd name="connsiteY43" fmla="*/ 73025 h 501650"/>
              <a:gd name="connsiteX44" fmla="*/ 3473450 w 3870325"/>
              <a:gd name="connsiteY44" fmla="*/ 22225 h 501650"/>
              <a:gd name="connsiteX45" fmla="*/ 3435350 w 3870325"/>
              <a:gd name="connsiteY45" fmla="*/ 3175 h 501650"/>
              <a:gd name="connsiteX46" fmla="*/ 3416300 w 3870325"/>
              <a:gd name="connsiteY46" fmla="*/ 0 h 501650"/>
              <a:gd name="connsiteX47" fmla="*/ 3365500 w 3870325"/>
              <a:gd name="connsiteY47" fmla="*/ 19050 h 501650"/>
              <a:gd name="connsiteX48" fmla="*/ 3244850 w 3870325"/>
              <a:gd name="connsiteY48" fmla="*/ 63500 h 501650"/>
              <a:gd name="connsiteX49" fmla="*/ 3165475 w 3870325"/>
              <a:gd name="connsiteY49" fmla="*/ 69850 h 501650"/>
              <a:gd name="connsiteX50" fmla="*/ 2933700 w 3870325"/>
              <a:gd name="connsiteY50" fmla="*/ 85725 h 501650"/>
              <a:gd name="connsiteX51" fmla="*/ 2701925 w 3870325"/>
              <a:gd name="connsiteY51" fmla="*/ 98425 h 501650"/>
              <a:gd name="connsiteX52" fmla="*/ 2260600 w 3870325"/>
              <a:gd name="connsiteY52" fmla="*/ 127000 h 501650"/>
              <a:gd name="connsiteX53" fmla="*/ 1873250 w 3870325"/>
              <a:gd name="connsiteY53" fmla="*/ 152400 h 501650"/>
              <a:gd name="connsiteX54" fmla="*/ 1425575 w 3870325"/>
              <a:gd name="connsiteY54" fmla="*/ 184150 h 501650"/>
              <a:gd name="connsiteX55" fmla="*/ 1101725 w 3870325"/>
              <a:gd name="connsiteY55" fmla="*/ 219075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70325" h="501650">
                <a:moveTo>
                  <a:pt x="1101725" y="219075"/>
                </a:moveTo>
                <a:lnTo>
                  <a:pt x="876300" y="244475"/>
                </a:lnTo>
                <a:lnTo>
                  <a:pt x="714375" y="266700"/>
                </a:lnTo>
                <a:lnTo>
                  <a:pt x="612775" y="279400"/>
                </a:lnTo>
                <a:lnTo>
                  <a:pt x="523875" y="288925"/>
                </a:lnTo>
                <a:lnTo>
                  <a:pt x="425450" y="298450"/>
                </a:lnTo>
                <a:lnTo>
                  <a:pt x="282575" y="307975"/>
                </a:lnTo>
                <a:lnTo>
                  <a:pt x="149225" y="311150"/>
                </a:lnTo>
                <a:lnTo>
                  <a:pt x="3175" y="314325"/>
                </a:lnTo>
                <a:cubicBezTo>
                  <a:pt x="2117" y="364067"/>
                  <a:pt x="1058" y="413808"/>
                  <a:pt x="0" y="463550"/>
                </a:cubicBezTo>
                <a:lnTo>
                  <a:pt x="92075" y="482600"/>
                </a:lnTo>
                <a:lnTo>
                  <a:pt x="161925" y="492125"/>
                </a:lnTo>
                <a:lnTo>
                  <a:pt x="215900" y="498475"/>
                </a:lnTo>
                <a:lnTo>
                  <a:pt x="279400" y="501650"/>
                </a:lnTo>
                <a:lnTo>
                  <a:pt x="374650" y="482600"/>
                </a:lnTo>
                <a:lnTo>
                  <a:pt x="523875" y="460375"/>
                </a:lnTo>
                <a:lnTo>
                  <a:pt x="739775" y="428625"/>
                </a:lnTo>
                <a:lnTo>
                  <a:pt x="974725" y="400050"/>
                </a:lnTo>
                <a:lnTo>
                  <a:pt x="1216025" y="371475"/>
                </a:lnTo>
                <a:lnTo>
                  <a:pt x="1463675" y="349250"/>
                </a:lnTo>
                <a:lnTo>
                  <a:pt x="1679575" y="336550"/>
                </a:lnTo>
                <a:lnTo>
                  <a:pt x="1879600" y="327025"/>
                </a:lnTo>
                <a:lnTo>
                  <a:pt x="2070100" y="317500"/>
                </a:lnTo>
                <a:lnTo>
                  <a:pt x="2282825" y="307975"/>
                </a:lnTo>
                <a:lnTo>
                  <a:pt x="2543175" y="298450"/>
                </a:lnTo>
                <a:lnTo>
                  <a:pt x="2714625" y="292100"/>
                </a:lnTo>
                <a:lnTo>
                  <a:pt x="2867025" y="288925"/>
                </a:lnTo>
                <a:lnTo>
                  <a:pt x="3009900" y="288925"/>
                </a:lnTo>
                <a:lnTo>
                  <a:pt x="3136900" y="288925"/>
                </a:lnTo>
                <a:lnTo>
                  <a:pt x="3254375" y="292100"/>
                </a:lnTo>
                <a:lnTo>
                  <a:pt x="3267075" y="298450"/>
                </a:lnTo>
                <a:lnTo>
                  <a:pt x="3743325" y="492125"/>
                </a:lnTo>
                <a:lnTo>
                  <a:pt x="3787775" y="501650"/>
                </a:lnTo>
                <a:lnTo>
                  <a:pt x="3819525" y="501650"/>
                </a:lnTo>
                <a:lnTo>
                  <a:pt x="3844925" y="495300"/>
                </a:lnTo>
                <a:lnTo>
                  <a:pt x="3860800" y="488950"/>
                </a:lnTo>
                <a:lnTo>
                  <a:pt x="3867150" y="473075"/>
                </a:lnTo>
                <a:lnTo>
                  <a:pt x="3870325" y="457200"/>
                </a:lnTo>
                <a:lnTo>
                  <a:pt x="3870325" y="428625"/>
                </a:lnTo>
                <a:lnTo>
                  <a:pt x="3860800" y="403225"/>
                </a:lnTo>
                <a:lnTo>
                  <a:pt x="3806825" y="336550"/>
                </a:lnTo>
                <a:lnTo>
                  <a:pt x="3695700" y="212725"/>
                </a:lnTo>
                <a:lnTo>
                  <a:pt x="3603625" y="120650"/>
                </a:lnTo>
                <a:lnTo>
                  <a:pt x="3543300" y="73025"/>
                </a:lnTo>
                <a:lnTo>
                  <a:pt x="3473450" y="22225"/>
                </a:lnTo>
                <a:lnTo>
                  <a:pt x="3435350" y="3175"/>
                </a:lnTo>
                <a:lnTo>
                  <a:pt x="3416300" y="0"/>
                </a:lnTo>
                <a:lnTo>
                  <a:pt x="3365500" y="19050"/>
                </a:lnTo>
                <a:lnTo>
                  <a:pt x="3244850" y="63500"/>
                </a:lnTo>
                <a:lnTo>
                  <a:pt x="3165475" y="69850"/>
                </a:lnTo>
                <a:lnTo>
                  <a:pt x="2933700" y="85725"/>
                </a:lnTo>
                <a:lnTo>
                  <a:pt x="2701925" y="98425"/>
                </a:lnTo>
                <a:lnTo>
                  <a:pt x="2260600" y="127000"/>
                </a:lnTo>
                <a:lnTo>
                  <a:pt x="1873250" y="152400"/>
                </a:lnTo>
                <a:lnTo>
                  <a:pt x="1425575" y="184150"/>
                </a:lnTo>
                <a:lnTo>
                  <a:pt x="1101725" y="219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8C8A6A-7C2B-4227-8D4C-EB3E4DD91D40}"/>
              </a:ext>
            </a:extLst>
          </p:cNvPr>
          <p:cNvSpPr/>
          <p:nvPr/>
        </p:nvSpPr>
        <p:spPr>
          <a:xfrm>
            <a:off x="7234238" y="2105026"/>
            <a:ext cx="990600" cy="627063"/>
          </a:xfrm>
          <a:custGeom>
            <a:avLst/>
            <a:gdLst>
              <a:gd name="connsiteX0" fmla="*/ 295275 w 990600"/>
              <a:gd name="connsiteY0" fmla="*/ 240506 h 626269"/>
              <a:gd name="connsiteX1" fmla="*/ 373856 w 990600"/>
              <a:gd name="connsiteY1" fmla="*/ 147638 h 626269"/>
              <a:gd name="connsiteX2" fmla="*/ 411956 w 990600"/>
              <a:gd name="connsiteY2" fmla="*/ 104775 h 626269"/>
              <a:gd name="connsiteX3" fmla="*/ 438150 w 990600"/>
              <a:gd name="connsiteY3" fmla="*/ 71438 h 626269"/>
              <a:gd name="connsiteX4" fmla="*/ 442912 w 990600"/>
              <a:gd name="connsiteY4" fmla="*/ 59531 h 626269"/>
              <a:gd name="connsiteX5" fmla="*/ 431006 w 990600"/>
              <a:gd name="connsiteY5" fmla="*/ 7144 h 626269"/>
              <a:gd name="connsiteX6" fmla="*/ 431006 w 990600"/>
              <a:gd name="connsiteY6" fmla="*/ 0 h 626269"/>
              <a:gd name="connsiteX7" fmla="*/ 990600 w 990600"/>
              <a:gd name="connsiteY7" fmla="*/ 235744 h 626269"/>
              <a:gd name="connsiteX8" fmla="*/ 952500 w 990600"/>
              <a:gd name="connsiteY8" fmla="*/ 238125 h 626269"/>
              <a:gd name="connsiteX9" fmla="*/ 892968 w 990600"/>
              <a:gd name="connsiteY9" fmla="*/ 230981 h 626269"/>
              <a:gd name="connsiteX10" fmla="*/ 809625 w 990600"/>
              <a:gd name="connsiteY10" fmla="*/ 221456 h 626269"/>
              <a:gd name="connsiteX11" fmla="*/ 757237 w 990600"/>
              <a:gd name="connsiteY11" fmla="*/ 226219 h 626269"/>
              <a:gd name="connsiteX12" fmla="*/ 702468 w 990600"/>
              <a:gd name="connsiteY12" fmla="*/ 242888 h 626269"/>
              <a:gd name="connsiteX13" fmla="*/ 611981 w 990600"/>
              <a:gd name="connsiteY13" fmla="*/ 292894 h 626269"/>
              <a:gd name="connsiteX14" fmla="*/ 395287 w 990600"/>
              <a:gd name="connsiteY14" fmla="*/ 419100 h 626269"/>
              <a:gd name="connsiteX15" fmla="*/ 178593 w 990600"/>
              <a:gd name="connsiteY15" fmla="*/ 542925 h 626269"/>
              <a:gd name="connsiteX16" fmla="*/ 57150 w 990600"/>
              <a:gd name="connsiteY16" fmla="*/ 611981 h 626269"/>
              <a:gd name="connsiteX17" fmla="*/ 26193 w 990600"/>
              <a:gd name="connsiteY17" fmla="*/ 626269 h 626269"/>
              <a:gd name="connsiteX18" fmla="*/ 14287 w 990600"/>
              <a:gd name="connsiteY18" fmla="*/ 626269 h 626269"/>
              <a:gd name="connsiteX19" fmla="*/ 4762 w 990600"/>
              <a:gd name="connsiteY19" fmla="*/ 621506 h 626269"/>
              <a:gd name="connsiteX20" fmla="*/ 0 w 990600"/>
              <a:gd name="connsiteY20" fmla="*/ 609600 h 626269"/>
              <a:gd name="connsiteX21" fmla="*/ 4762 w 990600"/>
              <a:gd name="connsiteY21" fmla="*/ 581025 h 626269"/>
              <a:gd name="connsiteX22" fmla="*/ 21431 w 990600"/>
              <a:gd name="connsiteY22" fmla="*/ 554831 h 626269"/>
              <a:gd name="connsiteX23" fmla="*/ 109537 w 990600"/>
              <a:gd name="connsiteY23" fmla="*/ 452438 h 626269"/>
              <a:gd name="connsiteX24" fmla="*/ 295275 w 990600"/>
              <a:gd name="connsiteY24" fmla="*/ 2405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0600" h="626269">
                <a:moveTo>
                  <a:pt x="295275" y="240506"/>
                </a:moveTo>
                <a:lnTo>
                  <a:pt x="373856" y="147638"/>
                </a:lnTo>
                <a:lnTo>
                  <a:pt x="411956" y="104775"/>
                </a:lnTo>
                <a:lnTo>
                  <a:pt x="438150" y="71438"/>
                </a:lnTo>
                <a:lnTo>
                  <a:pt x="442912" y="59531"/>
                </a:lnTo>
                <a:lnTo>
                  <a:pt x="431006" y="7144"/>
                </a:lnTo>
                <a:lnTo>
                  <a:pt x="431006" y="0"/>
                </a:lnTo>
                <a:lnTo>
                  <a:pt x="990600" y="235744"/>
                </a:lnTo>
                <a:lnTo>
                  <a:pt x="952500" y="238125"/>
                </a:lnTo>
                <a:lnTo>
                  <a:pt x="892968" y="230981"/>
                </a:lnTo>
                <a:lnTo>
                  <a:pt x="809625" y="221456"/>
                </a:lnTo>
                <a:lnTo>
                  <a:pt x="757237" y="226219"/>
                </a:lnTo>
                <a:lnTo>
                  <a:pt x="702468" y="242888"/>
                </a:lnTo>
                <a:lnTo>
                  <a:pt x="611981" y="292894"/>
                </a:lnTo>
                <a:lnTo>
                  <a:pt x="395287" y="419100"/>
                </a:lnTo>
                <a:lnTo>
                  <a:pt x="178593" y="542925"/>
                </a:lnTo>
                <a:lnTo>
                  <a:pt x="57150" y="611981"/>
                </a:lnTo>
                <a:lnTo>
                  <a:pt x="26193" y="626269"/>
                </a:lnTo>
                <a:lnTo>
                  <a:pt x="14287" y="626269"/>
                </a:lnTo>
                <a:lnTo>
                  <a:pt x="4762" y="621506"/>
                </a:lnTo>
                <a:lnTo>
                  <a:pt x="0" y="609600"/>
                </a:lnTo>
                <a:lnTo>
                  <a:pt x="4762" y="581025"/>
                </a:lnTo>
                <a:lnTo>
                  <a:pt x="21431" y="554831"/>
                </a:lnTo>
                <a:lnTo>
                  <a:pt x="109537" y="452438"/>
                </a:lnTo>
                <a:lnTo>
                  <a:pt x="295275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6A6CA2-9098-46BD-8C67-F7E3A0EAC1A4}"/>
              </a:ext>
            </a:extLst>
          </p:cNvPr>
          <p:cNvSpPr/>
          <p:nvPr/>
        </p:nvSpPr>
        <p:spPr>
          <a:xfrm>
            <a:off x="6022976" y="3384550"/>
            <a:ext cx="2422525" cy="1498600"/>
          </a:xfrm>
          <a:custGeom>
            <a:avLst/>
            <a:gdLst>
              <a:gd name="connsiteX0" fmla="*/ 786635 w 2422534"/>
              <a:gd name="connsiteY0" fmla="*/ 511062 h 1498112"/>
              <a:gd name="connsiteX1" fmla="*/ 551145 w 2422534"/>
              <a:gd name="connsiteY1" fmla="*/ 345718 h 1498112"/>
              <a:gd name="connsiteX2" fmla="*/ 368265 w 2422534"/>
              <a:gd name="connsiteY2" fmla="*/ 215447 h 1498112"/>
              <a:gd name="connsiteX3" fmla="*/ 172859 w 2422534"/>
              <a:gd name="connsiteY3" fmla="*/ 75156 h 1498112"/>
              <a:gd name="connsiteX4" fmla="*/ 62630 w 2422534"/>
              <a:gd name="connsiteY4" fmla="*/ 0 h 1498112"/>
              <a:gd name="connsiteX5" fmla="*/ 0 w 2422534"/>
              <a:gd name="connsiteY5" fmla="*/ 80166 h 1498112"/>
              <a:gd name="connsiteX6" fmla="*/ 152818 w 2422534"/>
              <a:gd name="connsiteY6" fmla="*/ 210437 h 1498112"/>
              <a:gd name="connsiteX7" fmla="*/ 313151 w 2422534"/>
              <a:gd name="connsiteY7" fmla="*/ 355739 h 1498112"/>
              <a:gd name="connsiteX8" fmla="*/ 511062 w 2422534"/>
              <a:gd name="connsiteY8" fmla="*/ 538619 h 1498112"/>
              <a:gd name="connsiteX9" fmla="*/ 661375 w 2422534"/>
              <a:gd name="connsiteY9" fmla="*/ 681415 h 1498112"/>
              <a:gd name="connsiteX10" fmla="*/ 834234 w 2422534"/>
              <a:gd name="connsiteY10" fmla="*/ 846759 h 1498112"/>
              <a:gd name="connsiteX11" fmla="*/ 1017114 w 2422534"/>
              <a:gd name="connsiteY11" fmla="*/ 1024629 h 1498112"/>
              <a:gd name="connsiteX12" fmla="*/ 1189973 w 2422534"/>
              <a:gd name="connsiteY12" fmla="*/ 1192477 h 1498112"/>
              <a:gd name="connsiteX13" fmla="*/ 1335275 w 2422534"/>
              <a:gd name="connsiteY13" fmla="*/ 1337779 h 1498112"/>
              <a:gd name="connsiteX14" fmla="*/ 1435483 w 2422534"/>
              <a:gd name="connsiteY14" fmla="*/ 1440493 h 1498112"/>
              <a:gd name="connsiteX15" fmla="*/ 1453019 w 2422534"/>
              <a:gd name="connsiteY15" fmla="*/ 1455524 h 1498112"/>
              <a:gd name="connsiteX16" fmla="*/ 1485587 w 2422534"/>
              <a:gd name="connsiteY16" fmla="*/ 1470555 h 1498112"/>
              <a:gd name="connsiteX17" fmla="*/ 1520660 w 2422534"/>
              <a:gd name="connsiteY17" fmla="*/ 1480576 h 1498112"/>
              <a:gd name="connsiteX18" fmla="*/ 1590806 w 2422534"/>
              <a:gd name="connsiteY18" fmla="*/ 1493102 h 1498112"/>
              <a:gd name="connsiteX19" fmla="*/ 1711056 w 2422534"/>
              <a:gd name="connsiteY19" fmla="*/ 1498112 h 1498112"/>
              <a:gd name="connsiteX20" fmla="*/ 1971597 w 2422534"/>
              <a:gd name="connsiteY20" fmla="*/ 1493102 h 1498112"/>
              <a:gd name="connsiteX21" fmla="*/ 2262201 w 2422534"/>
              <a:gd name="connsiteY21" fmla="*/ 1480576 h 1498112"/>
              <a:gd name="connsiteX22" fmla="*/ 2369925 w 2422534"/>
              <a:gd name="connsiteY22" fmla="*/ 1470555 h 1498112"/>
              <a:gd name="connsiteX23" fmla="*/ 2394977 w 2422534"/>
              <a:gd name="connsiteY23" fmla="*/ 1460534 h 1498112"/>
              <a:gd name="connsiteX24" fmla="*/ 2417524 w 2422534"/>
              <a:gd name="connsiteY24" fmla="*/ 1440493 h 1498112"/>
              <a:gd name="connsiteX25" fmla="*/ 2422534 w 2422534"/>
              <a:gd name="connsiteY25" fmla="*/ 1432977 h 1498112"/>
              <a:gd name="connsiteX26" fmla="*/ 2422534 w 2422534"/>
              <a:gd name="connsiteY26" fmla="*/ 1422956 h 1498112"/>
              <a:gd name="connsiteX27" fmla="*/ 2404998 w 2422534"/>
              <a:gd name="connsiteY27" fmla="*/ 1405420 h 1498112"/>
              <a:gd name="connsiteX28" fmla="*/ 2337357 w 2422534"/>
              <a:gd name="connsiteY28" fmla="*/ 1375357 h 1498112"/>
              <a:gd name="connsiteX29" fmla="*/ 2189550 w 2422534"/>
              <a:gd name="connsiteY29" fmla="*/ 1315232 h 1498112"/>
              <a:gd name="connsiteX30" fmla="*/ 2019196 w 2422534"/>
              <a:gd name="connsiteY30" fmla="*/ 1240076 h 1498112"/>
              <a:gd name="connsiteX31" fmla="*/ 1818779 w 2422534"/>
              <a:gd name="connsiteY31" fmla="*/ 1152394 h 1498112"/>
              <a:gd name="connsiteX32" fmla="*/ 1620868 w 2422534"/>
              <a:gd name="connsiteY32" fmla="*/ 1059702 h 1498112"/>
              <a:gd name="connsiteX33" fmla="*/ 1503124 w 2422534"/>
              <a:gd name="connsiteY33" fmla="*/ 994566 h 1498112"/>
              <a:gd name="connsiteX34" fmla="*/ 1307718 w 2422534"/>
              <a:gd name="connsiteY34" fmla="*/ 866801 h 1498112"/>
              <a:gd name="connsiteX35" fmla="*/ 1044671 w 2422534"/>
              <a:gd name="connsiteY35" fmla="*/ 688931 h 1498112"/>
              <a:gd name="connsiteX36" fmla="*/ 786635 w 2422534"/>
              <a:gd name="connsiteY36" fmla="*/ 511062 h 149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22534" h="1498112">
                <a:moveTo>
                  <a:pt x="786635" y="511062"/>
                </a:moveTo>
                <a:lnTo>
                  <a:pt x="551145" y="345718"/>
                </a:lnTo>
                <a:lnTo>
                  <a:pt x="368265" y="215447"/>
                </a:lnTo>
                <a:lnTo>
                  <a:pt x="172859" y="75156"/>
                </a:lnTo>
                <a:lnTo>
                  <a:pt x="62630" y="0"/>
                </a:lnTo>
                <a:lnTo>
                  <a:pt x="0" y="80166"/>
                </a:lnTo>
                <a:lnTo>
                  <a:pt x="152818" y="210437"/>
                </a:lnTo>
                <a:lnTo>
                  <a:pt x="313151" y="355739"/>
                </a:lnTo>
                <a:lnTo>
                  <a:pt x="511062" y="538619"/>
                </a:lnTo>
                <a:lnTo>
                  <a:pt x="661375" y="681415"/>
                </a:lnTo>
                <a:lnTo>
                  <a:pt x="834234" y="846759"/>
                </a:lnTo>
                <a:lnTo>
                  <a:pt x="1017114" y="1024629"/>
                </a:lnTo>
                <a:lnTo>
                  <a:pt x="1189973" y="1192477"/>
                </a:lnTo>
                <a:lnTo>
                  <a:pt x="1335275" y="1337779"/>
                </a:lnTo>
                <a:lnTo>
                  <a:pt x="1435483" y="1440493"/>
                </a:lnTo>
                <a:lnTo>
                  <a:pt x="1453019" y="1455524"/>
                </a:lnTo>
                <a:lnTo>
                  <a:pt x="1485587" y="1470555"/>
                </a:lnTo>
                <a:lnTo>
                  <a:pt x="1520660" y="1480576"/>
                </a:lnTo>
                <a:lnTo>
                  <a:pt x="1590806" y="1493102"/>
                </a:lnTo>
                <a:lnTo>
                  <a:pt x="1711056" y="1498112"/>
                </a:lnTo>
                <a:lnTo>
                  <a:pt x="1971597" y="1493102"/>
                </a:lnTo>
                <a:lnTo>
                  <a:pt x="2262201" y="1480576"/>
                </a:lnTo>
                <a:lnTo>
                  <a:pt x="2369925" y="1470555"/>
                </a:lnTo>
                <a:lnTo>
                  <a:pt x="2394977" y="1460534"/>
                </a:lnTo>
                <a:lnTo>
                  <a:pt x="2417524" y="1440493"/>
                </a:lnTo>
                <a:lnTo>
                  <a:pt x="2422534" y="1432977"/>
                </a:lnTo>
                <a:lnTo>
                  <a:pt x="2422534" y="1422956"/>
                </a:lnTo>
                <a:lnTo>
                  <a:pt x="2404998" y="1405420"/>
                </a:lnTo>
                <a:lnTo>
                  <a:pt x="2337357" y="1375357"/>
                </a:lnTo>
                <a:lnTo>
                  <a:pt x="2189550" y="1315232"/>
                </a:lnTo>
                <a:lnTo>
                  <a:pt x="2019196" y="1240076"/>
                </a:lnTo>
                <a:lnTo>
                  <a:pt x="1818779" y="1152394"/>
                </a:lnTo>
                <a:lnTo>
                  <a:pt x="1620868" y="1059702"/>
                </a:lnTo>
                <a:lnTo>
                  <a:pt x="1503124" y="994566"/>
                </a:lnTo>
                <a:lnTo>
                  <a:pt x="1307718" y="866801"/>
                </a:lnTo>
                <a:lnTo>
                  <a:pt x="1044671" y="688931"/>
                </a:lnTo>
                <a:lnTo>
                  <a:pt x="786635" y="511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4A54BD-CDD8-46C2-960B-9DB117386068}"/>
              </a:ext>
            </a:extLst>
          </p:cNvPr>
          <p:cNvSpPr/>
          <p:nvPr/>
        </p:nvSpPr>
        <p:spPr>
          <a:xfrm>
            <a:off x="5162551" y="4545013"/>
            <a:ext cx="2036763" cy="1346200"/>
          </a:xfrm>
          <a:custGeom>
            <a:avLst/>
            <a:gdLst>
              <a:gd name="connsiteX0" fmla="*/ 797719 w 2035969"/>
              <a:gd name="connsiteY0" fmla="*/ 304800 h 1345407"/>
              <a:gd name="connsiteX1" fmla="*/ 545306 w 2035969"/>
              <a:gd name="connsiteY1" fmla="*/ 328613 h 1345407"/>
              <a:gd name="connsiteX2" fmla="*/ 350044 w 2035969"/>
              <a:gd name="connsiteY2" fmla="*/ 345282 h 1345407"/>
              <a:gd name="connsiteX3" fmla="*/ 45244 w 2035969"/>
              <a:gd name="connsiteY3" fmla="*/ 361950 h 1345407"/>
              <a:gd name="connsiteX4" fmla="*/ 0 w 2035969"/>
              <a:gd name="connsiteY4" fmla="*/ 178594 h 1345407"/>
              <a:gd name="connsiteX5" fmla="*/ 183356 w 2035969"/>
              <a:gd name="connsiteY5" fmla="*/ 180975 h 1345407"/>
              <a:gd name="connsiteX6" fmla="*/ 416719 w 2035969"/>
              <a:gd name="connsiteY6" fmla="*/ 171450 h 1345407"/>
              <a:gd name="connsiteX7" fmla="*/ 719138 w 2035969"/>
              <a:gd name="connsiteY7" fmla="*/ 147638 h 1345407"/>
              <a:gd name="connsiteX8" fmla="*/ 1031081 w 2035969"/>
              <a:gd name="connsiteY8" fmla="*/ 111919 h 1345407"/>
              <a:gd name="connsiteX9" fmla="*/ 1262063 w 2035969"/>
              <a:gd name="connsiteY9" fmla="*/ 83344 h 1345407"/>
              <a:gd name="connsiteX10" fmla="*/ 1373981 w 2035969"/>
              <a:gd name="connsiteY10" fmla="*/ 66675 h 1345407"/>
              <a:gd name="connsiteX11" fmla="*/ 1514475 w 2035969"/>
              <a:gd name="connsiteY11" fmla="*/ 33338 h 1345407"/>
              <a:gd name="connsiteX12" fmla="*/ 1657350 w 2035969"/>
              <a:gd name="connsiteY12" fmla="*/ 0 h 1345407"/>
              <a:gd name="connsiteX13" fmla="*/ 1690688 w 2035969"/>
              <a:gd name="connsiteY13" fmla="*/ 11907 h 1345407"/>
              <a:gd name="connsiteX14" fmla="*/ 1747838 w 2035969"/>
              <a:gd name="connsiteY14" fmla="*/ 45244 h 1345407"/>
              <a:gd name="connsiteX15" fmla="*/ 1807369 w 2035969"/>
              <a:gd name="connsiteY15" fmla="*/ 80963 h 1345407"/>
              <a:gd name="connsiteX16" fmla="*/ 1869281 w 2035969"/>
              <a:gd name="connsiteY16" fmla="*/ 126207 h 1345407"/>
              <a:gd name="connsiteX17" fmla="*/ 1919288 w 2035969"/>
              <a:gd name="connsiteY17" fmla="*/ 164307 h 1345407"/>
              <a:gd name="connsiteX18" fmla="*/ 1976438 w 2035969"/>
              <a:gd name="connsiteY18" fmla="*/ 211932 h 1345407"/>
              <a:gd name="connsiteX19" fmla="*/ 2002631 w 2035969"/>
              <a:gd name="connsiteY19" fmla="*/ 240507 h 1345407"/>
              <a:gd name="connsiteX20" fmla="*/ 2016919 w 2035969"/>
              <a:gd name="connsiteY20" fmla="*/ 259557 h 1345407"/>
              <a:gd name="connsiteX21" fmla="*/ 2028825 w 2035969"/>
              <a:gd name="connsiteY21" fmla="*/ 278607 h 1345407"/>
              <a:gd name="connsiteX22" fmla="*/ 2033588 w 2035969"/>
              <a:gd name="connsiteY22" fmla="*/ 295275 h 1345407"/>
              <a:gd name="connsiteX23" fmla="*/ 2035969 w 2035969"/>
              <a:gd name="connsiteY23" fmla="*/ 311944 h 1345407"/>
              <a:gd name="connsiteX24" fmla="*/ 2035969 w 2035969"/>
              <a:gd name="connsiteY24" fmla="*/ 333375 h 1345407"/>
              <a:gd name="connsiteX25" fmla="*/ 2019300 w 2035969"/>
              <a:gd name="connsiteY25" fmla="*/ 373857 h 1345407"/>
              <a:gd name="connsiteX26" fmla="*/ 2005013 w 2035969"/>
              <a:gd name="connsiteY26" fmla="*/ 392907 h 1345407"/>
              <a:gd name="connsiteX27" fmla="*/ 1990725 w 2035969"/>
              <a:gd name="connsiteY27" fmla="*/ 433388 h 1345407"/>
              <a:gd name="connsiteX28" fmla="*/ 1952625 w 2035969"/>
              <a:gd name="connsiteY28" fmla="*/ 602457 h 1345407"/>
              <a:gd name="connsiteX29" fmla="*/ 1866900 w 2035969"/>
              <a:gd name="connsiteY29" fmla="*/ 962025 h 1345407"/>
              <a:gd name="connsiteX30" fmla="*/ 1800225 w 2035969"/>
              <a:gd name="connsiteY30" fmla="*/ 1235869 h 1345407"/>
              <a:gd name="connsiteX31" fmla="*/ 1785938 w 2035969"/>
              <a:gd name="connsiteY31" fmla="*/ 1264444 h 1345407"/>
              <a:gd name="connsiteX32" fmla="*/ 1754981 w 2035969"/>
              <a:gd name="connsiteY32" fmla="*/ 1297782 h 1345407"/>
              <a:gd name="connsiteX33" fmla="*/ 1721644 w 2035969"/>
              <a:gd name="connsiteY33" fmla="*/ 1326357 h 1345407"/>
              <a:gd name="connsiteX34" fmla="*/ 1685925 w 2035969"/>
              <a:gd name="connsiteY34" fmla="*/ 1343025 h 1345407"/>
              <a:gd name="connsiteX35" fmla="*/ 1657350 w 2035969"/>
              <a:gd name="connsiteY35" fmla="*/ 1345407 h 1345407"/>
              <a:gd name="connsiteX36" fmla="*/ 1631156 w 2035969"/>
              <a:gd name="connsiteY36" fmla="*/ 1340644 h 1345407"/>
              <a:gd name="connsiteX37" fmla="*/ 1595438 w 2035969"/>
              <a:gd name="connsiteY37" fmla="*/ 1321594 h 1345407"/>
              <a:gd name="connsiteX38" fmla="*/ 1566863 w 2035969"/>
              <a:gd name="connsiteY38" fmla="*/ 1288257 h 1345407"/>
              <a:gd name="connsiteX39" fmla="*/ 1547813 w 2035969"/>
              <a:gd name="connsiteY39" fmla="*/ 1238250 h 1345407"/>
              <a:gd name="connsiteX40" fmla="*/ 1602581 w 2035969"/>
              <a:gd name="connsiteY40" fmla="*/ 964407 h 1345407"/>
              <a:gd name="connsiteX41" fmla="*/ 1645444 w 2035969"/>
              <a:gd name="connsiteY41" fmla="*/ 692944 h 1345407"/>
              <a:gd name="connsiteX42" fmla="*/ 1693069 w 2035969"/>
              <a:gd name="connsiteY42" fmla="*/ 383382 h 1345407"/>
              <a:gd name="connsiteX43" fmla="*/ 1702594 w 2035969"/>
              <a:gd name="connsiteY43" fmla="*/ 314325 h 1345407"/>
              <a:gd name="connsiteX44" fmla="*/ 1704975 w 2035969"/>
              <a:gd name="connsiteY44" fmla="*/ 280988 h 1345407"/>
              <a:gd name="connsiteX45" fmla="*/ 1697831 w 2035969"/>
              <a:gd name="connsiteY45" fmla="*/ 259557 h 1345407"/>
              <a:gd name="connsiteX46" fmla="*/ 1678781 w 2035969"/>
              <a:gd name="connsiteY46" fmla="*/ 238125 h 1345407"/>
              <a:gd name="connsiteX47" fmla="*/ 1647825 w 2035969"/>
              <a:gd name="connsiteY47" fmla="*/ 226219 h 1345407"/>
              <a:gd name="connsiteX48" fmla="*/ 1604963 w 2035969"/>
              <a:gd name="connsiteY48" fmla="*/ 226219 h 1345407"/>
              <a:gd name="connsiteX49" fmla="*/ 1440656 w 2035969"/>
              <a:gd name="connsiteY49" fmla="*/ 242888 h 1345407"/>
              <a:gd name="connsiteX50" fmla="*/ 1171575 w 2035969"/>
              <a:gd name="connsiteY50" fmla="*/ 269082 h 1345407"/>
              <a:gd name="connsiteX51" fmla="*/ 797719 w 2035969"/>
              <a:gd name="connsiteY51" fmla="*/ 304800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5969" h="1345407">
                <a:moveTo>
                  <a:pt x="797719" y="304800"/>
                </a:moveTo>
                <a:lnTo>
                  <a:pt x="545306" y="328613"/>
                </a:lnTo>
                <a:lnTo>
                  <a:pt x="350044" y="345282"/>
                </a:lnTo>
                <a:lnTo>
                  <a:pt x="45244" y="361950"/>
                </a:lnTo>
                <a:lnTo>
                  <a:pt x="0" y="178594"/>
                </a:lnTo>
                <a:lnTo>
                  <a:pt x="183356" y="180975"/>
                </a:lnTo>
                <a:lnTo>
                  <a:pt x="416719" y="171450"/>
                </a:lnTo>
                <a:lnTo>
                  <a:pt x="719138" y="147638"/>
                </a:lnTo>
                <a:lnTo>
                  <a:pt x="1031081" y="111919"/>
                </a:lnTo>
                <a:lnTo>
                  <a:pt x="1262063" y="83344"/>
                </a:lnTo>
                <a:lnTo>
                  <a:pt x="1373981" y="66675"/>
                </a:lnTo>
                <a:lnTo>
                  <a:pt x="1514475" y="33338"/>
                </a:lnTo>
                <a:lnTo>
                  <a:pt x="1657350" y="0"/>
                </a:lnTo>
                <a:lnTo>
                  <a:pt x="1690688" y="11907"/>
                </a:lnTo>
                <a:lnTo>
                  <a:pt x="1747838" y="45244"/>
                </a:lnTo>
                <a:lnTo>
                  <a:pt x="1807369" y="80963"/>
                </a:lnTo>
                <a:lnTo>
                  <a:pt x="1869281" y="126207"/>
                </a:lnTo>
                <a:lnTo>
                  <a:pt x="1919288" y="164307"/>
                </a:lnTo>
                <a:lnTo>
                  <a:pt x="1976438" y="211932"/>
                </a:lnTo>
                <a:lnTo>
                  <a:pt x="2002631" y="240507"/>
                </a:lnTo>
                <a:lnTo>
                  <a:pt x="2016919" y="259557"/>
                </a:lnTo>
                <a:lnTo>
                  <a:pt x="2028825" y="278607"/>
                </a:lnTo>
                <a:lnTo>
                  <a:pt x="2033588" y="295275"/>
                </a:lnTo>
                <a:lnTo>
                  <a:pt x="2035969" y="311944"/>
                </a:lnTo>
                <a:lnTo>
                  <a:pt x="2035969" y="333375"/>
                </a:lnTo>
                <a:lnTo>
                  <a:pt x="2019300" y="373857"/>
                </a:lnTo>
                <a:lnTo>
                  <a:pt x="2005013" y="392907"/>
                </a:lnTo>
                <a:lnTo>
                  <a:pt x="1990725" y="433388"/>
                </a:lnTo>
                <a:lnTo>
                  <a:pt x="1952625" y="602457"/>
                </a:lnTo>
                <a:lnTo>
                  <a:pt x="1866900" y="962025"/>
                </a:lnTo>
                <a:lnTo>
                  <a:pt x="1800225" y="1235869"/>
                </a:lnTo>
                <a:lnTo>
                  <a:pt x="1785938" y="1264444"/>
                </a:lnTo>
                <a:lnTo>
                  <a:pt x="1754981" y="1297782"/>
                </a:lnTo>
                <a:lnTo>
                  <a:pt x="1721644" y="1326357"/>
                </a:lnTo>
                <a:lnTo>
                  <a:pt x="1685925" y="1343025"/>
                </a:lnTo>
                <a:lnTo>
                  <a:pt x="1657350" y="1345407"/>
                </a:lnTo>
                <a:lnTo>
                  <a:pt x="1631156" y="1340644"/>
                </a:lnTo>
                <a:lnTo>
                  <a:pt x="1595438" y="1321594"/>
                </a:lnTo>
                <a:lnTo>
                  <a:pt x="1566863" y="1288257"/>
                </a:lnTo>
                <a:lnTo>
                  <a:pt x="1547813" y="1238250"/>
                </a:lnTo>
                <a:lnTo>
                  <a:pt x="1602581" y="964407"/>
                </a:lnTo>
                <a:lnTo>
                  <a:pt x="1645444" y="692944"/>
                </a:lnTo>
                <a:lnTo>
                  <a:pt x="1693069" y="383382"/>
                </a:lnTo>
                <a:lnTo>
                  <a:pt x="1702594" y="314325"/>
                </a:lnTo>
                <a:lnTo>
                  <a:pt x="1704975" y="280988"/>
                </a:lnTo>
                <a:lnTo>
                  <a:pt x="1697831" y="259557"/>
                </a:lnTo>
                <a:lnTo>
                  <a:pt x="1678781" y="238125"/>
                </a:lnTo>
                <a:lnTo>
                  <a:pt x="1647825" y="226219"/>
                </a:lnTo>
                <a:lnTo>
                  <a:pt x="1604963" y="226219"/>
                </a:lnTo>
                <a:lnTo>
                  <a:pt x="1440656" y="242888"/>
                </a:lnTo>
                <a:lnTo>
                  <a:pt x="1171575" y="269082"/>
                </a:lnTo>
                <a:lnTo>
                  <a:pt x="797719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07E8180-0BE2-4F91-B0BE-769473ABDC05}"/>
              </a:ext>
            </a:extLst>
          </p:cNvPr>
          <p:cNvSpPr/>
          <p:nvPr/>
        </p:nvSpPr>
        <p:spPr>
          <a:xfrm>
            <a:off x="5326063" y="5538789"/>
            <a:ext cx="1504950" cy="333375"/>
          </a:xfrm>
          <a:custGeom>
            <a:avLst/>
            <a:gdLst>
              <a:gd name="connsiteX0" fmla="*/ 500063 w 1504950"/>
              <a:gd name="connsiteY0" fmla="*/ 88106 h 333375"/>
              <a:gd name="connsiteX1" fmla="*/ 795338 w 1504950"/>
              <a:gd name="connsiteY1" fmla="*/ 50006 h 333375"/>
              <a:gd name="connsiteX2" fmla="*/ 957263 w 1504950"/>
              <a:gd name="connsiteY2" fmla="*/ 28575 h 333375"/>
              <a:gd name="connsiteX3" fmla="*/ 1040607 w 1504950"/>
              <a:gd name="connsiteY3" fmla="*/ 16668 h 333375"/>
              <a:gd name="connsiteX4" fmla="*/ 1095375 w 1504950"/>
              <a:gd name="connsiteY4" fmla="*/ 9525 h 333375"/>
              <a:gd name="connsiteX5" fmla="*/ 1162050 w 1504950"/>
              <a:gd name="connsiteY5" fmla="*/ 4762 h 333375"/>
              <a:gd name="connsiteX6" fmla="*/ 1250157 w 1504950"/>
              <a:gd name="connsiteY6" fmla="*/ 0 h 333375"/>
              <a:gd name="connsiteX7" fmla="*/ 1402557 w 1504950"/>
              <a:gd name="connsiteY7" fmla="*/ 7143 h 333375"/>
              <a:gd name="connsiteX8" fmla="*/ 1504950 w 1504950"/>
              <a:gd name="connsiteY8" fmla="*/ 21431 h 333375"/>
              <a:gd name="connsiteX9" fmla="*/ 1407319 w 1504950"/>
              <a:gd name="connsiteY9" fmla="*/ 292893 h 333375"/>
              <a:gd name="connsiteX10" fmla="*/ 1381125 w 1504950"/>
              <a:gd name="connsiteY10" fmla="*/ 235743 h 333375"/>
              <a:gd name="connsiteX11" fmla="*/ 1366838 w 1504950"/>
              <a:gd name="connsiteY11" fmla="*/ 204787 h 333375"/>
              <a:gd name="connsiteX12" fmla="*/ 1359694 w 1504950"/>
              <a:gd name="connsiteY12" fmla="*/ 192881 h 333375"/>
              <a:gd name="connsiteX13" fmla="*/ 1307307 w 1504950"/>
              <a:gd name="connsiteY13" fmla="*/ 192881 h 333375"/>
              <a:gd name="connsiteX14" fmla="*/ 1135857 w 1504950"/>
              <a:gd name="connsiteY14" fmla="*/ 202406 h 333375"/>
              <a:gd name="connsiteX15" fmla="*/ 931069 w 1504950"/>
              <a:gd name="connsiteY15" fmla="*/ 211931 h 333375"/>
              <a:gd name="connsiteX16" fmla="*/ 681038 w 1504950"/>
              <a:gd name="connsiteY16" fmla="*/ 233362 h 333375"/>
              <a:gd name="connsiteX17" fmla="*/ 500063 w 1504950"/>
              <a:gd name="connsiteY17" fmla="*/ 257175 h 333375"/>
              <a:gd name="connsiteX18" fmla="*/ 285750 w 1504950"/>
              <a:gd name="connsiteY18" fmla="*/ 285750 h 333375"/>
              <a:gd name="connsiteX19" fmla="*/ 14288 w 1504950"/>
              <a:gd name="connsiteY19" fmla="*/ 333375 h 333375"/>
              <a:gd name="connsiteX20" fmla="*/ 0 w 1504950"/>
              <a:gd name="connsiteY20" fmla="*/ 154781 h 333375"/>
              <a:gd name="connsiteX21" fmla="*/ 278607 w 1504950"/>
              <a:gd name="connsiteY21" fmla="*/ 119062 h 333375"/>
              <a:gd name="connsiteX22" fmla="*/ 500063 w 1504950"/>
              <a:gd name="connsiteY22" fmla="*/ 881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04950" h="333375">
                <a:moveTo>
                  <a:pt x="500063" y="88106"/>
                </a:moveTo>
                <a:lnTo>
                  <a:pt x="795338" y="50006"/>
                </a:lnTo>
                <a:lnTo>
                  <a:pt x="957263" y="28575"/>
                </a:lnTo>
                <a:lnTo>
                  <a:pt x="1040607" y="16668"/>
                </a:lnTo>
                <a:lnTo>
                  <a:pt x="1095375" y="9525"/>
                </a:lnTo>
                <a:lnTo>
                  <a:pt x="1162050" y="4762"/>
                </a:lnTo>
                <a:lnTo>
                  <a:pt x="1250157" y="0"/>
                </a:lnTo>
                <a:lnTo>
                  <a:pt x="1402557" y="7143"/>
                </a:lnTo>
                <a:lnTo>
                  <a:pt x="1504950" y="21431"/>
                </a:lnTo>
                <a:lnTo>
                  <a:pt x="1407319" y="292893"/>
                </a:lnTo>
                <a:lnTo>
                  <a:pt x="1381125" y="235743"/>
                </a:lnTo>
                <a:lnTo>
                  <a:pt x="1366838" y="204787"/>
                </a:lnTo>
                <a:lnTo>
                  <a:pt x="1359694" y="192881"/>
                </a:lnTo>
                <a:lnTo>
                  <a:pt x="1307307" y="192881"/>
                </a:lnTo>
                <a:lnTo>
                  <a:pt x="1135857" y="202406"/>
                </a:lnTo>
                <a:lnTo>
                  <a:pt x="931069" y="211931"/>
                </a:lnTo>
                <a:lnTo>
                  <a:pt x="681038" y="233362"/>
                </a:lnTo>
                <a:lnTo>
                  <a:pt x="500063" y="257175"/>
                </a:lnTo>
                <a:lnTo>
                  <a:pt x="285750" y="285750"/>
                </a:lnTo>
                <a:lnTo>
                  <a:pt x="14288" y="333375"/>
                </a:lnTo>
                <a:lnTo>
                  <a:pt x="0" y="154781"/>
                </a:lnTo>
                <a:lnTo>
                  <a:pt x="278607" y="119062"/>
                </a:lnTo>
                <a:lnTo>
                  <a:pt x="500063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9CF29921-A336-4BE1-8312-EEFA092EFDCA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752094B1-9AF4-41F1-A6DE-5C7E879CD412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724655F-0A2C-4AC4-925E-FF76F34E898E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ACA3DFFB-0082-420A-8E89-E7C982E6694A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E3349495-32D5-4486-9892-A3BFA247C832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24B3CB4F-8691-4E83-8BC8-75FD7C25D77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DE1D4E5E-EA1A-4B08-8143-AD9F4862654D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7AD1BB2-8866-4B79-89DD-24A1F89BD352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4935873B-F068-45E2-A50E-31042C985488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17427B-B026-445D-872F-A2AA2785D3F7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2DB71A6-A0EB-4537-B1A2-F5652E71456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31150F67-D5B3-4F0C-A2A3-606BEC823B0D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05A2B94E-AD81-4DF5-9678-6A0856D95DDF}"/>
              </a:ext>
            </a:extLst>
          </p:cNvPr>
          <p:cNvGrpSpPr/>
          <p:nvPr/>
        </p:nvGrpSpPr>
        <p:grpSpPr>
          <a:xfrm>
            <a:off x="4002089" y="136002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5D1E79EB-73D1-4542-9E8A-28FBCFE40913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CB1759D-0347-45CD-9941-F8CE705ED9B7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AA4917F-810A-40D7-BB16-645940FDF715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C3C38BB-9633-454E-9B8E-5CD3BFBA3EA1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D2DA056B-B281-4603-8B99-F9CE519E5A1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4DAE2BA7-A4D0-4148-A5AB-9DE83E1D39D2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7028C0C9-F218-434E-974F-BB4AAD5F3103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67628A45-8F2D-4CDA-9F75-F7023039C9B0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BFBF975A-6DDF-4596-B401-2E302BBB894A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50EDB67D-1A9A-4B80-B98E-A8DC02A4A4A2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E5977124-044E-4945-99F5-3EA7310DF1F0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7165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4" grpId="0" animBg="1"/>
      <p:bldP spid="25" grpId="0" animBg="1"/>
      <p:bldP spid="27" grpId="0" animBg="1"/>
      <p:bldP spid="20" grpId="0" animBg="1"/>
      <p:bldP spid="22" grpId="0" animBg="1"/>
      <p:bldP spid="26" grpId="0" animBg="1"/>
      <p:bldP spid="28" grpId="0" animBg="1"/>
      <p:bldP spid="2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この言葉、あなたならどう考える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あたらしい漢字：術 述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76D3396-986E-4997-90B3-A55581F6169B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CA764E36-6D76-4D13-90D8-C8E866B1F33A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11EBF40B-63E4-4E82-B338-D3983C1FBB93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1C763E4-A302-45BC-A7CE-229884F49262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C2B11CCA-D076-42EE-88E7-ADABBC9AA06E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4C1ECF18-FC5B-413F-8874-C8255005C81C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607F3084-91B1-4C13-BA39-0F9C8B6ED2B0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3F7D34B8-FAA4-470C-82EE-7AC49A128931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060E88A-0226-4C27-8F41-E90FE2319187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7E440C7B-0418-4C67-8AD1-8D6FA6138771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F4FE82E9-C7A0-4F08-8D72-B1E8D031393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A239DDC0-F484-4550-AEFB-8AC99A9FA412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61285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図書館へ行こう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あたらしい漢字：容 資 応 確 </a:t>
            </a:r>
          </a:p>
        </p:txBody>
      </p:sp>
    </p:spTree>
    <p:extLst>
      <p:ext uri="{BB962C8B-B14F-4D97-AF65-F5344CB8AC3E}">
        <p14:creationId xmlns:p14="http://schemas.microsoft.com/office/powerpoint/2010/main" val="41060826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DD1B8-516A-4D9B-9CBB-F04969382071}"/>
              </a:ext>
            </a:extLst>
          </p:cNvPr>
          <p:cNvSpPr/>
          <p:nvPr/>
        </p:nvSpPr>
        <p:spPr>
          <a:xfrm>
            <a:off x="4067178" y="1477963"/>
            <a:ext cx="771525" cy="587375"/>
          </a:xfrm>
          <a:custGeom>
            <a:avLst/>
            <a:gdLst>
              <a:gd name="connsiteX0" fmla="*/ 426244 w 771525"/>
              <a:gd name="connsiteY0" fmla="*/ 402432 h 585788"/>
              <a:gd name="connsiteX1" fmla="*/ 245269 w 771525"/>
              <a:gd name="connsiteY1" fmla="*/ 245269 h 585788"/>
              <a:gd name="connsiteX2" fmla="*/ 121444 w 771525"/>
              <a:gd name="connsiteY2" fmla="*/ 140494 h 585788"/>
              <a:gd name="connsiteX3" fmla="*/ 47625 w 771525"/>
              <a:gd name="connsiteY3" fmla="*/ 85725 h 585788"/>
              <a:gd name="connsiteX4" fmla="*/ 28575 w 771525"/>
              <a:gd name="connsiteY4" fmla="*/ 71438 h 585788"/>
              <a:gd name="connsiteX5" fmla="*/ 14288 w 771525"/>
              <a:gd name="connsiteY5" fmla="*/ 57150 h 585788"/>
              <a:gd name="connsiteX6" fmla="*/ 4763 w 771525"/>
              <a:gd name="connsiteY6" fmla="*/ 45244 h 585788"/>
              <a:gd name="connsiteX7" fmla="*/ 0 w 771525"/>
              <a:gd name="connsiteY7" fmla="*/ 28575 h 585788"/>
              <a:gd name="connsiteX8" fmla="*/ 4763 w 771525"/>
              <a:gd name="connsiteY8" fmla="*/ 14288 h 585788"/>
              <a:gd name="connsiteX9" fmla="*/ 16669 w 771525"/>
              <a:gd name="connsiteY9" fmla="*/ 4763 h 585788"/>
              <a:gd name="connsiteX10" fmla="*/ 38100 w 771525"/>
              <a:gd name="connsiteY10" fmla="*/ 0 h 585788"/>
              <a:gd name="connsiteX11" fmla="*/ 61913 w 771525"/>
              <a:gd name="connsiteY11" fmla="*/ 2382 h 585788"/>
              <a:gd name="connsiteX12" fmla="*/ 197644 w 771525"/>
              <a:gd name="connsiteY12" fmla="*/ 38100 h 585788"/>
              <a:gd name="connsiteX13" fmla="*/ 378619 w 771525"/>
              <a:gd name="connsiteY13" fmla="*/ 83344 h 585788"/>
              <a:gd name="connsiteX14" fmla="*/ 595313 w 771525"/>
              <a:gd name="connsiteY14" fmla="*/ 135732 h 585788"/>
              <a:gd name="connsiteX15" fmla="*/ 619125 w 771525"/>
              <a:gd name="connsiteY15" fmla="*/ 154782 h 585788"/>
              <a:gd name="connsiteX16" fmla="*/ 650081 w 771525"/>
              <a:gd name="connsiteY16" fmla="*/ 195263 h 585788"/>
              <a:gd name="connsiteX17" fmla="*/ 681038 w 771525"/>
              <a:gd name="connsiteY17" fmla="*/ 238125 h 585788"/>
              <a:gd name="connsiteX18" fmla="*/ 709613 w 771525"/>
              <a:gd name="connsiteY18" fmla="*/ 278607 h 585788"/>
              <a:gd name="connsiteX19" fmla="*/ 731044 w 771525"/>
              <a:gd name="connsiteY19" fmla="*/ 316707 h 585788"/>
              <a:gd name="connsiteX20" fmla="*/ 742950 w 771525"/>
              <a:gd name="connsiteY20" fmla="*/ 352425 h 585788"/>
              <a:gd name="connsiteX21" fmla="*/ 754856 w 771525"/>
              <a:gd name="connsiteY21" fmla="*/ 400050 h 585788"/>
              <a:gd name="connsiteX22" fmla="*/ 766763 w 771525"/>
              <a:gd name="connsiteY22" fmla="*/ 457200 h 585788"/>
              <a:gd name="connsiteX23" fmla="*/ 771525 w 771525"/>
              <a:gd name="connsiteY23" fmla="*/ 492919 h 585788"/>
              <a:gd name="connsiteX24" fmla="*/ 766763 w 771525"/>
              <a:gd name="connsiteY24" fmla="*/ 516732 h 585788"/>
              <a:gd name="connsiteX25" fmla="*/ 757238 w 771525"/>
              <a:gd name="connsiteY25" fmla="*/ 545307 h 585788"/>
              <a:gd name="connsiteX26" fmla="*/ 738188 w 771525"/>
              <a:gd name="connsiteY26" fmla="*/ 566738 h 585788"/>
              <a:gd name="connsiteX27" fmla="*/ 711994 w 771525"/>
              <a:gd name="connsiteY27" fmla="*/ 578644 h 585788"/>
              <a:gd name="connsiteX28" fmla="*/ 669131 w 771525"/>
              <a:gd name="connsiteY28" fmla="*/ 585788 h 585788"/>
              <a:gd name="connsiteX29" fmla="*/ 638175 w 771525"/>
              <a:gd name="connsiteY29" fmla="*/ 576263 h 585788"/>
              <a:gd name="connsiteX30" fmla="*/ 571500 w 771525"/>
              <a:gd name="connsiteY30" fmla="*/ 531019 h 585788"/>
              <a:gd name="connsiteX31" fmla="*/ 516731 w 771525"/>
              <a:gd name="connsiteY31" fmla="*/ 483394 h 585788"/>
              <a:gd name="connsiteX32" fmla="*/ 426244 w 771525"/>
              <a:gd name="connsiteY32" fmla="*/ 402432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1525" h="585788">
                <a:moveTo>
                  <a:pt x="426244" y="402432"/>
                </a:moveTo>
                <a:lnTo>
                  <a:pt x="245269" y="245269"/>
                </a:lnTo>
                <a:lnTo>
                  <a:pt x="121444" y="140494"/>
                </a:lnTo>
                <a:lnTo>
                  <a:pt x="47625" y="85725"/>
                </a:lnTo>
                <a:lnTo>
                  <a:pt x="28575" y="71438"/>
                </a:lnTo>
                <a:lnTo>
                  <a:pt x="14288" y="57150"/>
                </a:lnTo>
                <a:lnTo>
                  <a:pt x="4763" y="45244"/>
                </a:lnTo>
                <a:lnTo>
                  <a:pt x="0" y="28575"/>
                </a:lnTo>
                <a:lnTo>
                  <a:pt x="4763" y="14288"/>
                </a:lnTo>
                <a:lnTo>
                  <a:pt x="16669" y="4763"/>
                </a:lnTo>
                <a:lnTo>
                  <a:pt x="38100" y="0"/>
                </a:lnTo>
                <a:lnTo>
                  <a:pt x="61913" y="2382"/>
                </a:lnTo>
                <a:lnTo>
                  <a:pt x="197644" y="38100"/>
                </a:lnTo>
                <a:lnTo>
                  <a:pt x="378619" y="83344"/>
                </a:lnTo>
                <a:lnTo>
                  <a:pt x="595313" y="135732"/>
                </a:lnTo>
                <a:lnTo>
                  <a:pt x="619125" y="154782"/>
                </a:lnTo>
                <a:lnTo>
                  <a:pt x="650081" y="195263"/>
                </a:lnTo>
                <a:lnTo>
                  <a:pt x="681038" y="238125"/>
                </a:lnTo>
                <a:lnTo>
                  <a:pt x="709613" y="278607"/>
                </a:lnTo>
                <a:lnTo>
                  <a:pt x="731044" y="316707"/>
                </a:lnTo>
                <a:lnTo>
                  <a:pt x="742950" y="352425"/>
                </a:lnTo>
                <a:lnTo>
                  <a:pt x="754856" y="400050"/>
                </a:lnTo>
                <a:lnTo>
                  <a:pt x="766763" y="457200"/>
                </a:lnTo>
                <a:lnTo>
                  <a:pt x="771525" y="492919"/>
                </a:lnTo>
                <a:lnTo>
                  <a:pt x="766763" y="516732"/>
                </a:lnTo>
                <a:lnTo>
                  <a:pt x="757238" y="545307"/>
                </a:lnTo>
                <a:lnTo>
                  <a:pt x="738188" y="566738"/>
                </a:lnTo>
                <a:lnTo>
                  <a:pt x="711994" y="578644"/>
                </a:lnTo>
                <a:lnTo>
                  <a:pt x="669131" y="585788"/>
                </a:lnTo>
                <a:lnTo>
                  <a:pt x="638175" y="576263"/>
                </a:lnTo>
                <a:lnTo>
                  <a:pt x="571500" y="531019"/>
                </a:lnTo>
                <a:lnTo>
                  <a:pt x="516731" y="483394"/>
                </a:lnTo>
                <a:lnTo>
                  <a:pt x="426244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5861261-493D-46CD-96DD-47C195918137}"/>
              </a:ext>
            </a:extLst>
          </p:cNvPr>
          <p:cNvSpPr/>
          <p:nvPr/>
        </p:nvSpPr>
        <p:spPr>
          <a:xfrm>
            <a:off x="5165727" y="1262063"/>
            <a:ext cx="1219200" cy="1133475"/>
          </a:xfrm>
          <a:custGeom>
            <a:avLst/>
            <a:gdLst>
              <a:gd name="connsiteX0" fmla="*/ 633413 w 1219200"/>
              <a:gd name="connsiteY0" fmla="*/ 831056 h 1133475"/>
              <a:gd name="connsiteX1" fmla="*/ 459582 w 1219200"/>
              <a:gd name="connsiteY1" fmla="*/ 940593 h 1133475"/>
              <a:gd name="connsiteX2" fmla="*/ 309563 w 1219200"/>
              <a:gd name="connsiteY2" fmla="*/ 1026318 h 1133475"/>
              <a:gd name="connsiteX3" fmla="*/ 195263 w 1219200"/>
              <a:gd name="connsiteY3" fmla="*/ 1081087 h 1133475"/>
              <a:gd name="connsiteX4" fmla="*/ 95250 w 1219200"/>
              <a:gd name="connsiteY4" fmla="*/ 1119187 h 1133475"/>
              <a:gd name="connsiteX5" fmla="*/ 61913 w 1219200"/>
              <a:gd name="connsiteY5" fmla="*/ 1131093 h 1133475"/>
              <a:gd name="connsiteX6" fmla="*/ 40482 w 1219200"/>
              <a:gd name="connsiteY6" fmla="*/ 1133475 h 1133475"/>
              <a:gd name="connsiteX7" fmla="*/ 14288 w 1219200"/>
              <a:gd name="connsiteY7" fmla="*/ 1128712 h 1133475"/>
              <a:gd name="connsiteX8" fmla="*/ 2382 w 1219200"/>
              <a:gd name="connsiteY8" fmla="*/ 1119187 h 1133475"/>
              <a:gd name="connsiteX9" fmla="*/ 0 w 1219200"/>
              <a:gd name="connsiteY9" fmla="*/ 1104900 h 1133475"/>
              <a:gd name="connsiteX10" fmla="*/ 19050 w 1219200"/>
              <a:gd name="connsiteY10" fmla="*/ 1076325 h 1133475"/>
              <a:gd name="connsiteX11" fmla="*/ 61913 w 1219200"/>
              <a:gd name="connsiteY11" fmla="*/ 1045368 h 1133475"/>
              <a:gd name="connsiteX12" fmla="*/ 169069 w 1219200"/>
              <a:gd name="connsiteY12" fmla="*/ 971550 h 1133475"/>
              <a:gd name="connsiteX13" fmla="*/ 269082 w 1219200"/>
              <a:gd name="connsiteY13" fmla="*/ 897731 h 1133475"/>
              <a:gd name="connsiteX14" fmla="*/ 376238 w 1219200"/>
              <a:gd name="connsiteY14" fmla="*/ 807243 h 1133475"/>
              <a:gd name="connsiteX15" fmla="*/ 469107 w 1219200"/>
              <a:gd name="connsiteY15" fmla="*/ 721518 h 1133475"/>
              <a:gd name="connsiteX16" fmla="*/ 578644 w 1219200"/>
              <a:gd name="connsiteY16" fmla="*/ 611981 h 1133475"/>
              <a:gd name="connsiteX17" fmla="*/ 659607 w 1219200"/>
              <a:gd name="connsiteY17" fmla="*/ 519112 h 1133475"/>
              <a:gd name="connsiteX18" fmla="*/ 742950 w 1219200"/>
              <a:gd name="connsiteY18" fmla="*/ 411956 h 1133475"/>
              <a:gd name="connsiteX19" fmla="*/ 781050 w 1219200"/>
              <a:gd name="connsiteY19" fmla="*/ 357187 h 1133475"/>
              <a:gd name="connsiteX20" fmla="*/ 802482 w 1219200"/>
              <a:gd name="connsiteY20" fmla="*/ 314325 h 1133475"/>
              <a:gd name="connsiteX21" fmla="*/ 812007 w 1219200"/>
              <a:gd name="connsiteY21" fmla="*/ 278606 h 1133475"/>
              <a:gd name="connsiteX22" fmla="*/ 812007 w 1219200"/>
              <a:gd name="connsiteY22" fmla="*/ 250031 h 1133475"/>
              <a:gd name="connsiteX23" fmla="*/ 802482 w 1219200"/>
              <a:gd name="connsiteY23" fmla="*/ 204787 h 1133475"/>
              <a:gd name="connsiteX24" fmla="*/ 769144 w 1219200"/>
              <a:gd name="connsiteY24" fmla="*/ 145256 h 1133475"/>
              <a:gd name="connsiteX25" fmla="*/ 740569 w 1219200"/>
              <a:gd name="connsiteY25" fmla="*/ 109537 h 1133475"/>
              <a:gd name="connsiteX26" fmla="*/ 709613 w 1219200"/>
              <a:gd name="connsiteY26" fmla="*/ 73818 h 1133475"/>
              <a:gd name="connsiteX27" fmla="*/ 692944 w 1219200"/>
              <a:gd name="connsiteY27" fmla="*/ 50006 h 1133475"/>
              <a:gd name="connsiteX28" fmla="*/ 688182 w 1219200"/>
              <a:gd name="connsiteY28" fmla="*/ 23812 h 1133475"/>
              <a:gd name="connsiteX29" fmla="*/ 690563 w 1219200"/>
              <a:gd name="connsiteY29" fmla="*/ 9525 h 1133475"/>
              <a:gd name="connsiteX30" fmla="*/ 704850 w 1219200"/>
              <a:gd name="connsiteY30" fmla="*/ 0 h 1133475"/>
              <a:gd name="connsiteX31" fmla="*/ 738188 w 1219200"/>
              <a:gd name="connsiteY31" fmla="*/ 4762 h 1133475"/>
              <a:gd name="connsiteX32" fmla="*/ 835819 w 1219200"/>
              <a:gd name="connsiteY32" fmla="*/ 40481 h 1133475"/>
              <a:gd name="connsiteX33" fmla="*/ 938213 w 1219200"/>
              <a:gd name="connsiteY33" fmla="*/ 85725 h 1133475"/>
              <a:gd name="connsiteX34" fmla="*/ 1007269 w 1219200"/>
              <a:gd name="connsiteY34" fmla="*/ 114300 h 1133475"/>
              <a:gd name="connsiteX35" fmla="*/ 1140619 w 1219200"/>
              <a:gd name="connsiteY35" fmla="*/ 185737 h 1133475"/>
              <a:gd name="connsiteX36" fmla="*/ 1183482 w 1219200"/>
              <a:gd name="connsiteY36" fmla="*/ 211931 h 1133475"/>
              <a:gd name="connsiteX37" fmla="*/ 1195388 w 1219200"/>
              <a:gd name="connsiteY37" fmla="*/ 219075 h 1133475"/>
              <a:gd name="connsiteX38" fmla="*/ 1204913 w 1219200"/>
              <a:gd name="connsiteY38" fmla="*/ 228600 h 1133475"/>
              <a:gd name="connsiteX39" fmla="*/ 1212057 w 1219200"/>
              <a:gd name="connsiteY39" fmla="*/ 242887 h 1133475"/>
              <a:gd name="connsiteX40" fmla="*/ 1216819 w 1219200"/>
              <a:gd name="connsiteY40" fmla="*/ 259556 h 1133475"/>
              <a:gd name="connsiteX41" fmla="*/ 1219200 w 1219200"/>
              <a:gd name="connsiteY41" fmla="*/ 273843 h 1133475"/>
              <a:gd name="connsiteX42" fmla="*/ 1214438 w 1219200"/>
              <a:gd name="connsiteY42" fmla="*/ 295275 h 1133475"/>
              <a:gd name="connsiteX43" fmla="*/ 1200150 w 1219200"/>
              <a:gd name="connsiteY43" fmla="*/ 311943 h 1133475"/>
              <a:gd name="connsiteX44" fmla="*/ 1157288 w 1219200"/>
              <a:gd name="connsiteY44" fmla="*/ 333375 h 1133475"/>
              <a:gd name="connsiteX45" fmla="*/ 1078707 w 1219200"/>
              <a:gd name="connsiteY45" fmla="*/ 397668 h 1133475"/>
              <a:gd name="connsiteX46" fmla="*/ 942975 w 1219200"/>
              <a:gd name="connsiteY46" fmla="*/ 528637 h 1133475"/>
              <a:gd name="connsiteX47" fmla="*/ 828675 w 1219200"/>
              <a:gd name="connsiteY47" fmla="*/ 678656 h 1133475"/>
              <a:gd name="connsiteX48" fmla="*/ 723900 w 1219200"/>
              <a:gd name="connsiteY48" fmla="*/ 757237 h 1133475"/>
              <a:gd name="connsiteX49" fmla="*/ 633413 w 1219200"/>
              <a:gd name="connsiteY49" fmla="*/ 831056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19200" h="1133475">
                <a:moveTo>
                  <a:pt x="633413" y="831056"/>
                </a:moveTo>
                <a:lnTo>
                  <a:pt x="459582" y="940593"/>
                </a:lnTo>
                <a:lnTo>
                  <a:pt x="309563" y="1026318"/>
                </a:lnTo>
                <a:lnTo>
                  <a:pt x="195263" y="1081087"/>
                </a:lnTo>
                <a:lnTo>
                  <a:pt x="95250" y="1119187"/>
                </a:lnTo>
                <a:lnTo>
                  <a:pt x="61913" y="1131093"/>
                </a:lnTo>
                <a:lnTo>
                  <a:pt x="40482" y="1133475"/>
                </a:lnTo>
                <a:lnTo>
                  <a:pt x="14288" y="1128712"/>
                </a:lnTo>
                <a:lnTo>
                  <a:pt x="2382" y="1119187"/>
                </a:lnTo>
                <a:lnTo>
                  <a:pt x="0" y="1104900"/>
                </a:lnTo>
                <a:lnTo>
                  <a:pt x="19050" y="1076325"/>
                </a:lnTo>
                <a:lnTo>
                  <a:pt x="61913" y="1045368"/>
                </a:lnTo>
                <a:lnTo>
                  <a:pt x="169069" y="971550"/>
                </a:lnTo>
                <a:lnTo>
                  <a:pt x="269082" y="897731"/>
                </a:lnTo>
                <a:lnTo>
                  <a:pt x="376238" y="807243"/>
                </a:lnTo>
                <a:lnTo>
                  <a:pt x="469107" y="721518"/>
                </a:lnTo>
                <a:lnTo>
                  <a:pt x="578644" y="611981"/>
                </a:lnTo>
                <a:lnTo>
                  <a:pt x="659607" y="519112"/>
                </a:lnTo>
                <a:lnTo>
                  <a:pt x="742950" y="411956"/>
                </a:lnTo>
                <a:lnTo>
                  <a:pt x="781050" y="357187"/>
                </a:lnTo>
                <a:lnTo>
                  <a:pt x="802482" y="314325"/>
                </a:lnTo>
                <a:lnTo>
                  <a:pt x="812007" y="278606"/>
                </a:lnTo>
                <a:lnTo>
                  <a:pt x="812007" y="250031"/>
                </a:lnTo>
                <a:lnTo>
                  <a:pt x="802482" y="204787"/>
                </a:lnTo>
                <a:lnTo>
                  <a:pt x="769144" y="145256"/>
                </a:lnTo>
                <a:lnTo>
                  <a:pt x="740569" y="109537"/>
                </a:lnTo>
                <a:lnTo>
                  <a:pt x="709613" y="73818"/>
                </a:lnTo>
                <a:lnTo>
                  <a:pt x="692944" y="50006"/>
                </a:lnTo>
                <a:lnTo>
                  <a:pt x="688182" y="23812"/>
                </a:lnTo>
                <a:lnTo>
                  <a:pt x="690563" y="9525"/>
                </a:lnTo>
                <a:lnTo>
                  <a:pt x="704850" y="0"/>
                </a:lnTo>
                <a:lnTo>
                  <a:pt x="738188" y="4762"/>
                </a:lnTo>
                <a:lnTo>
                  <a:pt x="835819" y="40481"/>
                </a:lnTo>
                <a:lnTo>
                  <a:pt x="938213" y="85725"/>
                </a:lnTo>
                <a:lnTo>
                  <a:pt x="1007269" y="114300"/>
                </a:lnTo>
                <a:lnTo>
                  <a:pt x="1140619" y="185737"/>
                </a:lnTo>
                <a:lnTo>
                  <a:pt x="1183482" y="211931"/>
                </a:lnTo>
                <a:lnTo>
                  <a:pt x="1195388" y="219075"/>
                </a:lnTo>
                <a:lnTo>
                  <a:pt x="1204913" y="228600"/>
                </a:lnTo>
                <a:lnTo>
                  <a:pt x="1212057" y="242887"/>
                </a:lnTo>
                <a:lnTo>
                  <a:pt x="1216819" y="259556"/>
                </a:lnTo>
                <a:lnTo>
                  <a:pt x="1219200" y="273843"/>
                </a:lnTo>
                <a:lnTo>
                  <a:pt x="1214438" y="295275"/>
                </a:lnTo>
                <a:lnTo>
                  <a:pt x="1200150" y="311943"/>
                </a:lnTo>
                <a:lnTo>
                  <a:pt x="1157288" y="333375"/>
                </a:lnTo>
                <a:lnTo>
                  <a:pt x="1078707" y="397668"/>
                </a:lnTo>
                <a:lnTo>
                  <a:pt x="942975" y="528637"/>
                </a:lnTo>
                <a:lnTo>
                  <a:pt x="828675" y="678656"/>
                </a:lnTo>
                <a:lnTo>
                  <a:pt x="723900" y="757237"/>
                </a:lnTo>
                <a:lnTo>
                  <a:pt x="633413" y="831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564306F-0335-4DA3-AB92-4A720D74663A}"/>
              </a:ext>
            </a:extLst>
          </p:cNvPr>
          <p:cNvSpPr/>
          <p:nvPr/>
        </p:nvSpPr>
        <p:spPr>
          <a:xfrm>
            <a:off x="6370638" y="5233988"/>
            <a:ext cx="1319212" cy="882650"/>
          </a:xfrm>
          <a:custGeom>
            <a:avLst/>
            <a:gdLst>
              <a:gd name="connsiteX0" fmla="*/ 831056 w 1319212"/>
              <a:gd name="connsiteY0" fmla="*/ 585787 h 883443"/>
              <a:gd name="connsiteX1" fmla="*/ 711994 w 1319212"/>
              <a:gd name="connsiteY1" fmla="*/ 478631 h 883443"/>
              <a:gd name="connsiteX2" fmla="*/ 604837 w 1319212"/>
              <a:gd name="connsiteY2" fmla="*/ 390525 h 883443"/>
              <a:gd name="connsiteX3" fmla="*/ 507206 w 1319212"/>
              <a:gd name="connsiteY3" fmla="*/ 314325 h 883443"/>
              <a:gd name="connsiteX4" fmla="*/ 423862 w 1319212"/>
              <a:gd name="connsiteY4" fmla="*/ 254793 h 883443"/>
              <a:gd name="connsiteX5" fmla="*/ 330994 w 1319212"/>
              <a:gd name="connsiteY5" fmla="*/ 197643 h 883443"/>
              <a:gd name="connsiteX6" fmla="*/ 238125 w 1319212"/>
              <a:gd name="connsiteY6" fmla="*/ 150018 h 883443"/>
              <a:gd name="connsiteX7" fmla="*/ 83344 w 1319212"/>
              <a:gd name="connsiteY7" fmla="*/ 88106 h 883443"/>
              <a:gd name="connsiteX8" fmla="*/ 38100 w 1319212"/>
              <a:gd name="connsiteY8" fmla="*/ 76200 h 883443"/>
              <a:gd name="connsiteX9" fmla="*/ 19050 w 1319212"/>
              <a:gd name="connsiteY9" fmla="*/ 64293 h 883443"/>
              <a:gd name="connsiteX10" fmla="*/ 2381 w 1319212"/>
              <a:gd name="connsiteY10" fmla="*/ 42862 h 883443"/>
              <a:gd name="connsiteX11" fmla="*/ 0 w 1319212"/>
              <a:gd name="connsiteY11" fmla="*/ 28575 h 883443"/>
              <a:gd name="connsiteX12" fmla="*/ 2381 w 1319212"/>
              <a:gd name="connsiteY12" fmla="*/ 16668 h 883443"/>
              <a:gd name="connsiteX13" fmla="*/ 9525 w 1319212"/>
              <a:gd name="connsiteY13" fmla="*/ 7143 h 883443"/>
              <a:gd name="connsiteX14" fmla="*/ 45244 w 1319212"/>
              <a:gd name="connsiteY14" fmla="*/ 0 h 883443"/>
              <a:gd name="connsiteX15" fmla="*/ 114300 w 1319212"/>
              <a:gd name="connsiteY15" fmla="*/ 9525 h 883443"/>
              <a:gd name="connsiteX16" fmla="*/ 261937 w 1319212"/>
              <a:gd name="connsiteY16" fmla="*/ 40481 h 883443"/>
              <a:gd name="connsiteX17" fmla="*/ 395287 w 1319212"/>
              <a:gd name="connsiteY17" fmla="*/ 73818 h 883443"/>
              <a:gd name="connsiteX18" fmla="*/ 542925 w 1319212"/>
              <a:gd name="connsiteY18" fmla="*/ 116681 h 883443"/>
              <a:gd name="connsiteX19" fmla="*/ 640556 w 1319212"/>
              <a:gd name="connsiteY19" fmla="*/ 150018 h 883443"/>
              <a:gd name="connsiteX20" fmla="*/ 752475 w 1319212"/>
              <a:gd name="connsiteY20" fmla="*/ 195262 h 883443"/>
              <a:gd name="connsiteX21" fmla="*/ 888206 w 1319212"/>
              <a:gd name="connsiteY21" fmla="*/ 254793 h 883443"/>
              <a:gd name="connsiteX22" fmla="*/ 1026319 w 1319212"/>
              <a:gd name="connsiteY22" fmla="*/ 323850 h 883443"/>
              <a:gd name="connsiteX23" fmla="*/ 1128712 w 1319212"/>
              <a:gd name="connsiteY23" fmla="*/ 381000 h 883443"/>
              <a:gd name="connsiteX24" fmla="*/ 1150144 w 1319212"/>
              <a:gd name="connsiteY24" fmla="*/ 397668 h 883443"/>
              <a:gd name="connsiteX25" fmla="*/ 1195387 w 1319212"/>
              <a:gd name="connsiteY25" fmla="*/ 450056 h 883443"/>
              <a:gd name="connsiteX26" fmla="*/ 1228725 w 1319212"/>
              <a:gd name="connsiteY26" fmla="*/ 500062 h 883443"/>
              <a:gd name="connsiteX27" fmla="*/ 1257300 w 1319212"/>
              <a:gd name="connsiteY27" fmla="*/ 550068 h 883443"/>
              <a:gd name="connsiteX28" fmla="*/ 1278731 w 1319212"/>
              <a:gd name="connsiteY28" fmla="*/ 597693 h 883443"/>
              <a:gd name="connsiteX29" fmla="*/ 1295400 w 1319212"/>
              <a:gd name="connsiteY29" fmla="*/ 654843 h 883443"/>
              <a:gd name="connsiteX30" fmla="*/ 1319212 w 1319212"/>
              <a:gd name="connsiteY30" fmla="*/ 740568 h 883443"/>
              <a:gd name="connsiteX31" fmla="*/ 1316831 w 1319212"/>
              <a:gd name="connsiteY31" fmla="*/ 797718 h 883443"/>
              <a:gd name="connsiteX32" fmla="*/ 1302544 w 1319212"/>
              <a:gd name="connsiteY32" fmla="*/ 831056 h 883443"/>
              <a:gd name="connsiteX33" fmla="*/ 1276350 w 1319212"/>
              <a:gd name="connsiteY33" fmla="*/ 857250 h 883443"/>
              <a:gd name="connsiteX34" fmla="*/ 1247775 w 1319212"/>
              <a:gd name="connsiteY34" fmla="*/ 876300 h 883443"/>
              <a:gd name="connsiteX35" fmla="*/ 1209675 w 1319212"/>
              <a:gd name="connsiteY35" fmla="*/ 883443 h 883443"/>
              <a:gd name="connsiteX36" fmla="*/ 1157287 w 1319212"/>
              <a:gd name="connsiteY36" fmla="*/ 876300 h 883443"/>
              <a:gd name="connsiteX37" fmla="*/ 1095375 w 1319212"/>
              <a:gd name="connsiteY37" fmla="*/ 850106 h 883443"/>
              <a:gd name="connsiteX38" fmla="*/ 1062037 w 1319212"/>
              <a:gd name="connsiteY38" fmla="*/ 831056 h 883443"/>
              <a:gd name="connsiteX39" fmla="*/ 1033462 w 1319212"/>
              <a:gd name="connsiteY39" fmla="*/ 802481 h 883443"/>
              <a:gd name="connsiteX40" fmla="*/ 971550 w 1319212"/>
              <a:gd name="connsiteY40" fmla="*/ 733425 h 883443"/>
              <a:gd name="connsiteX41" fmla="*/ 912019 w 1319212"/>
              <a:gd name="connsiteY41" fmla="*/ 669131 h 883443"/>
              <a:gd name="connsiteX42" fmla="*/ 831056 w 1319212"/>
              <a:gd name="connsiteY42" fmla="*/ 585787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19212" h="883443">
                <a:moveTo>
                  <a:pt x="831056" y="585787"/>
                </a:moveTo>
                <a:lnTo>
                  <a:pt x="711994" y="478631"/>
                </a:lnTo>
                <a:lnTo>
                  <a:pt x="604837" y="390525"/>
                </a:lnTo>
                <a:lnTo>
                  <a:pt x="507206" y="314325"/>
                </a:lnTo>
                <a:lnTo>
                  <a:pt x="423862" y="254793"/>
                </a:lnTo>
                <a:lnTo>
                  <a:pt x="330994" y="197643"/>
                </a:lnTo>
                <a:lnTo>
                  <a:pt x="238125" y="150018"/>
                </a:lnTo>
                <a:lnTo>
                  <a:pt x="83344" y="88106"/>
                </a:lnTo>
                <a:lnTo>
                  <a:pt x="38100" y="76200"/>
                </a:lnTo>
                <a:lnTo>
                  <a:pt x="19050" y="64293"/>
                </a:lnTo>
                <a:lnTo>
                  <a:pt x="2381" y="42862"/>
                </a:lnTo>
                <a:lnTo>
                  <a:pt x="0" y="28575"/>
                </a:lnTo>
                <a:lnTo>
                  <a:pt x="2381" y="16668"/>
                </a:lnTo>
                <a:lnTo>
                  <a:pt x="9525" y="7143"/>
                </a:lnTo>
                <a:lnTo>
                  <a:pt x="45244" y="0"/>
                </a:lnTo>
                <a:lnTo>
                  <a:pt x="114300" y="9525"/>
                </a:lnTo>
                <a:lnTo>
                  <a:pt x="261937" y="40481"/>
                </a:lnTo>
                <a:lnTo>
                  <a:pt x="395287" y="73818"/>
                </a:lnTo>
                <a:lnTo>
                  <a:pt x="542925" y="116681"/>
                </a:lnTo>
                <a:lnTo>
                  <a:pt x="640556" y="150018"/>
                </a:lnTo>
                <a:lnTo>
                  <a:pt x="752475" y="195262"/>
                </a:lnTo>
                <a:lnTo>
                  <a:pt x="888206" y="254793"/>
                </a:lnTo>
                <a:lnTo>
                  <a:pt x="1026319" y="323850"/>
                </a:lnTo>
                <a:lnTo>
                  <a:pt x="1128712" y="381000"/>
                </a:lnTo>
                <a:lnTo>
                  <a:pt x="1150144" y="397668"/>
                </a:lnTo>
                <a:lnTo>
                  <a:pt x="1195387" y="450056"/>
                </a:lnTo>
                <a:lnTo>
                  <a:pt x="1228725" y="500062"/>
                </a:lnTo>
                <a:lnTo>
                  <a:pt x="1257300" y="550068"/>
                </a:lnTo>
                <a:lnTo>
                  <a:pt x="1278731" y="597693"/>
                </a:lnTo>
                <a:lnTo>
                  <a:pt x="1295400" y="654843"/>
                </a:lnTo>
                <a:lnTo>
                  <a:pt x="1319212" y="740568"/>
                </a:lnTo>
                <a:cubicBezTo>
                  <a:pt x="1318418" y="759618"/>
                  <a:pt x="1317625" y="778668"/>
                  <a:pt x="1316831" y="797718"/>
                </a:cubicBezTo>
                <a:lnTo>
                  <a:pt x="1302544" y="831056"/>
                </a:lnTo>
                <a:lnTo>
                  <a:pt x="1276350" y="857250"/>
                </a:lnTo>
                <a:lnTo>
                  <a:pt x="1247775" y="876300"/>
                </a:lnTo>
                <a:lnTo>
                  <a:pt x="1209675" y="883443"/>
                </a:lnTo>
                <a:lnTo>
                  <a:pt x="1157287" y="876300"/>
                </a:lnTo>
                <a:lnTo>
                  <a:pt x="1095375" y="850106"/>
                </a:lnTo>
                <a:lnTo>
                  <a:pt x="1062037" y="831056"/>
                </a:lnTo>
                <a:lnTo>
                  <a:pt x="1033462" y="802481"/>
                </a:lnTo>
                <a:lnTo>
                  <a:pt x="971550" y="733425"/>
                </a:lnTo>
                <a:lnTo>
                  <a:pt x="912019" y="669131"/>
                </a:lnTo>
                <a:lnTo>
                  <a:pt x="831056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72D8573-D755-4DA3-90B6-64EB1C7F2F51}"/>
              </a:ext>
            </a:extLst>
          </p:cNvPr>
          <p:cNvSpPr/>
          <p:nvPr/>
        </p:nvSpPr>
        <p:spPr>
          <a:xfrm>
            <a:off x="3935415" y="2433638"/>
            <a:ext cx="1028700" cy="1139825"/>
          </a:xfrm>
          <a:custGeom>
            <a:avLst/>
            <a:gdLst>
              <a:gd name="connsiteX0" fmla="*/ 852488 w 1028700"/>
              <a:gd name="connsiteY0" fmla="*/ 288131 h 1140618"/>
              <a:gd name="connsiteX1" fmla="*/ 578644 w 1028700"/>
              <a:gd name="connsiteY1" fmla="*/ 683418 h 1140618"/>
              <a:gd name="connsiteX2" fmla="*/ 373857 w 1028700"/>
              <a:gd name="connsiteY2" fmla="*/ 964406 h 1140618"/>
              <a:gd name="connsiteX3" fmla="*/ 321469 w 1028700"/>
              <a:gd name="connsiteY3" fmla="*/ 1047750 h 1140618"/>
              <a:gd name="connsiteX4" fmla="*/ 290513 w 1028700"/>
              <a:gd name="connsiteY4" fmla="*/ 1097756 h 1140618"/>
              <a:gd name="connsiteX5" fmla="*/ 271463 w 1028700"/>
              <a:gd name="connsiteY5" fmla="*/ 1121568 h 1140618"/>
              <a:gd name="connsiteX6" fmla="*/ 254794 w 1028700"/>
              <a:gd name="connsiteY6" fmla="*/ 1138237 h 1140618"/>
              <a:gd name="connsiteX7" fmla="*/ 240507 w 1028700"/>
              <a:gd name="connsiteY7" fmla="*/ 1140618 h 1140618"/>
              <a:gd name="connsiteX8" fmla="*/ 223838 w 1028700"/>
              <a:gd name="connsiteY8" fmla="*/ 1133475 h 1140618"/>
              <a:gd name="connsiteX9" fmla="*/ 209550 w 1028700"/>
              <a:gd name="connsiteY9" fmla="*/ 1121568 h 1140618"/>
              <a:gd name="connsiteX10" fmla="*/ 192882 w 1028700"/>
              <a:gd name="connsiteY10" fmla="*/ 1092993 h 1140618"/>
              <a:gd name="connsiteX11" fmla="*/ 145257 w 1028700"/>
              <a:gd name="connsiteY11" fmla="*/ 995362 h 1140618"/>
              <a:gd name="connsiteX12" fmla="*/ 107157 w 1028700"/>
              <a:gd name="connsiteY12" fmla="*/ 904875 h 1140618"/>
              <a:gd name="connsiteX13" fmla="*/ 83344 w 1028700"/>
              <a:gd name="connsiteY13" fmla="*/ 821531 h 1140618"/>
              <a:gd name="connsiteX14" fmla="*/ 71438 w 1028700"/>
              <a:gd name="connsiteY14" fmla="*/ 747712 h 1140618"/>
              <a:gd name="connsiteX15" fmla="*/ 54769 w 1028700"/>
              <a:gd name="connsiteY15" fmla="*/ 681037 h 1140618"/>
              <a:gd name="connsiteX16" fmla="*/ 30957 w 1028700"/>
              <a:gd name="connsiteY16" fmla="*/ 621506 h 1140618"/>
              <a:gd name="connsiteX17" fmla="*/ 9525 w 1028700"/>
              <a:gd name="connsiteY17" fmla="*/ 581025 h 1140618"/>
              <a:gd name="connsiteX18" fmla="*/ 0 w 1028700"/>
              <a:gd name="connsiteY18" fmla="*/ 542925 h 1140618"/>
              <a:gd name="connsiteX19" fmla="*/ 9525 w 1028700"/>
              <a:gd name="connsiteY19" fmla="*/ 521493 h 1140618"/>
              <a:gd name="connsiteX20" fmla="*/ 19050 w 1028700"/>
              <a:gd name="connsiteY20" fmla="*/ 521493 h 1140618"/>
              <a:gd name="connsiteX21" fmla="*/ 40482 w 1028700"/>
              <a:gd name="connsiteY21" fmla="*/ 528637 h 1140618"/>
              <a:gd name="connsiteX22" fmla="*/ 54769 w 1028700"/>
              <a:gd name="connsiteY22" fmla="*/ 542925 h 1140618"/>
              <a:gd name="connsiteX23" fmla="*/ 80963 w 1028700"/>
              <a:gd name="connsiteY23" fmla="*/ 573881 h 1140618"/>
              <a:gd name="connsiteX24" fmla="*/ 121444 w 1028700"/>
              <a:gd name="connsiteY24" fmla="*/ 623887 h 1140618"/>
              <a:gd name="connsiteX25" fmla="*/ 161925 w 1028700"/>
              <a:gd name="connsiteY25" fmla="*/ 654843 h 1140618"/>
              <a:gd name="connsiteX26" fmla="*/ 185738 w 1028700"/>
              <a:gd name="connsiteY26" fmla="*/ 671512 h 1140618"/>
              <a:gd name="connsiteX27" fmla="*/ 200025 w 1028700"/>
              <a:gd name="connsiteY27" fmla="*/ 673893 h 1140618"/>
              <a:gd name="connsiteX28" fmla="*/ 240507 w 1028700"/>
              <a:gd name="connsiteY28" fmla="*/ 664368 h 1140618"/>
              <a:gd name="connsiteX29" fmla="*/ 278607 w 1028700"/>
              <a:gd name="connsiteY29" fmla="*/ 638175 h 1140618"/>
              <a:gd name="connsiteX30" fmla="*/ 481013 w 1028700"/>
              <a:gd name="connsiteY30" fmla="*/ 466725 h 1140618"/>
              <a:gd name="connsiteX31" fmla="*/ 671513 w 1028700"/>
              <a:gd name="connsiteY31" fmla="*/ 290512 h 1140618"/>
              <a:gd name="connsiteX32" fmla="*/ 881063 w 1028700"/>
              <a:gd name="connsiteY32" fmla="*/ 95250 h 1140618"/>
              <a:gd name="connsiteX33" fmla="*/ 973932 w 1028700"/>
              <a:gd name="connsiteY33" fmla="*/ 9525 h 1140618"/>
              <a:gd name="connsiteX34" fmla="*/ 1002507 w 1028700"/>
              <a:gd name="connsiteY34" fmla="*/ 0 h 1140618"/>
              <a:gd name="connsiteX35" fmla="*/ 1023938 w 1028700"/>
              <a:gd name="connsiteY35" fmla="*/ 0 h 1140618"/>
              <a:gd name="connsiteX36" fmla="*/ 1028700 w 1028700"/>
              <a:gd name="connsiteY36" fmla="*/ 16668 h 1140618"/>
              <a:gd name="connsiteX37" fmla="*/ 1016794 w 1028700"/>
              <a:gd name="connsiteY37" fmla="*/ 42862 h 1140618"/>
              <a:gd name="connsiteX38" fmla="*/ 852488 w 1028700"/>
              <a:gd name="connsiteY38" fmla="*/ 288131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8700" h="1140618">
                <a:moveTo>
                  <a:pt x="852488" y="288131"/>
                </a:moveTo>
                <a:lnTo>
                  <a:pt x="578644" y="683418"/>
                </a:lnTo>
                <a:lnTo>
                  <a:pt x="373857" y="964406"/>
                </a:lnTo>
                <a:lnTo>
                  <a:pt x="321469" y="1047750"/>
                </a:lnTo>
                <a:lnTo>
                  <a:pt x="290513" y="1097756"/>
                </a:lnTo>
                <a:lnTo>
                  <a:pt x="271463" y="1121568"/>
                </a:lnTo>
                <a:lnTo>
                  <a:pt x="254794" y="1138237"/>
                </a:lnTo>
                <a:lnTo>
                  <a:pt x="240507" y="1140618"/>
                </a:lnTo>
                <a:lnTo>
                  <a:pt x="223838" y="1133475"/>
                </a:lnTo>
                <a:lnTo>
                  <a:pt x="209550" y="1121568"/>
                </a:lnTo>
                <a:lnTo>
                  <a:pt x="192882" y="1092993"/>
                </a:lnTo>
                <a:lnTo>
                  <a:pt x="145257" y="995362"/>
                </a:lnTo>
                <a:lnTo>
                  <a:pt x="107157" y="904875"/>
                </a:lnTo>
                <a:lnTo>
                  <a:pt x="83344" y="821531"/>
                </a:lnTo>
                <a:lnTo>
                  <a:pt x="71438" y="747712"/>
                </a:lnTo>
                <a:lnTo>
                  <a:pt x="54769" y="681037"/>
                </a:lnTo>
                <a:lnTo>
                  <a:pt x="30957" y="621506"/>
                </a:lnTo>
                <a:lnTo>
                  <a:pt x="9525" y="581025"/>
                </a:lnTo>
                <a:lnTo>
                  <a:pt x="0" y="542925"/>
                </a:lnTo>
                <a:lnTo>
                  <a:pt x="9525" y="521493"/>
                </a:lnTo>
                <a:lnTo>
                  <a:pt x="19050" y="521493"/>
                </a:lnTo>
                <a:lnTo>
                  <a:pt x="40482" y="528637"/>
                </a:lnTo>
                <a:lnTo>
                  <a:pt x="54769" y="542925"/>
                </a:lnTo>
                <a:lnTo>
                  <a:pt x="80963" y="573881"/>
                </a:lnTo>
                <a:lnTo>
                  <a:pt x="121444" y="623887"/>
                </a:lnTo>
                <a:lnTo>
                  <a:pt x="161925" y="654843"/>
                </a:lnTo>
                <a:lnTo>
                  <a:pt x="185738" y="671512"/>
                </a:lnTo>
                <a:lnTo>
                  <a:pt x="200025" y="673893"/>
                </a:lnTo>
                <a:lnTo>
                  <a:pt x="240507" y="664368"/>
                </a:lnTo>
                <a:lnTo>
                  <a:pt x="278607" y="638175"/>
                </a:lnTo>
                <a:lnTo>
                  <a:pt x="481013" y="466725"/>
                </a:lnTo>
                <a:lnTo>
                  <a:pt x="671513" y="290512"/>
                </a:lnTo>
                <a:lnTo>
                  <a:pt x="881063" y="95250"/>
                </a:lnTo>
                <a:lnTo>
                  <a:pt x="973932" y="9525"/>
                </a:lnTo>
                <a:lnTo>
                  <a:pt x="1002507" y="0"/>
                </a:lnTo>
                <a:lnTo>
                  <a:pt x="1023938" y="0"/>
                </a:lnTo>
                <a:lnTo>
                  <a:pt x="1028700" y="16668"/>
                </a:lnTo>
                <a:lnTo>
                  <a:pt x="1016794" y="42862"/>
                </a:lnTo>
                <a:lnTo>
                  <a:pt x="852488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67F34EB-1BEC-4CEE-A1A2-7DCADD6F560C}"/>
              </a:ext>
            </a:extLst>
          </p:cNvPr>
          <p:cNvSpPr/>
          <p:nvPr/>
        </p:nvSpPr>
        <p:spPr>
          <a:xfrm>
            <a:off x="5876927" y="1503363"/>
            <a:ext cx="2027238" cy="479425"/>
          </a:xfrm>
          <a:custGeom>
            <a:avLst/>
            <a:gdLst>
              <a:gd name="connsiteX0" fmla="*/ 776288 w 2026444"/>
              <a:gd name="connsiteY0" fmla="*/ 378619 h 481012"/>
              <a:gd name="connsiteX1" fmla="*/ 440531 w 2026444"/>
              <a:gd name="connsiteY1" fmla="*/ 428625 h 481012"/>
              <a:gd name="connsiteX2" fmla="*/ 0 w 2026444"/>
              <a:gd name="connsiteY2" fmla="*/ 481012 h 481012"/>
              <a:gd name="connsiteX3" fmla="*/ 207169 w 2026444"/>
              <a:gd name="connsiteY3" fmla="*/ 230981 h 481012"/>
              <a:gd name="connsiteX4" fmla="*/ 285750 w 2026444"/>
              <a:gd name="connsiteY4" fmla="*/ 264319 h 481012"/>
              <a:gd name="connsiteX5" fmla="*/ 531019 w 2026444"/>
              <a:gd name="connsiteY5" fmla="*/ 235744 h 481012"/>
              <a:gd name="connsiteX6" fmla="*/ 838200 w 2026444"/>
              <a:gd name="connsiteY6" fmla="*/ 188119 h 481012"/>
              <a:gd name="connsiteX7" fmla="*/ 1107281 w 2026444"/>
              <a:gd name="connsiteY7" fmla="*/ 138112 h 481012"/>
              <a:gd name="connsiteX8" fmla="*/ 1285875 w 2026444"/>
              <a:gd name="connsiteY8" fmla="*/ 95250 h 481012"/>
              <a:gd name="connsiteX9" fmla="*/ 1457325 w 2026444"/>
              <a:gd name="connsiteY9" fmla="*/ 50006 h 481012"/>
              <a:gd name="connsiteX10" fmla="*/ 1614488 w 2026444"/>
              <a:gd name="connsiteY10" fmla="*/ 0 h 481012"/>
              <a:gd name="connsiteX11" fmla="*/ 1635919 w 2026444"/>
              <a:gd name="connsiteY11" fmla="*/ 7144 h 481012"/>
              <a:gd name="connsiteX12" fmla="*/ 1688306 w 2026444"/>
              <a:gd name="connsiteY12" fmla="*/ 30956 h 481012"/>
              <a:gd name="connsiteX13" fmla="*/ 1747838 w 2026444"/>
              <a:gd name="connsiteY13" fmla="*/ 57150 h 481012"/>
              <a:gd name="connsiteX14" fmla="*/ 1819275 w 2026444"/>
              <a:gd name="connsiteY14" fmla="*/ 85725 h 481012"/>
              <a:gd name="connsiteX15" fmla="*/ 1871663 w 2026444"/>
              <a:gd name="connsiteY15" fmla="*/ 114300 h 481012"/>
              <a:gd name="connsiteX16" fmla="*/ 1924050 w 2026444"/>
              <a:gd name="connsiteY16" fmla="*/ 150019 h 481012"/>
              <a:gd name="connsiteX17" fmla="*/ 1959769 w 2026444"/>
              <a:gd name="connsiteY17" fmla="*/ 180975 h 481012"/>
              <a:gd name="connsiteX18" fmla="*/ 1990725 w 2026444"/>
              <a:gd name="connsiteY18" fmla="*/ 214312 h 481012"/>
              <a:gd name="connsiteX19" fmla="*/ 2007394 w 2026444"/>
              <a:gd name="connsiteY19" fmla="*/ 240506 h 481012"/>
              <a:gd name="connsiteX20" fmla="*/ 2021681 w 2026444"/>
              <a:gd name="connsiteY20" fmla="*/ 264319 h 481012"/>
              <a:gd name="connsiteX21" fmla="*/ 2026444 w 2026444"/>
              <a:gd name="connsiteY21" fmla="*/ 295275 h 481012"/>
              <a:gd name="connsiteX22" fmla="*/ 2019300 w 2026444"/>
              <a:gd name="connsiteY22" fmla="*/ 321469 h 481012"/>
              <a:gd name="connsiteX23" fmla="*/ 2005013 w 2026444"/>
              <a:gd name="connsiteY23" fmla="*/ 342900 h 481012"/>
              <a:gd name="connsiteX24" fmla="*/ 1978819 w 2026444"/>
              <a:gd name="connsiteY24" fmla="*/ 354806 h 481012"/>
              <a:gd name="connsiteX25" fmla="*/ 1900238 w 2026444"/>
              <a:gd name="connsiteY25" fmla="*/ 359569 h 481012"/>
              <a:gd name="connsiteX26" fmla="*/ 1835944 w 2026444"/>
              <a:gd name="connsiteY26" fmla="*/ 364331 h 481012"/>
              <a:gd name="connsiteX27" fmla="*/ 1769269 w 2026444"/>
              <a:gd name="connsiteY27" fmla="*/ 373856 h 481012"/>
              <a:gd name="connsiteX28" fmla="*/ 1659731 w 2026444"/>
              <a:gd name="connsiteY28" fmla="*/ 404812 h 481012"/>
              <a:gd name="connsiteX29" fmla="*/ 1521619 w 2026444"/>
              <a:gd name="connsiteY29" fmla="*/ 235744 h 481012"/>
              <a:gd name="connsiteX30" fmla="*/ 1204913 w 2026444"/>
              <a:gd name="connsiteY30" fmla="*/ 292894 h 481012"/>
              <a:gd name="connsiteX31" fmla="*/ 776288 w 2026444"/>
              <a:gd name="connsiteY31" fmla="*/ 37861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26444" h="481012">
                <a:moveTo>
                  <a:pt x="776288" y="378619"/>
                </a:moveTo>
                <a:lnTo>
                  <a:pt x="440531" y="428625"/>
                </a:lnTo>
                <a:lnTo>
                  <a:pt x="0" y="481012"/>
                </a:lnTo>
                <a:lnTo>
                  <a:pt x="207169" y="230981"/>
                </a:lnTo>
                <a:lnTo>
                  <a:pt x="285750" y="264319"/>
                </a:lnTo>
                <a:lnTo>
                  <a:pt x="531019" y="235744"/>
                </a:lnTo>
                <a:lnTo>
                  <a:pt x="838200" y="188119"/>
                </a:lnTo>
                <a:lnTo>
                  <a:pt x="1107281" y="138112"/>
                </a:lnTo>
                <a:lnTo>
                  <a:pt x="1285875" y="95250"/>
                </a:lnTo>
                <a:lnTo>
                  <a:pt x="1457325" y="50006"/>
                </a:lnTo>
                <a:lnTo>
                  <a:pt x="1614488" y="0"/>
                </a:lnTo>
                <a:lnTo>
                  <a:pt x="1635919" y="7144"/>
                </a:lnTo>
                <a:lnTo>
                  <a:pt x="1688306" y="30956"/>
                </a:lnTo>
                <a:lnTo>
                  <a:pt x="1747838" y="57150"/>
                </a:lnTo>
                <a:lnTo>
                  <a:pt x="1819275" y="85725"/>
                </a:lnTo>
                <a:lnTo>
                  <a:pt x="1871663" y="114300"/>
                </a:lnTo>
                <a:lnTo>
                  <a:pt x="1924050" y="150019"/>
                </a:lnTo>
                <a:lnTo>
                  <a:pt x="1959769" y="180975"/>
                </a:lnTo>
                <a:lnTo>
                  <a:pt x="1990725" y="214312"/>
                </a:lnTo>
                <a:lnTo>
                  <a:pt x="2007394" y="240506"/>
                </a:lnTo>
                <a:lnTo>
                  <a:pt x="2021681" y="264319"/>
                </a:lnTo>
                <a:lnTo>
                  <a:pt x="2026444" y="295275"/>
                </a:lnTo>
                <a:lnTo>
                  <a:pt x="2019300" y="321469"/>
                </a:lnTo>
                <a:lnTo>
                  <a:pt x="2005013" y="342900"/>
                </a:lnTo>
                <a:lnTo>
                  <a:pt x="1978819" y="354806"/>
                </a:lnTo>
                <a:lnTo>
                  <a:pt x="1900238" y="359569"/>
                </a:lnTo>
                <a:lnTo>
                  <a:pt x="1835944" y="364331"/>
                </a:lnTo>
                <a:lnTo>
                  <a:pt x="1769269" y="373856"/>
                </a:lnTo>
                <a:lnTo>
                  <a:pt x="1659731" y="404812"/>
                </a:lnTo>
                <a:lnTo>
                  <a:pt x="1521619" y="235744"/>
                </a:lnTo>
                <a:lnTo>
                  <a:pt x="1204913" y="292894"/>
                </a:lnTo>
                <a:lnTo>
                  <a:pt x="776288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499C86-AF17-49CF-9753-BE94D91D7A2D}"/>
              </a:ext>
            </a:extLst>
          </p:cNvPr>
          <p:cNvSpPr/>
          <p:nvPr/>
        </p:nvSpPr>
        <p:spPr>
          <a:xfrm>
            <a:off x="6967540" y="1685924"/>
            <a:ext cx="612775" cy="571500"/>
          </a:xfrm>
          <a:custGeom>
            <a:avLst/>
            <a:gdLst>
              <a:gd name="connsiteX0" fmla="*/ 209550 w 611981"/>
              <a:gd name="connsiteY0" fmla="*/ 319088 h 571500"/>
              <a:gd name="connsiteX1" fmla="*/ 321468 w 611981"/>
              <a:gd name="connsiteY1" fmla="*/ 197644 h 571500"/>
              <a:gd name="connsiteX2" fmla="*/ 378618 w 611981"/>
              <a:gd name="connsiteY2" fmla="*/ 133350 h 571500"/>
              <a:gd name="connsiteX3" fmla="*/ 402431 w 611981"/>
              <a:gd name="connsiteY3" fmla="*/ 95250 h 571500"/>
              <a:gd name="connsiteX4" fmla="*/ 407193 w 611981"/>
              <a:gd name="connsiteY4" fmla="*/ 73819 h 571500"/>
              <a:gd name="connsiteX5" fmla="*/ 395287 w 611981"/>
              <a:gd name="connsiteY5" fmla="*/ 0 h 571500"/>
              <a:gd name="connsiteX6" fmla="*/ 611981 w 611981"/>
              <a:gd name="connsiteY6" fmla="*/ 200025 h 571500"/>
              <a:gd name="connsiteX7" fmla="*/ 566737 w 611981"/>
              <a:gd name="connsiteY7" fmla="*/ 221456 h 571500"/>
              <a:gd name="connsiteX8" fmla="*/ 461962 w 611981"/>
              <a:gd name="connsiteY8" fmla="*/ 300038 h 571500"/>
              <a:gd name="connsiteX9" fmla="*/ 316706 w 611981"/>
              <a:gd name="connsiteY9" fmla="*/ 400050 h 571500"/>
              <a:gd name="connsiteX10" fmla="*/ 183356 w 611981"/>
              <a:gd name="connsiteY10" fmla="*/ 488156 h 571500"/>
              <a:gd name="connsiteX11" fmla="*/ 102393 w 611981"/>
              <a:gd name="connsiteY11" fmla="*/ 540544 h 571500"/>
              <a:gd name="connsiteX12" fmla="*/ 78581 w 611981"/>
              <a:gd name="connsiteY12" fmla="*/ 557213 h 571500"/>
              <a:gd name="connsiteX13" fmla="*/ 57150 w 611981"/>
              <a:gd name="connsiteY13" fmla="*/ 566738 h 571500"/>
              <a:gd name="connsiteX14" fmla="*/ 28575 w 611981"/>
              <a:gd name="connsiteY14" fmla="*/ 571500 h 571500"/>
              <a:gd name="connsiteX15" fmla="*/ 11906 w 611981"/>
              <a:gd name="connsiteY15" fmla="*/ 566738 h 571500"/>
              <a:gd name="connsiteX16" fmla="*/ 2381 w 611981"/>
              <a:gd name="connsiteY16" fmla="*/ 557213 h 571500"/>
              <a:gd name="connsiteX17" fmla="*/ 0 w 611981"/>
              <a:gd name="connsiteY17" fmla="*/ 540544 h 571500"/>
              <a:gd name="connsiteX18" fmla="*/ 7143 w 611981"/>
              <a:gd name="connsiteY18" fmla="*/ 516731 h 571500"/>
              <a:gd name="connsiteX19" fmla="*/ 33337 w 611981"/>
              <a:gd name="connsiteY19" fmla="*/ 488156 h 571500"/>
              <a:gd name="connsiteX20" fmla="*/ 209550 w 611981"/>
              <a:gd name="connsiteY20" fmla="*/ 319088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1981" h="571500">
                <a:moveTo>
                  <a:pt x="209550" y="319088"/>
                </a:moveTo>
                <a:lnTo>
                  <a:pt x="321468" y="197644"/>
                </a:lnTo>
                <a:lnTo>
                  <a:pt x="378618" y="133350"/>
                </a:lnTo>
                <a:lnTo>
                  <a:pt x="402431" y="95250"/>
                </a:lnTo>
                <a:lnTo>
                  <a:pt x="407193" y="73819"/>
                </a:lnTo>
                <a:lnTo>
                  <a:pt x="395287" y="0"/>
                </a:lnTo>
                <a:lnTo>
                  <a:pt x="611981" y="200025"/>
                </a:lnTo>
                <a:lnTo>
                  <a:pt x="566737" y="221456"/>
                </a:lnTo>
                <a:lnTo>
                  <a:pt x="461962" y="300038"/>
                </a:lnTo>
                <a:lnTo>
                  <a:pt x="316706" y="400050"/>
                </a:lnTo>
                <a:lnTo>
                  <a:pt x="183356" y="488156"/>
                </a:lnTo>
                <a:lnTo>
                  <a:pt x="102393" y="540544"/>
                </a:lnTo>
                <a:lnTo>
                  <a:pt x="78581" y="557213"/>
                </a:lnTo>
                <a:lnTo>
                  <a:pt x="57150" y="566738"/>
                </a:lnTo>
                <a:lnTo>
                  <a:pt x="28575" y="571500"/>
                </a:lnTo>
                <a:lnTo>
                  <a:pt x="11906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7143" y="516731"/>
                </a:lnTo>
                <a:lnTo>
                  <a:pt x="33337" y="488156"/>
                </a:lnTo>
                <a:lnTo>
                  <a:pt x="209550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938FB9F-71B8-49DC-800C-F178139C52DC}"/>
              </a:ext>
            </a:extLst>
          </p:cNvPr>
          <p:cNvSpPr/>
          <p:nvPr/>
        </p:nvSpPr>
        <p:spPr>
          <a:xfrm>
            <a:off x="4919665" y="2125663"/>
            <a:ext cx="1579562" cy="1169987"/>
          </a:xfrm>
          <a:custGeom>
            <a:avLst/>
            <a:gdLst>
              <a:gd name="connsiteX0" fmla="*/ 1114425 w 1578768"/>
              <a:gd name="connsiteY0" fmla="*/ 654844 h 1169194"/>
              <a:gd name="connsiteX1" fmla="*/ 883443 w 1578768"/>
              <a:gd name="connsiteY1" fmla="*/ 790575 h 1169194"/>
              <a:gd name="connsiteX2" fmla="*/ 661987 w 1578768"/>
              <a:gd name="connsiteY2" fmla="*/ 907257 h 1169194"/>
              <a:gd name="connsiteX3" fmla="*/ 476250 w 1578768"/>
              <a:gd name="connsiteY3" fmla="*/ 992982 h 1169194"/>
              <a:gd name="connsiteX4" fmla="*/ 211931 w 1578768"/>
              <a:gd name="connsiteY4" fmla="*/ 1107282 h 1169194"/>
              <a:gd name="connsiteX5" fmla="*/ 76200 w 1578768"/>
              <a:gd name="connsiteY5" fmla="*/ 1166813 h 1169194"/>
              <a:gd name="connsiteX6" fmla="*/ 47625 w 1578768"/>
              <a:gd name="connsiteY6" fmla="*/ 1169194 h 1169194"/>
              <a:gd name="connsiteX7" fmla="*/ 16668 w 1578768"/>
              <a:gd name="connsiteY7" fmla="*/ 1159669 h 1169194"/>
              <a:gd name="connsiteX8" fmla="*/ 0 w 1578768"/>
              <a:gd name="connsiteY8" fmla="*/ 1147763 h 1169194"/>
              <a:gd name="connsiteX9" fmla="*/ 0 w 1578768"/>
              <a:gd name="connsiteY9" fmla="*/ 1123950 h 1169194"/>
              <a:gd name="connsiteX10" fmla="*/ 19050 w 1578768"/>
              <a:gd name="connsiteY10" fmla="*/ 1100138 h 1169194"/>
              <a:gd name="connsiteX11" fmla="*/ 207168 w 1578768"/>
              <a:gd name="connsiteY11" fmla="*/ 1012032 h 1169194"/>
              <a:gd name="connsiteX12" fmla="*/ 428625 w 1578768"/>
              <a:gd name="connsiteY12" fmla="*/ 890588 h 1169194"/>
              <a:gd name="connsiteX13" fmla="*/ 564356 w 1578768"/>
              <a:gd name="connsiteY13" fmla="*/ 807244 h 1169194"/>
              <a:gd name="connsiteX14" fmla="*/ 714375 w 1578768"/>
              <a:gd name="connsiteY14" fmla="*/ 709613 h 1169194"/>
              <a:gd name="connsiteX15" fmla="*/ 819150 w 1578768"/>
              <a:gd name="connsiteY15" fmla="*/ 633413 h 1169194"/>
              <a:gd name="connsiteX16" fmla="*/ 904875 w 1578768"/>
              <a:gd name="connsiteY16" fmla="*/ 564357 h 1169194"/>
              <a:gd name="connsiteX17" fmla="*/ 1007268 w 1578768"/>
              <a:gd name="connsiteY17" fmla="*/ 476250 h 1169194"/>
              <a:gd name="connsiteX18" fmla="*/ 1081087 w 1578768"/>
              <a:gd name="connsiteY18" fmla="*/ 407194 h 1169194"/>
              <a:gd name="connsiteX19" fmla="*/ 1154906 w 1578768"/>
              <a:gd name="connsiteY19" fmla="*/ 326232 h 1169194"/>
              <a:gd name="connsiteX20" fmla="*/ 1185862 w 1578768"/>
              <a:gd name="connsiteY20" fmla="*/ 283369 h 1169194"/>
              <a:gd name="connsiteX21" fmla="*/ 1219200 w 1578768"/>
              <a:gd name="connsiteY21" fmla="*/ 226219 h 1169194"/>
              <a:gd name="connsiteX22" fmla="*/ 1233487 w 1578768"/>
              <a:gd name="connsiteY22" fmla="*/ 188119 h 1169194"/>
              <a:gd name="connsiteX23" fmla="*/ 1238250 w 1578768"/>
              <a:gd name="connsiteY23" fmla="*/ 150019 h 1169194"/>
              <a:gd name="connsiteX24" fmla="*/ 1233487 w 1578768"/>
              <a:gd name="connsiteY24" fmla="*/ 121444 h 1169194"/>
              <a:gd name="connsiteX25" fmla="*/ 1221581 w 1578768"/>
              <a:gd name="connsiteY25" fmla="*/ 83344 h 1169194"/>
              <a:gd name="connsiteX26" fmla="*/ 1200150 w 1578768"/>
              <a:gd name="connsiteY26" fmla="*/ 59532 h 1169194"/>
              <a:gd name="connsiteX27" fmla="*/ 1185862 w 1578768"/>
              <a:gd name="connsiteY27" fmla="*/ 38100 h 1169194"/>
              <a:gd name="connsiteX28" fmla="*/ 1183481 w 1578768"/>
              <a:gd name="connsiteY28" fmla="*/ 23813 h 1169194"/>
              <a:gd name="connsiteX29" fmla="*/ 1190625 w 1578768"/>
              <a:gd name="connsiteY29" fmla="*/ 9525 h 1169194"/>
              <a:gd name="connsiteX30" fmla="*/ 1219200 w 1578768"/>
              <a:gd name="connsiteY30" fmla="*/ 0 h 1169194"/>
              <a:gd name="connsiteX31" fmla="*/ 1278731 w 1578768"/>
              <a:gd name="connsiteY31" fmla="*/ 4763 h 1169194"/>
              <a:gd name="connsiteX32" fmla="*/ 1331118 w 1578768"/>
              <a:gd name="connsiteY32" fmla="*/ 14288 h 1169194"/>
              <a:gd name="connsiteX33" fmla="*/ 1400175 w 1578768"/>
              <a:gd name="connsiteY33" fmla="*/ 28575 h 1169194"/>
              <a:gd name="connsiteX34" fmla="*/ 1450181 w 1578768"/>
              <a:gd name="connsiteY34" fmla="*/ 47625 h 1169194"/>
              <a:gd name="connsiteX35" fmla="*/ 1500187 w 1578768"/>
              <a:gd name="connsiteY35" fmla="*/ 71438 h 1169194"/>
              <a:gd name="connsiteX36" fmla="*/ 1533525 w 1578768"/>
              <a:gd name="connsiteY36" fmla="*/ 92869 h 1169194"/>
              <a:gd name="connsiteX37" fmla="*/ 1557337 w 1578768"/>
              <a:gd name="connsiteY37" fmla="*/ 119063 h 1169194"/>
              <a:gd name="connsiteX38" fmla="*/ 1574006 w 1578768"/>
              <a:gd name="connsiteY38" fmla="*/ 147638 h 1169194"/>
              <a:gd name="connsiteX39" fmla="*/ 1578768 w 1578768"/>
              <a:gd name="connsiteY39" fmla="*/ 176213 h 1169194"/>
              <a:gd name="connsiteX40" fmla="*/ 1574006 w 1578768"/>
              <a:gd name="connsiteY40" fmla="*/ 221457 h 1169194"/>
              <a:gd name="connsiteX41" fmla="*/ 1569243 w 1578768"/>
              <a:gd name="connsiteY41" fmla="*/ 264319 h 1169194"/>
              <a:gd name="connsiteX42" fmla="*/ 1521618 w 1578768"/>
              <a:gd name="connsiteY42" fmla="*/ 321469 h 1169194"/>
              <a:gd name="connsiteX43" fmla="*/ 1421606 w 1578768"/>
              <a:gd name="connsiteY43" fmla="*/ 416719 h 1169194"/>
              <a:gd name="connsiteX44" fmla="*/ 1319212 w 1578768"/>
              <a:gd name="connsiteY44" fmla="*/ 504825 h 1169194"/>
              <a:gd name="connsiteX45" fmla="*/ 1231106 w 1578768"/>
              <a:gd name="connsiteY45" fmla="*/ 569119 h 1169194"/>
              <a:gd name="connsiteX46" fmla="*/ 1114425 w 1578768"/>
              <a:gd name="connsiteY46" fmla="*/ 65484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578768" h="1169194">
                <a:moveTo>
                  <a:pt x="1114425" y="654844"/>
                </a:moveTo>
                <a:lnTo>
                  <a:pt x="883443" y="790575"/>
                </a:lnTo>
                <a:lnTo>
                  <a:pt x="661987" y="907257"/>
                </a:lnTo>
                <a:lnTo>
                  <a:pt x="476250" y="992982"/>
                </a:lnTo>
                <a:lnTo>
                  <a:pt x="211931" y="1107282"/>
                </a:lnTo>
                <a:lnTo>
                  <a:pt x="76200" y="1166813"/>
                </a:lnTo>
                <a:lnTo>
                  <a:pt x="47625" y="1169194"/>
                </a:lnTo>
                <a:lnTo>
                  <a:pt x="16668" y="1159669"/>
                </a:lnTo>
                <a:lnTo>
                  <a:pt x="0" y="1147763"/>
                </a:lnTo>
                <a:lnTo>
                  <a:pt x="0" y="1123950"/>
                </a:lnTo>
                <a:lnTo>
                  <a:pt x="19050" y="1100138"/>
                </a:lnTo>
                <a:lnTo>
                  <a:pt x="207168" y="1012032"/>
                </a:lnTo>
                <a:lnTo>
                  <a:pt x="428625" y="890588"/>
                </a:lnTo>
                <a:lnTo>
                  <a:pt x="564356" y="807244"/>
                </a:lnTo>
                <a:lnTo>
                  <a:pt x="714375" y="709613"/>
                </a:lnTo>
                <a:lnTo>
                  <a:pt x="819150" y="633413"/>
                </a:lnTo>
                <a:lnTo>
                  <a:pt x="904875" y="564357"/>
                </a:lnTo>
                <a:lnTo>
                  <a:pt x="1007268" y="476250"/>
                </a:lnTo>
                <a:lnTo>
                  <a:pt x="1081087" y="407194"/>
                </a:lnTo>
                <a:lnTo>
                  <a:pt x="1154906" y="326232"/>
                </a:lnTo>
                <a:lnTo>
                  <a:pt x="1185862" y="283369"/>
                </a:lnTo>
                <a:lnTo>
                  <a:pt x="1219200" y="226219"/>
                </a:lnTo>
                <a:lnTo>
                  <a:pt x="1233487" y="188119"/>
                </a:lnTo>
                <a:lnTo>
                  <a:pt x="1238250" y="150019"/>
                </a:lnTo>
                <a:lnTo>
                  <a:pt x="1233487" y="121444"/>
                </a:lnTo>
                <a:lnTo>
                  <a:pt x="1221581" y="83344"/>
                </a:lnTo>
                <a:lnTo>
                  <a:pt x="1200150" y="59532"/>
                </a:lnTo>
                <a:lnTo>
                  <a:pt x="1185862" y="38100"/>
                </a:lnTo>
                <a:lnTo>
                  <a:pt x="1183481" y="23813"/>
                </a:lnTo>
                <a:lnTo>
                  <a:pt x="1190625" y="9525"/>
                </a:lnTo>
                <a:lnTo>
                  <a:pt x="1219200" y="0"/>
                </a:lnTo>
                <a:lnTo>
                  <a:pt x="1278731" y="4763"/>
                </a:lnTo>
                <a:lnTo>
                  <a:pt x="1331118" y="14288"/>
                </a:lnTo>
                <a:lnTo>
                  <a:pt x="1400175" y="28575"/>
                </a:lnTo>
                <a:lnTo>
                  <a:pt x="1450181" y="47625"/>
                </a:lnTo>
                <a:lnTo>
                  <a:pt x="1500187" y="71438"/>
                </a:lnTo>
                <a:lnTo>
                  <a:pt x="1533525" y="92869"/>
                </a:lnTo>
                <a:lnTo>
                  <a:pt x="1557337" y="119063"/>
                </a:lnTo>
                <a:lnTo>
                  <a:pt x="1574006" y="147638"/>
                </a:lnTo>
                <a:lnTo>
                  <a:pt x="1578768" y="176213"/>
                </a:lnTo>
                <a:lnTo>
                  <a:pt x="1574006" y="221457"/>
                </a:lnTo>
                <a:lnTo>
                  <a:pt x="1569243" y="264319"/>
                </a:lnTo>
                <a:lnTo>
                  <a:pt x="1521618" y="321469"/>
                </a:lnTo>
                <a:lnTo>
                  <a:pt x="1421606" y="416719"/>
                </a:lnTo>
                <a:lnTo>
                  <a:pt x="1319212" y="504825"/>
                </a:lnTo>
                <a:lnTo>
                  <a:pt x="1231106" y="569119"/>
                </a:lnTo>
                <a:lnTo>
                  <a:pt x="1114425" y="654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4C6BDFB-B94E-4D30-9F7D-53662592AEE5}"/>
              </a:ext>
            </a:extLst>
          </p:cNvPr>
          <p:cNvSpPr/>
          <p:nvPr/>
        </p:nvSpPr>
        <p:spPr>
          <a:xfrm>
            <a:off x="6319840" y="2314574"/>
            <a:ext cx="2208212" cy="1085850"/>
          </a:xfrm>
          <a:custGeom>
            <a:avLst/>
            <a:gdLst>
              <a:gd name="connsiteX0" fmla="*/ 609600 w 2207418"/>
              <a:gd name="connsiteY0" fmla="*/ 516731 h 1085850"/>
              <a:gd name="connsiteX1" fmla="*/ 433387 w 2207418"/>
              <a:gd name="connsiteY1" fmla="*/ 381000 h 1085850"/>
              <a:gd name="connsiteX2" fmla="*/ 278606 w 2207418"/>
              <a:gd name="connsiteY2" fmla="*/ 271463 h 1085850"/>
              <a:gd name="connsiteX3" fmla="*/ 0 w 2207418"/>
              <a:gd name="connsiteY3" fmla="*/ 83344 h 1085850"/>
              <a:gd name="connsiteX4" fmla="*/ 80962 w 2207418"/>
              <a:gd name="connsiteY4" fmla="*/ 0 h 1085850"/>
              <a:gd name="connsiteX5" fmla="*/ 269081 w 2207418"/>
              <a:gd name="connsiteY5" fmla="*/ 121444 h 1085850"/>
              <a:gd name="connsiteX6" fmla="*/ 481012 w 2207418"/>
              <a:gd name="connsiteY6" fmla="*/ 254794 h 1085850"/>
              <a:gd name="connsiteX7" fmla="*/ 676275 w 2207418"/>
              <a:gd name="connsiteY7" fmla="*/ 371475 h 1085850"/>
              <a:gd name="connsiteX8" fmla="*/ 852487 w 2207418"/>
              <a:gd name="connsiteY8" fmla="*/ 466725 h 1085850"/>
              <a:gd name="connsiteX9" fmla="*/ 1047750 w 2207418"/>
              <a:gd name="connsiteY9" fmla="*/ 569119 h 1085850"/>
              <a:gd name="connsiteX10" fmla="*/ 1245393 w 2207418"/>
              <a:gd name="connsiteY10" fmla="*/ 661988 h 1085850"/>
              <a:gd name="connsiteX11" fmla="*/ 1359693 w 2207418"/>
              <a:gd name="connsiteY11" fmla="*/ 714375 h 1085850"/>
              <a:gd name="connsiteX12" fmla="*/ 1473993 w 2207418"/>
              <a:gd name="connsiteY12" fmla="*/ 762000 h 1085850"/>
              <a:gd name="connsiteX13" fmla="*/ 1635918 w 2207418"/>
              <a:gd name="connsiteY13" fmla="*/ 816769 h 1085850"/>
              <a:gd name="connsiteX14" fmla="*/ 1807368 w 2207418"/>
              <a:gd name="connsiteY14" fmla="*/ 864394 h 1085850"/>
              <a:gd name="connsiteX15" fmla="*/ 1938337 w 2207418"/>
              <a:gd name="connsiteY15" fmla="*/ 895350 h 1085850"/>
              <a:gd name="connsiteX16" fmla="*/ 2107406 w 2207418"/>
              <a:gd name="connsiteY16" fmla="*/ 926306 h 1085850"/>
              <a:gd name="connsiteX17" fmla="*/ 2140743 w 2207418"/>
              <a:gd name="connsiteY17" fmla="*/ 931069 h 1085850"/>
              <a:gd name="connsiteX18" fmla="*/ 2166937 w 2207418"/>
              <a:gd name="connsiteY18" fmla="*/ 938213 h 1085850"/>
              <a:gd name="connsiteX19" fmla="*/ 2188368 w 2207418"/>
              <a:gd name="connsiteY19" fmla="*/ 950119 h 1085850"/>
              <a:gd name="connsiteX20" fmla="*/ 2202656 w 2207418"/>
              <a:gd name="connsiteY20" fmla="*/ 964406 h 1085850"/>
              <a:gd name="connsiteX21" fmla="*/ 2207418 w 2207418"/>
              <a:gd name="connsiteY21" fmla="*/ 978694 h 1085850"/>
              <a:gd name="connsiteX22" fmla="*/ 2202656 w 2207418"/>
              <a:gd name="connsiteY22" fmla="*/ 992981 h 1085850"/>
              <a:gd name="connsiteX23" fmla="*/ 2193131 w 2207418"/>
              <a:gd name="connsiteY23" fmla="*/ 1004888 h 1085850"/>
              <a:gd name="connsiteX24" fmla="*/ 2164556 w 2207418"/>
              <a:gd name="connsiteY24" fmla="*/ 1019175 h 1085850"/>
              <a:gd name="connsiteX25" fmla="*/ 2083593 w 2207418"/>
              <a:gd name="connsiteY25" fmla="*/ 1031081 h 1085850"/>
              <a:gd name="connsiteX26" fmla="*/ 1843087 w 2207418"/>
              <a:gd name="connsiteY26" fmla="*/ 1045369 h 1085850"/>
              <a:gd name="connsiteX27" fmla="*/ 1640681 w 2207418"/>
              <a:gd name="connsiteY27" fmla="*/ 1069181 h 1085850"/>
              <a:gd name="connsiteX28" fmla="*/ 1454943 w 2207418"/>
              <a:gd name="connsiteY28" fmla="*/ 1085850 h 1085850"/>
              <a:gd name="connsiteX29" fmla="*/ 1426368 w 2207418"/>
              <a:gd name="connsiteY29" fmla="*/ 1085850 h 1085850"/>
              <a:gd name="connsiteX30" fmla="*/ 1364456 w 2207418"/>
              <a:gd name="connsiteY30" fmla="*/ 1076325 h 1085850"/>
              <a:gd name="connsiteX31" fmla="*/ 1309687 w 2207418"/>
              <a:gd name="connsiteY31" fmla="*/ 1057275 h 1085850"/>
              <a:gd name="connsiteX32" fmla="*/ 1240631 w 2207418"/>
              <a:gd name="connsiteY32" fmla="*/ 1023938 h 1085850"/>
              <a:gd name="connsiteX33" fmla="*/ 1178718 w 2207418"/>
              <a:gd name="connsiteY33" fmla="*/ 983456 h 1085850"/>
              <a:gd name="connsiteX34" fmla="*/ 1042987 w 2207418"/>
              <a:gd name="connsiteY34" fmla="*/ 871538 h 1085850"/>
              <a:gd name="connsiteX35" fmla="*/ 814387 w 2207418"/>
              <a:gd name="connsiteY35" fmla="*/ 685800 h 1085850"/>
              <a:gd name="connsiteX36" fmla="*/ 609600 w 2207418"/>
              <a:gd name="connsiteY36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07418" h="1085850">
                <a:moveTo>
                  <a:pt x="609600" y="516731"/>
                </a:moveTo>
                <a:lnTo>
                  <a:pt x="433387" y="381000"/>
                </a:lnTo>
                <a:lnTo>
                  <a:pt x="278606" y="271463"/>
                </a:lnTo>
                <a:lnTo>
                  <a:pt x="0" y="83344"/>
                </a:lnTo>
                <a:lnTo>
                  <a:pt x="80962" y="0"/>
                </a:lnTo>
                <a:lnTo>
                  <a:pt x="269081" y="121444"/>
                </a:lnTo>
                <a:lnTo>
                  <a:pt x="481012" y="254794"/>
                </a:lnTo>
                <a:lnTo>
                  <a:pt x="676275" y="371475"/>
                </a:lnTo>
                <a:lnTo>
                  <a:pt x="852487" y="466725"/>
                </a:lnTo>
                <a:lnTo>
                  <a:pt x="1047750" y="569119"/>
                </a:lnTo>
                <a:lnTo>
                  <a:pt x="1245393" y="661988"/>
                </a:lnTo>
                <a:lnTo>
                  <a:pt x="1359693" y="714375"/>
                </a:lnTo>
                <a:lnTo>
                  <a:pt x="1473993" y="762000"/>
                </a:lnTo>
                <a:lnTo>
                  <a:pt x="1635918" y="816769"/>
                </a:lnTo>
                <a:lnTo>
                  <a:pt x="1807368" y="864394"/>
                </a:lnTo>
                <a:lnTo>
                  <a:pt x="1938337" y="895350"/>
                </a:lnTo>
                <a:lnTo>
                  <a:pt x="2107406" y="926306"/>
                </a:lnTo>
                <a:lnTo>
                  <a:pt x="2140743" y="931069"/>
                </a:lnTo>
                <a:lnTo>
                  <a:pt x="2166937" y="938213"/>
                </a:lnTo>
                <a:lnTo>
                  <a:pt x="2188368" y="950119"/>
                </a:lnTo>
                <a:lnTo>
                  <a:pt x="2202656" y="964406"/>
                </a:lnTo>
                <a:lnTo>
                  <a:pt x="2207418" y="978694"/>
                </a:lnTo>
                <a:lnTo>
                  <a:pt x="2202656" y="992981"/>
                </a:lnTo>
                <a:lnTo>
                  <a:pt x="2193131" y="1004888"/>
                </a:lnTo>
                <a:lnTo>
                  <a:pt x="2164556" y="1019175"/>
                </a:lnTo>
                <a:lnTo>
                  <a:pt x="2083593" y="1031081"/>
                </a:lnTo>
                <a:lnTo>
                  <a:pt x="1843087" y="1045369"/>
                </a:lnTo>
                <a:lnTo>
                  <a:pt x="1640681" y="1069181"/>
                </a:lnTo>
                <a:lnTo>
                  <a:pt x="1454943" y="1085850"/>
                </a:lnTo>
                <a:lnTo>
                  <a:pt x="1426368" y="1085850"/>
                </a:lnTo>
                <a:lnTo>
                  <a:pt x="1364456" y="1076325"/>
                </a:lnTo>
                <a:lnTo>
                  <a:pt x="1309687" y="1057275"/>
                </a:lnTo>
                <a:lnTo>
                  <a:pt x="1240631" y="1023938"/>
                </a:lnTo>
                <a:lnTo>
                  <a:pt x="1178718" y="983456"/>
                </a:lnTo>
                <a:lnTo>
                  <a:pt x="1042987" y="871538"/>
                </a:lnTo>
                <a:lnTo>
                  <a:pt x="814387" y="685800"/>
                </a:lnTo>
                <a:lnTo>
                  <a:pt x="609600" y="516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15AB183-191E-448F-BD61-AF8E525796EE}"/>
              </a:ext>
            </a:extLst>
          </p:cNvPr>
          <p:cNvSpPr/>
          <p:nvPr/>
        </p:nvSpPr>
        <p:spPr>
          <a:xfrm rot="16200000">
            <a:off x="3954465" y="4029075"/>
            <a:ext cx="2020888" cy="388937"/>
          </a:xfrm>
          <a:custGeom>
            <a:avLst/>
            <a:gdLst>
              <a:gd name="connsiteX0" fmla="*/ 1007269 w 2021681"/>
              <a:gd name="connsiteY0" fmla="*/ 383381 h 388144"/>
              <a:gd name="connsiteX1" fmla="*/ 823913 w 2021681"/>
              <a:gd name="connsiteY1" fmla="*/ 383381 h 388144"/>
              <a:gd name="connsiteX2" fmla="*/ 671513 w 2021681"/>
              <a:gd name="connsiteY2" fmla="*/ 381000 h 388144"/>
              <a:gd name="connsiteX3" fmla="*/ 230981 w 2021681"/>
              <a:gd name="connsiteY3" fmla="*/ 359569 h 388144"/>
              <a:gd name="connsiteX4" fmla="*/ 121444 w 2021681"/>
              <a:gd name="connsiteY4" fmla="*/ 347663 h 388144"/>
              <a:gd name="connsiteX5" fmla="*/ 80963 w 2021681"/>
              <a:gd name="connsiteY5" fmla="*/ 311944 h 388144"/>
              <a:gd name="connsiteX6" fmla="*/ 45244 w 2021681"/>
              <a:gd name="connsiteY6" fmla="*/ 276225 h 388144"/>
              <a:gd name="connsiteX7" fmla="*/ 21431 w 2021681"/>
              <a:gd name="connsiteY7" fmla="*/ 247650 h 388144"/>
              <a:gd name="connsiteX8" fmla="*/ 4763 w 2021681"/>
              <a:gd name="connsiteY8" fmla="*/ 219075 h 388144"/>
              <a:gd name="connsiteX9" fmla="*/ 0 w 2021681"/>
              <a:gd name="connsiteY9" fmla="*/ 195263 h 388144"/>
              <a:gd name="connsiteX10" fmla="*/ 2381 w 2021681"/>
              <a:gd name="connsiteY10" fmla="*/ 173831 h 388144"/>
              <a:gd name="connsiteX11" fmla="*/ 16669 w 2021681"/>
              <a:gd name="connsiteY11" fmla="*/ 152400 h 388144"/>
              <a:gd name="connsiteX12" fmla="*/ 38100 w 2021681"/>
              <a:gd name="connsiteY12" fmla="*/ 138113 h 388144"/>
              <a:gd name="connsiteX13" fmla="*/ 73819 w 2021681"/>
              <a:gd name="connsiteY13" fmla="*/ 123825 h 388144"/>
              <a:gd name="connsiteX14" fmla="*/ 159544 w 2021681"/>
              <a:gd name="connsiteY14" fmla="*/ 107156 h 388144"/>
              <a:gd name="connsiteX15" fmla="*/ 259556 w 2021681"/>
              <a:gd name="connsiteY15" fmla="*/ 95250 h 388144"/>
              <a:gd name="connsiteX16" fmla="*/ 373856 w 2021681"/>
              <a:gd name="connsiteY16" fmla="*/ 90488 h 388144"/>
              <a:gd name="connsiteX17" fmla="*/ 473869 w 2021681"/>
              <a:gd name="connsiteY17" fmla="*/ 90488 h 388144"/>
              <a:gd name="connsiteX18" fmla="*/ 609600 w 2021681"/>
              <a:gd name="connsiteY18" fmla="*/ 100013 h 388144"/>
              <a:gd name="connsiteX19" fmla="*/ 883444 w 2021681"/>
              <a:gd name="connsiteY19" fmla="*/ 121444 h 388144"/>
              <a:gd name="connsiteX20" fmla="*/ 1069181 w 2021681"/>
              <a:gd name="connsiteY20" fmla="*/ 130969 h 388144"/>
              <a:gd name="connsiteX21" fmla="*/ 1335881 w 2021681"/>
              <a:gd name="connsiteY21" fmla="*/ 138113 h 388144"/>
              <a:gd name="connsiteX22" fmla="*/ 1566863 w 2021681"/>
              <a:gd name="connsiteY22" fmla="*/ 135731 h 388144"/>
              <a:gd name="connsiteX23" fmla="*/ 1721644 w 2021681"/>
              <a:gd name="connsiteY23" fmla="*/ 133350 h 388144"/>
              <a:gd name="connsiteX24" fmla="*/ 1788319 w 2021681"/>
              <a:gd name="connsiteY24" fmla="*/ 123825 h 388144"/>
              <a:gd name="connsiteX25" fmla="*/ 1831181 w 2021681"/>
              <a:gd name="connsiteY25" fmla="*/ 114300 h 388144"/>
              <a:gd name="connsiteX26" fmla="*/ 1874044 w 2021681"/>
              <a:gd name="connsiteY26" fmla="*/ 95250 h 388144"/>
              <a:gd name="connsiteX27" fmla="*/ 1912144 w 2021681"/>
              <a:gd name="connsiteY27" fmla="*/ 73819 h 388144"/>
              <a:gd name="connsiteX28" fmla="*/ 1933575 w 2021681"/>
              <a:gd name="connsiteY28" fmla="*/ 54769 h 388144"/>
              <a:gd name="connsiteX29" fmla="*/ 1952625 w 2021681"/>
              <a:gd name="connsiteY29" fmla="*/ 35719 h 388144"/>
              <a:gd name="connsiteX30" fmla="*/ 1966913 w 2021681"/>
              <a:gd name="connsiteY30" fmla="*/ 16669 h 388144"/>
              <a:gd name="connsiteX31" fmla="*/ 1976438 w 2021681"/>
              <a:gd name="connsiteY31" fmla="*/ 7144 h 388144"/>
              <a:gd name="connsiteX32" fmla="*/ 1988344 w 2021681"/>
              <a:gd name="connsiteY32" fmla="*/ 0 h 388144"/>
              <a:gd name="connsiteX33" fmla="*/ 2000250 w 2021681"/>
              <a:gd name="connsiteY33" fmla="*/ 0 h 388144"/>
              <a:gd name="connsiteX34" fmla="*/ 2009775 w 2021681"/>
              <a:gd name="connsiteY34" fmla="*/ 7144 h 388144"/>
              <a:gd name="connsiteX35" fmla="*/ 2016919 w 2021681"/>
              <a:gd name="connsiteY35" fmla="*/ 26194 h 388144"/>
              <a:gd name="connsiteX36" fmla="*/ 2021681 w 2021681"/>
              <a:gd name="connsiteY36" fmla="*/ 54769 h 388144"/>
              <a:gd name="connsiteX37" fmla="*/ 2021681 w 2021681"/>
              <a:gd name="connsiteY37" fmla="*/ 90488 h 388144"/>
              <a:gd name="connsiteX38" fmla="*/ 2009775 w 2021681"/>
              <a:gd name="connsiteY38" fmla="*/ 185738 h 388144"/>
              <a:gd name="connsiteX39" fmla="*/ 1985963 w 2021681"/>
              <a:gd name="connsiteY39" fmla="*/ 328613 h 388144"/>
              <a:gd name="connsiteX40" fmla="*/ 1969294 w 2021681"/>
              <a:gd name="connsiteY40" fmla="*/ 388144 h 388144"/>
              <a:gd name="connsiteX41" fmla="*/ 1819275 w 2021681"/>
              <a:gd name="connsiteY41" fmla="*/ 383381 h 388144"/>
              <a:gd name="connsiteX42" fmla="*/ 1393031 w 2021681"/>
              <a:gd name="connsiteY42" fmla="*/ 383381 h 388144"/>
              <a:gd name="connsiteX43" fmla="*/ 1007269 w 2021681"/>
              <a:gd name="connsiteY43" fmla="*/ 3833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1681" h="388144">
                <a:moveTo>
                  <a:pt x="1007269" y="383381"/>
                </a:moveTo>
                <a:lnTo>
                  <a:pt x="823913" y="383381"/>
                </a:lnTo>
                <a:lnTo>
                  <a:pt x="671513" y="381000"/>
                </a:lnTo>
                <a:lnTo>
                  <a:pt x="230981" y="359569"/>
                </a:lnTo>
                <a:lnTo>
                  <a:pt x="121444" y="347663"/>
                </a:lnTo>
                <a:lnTo>
                  <a:pt x="80963" y="311944"/>
                </a:lnTo>
                <a:lnTo>
                  <a:pt x="45244" y="276225"/>
                </a:lnTo>
                <a:lnTo>
                  <a:pt x="21431" y="247650"/>
                </a:lnTo>
                <a:lnTo>
                  <a:pt x="4763" y="219075"/>
                </a:lnTo>
                <a:lnTo>
                  <a:pt x="0" y="195263"/>
                </a:lnTo>
                <a:lnTo>
                  <a:pt x="2381" y="173831"/>
                </a:lnTo>
                <a:lnTo>
                  <a:pt x="16669" y="152400"/>
                </a:lnTo>
                <a:lnTo>
                  <a:pt x="38100" y="138113"/>
                </a:lnTo>
                <a:lnTo>
                  <a:pt x="73819" y="123825"/>
                </a:lnTo>
                <a:lnTo>
                  <a:pt x="159544" y="107156"/>
                </a:lnTo>
                <a:lnTo>
                  <a:pt x="259556" y="95250"/>
                </a:lnTo>
                <a:lnTo>
                  <a:pt x="373856" y="90488"/>
                </a:lnTo>
                <a:lnTo>
                  <a:pt x="473869" y="90488"/>
                </a:lnTo>
                <a:lnTo>
                  <a:pt x="609600" y="100013"/>
                </a:lnTo>
                <a:lnTo>
                  <a:pt x="883444" y="121444"/>
                </a:lnTo>
                <a:lnTo>
                  <a:pt x="1069181" y="130969"/>
                </a:lnTo>
                <a:lnTo>
                  <a:pt x="1335881" y="138113"/>
                </a:lnTo>
                <a:lnTo>
                  <a:pt x="1566863" y="135731"/>
                </a:lnTo>
                <a:lnTo>
                  <a:pt x="1721644" y="133350"/>
                </a:lnTo>
                <a:lnTo>
                  <a:pt x="1788319" y="123825"/>
                </a:lnTo>
                <a:lnTo>
                  <a:pt x="1831181" y="114300"/>
                </a:lnTo>
                <a:lnTo>
                  <a:pt x="1874044" y="95250"/>
                </a:lnTo>
                <a:lnTo>
                  <a:pt x="1912144" y="73819"/>
                </a:lnTo>
                <a:lnTo>
                  <a:pt x="1933575" y="54769"/>
                </a:lnTo>
                <a:lnTo>
                  <a:pt x="1952625" y="35719"/>
                </a:lnTo>
                <a:lnTo>
                  <a:pt x="1966913" y="16669"/>
                </a:lnTo>
                <a:lnTo>
                  <a:pt x="1976438" y="7144"/>
                </a:lnTo>
                <a:lnTo>
                  <a:pt x="1988344" y="0"/>
                </a:lnTo>
                <a:lnTo>
                  <a:pt x="2000250" y="0"/>
                </a:lnTo>
                <a:lnTo>
                  <a:pt x="2009775" y="7144"/>
                </a:lnTo>
                <a:lnTo>
                  <a:pt x="2016919" y="26194"/>
                </a:lnTo>
                <a:lnTo>
                  <a:pt x="2021681" y="54769"/>
                </a:lnTo>
                <a:lnTo>
                  <a:pt x="2021681" y="90488"/>
                </a:lnTo>
                <a:lnTo>
                  <a:pt x="2009775" y="185738"/>
                </a:lnTo>
                <a:lnTo>
                  <a:pt x="1985963" y="328613"/>
                </a:lnTo>
                <a:lnTo>
                  <a:pt x="1969294" y="388144"/>
                </a:lnTo>
                <a:lnTo>
                  <a:pt x="1819275" y="383381"/>
                </a:lnTo>
                <a:lnTo>
                  <a:pt x="1393031" y="383381"/>
                </a:lnTo>
                <a:lnTo>
                  <a:pt x="1007269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438C015-1221-49FB-A970-7A142E2B78C2}"/>
              </a:ext>
            </a:extLst>
          </p:cNvPr>
          <p:cNvSpPr/>
          <p:nvPr/>
        </p:nvSpPr>
        <p:spPr>
          <a:xfrm>
            <a:off x="5051425" y="3063875"/>
            <a:ext cx="2216150" cy="2124075"/>
          </a:xfrm>
          <a:custGeom>
            <a:avLst/>
            <a:gdLst>
              <a:gd name="connsiteX0" fmla="*/ 577850 w 2216150"/>
              <a:gd name="connsiteY0" fmla="*/ 304800 h 2124075"/>
              <a:gd name="connsiteX1" fmla="*/ 276225 w 2216150"/>
              <a:gd name="connsiteY1" fmla="*/ 349250 h 2124075"/>
              <a:gd name="connsiteX2" fmla="*/ 34925 w 2216150"/>
              <a:gd name="connsiteY2" fmla="*/ 393700 h 2124075"/>
              <a:gd name="connsiteX3" fmla="*/ 0 w 2216150"/>
              <a:gd name="connsiteY3" fmla="*/ 196850 h 2124075"/>
              <a:gd name="connsiteX4" fmla="*/ 104775 w 2216150"/>
              <a:gd name="connsiteY4" fmla="*/ 200025 h 2124075"/>
              <a:gd name="connsiteX5" fmla="*/ 177800 w 2216150"/>
              <a:gd name="connsiteY5" fmla="*/ 200025 h 2124075"/>
              <a:gd name="connsiteX6" fmla="*/ 520700 w 2216150"/>
              <a:gd name="connsiteY6" fmla="*/ 161925 h 2124075"/>
              <a:gd name="connsiteX7" fmla="*/ 739775 w 2216150"/>
              <a:gd name="connsiteY7" fmla="*/ 139700 h 2124075"/>
              <a:gd name="connsiteX8" fmla="*/ 968375 w 2216150"/>
              <a:gd name="connsiteY8" fmla="*/ 120650 h 2124075"/>
              <a:gd name="connsiteX9" fmla="*/ 1133475 w 2216150"/>
              <a:gd name="connsiteY9" fmla="*/ 111125 h 2124075"/>
              <a:gd name="connsiteX10" fmla="*/ 1282700 w 2216150"/>
              <a:gd name="connsiteY10" fmla="*/ 95250 h 2124075"/>
              <a:gd name="connsiteX11" fmla="*/ 1403350 w 2216150"/>
              <a:gd name="connsiteY11" fmla="*/ 82550 h 2124075"/>
              <a:gd name="connsiteX12" fmla="*/ 1536700 w 2216150"/>
              <a:gd name="connsiteY12" fmla="*/ 73025 h 2124075"/>
              <a:gd name="connsiteX13" fmla="*/ 1739900 w 2216150"/>
              <a:gd name="connsiteY13" fmla="*/ 66675 h 2124075"/>
              <a:gd name="connsiteX14" fmla="*/ 1838325 w 2216150"/>
              <a:gd name="connsiteY14" fmla="*/ 34925 h 2124075"/>
              <a:gd name="connsiteX15" fmla="*/ 1911350 w 2216150"/>
              <a:gd name="connsiteY15" fmla="*/ 0 h 2124075"/>
              <a:gd name="connsiteX16" fmla="*/ 1990725 w 2216150"/>
              <a:gd name="connsiteY16" fmla="*/ 53975 h 2124075"/>
              <a:gd name="connsiteX17" fmla="*/ 2111375 w 2216150"/>
              <a:gd name="connsiteY17" fmla="*/ 136525 h 2124075"/>
              <a:gd name="connsiteX18" fmla="*/ 2187575 w 2216150"/>
              <a:gd name="connsiteY18" fmla="*/ 193675 h 2124075"/>
              <a:gd name="connsiteX19" fmla="*/ 2200275 w 2216150"/>
              <a:gd name="connsiteY19" fmla="*/ 206375 h 2124075"/>
              <a:gd name="connsiteX20" fmla="*/ 2209800 w 2216150"/>
              <a:gd name="connsiteY20" fmla="*/ 219075 h 2124075"/>
              <a:gd name="connsiteX21" fmla="*/ 2216150 w 2216150"/>
              <a:gd name="connsiteY21" fmla="*/ 238125 h 2124075"/>
              <a:gd name="connsiteX22" fmla="*/ 2216150 w 2216150"/>
              <a:gd name="connsiteY22" fmla="*/ 282575 h 2124075"/>
              <a:gd name="connsiteX23" fmla="*/ 2203450 w 2216150"/>
              <a:gd name="connsiteY23" fmla="*/ 339725 h 2124075"/>
              <a:gd name="connsiteX24" fmla="*/ 2174875 w 2216150"/>
              <a:gd name="connsiteY24" fmla="*/ 406400 h 2124075"/>
              <a:gd name="connsiteX25" fmla="*/ 2159000 w 2216150"/>
              <a:gd name="connsiteY25" fmla="*/ 511175 h 2124075"/>
              <a:gd name="connsiteX26" fmla="*/ 2152650 w 2216150"/>
              <a:gd name="connsiteY26" fmla="*/ 793750 h 2124075"/>
              <a:gd name="connsiteX27" fmla="*/ 2155825 w 2216150"/>
              <a:gd name="connsiteY27" fmla="*/ 1193800 h 2124075"/>
              <a:gd name="connsiteX28" fmla="*/ 2152650 w 2216150"/>
              <a:gd name="connsiteY28" fmla="*/ 1549400 h 2124075"/>
              <a:gd name="connsiteX29" fmla="*/ 2152650 w 2216150"/>
              <a:gd name="connsiteY29" fmla="*/ 1866900 h 2124075"/>
              <a:gd name="connsiteX30" fmla="*/ 2152650 w 2216150"/>
              <a:gd name="connsiteY30" fmla="*/ 1981200 h 2124075"/>
              <a:gd name="connsiteX31" fmla="*/ 2143125 w 2216150"/>
              <a:gd name="connsiteY31" fmla="*/ 2041525 h 2124075"/>
              <a:gd name="connsiteX32" fmla="*/ 2124075 w 2216150"/>
              <a:gd name="connsiteY32" fmla="*/ 2079625 h 2124075"/>
              <a:gd name="connsiteX33" fmla="*/ 2108200 w 2216150"/>
              <a:gd name="connsiteY33" fmla="*/ 2095500 h 2124075"/>
              <a:gd name="connsiteX34" fmla="*/ 2079625 w 2216150"/>
              <a:gd name="connsiteY34" fmla="*/ 2114550 h 2124075"/>
              <a:gd name="connsiteX35" fmla="*/ 2051050 w 2216150"/>
              <a:gd name="connsiteY35" fmla="*/ 2124075 h 2124075"/>
              <a:gd name="connsiteX36" fmla="*/ 2006600 w 2216150"/>
              <a:gd name="connsiteY36" fmla="*/ 2124075 h 2124075"/>
              <a:gd name="connsiteX37" fmla="*/ 1955800 w 2216150"/>
              <a:gd name="connsiteY37" fmla="*/ 2111375 h 2124075"/>
              <a:gd name="connsiteX38" fmla="*/ 1933575 w 2216150"/>
              <a:gd name="connsiteY38" fmla="*/ 2098675 h 2124075"/>
              <a:gd name="connsiteX39" fmla="*/ 1911350 w 2216150"/>
              <a:gd name="connsiteY39" fmla="*/ 2076450 h 2124075"/>
              <a:gd name="connsiteX40" fmla="*/ 1892300 w 2216150"/>
              <a:gd name="connsiteY40" fmla="*/ 2047875 h 2124075"/>
              <a:gd name="connsiteX41" fmla="*/ 1857375 w 2216150"/>
              <a:gd name="connsiteY41" fmla="*/ 1955800 h 2124075"/>
              <a:gd name="connsiteX42" fmla="*/ 1860550 w 2216150"/>
              <a:gd name="connsiteY42" fmla="*/ 1765300 h 2124075"/>
              <a:gd name="connsiteX43" fmla="*/ 1863725 w 2216150"/>
              <a:gd name="connsiteY43" fmla="*/ 1190625 h 2124075"/>
              <a:gd name="connsiteX44" fmla="*/ 1863725 w 2216150"/>
              <a:gd name="connsiteY44" fmla="*/ 606425 h 2124075"/>
              <a:gd name="connsiteX45" fmla="*/ 1863725 w 2216150"/>
              <a:gd name="connsiteY45" fmla="*/ 327025 h 2124075"/>
              <a:gd name="connsiteX46" fmla="*/ 1860550 w 2216150"/>
              <a:gd name="connsiteY46" fmla="*/ 288925 h 2124075"/>
              <a:gd name="connsiteX47" fmla="*/ 1847850 w 2216150"/>
              <a:gd name="connsiteY47" fmla="*/ 269875 h 2124075"/>
              <a:gd name="connsiteX48" fmla="*/ 1828800 w 2216150"/>
              <a:gd name="connsiteY48" fmla="*/ 257175 h 2124075"/>
              <a:gd name="connsiteX49" fmla="*/ 1778000 w 2216150"/>
              <a:gd name="connsiteY49" fmla="*/ 244475 h 2124075"/>
              <a:gd name="connsiteX50" fmla="*/ 1362075 w 2216150"/>
              <a:gd name="connsiteY50" fmla="*/ 250825 h 2124075"/>
              <a:gd name="connsiteX51" fmla="*/ 1012825 w 2216150"/>
              <a:gd name="connsiteY51" fmla="*/ 266700 h 2124075"/>
              <a:gd name="connsiteX52" fmla="*/ 577850 w 2216150"/>
              <a:gd name="connsiteY52" fmla="*/ 3048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16150" h="2124075">
                <a:moveTo>
                  <a:pt x="577850" y="304800"/>
                </a:moveTo>
                <a:lnTo>
                  <a:pt x="276225" y="349250"/>
                </a:lnTo>
                <a:lnTo>
                  <a:pt x="34925" y="393700"/>
                </a:lnTo>
                <a:lnTo>
                  <a:pt x="0" y="196850"/>
                </a:lnTo>
                <a:lnTo>
                  <a:pt x="104775" y="200025"/>
                </a:lnTo>
                <a:lnTo>
                  <a:pt x="177800" y="200025"/>
                </a:lnTo>
                <a:lnTo>
                  <a:pt x="520700" y="161925"/>
                </a:lnTo>
                <a:lnTo>
                  <a:pt x="739775" y="139700"/>
                </a:lnTo>
                <a:lnTo>
                  <a:pt x="968375" y="120650"/>
                </a:lnTo>
                <a:lnTo>
                  <a:pt x="1133475" y="111125"/>
                </a:lnTo>
                <a:lnTo>
                  <a:pt x="1282700" y="95250"/>
                </a:lnTo>
                <a:lnTo>
                  <a:pt x="1403350" y="82550"/>
                </a:lnTo>
                <a:lnTo>
                  <a:pt x="1536700" y="73025"/>
                </a:lnTo>
                <a:lnTo>
                  <a:pt x="1739900" y="66675"/>
                </a:lnTo>
                <a:lnTo>
                  <a:pt x="1838325" y="34925"/>
                </a:lnTo>
                <a:lnTo>
                  <a:pt x="1911350" y="0"/>
                </a:lnTo>
                <a:lnTo>
                  <a:pt x="1990725" y="53975"/>
                </a:lnTo>
                <a:lnTo>
                  <a:pt x="2111375" y="136525"/>
                </a:lnTo>
                <a:lnTo>
                  <a:pt x="2187575" y="193675"/>
                </a:lnTo>
                <a:lnTo>
                  <a:pt x="2200275" y="206375"/>
                </a:lnTo>
                <a:lnTo>
                  <a:pt x="2209800" y="219075"/>
                </a:lnTo>
                <a:lnTo>
                  <a:pt x="2216150" y="238125"/>
                </a:lnTo>
                <a:lnTo>
                  <a:pt x="2216150" y="282575"/>
                </a:lnTo>
                <a:lnTo>
                  <a:pt x="2203450" y="339725"/>
                </a:lnTo>
                <a:lnTo>
                  <a:pt x="2174875" y="406400"/>
                </a:lnTo>
                <a:lnTo>
                  <a:pt x="2159000" y="511175"/>
                </a:lnTo>
                <a:lnTo>
                  <a:pt x="2152650" y="793750"/>
                </a:lnTo>
                <a:cubicBezTo>
                  <a:pt x="2153708" y="927100"/>
                  <a:pt x="2154767" y="1060450"/>
                  <a:pt x="2155825" y="1193800"/>
                </a:cubicBezTo>
                <a:cubicBezTo>
                  <a:pt x="2154767" y="1312333"/>
                  <a:pt x="2153708" y="1430867"/>
                  <a:pt x="2152650" y="1549400"/>
                </a:cubicBezTo>
                <a:lnTo>
                  <a:pt x="2152650" y="1866900"/>
                </a:lnTo>
                <a:lnTo>
                  <a:pt x="2152650" y="1981200"/>
                </a:lnTo>
                <a:lnTo>
                  <a:pt x="2143125" y="2041525"/>
                </a:lnTo>
                <a:lnTo>
                  <a:pt x="2124075" y="2079625"/>
                </a:lnTo>
                <a:lnTo>
                  <a:pt x="2108200" y="2095500"/>
                </a:lnTo>
                <a:lnTo>
                  <a:pt x="2079625" y="2114550"/>
                </a:lnTo>
                <a:lnTo>
                  <a:pt x="2051050" y="2124075"/>
                </a:lnTo>
                <a:lnTo>
                  <a:pt x="2006600" y="2124075"/>
                </a:lnTo>
                <a:lnTo>
                  <a:pt x="1955800" y="2111375"/>
                </a:lnTo>
                <a:lnTo>
                  <a:pt x="1933575" y="2098675"/>
                </a:lnTo>
                <a:lnTo>
                  <a:pt x="1911350" y="2076450"/>
                </a:lnTo>
                <a:lnTo>
                  <a:pt x="1892300" y="2047875"/>
                </a:lnTo>
                <a:lnTo>
                  <a:pt x="1857375" y="1955800"/>
                </a:lnTo>
                <a:cubicBezTo>
                  <a:pt x="1858433" y="1892300"/>
                  <a:pt x="1859492" y="1828800"/>
                  <a:pt x="1860550" y="1765300"/>
                </a:cubicBezTo>
                <a:cubicBezTo>
                  <a:pt x="1861608" y="1573742"/>
                  <a:pt x="1862667" y="1382183"/>
                  <a:pt x="1863725" y="1190625"/>
                </a:cubicBezTo>
                <a:lnTo>
                  <a:pt x="1863725" y="606425"/>
                </a:lnTo>
                <a:lnTo>
                  <a:pt x="1863725" y="327025"/>
                </a:lnTo>
                <a:lnTo>
                  <a:pt x="1860550" y="288925"/>
                </a:lnTo>
                <a:lnTo>
                  <a:pt x="1847850" y="269875"/>
                </a:lnTo>
                <a:lnTo>
                  <a:pt x="1828800" y="257175"/>
                </a:lnTo>
                <a:lnTo>
                  <a:pt x="1778000" y="244475"/>
                </a:lnTo>
                <a:lnTo>
                  <a:pt x="1362075" y="250825"/>
                </a:lnTo>
                <a:lnTo>
                  <a:pt x="1012825" y="266700"/>
                </a:lnTo>
                <a:lnTo>
                  <a:pt x="577850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1F27C5-A2D9-4F47-8C51-BC39EF693CAC}"/>
              </a:ext>
            </a:extLst>
          </p:cNvPr>
          <p:cNvSpPr/>
          <p:nvPr/>
        </p:nvSpPr>
        <p:spPr>
          <a:xfrm>
            <a:off x="5075240" y="3662363"/>
            <a:ext cx="1900237" cy="352425"/>
          </a:xfrm>
          <a:custGeom>
            <a:avLst/>
            <a:gdLst>
              <a:gd name="connsiteX0" fmla="*/ 792956 w 1900237"/>
              <a:gd name="connsiteY0" fmla="*/ 254793 h 352425"/>
              <a:gd name="connsiteX1" fmla="*/ 228600 w 1900237"/>
              <a:gd name="connsiteY1" fmla="*/ 321468 h 352425"/>
              <a:gd name="connsiteX2" fmla="*/ 7144 w 1900237"/>
              <a:gd name="connsiteY2" fmla="*/ 352425 h 352425"/>
              <a:gd name="connsiteX3" fmla="*/ 0 w 1900237"/>
              <a:gd name="connsiteY3" fmla="*/ 169068 h 352425"/>
              <a:gd name="connsiteX4" fmla="*/ 245269 w 1900237"/>
              <a:gd name="connsiteY4" fmla="*/ 138112 h 352425"/>
              <a:gd name="connsiteX5" fmla="*/ 583406 w 1900237"/>
              <a:gd name="connsiteY5" fmla="*/ 97631 h 352425"/>
              <a:gd name="connsiteX6" fmla="*/ 912019 w 1900237"/>
              <a:gd name="connsiteY6" fmla="*/ 61912 h 352425"/>
              <a:gd name="connsiteX7" fmla="*/ 1321594 w 1900237"/>
              <a:gd name="connsiteY7" fmla="*/ 30956 h 352425"/>
              <a:gd name="connsiteX8" fmla="*/ 1704975 w 1900237"/>
              <a:gd name="connsiteY8" fmla="*/ 9525 h 352425"/>
              <a:gd name="connsiteX9" fmla="*/ 1897856 w 1900237"/>
              <a:gd name="connsiteY9" fmla="*/ 0 h 352425"/>
              <a:gd name="connsiteX10" fmla="*/ 1900237 w 1900237"/>
              <a:gd name="connsiteY10" fmla="*/ 185737 h 352425"/>
              <a:gd name="connsiteX11" fmla="*/ 1519237 w 1900237"/>
              <a:gd name="connsiteY11" fmla="*/ 195262 h 352425"/>
              <a:gd name="connsiteX12" fmla="*/ 1202531 w 1900237"/>
              <a:gd name="connsiteY12" fmla="*/ 216693 h 352425"/>
              <a:gd name="connsiteX13" fmla="*/ 792956 w 1900237"/>
              <a:gd name="connsiteY13" fmla="*/ 25479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0237" h="352425">
                <a:moveTo>
                  <a:pt x="792956" y="254793"/>
                </a:moveTo>
                <a:lnTo>
                  <a:pt x="228600" y="321468"/>
                </a:lnTo>
                <a:lnTo>
                  <a:pt x="7144" y="352425"/>
                </a:lnTo>
                <a:lnTo>
                  <a:pt x="0" y="169068"/>
                </a:lnTo>
                <a:lnTo>
                  <a:pt x="245269" y="138112"/>
                </a:lnTo>
                <a:lnTo>
                  <a:pt x="583406" y="97631"/>
                </a:lnTo>
                <a:lnTo>
                  <a:pt x="912019" y="61912"/>
                </a:lnTo>
                <a:lnTo>
                  <a:pt x="1321594" y="30956"/>
                </a:lnTo>
                <a:lnTo>
                  <a:pt x="1704975" y="9525"/>
                </a:lnTo>
                <a:lnTo>
                  <a:pt x="1897856" y="0"/>
                </a:lnTo>
                <a:cubicBezTo>
                  <a:pt x="1898650" y="61912"/>
                  <a:pt x="1899443" y="123825"/>
                  <a:pt x="1900237" y="185737"/>
                </a:cubicBezTo>
                <a:lnTo>
                  <a:pt x="1519237" y="195262"/>
                </a:lnTo>
                <a:lnTo>
                  <a:pt x="1202531" y="216693"/>
                </a:lnTo>
                <a:lnTo>
                  <a:pt x="792956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CCB34-EC2C-41DA-952F-2C7BF013F745}"/>
              </a:ext>
            </a:extLst>
          </p:cNvPr>
          <p:cNvSpPr/>
          <p:nvPr/>
        </p:nvSpPr>
        <p:spPr>
          <a:xfrm>
            <a:off x="5081589" y="4246563"/>
            <a:ext cx="1900237" cy="327025"/>
          </a:xfrm>
          <a:custGeom>
            <a:avLst/>
            <a:gdLst>
              <a:gd name="connsiteX0" fmla="*/ 704850 w 1900237"/>
              <a:gd name="connsiteY0" fmla="*/ 238125 h 328612"/>
              <a:gd name="connsiteX1" fmla="*/ 309562 w 1900237"/>
              <a:gd name="connsiteY1" fmla="*/ 283369 h 328612"/>
              <a:gd name="connsiteX2" fmla="*/ 2381 w 1900237"/>
              <a:gd name="connsiteY2" fmla="*/ 328612 h 328612"/>
              <a:gd name="connsiteX3" fmla="*/ 0 w 1900237"/>
              <a:gd name="connsiteY3" fmla="*/ 145256 h 328612"/>
              <a:gd name="connsiteX4" fmla="*/ 180975 w 1900237"/>
              <a:gd name="connsiteY4" fmla="*/ 123825 h 328612"/>
              <a:gd name="connsiteX5" fmla="*/ 409575 w 1900237"/>
              <a:gd name="connsiteY5" fmla="*/ 92869 h 328612"/>
              <a:gd name="connsiteX6" fmla="*/ 711993 w 1900237"/>
              <a:gd name="connsiteY6" fmla="*/ 59531 h 328612"/>
              <a:gd name="connsiteX7" fmla="*/ 909637 w 1900237"/>
              <a:gd name="connsiteY7" fmla="*/ 38100 h 328612"/>
              <a:gd name="connsiteX8" fmla="*/ 1173956 w 1900237"/>
              <a:gd name="connsiteY8" fmla="*/ 16669 h 328612"/>
              <a:gd name="connsiteX9" fmla="*/ 1438275 w 1900237"/>
              <a:gd name="connsiteY9" fmla="*/ 2381 h 328612"/>
              <a:gd name="connsiteX10" fmla="*/ 1678781 w 1900237"/>
              <a:gd name="connsiteY10" fmla="*/ 0 h 328612"/>
              <a:gd name="connsiteX11" fmla="*/ 1900237 w 1900237"/>
              <a:gd name="connsiteY11" fmla="*/ 4762 h 328612"/>
              <a:gd name="connsiteX12" fmla="*/ 1900237 w 1900237"/>
              <a:gd name="connsiteY12" fmla="*/ 185737 h 328612"/>
              <a:gd name="connsiteX13" fmla="*/ 1462087 w 1900237"/>
              <a:gd name="connsiteY13" fmla="*/ 188119 h 328612"/>
              <a:gd name="connsiteX14" fmla="*/ 1131093 w 1900237"/>
              <a:gd name="connsiteY14" fmla="*/ 204787 h 328612"/>
              <a:gd name="connsiteX15" fmla="*/ 704850 w 1900237"/>
              <a:gd name="connsiteY15" fmla="*/ 238125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00237" h="328612">
                <a:moveTo>
                  <a:pt x="704850" y="238125"/>
                </a:moveTo>
                <a:lnTo>
                  <a:pt x="309562" y="283369"/>
                </a:lnTo>
                <a:lnTo>
                  <a:pt x="2381" y="328612"/>
                </a:lnTo>
                <a:cubicBezTo>
                  <a:pt x="1587" y="267493"/>
                  <a:pt x="794" y="206375"/>
                  <a:pt x="0" y="145256"/>
                </a:cubicBezTo>
                <a:lnTo>
                  <a:pt x="180975" y="123825"/>
                </a:lnTo>
                <a:lnTo>
                  <a:pt x="409575" y="92869"/>
                </a:lnTo>
                <a:lnTo>
                  <a:pt x="711993" y="59531"/>
                </a:lnTo>
                <a:lnTo>
                  <a:pt x="909637" y="38100"/>
                </a:lnTo>
                <a:lnTo>
                  <a:pt x="1173956" y="16669"/>
                </a:lnTo>
                <a:lnTo>
                  <a:pt x="1438275" y="2381"/>
                </a:lnTo>
                <a:lnTo>
                  <a:pt x="1678781" y="0"/>
                </a:lnTo>
                <a:lnTo>
                  <a:pt x="1900237" y="4762"/>
                </a:lnTo>
                <a:lnTo>
                  <a:pt x="1900237" y="185737"/>
                </a:lnTo>
                <a:lnTo>
                  <a:pt x="1462087" y="188119"/>
                </a:lnTo>
                <a:lnTo>
                  <a:pt x="1131093" y="204787"/>
                </a:lnTo>
                <a:lnTo>
                  <a:pt x="704850" y="238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8BF23BA-D334-4844-8491-EAE637C55BC4}"/>
              </a:ext>
            </a:extLst>
          </p:cNvPr>
          <p:cNvSpPr/>
          <p:nvPr/>
        </p:nvSpPr>
        <p:spPr>
          <a:xfrm>
            <a:off x="5037139" y="4922839"/>
            <a:ext cx="1944687" cy="295275"/>
          </a:xfrm>
          <a:custGeom>
            <a:avLst/>
            <a:gdLst>
              <a:gd name="connsiteX0" fmla="*/ 995362 w 1945481"/>
              <a:gd name="connsiteY0" fmla="*/ 233362 h 295275"/>
              <a:gd name="connsiteX1" fmla="*/ 604837 w 1945481"/>
              <a:gd name="connsiteY1" fmla="*/ 264319 h 295275"/>
              <a:gd name="connsiteX2" fmla="*/ 290512 w 1945481"/>
              <a:gd name="connsiteY2" fmla="*/ 295275 h 295275"/>
              <a:gd name="connsiteX3" fmla="*/ 211931 w 1945481"/>
              <a:gd name="connsiteY3" fmla="*/ 295275 h 295275"/>
              <a:gd name="connsiteX4" fmla="*/ 0 w 1945481"/>
              <a:gd name="connsiteY4" fmla="*/ 290512 h 295275"/>
              <a:gd name="connsiteX5" fmla="*/ 7144 w 1945481"/>
              <a:gd name="connsiteY5" fmla="*/ 169069 h 295275"/>
              <a:gd name="connsiteX6" fmla="*/ 216694 w 1945481"/>
              <a:gd name="connsiteY6" fmla="*/ 142875 h 295275"/>
              <a:gd name="connsiteX7" fmla="*/ 514350 w 1945481"/>
              <a:gd name="connsiteY7" fmla="*/ 104775 h 295275"/>
              <a:gd name="connsiteX8" fmla="*/ 873919 w 1945481"/>
              <a:gd name="connsiteY8" fmla="*/ 66675 h 295275"/>
              <a:gd name="connsiteX9" fmla="*/ 1193006 w 1945481"/>
              <a:gd name="connsiteY9" fmla="*/ 38100 h 295275"/>
              <a:gd name="connsiteX10" fmla="*/ 1521619 w 1945481"/>
              <a:gd name="connsiteY10" fmla="*/ 16669 h 295275"/>
              <a:gd name="connsiteX11" fmla="*/ 1769269 w 1945481"/>
              <a:gd name="connsiteY11" fmla="*/ 4762 h 295275"/>
              <a:gd name="connsiteX12" fmla="*/ 1933575 w 1945481"/>
              <a:gd name="connsiteY12" fmla="*/ 0 h 295275"/>
              <a:gd name="connsiteX13" fmla="*/ 1945481 w 1945481"/>
              <a:gd name="connsiteY13" fmla="*/ 209550 h 295275"/>
              <a:gd name="connsiteX14" fmla="*/ 1633537 w 1945481"/>
              <a:gd name="connsiteY14" fmla="*/ 207169 h 295275"/>
              <a:gd name="connsiteX15" fmla="*/ 1238250 w 1945481"/>
              <a:gd name="connsiteY15" fmla="*/ 219075 h 295275"/>
              <a:gd name="connsiteX16" fmla="*/ 995362 w 1945481"/>
              <a:gd name="connsiteY16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45481" h="295275">
                <a:moveTo>
                  <a:pt x="995362" y="233362"/>
                </a:moveTo>
                <a:lnTo>
                  <a:pt x="604837" y="264319"/>
                </a:lnTo>
                <a:lnTo>
                  <a:pt x="290512" y="295275"/>
                </a:lnTo>
                <a:lnTo>
                  <a:pt x="211931" y="295275"/>
                </a:lnTo>
                <a:lnTo>
                  <a:pt x="0" y="290512"/>
                </a:lnTo>
                <a:lnTo>
                  <a:pt x="7144" y="169069"/>
                </a:lnTo>
                <a:lnTo>
                  <a:pt x="216694" y="142875"/>
                </a:lnTo>
                <a:lnTo>
                  <a:pt x="514350" y="104775"/>
                </a:lnTo>
                <a:lnTo>
                  <a:pt x="873919" y="66675"/>
                </a:lnTo>
                <a:lnTo>
                  <a:pt x="1193006" y="38100"/>
                </a:lnTo>
                <a:lnTo>
                  <a:pt x="1521619" y="16669"/>
                </a:lnTo>
                <a:lnTo>
                  <a:pt x="1769269" y="4762"/>
                </a:lnTo>
                <a:lnTo>
                  <a:pt x="1933575" y="0"/>
                </a:lnTo>
                <a:lnTo>
                  <a:pt x="1945481" y="209550"/>
                </a:lnTo>
                <a:lnTo>
                  <a:pt x="1633537" y="207169"/>
                </a:lnTo>
                <a:lnTo>
                  <a:pt x="1238250" y="219075"/>
                </a:lnTo>
                <a:lnTo>
                  <a:pt x="995362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9C44E4D-05D4-4EC6-B37D-2E7AC22FC459}"/>
              </a:ext>
            </a:extLst>
          </p:cNvPr>
          <p:cNvSpPr/>
          <p:nvPr/>
        </p:nvSpPr>
        <p:spPr>
          <a:xfrm>
            <a:off x="4270375" y="5172076"/>
            <a:ext cx="1449388" cy="868363"/>
          </a:xfrm>
          <a:custGeom>
            <a:avLst/>
            <a:gdLst>
              <a:gd name="connsiteX0" fmla="*/ 740569 w 1450182"/>
              <a:gd name="connsiteY0" fmla="*/ 640556 h 869156"/>
              <a:gd name="connsiteX1" fmla="*/ 490538 w 1450182"/>
              <a:gd name="connsiteY1" fmla="*/ 731044 h 869156"/>
              <a:gd name="connsiteX2" fmla="*/ 266700 w 1450182"/>
              <a:gd name="connsiteY2" fmla="*/ 804863 h 869156"/>
              <a:gd name="connsiteX3" fmla="*/ 90488 w 1450182"/>
              <a:gd name="connsiteY3" fmla="*/ 859631 h 869156"/>
              <a:gd name="connsiteX4" fmla="*/ 54769 w 1450182"/>
              <a:gd name="connsiteY4" fmla="*/ 869156 h 869156"/>
              <a:gd name="connsiteX5" fmla="*/ 35719 w 1450182"/>
              <a:gd name="connsiteY5" fmla="*/ 869156 h 869156"/>
              <a:gd name="connsiteX6" fmla="*/ 11907 w 1450182"/>
              <a:gd name="connsiteY6" fmla="*/ 866775 h 869156"/>
              <a:gd name="connsiteX7" fmla="*/ 0 w 1450182"/>
              <a:gd name="connsiteY7" fmla="*/ 857250 h 869156"/>
              <a:gd name="connsiteX8" fmla="*/ 0 w 1450182"/>
              <a:gd name="connsiteY8" fmla="*/ 842963 h 869156"/>
              <a:gd name="connsiteX9" fmla="*/ 9525 w 1450182"/>
              <a:gd name="connsiteY9" fmla="*/ 821531 h 869156"/>
              <a:gd name="connsiteX10" fmla="*/ 26194 w 1450182"/>
              <a:gd name="connsiteY10" fmla="*/ 804863 h 869156"/>
              <a:gd name="connsiteX11" fmla="*/ 130969 w 1450182"/>
              <a:gd name="connsiteY11" fmla="*/ 757238 h 869156"/>
              <a:gd name="connsiteX12" fmla="*/ 335757 w 1450182"/>
              <a:gd name="connsiteY12" fmla="*/ 664369 h 869156"/>
              <a:gd name="connsiteX13" fmla="*/ 492919 w 1450182"/>
              <a:gd name="connsiteY13" fmla="*/ 590550 h 869156"/>
              <a:gd name="connsiteX14" fmla="*/ 726282 w 1450182"/>
              <a:gd name="connsiteY14" fmla="*/ 469106 h 869156"/>
              <a:gd name="connsiteX15" fmla="*/ 831057 w 1450182"/>
              <a:gd name="connsiteY15" fmla="*/ 407194 h 869156"/>
              <a:gd name="connsiteX16" fmla="*/ 935832 w 1450182"/>
              <a:gd name="connsiteY16" fmla="*/ 342900 h 869156"/>
              <a:gd name="connsiteX17" fmla="*/ 985838 w 1450182"/>
              <a:gd name="connsiteY17" fmla="*/ 302419 h 869156"/>
              <a:gd name="connsiteX18" fmla="*/ 1014413 w 1450182"/>
              <a:gd name="connsiteY18" fmla="*/ 273844 h 869156"/>
              <a:gd name="connsiteX19" fmla="*/ 1033463 w 1450182"/>
              <a:gd name="connsiteY19" fmla="*/ 247650 h 869156"/>
              <a:gd name="connsiteX20" fmla="*/ 1038225 w 1450182"/>
              <a:gd name="connsiteY20" fmla="*/ 223838 h 869156"/>
              <a:gd name="connsiteX21" fmla="*/ 1033463 w 1450182"/>
              <a:gd name="connsiteY21" fmla="*/ 197644 h 869156"/>
              <a:gd name="connsiteX22" fmla="*/ 1004888 w 1450182"/>
              <a:gd name="connsiteY22" fmla="*/ 140494 h 869156"/>
              <a:gd name="connsiteX23" fmla="*/ 914400 w 1450182"/>
              <a:gd name="connsiteY23" fmla="*/ 0 h 869156"/>
              <a:gd name="connsiteX24" fmla="*/ 1081088 w 1450182"/>
              <a:gd name="connsiteY24" fmla="*/ 28575 h 869156"/>
              <a:gd name="connsiteX25" fmla="*/ 1183482 w 1450182"/>
              <a:gd name="connsiteY25" fmla="*/ 85725 h 869156"/>
              <a:gd name="connsiteX26" fmla="*/ 1257300 w 1450182"/>
              <a:gd name="connsiteY26" fmla="*/ 128588 h 869156"/>
              <a:gd name="connsiteX27" fmla="*/ 1316832 w 1450182"/>
              <a:gd name="connsiteY27" fmla="*/ 169069 h 869156"/>
              <a:gd name="connsiteX28" fmla="*/ 1385888 w 1450182"/>
              <a:gd name="connsiteY28" fmla="*/ 219075 h 869156"/>
              <a:gd name="connsiteX29" fmla="*/ 1416844 w 1450182"/>
              <a:gd name="connsiteY29" fmla="*/ 240506 h 869156"/>
              <a:gd name="connsiteX30" fmla="*/ 1438275 w 1450182"/>
              <a:gd name="connsiteY30" fmla="*/ 259556 h 869156"/>
              <a:gd name="connsiteX31" fmla="*/ 1447800 w 1450182"/>
              <a:gd name="connsiteY31" fmla="*/ 273844 h 869156"/>
              <a:gd name="connsiteX32" fmla="*/ 1450182 w 1450182"/>
              <a:gd name="connsiteY32" fmla="*/ 288131 h 869156"/>
              <a:gd name="connsiteX33" fmla="*/ 1440657 w 1450182"/>
              <a:gd name="connsiteY33" fmla="*/ 319088 h 869156"/>
              <a:gd name="connsiteX34" fmla="*/ 1397794 w 1450182"/>
              <a:gd name="connsiteY34" fmla="*/ 345281 h 869156"/>
              <a:gd name="connsiteX35" fmla="*/ 1312069 w 1450182"/>
              <a:gd name="connsiteY35" fmla="*/ 371475 h 869156"/>
              <a:gd name="connsiteX36" fmla="*/ 1257300 w 1450182"/>
              <a:gd name="connsiteY36" fmla="*/ 400050 h 869156"/>
              <a:gd name="connsiteX37" fmla="*/ 1133475 w 1450182"/>
              <a:gd name="connsiteY37" fmla="*/ 466725 h 869156"/>
              <a:gd name="connsiteX38" fmla="*/ 864394 w 1450182"/>
              <a:gd name="connsiteY38" fmla="*/ 590550 h 869156"/>
              <a:gd name="connsiteX39" fmla="*/ 740569 w 1450182"/>
              <a:gd name="connsiteY39" fmla="*/ 64055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0182" h="869156">
                <a:moveTo>
                  <a:pt x="740569" y="640556"/>
                </a:moveTo>
                <a:lnTo>
                  <a:pt x="490538" y="731044"/>
                </a:lnTo>
                <a:lnTo>
                  <a:pt x="266700" y="804863"/>
                </a:lnTo>
                <a:lnTo>
                  <a:pt x="90488" y="859631"/>
                </a:lnTo>
                <a:lnTo>
                  <a:pt x="54769" y="869156"/>
                </a:lnTo>
                <a:lnTo>
                  <a:pt x="35719" y="869156"/>
                </a:lnTo>
                <a:lnTo>
                  <a:pt x="11907" y="866775"/>
                </a:lnTo>
                <a:lnTo>
                  <a:pt x="0" y="857250"/>
                </a:lnTo>
                <a:lnTo>
                  <a:pt x="0" y="842963"/>
                </a:lnTo>
                <a:lnTo>
                  <a:pt x="9525" y="821531"/>
                </a:lnTo>
                <a:lnTo>
                  <a:pt x="26194" y="804863"/>
                </a:lnTo>
                <a:lnTo>
                  <a:pt x="130969" y="757238"/>
                </a:lnTo>
                <a:lnTo>
                  <a:pt x="335757" y="664369"/>
                </a:lnTo>
                <a:lnTo>
                  <a:pt x="492919" y="590550"/>
                </a:lnTo>
                <a:lnTo>
                  <a:pt x="726282" y="469106"/>
                </a:lnTo>
                <a:lnTo>
                  <a:pt x="831057" y="407194"/>
                </a:lnTo>
                <a:lnTo>
                  <a:pt x="935832" y="342900"/>
                </a:lnTo>
                <a:lnTo>
                  <a:pt x="985838" y="302419"/>
                </a:lnTo>
                <a:lnTo>
                  <a:pt x="1014413" y="273844"/>
                </a:lnTo>
                <a:lnTo>
                  <a:pt x="1033463" y="247650"/>
                </a:lnTo>
                <a:lnTo>
                  <a:pt x="1038225" y="223838"/>
                </a:lnTo>
                <a:lnTo>
                  <a:pt x="1033463" y="197644"/>
                </a:lnTo>
                <a:lnTo>
                  <a:pt x="1004888" y="140494"/>
                </a:lnTo>
                <a:lnTo>
                  <a:pt x="914400" y="0"/>
                </a:lnTo>
                <a:lnTo>
                  <a:pt x="1081088" y="28575"/>
                </a:lnTo>
                <a:lnTo>
                  <a:pt x="1183482" y="85725"/>
                </a:lnTo>
                <a:lnTo>
                  <a:pt x="1257300" y="128588"/>
                </a:lnTo>
                <a:lnTo>
                  <a:pt x="1316832" y="169069"/>
                </a:lnTo>
                <a:lnTo>
                  <a:pt x="1385888" y="219075"/>
                </a:lnTo>
                <a:lnTo>
                  <a:pt x="1416844" y="240506"/>
                </a:lnTo>
                <a:lnTo>
                  <a:pt x="1438275" y="259556"/>
                </a:lnTo>
                <a:lnTo>
                  <a:pt x="1447800" y="273844"/>
                </a:lnTo>
                <a:lnTo>
                  <a:pt x="1450182" y="288131"/>
                </a:lnTo>
                <a:lnTo>
                  <a:pt x="1440657" y="319088"/>
                </a:lnTo>
                <a:lnTo>
                  <a:pt x="1397794" y="345281"/>
                </a:lnTo>
                <a:lnTo>
                  <a:pt x="1312069" y="371475"/>
                </a:lnTo>
                <a:lnTo>
                  <a:pt x="1257300" y="400050"/>
                </a:lnTo>
                <a:lnTo>
                  <a:pt x="1133475" y="466725"/>
                </a:lnTo>
                <a:lnTo>
                  <a:pt x="864394" y="590550"/>
                </a:lnTo>
                <a:lnTo>
                  <a:pt x="740569" y="640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9C812E3-6360-4401-BE2A-96601701D224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B4B405-E931-4E73-AC16-E5A0DBA9FA1F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0B39905-67FB-4E4B-97DE-3DF4CDB7A1BB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0608E5A4-ECBF-41AA-9BE1-78AF8DB541A3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1177446-3D9E-4444-BC32-DA65F780E498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73A9158D-1905-4422-8331-C0D46FB450A6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6D9C76C3-22DB-4AA0-8D9A-5555D73C1F9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A9AAA07-8F58-4C0D-A580-673B146111B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C576DB6D-B159-44B7-AA8D-0B3AE4C5A6D6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19C319F8-CD8F-4AA2-8059-7E7ADAD1E622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30327234-9D01-481B-9B9B-E5B4E0D68066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A1A94A13-4B62-4A5A-9C10-292444254401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2CA522CA-CE0D-45E9-9E7C-45A2170651BF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AF2FDCF-17AE-4309-901C-7F0AC6901C14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DF18F4C6-C7C1-401E-8D69-6E12130238FD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7C07F902-C3AE-44F6-AEB9-D7CC962BED98}"/>
              </a:ext>
            </a:extLst>
          </p:cNvPr>
          <p:cNvGrpSpPr/>
          <p:nvPr/>
        </p:nvGrpSpPr>
        <p:grpSpPr>
          <a:xfrm>
            <a:off x="3938951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642B378-B9E3-4A3A-9F27-81021EB21852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F735F83-8F05-459D-B05A-6D8B332994E5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E024A376-3737-4227-8000-21B598FAC15F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DFF7C9E-538F-4DFC-B116-8DBB7D0C28F0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DD92B24-482D-4CE0-825C-6D34DCA7B880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21F0FD3A-6C4C-4775-A7D3-03EF21DB28A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E5069D9-2913-459F-870B-C27620BB0C8D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2672FADE-0F94-485E-A355-6EA2AB61004C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5EFBA76E-34F6-4433-9762-4B09A0BA262A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648C2024-E527-4610-94DA-193A166147B5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8A75451-E216-4DBA-B832-491BF23C61A8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3D47457-0106-41F6-8F7B-F3C25DC9D925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82CF214-A83D-4423-8A9D-270BAA66F790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F28C8C56-2FBF-4D8F-98E1-5DBB0B4F4ED3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999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4" grpId="0" animBg="1"/>
      <p:bldP spid="18" grpId="0" animBg="1"/>
      <p:bldP spid="11" grpId="0" animBg="1"/>
      <p:bldP spid="12" grpId="0" animBg="1"/>
      <p:bldP spid="13" grpId="0" animBg="1"/>
      <p:bldP spid="14" grpId="0" animBg="1"/>
      <p:bldP spid="26" grpId="0" animBg="1"/>
      <p:bldP spid="28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5388031-F1E6-483F-929D-5016A38BA340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4EA8CA65-1B30-4E26-A459-E116396F186D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5566FBC0-083C-4860-8BA9-A8017839A108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0CA89CED-7E51-4AD0-A93B-274E8A9FD4A1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5D4D1462-C625-4B69-B28E-300083AF3645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F99A8627-3AC9-4479-8111-85B17E23C5FB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7E9E62F5-D98C-4CE1-AA09-0944CA1E1106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3B84175-F675-4A09-BAEC-388C22A2309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B34D71B-8B94-4BA3-AEFE-F347F7BEDF03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フリーフォーム 25">
              <a:extLst>
                <a:ext uri="{FF2B5EF4-FFF2-40B4-BE49-F238E27FC236}">
                  <a16:creationId xmlns:a16="http://schemas.microsoft.com/office/drawing/2014/main" id="{E609FE8A-FF3E-44D7-92CA-BDC3D8EA85B3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53108C30-F4A3-4BB0-81AF-EB6029B9BDE3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CFE2873A-496B-40E4-B486-2BBE5061E69A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67AE9DA0-3F32-418B-9F1E-BB875569181C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3A78F0E1-97FA-4403-B177-AF3E9D2F6976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153F1E1D-2CAD-4A6E-90D9-48A3D49A7952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673912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8DFC8C-0541-4C14-B63F-CC59965FE782}"/>
              </a:ext>
            </a:extLst>
          </p:cNvPr>
          <p:cNvSpPr/>
          <p:nvPr/>
        </p:nvSpPr>
        <p:spPr>
          <a:xfrm>
            <a:off x="5699126" y="1395414"/>
            <a:ext cx="568325" cy="885825"/>
          </a:xfrm>
          <a:custGeom>
            <a:avLst/>
            <a:gdLst>
              <a:gd name="connsiteX0" fmla="*/ 233363 w 569119"/>
              <a:gd name="connsiteY0" fmla="*/ 604837 h 885825"/>
              <a:gd name="connsiteX1" fmla="*/ 226219 w 569119"/>
              <a:gd name="connsiteY1" fmla="*/ 400050 h 885825"/>
              <a:gd name="connsiteX2" fmla="*/ 221457 w 569119"/>
              <a:gd name="connsiteY2" fmla="*/ 350043 h 885825"/>
              <a:gd name="connsiteX3" fmla="*/ 209550 w 569119"/>
              <a:gd name="connsiteY3" fmla="*/ 314325 h 885825"/>
              <a:gd name="connsiteX4" fmla="*/ 185738 w 569119"/>
              <a:gd name="connsiteY4" fmla="*/ 259556 h 885825"/>
              <a:gd name="connsiteX5" fmla="*/ 154782 w 569119"/>
              <a:gd name="connsiteY5" fmla="*/ 211931 h 885825"/>
              <a:gd name="connsiteX6" fmla="*/ 116682 w 569119"/>
              <a:gd name="connsiteY6" fmla="*/ 159543 h 885825"/>
              <a:gd name="connsiteX7" fmla="*/ 66675 w 569119"/>
              <a:gd name="connsiteY7" fmla="*/ 104775 h 885825"/>
              <a:gd name="connsiteX8" fmla="*/ 30957 w 569119"/>
              <a:gd name="connsiteY8" fmla="*/ 73818 h 885825"/>
              <a:gd name="connsiteX9" fmla="*/ 4763 w 569119"/>
              <a:gd name="connsiteY9" fmla="*/ 45243 h 885825"/>
              <a:gd name="connsiteX10" fmla="*/ 0 w 569119"/>
              <a:gd name="connsiteY10" fmla="*/ 35718 h 885825"/>
              <a:gd name="connsiteX11" fmla="*/ 0 w 569119"/>
              <a:gd name="connsiteY11" fmla="*/ 19050 h 885825"/>
              <a:gd name="connsiteX12" fmla="*/ 4763 w 569119"/>
              <a:gd name="connsiteY12" fmla="*/ 7143 h 885825"/>
              <a:gd name="connsiteX13" fmla="*/ 28575 w 569119"/>
              <a:gd name="connsiteY13" fmla="*/ 0 h 885825"/>
              <a:gd name="connsiteX14" fmla="*/ 97632 w 569119"/>
              <a:gd name="connsiteY14" fmla="*/ 2381 h 885825"/>
              <a:gd name="connsiteX15" fmla="*/ 171450 w 569119"/>
              <a:gd name="connsiteY15" fmla="*/ 7143 h 885825"/>
              <a:gd name="connsiteX16" fmla="*/ 242888 w 569119"/>
              <a:gd name="connsiteY16" fmla="*/ 16668 h 885825"/>
              <a:gd name="connsiteX17" fmla="*/ 307182 w 569119"/>
              <a:gd name="connsiteY17" fmla="*/ 33337 h 885825"/>
              <a:gd name="connsiteX18" fmla="*/ 364332 w 569119"/>
              <a:gd name="connsiteY18" fmla="*/ 50006 h 885825"/>
              <a:gd name="connsiteX19" fmla="*/ 407194 w 569119"/>
              <a:gd name="connsiteY19" fmla="*/ 69056 h 885825"/>
              <a:gd name="connsiteX20" fmla="*/ 459582 w 569119"/>
              <a:gd name="connsiteY20" fmla="*/ 97631 h 885825"/>
              <a:gd name="connsiteX21" fmla="*/ 502444 w 569119"/>
              <a:gd name="connsiteY21" fmla="*/ 128587 h 885825"/>
              <a:gd name="connsiteX22" fmla="*/ 531019 w 569119"/>
              <a:gd name="connsiteY22" fmla="*/ 152400 h 885825"/>
              <a:gd name="connsiteX23" fmla="*/ 550069 w 569119"/>
              <a:gd name="connsiteY23" fmla="*/ 173831 h 885825"/>
              <a:gd name="connsiteX24" fmla="*/ 559594 w 569119"/>
              <a:gd name="connsiteY24" fmla="*/ 190500 h 885825"/>
              <a:gd name="connsiteX25" fmla="*/ 566738 w 569119"/>
              <a:gd name="connsiteY25" fmla="*/ 209550 h 885825"/>
              <a:gd name="connsiteX26" fmla="*/ 569119 w 569119"/>
              <a:gd name="connsiteY26" fmla="*/ 230981 h 885825"/>
              <a:gd name="connsiteX27" fmla="*/ 561975 w 569119"/>
              <a:gd name="connsiteY27" fmla="*/ 261937 h 885825"/>
              <a:gd name="connsiteX28" fmla="*/ 542925 w 569119"/>
              <a:gd name="connsiteY28" fmla="*/ 292893 h 885825"/>
              <a:gd name="connsiteX29" fmla="*/ 528638 w 569119"/>
              <a:gd name="connsiteY29" fmla="*/ 323850 h 885825"/>
              <a:gd name="connsiteX30" fmla="*/ 507207 w 569119"/>
              <a:gd name="connsiteY30" fmla="*/ 381000 h 885825"/>
              <a:gd name="connsiteX31" fmla="*/ 490538 w 569119"/>
              <a:gd name="connsiteY31" fmla="*/ 445293 h 885825"/>
              <a:gd name="connsiteX32" fmla="*/ 478632 w 569119"/>
              <a:gd name="connsiteY32" fmla="*/ 533400 h 885825"/>
              <a:gd name="connsiteX33" fmla="*/ 481013 w 569119"/>
              <a:gd name="connsiteY33" fmla="*/ 850106 h 885825"/>
              <a:gd name="connsiteX34" fmla="*/ 230982 w 569119"/>
              <a:gd name="connsiteY34" fmla="*/ 885825 h 885825"/>
              <a:gd name="connsiteX35" fmla="*/ 233363 w 569119"/>
              <a:gd name="connsiteY35" fmla="*/ 60483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885825">
                <a:moveTo>
                  <a:pt x="233363" y="604837"/>
                </a:moveTo>
                <a:lnTo>
                  <a:pt x="226219" y="400050"/>
                </a:lnTo>
                <a:lnTo>
                  <a:pt x="221457" y="350043"/>
                </a:lnTo>
                <a:lnTo>
                  <a:pt x="209550" y="314325"/>
                </a:lnTo>
                <a:lnTo>
                  <a:pt x="185738" y="259556"/>
                </a:lnTo>
                <a:lnTo>
                  <a:pt x="154782" y="211931"/>
                </a:lnTo>
                <a:lnTo>
                  <a:pt x="116682" y="159543"/>
                </a:lnTo>
                <a:lnTo>
                  <a:pt x="66675" y="104775"/>
                </a:lnTo>
                <a:lnTo>
                  <a:pt x="30957" y="73818"/>
                </a:lnTo>
                <a:lnTo>
                  <a:pt x="4763" y="45243"/>
                </a:lnTo>
                <a:lnTo>
                  <a:pt x="0" y="35718"/>
                </a:lnTo>
                <a:lnTo>
                  <a:pt x="0" y="19050"/>
                </a:lnTo>
                <a:lnTo>
                  <a:pt x="4763" y="7143"/>
                </a:lnTo>
                <a:lnTo>
                  <a:pt x="28575" y="0"/>
                </a:lnTo>
                <a:lnTo>
                  <a:pt x="97632" y="2381"/>
                </a:lnTo>
                <a:lnTo>
                  <a:pt x="171450" y="7143"/>
                </a:lnTo>
                <a:lnTo>
                  <a:pt x="242888" y="16668"/>
                </a:lnTo>
                <a:lnTo>
                  <a:pt x="307182" y="33337"/>
                </a:lnTo>
                <a:lnTo>
                  <a:pt x="364332" y="50006"/>
                </a:lnTo>
                <a:lnTo>
                  <a:pt x="407194" y="69056"/>
                </a:lnTo>
                <a:lnTo>
                  <a:pt x="459582" y="97631"/>
                </a:lnTo>
                <a:lnTo>
                  <a:pt x="502444" y="128587"/>
                </a:lnTo>
                <a:lnTo>
                  <a:pt x="531019" y="152400"/>
                </a:lnTo>
                <a:lnTo>
                  <a:pt x="550069" y="173831"/>
                </a:lnTo>
                <a:lnTo>
                  <a:pt x="559594" y="190500"/>
                </a:lnTo>
                <a:lnTo>
                  <a:pt x="566738" y="209550"/>
                </a:lnTo>
                <a:lnTo>
                  <a:pt x="569119" y="230981"/>
                </a:lnTo>
                <a:lnTo>
                  <a:pt x="561975" y="261937"/>
                </a:lnTo>
                <a:lnTo>
                  <a:pt x="542925" y="292893"/>
                </a:lnTo>
                <a:lnTo>
                  <a:pt x="528638" y="323850"/>
                </a:lnTo>
                <a:lnTo>
                  <a:pt x="507207" y="381000"/>
                </a:lnTo>
                <a:lnTo>
                  <a:pt x="490538" y="445293"/>
                </a:lnTo>
                <a:lnTo>
                  <a:pt x="478632" y="533400"/>
                </a:lnTo>
                <a:cubicBezTo>
                  <a:pt x="479426" y="638969"/>
                  <a:pt x="480219" y="744537"/>
                  <a:pt x="481013" y="850106"/>
                </a:cubicBezTo>
                <a:lnTo>
                  <a:pt x="230982" y="885825"/>
                </a:lnTo>
                <a:cubicBezTo>
                  <a:pt x="231776" y="792956"/>
                  <a:pt x="232569" y="700087"/>
                  <a:pt x="233363" y="6048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B8209CC-E257-4B79-96B9-0466B31D95D0}"/>
              </a:ext>
            </a:extLst>
          </p:cNvPr>
          <p:cNvSpPr/>
          <p:nvPr/>
        </p:nvSpPr>
        <p:spPr>
          <a:xfrm>
            <a:off x="4465638" y="4267201"/>
            <a:ext cx="571500" cy="1319213"/>
          </a:xfrm>
          <a:custGeom>
            <a:avLst/>
            <a:gdLst>
              <a:gd name="connsiteX0" fmla="*/ 14287 w 571500"/>
              <a:gd name="connsiteY0" fmla="*/ 1071563 h 1319213"/>
              <a:gd name="connsiteX1" fmla="*/ 0 w 571500"/>
              <a:gd name="connsiteY1" fmla="*/ 990600 h 1319213"/>
              <a:gd name="connsiteX2" fmla="*/ 0 w 571500"/>
              <a:gd name="connsiteY2" fmla="*/ 921544 h 1319213"/>
              <a:gd name="connsiteX3" fmla="*/ 9525 w 571500"/>
              <a:gd name="connsiteY3" fmla="*/ 862013 h 1319213"/>
              <a:gd name="connsiteX4" fmla="*/ 28575 w 571500"/>
              <a:gd name="connsiteY4" fmla="*/ 802481 h 1319213"/>
              <a:gd name="connsiteX5" fmla="*/ 66675 w 571500"/>
              <a:gd name="connsiteY5" fmla="*/ 742950 h 1319213"/>
              <a:gd name="connsiteX6" fmla="*/ 119062 w 571500"/>
              <a:gd name="connsiteY6" fmla="*/ 683419 h 1319213"/>
              <a:gd name="connsiteX7" fmla="*/ 190500 w 571500"/>
              <a:gd name="connsiteY7" fmla="*/ 611981 h 1319213"/>
              <a:gd name="connsiteX8" fmla="*/ 245269 w 571500"/>
              <a:gd name="connsiteY8" fmla="*/ 564356 h 1319213"/>
              <a:gd name="connsiteX9" fmla="*/ 283369 w 571500"/>
              <a:gd name="connsiteY9" fmla="*/ 519113 h 1319213"/>
              <a:gd name="connsiteX10" fmla="*/ 323850 w 571500"/>
              <a:gd name="connsiteY10" fmla="*/ 452438 h 1319213"/>
              <a:gd name="connsiteX11" fmla="*/ 376237 w 571500"/>
              <a:gd name="connsiteY11" fmla="*/ 361950 h 1319213"/>
              <a:gd name="connsiteX12" fmla="*/ 421481 w 571500"/>
              <a:gd name="connsiteY12" fmla="*/ 257175 h 1319213"/>
              <a:gd name="connsiteX13" fmla="*/ 464344 w 571500"/>
              <a:gd name="connsiteY13" fmla="*/ 152400 h 1319213"/>
              <a:gd name="connsiteX14" fmla="*/ 502444 w 571500"/>
              <a:gd name="connsiteY14" fmla="*/ 45244 h 1319213"/>
              <a:gd name="connsiteX15" fmla="*/ 511969 w 571500"/>
              <a:gd name="connsiteY15" fmla="*/ 26194 h 1319213"/>
              <a:gd name="connsiteX16" fmla="*/ 526256 w 571500"/>
              <a:gd name="connsiteY16" fmla="*/ 9525 h 1319213"/>
              <a:gd name="connsiteX17" fmla="*/ 542925 w 571500"/>
              <a:gd name="connsiteY17" fmla="*/ 0 h 1319213"/>
              <a:gd name="connsiteX18" fmla="*/ 552450 w 571500"/>
              <a:gd name="connsiteY18" fmla="*/ 0 h 1319213"/>
              <a:gd name="connsiteX19" fmla="*/ 561975 w 571500"/>
              <a:gd name="connsiteY19" fmla="*/ 4763 h 1319213"/>
              <a:gd name="connsiteX20" fmla="*/ 571500 w 571500"/>
              <a:gd name="connsiteY20" fmla="*/ 19050 h 1319213"/>
              <a:gd name="connsiteX21" fmla="*/ 571500 w 571500"/>
              <a:gd name="connsiteY21" fmla="*/ 76200 h 1319213"/>
              <a:gd name="connsiteX22" fmla="*/ 550069 w 571500"/>
              <a:gd name="connsiteY22" fmla="*/ 233363 h 1319213"/>
              <a:gd name="connsiteX23" fmla="*/ 519112 w 571500"/>
              <a:gd name="connsiteY23" fmla="*/ 445294 h 1319213"/>
              <a:gd name="connsiteX24" fmla="*/ 500062 w 571500"/>
              <a:gd name="connsiteY24" fmla="*/ 590550 h 1319213"/>
              <a:gd name="connsiteX25" fmla="*/ 478631 w 571500"/>
              <a:gd name="connsiteY25" fmla="*/ 711994 h 1319213"/>
              <a:gd name="connsiteX26" fmla="*/ 440531 w 571500"/>
              <a:gd name="connsiteY26" fmla="*/ 866775 h 1319213"/>
              <a:gd name="connsiteX27" fmla="*/ 400050 w 571500"/>
              <a:gd name="connsiteY27" fmla="*/ 983456 h 1319213"/>
              <a:gd name="connsiteX28" fmla="*/ 338137 w 571500"/>
              <a:gd name="connsiteY28" fmla="*/ 1109663 h 1319213"/>
              <a:gd name="connsiteX29" fmla="*/ 261937 w 571500"/>
              <a:gd name="connsiteY29" fmla="*/ 1228725 h 1319213"/>
              <a:gd name="connsiteX30" fmla="*/ 202406 w 571500"/>
              <a:gd name="connsiteY30" fmla="*/ 1300163 h 1319213"/>
              <a:gd name="connsiteX31" fmla="*/ 185737 w 571500"/>
              <a:gd name="connsiteY31" fmla="*/ 1309688 h 1319213"/>
              <a:gd name="connsiteX32" fmla="*/ 154781 w 571500"/>
              <a:gd name="connsiteY32" fmla="*/ 1319213 h 1319213"/>
              <a:gd name="connsiteX33" fmla="*/ 126206 w 571500"/>
              <a:gd name="connsiteY33" fmla="*/ 1319213 h 1319213"/>
              <a:gd name="connsiteX34" fmla="*/ 107156 w 571500"/>
              <a:gd name="connsiteY34" fmla="*/ 1316831 h 1319213"/>
              <a:gd name="connsiteX35" fmla="*/ 95250 w 571500"/>
              <a:gd name="connsiteY35" fmla="*/ 1309688 h 1319213"/>
              <a:gd name="connsiteX36" fmla="*/ 76200 w 571500"/>
              <a:gd name="connsiteY36" fmla="*/ 1290638 h 1319213"/>
              <a:gd name="connsiteX37" fmla="*/ 57150 w 571500"/>
              <a:gd name="connsiteY37" fmla="*/ 1235869 h 1319213"/>
              <a:gd name="connsiteX38" fmla="*/ 14287 w 571500"/>
              <a:gd name="connsiteY38" fmla="*/ 1071563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71500" h="1319213">
                <a:moveTo>
                  <a:pt x="14287" y="1071563"/>
                </a:moveTo>
                <a:lnTo>
                  <a:pt x="0" y="990600"/>
                </a:lnTo>
                <a:lnTo>
                  <a:pt x="0" y="921544"/>
                </a:lnTo>
                <a:lnTo>
                  <a:pt x="9525" y="862013"/>
                </a:lnTo>
                <a:lnTo>
                  <a:pt x="28575" y="802481"/>
                </a:lnTo>
                <a:lnTo>
                  <a:pt x="66675" y="742950"/>
                </a:lnTo>
                <a:lnTo>
                  <a:pt x="119062" y="683419"/>
                </a:lnTo>
                <a:lnTo>
                  <a:pt x="190500" y="611981"/>
                </a:lnTo>
                <a:lnTo>
                  <a:pt x="245269" y="564356"/>
                </a:lnTo>
                <a:lnTo>
                  <a:pt x="283369" y="519113"/>
                </a:lnTo>
                <a:lnTo>
                  <a:pt x="323850" y="452438"/>
                </a:lnTo>
                <a:lnTo>
                  <a:pt x="376237" y="361950"/>
                </a:lnTo>
                <a:lnTo>
                  <a:pt x="421481" y="257175"/>
                </a:lnTo>
                <a:lnTo>
                  <a:pt x="464344" y="152400"/>
                </a:lnTo>
                <a:lnTo>
                  <a:pt x="502444" y="45244"/>
                </a:lnTo>
                <a:lnTo>
                  <a:pt x="511969" y="26194"/>
                </a:lnTo>
                <a:lnTo>
                  <a:pt x="526256" y="9525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4763"/>
                </a:lnTo>
                <a:lnTo>
                  <a:pt x="571500" y="19050"/>
                </a:lnTo>
                <a:lnTo>
                  <a:pt x="571500" y="76200"/>
                </a:lnTo>
                <a:lnTo>
                  <a:pt x="550069" y="233363"/>
                </a:lnTo>
                <a:lnTo>
                  <a:pt x="519112" y="445294"/>
                </a:lnTo>
                <a:lnTo>
                  <a:pt x="500062" y="590550"/>
                </a:lnTo>
                <a:lnTo>
                  <a:pt x="478631" y="711994"/>
                </a:lnTo>
                <a:lnTo>
                  <a:pt x="440531" y="866775"/>
                </a:lnTo>
                <a:lnTo>
                  <a:pt x="400050" y="983456"/>
                </a:lnTo>
                <a:lnTo>
                  <a:pt x="338137" y="1109663"/>
                </a:lnTo>
                <a:lnTo>
                  <a:pt x="261937" y="1228725"/>
                </a:lnTo>
                <a:lnTo>
                  <a:pt x="202406" y="1300163"/>
                </a:lnTo>
                <a:lnTo>
                  <a:pt x="185737" y="1309688"/>
                </a:lnTo>
                <a:lnTo>
                  <a:pt x="154781" y="1319213"/>
                </a:lnTo>
                <a:lnTo>
                  <a:pt x="126206" y="1319213"/>
                </a:lnTo>
                <a:lnTo>
                  <a:pt x="107156" y="1316831"/>
                </a:lnTo>
                <a:lnTo>
                  <a:pt x="95250" y="1309688"/>
                </a:lnTo>
                <a:lnTo>
                  <a:pt x="76200" y="1290638"/>
                </a:lnTo>
                <a:lnTo>
                  <a:pt x="57150" y="1235869"/>
                </a:lnTo>
                <a:lnTo>
                  <a:pt x="14287" y="1071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8E45DE-A71E-406E-8217-B0224031926E}"/>
              </a:ext>
            </a:extLst>
          </p:cNvPr>
          <p:cNvSpPr/>
          <p:nvPr/>
        </p:nvSpPr>
        <p:spPr>
          <a:xfrm>
            <a:off x="5549901" y="3640139"/>
            <a:ext cx="2619375" cy="1933575"/>
          </a:xfrm>
          <a:custGeom>
            <a:avLst/>
            <a:gdLst>
              <a:gd name="connsiteX0" fmla="*/ 901522 w 2619563"/>
              <a:gd name="connsiteY0" fmla="*/ 1728344 h 1934406"/>
              <a:gd name="connsiteX1" fmla="*/ 1084402 w 2619563"/>
              <a:gd name="connsiteY1" fmla="*/ 1808193 h 1934406"/>
              <a:gd name="connsiteX2" fmla="*/ 1213190 w 2619563"/>
              <a:gd name="connsiteY2" fmla="*/ 1849406 h 1934406"/>
              <a:gd name="connsiteX3" fmla="*/ 1336827 w 2619563"/>
              <a:gd name="connsiteY3" fmla="*/ 1880315 h 1934406"/>
              <a:gd name="connsiteX4" fmla="*/ 1483647 w 2619563"/>
              <a:gd name="connsiteY4" fmla="*/ 1906073 h 1934406"/>
              <a:gd name="connsiteX5" fmla="*/ 1594405 w 2619563"/>
              <a:gd name="connsiteY5" fmla="*/ 1918952 h 1934406"/>
              <a:gd name="connsiteX6" fmla="*/ 1736073 w 2619563"/>
              <a:gd name="connsiteY6" fmla="*/ 1929255 h 1934406"/>
              <a:gd name="connsiteX7" fmla="*/ 1944710 w 2619563"/>
              <a:gd name="connsiteY7" fmla="*/ 1934406 h 1934406"/>
              <a:gd name="connsiteX8" fmla="*/ 2096681 w 2619563"/>
              <a:gd name="connsiteY8" fmla="*/ 1931831 h 1934406"/>
              <a:gd name="connsiteX9" fmla="*/ 2238349 w 2619563"/>
              <a:gd name="connsiteY9" fmla="*/ 1918952 h 1934406"/>
              <a:gd name="connsiteX10" fmla="*/ 2374865 w 2619563"/>
              <a:gd name="connsiteY10" fmla="*/ 1903497 h 1934406"/>
              <a:gd name="connsiteX11" fmla="*/ 2498502 w 2619563"/>
              <a:gd name="connsiteY11" fmla="*/ 1877739 h 1934406"/>
              <a:gd name="connsiteX12" fmla="*/ 2557745 w 2619563"/>
              <a:gd name="connsiteY12" fmla="*/ 1857133 h 1934406"/>
              <a:gd name="connsiteX13" fmla="*/ 2583502 w 2619563"/>
              <a:gd name="connsiteY13" fmla="*/ 1839103 h 1934406"/>
              <a:gd name="connsiteX14" fmla="*/ 2601533 w 2619563"/>
              <a:gd name="connsiteY14" fmla="*/ 1810769 h 1934406"/>
              <a:gd name="connsiteX15" fmla="*/ 2614412 w 2619563"/>
              <a:gd name="connsiteY15" fmla="*/ 1782436 h 1934406"/>
              <a:gd name="connsiteX16" fmla="*/ 2619563 w 2619563"/>
              <a:gd name="connsiteY16" fmla="*/ 1756678 h 1934406"/>
              <a:gd name="connsiteX17" fmla="*/ 2619563 w 2619563"/>
              <a:gd name="connsiteY17" fmla="*/ 1728344 h 1934406"/>
              <a:gd name="connsiteX18" fmla="*/ 2614412 w 2619563"/>
              <a:gd name="connsiteY18" fmla="*/ 1702587 h 1934406"/>
              <a:gd name="connsiteX19" fmla="*/ 2596381 w 2619563"/>
              <a:gd name="connsiteY19" fmla="*/ 1679405 h 1934406"/>
              <a:gd name="connsiteX20" fmla="*/ 2513956 w 2619563"/>
              <a:gd name="connsiteY20" fmla="*/ 1627889 h 1934406"/>
              <a:gd name="connsiteX21" fmla="*/ 2385168 w 2619563"/>
              <a:gd name="connsiteY21" fmla="*/ 1560919 h 1934406"/>
              <a:gd name="connsiteX22" fmla="*/ 2287288 w 2619563"/>
              <a:gd name="connsiteY22" fmla="*/ 1506828 h 1934406"/>
              <a:gd name="connsiteX23" fmla="*/ 1955013 w 2619563"/>
              <a:gd name="connsiteY23" fmla="*/ 1573798 h 1934406"/>
              <a:gd name="connsiteX24" fmla="*/ 1934407 w 2619563"/>
              <a:gd name="connsiteY24" fmla="*/ 1594404 h 1934406"/>
              <a:gd name="connsiteX25" fmla="*/ 1911225 w 2619563"/>
              <a:gd name="connsiteY25" fmla="*/ 1607283 h 1934406"/>
              <a:gd name="connsiteX26" fmla="*/ 1880316 w 2619563"/>
              <a:gd name="connsiteY26" fmla="*/ 1615010 h 1934406"/>
              <a:gd name="connsiteX27" fmla="*/ 1792740 w 2619563"/>
              <a:gd name="connsiteY27" fmla="*/ 1622738 h 1934406"/>
              <a:gd name="connsiteX28" fmla="*/ 1589253 w 2619563"/>
              <a:gd name="connsiteY28" fmla="*/ 1615010 h 1934406"/>
              <a:gd name="connsiteX29" fmla="*/ 1398646 w 2619563"/>
              <a:gd name="connsiteY29" fmla="*/ 1596980 h 1934406"/>
              <a:gd name="connsiteX30" fmla="*/ 1200311 w 2619563"/>
              <a:gd name="connsiteY30" fmla="*/ 1560919 h 1934406"/>
              <a:gd name="connsiteX31" fmla="*/ 1094705 w 2619563"/>
              <a:gd name="connsiteY31" fmla="*/ 1535161 h 1934406"/>
              <a:gd name="connsiteX32" fmla="*/ 991674 w 2619563"/>
              <a:gd name="connsiteY32" fmla="*/ 1499100 h 1934406"/>
              <a:gd name="connsiteX33" fmla="*/ 932431 w 2619563"/>
              <a:gd name="connsiteY33" fmla="*/ 1470767 h 1934406"/>
              <a:gd name="connsiteX34" fmla="*/ 844855 w 2619563"/>
              <a:gd name="connsiteY34" fmla="*/ 1426979 h 1934406"/>
              <a:gd name="connsiteX35" fmla="*/ 770157 w 2619563"/>
              <a:gd name="connsiteY35" fmla="*/ 1375463 h 1934406"/>
              <a:gd name="connsiteX36" fmla="*/ 661975 w 2619563"/>
              <a:gd name="connsiteY36" fmla="*/ 1282735 h 1934406"/>
              <a:gd name="connsiteX37" fmla="*/ 584701 w 2619563"/>
              <a:gd name="connsiteY37" fmla="*/ 1205462 h 1934406"/>
              <a:gd name="connsiteX38" fmla="*/ 494549 w 2619563"/>
              <a:gd name="connsiteY38" fmla="*/ 1094704 h 1934406"/>
              <a:gd name="connsiteX39" fmla="*/ 396670 w 2619563"/>
              <a:gd name="connsiteY39" fmla="*/ 947885 h 1934406"/>
              <a:gd name="connsiteX40" fmla="*/ 309093 w 2619563"/>
              <a:gd name="connsiteY40" fmla="*/ 775308 h 1934406"/>
              <a:gd name="connsiteX41" fmla="*/ 247275 w 2619563"/>
              <a:gd name="connsiteY41" fmla="*/ 633640 h 1934406"/>
              <a:gd name="connsiteX42" fmla="*/ 195759 w 2619563"/>
              <a:gd name="connsiteY42" fmla="*/ 499700 h 1934406"/>
              <a:gd name="connsiteX43" fmla="*/ 123638 w 2619563"/>
              <a:gd name="connsiteY43" fmla="*/ 285911 h 1934406"/>
              <a:gd name="connsiteX44" fmla="*/ 56667 w 2619563"/>
              <a:gd name="connsiteY44" fmla="*/ 46364 h 1934406"/>
              <a:gd name="connsiteX45" fmla="*/ 46364 w 2619563"/>
              <a:gd name="connsiteY45" fmla="*/ 10303 h 1934406"/>
              <a:gd name="connsiteX46" fmla="*/ 36061 w 2619563"/>
              <a:gd name="connsiteY46" fmla="*/ 2575 h 1934406"/>
              <a:gd name="connsiteX47" fmla="*/ 23182 w 2619563"/>
              <a:gd name="connsiteY47" fmla="*/ 0 h 1934406"/>
              <a:gd name="connsiteX48" fmla="*/ 5152 w 2619563"/>
              <a:gd name="connsiteY48" fmla="*/ 5151 h 1934406"/>
              <a:gd name="connsiteX49" fmla="*/ 0 w 2619563"/>
              <a:gd name="connsiteY49" fmla="*/ 33485 h 1934406"/>
              <a:gd name="connsiteX50" fmla="*/ 7728 w 2619563"/>
              <a:gd name="connsiteY50" fmla="*/ 139091 h 1934406"/>
              <a:gd name="connsiteX51" fmla="*/ 33485 w 2619563"/>
              <a:gd name="connsiteY51" fmla="*/ 301365 h 1934406"/>
              <a:gd name="connsiteX52" fmla="*/ 61819 w 2619563"/>
              <a:gd name="connsiteY52" fmla="*/ 443033 h 1934406"/>
              <a:gd name="connsiteX53" fmla="*/ 92728 w 2619563"/>
              <a:gd name="connsiteY53" fmla="*/ 566670 h 1934406"/>
              <a:gd name="connsiteX54" fmla="*/ 123638 w 2619563"/>
              <a:gd name="connsiteY54" fmla="*/ 692883 h 1934406"/>
              <a:gd name="connsiteX55" fmla="*/ 175153 w 2619563"/>
              <a:gd name="connsiteY55" fmla="*/ 834551 h 1934406"/>
              <a:gd name="connsiteX56" fmla="*/ 221517 w 2619563"/>
              <a:gd name="connsiteY56" fmla="*/ 953036 h 1934406"/>
              <a:gd name="connsiteX57" fmla="*/ 285911 w 2619563"/>
              <a:gd name="connsiteY57" fmla="*/ 1079249 h 1934406"/>
              <a:gd name="connsiteX58" fmla="*/ 340003 w 2619563"/>
              <a:gd name="connsiteY58" fmla="*/ 1177129 h 1934406"/>
              <a:gd name="connsiteX59" fmla="*/ 419852 w 2619563"/>
              <a:gd name="connsiteY59" fmla="*/ 1295614 h 1934406"/>
              <a:gd name="connsiteX60" fmla="*/ 491973 w 2619563"/>
              <a:gd name="connsiteY60" fmla="*/ 1388342 h 1934406"/>
              <a:gd name="connsiteX61" fmla="*/ 556368 w 2619563"/>
              <a:gd name="connsiteY61" fmla="*/ 1460464 h 1934406"/>
              <a:gd name="connsiteX62" fmla="*/ 625914 w 2619563"/>
              <a:gd name="connsiteY62" fmla="*/ 1532585 h 1934406"/>
              <a:gd name="connsiteX63" fmla="*/ 705763 w 2619563"/>
              <a:gd name="connsiteY63" fmla="*/ 1604707 h 1934406"/>
              <a:gd name="connsiteX64" fmla="*/ 801066 w 2619563"/>
              <a:gd name="connsiteY64" fmla="*/ 1666526 h 1934406"/>
              <a:gd name="connsiteX65" fmla="*/ 901522 w 2619563"/>
              <a:gd name="connsiteY65" fmla="*/ 1728344 h 193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619563" h="1934406">
                <a:moveTo>
                  <a:pt x="901522" y="1728344"/>
                </a:moveTo>
                <a:lnTo>
                  <a:pt x="1084402" y="1808193"/>
                </a:lnTo>
                <a:lnTo>
                  <a:pt x="1213190" y="1849406"/>
                </a:lnTo>
                <a:lnTo>
                  <a:pt x="1336827" y="1880315"/>
                </a:lnTo>
                <a:lnTo>
                  <a:pt x="1483647" y="1906073"/>
                </a:lnTo>
                <a:lnTo>
                  <a:pt x="1594405" y="1918952"/>
                </a:lnTo>
                <a:lnTo>
                  <a:pt x="1736073" y="1929255"/>
                </a:lnTo>
                <a:lnTo>
                  <a:pt x="1944710" y="1934406"/>
                </a:lnTo>
                <a:lnTo>
                  <a:pt x="2096681" y="1931831"/>
                </a:lnTo>
                <a:lnTo>
                  <a:pt x="2238349" y="1918952"/>
                </a:lnTo>
                <a:lnTo>
                  <a:pt x="2374865" y="1903497"/>
                </a:lnTo>
                <a:lnTo>
                  <a:pt x="2498502" y="1877739"/>
                </a:lnTo>
                <a:lnTo>
                  <a:pt x="2557745" y="1857133"/>
                </a:lnTo>
                <a:lnTo>
                  <a:pt x="2583502" y="1839103"/>
                </a:lnTo>
                <a:lnTo>
                  <a:pt x="2601533" y="1810769"/>
                </a:lnTo>
                <a:lnTo>
                  <a:pt x="2614412" y="1782436"/>
                </a:lnTo>
                <a:lnTo>
                  <a:pt x="2619563" y="1756678"/>
                </a:lnTo>
                <a:lnTo>
                  <a:pt x="2619563" y="1728344"/>
                </a:lnTo>
                <a:lnTo>
                  <a:pt x="2614412" y="1702587"/>
                </a:lnTo>
                <a:lnTo>
                  <a:pt x="2596381" y="1679405"/>
                </a:lnTo>
                <a:lnTo>
                  <a:pt x="2513956" y="1627889"/>
                </a:lnTo>
                <a:lnTo>
                  <a:pt x="2385168" y="1560919"/>
                </a:lnTo>
                <a:lnTo>
                  <a:pt x="2287288" y="1506828"/>
                </a:lnTo>
                <a:lnTo>
                  <a:pt x="1955013" y="1573798"/>
                </a:lnTo>
                <a:lnTo>
                  <a:pt x="1934407" y="1594404"/>
                </a:lnTo>
                <a:lnTo>
                  <a:pt x="1911225" y="1607283"/>
                </a:lnTo>
                <a:lnTo>
                  <a:pt x="1880316" y="1615010"/>
                </a:lnTo>
                <a:lnTo>
                  <a:pt x="1792740" y="1622738"/>
                </a:lnTo>
                <a:lnTo>
                  <a:pt x="1589253" y="1615010"/>
                </a:lnTo>
                <a:lnTo>
                  <a:pt x="1398646" y="1596980"/>
                </a:lnTo>
                <a:lnTo>
                  <a:pt x="1200311" y="1560919"/>
                </a:lnTo>
                <a:lnTo>
                  <a:pt x="1094705" y="1535161"/>
                </a:lnTo>
                <a:lnTo>
                  <a:pt x="991674" y="1499100"/>
                </a:lnTo>
                <a:lnTo>
                  <a:pt x="932431" y="1470767"/>
                </a:lnTo>
                <a:lnTo>
                  <a:pt x="844855" y="1426979"/>
                </a:lnTo>
                <a:lnTo>
                  <a:pt x="770157" y="1375463"/>
                </a:lnTo>
                <a:lnTo>
                  <a:pt x="661975" y="1282735"/>
                </a:lnTo>
                <a:lnTo>
                  <a:pt x="584701" y="1205462"/>
                </a:lnTo>
                <a:lnTo>
                  <a:pt x="494549" y="1094704"/>
                </a:lnTo>
                <a:lnTo>
                  <a:pt x="396670" y="947885"/>
                </a:lnTo>
                <a:lnTo>
                  <a:pt x="309093" y="775308"/>
                </a:lnTo>
                <a:lnTo>
                  <a:pt x="247275" y="633640"/>
                </a:lnTo>
                <a:lnTo>
                  <a:pt x="195759" y="499700"/>
                </a:lnTo>
                <a:lnTo>
                  <a:pt x="123638" y="285911"/>
                </a:lnTo>
                <a:lnTo>
                  <a:pt x="56667" y="46364"/>
                </a:lnTo>
                <a:lnTo>
                  <a:pt x="46364" y="10303"/>
                </a:lnTo>
                <a:lnTo>
                  <a:pt x="36061" y="2575"/>
                </a:lnTo>
                <a:lnTo>
                  <a:pt x="23182" y="0"/>
                </a:lnTo>
                <a:lnTo>
                  <a:pt x="5152" y="5151"/>
                </a:lnTo>
                <a:lnTo>
                  <a:pt x="0" y="33485"/>
                </a:lnTo>
                <a:lnTo>
                  <a:pt x="7728" y="139091"/>
                </a:lnTo>
                <a:lnTo>
                  <a:pt x="33485" y="301365"/>
                </a:lnTo>
                <a:lnTo>
                  <a:pt x="61819" y="443033"/>
                </a:lnTo>
                <a:lnTo>
                  <a:pt x="92728" y="566670"/>
                </a:lnTo>
                <a:lnTo>
                  <a:pt x="123638" y="692883"/>
                </a:lnTo>
                <a:lnTo>
                  <a:pt x="175153" y="834551"/>
                </a:lnTo>
                <a:lnTo>
                  <a:pt x="221517" y="953036"/>
                </a:lnTo>
                <a:lnTo>
                  <a:pt x="285911" y="1079249"/>
                </a:lnTo>
                <a:lnTo>
                  <a:pt x="340003" y="1177129"/>
                </a:lnTo>
                <a:lnTo>
                  <a:pt x="419852" y="1295614"/>
                </a:lnTo>
                <a:lnTo>
                  <a:pt x="491973" y="1388342"/>
                </a:lnTo>
                <a:lnTo>
                  <a:pt x="556368" y="1460464"/>
                </a:lnTo>
                <a:lnTo>
                  <a:pt x="625914" y="1532585"/>
                </a:lnTo>
                <a:lnTo>
                  <a:pt x="705763" y="1604707"/>
                </a:lnTo>
                <a:lnTo>
                  <a:pt x="801066" y="1666526"/>
                </a:lnTo>
                <a:lnTo>
                  <a:pt x="901522" y="1728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1DC3DA-F219-4FBD-A812-3EA1122BB8E9}"/>
              </a:ext>
            </a:extLst>
          </p:cNvPr>
          <p:cNvSpPr/>
          <p:nvPr/>
        </p:nvSpPr>
        <p:spPr>
          <a:xfrm>
            <a:off x="7481888" y="3303589"/>
            <a:ext cx="817562" cy="1108075"/>
          </a:xfrm>
          <a:custGeom>
            <a:avLst/>
            <a:gdLst>
              <a:gd name="connsiteX0" fmla="*/ 421481 w 816768"/>
              <a:gd name="connsiteY0" fmla="*/ 778669 h 1109662"/>
              <a:gd name="connsiteX1" fmla="*/ 297656 w 816768"/>
              <a:gd name="connsiteY1" fmla="*/ 504825 h 1109662"/>
              <a:gd name="connsiteX2" fmla="*/ 202406 w 816768"/>
              <a:gd name="connsiteY2" fmla="*/ 335756 h 1109662"/>
              <a:gd name="connsiteX3" fmla="*/ 130968 w 816768"/>
              <a:gd name="connsiteY3" fmla="*/ 223837 h 1109662"/>
              <a:gd name="connsiteX4" fmla="*/ 16668 w 816768"/>
              <a:gd name="connsiteY4" fmla="*/ 69056 h 1109662"/>
              <a:gd name="connsiteX5" fmla="*/ 2381 w 816768"/>
              <a:gd name="connsiteY5" fmla="*/ 45244 h 1109662"/>
              <a:gd name="connsiteX6" fmla="*/ 0 w 816768"/>
              <a:gd name="connsiteY6" fmla="*/ 26194 h 1109662"/>
              <a:gd name="connsiteX7" fmla="*/ 0 w 816768"/>
              <a:gd name="connsiteY7" fmla="*/ 16669 h 1109662"/>
              <a:gd name="connsiteX8" fmla="*/ 2381 w 816768"/>
              <a:gd name="connsiteY8" fmla="*/ 4762 h 1109662"/>
              <a:gd name="connsiteX9" fmla="*/ 19050 w 816768"/>
              <a:gd name="connsiteY9" fmla="*/ 0 h 1109662"/>
              <a:gd name="connsiteX10" fmla="*/ 47625 w 816768"/>
              <a:gd name="connsiteY10" fmla="*/ 7144 h 1109662"/>
              <a:gd name="connsiteX11" fmla="*/ 109537 w 816768"/>
              <a:gd name="connsiteY11" fmla="*/ 54769 h 1109662"/>
              <a:gd name="connsiteX12" fmla="*/ 230981 w 816768"/>
              <a:gd name="connsiteY12" fmla="*/ 145256 h 1109662"/>
              <a:gd name="connsiteX13" fmla="*/ 359568 w 816768"/>
              <a:gd name="connsiteY13" fmla="*/ 254794 h 1109662"/>
              <a:gd name="connsiteX14" fmla="*/ 473868 w 816768"/>
              <a:gd name="connsiteY14" fmla="*/ 352425 h 1109662"/>
              <a:gd name="connsiteX15" fmla="*/ 526256 w 816768"/>
              <a:gd name="connsiteY15" fmla="*/ 409575 h 1109662"/>
              <a:gd name="connsiteX16" fmla="*/ 597693 w 816768"/>
              <a:gd name="connsiteY16" fmla="*/ 488156 h 1109662"/>
              <a:gd name="connsiteX17" fmla="*/ 659606 w 816768"/>
              <a:gd name="connsiteY17" fmla="*/ 573881 h 1109662"/>
              <a:gd name="connsiteX18" fmla="*/ 716756 w 816768"/>
              <a:gd name="connsiteY18" fmla="*/ 669131 h 1109662"/>
              <a:gd name="connsiteX19" fmla="*/ 750093 w 816768"/>
              <a:gd name="connsiteY19" fmla="*/ 726281 h 1109662"/>
              <a:gd name="connsiteX20" fmla="*/ 781050 w 816768"/>
              <a:gd name="connsiteY20" fmla="*/ 800100 h 1109662"/>
              <a:gd name="connsiteX21" fmla="*/ 802481 w 816768"/>
              <a:gd name="connsiteY21" fmla="*/ 881062 h 1109662"/>
              <a:gd name="connsiteX22" fmla="*/ 812006 w 816768"/>
              <a:gd name="connsiteY22" fmla="*/ 916781 h 1109662"/>
              <a:gd name="connsiteX23" fmla="*/ 816768 w 816768"/>
              <a:gd name="connsiteY23" fmla="*/ 966787 h 1109662"/>
              <a:gd name="connsiteX24" fmla="*/ 814387 w 816768"/>
              <a:gd name="connsiteY24" fmla="*/ 1019175 h 1109662"/>
              <a:gd name="connsiteX25" fmla="*/ 804862 w 816768"/>
              <a:gd name="connsiteY25" fmla="*/ 1052512 h 1109662"/>
              <a:gd name="connsiteX26" fmla="*/ 795337 w 816768"/>
              <a:gd name="connsiteY26" fmla="*/ 1069181 h 1109662"/>
              <a:gd name="connsiteX27" fmla="*/ 776287 w 816768"/>
              <a:gd name="connsiteY27" fmla="*/ 1083469 h 1109662"/>
              <a:gd name="connsiteX28" fmla="*/ 738187 w 816768"/>
              <a:gd name="connsiteY28" fmla="*/ 1100137 h 1109662"/>
              <a:gd name="connsiteX29" fmla="*/ 692943 w 816768"/>
              <a:gd name="connsiteY29" fmla="*/ 1104900 h 1109662"/>
              <a:gd name="connsiteX30" fmla="*/ 642937 w 816768"/>
              <a:gd name="connsiteY30" fmla="*/ 1109662 h 1109662"/>
              <a:gd name="connsiteX31" fmla="*/ 619125 w 816768"/>
              <a:gd name="connsiteY31" fmla="*/ 1104900 h 1109662"/>
              <a:gd name="connsiteX32" fmla="*/ 595312 w 816768"/>
              <a:gd name="connsiteY32" fmla="*/ 1092994 h 1109662"/>
              <a:gd name="connsiteX33" fmla="*/ 566737 w 816768"/>
              <a:gd name="connsiteY33" fmla="*/ 1071562 h 1109662"/>
              <a:gd name="connsiteX34" fmla="*/ 523875 w 816768"/>
              <a:gd name="connsiteY34" fmla="*/ 1023937 h 1109662"/>
              <a:gd name="connsiteX35" fmla="*/ 488156 w 816768"/>
              <a:gd name="connsiteY35" fmla="*/ 969169 h 1109662"/>
              <a:gd name="connsiteX36" fmla="*/ 469106 w 816768"/>
              <a:gd name="connsiteY36" fmla="*/ 921544 h 1109662"/>
              <a:gd name="connsiteX37" fmla="*/ 421481 w 816768"/>
              <a:gd name="connsiteY37" fmla="*/ 778669 h 110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16768" h="1109662">
                <a:moveTo>
                  <a:pt x="421481" y="778669"/>
                </a:moveTo>
                <a:lnTo>
                  <a:pt x="297656" y="504825"/>
                </a:lnTo>
                <a:lnTo>
                  <a:pt x="202406" y="335756"/>
                </a:lnTo>
                <a:lnTo>
                  <a:pt x="130968" y="223837"/>
                </a:lnTo>
                <a:lnTo>
                  <a:pt x="16668" y="69056"/>
                </a:lnTo>
                <a:lnTo>
                  <a:pt x="2381" y="45244"/>
                </a:lnTo>
                <a:lnTo>
                  <a:pt x="0" y="26194"/>
                </a:lnTo>
                <a:lnTo>
                  <a:pt x="0" y="16669"/>
                </a:lnTo>
                <a:lnTo>
                  <a:pt x="2381" y="4762"/>
                </a:lnTo>
                <a:lnTo>
                  <a:pt x="19050" y="0"/>
                </a:lnTo>
                <a:lnTo>
                  <a:pt x="47625" y="7144"/>
                </a:lnTo>
                <a:lnTo>
                  <a:pt x="109537" y="54769"/>
                </a:lnTo>
                <a:lnTo>
                  <a:pt x="230981" y="145256"/>
                </a:lnTo>
                <a:lnTo>
                  <a:pt x="359568" y="254794"/>
                </a:lnTo>
                <a:lnTo>
                  <a:pt x="473868" y="352425"/>
                </a:lnTo>
                <a:lnTo>
                  <a:pt x="526256" y="409575"/>
                </a:lnTo>
                <a:lnTo>
                  <a:pt x="597693" y="488156"/>
                </a:lnTo>
                <a:lnTo>
                  <a:pt x="659606" y="573881"/>
                </a:lnTo>
                <a:lnTo>
                  <a:pt x="716756" y="669131"/>
                </a:lnTo>
                <a:lnTo>
                  <a:pt x="750093" y="726281"/>
                </a:lnTo>
                <a:lnTo>
                  <a:pt x="781050" y="800100"/>
                </a:lnTo>
                <a:lnTo>
                  <a:pt x="802481" y="881062"/>
                </a:lnTo>
                <a:lnTo>
                  <a:pt x="812006" y="916781"/>
                </a:lnTo>
                <a:lnTo>
                  <a:pt x="816768" y="966787"/>
                </a:lnTo>
                <a:lnTo>
                  <a:pt x="814387" y="1019175"/>
                </a:lnTo>
                <a:lnTo>
                  <a:pt x="804862" y="1052512"/>
                </a:lnTo>
                <a:lnTo>
                  <a:pt x="795337" y="1069181"/>
                </a:lnTo>
                <a:lnTo>
                  <a:pt x="776287" y="1083469"/>
                </a:lnTo>
                <a:lnTo>
                  <a:pt x="738187" y="1100137"/>
                </a:lnTo>
                <a:lnTo>
                  <a:pt x="692943" y="1104900"/>
                </a:lnTo>
                <a:lnTo>
                  <a:pt x="642937" y="1109662"/>
                </a:lnTo>
                <a:lnTo>
                  <a:pt x="619125" y="1104900"/>
                </a:lnTo>
                <a:lnTo>
                  <a:pt x="595312" y="1092994"/>
                </a:lnTo>
                <a:lnTo>
                  <a:pt x="566737" y="1071562"/>
                </a:lnTo>
                <a:lnTo>
                  <a:pt x="523875" y="1023937"/>
                </a:lnTo>
                <a:lnTo>
                  <a:pt x="488156" y="969169"/>
                </a:lnTo>
                <a:lnTo>
                  <a:pt x="469106" y="921544"/>
                </a:lnTo>
                <a:lnTo>
                  <a:pt x="421481" y="778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1667CF5-FE60-4205-A703-10258348CA72}"/>
              </a:ext>
            </a:extLst>
          </p:cNvPr>
          <p:cNvSpPr/>
          <p:nvPr/>
        </p:nvSpPr>
        <p:spPr>
          <a:xfrm>
            <a:off x="6084888" y="3192463"/>
            <a:ext cx="596900" cy="831850"/>
          </a:xfrm>
          <a:custGeom>
            <a:avLst/>
            <a:gdLst>
              <a:gd name="connsiteX0" fmla="*/ 228600 w 597694"/>
              <a:gd name="connsiteY0" fmla="*/ 621507 h 831057"/>
              <a:gd name="connsiteX1" fmla="*/ 150019 w 597694"/>
              <a:gd name="connsiteY1" fmla="*/ 488157 h 831057"/>
              <a:gd name="connsiteX2" fmla="*/ 95250 w 597694"/>
              <a:gd name="connsiteY2" fmla="*/ 366713 h 831057"/>
              <a:gd name="connsiteX3" fmla="*/ 61912 w 597694"/>
              <a:gd name="connsiteY3" fmla="*/ 269082 h 831057"/>
              <a:gd name="connsiteX4" fmla="*/ 9525 w 597694"/>
              <a:gd name="connsiteY4" fmla="*/ 88107 h 831057"/>
              <a:gd name="connsiteX5" fmla="*/ 0 w 597694"/>
              <a:gd name="connsiteY5" fmla="*/ 38100 h 831057"/>
              <a:gd name="connsiteX6" fmla="*/ 0 w 597694"/>
              <a:gd name="connsiteY6" fmla="*/ 16669 h 831057"/>
              <a:gd name="connsiteX7" fmla="*/ 2381 w 597694"/>
              <a:gd name="connsiteY7" fmla="*/ 4763 h 831057"/>
              <a:gd name="connsiteX8" fmla="*/ 9525 w 597694"/>
              <a:gd name="connsiteY8" fmla="*/ 2382 h 831057"/>
              <a:gd name="connsiteX9" fmla="*/ 14287 w 597694"/>
              <a:gd name="connsiteY9" fmla="*/ 0 h 831057"/>
              <a:gd name="connsiteX10" fmla="*/ 42862 w 597694"/>
              <a:gd name="connsiteY10" fmla="*/ 4763 h 831057"/>
              <a:gd name="connsiteX11" fmla="*/ 66675 w 597694"/>
              <a:gd name="connsiteY11" fmla="*/ 33338 h 831057"/>
              <a:gd name="connsiteX12" fmla="*/ 142875 w 597694"/>
              <a:gd name="connsiteY12" fmla="*/ 130969 h 831057"/>
              <a:gd name="connsiteX13" fmla="*/ 202406 w 597694"/>
              <a:gd name="connsiteY13" fmla="*/ 200025 h 831057"/>
              <a:gd name="connsiteX14" fmla="*/ 252412 w 597694"/>
              <a:gd name="connsiteY14" fmla="*/ 252413 h 831057"/>
              <a:gd name="connsiteX15" fmla="*/ 321469 w 597694"/>
              <a:gd name="connsiteY15" fmla="*/ 309563 h 831057"/>
              <a:gd name="connsiteX16" fmla="*/ 371475 w 597694"/>
              <a:gd name="connsiteY16" fmla="*/ 342900 h 831057"/>
              <a:gd name="connsiteX17" fmla="*/ 428625 w 597694"/>
              <a:gd name="connsiteY17" fmla="*/ 369094 h 831057"/>
              <a:gd name="connsiteX18" fmla="*/ 476250 w 597694"/>
              <a:gd name="connsiteY18" fmla="*/ 376238 h 831057"/>
              <a:gd name="connsiteX19" fmla="*/ 597694 w 597694"/>
              <a:gd name="connsiteY19" fmla="*/ 583407 h 831057"/>
              <a:gd name="connsiteX20" fmla="*/ 576262 w 597694"/>
              <a:gd name="connsiteY20" fmla="*/ 671513 h 831057"/>
              <a:gd name="connsiteX21" fmla="*/ 557212 w 597694"/>
              <a:gd name="connsiteY21" fmla="*/ 742950 h 831057"/>
              <a:gd name="connsiteX22" fmla="*/ 531019 w 597694"/>
              <a:gd name="connsiteY22" fmla="*/ 792957 h 831057"/>
              <a:gd name="connsiteX23" fmla="*/ 502444 w 597694"/>
              <a:gd name="connsiteY23" fmla="*/ 819150 h 831057"/>
              <a:gd name="connsiteX24" fmla="*/ 473869 w 597694"/>
              <a:gd name="connsiteY24" fmla="*/ 828675 h 831057"/>
              <a:gd name="connsiteX25" fmla="*/ 442912 w 597694"/>
              <a:gd name="connsiteY25" fmla="*/ 831057 h 831057"/>
              <a:gd name="connsiteX26" fmla="*/ 404812 w 597694"/>
              <a:gd name="connsiteY26" fmla="*/ 823913 h 831057"/>
              <a:gd name="connsiteX27" fmla="*/ 373856 w 597694"/>
              <a:gd name="connsiteY27" fmla="*/ 807244 h 831057"/>
              <a:gd name="connsiteX28" fmla="*/ 297656 w 597694"/>
              <a:gd name="connsiteY28" fmla="*/ 721519 h 831057"/>
              <a:gd name="connsiteX29" fmla="*/ 228600 w 597694"/>
              <a:gd name="connsiteY29" fmla="*/ 6215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7694" h="831057">
                <a:moveTo>
                  <a:pt x="228600" y="621507"/>
                </a:moveTo>
                <a:lnTo>
                  <a:pt x="150019" y="488157"/>
                </a:lnTo>
                <a:lnTo>
                  <a:pt x="95250" y="366713"/>
                </a:lnTo>
                <a:lnTo>
                  <a:pt x="61912" y="269082"/>
                </a:lnTo>
                <a:lnTo>
                  <a:pt x="9525" y="88107"/>
                </a:lnTo>
                <a:lnTo>
                  <a:pt x="0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2382"/>
                </a:lnTo>
                <a:lnTo>
                  <a:pt x="14287" y="0"/>
                </a:lnTo>
                <a:lnTo>
                  <a:pt x="42862" y="4763"/>
                </a:lnTo>
                <a:lnTo>
                  <a:pt x="66675" y="33338"/>
                </a:lnTo>
                <a:lnTo>
                  <a:pt x="142875" y="130969"/>
                </a:lnTo>
                <a:lnTo>
                  <a:pt x="202406" y="200025"/>
                </a:lnTo>
                <a:lnTo>
                  <a:pt x="252412" y="252413"/>
                </a:lnTo>
                <a:lnTo>
                  <a:pt x="321469" y="309563"/>
                </a:lnTo>
                <a:lnTo>
                  <a:pt x="371475" y="342900"/>
                </a:lnTo>
                <a:lnTo>
                  <a:pt x="428625" y="369094"/>
                </a:lnTo>
                <a:lnTo>
                  <a:pt x="476250" y="376238"/>
                </a:lnTo>
                <a:lnTo>
                  <a:pt x="597694" y="583407"/>
                </a:lnTo>
                <a:lnTo>
                  <a:pt x="576262" y="671513"/>
                </a:lnTo>
                <a:lnTo>
                  <a:pt x="557212" y="742950"/>
                </a:lnTo>
                <a:lnTo>
                  <a:pt x="531019" y="792957"/>
                </a:lnTo>
                <a:lnTo>
                  <a:pt x="502444" y="819150"/>
                </a:lnTo>
                <a:lnTo>
                  <a:pt x="473869" y="828675"/>
                </a:lnTo>
                <a:lnTo>
                  <a:pt x="442912" y="831057"/>
                </a:lnTo>
                <a:lnTo>
                  <a:pt x="404812" y="823913"/>
                </a:lnTo>
                <a:lnTo>
                  <a:pt x="373856" y="807244"/>
                </a:lnTo>
                <a:lnTo>
                  <a:pt x="297656" y="721519"/>
                </a:lnTo>
                <a:lnTo>
                  <a:pt x="228600" y="6215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AD9D16-7C65-444B-825E-FC0367726534}"/>
              </a:ext>
            </a:extLst>
          </p:cNvPr>
          <p:cNvSpPr/>
          <p:nvPr/>
        </p:nvSpPr>
        <p:spPr>
          <a:xfrm>
            <a:off x="4600575" y="1955801"/>
            <a:ext cx="3251200" cy="606425"/>
          </a:xfrm>
          <a:custGeom>
            <a:avLst/>
            <a:gdLst>
              <a:gd name="connsiteX0" fmla="*/ 1228725 w 3251200"/>
              <a:gd name="connsiteY0" fmla="*/ 454025 h 606425"/>
              <a:gd name="connsiteX1" fmla="*/ 511175 w 3251200"/>
              <a:gd name="connsiteY1" fmla="*/ 558800 h 606425"/>
              <a:gd name="connsiteX2" fmla="*/ 209550 w 3251200"/>
              <a:gd name="connsiteY2" fmla="*/ 606425 h 606425"/>
              <a:gd name="connsiteX3" fmla="*/ 19050 w 3251200"/>
              <a:gd name="connsiteY3" fmla="*/ 571500 h 606425"/>
              <a:gd name="connsiteX4" fmla="*/ 0 w 3251200"/>
              <a:gd name="connsiteY4" fmla="*/ 425450 h 606425"/>
              <a:gd name="connsiteX5" fmla="*/ 209550 w 3251200"/>
              <a:gd name="connsiteY5" fmla="*/ 434975 h 606425"/>
              <a:gd name="connsiteX6" fmla="*/ 393700 w 3251200"/>
              <a:gd name="connsiteY6" fmla="*/ 406400 h 606425"/>
              <a:gd name="connsiteX7" fmla="*/ 927100 w 3251200"/>
              <a:gd name="connsiteY7" fmla="*/ 314325 h 606425"/>
              <a:gd name="connsiteX8" fmla="*/ 1343025 w 3251200"/>
              <a:gd name="connsiteY8" fmla="*/ 241300 h 606425"/>
              <a:gd name="connsiteX9" fmla="*/ 1562100 w 3251200"/>
              <a:gd name="connsiteY9" fmla="*/ 225425 h 606425"/>
              <a:gd name="connsiteX10" fmla="*/ 1835150 w 3251200"/>
              <a:gd name="connsiteY10" fmla="*/ 196850 h 606425"/>
              <a:gd name="connsiteX11" fmla="*/ 2174875 w 3251200"/>
              <a:gd name="connsiteY11" fmla="*/ 146050 h 606425"/>
              <a:gd name="connsiteX12" fmla="*/ 2695575 w 3251200"/>
              <a:gd name="connsiteY12" fmla="*/ 63500 h 606425"/>
              <a:gd name="connsiteX13" fmla="*/ 2800350 w 3251200"/>
              <a:gd name="connsiteY13" fmla="*/ 0 h 606425"/>
              <a:gd name="connsiteX14" fmla="*/ 2847975 w 3251200"/>
              <a:gd name="connsiteY14" fmla="*/ 6350 h 606425"/>
              <a:gd name="connsiteX15" fmla="*/ 2930525 w 3251200"/>
              <a:gd name="connsiteY15" fmla="*/ 25400 h 606425"/>
              <a:gd name="connsiteX16" fmla="*/ 3009900 w 3251200"/>
              <a:gd name="connsiteY16" fmla="*/ 47625 h 606425"/>
              <a:gd name="connsiteX17" fmla="*/ 3057525 w 3251200"/>
              <a:gd name="connsiteY17" fmla="*/ 66675 h 606425"/>
              <a:gd name="connsiteX18" fmla="*/ 3105150 w 3251200"/>
              <a:gd name="connsiteY18" fmla="*/ 85725 h 606425"/>
              <a:gd name="connsiteX19" fmla="*/ 3130550 w 3251200"/>
              <a:gd name="connsiteY19" fmla="*/ 98425 h 606425"/>
              <a:gd name="connsiteX20" fmla="*/ 3155950 w 3251200"/>
              <a:gd name="connsiteY20" fmla="*/ 114300 h 606425"/>
              <a:gd name="connsiteX21" fmla="*/ 3181350 w 3251200"/>
              <a:gd name="connsiteY21" fmla="*/ 136525 h 606425"/>
              <a:gd name="connsiteX22" fmla="*/ 3219450 w 3251200"/>
              <a:gd name="connsiteY22" fmla="*/ 174625 h 606425"/>
              <a:gd name="connsiteX23" fmla="*/ 3244850 w 3251200"/>
              <a:gd name="connsiteY23" fmla="*/ 206375 h 606425"/>
              <a:gd name="connsiteX24" fmla="*/ 3251200 w 3251200"/>
              <a:gd name="connsiteY24" fmla="*/ 228600 h 606425"/>
              <a:gd name="connsiteX25" fmla="*/ 3244850 w 3251200"/>
              <a:gd name="connsiteY25" fmla="*/ 260350 h 606425"/>
              <a:gd name="connsiteX26" fmla="*/ 3232150 w 3251200"/>
              <a:gd name="connsiteY26" fmla="*/ 288925 h 606425"/>
              <a:gd name="connsiteX27" fmla="*/ 3206750 w 3251200"/>
              <a:gd name="connsiteY27" fmla="*/ 304800 h 606425"/>
              <a:gd name="connsiteX28" fmla="*/ 3159125 w 3251200"/>
              <a:gd name="connsiteY28" fmla="*/ 311150 h 606425"/>
              <a:gd name="connsiteX29" fmla="*/ 2847975 w 3251200"/>
              <a:gd name="connsiteY29" fmla="*/ 323850 h 606425"/>
              <a:gd name="connsiteX30" fmla="*/ 2432050 w 3251200"/>
              <a:gd name="connsiteY30" fmla="*/ 333375 h 606425"/>
              <a:gd name="connsiteX31" fmla="*/ 2133600 w 3251200"/>
              <a:gd name="connsiteY31" fmla="*/ 352425 h 606425"/>
              <a:gd name="connsiteX32" fmla="*/ 1955800 w 3251200"/>
              <a:gd name="connsiteY32" fmla="*/ 365125 h 606425"/>
              <a:gd name="connsiteX33" fmla="*/ 1565275 w 3251200"/>
              <a:gd name="connsiteY33" fmla="*/ 409575 h 606425"/>
              <a:gd name="connsiteX34" fmla="*/ 1228725 w 3251200"/>
              <a:gd name="connsiteY34" fmla="*/ 4540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51200" h="606425">
                <a:moveTo>
                  <a:pt x="1228725" y="454025"/>
                </a:moveTo>
                <a:lnTo>
                  <a:pt x="511175" y="558800"/>
                </a:lnTo>
                <a:lnTo>
                  <a:pt x="209550" y="606425"/>
                </a:lnTo>
                <a:lnTo>
                  <a:pt x="19050" y="571500"/>
                </a:lnTo>
                <a:lnTo>
                  <a:pt x="0" y="425450"/>
                </a:lnTo>
                <a:lnTo>
                  <a:pt x="209550" y="434975"/>
                </a:lnTo>
                <a:lnTo>
                  <a:pt x="393700" y="406400"/>
                </a:lnTo>
                <a:lnTo>
                  <a:pt x="927100" y="314325"/>
                </a:lnTo>
                <a:lnTo>
                  <a:pt x="1343025" y="241300"/>
                </a:lnTo>
                <a:lnTo>
                  <a:pt x="1562100" y="225425"/>
                </a:lnTo>
                <a:lnTo>
                  <a:pt x="1835150" y="196850"/>
                </a:lnTo>
                <a:lnTo>
                  <a:pt x="2174875" y="146050"/>
                </a:lnTo>
                <a:lnTo>
                  <a:pt x="2695575" y="63500"/>
                </a:lnTo>
                <a:lnTo>
                  <a:pt x="2800350" y="0"/>
                </a:lnTo>
                <a:lnTo>
                  <a:pt x="2847975" y="6350"/>
                </a:lnTo>
                <a:lnTo>
                  <a:pt x="2930525" y="25400"/>
                </a:lnTo>
                <a:lnTo>
                  <a:pt x="3009900" y="47625"/>
                </a:lnTo>
                <a:lnTo>
                  <a:pt x="3057525" y="66675"/>
                </a:lnTo>
                <a:lnTo>
                  <a:pt x="3105150" y="85725"/>
                </a:lnTo>
                <a:lnTo>
                  <a:pt x="3130550" y="98425"/>
                </a:lnTo>
                <a:lnTo>
                  <a:pt x="3155950" y="114300"/>
                </a:lnTo>
                <a:lnTo>
                  <a:pt x="3181350" y="136525"/>
                </a:lnTo>
                <a:lnTo>
                  <a:pt x="3219450" y="174625"/>
                </a:lnTo>
                <a:lnTo>
                  <a:pt x="3244850" y="206375"/>
                </a:lnTo>
                <a:lnTo>
                  <a:pt x="3251200" y="228600"/>
                </a:lnTo>
                <a:lnTo>
                  <a:pt x="3244850" y="260350"/>
                </a:lnTo>
                <a:lnTo>
                  <a:pt x="3232150" y="288925"/>
                </a:lnTo>
                <a:lnTo>
                  <a:pt x="3206750" y="304800"/>
                </a:lnTo>
                <a:lnTo>
                  <a:pt x="3159125" y="311150"/>
                </a:lnTo>
                <a:lnTo>
                  <a:pt x="2847975" y="323850"/>
                </a:lnTo>
                <a:lnTo>
                  <a:pt x="2432050" y="333375"/>
                </a:lnTo>
                <a:lnTo>
                  <a:pt x="2133600" y="352425"/>
                </a:lnTo>
                <a:lnTo>
                  <a:pt x="1955800" y="365125"/>
                </a:lnTo>
                <a:lnTo>
                  <a:pt x="1565275" y="409575"/>
                </a:lnTo>
                <a:lnTo>
                  <a:pt x="1228725" y="454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7934326-15A3-4A13-82C9-A263362B3F0C}"/>
              </a:ext>
            </a:extLst>
          </p:cNvPr>
          <p:cNvSpPr/>
          <p:nvPr/>
        </p:nvSpPr>
        <p:spPr>
          <a:xfrm rot="16200000">
            <a:off x="2493169" y="3363119"/>
            <a:ext cx="3371850" cy="1122362"/>
          </a:xfrm>
          <a:custGeom>
            <a:avLst/>
            <a:gdLst>
              <a:gd name="connsiteX0" fmla="*/ 1964373 w 3372030"/>
              <a:gd name="connsiteY0" fmla="*/ 966322 h 1122087"/>
              <a:gd name="connsiteX1" fmla="*/ 1673034 w 3372030"/>
              <a:gd name="connsiteY1" fmla="*/ 905746 h 1122087"/>
              <a:gd name="connsiteX2" fmla="*/ 1407656 w 3372030"/>
              <a:gd name="connsiteY2" fmla="*/ 836517 h 1122087"/>
              <a:gd name="connsiteX3" fmla="*/ 1197085 w 3372030"/>
              <a:gd name="connsiteY3" fmla="*/ 764404 h 1122087"/>
              <a:gd name="connsiteX4" fmla="*/ 977860 w 3372030"/>
              <a:gd name="connsiteY4" fmla="*/ 669214 h 1122087"/>
              <a:gd name="connsiteX5" fmla="*/ 775942 w 3372030"/>
              <a:gd name="connsiteY5" fmla="*/ 565370 h 1122087"/>
              <a:gd name="connsiteX6" fmla="*/ 591331 w 3372030"/>
              <a:gd name="connsiteY6" fmla="*/ 461527 h 1122087"/>
              <a:gd name="connsiteX7" fmla="*/ 395182 w 3372030"/>
              <a:gd name="connsiteY7" fmla="*/ 337491 h 1122087"/>
              <a:gd name="connsiteX8" fmla="*/ 135573 w 3372030"/>
              <a:gd name="connsiteY8" fmla="*/ 155765 h 1122087"/>
              <a:gd name="connsiteX9" fmla="*/ 20191 w 3372030"/>
              <a:gd name="connsiteY9" fmla="*/ 69229 h 1122087"/>
              <a:gd name="connsiteX10" fmla="*/ 8653 w 3372030"/>
              <a:gd name="connsiteY10" fmla="*/ 54806 h 1122087"/>
              <a:gd name="connsiteX11" fmla="*/ 0 w 3372030"/>
              <a:gd name="connsiteY11" fmla="*/ 28845 h 1122087"/>
              <a:gd name="connsiteX12" fmla="*/ 0 w 3372030"/>
              <a:gd name="connsiteY12" fmla="*/ 8654 h 1122087"/>
              <a:gd name="connsiteX13" fmla="*/ 11538 w 3372030"/>
              <a:gd name="connsiteY13" fmla="*/ 0 h 1122087"/>
              <a:gd name="connsiteX14" fmla="*/ 28845 w 3372030"/>
              <a:gd name="connsiteY14" fmla="*/ 0 h 1122087"/>
              <a:gd name="connsiteX15" fmla="*/ 86536 w 3372030"/>
              <a:gd name="connsiteY15" fmla="*/ 25961 h 1122087"/>
              <a:gd name="connsiteX16" fmla="*/ 285569 w 3372030"/>
              <a:gd name="connsiteY16" fmla="*/ 132689 h 1122087"/>
              <a:gd name="connsiteX17" fmla="*/ 579793 w 3372030"/>
              <a:gd name="connsiteY17" fmla="*/ 276916 h 1122087"/>
              <a:gd name="connsiteX18" fmla="*/ 856709 w 3372030"/>
              <a:gd name="connsiteY18" fmla="*/ 395182 h 1122087"/>
              <a:gd name="connsiteX19" fmla="*/ 1127856 w 3372030"/>
              <a:gd name="connsiteY19" fmla="*/ 496141 h 1122087"/>
              <a:gd name="connsiteX20" fmla="*/ 1332658 w 3372030"/>
              <a:gd name="connsiteY20" fmla="*/ 559601 h 1122087"/>
              <a:gd name="connsiteX21" fmla="*/ 1508615 w 3372030"/>
              <a:gd name="connsiteY21" fmla="*/ 602869 h 1122087"/>
              <a:gd name="connsiteX22" fmla="*/ 1762455 w 3372030"/>
              <a:gd name="connsiteY22" fmla="*/ 654791 h 1122087"/>
              <a:gd name="connsiteX23" fmla="*/ 2007641 w 3372030"/>
              <a:gd name="connsiteY23" fmla="*/ 692290 h 1122087"/>
              <a:gd name="connsiteX24" fmla="*/ 2270135 w 3372030"/>
              <a:gd name="connsiteY24" fmla="*/ 726905 h 1122087"/>
              <a:gd name="connsiteX25" fmla="*/ 2523974 w 3372030"/>
              <a:gd name="connsiteY25" fmla="*/ 752866 h 1122087"/>
              <a:gd name="connsiteX26" fmla="*/ 2740315 w 3372030"/>
              <a:gd name="connsiteY26" fmla="*/ 770173 h 1122087"/>
              <a:gd name="connsiteX27" fmla="*/ 2847043 w 3372030"/>
              <a:gd name="connsiteY27" fmla="*/ 775942 h 1122087"/>
              <a:gd name="connsiteX28" fmla="*/ 2948002 w 3372030"/>
              <a:gd name="connsiteY28" fmla="*/ 770173 h 1122087"/>
              <a:gd name="connsiteX29" fmla="*/ 3040308 w 3372030"/>
              <a:gd name="connsiteY29" fmla="*/ 761519 h 1122087"/>
              <a:gd name="connsiteX30" fmla="*/ 3144151 w 3372030"/>
              <a:gd name="connsiteY30" fmla="*/ 741327 h 1122087"/>
              <a:gd name="connsiteX31" fmla="*/ 3222034 w 3372030"/>
              <a:gd name="connsiteY31" fmla="*/ 715367 h 1122087"/>
              <a:gd name="connsiteX32" fmla="*/ 3308570 w 3372030"/>
              <a:gd name="connsiteY32" fmla="*/ 672098 h 1122087"/>
              <a:gd name="connsiteX33" fmla="*/ 3337415 w 3372030"/>
              <a:gd name="connsiteY33" fmla="*/ 651907 h 1122087"/>
              <a:gd name="connsiteX34" fmla="*/ 3346069 w 3372030"/>
              <a:gd name="connsiteY34" fmla="*/ 649022 h 1122087"/>
              <a:gd name="connsiteX35" fmla="*/ 3357607 w 3372030"/>
              <a:gd name="connsiteY35" fmla="*/ 651907 h 1122087"/>
              <a:gd name="connsiteX36" fmla="*/ 3369145 w 3372030"/>
              <a:gd name="connsiteY36" fmla="*/ 657676 h 1122087"/>
              <a:gd name="connsiteX37" fmla="*/ 3372030 w 3372030"/>
              <a:gd name="connsiteY37" fmla="*/ 683637 h 1122087"/>
              <a:gd name="connsiteX38" fmla="*/ 3325877 w 3372030"/>
              <a:gd name="connsiteY38" fmla="*/ 836517 h 1122087"/>
              <a:gd name="connsiteX39" fmla="*/ 3262417 w 3372030"/>
              <a:gd name="connsiteY39" fmla="*/ 1006705 h 1122087"/>
              <a:gd name="connsiteX40" fmla="*/ 3210496 w 3372030"/>
              <a:gd name="connsiteY40" fmla="*/ 1122087 h 1122087"/>
              <a:gd name="connsiteX41" fmla="*/ 3080691 w 3372030"/>
              <a:gd name="connsiteY41" fmla="*/ 1081703 h 1122087"/>
              <a:gd name="connsiteX42" fmla="*/ 2861466 w 3372030"/>
              <a:gd name="connsiteY42" fmla="*/ 1070165 h 1122087"/>
              <a:gd name="connsiteX43" fmla="*/ 2581665 w 3372030"/>
              <a:gd name="connsiteY43" fmla="*/ 1047089 h 1122087"/>
              <a:gd name="connsiteX44" fmla="*/ 2371094 w 3372030"/>
              <a:gd name="connsiteY44" fmla="*/ 1026897 h 1122087"/>
              <a:gd name="connsiteX45" fmla="*/ 1964373 w 3372030"/>
              <a:gd name="connsiteY45" fmla="*/ 966322 h 112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72030" h="1122087">
                <a:moveTo>
                  <a:pt x="1964373" y="966322"/>
                </a:moveTo>
                <a:lnTo>
                  <a:pt x="1673034" y="905746"/>
                </a:lnTo>
                <a:lnTo>
                  <a:pt x="1407656" y="836517"/>
                </a:lnTo>
                <a:lnTo>
                  <a:pt x="1197085" y="764404"/>
                </a:lnTo>
                <a:lnTo>
                  <a:pt x="977860" y="669214"/>
                </a:lnTo>
                <a:lnTo>
                  <a:pt x="775942" y="565370"/>
                </a:lnTo>
                <a:lnTo>
                  <a:pt x="591331" y="461527"/>
                </a:lnTo>
                <a:lnTo>
                  <a:pt x="395182" y="337491"/>
                </a:lnTo>
                <a:lnTo>
                  <a:pt x="135573" y="155765"/>
                </a:lnTo>
                <a:lnTo>
                  <a:pt x="20191" y="69229"/>
                </a:lnTo>
                <a:lnTo>
                  <a:pt x="8653" y="54806"/>
                </a:lnTo>
                <a:lnTo>
                  <a:pt x="0" y="28845"/>
                </a:lnTo>
                <a:lnTo>
                  <a:pt x="0" y="8654"/>
                </a:lnTo>
                <a:lnTo>
                  <a:pt x="11538" y="0"/>
                </a:lnTo>
                <a:lnTo>
                  <a:pt x="28845" y="0"/>
                </a:lnTo>
                <a:lnTo>
                  <a:pt x="86536" y="25961"/>
                </a:lnTo>
                <a:lnTo>
                  <a:pt x="285569" y="132689"/>
                </a:lnTo>
                <a:lnTo>
                  <a:pt x="579793" y="276916"/>
                </a:lnTo>
                <a:lnTo>
                  <a:pt x="856709" y="395182"/>
                </a:lnTo>
                <a:lnTo>
                  <a:pt x="1127856" y="496141"/>
                </a:lnTo>
                <a:lnTo>
                  <a:pt x="1332658" y="559601"/>
                </a:lnTo>
                <a:lnTo>
                  <a:pt x="1508615" y="602869"/>
                </a:lnTo>
                <a:lnTo>
                  <a:pt x="1762455" y="654791"/>
                </a:lnTo>
                <a:lnTo>
                  <a:pt x="2007641" y="692290"/>
                </a:lnTo>
                <a:lnTo>
                  <a:pt x="2270135" y="726905"/>
                </a:lnTo>
                <a:lnTo>
                  <a:pt x="2523974" y="752866"/>
                </a:lnTo>
                <a:lnTo>
                  <a:pt x="2740315" y="770173"/>
                </a:lnTo>
                <a:lnTo>
                  <a:pt x="2847043" y="775942"/>
                </a:lnTo>
                <a:lnTo>
                  <a:pt x="2948002" y="770173"/>
                </a:lnTo>
                <a:lnTo>
                  <a:pt x="3040308" y="761519"/>
                </a:lnTo>
                <a:lnTo>
                  <a:pt x="3144151" y="741327"/>
                </a:lnTo>
                <a:lnTo>
                  <a:pt x="3222034" y="715367"/>
                </a:lnTo>
                <a:lnTo>
                  <a:pt x="3308570" y="672098"/>
                </a:lnTo>
                <a:lnTo>
                  <a:pt x="3337415" y="651907"/>
                </a:lnTo>
                <a:lnTo>
                  <a:pt x="3346069" y="649022"/>
                </a:lnTo>
                <a:lnTo>
                  <a:pt x="3357607" y="651907"/>
                </a:lnTo>
                <a:lnTo>
                  <a:pt x="3369145" y="657676"/>
                </a:lnTo>
                <a:lnTo>
                  <a:pt x="3372030" y="683637"/>
                </a:lnTo>
                <a:lnTo>
                  <a:pt x="3325877" y="836517"/>
                </a:lnTo>
                <a:lnTo>
                  <a:pt x="3262417" y="1006705"/>
                </a:lnTo>
                <a:lnTo>
                  <a:pt x="3210496" y="1122087"/>
                </a:lnTo>
                <a:lnTo>
                  <a:pt x="3080691" y="1081703"/>
                </a:lnTo>
                <a:lnTo>
                  <a:pt x="2861466" y="1070165"/>
                </a:lnTo>
                <a:lnTo>
                  <a:pt x="2581665" y="1047089"/>
                </a:lnTo>
                <a:lnTo>
                  <a:pt x="2371094" y="1026897"/>
                </a:lnTo>
                <a:lnTo>
                  <a:pt x="1964373" y="9663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6F20FAC-237B-4861-B9BE-3FBB920A52BF}"/>
              </a:ext>
            </a:extLst>
          </p:cNvPr>
          <p:cNvSpPr/>
          <p:nvPr/>
        </p:nvSpPr>
        <p:spPr>
          <a:xfrm>
            <a:off x="7170739" y="4525963"/>
            <a:ext cx="681037" cy="698500"/>
          </a:xfrm>
          <a:custGeom>
            <a:avLst/>
            <a:gdLst>
              <a:gd name="connsiteX0" fmla="*/ 269081 w 681037"/>
              <a:gd name="connsiteY0" fmla="*/ 283369 h 697707"/>
              <a:gd name="connsiteX1" fmla="*/ 381000 w 681037"/>
              <a:gd name="connsiteY1" fmla="*/ 402432 h 697707"/>
              <a:gd name="connsiteX2" fmla="*/ 442912 w 681037"/>
              <a:gd name="connsiteY2" fmla="*/ 459582 h 697707"/>
              <a:gd name="connsiteX3" fmla="*/ 509587 w 681037"/>
              <a:gd name="connsiteY3" fmla="*/ 514350 h 697707"/>
              <a:gd name="connsiteX4" fmla="*/ 576262 w 681037"/>
              <a:gd name="connsiteY4" fmla="*/ 561975 h 697707"/>
              <a:gd name="connsiteX5" fmla="*/ 681037 w 681037"/>
              <a:gd name="connsiteY5" fmla="*/ 628650 h 697707"/>
              <a:gd name="connsiteX6" fmla="*/ 330994 w 681037"/>
              <a:gd name="connsiteY6" fmla="*/ 697707 h 697707"/>
              <a:gd name="connsiteX7" fmla="*/ 335756 w 681037"/>
              <a:gd name="connsiteY7" fmla="*/ 685800 h 697707"/>
              <a:gd name="connsiteX8" fmla="*/ 338137 w 681037"/>
              <a:gd name="connsiteY8" fmla="*/ 664369 h 697707"/>
              <a:gd name="connsiteX9" fmla="*/ 328612 w 681037"/>
              <a:gd name="connsiteY9" fmla="*/ 633413 h 697707"/>
              <a:gd name="connsiteX10" fmla="*/ 283369 w 681037"/>
              <a:gd name="connsiteY10" fmla="*/ 557213 h 697707"/>
              <a:gd name="connsiteX11" fmla="*/ 157162 w 681037"/>
              <a:gd name="connsiteY11" fmla="*/ 330994 h 697707"/>
              <a:gd name="connsiteX12" fmla="*/ 52387 w 681037"/>
              <a:gd name="connsiteY12" fmla="*/ 140494 h 697707"/>
              <a:gd name="connsiteX13" fmla="*/ 9525 w 681037"/>
              <a:gd name="connsiteY13" fmla="*/ 66675 h 697707"/>
              <a:gd name="connsiteX14" fmla="*/ 0 w 681037"/>
              <a:gd name="connsiteY14" fmla="*/ 38100 h 697707"/>
              <a:gd name="connsiteX15" fmla="*/ 0 w 681037"/>
              <a:gd name="connsiteY15" fmla="*/ 26194 h 697707"/>
              <a:gd name="connsiteX16" fmla="*/ 0 w 681037"/>
              <a:gd name="connsiteY16" fmla="*/ 16669 h 697707"/>
              <a:gd name="connsiteX17" fmla="*/ 4762 w 681037"/>
              <a:gd name="connsiteY17" fmla="*/ 4763 h 697707"/>
              <a:gd name="connsiteX18" fmla="*/ 23812 w 681037"/>
              <a:gd name="connsiteY18" fmla="*/ 0 h 697707"/>
              <a:gd name="connsiteX19" fmla="*/ 47625 w 681037"/>
              <a:gd name="connsiteY19" fmla="*/ 9525 h 697707"/>
              <a:gd name="connsiteX20" fmla="*/ 71437 w 681037"/>
              <a:gd name="connsiteY20" fmla="*/ 35719 h 697707"/>
              <a:gd name="connsiteX21" fmla="*/ 188119 w 681037"/>
              <a:gd name="connsiteY21" fmla="*/ 185738 h 697707"/>
              <a:gd name="connsiteX22" fmla="*/ 269081 w 681037"/>
              <a:gd name="connsiteY22" fmla="*/ 283369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1037" h="697707">
                <a:moveTo>
                  <a:pt x="269081" y="283369"/>
                </a:moveTo>
                <a:lnTo>
                  <a:pt x="381000" y="402432"/>
                </a:lnTo>
                <a:lnTo>
                  <a:pt x="442912" y="459582"/>
                </a:lnTo>
                <a:lnTo>
                  <a:pt x="509587" y="514350"/>
                </a:lnTo>
                <a:lnTo>
                  <a:pt x="576262" y="561975"/>
                </a:lnTo>
                <a:lnTo>
                  <a:pt x="681037" y="628650"/>
                </a:lnTo>
                <a:lnTo>
                  <a:pt x="330994" y="697707"/>
                </a:lnTo>
                <a:lnTo>
                  <a:pt x="335756" y="685800"/>
                </a:lnTo>
                <a:lnTo>
                  <a:pt x="338137" y="664369"/>
                </a:lnTo>
                <a:lnTo>
                  <a:pt x="328612" y="633413"/>
                </a:lnTo>
                <a:lnTo>
                  <a:pt x="283369" y="557213"/>
                </a:lnTo>
                <a:lnTo>
                  <a:pt x="157162" y="330994"/>
                </a:lnTo>
                <a:lnTo>
                  <a:pt x="52387" y="140494"/>
                </a:lnTo>
                <a:lnTo>
                  <a:pt x="9525" y="66675"/>
                </a:lnTo>
                <a:lnTo>
                  <a:pt x="0" y="38100"/>
                </a:lnTo>
                <a:lnTo>
                  <a:pt x="0" y="26194"/>
                </a:lnTo>
                <a:lnTo>
                  <a:pt x="0" y="16669"/>
                </a:lnTo>
                <a:lnTo>
                  <a:pt x="4762" y="4763"/>
                </a:lnTo>
                <a:lnTo>
                  <a:pt x="23812" y="0"/>
                </a:lnTo>
                <a:lnTo>
                  <a:pt x="47625" y="9525"/>
                </a:lnTo>
                <a:lnTo>
                  <a:pt x="71437" y="35719"/>
                </a:lnTo>
                <a:lnTo>
                  <a:pt x="188119" y="185738"/>
                </a:lnTo>
                <a:lnTo>
                  <a:pt x="269081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DD6FA36-3812-4755-BDAA-6E60B9B8DCA2}"/>
              </a:ext>
            </a:extLst>
          </p:cNvPr>
          <p:cNvSpPr/>
          <p:nvPr/>
        </p:nvSpPr>
        <p:spPr>
          <a:xfrm>
            <a:off x="6519864" y="3348038"/>
            <a:ext cx="384175" cy="476250"/>
          </a:xfrm>
          <a:custGeom>
            <a:avLst/>
            <a:gdLst>
              <a:gd name="connsiteX0" fmla="*/ 223837 w 383381"/>
              <a:gd name="connsiteY0" fmla="*/ 276225 h 476250"/>
              <a:gd name="connsiteX1" fmla="*/ 145256 w 383381"/>
              <a:gd name="connsiteY1" fmla="*/ 476250 h 476250"/>
              <a:gd name="connsiteX2" fmla="*/ 0 w 383381"/>
              <a:gd name="connsiteY2" fmla="*/ 235743 h 476250"/>
              <a:gd name="connsiteX3" fmla="*/ 42862 w 383381"/>
              <a:gd name="connsiteY3" fmla="*/ 221456 h 476250"/>
              <a:gd name="connsiteX4" fmla="*/ 95250 w 383381"/>
              <a:gd name="connsiteY4" fmla="*/ 202406 h 476250"/>
              <a:gd name="connsiteX5" fmla="*/ 138112 w 383381"/>
              <a:gd name="connsiteY5" fmla="*/ 173831 h 476250"/>
              <a:gd name="connsiteX6" fmla="*/ 202406 w 383381"/>
              <a:gd name="connsiteY6" fmla="*/ 128587 h 476250"/>
              <a:gd name="connsiteX7" fmla="*/ 269081 w 383381"/>
              <a:gd name="connsiteY7" fmla="*/ 73818 h 476250"/>
              <a:gd name="connsiteX8" fmla="*/ 326231 w 383381"/>
              <a:gd name="connsiteY8" fmla="*/ 19050 h 476250"/>
              <a:gd name="connsiteX9" fmla="*/ 347662 w 383381"/>
              <a:gd name="connsiteY9" fmla="*/ 2381 h 476250"/>
              <a:gd name="connsiteX10" fmla="*/ 366712 w 383381"/>
              <a:gd name="connsiteY10" fmla="*/ 0 h 476250"/>
              <a:gd name="connsiteX11" fmla="*/ 376237 w 383381"/>
              <a:gd name="connsiteY11" fmla="*/ 2381 h 476250"/>
              <a:gd name="connsiteX12" fmla="*/ 381000 w 383381"/>
              <a:gd name="connsiteY12" fmla="*/ 7143 h 476250"/>
              <a:gd name="connsiteX13" fmla="*/ 383381 w 383381"/>
              <a:gd name="connsiteY13" fmla="*/ 16668 h 476250"/>
              <a:gd name="connsiteX14" fmla="*/ 383381 w 383381"/>
              <a:gd name="connsiteY14" fmla="*/ 28575 h 476250"/>
              <a:gd name="connsiteX15" fmla="*/ 366712 w 383381"/>
              <a:gd name="connsiteY15" fmla="*/ 66675 h 476250"/>
              <a:gd name="connsiteX16" fmla="*/ 321468 w 383381"/>
              <a:gd name="connsiteY16" fmla="*/ 123825 h 476250"/>
              <a:gd name="connsiteX17" fmla="*/ 223837 w 383381"/>
              <a:gd name="connsiteY17" fmla="*/ 2762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381" h="476250">
                <a:moveTo>
                  <a:pt x="223837" y="276225"/>
                </a:moveTo>
                <a:lnTo>
                  <a:pt x="145256" y="476250"/>
                </a:lnTo>
                <a:lnTo>
                  <a:pt x="0" y="235743"/>
                </a:lnTo>
                <a:lnTo>
                  <a:pt x="42862" y="221456"/>
                </a:lnTo>
                <a:lnTo>
                  <a:pt x="95250" y="202406"/>
                </a:lnTo>
                <a:lnTo>
                  <a:pt x="138112" y="173831"/>
                </a:lnTo>
                <a:lnTo>
                  <a:pt x="202406" y="128587"/>
                </a:lnTo>
                <a:lnTo>
                  <a:pt x="269081" y="73818"/>
                </a:lnTo>
                <a:lnTo>
                  <a:pt x="326231" y="19050"/>
                </a:lnTo>
                <a:lnTo>
                  <a:pt x="347662" y="2381"/>
                </a:lnTo>
                <a:lnTo>
                  <a:pt x="366712" y="0"/>
                </a:lnTo>
                <a:lnTo>
                  <a:pt x="376237" y="2381"/>
                </a:lnTo>
                <a:lnTo>
                  <a:pt x="381000" y="7143"/>
                </a:lnTo>
                <a:lnTo>
                  <a:pt x="383381" y="16668"/>
                </a:lnTo>
                <a:lnTo>
                  <a:pt x="383381" y="28575"/>
                </a:lnTo>
                <a:lnTo>
                  <a:pt x="366712" y="66675"/>
                </a:lnTo>
                <a:lnTo>
                  <a:pt x="321468" y="123825"/>
                </a:lnTo>
                <a:lnTo>
                  <a:pt x="223837" y="276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E248EE25-1874-4C4E-BE75-96891149E4A2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64E641D-A9C3-43B2-89E0-8B7B5F701754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6C275E48-71FF-4771-A3A7-9D67CF251934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E63BE14D-A500-4718-ADB9-CC06AC6C799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3646B470-BFBA-4C81-BF12-7C1260C707E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5F412-BA3F-467C-A333-26D746136958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EE9B402-5236-4087-9A5C-76C455CED487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50B2C720-F2E7-4B6C-948E-16DEFAA3A2C3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BA398A6-21AF-4786-A032-C44ACA766021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039EB1E4-D714-417E-97E6-5E265A42ED84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5396FDC-1A85-46F5-80CF-53BCDCAFF865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00244B4A-4518-4919-8289-F0AD68C67DF2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26A565E-1721-40C1-98C8-13768798CD81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3F72D95-4589-4B61-A8AE-CA328122AFB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8C70C6A-D76F-404B-88AF-A4882CC569C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CCAB64D5-8152-4B73-9CA4-2345BD80CEEF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24251DDA-6283-42EF-8238-FB66BE4C7C7D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BB3B4630-A260-41DD-97E5-243B7497CEE6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5DE172FC-0BE0-4F08-93DA-E3AE438C0C8F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2509973-B3C5-4855-A988-A359C15F4417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77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9C8CC2D-C50F-4336-9D59-1E15F47D167E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4A05E6B-E7F9-4229-BF2C-9B1E4302019E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7E94E77-3119-4D08-9B18-E8490DD98C4E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5903DC2B-7E39-4FD0-9F8A-16B420D8ED63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5BE0308-EBAE-402E-8720-121F194CDE97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624D0732-0713-440C-9CC0-6942B284AC63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66E953E-7F6F-4028-AA7E-0DF1035BD7FB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AD548BB8-26F6-43A8-BCD2-08E896FB5B90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B88D0736-B34B-421A-9D3B-D1FEF6BE104A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FDC1D7E6-5871-4090-86E9-F318D46E99FB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338158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15A761-9AF9-4A86-9203-E003D6306541}"/>
              </a:ext>
            </a:extLst>
          </p:cNvPr>
          <p:cNvSpPr/>
          <p:nvPr/>
        </p:nvSpPr>
        <p:spPr>
          <a:xfrm>
            <a:off x="3733801" y="1914526"/>
            <a:ext cx="1746250" cy="466725"/>
          </a:xfrm>
          <a:custGeom>
            <a:avLst/>
            <a:gdLst>
              <a:gd name="connsiteX0" fmla="*/ 1014413 w 1745456"/>
              <a:gd name="connsiteY0" fmla="*/ 352425 h 466725"/>
              <a:gd name="connsiteX1" fmla="*/ 564356 w 1745456"/>
              <a:gd name="connsiteY1" fmla="*/ 428625 h 466725"/>
              <a:gd name="connsiteX2" fmla="*/ 442913 w 1745456"/>
              <a:gd name="connsiteY2" fmla="*/ 466725 h 466725"/>
              <a:gd name="connsiteX3" fmla="*/ 373856 w 1745456"/>
              <a:gd name="connsiteY3" fmla="*/ 466725 h 466725"/>
              <a:gd name="connsiteX4" fmla="*/ 302419 w 1745456"/>
              <a:gd name="connsiteY4" fmla="*/ 457200 h 466725"/>
              <a:gd name="connsiteX5" fmla="*/ 252413 w 1745456"/>
              <a:gd name="connsiteY5" fmla="*/ 445294 h 466725"/>
              <a:gd name="connsiteX6" fmla="*/ 207169 w 1745456"/>
              <a:gd name="connsiteY6" fmla="*/ 433388 h 466725"/>
              <a:gd name="connsiteX7" fmla="*/ 188119 w 1745456"/>
              <a:gd name="connsiteY7" fmla="*/ 426244 h 466725"/>
              <a:gd name="connsiteX8" fmla="*/ 150019 w 1745456"/>
              <a:gd name="connsiteY8" fmla="*/ 397669 h 466725"/>
              <a:gd name="connsiteX9" fmla="*/ 102394 w 1745456"/>
              <a:gd name="connsiteY9" fmla="*/ 357188 h 466725"/>
              <a:gd name="connsiteX10" fmla="*/ 61913 w 1745456"/>
              <a:gd name="connsiteY10" fmla="*/ 319088 h 466725"/>
              <a:gd name="connsiteX11" fmla="*/ 35719 w 1745456"/>
              <a:gd name="connsiteY11" fmla="*/ 290513 h 466725"/>
              <a:gd name="connsiteX12" fmla="*/ 16669 w 1745456"/>
              <a:gd name="connsiteY12" fmla="*/ 264319 h 466725"/>
              <a:gd name="connsiteX13" fmla="*/ 7144 w 1745456"/>
              <a:gd name="connsiteY13" fmla="*/ 240506 h 466725"/>
              <a:gd name="connsiteX14" fmla="*/ 2381 w 1745456"/>
              <a:gd name="connsiteY14" fmla="*/ 219075 h 466725"/>
              <a:gd name="connsiteX15" fmla="*/ 0 w 1745456"/>
              <a:gd name="connsiteY15" fmla="*/ 197644 h 466725"/>
              <a:gd name="connsiteX16" fmla="*/ 4763 w 1745456"/>
              <a:gd name="connsiteY16" fmla="*/ 180975 h 466725"/>
              <a:gd name="connsiteX17" fmla="*/ 16669 w 1745456"/>
              <a:gd name="connsiteY17" fmla="*/ 169069 h 466725"/>
              <a:gd name="connsiteX18" fmla="*/ 28575 w 1745456"/>
              <a:gd name="connsiteY18" fmla="*/ 166688 h 466725"/>
              <a:gd name="connsiteX19" fmla="*/ 47625 w 1745456"/>
              <a:gd name="connsiteY19" fmla="*/ 169069 h 466725"/>
              <a:gd name="connsiteX20" fmla="*/ 64294 w 1745456"/>
              <a:gd name="connsiteY20" fmla="*/ 176213 h 466725"/>
              <a:gd name="connsiteX21" fmla="*/ 90488 w 1745456"/>
              <a:gd name="connsiteY21" fmla="*/ 202406 h 466725"/>
              <a:gd name="connsiteX22" fmla="*/ 119063 w 1745456"/>
              <a:gd name="connsiteY22" fmla="*/ 228600 h 466725"/>
              <a:gd name="connsiteX23" fmla="*/ 152400 w 1745456"/>
              <a:gd name="connsiteY23" fmla="*/ 252413 h 466725"/>
              <a:gd name="connsiteX24" fmla="*/ 197644 w 1745456"/>
              <a:gd name="connsiteY24" fmla="*/ 273844 h 466725"/>
              <a:gd name="connsiteX25" fmla="*/ 250031 w 1745456"/>
              <a:gd name="connsiteY25" fmla="*/ 290513 h 466725"/>
              <a:gd name="connsiteX26" fmla="*/ 292894 w 1745456"/>
              <a:gd name="connsiteY26" fmla="*/ 297656 h 466725"/>
              <a:gd name="connsiteX27" fmla="*/ 335756 w 1745456"/>
              <a:gd name="connsiteY27" fmla="*/ 295275 h 466725"/>
              <a:gd name="connsiteX28" fmla="*/ 664369 w 1745456"/>
              <a:gd name="connsiteY28" fmla="*/ 228600 h 466725"/>
              <a:gd name="connsiteX29" fmla="*/ 1109663 w 1745456"/>
              <a:gd name="connsiteY29" fmla="*/ 135731 h 466725"/>
              <a:gd name="connsiteX30" fmla="*/ 1233488 w 1745456"/>
              <a:gd name="connsiteY30" fmla="*/ 109538 h 466725"/>
              <a:gd name="connsiteX31" fmla="*/ 1262063 w 1745456"/>
              <a:gd name="connsiteY31" fmla="*/ 97631 h 466725"/>
              <a:gd name="connsiteX32" fmla="*/ 1326356 w 1745456"/>
              <a:gd name="connsiteY32" fmla="*/ 59531 h 466725"/>
              <a:gd name="connsiteX33" fmla="*/ 1412081 w 1745456"/>
              <a:gd name="connsiteY33" fmla="*/ 0 h 466725"/>
              <a:gd name="connsiteX34" fmla="*/ 1423988 w 1745456"/>
              <a:gd name="connsiteY34" fmla="*/ 0 h 466725"/>
              <a:gd name="connsiteX35" fmla="*/ 1473994 w 1745456"/>
              <a:gd name="connsiteY35" fmla="*/ 9525 h 466725"/>
              <a:gd name="connsiteX36" fmla="*/ 1550194 w 1745456"/>
              <a:gd name="connsiteY36" fmla="*/ 33338 h 466725"/>
              <a:gd name="connsiteX37" fmla="*/ 1616869 w 1745456"/>
              <a:gd name="connsiteY37" fmla="*/ 61913 h 466725"/>
              <a:gd name="connsiteX38" fmla="*/ 1659731 w 1745456"/>
              <a:gd name="connsiteY38" fmla="*/ 90488 h 466725"/>
              <a:gd name="connsiteX39" fmla="*/ 1697831 w 1745456"/>
              <a:gd name="connsiteY39" fmla="*/ 116681 h 466725"/>
              <a:gd name="connsiteX40" fmla="*/ 1726406 w 1745456"/>
              <a:gd name="connsiteY40" fmla="*/ 147638 h 466725"/>
              <a:gd name="connsiteX41" fmla="*/ 1740694 w 1745456"/>
              <a:gd name="connsiteY41" fmla="*/ 169069 h 466725"/>
              <a:gd name="connsiteX42" fmla="*/ 1745456 w 1745456"/>
              <a:gd name="connsiteY42" fmla="*/ 190500 h 466725"/>
              <a:gd name="connsiteX43" fmla="*/ 1738313 w 1745456"/>
              <a:gd name="connsiteY43" fmla="*/ 211931 h 466725"/>
              <a:gd name="connsiteX44" fmla="*/ 1724025 w 1745456"/>
              <a:gd name="connsiteY44" fmla="*/ 230981 h 466725"/>
              <a:gd name="connsiteX45" fmla="*/ 1700213 w 1745456"/>
              <a:gd name="connsiteY45" fmla="*/ 247650 h 466725"/>
              <a:gd name="connsiteX46" fmla="*/ 1497806 w 1745456"/>
              <a:gd name="connsiteY46" fmla="*/ 280988 h 466725"/>
              <a:gd name="connsiteX47" fmla="*/ 1014413 w 1745456"/>
              <a:gd name="connsiteY47" fmla="*/ 3524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45456" h="466725">
                <a:moveTo>
                  <a:pt x="1014413" y="352425"/>
                </a:moveTo>
                <a:lnTo>
                  <a:pt x="564356" y="428625"/>
                </a:lnTo>
                <a:lnTo>
                  <a:pt x="442913" y="466725"/>
                </a:lnTo>
                <a:lnTo>
                  <a:pt x="373856" y="466725"/>
                </a:lnTo>
                <a:lnTo>
                  <a:pt x="302419" y="457200"/>
                </a:lnTo>
                <a:lnTo>
                  <a:pt x="252413" y="445294"/>
                </a:lnTo>
                <a:lnTo>
                  <a:pt x="207169" y="433388"/>
                </a:lnTo>
                <a:lnTo>
                  <a:pt x="188119" y="426244"/>
                </a:lnTo>
                <a:lnTo>
                  <a:pt x="150019" y="397669"/>
                </a:lnTo>
                <a:lnTo>
                  <a:pt x="102394" y="357188"/>
                </a:lnTo>
                <a:lnTo>
                  <a:pt x="61913" y="319088"/>
                </a:lnTo>
                <a:lnTo>
                  <a:pt x="35719" y="290513"/>
                </a:lnTo>
                <a:lnTo>
                  <a:pt x="16669" y="264319"/>
                </a:lnTo>
                <a:lnTo>
                  <a:pt x="7144" y="240506"/>
                </a:lnTo>
                <a:lnTo>
                  <a:pt x="2381" y="219075"/>
                </a:lnTo>
                <a:lnTo>
                  <a:pt x="0" y="197644"/>
                </a:lnTo>
                <a:lnTo>
                  <a:pt x="4763" y="180975"/>
                </a:lnTo>
                <a:lnTo>
                  <a:pt x="16669" y="169069"/>
                </a:lnTo>
                <a:lnTo>
                  <a:pt x="28575" y="166688"/>
                </a:lnTo>
                <a:lnTo>
                  <a:pt x="47625" y="169069"/>
                </a:lnTo>
                <a:lnTo>
                  <a:pt x="64294" y="176213"/>
                </a:lnTo>
                <a:lnTo>
                  <a:pt x="90488" y="202406"/>
                </a:lnTo>
                <a:lnTo>
                  <a:pt x="119063" y="228600"/>
                </a:lnTo>
                <a:lnTo>
                  <a:pt x="152400" y="252413"/>
                </a:lnTo>
                <a:lnTo>
                  <a:pt x="197644" y="273844"/>
                </a:lnTo>
                <a:lnTo>
                  <a:pt x="250031" y="290513"/>
                </a:lnTo>
                <a:lnTo>
                  <a:pt x="292894" y="297656"/>
                </a:lnTo>
                <a:lnTo>
                  <a:pt x="335756" y="295275"/>
                </a:lnTo>
                <a:lnTo>
                  <a:pt x="664369" y="228600"/>
                </a:lnTo>
                <a:lnTo>
                  <a:pt x="1109663" y="135731"/>
                </a:lnTo>
                <a:lnTo>
                  <a:pt x="1233488" y="109538"/>
                </a:lnTo>
                <a:lnTo>
                  <a:pt x="1262063" y="97631"/>
                </a:lnTo>
                <a:lnTo>
                  <a:pt x="1326356" y="59531"/>
                </a:lnTo>
                <a:lnTo>
                  <a:pt x="1412081" y="0"/>
                </a:lnTo>
                <a:lnTo>
                  <a:pt x="1423988" y="0"/>
                </a:lnTo>
                <a:lnTo>
                  <a:pt x="1473994" y="9525"/>
                </a:lnTo>
                <a:lnTo>
                  <a:pt x="1550194" y="33338"/>
                </a:lnTo>
                <a:lnTo>
                  <a:pt x="1616869" y="61913"/>
                </a:lnTo>
                <a:lnTo>
                  <a:pt x="1659731" y="90488"/>
                </a:lnTo>
                <a:lnTo>
                  <a:pt x="1697831" y="116681"/>
                </a:lnTo>
                <a:lnTo>
                  <a:pt x="1726406" y="147638"/>
                </a:lnTo>
                <a:lnTo>
                  <a:pt x="1740694" y="169069"/>
                </a:lnTo>
                <a:lnTo>
                  <a:pt x="1745456" y="190500"/>
                </a:lnTo>
                <a:lnTo>
                  <a:pt x="1738313" y="211931"/>
                </a:lnTo>
                <a:lnTo>
                  <a:pt x="1724025" y="230981"/>
                </a:lnTo>
                <a:lnTo>
                  <a:pt x="1700213" y="247650"/>
                </a:lnTo>
                <a:lnTo>
                  <a:pt x="1497806" y="280988"/>
                </a:lnTo>
                <a:lnTo>
                  <a:pt x="1014413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086953-771B-4F7C-BBCE-5258748F389C}"/>
              </a:ext>
            </a:extLst>
          </p:cNvPr>
          <p:cNvSpPr/>
          <p:nvPr/>
        </p:nvSpPr>
        <p:spPr>
          <a:xfrm>
            <a:off x="5618164" y="2058988"/>
            <a:ext cx="358775" cy="1160462"/>
          </a:xfrm>
          <a:custGeom>
            <a:avLst/>
            <a:gdLst>
              <a:gd name="connsiteX0" fmla="*/ 11906 w 359569"/>
              <a:gd name="connsiteY0" fmla="*/ 1004888 h 1159669"/>
              <a:gd name="connsiteX1" fmla="*/ 0 w 359569"/>
              <a:gd name="connsiteY1" fmla="*/ 847725 h 1159669"/>
              <a:gd name="connsiteX2" fmla="*/ 2381 w 359569"/>
              <a:gd name="connsiteY2" fmla="*/ 828675 h 1159669"/>
              <a:gd name="connsiteX3" fmla="*/ 30956 w 359569"/>
              <a:gd name="connsiteY3" fmla="*/ 773907 h 1159669"/>
              <a:gd name="connsiteX4" fmla="*/ 64294 w 359569"/>
              <a:gd name="connsiteY4" fmla="*/ 695325 h 1159669"/>
              <a:gd name="connsiteX5" fmla="*/ 97631 w 359569"/>
              <a:gd name="connsiteY5" fmla="*/ 609600 h 1159669"/>
              <a:gd name="connsiteX6" fmla="*/ 121444 w 359569"/>
              <a:gd name="connsiteY6" fmla="*/ 523875 h 1159669"/>
              <a:gd name="connsiteX7" fmla="*/ 138112 w 359569"/>
              <a:gd name="connsiteY7" fmla="*/ 431007 h 1159669"/>
              <a:gd name="connsiteX8" fmla="*/ 150019 w 359569"/>
              <a:gd name="connsiteY8" fmla="*/ 371475 h 1159669"/>
              <a:gd name="connsiteX9" fmla="*/ 157162 w 359569"/>
              <a:gd name="connsiteY9" fmla="*/ 316707 h 1159669"/>
              <a:gd name="connsiteX10" fmla="*/ 159544 w 359569"/>
              <a:gd name="connsiteY10" fmla="*/ 245269 h 1159669"/>
              <a:gd name="connsiteX11" fmla="*/ 157162 w 359569"/>
              <a:gd name="connsiteY11" fmla="*/ 204788 h 1159669"/>
              <a:gd name="connsiteX12" fmla="*/ 147637 w 359569"/>
              <a:gd name="connsiteY12" fmla="*/ 111919 h 1159669"/>
              <a:gd name="connsiteX13" fmla="*/ 138112 w 359569"/>
              <a:gd name="connsiteY13" fmla="*/ 54769 h 1159669"/>
              <a:gd name="connsiteX14" fmla="*/ 135731 w 359569"/>
              <a:gd name="connsiteY14" fmla="*/ 30957 h 1159669"/>
              <a:gd name="connsiteX15" fmla="*/ 138112 w 359569"/>
              <a:gd name="connsiteY15" fmla="*/ 19050 h 1159669"/>
              <a:gd name="connsiteX16" fmla="*/ 145256 w 359569"/>
              <a:gd name="connsiteY16" fmla="*/ 7144 h 1159669"/>
              <a:gd name="connsiteX17" fmla="*/ 159544 w 359569"/>
              <a:gd name="connsiteY17" fmla="*/ 0 h 1159669"/>
              <a:gd name="connsiteX18" fmla="*/ 178594 w 359569"/>
              <a:gd name="connsiteY18" fmla="*/ 0 h 1159669"/>
              <a:gd name="connsiteX19" fmla="*/ 202406 w 359569"/>
              <a:gd name="connsiteY19" fmla="*/ 4763 h 1159669"/>
              <a:gd name="connsiteX20" fmla="*/ 219075 w 359569"/>
              <a:gd name="connsiteY20" fmla="*/ 14288 h 1159669"/>
              <a:gd name="connsiteX21" fmla="*/ 235744 w 359569"/>
              <a:gd name="connsiteY21" fmla="*/ 30957 h 1159669"/>
              <a:gd name="connsiteX22" fmla="*/ 259556 w 359569"/>
              <a:gd name="connsiteY22" fmla="*/ 57150 h 1159669"/>
              <a:gd name="connsiteX23" fmla="*/ 278606 w 359569"/>
              <a:gd name="connsiteY23" fmla="*/ 80963 h 1159669"/>
              <a:gd name="connsiteX24" fmla="*/ 302419 w 359569"/>
              <a:gd name="connsiteY24" fmla="*/ 116682 h 1159669"/>
              <a:gd name="connsiteX25" fmla="*/ 326231 w 359569"/>
              <a:gd name="connsiteY25" fmla="*/ 164307 h 1159669"/>
              <a:gd name="connsiteX26" fmla="*/ 354806 w 359569"/>
              <a:gd name="connsiteY26" fmla="*/ 216694 h 1159669"/>
              <a:gd name="connsiteX27" fmla="*/ 359569 w 359569"/>
              <a:gd name="connsiteY27" fmla="*/ 311944 h 1159669"/>
              <a:gd name="connsiteX28" fmla="*/ 357187 w 359569"/>
              <a:gd name="connsiteY28" fmla="*/ 464344 h 1159669"/>
              <a:gd name="connsiteX29" fmla="*/ 352425 w 359569"/>
              <a:gd name="connsiteY29" fmla="*/ 564357 h 1159669"/>
              <a:gd name="connsiteX30" fmla="*/ 342900 w 359569"/>
              <a:gd name="connsiteY30" fmla="*/ 640557 h 1159669"/>
              <a:gd name="connsiteX31" fmla="*/ 323850 w 359569"/>
              <a:gd name="connsiteY31" fmla="*/ 764382 h 1159669"/>
              <a:gd name="connsiteX32" fmla="*/ 285750 w 359569"/>
              <a:gd name="connsiteY32" fmla="*/ 909638 h 1159669"/>
              <a:gd name="connsiteX33" fmla="*/ 259556 w 359569"/>
              <a:gd name="connsiteY33" fmla="*/ 997744 h 1159669"/>
              <a:gd name="connsiteX34" fmla="*/ 233362 w 359569"/>
              <a:gd name="connsiteY34" fmla="*/ 1054894 h 1159669"/>
              <a:gd name="connsiteX35" fmla="*/ 202406 w 359569"/>
              <a:gd name="connsiteY35" fmla="*/ 1104900 h 1159669"/>
              <a:gd name="connsiteX36" fmla="*/ 166687 w 359569"/>
              <a:gd name="connsiteY36" fmla="*/ 1140619 h 1159669"/>
              <a:gd name="connsiteX37" fmla="*/ 142875 w 359569"/>
              <a:gd name="connsiteY37" fmla="*/ 1152525 h 1159669"/>
              <a:gd name="connsiteX38" fmla="*/ 116681 w 359569"/>
              <a:gd name="connsiteY38" fmla="*/ 1159669 h 1159669"/>
              <a:gd name="connsiteX39" fmla="*/ 92869 w 359569"/>
              <a:gd name="connsiteY39" fmla="*/ 1159669 h 1159669"/>
              <a:gd name="connsiteX40" fmla="*/ 69056 w 359569"/>
              <a:gd name="connsiteY40" fmla="*/ 1150144 h 1159669"/>
              <a:gd name="connsiteX41" fmla="*/ 50006 w 359569"/>
              <a:gd name="connsiteY41" fmla="*/ 1131094 h 1159669"/>
              <a:gd name="connsiteX42" fmla="*/ 26194 w 359569"/>
              <a:gd name="connsiteY42" fmla="*/ 1095375 h 1159669"/>
              <a:gd name="connsiteX43" fmla="*/ 11906 w 359569"/>
              <a:gd name="connsiteY43" fmla="*/ 1004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9569" h="1159669">
                <a:moveTo>
                  <a:pt x="11906" y="1004888"/>
                </a:moveTo>
                <a:lnTo>
                  <a:pt x="0" y="847725"/>
                </a:lnTo>
                <a:lnTo>
                  <a:pt x="2381" y="828675"/>
                </a:lnTo>
                <a:lnTo>
                  <a:pt x="30956" y="773907"/>
                </a:lnTo>
                <a:lnTo>
                  <a:pt x="64294" y="695325"/>
                </a:lnTo>
                <a:lnTo>
                  <a:pt x="97631" y="609600"/>
                </a:lnTo>
                <a:lnTo>
                  <a:pt x="121444" y="523875"/>
                </a:lnTo>
                <a:lnTo>
                  <a:pt x="138112" y="431007"/>
                </a:lnTo>
                <a:lnTo>
                  <a:pt x="150019" y="371475"/>
                </a:lnTo>
                <a:lnTo>
                  <a:pt x="157162" y="316707"/>
                </a:lnTo>
                <a:lnTo>
                  <a:pt x="159544" y="245269"/>
                </a:lnTo>
                <a:lnTo>
                  <a:pt x="157162" y="204788"/>
                </a:lnTo>
                <a:lnTo>
                  <a:pt x="147637" y="111919"/>
                </a:lnTo>
                <a:lnTo>
                  <a:pt x="138112" y="54769"/>
                </a:lnTo>
                <a:lnTo>
                  <a:pt x="135731" y="30957"/>
                </a:lnTo>
                <a:lnTo>
                  <a:pt x="138112" y="19050"/>
                </a:lnTo>
                <a:lnTo>
                  <a:pt x="145256" y="7144"/>
                </a:lnTo>
                <a:lnTo>
                  <a:pt x="159544" y="0"/>
                </a:lnTo>
                <a:lnTo>
                  <a:pt x="178594" y="0"/>
                </a:lnTo>
                <a:lnTo>
                  <a:pt x="202406" y="4763"/>
                </a:lnTo>
                <a:lnTo>
                  <a:pt x="219075" y="14288"/>
                </a:lnTo>
                <a:lnTo>
                  <a:pt x="235744" y="30957"/>
                </a:lnTo>
                <a:lnTo>
                  <a:pt x="259556" y="57150"/>
                </a:lnTo>
                <a:lnTo>
                  <a:pt x="278606" y="80963"/>
                </a:lnTo>
                <a:lnTo>
                  <a:pt x="302419" y="116682"/>
                </a:lnTo>
                <a:lnTo>
                  <a:pt x="326231" y="164307"/>
                </a:lnTo>
                <a:lnTo>
                  <a:pt x="354806" y="216694"/>
                </a:lnTo>
                <a:lnTo>
                  <a:pt x="359569" y="311944"/>
                </a:lnTo>
                <a:lnTo>
                  <a:pt x="357187" y="464344"/>
                </a:lnTo>
                <a:lnTo>
                  <a:pt x="352425" y="564357"/>
                </a:lnTo>
                <a:lnTo>
                  <a:pt x="342900" y="640557"/>
                </a:lnTo>
                <a:lnTo>
                  <a:pt x="323850" y="764382"/>
                </a:lnTo>
                <a:lnTo>
                  <a:pt x="285750" y="909638"/>
                </a:lnTo>
                <a:lnTo>
                  <a:pt x="259556" y="997744"/>
                </a:lnTo>
                <a:lnTo>
                  <a:pt x="233362" y="1054894"/>
                </a:lnTo>
                <a:lnTo>
                  <a:pt x="202406" y="1104900"/>
                </a:lnTo>
                <a:lnTo>
                  <a:pt x="166687" y="1140619"/>
                </a:lnTo>
                <a:lnTo>
                  <a:pt x="142875" y="1152525"/>
                </a:lnTo>
                <a:lnTo>
                  <a:pt x="116681" y="1159669"/>
                </a:lnTo>
                <a:lnTo>
                  <a:pt x="92869" y="1159669"/>
                </a:lnTo>
                <a:lnTo>
                  <a:pt x="69056" y="1150144"/>
                </a:lnTo>
                <a:lnTo>
                  <a:pt x="50006" y="1131094"/>
                </a:lnTo>
                <a:lnTo>
                  <a:pt x="26194" y="1095375"/>
                </a:lnTo>
                <a:lnTo>
                  <a:pt x="11906" y="1004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1ADFF0-D93A-4FB7-9DD6-6958D4F6E97E}"/>
              </a:ext>
            </a:extLst>
          </p:cNvPr>
          <p:cNvSpPr/>
          <p:nvPr/>
        </p:nvSpPr>
        <p:spPr>
          <a:xfrm rot="16200000">
            <a:off x="2874964" y="2862263"/>
            <a:ext cx="2247900" cy="1095375"/>
          </a:xfrm>
          <a:custGeom>
            <a:avLst/>
            <a:gdLst>
              <a:gd name="connsiteX0" fmla="*/ 1254918 w 2247900"/>
              <a:gd name="connsiteY0" fmla="*/ 833437 h 1095375"/>
              <a:gd name="connsiteX1" fmla="*/ 1042987 w 2247900"/>
              <a:gd name="connsiteY1" fmla="*/ 759618 h 1095375"/>
              <a:gd name="connsiteX2" fmla="*/ 842962 w 2247900"/>
              <a:gd name="connsiteY2" fmla="*/ 676275 h 1095375"/>
              <a:gd name="connsiteX3" fmla="*/ 683418 w 2247900"/>
              <a:gd name="connsiteY3" fmla="*/ 581025 h 1095375"/>
              <a:gd name="connsiteX4" fmla="*/ 481012 w 2247900"/>
              <a:gd name="connsiteY4" fmla="*/ 452437 h 1095375"/>
              <a:gd name="connsiteX5" fmla="*/ 361950 w 2247900"/>
              <a:gd name="connsiteY5" fmla="*/ 371475 h 1095375"/>
              <a:gd name="connsiteX6" fmla="*/ 266700 w 2247900"/>
              <a:gd name="connsiteY6" fmla="*/ 295275 h 1095375"/>
              <a:gd name="connsiteX7" fmla="*/ 159543 w 2247900"/>
              <a:gd name="connsiteY7" fmla="*/ 197643 h 1095375"/>
              <a:gd name="connsiteX8" fmla="*/ 33337 w 2247900"/>
              <a:gd name="connsiteY8" fmla="*/ 80962 h 1095375"/>
              <a:gd name="connsiteX9" fmla="*/ 11906 w 2247900"/>
              <a:gd name="connsiteY9" fmla="*/ 59531 h 1095375"/>
              <a:gd name="connsiteX10" fmla="*/ 4762 w 2247900"/>
              <a:gd name="connsiteY10" fmla="*/ 42862 h 1095375"/>
              <a:gd name="connsiteX11" fmla="*/ 0 w 2247900"/>
              <a:gd name="connsiteY11" fmla="*/ 21431 h 1095375"/>
              <a:gd name="connsiteX12" fmla="*/ 2381 w 2247900"/>
              <a:gd name="connsiteY12" fmla="*/ 7143 h 1095375"/>
              <a:gd name="connsiteX13" fmla="*/ 9525 w 2247900"/>
              <a:gd name="connsiteY13" fmla="*/ 0 h 1095375"/>
              <a:gd name="connsiteX14" fmla="*/ 21431 w 2247900"/>
              <a:gd name="connsiteY14" fmla="*/ 0 h 1095375"/>
              <a:gd name="connsiteX15" fmla="*/ 38100 w 2247900"/>
              <a:gd name="connsiteY15" fmla="*/ 2381 h 1095375"/>
              <a:gd name="connsiteX16" fmla="*/ 140493 w 2247900"/>
              <a:gd name="connsiteY16" fmla="*/ 73818 h 1095375"/>
              <a:gd name="connsiteX17" fmla="*/ 354806 w 2247900"/>
              <a:gd name="connsiteY17" fmla="*/ 207168 h 1095375"/>
              <a:gd name="connsiteX18" fmla="*/ 488156 w 2247900"/>
              <a:gd name="connsiteY18" fmla="*/ 285750 h 1095375"/>
              <a:gd name="connsiteX19" fmla="*/ 702468 w 2247900"/>
              <a:gd name="connsiteY19" fmla="*/ 395287 h 1095375"/>
              <a:gd name="connsiteX20" fmla="*/ 862012 w 2247900"/>
              <a:gd name="connsiteY20" fmla="*/ 469106 h 1095375"/>
              <a:gd name="connsiteX21" fmla="*/ 1052512 w 2247900"/>
              <a:gd name="connsiteY21" fmla="*/ 542925 h 1095375"/>
              <a:gd name="connsiteX22" fmla="*/ 1283493 w 2247900"/>
              <a:gd name="connsiteY22" fmla="*/ 628650 h 1095375"/>
              <a:gd name="connsiteX23" fmla="*/ 1438275 w 2247900"/>
              <a:gd name="connsiteY23" fmla="*/ 681037 h 1095375"/>
              <a:gd name="connsiteX24" fmla="*/ 1609725 w 2247900"/>
              <a:gd name="connsiteY24" fmla="*/ 731043 h 1095375"/>
              <a:gd name="connsiteX25" fmla="*/ 1726406 w 2247900"/>
              <a:gd name="connsiteY25" fmla="*/ 757237 h 1095375"/>
              <a:gd name="connsiteX26" fmla="*/ 1812131 w 2247900"/>
              <a:gd name="connsiteY26" fmla="*/ 773906 h 1095375"/>
              <a:gd name="connsiteX27" fmla="*/ 1883568 w 2247900"/>
              <a:gd name="connsiteY27" fmla="*/ 783431 h 1095375"/>
              <a:gd name="connsiteX28" fmla="*/ 1945481 w 2247900"/>
              <a:gd name="connsiteY28" fmla="*/ 785812 h 1095375"/>
              <a:gd name="connsiteX29" fmla="*/ 1995487 w 2247900"/>
              <a:gd name="connsiteY29" fmla="*/ 781050 h 1095375"/>
              <a:gd name="connsiteX30" fmla="*/ 2038350 w 2247900"/>
              <a:gd name="connsiteY30" fmla="*/ 771525 h 1095375"/>
              <a:gd name="connsiteX31" fmla="*/ 2088356 w 2247900"/>
              <a:gd name="connsiteY31" fmla="*/ 745331 h 1095375"/>
              <a:gd name="connsiteX32" fmla="*/ 2197893 w 2247900"/>
              <a:gd name="connsiteY32" fmla="*/ 666750 h 1095375"/>
              <a:gd name="connsiteX33" fmla="*/ 2247900 w 2247900"/>
              <a:gd name="connsiteY33" fmla="*/ 814387 h 1095375"/>
              <a:gd name="connsiteX34" fmla="*/ 2131218 w 2247900"/>
              <a:gd name="connsiteY34" fmla="*/ 952500 h 1095375"/>
              <a:gd name="connsiteX35" fmla="*/ 2035968 w 2247900"/>
              <a:gd name="connsiteY35" fmla="*/ 1076325 h 1095375"/>
              <a:gd name="connsiteX36" fmla="*/ 2026443 w 2247900"/>
              <a:gd name="connsiteY36" fmla="*/ 1090612 h 1095375"/>
              <a:gd name="connsiteX37" fmla="*/ 2012156 w 2247900"/>
              <a:gd name="connsiteY37" fmla="*/ 1095375 h 1095375"/>
              <a:gd name="connsiteX38" fmla="*/ 1957387 w 2247900"/>
              <a:gd name="connsiteY38" fmla="*/ 1078706 h 1095375"/>
              <a:gd name="connsiteX39" fmla="*/ 1726406 w 2247900"/>
              <a:gd name="connsiteY39" fmla="*/ 1000125 h 1095375"/>
              <a:gd name="connsiteX40" fmla="*/ 1254918 w 2247900"/>
              <a:gd name="connsiteY40" fmla="*/ 833437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47900" h="1095375">
                <a:moveTo>
                  <a:pt x="1254918" y="833437"/>
                </a:moveTo>
                <a:lnTo>
                  <a:pt x="1042987" y="759618"/>
                </a:lnTo>
                <a:lnTo>
                  <a:pt x="842962" y="676275"/>
                </a:lnTo>
                <a:lnTo>
                  <a:pt x="683418" y="581025"/>
                </a:lnTo>
                <a:lnTo>
                  <a:pt x="481012" y="452437"/>
                </a:lnTo>
                <a:lnTo>
                  <a:pt x="361950" y="371475"/>
                </a:lnTo>
                <a:lnTo>
                  <a:pt x="266700" y="295275"/>
                </a:lnTo>
                <a:lnTo>
                  <a:pt x="159543" y="197643"/>
                </a:lnTo>
                <a:lnTo>
                  <a:pt x="33337" y="80962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38100" y="2381"/>
                </a:lnTo>
                <a:lnTo>
                  <a:pt x="140493" y="73818"/>
                </a:lnTo>
                <a:lnTo>
                  <a:pt x="354806" y="207168"/>
                </a:lnTo>
                <a:lnTo>
                  <a:pt x="488156" y="285750"/>
                </a:lnTo>
                <a:lnTo>
                  <a:pt x="702468" y="395287"/>
                </a:lnTo>
                <a:lnTo>
                  <a:pt x="862012" y="469106"/>
                </a:lnTo>
                <a:lnTo>
                  <a:pt x="1052512" y="542925"/>
                </a:lnTo>
                <a:lnTo>
                  <a:pt x="1283493" y="628650"/>
                </a:lnTo>
                <a:lnTo>
                  <a:pt x="1438275" y="681037"/>
                </a:lnTo>
                <a:lnTo>
                  <a:pt x="1609725" y="731043"/>
                </a:lnTo>
                <a:lnTo>
                  <a:pt x="1726406" y="757237"/>
                </a:lnTo>
                <a:lnTo>
                  <a:pt x="1812131" y="773906"/>
                </a:lnTo>
                <a:lnTo>
                  <a:pt x="1883568" y="783431"/>
                </a:lnTo>
                <a:lnTo>
                  <a:pt x="1945481" y="785812"/>
                </a:lnTo>
                <a:lnTo>
                  <a:pt x="1995487" y="781050"/>
                </a:lnTo>
                <a:lnTo>
                  <a:pt x="2038350" y="771525"/>
                </a:lnTo>
                <a:lnTo>
                  <a:pt x="2088356" y="745331"/>
                </a:lnTo>
                <a:lnTo>
                  <a:pt x="2197893" y="666750"/>
                </a:lnTo>
                <a:lnTo>
                  <a:pt x="2247900" y="814387"/>
                </a:lnTo>
                <a:lnTo>
                  <a:pt x="2131218" y="952500"/>
                </a:lnTo>
                <a:lnTo>
                  <a:pt x="2035968" y="1076325"/>
                </a:lnTo>
                <a:lnTo>
                  <a:pt x="2026443" y="1090612"/>
                </a:lnTo>
                <a:lnTo>
                  <a:pt x="2012156" y="1095375"/>
                </a:lnTo>
                <a:lnTo>
                  <a:pt x="1957387" y="1078706"/>
                </a:lnTo>
                <a:lnTo>
                  <a:pt x="1726406" y="1000125"/>
                </a:lnTo>
                <a:lnTo>
                  <a:pt x="1254918" y="8334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EE879A-BEC9-4264-8520-75133656FF6D}"/>
              </a:ext>
            </a:extLst>
          </p:cNvPr>
          <p:cNvSpPr/>
          <p:nvPr/>
        </p:nvSpPr>
        <p:spPr>
          <a:xfrm>
            <a:off x="4079875" y="3436938"/>
            <a:ext cx="400050" cy="1447800"/>
          </a:xfrm>
          <a:custGeom>
            <a:avLst/>
            <a:gdLst>
              <a:gd name="connsiteX0" fmla="*/ 159544 w 400050"/>
              <a:gd name="connsiteY0" fmla="*/ 897731 h 1447800"/>
              <a:gd name="connsiteX1" fmla="*/ 157163 w 400050"/>
              <a:gd name="connsiteY1" fmla="*/ 769144 h 1447800"/>
              <a:gd name="connsiteX2" fmla="*/ 121444 w 400050"/>
              <a:gd name="connsiteY2" fmla="*/ 454819 h 1447800"/>
              <a:gd name="connsiteX3" fmla="*/ 109538 w 400050"/>
              <a:gd name="connsiteY3" fmla="*/ 373856 h 1447800"/>
              <a:gd name="connsiteX4" fmla="*/ 0 w 400050"/>
              <a:gd name="connsiteY4" fmla="*/ 204787 h 1447800"/>
              <a:gd name="connsiteX5" fmla="*/ 66675 w 400050"/>
              <a:gd name="connsiteY5" fmla="*/ 0 h 1447800"/>
              <a:gd name="connsiteX6" fmla="*/ 183357 w 400050"/>
              <a:gd name="connsiteY6" fmla="*/ 61912 h 1447800"/>
              <a:gd name="connsiteX7" fmla="*/ 233363 w 400050"/>
              <a:gd name="connsiteY7" fmla="*/ 85725 h 1447800"/>
              <a:gd name="connsiteX8" fmla="*/ 259557 w 400050"/>
              <a:gd name="connsiteY8" fmla="*/ 95250 h 1447800"/>
              <a:gd name="connsiteX9" fmla="*/ 309563 w 400050"/>
              <a:gd name="connsiteY9" fmla="*/ 107156 h 1447800"/>
              <a:gd name="connsiteX10" fmla="*/ 311944 w 400050"/>
              <a:gd name="connsiteY10" fmla="*/ 252412 h 1447800"/>
              <a:gd name="connsiteX11" fmla="*/ 352425 w 400050"/>
              <a:gd name="connsiteY11" fmla="*/ 762000 h 1447800"/>
              <a:gd name="connsiteX12" fmla="*/ 385763 w 400050"/>
              <a:gd name="connsiteY12" fmla="*/ 1114425 h 1447800"/>
              <a:gd name="connsiteX13" fmla="*/ 400050 w 400050"/>
              <a:gd name="connsiteY13" fmla="*/ 1219200 h 1447800"/>
              <a:gd name="connsiteX14" fmla="*/ 395288 w 400050"/>
              <a:gd name="connsiteY14" fmla="*/ 1269206 h 1447800"/>
              <a:gd name="connsiteX15" fmla="*/ 369094 w 400050"/>
              <a:gd name="connsiteY15" fmla="*/ 1354931 h 1447800"/>
              <a:gd name="connsiteX16" fmla="*/ 347663 w 400050"/>
              <a:gd name="connsiteY16" fmla="*/ 1400175 h 1447800"/>
              <a:gd name="connsiteX17" fmla="*/ 333375 w 400050"/>
              <a:gd name="connsiteY17" fmla="*/ 1426369 h 1447800"/>
              <a:gd name="connsiteX18" fmla="*/ 321469 w 400050"/>
              <a:gd name="connsiteY18" fmla="*/ 1440656 h 1447800"/>
              <a:gd name="connsiteX19" fmla="*/ 302419 w 400050"/>
              <a:gd name="connsiteY19" fmla="*/ 1447800 h 1447800"/>
              <a:gd name="connsiteX20" fmla="*/ 283369 w 400050"/>
              <a:gd name="connsiteY20" fmla="*/ 1447800 h 1447800"/>
              <a:gd name="connsiteX21" fmla="*/ 261938 w 400050"/>
              <a:gd name="connsiteY21" fmla="*/ 1438275 h 1447800"/>
              <a:gd name="connsiteX22" fmla="*/ 245269 w 400050"/>
              <a:gd name="connsiteY22" fmla="*/ 1426369 h 1447800"/>
              <a:gd name="connsiteX23" fmla="*/ 233363 w 400050"/>
              <a:gd name="connsiteY23" fmla="*/ 1404937 h 1447800"/>
              <a:gd name="connsiteX24" fmla="*/ 209550 w 400050"/>
              <a:gd name="connsiteY24" fmla="*/ 1359694 h 1447800"/>
              <a:gd name="connsiteX25" fmla="*/ 173832 w 400050"/>
              <a:gd name="connsiteY25" fmla="*/ 1278731 h 1447800"/>
              <a:gd name="connsiteX26" fmla="*/ 159544 w 400050"/>
              <a:gd name="connsiteY26" fmla="*/ 1219200 h 1447800"/>
              <a:gd name="connsiteX27" fmla="*/ 157163 w 400050"/>
              <a:gd name="connsiteY27" fmla="*/ 1173956 h 1447800"/>
              <a:gd name="connsiteX28" fmla="*/ 157163 w 400050"/>
              <a:gd name="connsiteY28" fmla="*/ 1133475 h 1447800"/>
              <a:gd name="connsiteX29" fmla="*/ 159544 w 400050"/>
              <a:gd name="connsiteY29" fmla="*/ 897731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1447800">
                <a:moveTo>
                  <a:pt x="159544" y="897731"/>
                </a:moveTo>
                <a:cubicBezTo>
                  <a:pt x="158750" y="854869"/>
                  <a:pt x="157957" y="812006"/>
                  <a:pt x="157163" y="769144"/>
                </a:cubicBezTo>
                <a:lnTo>
                  <a:pt x="121444" y="454819"/>
                </a:lnTo>
                <a:lnTo>
                  <a:pt x="109538" y="373856"/>
                </a:lnTo>
                <a:lnTo>
                  <a:pt x="0" y="204787"/>
                </a:lnTo>
                <a:lnTo>
                  <a:pt x="66675" y="0"/>
                </a:lnTo>
                <a:lnTo>
                  <a:pt x="183357" y="61912"/>
                </a:lnTo>
                <a:lnTo>
                  <a:pt x="233363" y="85725"/>
                </a:lnTo>
                <a:lnTo>
                  <a:pt x="259557" y="95250"/>
                </a:lnTo>
                <a:lnTo>
                  <a:pt x="309563" y="107156"/>
                </a:lnTo>
                <a:cubicBezTo>
                  <a:pt x="310357" y="155575"/>
                  <a:pt x="311150" y="203993"/>
                  <a:pt x="311944" y="252412"/>
                </a:cubicBezTo>
                <a:lnTo>
                  <a:pt x="352425" y="762000"/>
                </a:lnTo>
                <a:lnTo>
                  <a:pt x="385763" y="1114425"/>
                </a:lnTo>
                <a:lnTo>
                  <a:pt x="400050" y="1219200"/>
                </a:lnTo>
                <a:lnTo>
                  <a:pt x="395288" y="1269206"/>
                </a:lnTo>
                <a:lnTo>
                  <a:pt x="369094" y="1354931"/>
                </a:lnTo>
                <a:lnTo>
                  <a:pt x="347663" y="1400175"/>
                </a:lnTo>
                <a:lnTo>
                  <a:pt x="333375" y="1426369"/>
                </a:lnTo>
                <a:lnTo>
                  <a:pt x="321469" y="1440656"/>
                </a:lnTo>
                <a:lnTo>
                  <a:pt x="302419" y="1447800"/>
                </a:lnTo>
                <a:lnTo>
                  <a:pt x="283369" y="1447800"/>
                </a:lnTo>
                <a:lnTo>
                  <a:pt x="261938" y="1438275"/>
                </a:lnTo>
                <a:lnTo>
                  <a:pt x="245269" y="1426369"/>
                </a:lnTo>
                <a:lnTo>
                  <a:pt x="233363" y="1404937"/>
                </a:lnTo>
                <a:lnTo>
                  <a:pt x="209550" y="1359694"/>
                </a:lnTo>
                <a:lnTo>
                  <a:pt x="173832" y="1278731"/>
                </a:lnTo>
                <a:lnTo>
                  <a:pt x="159544" y="1219200"/>
                </a:lnTo>
                <a:lnTo>
                  <a:pt x="157163" y="1173956"/>
                </a:lnTo>
                <a:lnTo>
                  <a:pt x="157163" y="1133475"/>
                </a:lnTo>
                <a:cubicBezTo>
                  <a:pt x="157957" y="1052512"/>
                  <a:pt x="158750" y="971550"/>
                  <a:pt x="159544" y="897731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C0F9D5-045D-41B1-9312-3F505CA13F2B}"/>
              </a:ext>
            </a:extLst>
          </p:cNvPr>
          <p:cNvSpPr/>
          <p:nvPr/>
        </p:nvSpPr>
        <p:spPr>
          <a:xfrm>
            <a:off x="4260850" y="3341689"/>
            <a:ext cx="1182688" cy="1296987"/>
          </a:xfrm>
          <a:custGeom>
            <a:avLst/>
            <a:gdLst>
              <a:gd name="connsiteX0" fmla="*/ 542925 w 1183482"/>
              <a:gd name="connsiteY0" fmla="*/ 259556 h 1297781"/>
              <a:gd name="connsiteX1" fmla="*/ 321469 w 1183482"/>
              <a:gd name="connsiteY1" fmla="*/ 311944 h 1297781"/>
              <a:gd name="connsiteX2" fmla="*/ 233363 w 1183482"/>
              <a:gd name="connsiteY2" fmla="*/ 338137 h 1297781"/>
              <a:gd name="connsiteX3" fmla="*/ 85725 w 1183482"/>
              <a:gd name="connsiteY3" fmla="*/ 395287 h 1297781"/>
              <a:gd name="connsiteX4" fmla="*/ 0 w 1183482"/>
              <a:gd name="connsiteY4" fmla="*/ 230981 h 1297781"/>
              <a:gd name="connsiteX5" fmla="*/ 121444 w 1183482"/>
              <a:gd name="connsiteY5" fmla="*/ 202406 h 1297781"/>
              <a:gd name="connsiteX6" fmla="*/ 459582 w 1183482"/>
              <a:gd name="connsiteY6" fmla="*/ 123825 h 1297781"/>
              <a:gd name="connsiteX7" fmla="*/ 692944 w 1183482"/>
              <a:gd name="connsiteY7" fmla="*/ 71437 h 1297781"/>
              <a:gd name="connsiteX8" fmla="*/ 752475 w 1183482"/>
              <a:gd name="connsiteY8" fmla="*/ 59531 h 1297781"/>
              <a:gd name="connsiteX9" fmla="*/ 800100 w 1183482"/>
              <a:gd name="connsiteY9" fmla="*/ 47625 h 1297781"/>
              <a:gd name="connsiteX10" fmla="*/ 847725 w 1183482"/>
              <a:gd name="connsiteY10" fmla="*/ 26194 h 1297781"/>
              <a:gd name="connsiteX11" fmla="*/ 885825 w 1183482"/>
              <a:gd name="connsiteY11" fmla="*/ 2381 h 1297781"/>
              <a:gd name="connsiteX12" fmla="*/ 897732 w 1183482"/>
              <a:gd name="connsiteY12" fmla="*/ 0 h 1297781"/>
              <a:gd name="connsiteX13" fmla="*/ 926307 w 1183482"/>
              <a:gd name="connsiteY13" fmla="*/ 11906 h 1297781"/>
              <a:gd name="connsiteX14" fmla="*/ 1002507 w 1183482"/>
              <a:gd name="connsiteY14" fmla="*/ 54769 h 1297781"/>
              <a:gd name="connsiteX15" fmla="*/ 1042988 w 1183482"/>
              <a:gd name="connsiteY15" fmla="*/ 85725 h 1297781"/>
              <a:gd name="connsiteX16" fmla="*/ 1088232 w 1183482"/>
              <a:gd name="connsiteY16" fmla="*/ 123825 h 1297781"/>
              <a:gd name="connsiteX17" fmla="*/ 1119188 w 1183482"/>
              <a:gd name="connsiteY17" fmla="*/ 159544 h 1297781"/>
              <a:gd name="connsiteX18" fmla="*/ 1143000 w 1183482"/>
              <a:gd name="connsiteY18" fmla="*/ 192881 h 1297781"/>
              <a:gd name="connsiteX19" fmla="*/ 1162050 w 1183482"/>
              <a:gd name="connsiteY19" fmla="*/ 226219 h 1297781"/>
              <a:gd name="connsiteX20" fmla="*/ 1176338 w 1183482"/>
              <a:gd name="connsiteY20" fmla="*/ 266700 h 1297781"/>
              <a:gd name="connsiteX21" fmla="*/ 1181100 w 1183482"/>
              <a:gd name="connsiteY21" fmla="*/ 290512 h 1297781"/>
              <a:gd name="connsiteX22" fmla="*/ 1183482 w 1183482"/>
              <a:gd name="connsiteY22" fmla="*/ 321469 h 1297781"/>
              <a:gd name="connsiteX23" fmla="*/ 1176338 w 1183482"/>
              <a:gd name="connsiteY23" fmla="*/ 347662 h 1297781"/>
              <a:gd name="connsiteX24" fmla="*/ 1152525 w 1183482"/>
              <a:gd name="connsiteY24" fmla="*/ 378619 h 1297781"/>
              <a:gd name="connsiteX25" fmla="*/ 1131094 w 1183482"/>
              <a:gd name="connsiteY25" fmla="*/ 402431 h 1297781"/>
              <a:gd name="connsiteX26" fmla="*/ 1116807 w 1183482"/>
              <a:gd name="connsiteY26" fmla="*/ 421481 h 1297781"/>
              <a:gd name="connsiteX27" fmla="*/ 1073944 w 1183482"/>
              <a:gd name="connsiteY27" fmla="*/ 540544 h 1297781"/>
              <a:gd name="connsiteX28" fmla="*/ 1066800 w 1183482"/>
              <a:gd name="connsiteY28" fmla="*/ 581025 h 1297781"/>
              <a:gd name="connsiteX29" fmla="*/ 1031082 w 1183482"/>
              <a:gd name="connsiteY29" fmla="*/ 797719 h 1297781"/>
              <a:gd name="connsiteX30" fmla="*/ 959644 w 1183482"/>
              <a:gd name="connsiteY30" fmla="*/ 1223962 h 1297781"/>
              <a:gd name="connsiteX31" fmla="*/ 950119 w 1183482"/>
              <a:gd name="connsiteY31" fmla="*/ 1247775 h 1297781"/>
              <a:gd name="connsiteX32" fmla="*/ 923925 w 1183482"/>
              <a:gd name="connsiteY32" fmla="*/ 1271587 h 1297781"/>
              <a:gd name="connsiteX33" fmla="*/ 888207 w 1183482"/>
              <a:gd name="connsiteY33" fmla="*/ 1290637 h 1297781"/>
              <a:gd name="connsiteX34" fmla="*/ 854869 w 1183482"/>
              <a:gd name="connsiteY34" fmla="*/ 1297781 h 1297781"/>
              <a:gd name="connsiteX35" fmla="*/ 821532 w 1183482"/>
              <a:gd name="connsiteY35" fmla="*/ 1295400 h 1297781"/>
              <a:gd name="connsiteX36" fmla="*/ 802482 w 1183482"/>
              <a:gd name="connsiteY36" fmla="*/ 1288256 h 1297781"/>
              <a:gd name="connsiteX37" fmla="*/ 783432 w 1183482"/>
              <a:gd name="connsiteY37" fmla="*/ 1271587 h 1297781"/>
              <a:gd name="connsiteX38" fmla="*/ 778669 w 1183482"/>
              <a:gd name="connsiteY38" fmla="*/ 1204912 h 1297781"/>
              <a:gd name="connsiteX39" fmla="*/ 778669 w 1183482"/>
              <a:gd name="connsiteY39" fmla="*/ 1092994 h 1297781"/>
              <a:gd name="connsiteX40" fmla="*/ 835819 w 1183482"/>
              <a:gd name="connsiteY40" fmla="*/ 483394 h 1297781"/>
              <a:gd name="connsiteX41" fmla="*/ 845344 w 1183482"/>
              <a:gd name="connsiteY41" fmla="*/ 292894 h 1297781"/>
              <a:gd name="connsiteX42" fmla="*/ 842963 w 1183482"/>
              <a:gd name="connsiteY42" fmla="*/ 235744 h 1297781"/>
              <a:gd name="connsiteX43" fmla="*/ 838200 w 1183482"/>
              <a:gd name="connsiteY43" fmla="*/ 223837 h 1297781"/>
              <a:gd name="connsiteX44" fmla="*/ 826294 w 1183482"/>
              <a:gd name="connsiteY44" fmla="*/ 214312 h 1297781"/>
              <a:gd name="connsiteX45" fmla="*/ 807244 w 1183482"/>
              <a:gd name="connsiteY45" fmla="*/ 207169 h 1297781"/>
              <a:gd name="connsiteX46" fmla="*/ 776288 w 1183482"/>
              <a:gd name="connsiteY46" fmla="*/ 211931 h 1297781"/>
              <a:gd name="connsiteX47" fmla="*/ 752475 w 1183482"/>
              <a:gd name="connsiteY47" fmla="*/ 223837 h 1297781"/>
              <a:gd name="connsiteX48" fmla="*/ 542925 w 1183482"/>
              <a:gd name="connsiteY48" fmla="*/ 25955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3482" h="1297781">
                <a:moveTo>
                  <a:pt x="542925" y="259556"/>
                </a:moveTo>
                <a:lnTo>
                  <a:pt x="321469" y="311944"/>
                </a:lnTo>
                <a:lnTo>
                  <a:pt x="233363" y="338137"/>
                </a:lnTo>
                <a:lnTo>
                  <a:pt x="85725" y="395287"/>
                </a:lnTo>
                <a:lnTo>
                  <a:pt x="0" y="230981"/>
                </a:lnTo>
                <a:lnTo>
                  <a:pt x="121444" y="202406"/>
                </a:lnTo>
                <a:lnTo>
                  <a:pt x="459582" y="123825"/>
                </a:lnTo>
                <a:lnTo>
                  <a:pt x="692944" y="71437"/>
                </a:lnTo>
                <a:lnTo>
                  <a:pt x="752475" y="59531"/>
                </a:lnTo>
                <a:lnTo>
                  <a:pt x="800100" y="47625"/>
                </a:lnTo>
                <a:lnTo>
                  <a:pt x="847725" y="26194"/>
                </a:lnTo>
                <a:lnTo>
                  <a:pt x="885825" y="2381"/>
                </a:lnTo>
                <a:lnTo>
                  <a:pt x="897732" y="0"/>
                </a:lnTo>
                <a:lnTo>
                  <a:pt x="926307" y="11906"/>
                </a:lnTo>
                <a:lnTo>
                  <a:pt x="1002507" y="54769"/>
                </a:lnTo>
                <a:lnTo>
                  <a:pt x="1042988" y="85725"/>
                </a:lnTo>
                <a:lnTo>
                  <a:pt x="1088232" y="123825"/>
                </a:lnTo>
                <a:lnTo>
                  <a:pt x="1119188" y="159544"/>
                </a:lnTo>
                <a:lnTo>
                  <a:pt x="1143000" y="192881"/>
                </a:lnTo>
                <a:lnTo>
                  <a:pt x="1162050" y="226219"/>
                </a:lnTo>
                <a:lnTo>
                  <a:pt x="1176338" y="266700"/>
                </a:lnTo>
                <a:lnTo>
                  <a:pt x="1181100" y="290512"/>
                </a:lnTo>
                <a:lnTo>
                  <a:pt x="1183482" y="321469"/>
                </a:lnTo>
                <a:lnTo>
                  <a:pt x="1176338" y="347662"/>
                </a:lnTo>
                <a:lnTo>
                  <a:pt x="1152525" y="378619"/>
                </a:lnTo>
                <a:lnTo>
                  <a:pt x="1131094" y="402431"/>
                </a:lnTo>
                <a:lnTo>
                  <a:pt x="1116807" y="421481"/>
                </a:lnTo>
                <a:lnTo>
                  <a:pt x="1073944" y="540544"/>
                </a:lnTo>
                <a:lnTo>
                  <a:pt x="1066800" y="581025"/>
                </a:lnTo>
                <a:lnTo>
                  <a:pt x="1031082" y="797719"/>
                </a:lnTo>
                <a:lnTo>
                  <a:pt x="959644" y="1223962"/>
                </a:lnTo>
                <a:lnTo>
                  <a:pt x="950119" y="1247775"/>
                </a:lnTo>
                <a:lnTo>
                  <a:pt x="923925" y="1271587"/>
                </a:lnTo>
                <a:lnTo>
                  <a:pt x="888207" y="1290637"/>
                </a:lnTo>
                <a:lnTo>
                  <a:pt x="854869" y="1297781"/>
                </a:lnTo>
                <a:lnTo>
                  <a:pt x="821532" y="1295400"/>
                </a:lnTo>
                <a:lnTo>
                  <a:pt x="802482" y="1288256"/>
                </a:lnTo>
                <a:lnTo>
                  <a:pt x="783432" y="1271587"/>
                </a:lnTo>
                <a:lnTo>
                  <a:pt x="778669" y="1204912"/>
                </a:lnTo>
                <a:lnTo>
                  <a:pt x="778669" y="1092994"/>
                </a:lnTo>
                <a:lnTo>
                  <a:pt x="835819" y="483394"/>
                </a:lnTo>
                <a:lnTo>
                  <a:pt x="845344" y="292894"/>
                </a:lnTo>
                <a:cubicBezTo>
                  <a:pt x="844550" y="273844"/>
                  <a:pt x="843757" y="254794"/>
                  <a:pt x="842963" y="235744"/>
                </a:cubicBezTo>
                <a:lnTo>
                  <a:pt x="838200" y="223837"/>
                </a:lnTo>
                <a:lnTo>
                  <a:pt x="826294" y="214312"/>
                </a:lnTo>
                <a:lnTo>
                  <a:pt x="807244" y="207169"/>
                </a:lnTo>
                <a:lnTo>
                  <a:pt x="776288" y="211931"/>
                </a:lnTo>
                <a:lnTo>
                  <a:pt x="752475" y="223837"/>
                </a:lnTo>
                <a:lnTo>
                  <a:pt x="542925" y="2595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A72871A-82F2-4FA8-BE3C-731B46599851}"/>
              </a:ext>
            </a:extLst>
          </p:cNvPr>
          <p:cNvSpPr/>
          <p:nvPr/>
        </p:nvSpPr>
        <p:spPr>
          <a:xfrm>
            <a:off x="4391026" y="4395789"/>
            <a:ext cx="714375" cy="300037"/>
          </a:xfrm>
          <a:custGeom>
            <a:avLst/>
            <a:gdLst>
              <a:gd name="connsiteX0" fmla="*/ 321469 w 714375"/>
              <a:gd name="connsiteY0" fmla="*/ 235743 h 300037"/>
              <a:gd name="connsiteX1" fmla="*/ 23813 w 714375"/>
              <a:gd name="connsiteY1" fmla="*/ 300037 h 300037"/>
              <a:gd name="connsiteX2" fmla="*/ 0 w 714375"/>
              <a:gd name="connsiteY2" fmla="*/ 138112 h 300037"/>
              <a:gd name="connsiteX3" fmla="*/ 690563 w 714375"/>
              <a:gd name="connsiteY3" fmla="*/ 0 h 300037"/>
              <a:gd name="connsiteX4" fmla="*/ 714375 w 714375"/>
              <a:gd name="connsiteY4" fmla="*/ 161925 h 300037"/>
              <a:gd name="connsiteX5" fmla="*/ 321469 w 714375"/>
              <a:gd name="connsiteY5" fmla="*/ 235743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300037">
                <a:moveTo>
                  <a:pt x="321469" y="235743"/>
                </a:moveTo>
                <a:lnTo>
                  <a:pt x="23813" y="300037"/>
                </a:lnTo>
                <a:lnTo>
                  <a:pt x="0" y="138112"/>
                </a:lnTo>
                <a:lnTo>
                  <a:pt x="690563" y="0"/>
                </a:lnTo>
                <a:lnTo>
                  <a:pt x="714375" y="161925"/>
                </a:lnTo>
                <a:lnTo>
                  <a:pt x="321469" y="2357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BF793F-CD57-42E3-9454-100C0347D2F0}"/>
              </a:ext>
            </a:extLst>
          </p:cNvPr>
          <p:cNvSpPr/>
          <p:nvPr/>
        </p:nvSpPr>
        <p:spPr>
          <a:xfrm>
            <a:off x="5886450" y="1979613"/>
            <a:ext cx="2522538" cy="488950"/>
          </a:xfrm>
          <a:custGeom>
            <a:avLst/>
            <a:gdLst>
              <a:gd name="connsiteX0" fmla="*/ 1359694 w 2521744"/>
              <a:gd name="connsiteY0" fmla="*/ 261937 h 490537"/>
              <a:gd name="connsiteX1" fmla="*/ 959644 w 2521744"/>
              <a:gd name="connsiteY1" fmla="*/ 316706 h 490537"/>
              <a:gd name="connsiteX2" fmla="*/ 745331 w 2521744"/>
              <a:gd name="connsiteY2" fmla="*/ 357187 h 490537"/>
              <a:gd name="connsiteX3" fmla="*/ 483394 w 2521744"/>
              <a:gd name="connsiteY3" fmla="*/ 388144 h 490537"/>
              <a:gd name="connsiteX4" fmla="*/ 342900 w 2521744"/>
              <a:gd name="connsiteY4" fmla="*/ 402431 h 490537"/>
              <a:gd name="connsiteX5" fmla="*/ 33338 w 2521744"/>
              <a:gd name="connsiteY5" fmla="*/ 426244 h 490537"/>
              <a:gd name="connsiteX6" fmla="*/ 0 w 2521744"/>
              <a:gd name="connsiteY6" fmla="*/ 273844 h 490537"/>
              <a:gd name="connsiteX7" fmla="*/ 354806 w 2521744"/>
              <a:gd name="connsiteY7" fmla="*/ 240506 h 490537"/>
              <a:gd name="connsiteX8" fmla="*/ 588169 w 2521744"/>
              <a:gd name="connsiteY8" fmla="*/ 209550 h 490537"/>
              <a:gd name="connsiteX9" fmla="*/ 828675 w 2521744"/>
              <a:gd name="connsiteY9" fmla="*/ 171450 h 490537"/>
              <a:gd name="connsiteX10" fmla="*/ 1035844 w 2521744"/>
              <a:gd name="connsiteY10" fmla="*/ 140494 h 490537"/>
              <a:gd name="connsiteX11" fmla="*/ 1419225 w 2521744"/>
              <a:gd name="connsiteY11" fmla="*/ 95250 h 490537"/>
              <a:gd name="connsiteX12" fmla="*/ 1714500 w 2521744"/>
              <a:gd name="connsiteY12" fmla="*/ 64294 h 490537"/>
              <a:gd name="connsiteX13" fmla="*/ 1790700 w 2521744"/>
              <a:gd name="connsiteY13" fmla="*/ 61912 h 490537"/>
              <a:gd name="connsiteX14" fmla="*/ 1862138 w 2521744"/>
              <a:gd name="connsiteY14" fmla="*/ 59531 h 490537"/>
              <a:gd name="connsiteX15" fmla="*/ 1952625 w 2521744"/>
              <a:gd name="connsiteY15" fmla="*/ 42862 h 490537"/>
              <a:gd name="connsiteX16" fmla="*/ 2069306 w 2521744"/>
              <a:gd name="connsiteY16" fmla="*/ 4762 h 490537"/>
              <a:gd name="connsiteX17" fmla="*/ 2081213 w 2521744"/>
              <a:gd name="connsiteY17" fmla="*/ 0 h 490537"/>
              <a:gd name="connsiteX18" fmla="*/ 2102644 w 2521744"/>
              <a:gd name="connsiteY18" fmla="*/ 4762 h 490537"/>
              <a:gd name="connsiteX19" fmla="*/ 2171700 w 2521744"/>
              <a:gd name="connsiteY19" fmla="*/ 40481 h 490537"/>
              <a:gd name="connsiteX20" fmla="*/ 2288381 w 2521744"/>
              <a:gd name="connsiteY20" fmla="*/ 114300 h 490537"/>
              <a:gd name="connsiteX21" fmla="*/ 2390775 w 2521744"/>
              <a:gd name="connsiteY21" fmla="*/ 190500 h 490537"/>
              <a:gd name="connsiteX22" fmla="*/ 2483644 w 2521744"/>
              <a:gd name="connsiteY22" fmla="*/ 271462 h 490537"/>
              <a:gd name="connsiteX23" fmla="*/ 2502694 w 2521744"/>
              <a:gd name="connsiteY23" fmla="*/ 292894 h 490537"/>
              <a:gd name="connsiteX24" fmla="*/ 2514600 w 2521744"/>
              <a:gd name="connsiteY24" fmla="*/ 314325 h 490537"/>
              <a:gd name="connsiteX25" fmla="*/ 2521744 w 2521744"/>
              <a:gd name="connsiteY25" fmla="*/ 345281 h 490537"/>
              <a:gd name="connsiteX26" fmla="*/ 2521744 w 2521744"/>
              <a:gd name="connsiteY26" fmla="*/ 376237 h 490537"/>
              <a:gd name="connsiteX27" fmla="*/ 2509838 w 2521744"/>
              <a:gd name="connsiteY27" fmla="*/ 402431 h 490537"/>
              <a:gd name="connsiteX28" fmla="*/ 2490788 w 2521744"/>
              <a:gd name="connsiteY28" fmla="*/ 423862 h 490537"/>
              <a:gd name="connsiteX29" fmla="*/ 2455069 w 2521744"/>
              <a:gd name="connsiteY29" fmla="*/ 442912 h 490537"/>
              <a:gd name="connsiteX30" fmla="*/ 2355056 w 2521744"/>
              <a:gd name="connsiteY30" fmla="*/ 469106 h 490537"/>
              <a:gd name="connsiteX31" fmla="*/ 2231231 w 2521744"/>
              <a:gd name="connsiteY31" fmla="*/ 490537 h 490537"/>
              <a:gd name="connsiteX32" fmla="*/ 2140744 w 2521744"/>
              <a:gd name="connsiteY32" fmla="*/ 309562 h 490537"/>
              <a:gd name="connsiteX33" fmla="*/ 2112169 w 2521744"/>
              <a:gd name="connsiteY33" fmla="*/ 250031 h 490537"/>
              <a:gd name="connsiteX34" fmla="*/ 2090738 w 2521744"/>
              <a:gd name="connsiteY34" fmla="*/ 238125 h 490537"/>
              <a:gd name="connsiteX35" fmla="*/ 2059781 w 2521744"/>
              <a:gd name="connsiteY35" fmla="*/ 230981 h 490537"/>
              <a:gd name="connsiteX36" fmla="*/ 1976438 w 2521744"/>
              <a:gd name="connsiteY36" fmla="*/ 223837 h 490537"/>
              <a:gd name="connsiteX37" fmla="*/ 1850231 w 2521744"/>
              <a:gd name="connsiteY37" fmla="*/ 221456 h 490537"/>
              <a:gd name="connsiteX38" fmla="*/ 1697831 w 2521744"/>
              <a:gd name="connsiteY38" fmla="*/ 228600 h 490537"/>
              <a:gd name="connsiteX39" fmla="*/ 1359694 w 2521744"/>
              <a:gd name="connsiteY39" fmla="*/ 26193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521744" h="490537">
                <a:moveTo>
                  <a:pt x="1359694" y="261937"/>
                </a:moveTo>
                <a:lnTo>
                  <a:pt x="959644" y="316706"/>
                </a:lnTo>
                <a:lnTo>
                  <a:pt x="745331" y="357187"/>
                </a:lnTo>
                <a:lnTo>
                  <a:pt x="483394" y="388144"/>
                </a:lnTo>
                <a:lnTo>
                  <a:pt x="342900" y="402431"/>
                </a:lnTo>
                <a:lnTo>
                  <a:pt x="33338" y="426244"/>
                </a:lnTo>
                <a:lnTo>
                  <a:pt x="0" y="273844"/>
                </a:lnTo>
                <a:lnTo>
                  <a:pt x="354806" y="240506"/>
                </a:lnTo>
                <a:lnTo>
                  <a:pt x="588169" y="209550"/>
                </a:lnTo>
                <a:lnTo>
                  <a:pt x="828675" y="171450"/>
                </a:lnTo>
                <a:lnTo>
                  <a:pt x="1035844" y="140494"/>
                </a:lnTo>
                <a:lnTo>
                  <a:pt x="1419225" y="95250"/>
                </a:lnTo>
                <a:lnTo>
                  <a:pt x="1714500" y="64294"/>
                </a:lnTo>
                <a:lnTo>
                  <a:pt x="1790700" y="61912"/>
                </a:lnTo>
                <a:lnTo>
                  <a:pt x="1862138" y="59531"/>
                </a:lnTo>
                <a:lnTo>
                  <a:pt x="1952625" y="42862"/>
                </a:lnTo>
                <a:lnTo>
                  <a:pt x="2069306" y="4762"/>
                </a:lnTo>
                <a:lnTo>
                  <a:pt x="2081213" y="0"/>
                </a:lnTo>
                <a:lnTo>
                  <a:pt x="2102644" y="4762"/>
                </a:lnTo>
                <a:lnTo>
                  <a:pt x="2171700" y="40481"/>
                </a:lnTo>
                <a:lnTo>
                  <a:pt x="2288381" y="114300"/>
                </a:lnTo>
                <a:lnTo>
                  <a:pt x="2390775" y="190500"/>
                </a:lnTo>
                <a:lnTo>
                  <a:pt x="2483644" y="271462"/>
                </a:lnTo>
                <a:lnTo>
                  <a:pt x="2502694" y="292894"/>
                </a:lnTo>
                <a:lnTo>
                  <a:pt x="2514600" y="314325"/>
                </a:lnTo>
                <a:lnTo>
                  <a:pt x="2521744" y="345281"/>
                </a:lnTo>
                <a:lnTo>
                  <a:pt x="2521744" y="376237"/>
                </a:lnTo>
                <a:lnTo>
                  <a:pt x="2509838" y="402431"/>
                </a:lnTo>
                <a:lnTo>
                  <a:pt x="2490788" y="423862"/>
                </a:lnTo>
                <a:lnTo>
                  <a:pt x="2455069" y="442912"/>
                </a:lnTo>
                <a:lnTo>
                  <a:pt x="2355056" y="469106"/>
                </a:lnTo>
                <a:lnTo>
                  <a:pt x="2231231" y="490537"/>
                </a:lnTo>
                <a:lnTo>
                  <a:pt x="2140744" y="309562"/>
                </a:lnTo>
                <a:lnTo>
                  <a:pt x="2112169" y="250031"/>
                </a:lnTo>
                <a:lnTo>
                  <a:pt x="2090738" y="238125"/>
                </a:lnTo>
                <a:lnTo>
                  <a:pt x="2059781" y="230981"/>
                </a:lnTo>
                <a:lnTo>
                  <a:pt x="1976438" y="223837"/>
                </a:lnTo>
                <a:lnTo>
                  <a:pt x="1850231" y="221456"/>
                </a:lnTo>
                <a:lnTo>
                  <a:pt x="1697831" y="228600"/>
                </a:lnTo>
                <a:lnTo>
                  <a:pt x="1359694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3237E64-C0AD-4803-8C3D-79C7A00A68E2}"/>
              </a:ext>
            </a:extLst>
          </p:cNvPr>
          <p:cNvSpPr/>
          <p:nvPr/>
        </p:nvSpPr>
        <p:spPr>
          <a:xfrm>
            <a:off x="7656514" y="2157414"/>
            <a:ext cx="490537" cy="604837"/>
          </a:xfrm>
          <a:custGeom>
            <a:avLst/>
            <a:gdLst>
              <a:gd name="connsiteX0" fmla="*/ 228600 w 490537"/>
              <a:gd name="connsiteY0" fmla="*/ 278606 h 604837"/>
              <a:gd name="connsiteX1" fmla="*/ 347662 w 490537"/>
              <a:gd name="connsiteY1" fmla="*/ 111918 h 604837"/>
              <a:gd name="connsiteX2" fmla="*/ 335756 w 490537"/>
              <a:gd name="connsiteY2" fmla="*/ 0 h 604837"/>
              <a:gd name="connsiteX3" fmla="*/ 490537 w 490537"/>
              <a:gd name="connsiteY3" fmla="*/ 288131 h 604837"/>
              <a:gd name="connsiteX4" fmla="*/ 459581 w 490537"/>
              <a:gd name="connsiteY4" fmla="*/ 311943 h 604837"/>
              <a:gd name="connsiteX5" fmla="*/ 271462 w 490537"/>
              <a:gd name="connsiteY5" fmla="*/ 440531 h 604837"/>
              <a:gd name="connsiteX6" fmla="*/ 61912 w 490537"/>
              <a:gd name="connsiteY6" fmla="*/ 585787 h 604837"/>
              <a:gd name="connsiteX7" fmla="*/ 35719 w 490537"/>
              <a:gd name="connsiteY7" fmla="*/ 602456 h 604837"/>
              <a:gd name="connsiteX8" fmla="*/ 16669 w 490537"/>
              <a:gd name="connsiteY8" fmla="*/ 604837 h 604837"/>
              <a:gd name="connsiteX9" fmla="*/ 7144 w 490537"/>
              <a:gd name="connsiteY9" fmla="*/ 602456 h 604837"/>
              <a:gd name="connsiteX10" fmla="*/ 0 w 490537"/>
              <a:gd name="connsiteY10" fmla="*/ 590550 h 604837"/>
              <a:gd name="connsiteX11" fmla="*/ 2381 w 490537"/>
              <a:gd name="connsiteY11" fmla="*/ 573881 h 604837"/>
              <a:gd name="connsiteX12" fmla="*/ 85725 w 490537"/>
              <a:gd name="connsiteY12" fmla="*/ 461962 h 604837"/>
              <a:gd name="connsiteX13" fmla="*/ 228600 w 490537"/>
              <a:gd name="connsiteY13" fmla="*/ 27860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0537" h="604837">
                <a:moveTo>
                  <a:pt x="228600" y="278606"/>
                </a:moveTo>
                <a:lnTo>
                  <a:pt x="347662" y="111918"/>
                </a:lnTo>
                <a:lnTo>
                  <a:pt x="335756" y="0"/>
                </a:lnTo>
                <a:lnTo>
                  <a:pt x="490537" y="288131"/>
                </a:lnTo>
                <a:lnTo>
                  <a:pt x="459581" y="311943"/>
                </a:lnTo>
                <a:lnTo>
                  <a:pt x="271462" y="440531"/>
                </a:lnTo>
                <a:lnTo>
                  <a:pt x="61912" y="585787"/>
                </a:lnTo>
                <a:lnTo>
                  <a:pt x="35719" y="602456"/>
                </a:lnTo>
                <a:lnTo>
                  <a:pt x="16669" y="604837"/>
                </a:lnTo>
                <a:lnTo>
                  <a:pt x="7144" y="602456"/>
                </a:lnTo>
                <a:lnTo>
                  <a:pt x="0" y="590550"/>
                </a:lnTo>
                <a:lnTo>
                  <a:pt x="2381" y="573881"/>
                </a:lnTo>
                <a:lnTo>
                  <a:pt x="85725" y="461962"/>
                </a:lnTo>
                <a:lnTo>
                  <a:pt x="228600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5370391-7B5B-43AC-A8E0-55CC11EA3A0A}"/>
              </a:ext>
            </a:extLst>
          </p:cNvPr>
          <p:cNvSpPr/>
          <p:nvPr/>
        </p:nvSpPr>
        <p:spPr>
          <a:xfrm rot="16200000">
            <a:off x="4855369" y="2002631"/>
            <a:ext cx="2857500" cy="1677988"/>
          </a:xfrm>
          <a:custGeom>
            <a:avLst/>
            <a:gdLst>
              <a:gd name="connsiteX0" fmla="*/ 1300163 w 2857500"/>
              <a:gd name="connsiteY0" fmla="*/ 1135856 h 1678781"/>
              <a:gd name="connsiteX1" fmla="*/ 1071563 w 2857500"/>
              <a:gd name="connsiteY1" fmla="*/ 1002506 h 1678781"/>
              <a:gd name="connsiteX2" fmla="*/ 804863 w 2857500"/>
              <a:gd name="connsiteY2" fmla="*/ 826294 h 1678781"/>
              <a:gd name="connsiteX3" fmla="*/ 600075 w 2857500"/>
              <a:gd name="connsiteY3" fmla="*/ 654844 h 1678781"/>
              <a:gd name="connsiteX4" fmla="*/ 423863 w 2857500"/>
              <a:gd name="connsiteY4" fmla="*/ 490537 h 1678781"/>
              <a:gd name="connsiteX5" fmla="*/ 245269 w 2857500"/>
              <a:gd name="connsiteY5" fmla="*/ 321469 h 1678781"/>
              <a:gd name="connsiteX6" fmla="*/ 76200 w 2857500"/>
              <a:gd name="connsiteY6" fmla="*/ 142875 h 1678781"/>
              <a:gd name="connsiteX7" fmla="*/ 21432 w 2857500"/>
              <a:gd name="connsiteY7" fmla="*/ 83344 h 1678781"/>
              <a:gd name="connsiteX8" fmla="*/ 7144 w 2857500"/>
              <a:gd name="connsiteY8" fmla="*/ 59531 h 1678781"/>
              <a:gd name="connsiteX9" fmla="*/ 0 w 2857500"/>
              <a:gd name="connsiteY9" fmla="*/ 30956 h 1678781"/>
              <a:gd name="connsiteX10" fmla="*/ 0 w 2857500"/>
              <a:gd name="connsiteY10" fmla="*/ 14287 h 1678781"/>
              <a:gd name="connsiteX11" fmla="*/ 7144 w 2857500"/>
              <a:gd name="connsiteY11" fmla="*/ 2381 h 1678781"/>
              <a:gd name="connsiteX12" fmla="*/ 21432 w 2857500"/>
              <a:gd name="connsiteY12" fmla="*/ 0 h 1678781"/>
              <a:gd name="connsiteX13" fmla="*/ 54769 w 2857500"/>
              <a:gd name="connsiteY13" fmla="*/ 7144 h 1678781"/>
              <a:gd name="connsiteX14" fmla="*/ 83344 w 2857500"/>
              <a:gd name="connsiteY14" fmla="*/ 19050 h 1678781"/>
              <a:gd name="connsiteX15" fmla="*/ 116682 w 2857500"/>
              <a:gd name="connsiteY15" fmla="*/ 54769 h 1678781"/>
              <a:gd name="connsiteX16" fmla="*/ 233363 w 2857500"/>
              <a:gd name="connsiteY16" fmla="*/ 169069 h 1678781"/>
              <a:gd name="connsiteX17" fmla="*/ 376238 w 2857500"/>
              <a:gd name="connsiteY17" fmla="*/ 300037 h 1678781"/>
              <a:gd name="connsiteX18" fmla="*/ 535782 w 2857500"/>
              <a:gd name="connsiteY18" fmla="*/ 428625 h 1678781"/>
              <a:gd name="connsiteX19" fmla="*/ 733425 w 2857500"/>
              <a:gd name="connsiteY19" fmla="*/ 576262 h 1678781"/>
              <a:gd name="connsiteX20" fmla="*/ 907257 w 2857500"/>
              <a:gd name="connsiteY20" fmla="*/ 692944 h 1678781"/>
              <a:gd name="connsiteX21" fmla="*/ 1081088 w 2857500"/>
              <a:gd name="connsiteY21" fmla="*/ 792956 h 1678781"/>
              <a:gd name="connsiteX22" fmla="*/ 1304925 w 2857500"/>
              <a:gd name="connsiteY22" fmla="*/ 904875 h 1678781"/>
              <a:gd name="connsiteX23" fmla="*/ 1478757 w 2857500"/>
              <a:gd name="connsiteY23" fmla="*/ 985837 h 1678781"/>
              <a:gd name="connsiteX24" fmla="*/ 1690688 w 2857500"/>
              <a:gd name="connsiteY24" fmla="*/ 1073944 h 1678781"/>
              <a:gd name="connsiteX25" fmla="*/ 1952625 w 2857500"/>
              <a:gd name="connsiteY25" fmla="*/ 1166812 h 1678781"/>
              <a:gd name="connsiteX26" fmla="*/ 2097882 w 2857500"/>
              <a:gd name="connsiteY26" fmla="*/ 1221581 h 1678781"/>
              <a:gd name="connsiteX27" fmla="*/ 2431257 w 2857500"/>
              <a:gd name="connsiteY27" fmla="*/ 1323975 h 1678781"/>
              <a:gd name="connsiteX28" fmla="*/ 2507457 w 2857500"/>
              <a:gd name="connsiteY28" fmla="*/ 1343025 h 1678781"/>
              <a:gd name="connsiteX29" fmla="*/ 2576513 w 2857500"/>
              <a:gd name="connsiteY29" fmla="*/ 1352550 h 1678781"/>
              <a:gd name="connsiteX30" fmla="*/ 2657475 w 2857500"/>
              <a:gd name="connsiteY30" fmla="*/ 1359694 h 1678781"/>
              <a:gd name="connsiteX31" fmla="*/ 2695575 w 2857500"/>
              <a:gd name="connsiteY31" fmla="*/ 1359694 h 1678781"/>
              <a:gd name="connsiteX32" fmla="*/ 2719388 w 2857500"/>
              <a:gd name="connsiteY32" fmla="*/ 1350169 h 1678781"/>
              <a:gd name="connsiteX33" fmla="*/ 2752725 w 2857500"/>
              <a:gd name="connsiteY33" fmla="*/ 1319212 h 1678781"/>
              <a:gd name="connsiteX34" fmla="*/ 2797969 w 2857500"/>
              <a:gd name="connsiteY34" fmla="*/ 1254919 h 1678781"/>
              <a:gd name="connsiteX35" fmla="*/ 2814638 w 2857500"/>
              <a:gd name="connsiteY35" fmla="*/ 1219200 h 1678781"/>
              <a:gd name="connsiteX36" fmla="*/ 2819400 w 2857500"/>
              <a:gd name="connsiteY36" fmla="*/ 1207294 h 1678781"/>
              <a:gd name="connsiteX37" fmla="*/ 2828925 w 2857500"/>
              <a:gd name="connsiteY37" fmla="*/ 1204912 h 1678781"/>
              <a:gd name="connsiteX38" fmla="*/ 2840832 w 2857500"/>
              <a:gd name="connsiteY38" fmla="*/ 1212056 h 1678781"/>
              <a:gd name="connsiteX39" fmla="*/ 2850357 w 2857500"/>
              <a:gd name="connsiteY39" fmla="*/ 1243012 h 1678781"/>
              <a:gd name="connsiteX40" fmla="*/ 2855119 w 2857500"/>
              <a:gd name="connsiteY40" fmla="*/ 1278731 h 1678781"/>
              <a:gd name="connsiteX41" fmla="*/ 2857500 w 2857500"/>
              <a:gd name="connsiteY41" fmla="*/ 1316831 h 1678781"/>
              <a:gd name="connsiteX42" fmla="*/ 2850357 w 2857500"/>
              <a:gd name="connsiteY42" fmla="*/ 1359694 h 1678781"/>
              <a:gd name="connsiteX43" fmla="*/ 2833688 w 2857500"/>
              <a:gd name="connsiteY43" fmla="*/ 1407319 h 1678781"/>
              <a:gd name="connsiteX44" fmla="*/ 2795588 w 2857500"/>
              <a:gd name="connsiteY44" fmla="*/ 1478756 h 1678781"/>
              <a:gd name="connsiteX45" fmla="*/ 2726532 w 2857500"/>
              <a:gd name="connsiteY45" fmla="*/ 1566862 h 1678781"/>
              <a:gd name="connsiteX46" fmla="*/ 2697957 w 2857500"/>
              <a:gd name="connsiteY46" fmla="*/ 1602581 h 1678781"/>
              <a:gd name="connsiteX47" fmla="*/ 2645569 w 2857500"/>
              <a:gd name="connsiteY47" fmla="*/ 1640681 h 1678781"/>
              <a:gd name="connsiteX48" fmla="*/ 2595563 w 2857500"/>
              <a:gd name="connsiteY48" fmla="*/ 1669256 h 1678781"/>
              <a:gd name="connsiteX49" fmla="*/ 2562225 w 2857500"/>
              <a:gd name="connsiteY49" fmla="*/ 1678781 h 1678781"/>
              <a:gd name="connsiteX50" fmla="*/ 2552700 w 2857500"/>
              <a:gd name="connsiteY50" fmla="*/ 1678781 h 1678781"/>
              <a:gd name="connsiteX51" fmla="*/ 2531269 w 2857500"/>
              <a:gd name="connsiteY51" fmla="*/ 1674019 h 1678781"/>
              <a:gd name="connsiteX52" fmla="*/ 2507457 w 2857500"/>
              <a:gd name="connsiteY52" fmla="*/ 1657350 h 1678781"/>
              <a:gd name="connsiteX53" fmla="*/ 2466975 w 2857500"/>
              <a:gd name="connsiteY53" fmla="*/ 1628775 h 1678781"/>
              <a:gd name="connsiteX54" fmla="*/ 2438400 w 2857500"/>
              <a:gd name="connsiteY54" fmla="*/ 1600200 h 1678781"/>
              <a:gd name="connsiteX55" fmla="*/ 2126457 w 2857500"/>
              <a:gd name="connsiteY55" fmla="*/ 1507331 h 1678781"/>
              <a:gd name="connsiteX56" fmla="*/ 1990725 w 2857500"/>
              <a:gd name="connsiteY56" fmla="*/ 1454944 h 1678781"/>
              <a:gd name="connsiteX57" fmla="*/ 1674019 w 2857500"/>
              <a:gd name="connsiteY57" fmla="*/ 1321594 h 1678781"/>
              <a:gd name="connsiteX58" fmla="*/ 1469232 w 2857500"/>
              <a:gd name="connsiteY58" fmla="*/ 1226344 h 1678781"/>
              <a:gd name="connsiteX59" fmla="*/ 1300163 w 2857500"/>
              <a:gd name="connsiteY59" fmla="*/ 113585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857500" h="1678781">
                <a:moveTo>
                  <a:pt x="1300163" y="1135856"/>
                </a:moveTo>
                <a:lnTo>
                  <a:pt x="1071563" y="1002506"/>
                </a:lnTo>
                <a:lnTo>
                  <a:pt x="804863" y="826294"/>
                </a:lnTo>
                <a:lnTo>
                  <a:pt x="600075" y="654844"/>
                </a:lnTo>
                <a:lnTo>
                  <a:pt x="423863" y="490537"/>
                </a:lnTo>
                <a:lnTo>
                  <a:pt x="245269" y="321469"/>
                </a:lnTo>
                <a:lnTo>
                  <a:pt x="76200" y="142875"/>
                </a:lnTo>
                <a:lnTo>
                  <a:pt x="21432" y="83344"/>
                </a:lnTo>
                <a:lnTo>
                  <a:pt x="7144" y="59531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21432" y="0"/>
                </a:lnTo>
                <a:lnTo>
                  <a:pt x="54769" y="7144"/>
                </a:lnTo>
                <a:lnTo>
                  <a:pt x="83344" y="19050"/>
                </a:lnTo>
                <a:lnTo>
                  <a:pt x="116682" y="54769"/>
                </a:lnTo>
                <a:lnTo>
                  <a:pt x="233363" y="169069"/>
                </a:lnTo>
                <a:lnTo>
                  <a:pt x="376238" y="300037"/>
                </a:lnTo>
                <a:lnTo>
                  <a:pt x="535782" y="428625"/>
                </a:lnTo>
                <a:lnTo>
                  <a:pt x="733425" y="576262"/>
                </a:lnTo>
                <a:lnTo>
                  <a:pt x="907257" y="692944"/>
                </a:lnTo>
                <a:lnTo>
                  <a:pt x="1081088" y="792956"/>
                </a:lnTo>
                <a:lnTo>
                  <a:pt x="1304925" y="904875"/>
                </a:lnTo>
                <a:lnTo>
                  <a:pt x="1478757" y="985837"/>
                </a:lnTo>
                <a:lnTo>
                  <a:pt x="1690688" y="1073944"/>
                </a:lnTo>
                <a:lnTo>
                  <a:pt x="1952625" y="1166812"/>
                </a:lnTo>
                <a:lnTo>
                  <a:pt x="2097882" y="1221581"/>
                </a:lnTo>
                <a:lnTo>
                  <a:pt x="2431257" y="1323975"/>
                </a:lnTo>
                <a:lnTo>
                  <a:pt x="2507457" y="1343025"/>
                </a:lnTo>
                <a:lnTo>
                  <a:pt x="2576513" y="1352550"/>
                </a:lnTo>
                <a:lnTo>
                  <a:pt x="2657475" y="1359694"/>
                </a:lnTo>
                <a:lnTo>
                  <a:pt x="2695575" y="1359694"/>
                </a:lnTo>
                <a:lnTo>
                  <a:pt x="2719388" y="1350169"/>
                </a:lnTo>
                <a:lnTo>
                  <a:pt x="2752725" y="1319212"/>
                </a:lnTo>
                <a:lnTo>
                  <a:pt x="2797969" y="1254919"/>
                </a:lnTo>
                <a:lnTo>
                  <a:pt x="2814638" y="1219200"/>
                </a:lnTo>
                <a:lnTo>
                  <a:pt x="2819400" y="1207294"/>
                </a:lnTo>
                <a:lnTo>
                  <a:pt x="2828925" y="1204912"/>
                </a:lnTo>
                <a:lnTo>
                  <a:pt x="2840832" y="1212056"/>
                </a:lnTo>
                <a:lnTo>
                  <a:pt x="2850357" y="1243012"/>
                </a:lnTo>
                <a:lnTo>
                  <a:pt x="2855119" y="1278731"/>
                </a:lnTo>
                <a:lnTo>
                  <a:pt x="2857500" y="1316831"/>
                </a:lnTo>
                <a:lnTo>
                  <a:pt x="2850357" y="1359694"/>
                </a:lnTo>
                <a:lnTo>
                  <a:pt x="2833688" y="1407319"/>
                </a:lnTo>
                <a:lnTo>
                  <a:pt x="2795588" y="1478756"/>
                </a:lnTo>
                <a:lnTo>
                  <a:pt x="2726532" y="1566862"/>
                </a:lnTo>
                <a:lnTo>
                  <a:pt x="2697957" y="1602581"/>
                </a:lnTo>
                <a:lnTo>
                  <a:pt x="2645569" y="1640681"/>
                </a:lnTo>
                <a:lnTo>
                  <a:pt x="2595563" y="1669256"/>
                </a:lnTo>
                <a:lnTo>
                  <a:pt x="2562225" y="1678781"/>
                </a:lnTo>
                <a:lnTo>
                  <a:pt x="2552700" y="1678781"/>
                </a:lnTo>
                <a:lnTo>
                  <a:pt x="2531269" y="1674019"/>
                </a:lnTo>
                <a:lnTo>
                  <a:pt x="2507457" y="1657350"/>
                </a:lnTo>
                <a:lnTo>
                  <a:pt x="2466975" y="1628775"/>
                </a:lnTo>
                <a:lnTo>
                  <a:pt x="2438400" y="1600200"/>
                </a:lnTo>
                <a:lnTo>
                  <a:pt x="2126457" y="1507331"/>
                </a:lnTo>
                <a:lnTo>
                  <a:pt x="1990725" y="1454944"/>
                </a:lnTo>
                <a:lnTo>
                  <a:pt x="1674019" y="1321594"/>
                </a:lnTo>
                <a:lnTo>
                  <a:pt x="1469232" y="1226344"/>
                </a:lnTo>
                <a:lnTo>
                  <a:pt x="1300163" y="1135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6E52DDD-8938-463E-9B18-22B1A55DAD01}"/>
              </a:ext>
            </a:extLst>
          </p:cNvPr>
          <p:cNvSpPr/>
          <p:nvPr/>
        </p:nvSpPr>
        <p:spPr>
          <a:xfrm rot="16200000">
            <a:off x="4941094" y="4502944"/>
            <a:ext cx="2381250" cy="315912"/>
          </a:xfrm>
          <a:custGeom>
            <a:avLst/>
            <a:gdLst>
              <a:gd name="connsiteX0" fmla="*/ 1371600 w 2381250"/>
              <a:gd name="connsiteY0" fmla="*/ 295275 h 316707"/>
              <a:gd name="connsiteX1" fmla="*/ 1131094 w 2381250"/>
              <a:gd name="connsiteY1" fmla="*/ 292894 h 316707"/>
              <a:gd name="connsiteX2" fmla="*/ 1023938 w 2381250"/>
              <a:gd name="connsiteY2" fmla="*/ 295275 h 316707"/>
              <a:gd name="connsiteX3" fmla="*/ 804863 w 2381250"/>
              <a:gd name="connsiteY3" fmla="*/ 280988 h 316707"/>
              <a:gd name="connsiteX4" fmla="*/ 607219 w 2381250"/>
              <a:gd name="connsiteY4" fmla="*/ 276225 h 316707"/>
              <a:gd name="connsiteX5" fmla="*/ 390525 w 2381250"/>
              <a:gd name="connsiteY5" fmla="*/ 273844 h 316707"/>
              <a:gd name="connsiteX6" fmla="*/ 238125 w 2381250"/>
              <a:gd name="connsiteY6" fmla="*/ 247650 h 316707"/>
              <a:gd name="connsiteX7" fmla="*/ 102394 w 2381250"/>
              <a:gd name="connsiteY7" fmla="*/ 219075 h 316707"/>
              <a:gd name="connsiteX8" fmla="*/ 59532 w 2381250"/>
              <a:gd name="connsiteY8" fmla="*/ 209550 h 316707"/>
              <a:gd name="connsiteX9" fmla="*/ 45244 w 2381250"/>
              <a:gd name="connsiteY9" fmla="*/ 202407 h 316707"/>
              <a:gd name="connsiteX10" fmla="*/ 26194 w 2381250"/>
              <a:gd name="connsiteY10" fmla="*/ 185738 h 316707"/>
              <a:gd name="connsiteX11" fmla="*/ 7144 w 2381250"/>
              <a:gd name="connsiteY11" fmla="*/ 159544 h 316707"/>
              <a:gd name="connsiteX12" fmla="*/ 0 w 2381250"/>
              <a:gd name="connsiteY12" fmla="*/ 135732 h 316707"/>
              <a:gd name="connsiteX13" fmla="*/ 2382 w 2381250"/>
              <a:gd name="connsiteY13" fmla="*/ 114300 h 316707"/>
              <a:gd name="connsiteX14" fmla="*/ 11907 w 2381250"/>
              <a:gd name="connsiteY14" fmla="*/ 97632 h 316707"/>
              <a:gd name="connsiteX15" fmla="*/ 38100 w 2381250"/>
              <a:gd name="connsiteY15" fmla="*/ 85725 h 316707"/>
              <a:gd name="connsiteX16" fmla="*/ 135732 w 2381250"/>
              <a:gd name="connsiteY16" fmla="*/ 45244 h 316707"/>
              <a:gd name="connsiteX17" fmla="*/ 207169 w 2381250"/>
              <a:gd name="connsiteY17" fmla="*/ 23813 h 316707"/>
              <a:gd name="connsiteX18" fmla="*/ 278607 w 2381250"/>
              <a:gd name="connsiteY18" fmla="*/ 7144 h 316707"/>
              <a:gd name="connsiteX19" fmla="*/ 342900 w 2381250"/>
              <a:gd name="connsiteY19" fmla="*/ 0 h 316707"/>
              <a:gd name="connsiteX20" fmla="*/ 392907 w 2381250"/>
              <a:gd name="connsiteY20" fmla="*/ 4763 h 316707"/>
              <a:gd name="connsiteX21" fmla="*/ 492919 w 2381250"/>
              <a:gd name="connsiteY21" fmla="*/ 19050 h 316707"/>
              <a:gd name="connsiteX22" fmla="*/ 685800 w 2381250"/>
              <a:gd name="connsiteY22" fmla="*/ 45244 h 316707"/>
              <a:gd name="connsiteX23" fmla="*/ 888207 w 2381250"/>
              <a:gd name="connsiteY23" fmla="*/ 71438 h 316707"/>
              <a:gd name="connsiteX24" fmla="*/ 1047750 w 2381250"/>
              <a:gd name="connsiteY24" fmla="*/ 92869 h 316707"/>
              <a:gd name="connsiteX25" fmla="*/ 1259682 w 2381250"/>
              <a:gd name="connsiteY25" fmla="*/ 104775 h 316707"/>
              <a:gd name="connsiteX26" fmla="*/ 1838325 w 2381250"/>
              <a:gd name="connsiteY26" fmla="*/ 114300 h 316707"/>
              <a:gd name="connsiteX27" fmla="*/ 2252663 w 2381250"/>
              <a:gd name="connsiteY27" fmla="*/ 114300 h 316707"/>
              <a:gd name="connsiteX28" fmla="*/ 2381250 w 2381250"/>
              <a:gd name="connsiteY28" fmla="*/ 309563 h 316707"/>
              <a:gd name="connsiteX29" fmla="*/ 2152650 w 2381250"/>
              <a:gd name="connsiteY29" fmla="*/ 314325 h 316707"/>
              <a:gd name="connsiteX30" fmla="*/ 1771650 w 2381250"/>
              <a:gd name="connsiteY30" fmla="*/ 316707 h 316707"/>
              <a:gd name="connsiteX31" fmla="*/ 1654969 w 2381250"/>
              <a:gd name="connsiteY31" fmla="*/ 292894 h 316707"/>
              <a:gd name="connsiteX32" fmla="*/ 1371600 w 2381250"/>
              <a:gd name="connsiteY32" fmla="*/ 2952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81250" h="316707">
                <a:moveTo>
                  <a:pt x="1371600" y="295275"/>
                </a:moveTo>
                <a:lnTo>
                  <a:pt x="1131094" y="292894"/>
                </a:lnTo>
                <a:lnTo>
                  <a:pt x="1023938" y="295275"/>
                </a:lnTo>
                <a:lnTo>
                  <a:pt x="804863" y="280988"/>
                </a:lnTo>
                <a:lnTo>
                  <a:pt x="607219" y="276225"/>
                </a:lnTo>
                <a:lnTo>
                  <a:pt x="390525" y="273844"/>
                </a:lnTo>
                <a:lnTo>
                  <a:pt x="238125" y="247650"/>
                </a:lnTo>
                <a:lnTo>
                  <a:pt x="102394" y="219075"/>
                </a:lnTo>
                <a:lnTo>
                  <a:pt x="59532" y="209550"/>
                </a:lnTo>
                <a:lnTo>
                  <a:pt x="45244" y="202407"/>
                </a:lnTo>
                <a:lnTo>
                  <a:pt x="26194" y="185738"/>
                </a:lnTo>
                <a:lnTo>
                  <a:pt x="7144" y="159544"/>
                </a:lnTo>
                <a:lnTo>
                  <a:pt x="0" y="135732"/>
                </a:lnTo>
                <a:lnTo>
                  <a:pt x="2382" y="114300"/>
                </a:lnTo>
                <a:lnTo>
                  <a:pt x="11907" y="97632"/>
                </a:lnTo>
                <a:lnTo>
                  <a:pt x="38100" y="85725"/>
                </a:lnTo>
                <a:lnTo>
                  <a:pt x="135732" y="45244"/>
                </a:lnTo>
                <a:lnTo>
                  <a:pt x="207169" y="23813"/>
                </a:lnTo>
                <a:lnTo>
                  <a:pt x="278607" y="7144"/>
                </a:lnTo>
                <a:lnTo>
                  <a:pt x="342900" y="0"/>
                </a:lnTo>
                <a:lnTo>
                  <a:pt x="392907" y="4763"/>
                </a:lnTo>
                <a:lnTo>
                  <a:pt x="492919" y="19050"/>
                </a:lnTo>
                <a:lnTo>
                  <a:pt x="685800" y="45244"/>
                </a:lnTo>
                <a:lnTo>
                  <a:pt x="888207" y="71438"/>
                </a:lnTo>
                <a:lnTo>
                  <a:pt x="1047750" y="92869"/>
                </a:lnTo>
                <a:lnTo>
                  <a:pt x="1259682" y="104775"/>
                </a:lnTo>
                <a:lnTo>
                  <a:pt x="1838325" y="114300"/>
                </a:lnTo>
                <a:lnTo>
                  <a:pt x="2252663" y="114300"/>
                </a:lnTo>
                <a:lnTo>
                  <a:pt x="2381250" y="309563"/>
                </a:lnTo>
                <a:lnTo>
                  <a:pt x="2152650" y="314325"/>
                </a:lnTo>
                <a:lnTo>
                  <a:pt x="1771650" y="316707"/>
                </a:lnTo>
                <a:lnTo>
                  <a:pt x="1654969" y="292894"/>
                </a:lnTo>
                <a:lnTo>
                  <a:pt x="1371600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DFC4AF0-86E5-4A82-92F2-5990FE03C3CF}"/>
              </a:ext>
            </a:extLst>
          </p:cNvPr>
          <p:cNvSpPr/>
          <p:nvPr/>
        </p:nvSpPr>
        <p:spPr>
          <a:xfrm>
            <a:off x="6918325" y="2605089"/>
            <a:ext cx="534988" cy="795337"/>
          </a:xfrm>
          <a:custGeom>
            <a:avLst/>
            <a:gdLst>
              <a:gd name="connsiteX0" fmla="*/ 307182 w 535782"/>
              <a:gd name="connsiteY0" fmla="*/ 573881 h 795337"/>
              <a:gd name="connsiteX1" fmla="*/ 142875 w 535782"/>
              <a:gd name="connsiteY1" fmla="*/ 776287 h 795337"/>
              <a:gd name="connsiteX2" fmla="*/ 0 w 535782"/>
              <a:gd name="connsiteY2" fmla="*/ 795337 h 795337"/>
              <a:gd name="connsiteX3" fmla="*/ 102394 w 535782"/>
              <a:gd name="connsiteY3" fmla="*/ 635793 h 795337"/>
              <a:gd name="connsiteX4" fmla="*/ 135732 w 535782"/>
              <a:gd name="connsiteY4" fmla="*/ 581025 h 795337"/>
              <a:gd name="connsiteX5" fmla="*/ 169069 w 535782"/>
              <a:gd name="connsiteY5" fmla="*/ 526256 h 795337"/>
              <a:gd name="connsiteX6" fmla="*/ 195263 w 535782"/>
              <a:gd name="connsiteY6" fmla="*/ 473868 h 795337"/>
              <a:gd name="connsiteX7" fmla="*/ 209550 w 535782"/>
              <a:gd name="connsiteY7" fmla="*/ 438150 h 795337"/>
              <a:gd name="connsiteX8" fmla="*/ 221457 w 535782"/>
              <a:gd name="connsiteY8" fmla="*/ 388143 h 795337"/>
              <a:gd name="connsiteX9" fmla="*/ 233363 w 535782"/>
              <a:gd name="connsiteY9" fmla="*/ 319087 h 795337"/>
              <a:gd name="connsiteX10" fmla="*/ 242888 w 535782"/>
              <a:gd name="connsiteY10" fmla="*/ 266700 h 795337"/>
              <a:gd name="connsiteX11" fmla="*/ 242888 w 535782"/>
              <a:gd name="connsiteY11" fmla="*/ 223837 h 795337"/>
              <a:gd name="connsiteX12" fmla="*/ 240507 w 535782"/>
              <a:gd name="connsiteY12" fmla="*/ 197643 h 795337"/>
              <a:gd name="connsiteX13" fmla="*/ 230982 w 535782"/>
              <a:gd name="connsiteY13" fmla="*/ 157162 h 795337"/>
              <a:gd name="connsiteX14" fmla="*/ 219075 w 535782"/>
              <a:gd name="connsiteY14" fmla="*/ 135731 h 795337"/>
              <a:gd name="connsiteX15" fmla="*/ 195263 w 535782"/>
              <a:gd name="connsiteY15" fmla="*/ 104775 h 795337"/>
              <a:gd name="connsiteX16" fmla="*/ 169069 w 535782"/>
              <a:gd name="connsiteY16" fmla="*/ 83343 h 795337"/>
              <a:gd name="connsiteX17" fmla="*/ 152400 w 535782"/>
              <a:gd name="connsiteY17" fmla="*/ 71437 h 795337"/>
              <a:gd name="connsiteX18" fmla="*/ 140494 w 535782"/>
              <a:gd name="connsiteY18" fmla="*/ 54768 h 795337"/>
              <a:gd name="connsiteX19" fmla="*/ 135732 w 535782"/>
              <a:gd name="connsiteY19" fmla="*/ 33337 h 795337"/>
              <a:gd name="connsiteX20" fmla="*/ 135732 w 535782"/>
              <a:gd name="connsiteY20" fmla="*/ 21431 h 795337"/>
              <a:gd name="connsiteX21" fmla="*/ 138113 w 535782"/>
              <a:gd name="connsiteY21" fmla="*/ 9525 h 795337"/>
              <a:gd name="connsiteX22" fmla="*/ 145257 w 535782"/>
              <a:gd name="connsiteY22" fmla="*/ 2381 h 795337"/>
              <a:gd name="connsiteX23" fmla="*/ 164307 w 535782"/>
              <a:gd name="connsiteY23" fmla="*/ 0 h 795337"/>
              <a:gd name="connsiteX24" fmla="*/ 202407 w 535782"/>
              <a:gd name="connsiteY24" fmla="*/ 16668 h 795337"/>
              <a:gd name="connsiteX25" fmla="*/ 264319 w 535782"/>
              <a:gd name="connsiteY25" fmla="*/ 30956 h 795337"/>
              <a:gd name="connsiteX26" fmla="*/ 302419 w 535782"/>
              <a:gd name="connsiteY26" fmla="*/ 45243 h 795337"/>
              <a:gd name="connsiteX27" fmla="*/ 347663 w 535782"/>
              <a:gd name="connsiteY27" fmla="*/ 69056 h 795337"/>
              <a:gd name="connsiteX28" fmla="*/ 397669 w 535782"/>
              <a:gd name="connsiteY28" fmla="*/ 97631 h 795337"/>
              <a:gd name="connsiteX29" fmla="*/ 428625 w 535782"/>
              <a:gd name="connsiteY29" fmla="*/ 121443 h 795337"/>
              <a:gd name="connsiteX30" fmla="*/ 464344 w 535782"/>
              <a:gd name="connsiteY30" fmla="*/ 154781 h 795337"/>
              <a:gd name="connsiteX31" fmla="*/ 492919 w 535782"/>
              <a:gd name="connsiteY31" fmla="*/ 188118 h 795337"/>
              <a:gd name="connsiteX32" fmla="*/ 526257 w 535782"/>
              <a:gd name="connsiteY32" fmla="*/ 230981 h 795337"/>
              <a:gd name="connsiteX33" fmla="*/ 535782 w 535782"/>
              <a:gd name="connsiteY33" fmla="*/ 252412 h 795337"/>
              <a:gd name="connsiteX34" fmla="*/ 535782 w 535782"/>
              <a:gd name="connsiteY34" fmla="*/ 271462 h 795337"/>
              <a:gd name="connsiteX35" fmla="*/ 526257 w 535782"/>
              <a:gd name="connsiteY35" fmla="*/ 297656 h 795337"/>
              <a:gd name="connsiteX36" fmla="*/ 500063 w 535782"/>
              <a:gd name="connsiteY36" fmla="*/ 335756 h 795337"/>
              <a:gd name="connsiteX37" fmla="*/ 438150 w 535782"/>
              <a:gd name="connsiteY37" fmla="*/ 400050 h 795337"/>
              <a:gd name="connsiteX38" fmla="*/ 378619 w 535782"/>
              <a:gd name="connsiteY38" fmla="*/ 478631 h 795337"/>
              <a:gd name="connsiteX39" fmla="*/ 307182 w 535782"/>
              <a:gd name="connsiteY39" fmla="*/ 573881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5782" h="795337">
                <a:moveTo>
                  <a:pt x="307182" y="573881"/>
                </a:moveTo>
                <a:lnTo>
                  <a:pt x="142875" y="776287"/>
                </a:lnTo>
                <a:lnTo>
                  <a:pt x="0" y="795337"/>
                </a:lnTo>
                <a:lnTo>
                  <a:pt x="102394" y="635793"/>
                </a:lnTo>
                <a:lnTo>
                  <a:pt x="135732" y="581025"/>
                </a:lnTo>
                <a:lnTo>
                  <a:pt x="169069" y="526256"/>
                </a:lnTo>
                <a:lnTo>
                  <a:pt x="195263" y="473868"/>
                </a:lnTo>
                <a:lnTo>
                  <a:pt x="209550" y="438150"/>
                </a:lnTo>
                <a:lnTo>
                  <a:pt x="221457" y="388143"/>
                </a:lnTo>
                <a:lnTo>
                  <a:pt x="233363" y="319087"/>
                </a:lnTo>
                <a:lnTo>
                  <a:pt x="242888" y="266700"/>
                </a:lnTo>
                <a:lnTo>
                  <a:pt x="242888" y="223837"/>
                </a:lnTo>
                <a:lnTo>
                  <a:pt x="240507" y="197643"/>
                </a:lnTo>
                <a:lnTo>
                  <a:pt x="230982" y="157162"/>
                </a:lnTo>
                <a:lnTo>
                  <a:pt x="219075" y="135731"/>
                </a:lnTo>
                <a:lnTo>
                  <a:pt x="195263" y="104775"/>
                </a:lnTo>
                <a:lnTo>
                  <a:pt x="169069" y="83343"/>
                </a:lnTo>
                <a:lnTo>
                  <a:pt x="152400" y="71437"/>
                </a:lnTo>
                <a:lnTo>
                  <a:pt x="140494" y="54768"/>
                </a:lnTo>
                <a:lnTo>
                  <a:pt x="135732" y="33337"/>
                </a:lnTo>
                <a:lnTo>
                  <a:pt x="135732" y="21431"/>
                </a:lnTo>
                <a:lnTo>
                  <a:pt x="138113" y="9525"/>
                </a:lnTo>
                <a:lnTo>
                  <a:pt x="145257" y="2381"/>
                </a:lnTo>
                <a:lnTo>
                  <a:pt x="164307" y="0"/>
                </a:lnTo>
                <a:lnTo>
                  <a:pt x="202407" y="16668"/>
                </a:lnTo>
                <a:lnTo>
                  <a:pt x="264319" y="30956"/>
                </a:lnTo>
                <a:lnTo>
                  <a:pt x="302419" y="45243"/>
                </a:lnTo>
                <a:lnTo>
                  <a:pt x="347663" y="69056"/>
                </a:lnTo>
                <a:lnTo>
                  <a:pt x="397669" y="97631"/>
                </a:lnTo>
                <a:lnTo>
                  <a:pt x="428625" y="121443"/>
                </a:lnTo>
                <a:lnTo>
                  <a:pt x="464344" y="154781"/>
                </a:lnTo>
                <a:lnTo>
                  <a:pt x="492919" y="188118"/>
                </a:lnTo>
                <a:lnTo>
                  <a:pt x="526257" y="230981"/>
                </a:lnTo>
                <a:lnTo>
                  <a:pt x="535782" y="252412"/>
                </a:lnTo>
                <a:lnTo>
                  <a:pt x="535782" y="271462"/>
                </a:lnTo>
                <a:lnTo>
                  <a:pt x="526257" y="297656"/>
                </a:lnTo>
                <a:lnTo>
                  <a:pt x="500063" y="335756"/>
                </a:lnTo>
                <a:lnTo>
                  <a:pt x="438150" y="400050"/>
                </a:lnTo>
                <a:lnTo>
                  <a:pt x="378619" y="478631"/>
                </a:lnTo>
                <a:lnTo>
                  <a:pt x="307182" y="5738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6D3E66-482B-4B09-BDD9-8EE30ED76D5D}"/>
              </a:ext>
            </a:extLst>
          </p:cNvPr>
          <p:cNvSpPr/>
          <p:nvPr/>
        </p:nvSpPr>
        <p:spPr>
          <a:xfrm>
            <a:off x="6215064" y="3246438"/>
            <a:ext cx="1798637" cy="393700"/>
          </a:xfrm>
          <a:custGeom>
            <a:avLst/>
            <a:gdLst>
              <a:gd name="connsiteX0" fmla="*/ 476250 w 1797843"/>
              <a:gd name="connsiteY0" fmla="*/ 333375 h 395287"/>
              <a:gd name="connsiteX1" fmla="*/ 214312 w 1797843"/>
              <a:gd name="connsiteY1" fmla="*/ 369094 h 395287"/>
              <a:gd name="connsiteX2" fmla="*/ 4762 w 1797843"/>
              <a:gd name="connsiteY2" fmla="*/ 395287 h 395287"/>
              <a:gd name="connsiteX3" fmla="*/ 0 w 1797843"/>
              <a:gd name="connsiteY3" fmla="*/ 159544 h 395287"/>
              <a:gd name="connsiteX4" fmla="*/ 202406 w 1797843"/>
              <a:gd name="connsiteY4" fmla="*/ 204787 h 395287"/>
              <a:gd name="connsiteX5" fmla="*/ 304800 w 1797843"/>
              <a:gd name="connsiteY5" fmla="*/ 188119 h 395287"/>
              <a:gd name="connsiteX6" fmla="*/ 762000 w 1797843"/>
              <a:gd name="connsiteY6" fmla="*/ 109537 h 395287"/>
              <a:gd name="connsiteX7" fmla="*/ 842962 w 1797843"/>
              <a:gd name="connsiteY7" fmla="*/ 97631 h 395287"/>
              <a:gd name="connsiteX8" fmla="*/ 1343025 w 1797843"/>
              <a:gd name="connsiteY8" fmla="*/ 50006 h 395287"/>
              <a:gd name="connsiteX9" fmla="*/ 1376362 w 1797843"/>
              <a:gd name="connsiteY9" fmla="*/ 38100 h 395287"/>
              <a:gd name="connsiteX10" fmla="*/ 1419225 w 1797843"/>
              <a:gd name="connsiteY10" fmla="*/ 19050 h 395287"/>
              <a:gd name="connsiteX11" fmla="*/ 1454943 w 1797843"/>
              <a:gd name="connsiteY11" fmla="*/ 7144 h 395287"/>
              <a:gd name="connsiteX12" fmla="*/ 1493043 w 1797843"/>
              <a:gd name="connsiteY12" fmla="*/ 0 h 395287"/>
              <a:gd name="connsiteX13" fmla="*/ 1526381 w 1797843"/>
              <a:gd name="connsiteY13" fmla="*/ 2381 h 395287"/>
              <a:gd name="connsiteX14" fmla="*/ 1588293 w 1797843"/>
              <a:gd name="connsiteY14" fmla="*/ 14287 h 395287"/>
              <a:gd name="connsiteX15" fmla="*/ 1676400 w 1797843"/>
              <a:gd name="connsiteY15" fmla="*/ 40481 h 395287"/>
              <a:gd name="connsiteX16" fmla="*/ 1733550 w 1797843"/>
              <a:gd name="connsiteY16" fmla="*/ 59531 h 395287"/>
              <a:gd name="connsiteX17" fmla="*/ 1766887 w 1797843"/>
              <a:gd name="connsiteY17" fmla="*/ 76200 h 395287"/>
              <a:gd name="connsiteX18" fmla="*/ 1781175 w 1797843"/>
              <a:gd name="connsiteY18" fmla="*/ 85725 h 395287"/>
              <a:gd name="connsiteX19" fmla="*/ 1790700 w 1797843"/>
              <a:gd name="connsiteY19" fmla="*/ 92869 h 395287"/>
              <a:gd name="connsiteX20" fmla="*/ 1797843 w 1797843"/>
              <a:gd name="connsiteY20" fmla="*/ 109537 h 395287"/>
              <a:gd name="connsiteX21" fmla="*/ 1795462 w 1797843"/>
              <a:gd name="connsiteY21" fmla="*/ 126206 h 395287"/>
              <a:gd name="connsiteX22" fmla="*/ 1783556 w 1797843"/>
              <a:gd name="connsiteY22" fmla="*/ 150019 h 395287"/>
              <a:gd name="connsiteX23" fmla="*/ 1752600 w 1797843"/>
              <a:gd name="connsiteY23" fmla="*/ 173831 h 395287"/>
              <a:gd name="connsiteX24" fmla="*/ 1702593 w 1797843"/>
              <a:gd name="connsiteY24" fmla="*/ 202406 h 395287"/>
              <a:gd name="connsiteX25" fmla="*/ 1654968 w 1797843"/>
              <a:gd name="connsiteY25" fmla="*/ 207169 h 395287"/>
              <a:gd name="connsiteX26" fmla="*/ 1412081 w 1797843"/>
              <a:gd name="connsiteY26" fmla="*/ 223837 h 395287"/>
              <a:gd name="connsiteX27" fmla="*/ 871537 w 1797843"/>
              <a:gd name="connsiteY27" fmla="*/ 257175 h 395287"/>
              <a:gd name="connsiteX28" fmla="*/ 735806 w 1797843"/>
              <a:gd name="connsiteY28" fmla="*/ 285750 h 395287"/>
              <a:gd name="connsiteX29" fmla="*/ 476250 w 1797843"/>
              <a:gd name="connsiteY29" fmla="*/ 333375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97843" h="395287">
                <a:moveTo>
                  <a:pt x="476250" y="333375"/>
                </a:moveTo>
                <a:lnTo>
                  <a:pt x="214312" y="369094"/>
                </a:lnTo>
                <a:lnTo>
                  <a:pt x="4762" y="395287"/>
                </a:lnTo>
                <a:cubicBezTo>
                  <a:pt x="3175" y="316706"/>
                  <a:pt x="1587" y="238125"/>
                  <a:pt x="0" y="159544"/>
                </a:cubicBezTo>
                <a:lnTo>
                  <a:pt x="202406" y="204787"/>
                </a:lnTo>
                <a:lnTo>
                  <a:pt x="304800" y="188119"/>
                </a:lnTo>
                <a:lnTo>
                  <a:pt x="762000" y="109537"/>
                </a:lnTo>
                <a:lnTo>
                  <a:pt x="842962" y="97631"/>
                </a:lnTo>
                <a:lnTo>
                  <a:pt x="1343025" y="50006"/>
                </a:lnTo>
                <a:lnTo>
                  <a:pt x="1376362" y="38100"/>
                </a:lnTo>
                <a:lnTo>
                  <a:pt x="1419225" y="19050"/>
                </a:lnTo>
                <a:lnTo>
                  <a:pt x="1454943" y="7144"/>
                </a:lnTo>
                <a:lnTo>
                  <a:pt x="1493043" y="0"/>
                </a:lnTo>
                <a:lnTo>
                  <a:pt x="1526381" y="2381"/>
                </a:lnTo>
                <a:lnTo>
                  <a:pt x="1588293" y="14287"/>
                </a:lnTo>
                <a:lnTo>
                  <a:pt x="1676400" y="40481"/>
                </a:lnTo>
                <a:lnTo>
                  <a:pt x="1733550" y="59531"/>
                </a:lnTo>
                <a:lnTo>
                  <a:pt x="1766887" y="76200"/>
                </a:lnTo>
                <a:lnTo>
                  <a:pt x="1781175" y="85725"/>
                </a:lnTo>
                <a:lnTo>
                  <a:pt x="1790700" y="92869"/>
                </a:lnTo>
                <a:lnTo>
                  <a:pt x="1797843" y="109537"/>
                </a:lnTo>
                <a:lnTo>
                  <a:pt x="1795462" y="126206"/>
                </a:lnTo>
                <a:lnTo>
                  <a:pt x="1783556" y="150019"/>
                </a:lnTo>
                <a:lnTo>
                  <a:pt x="1752600" y="173831"/>
                </a:lnTo>
                <a:lnTo>
                  <a:pt x="1702593" y="202406"/>
                </a:lnTo>
                <a:lnTo>
                  <a:pt x="1654968" y="207169"/>
                </a:lnTo>
                <a:lnTo>
                  <a:pt x="1412081" y="223837"/>
                </a:lnTo>
                <a:lnTo>
                  <a:pt x="871537" y="257175"/>
                </a:lnTo>
                <a:lnTo>
                  <a:pt x="735806" y="285750"/>
                </a:lnTo>
                <a:lnTo>
                  <a:pt x="476250" y="3333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E3D7F1D-DA33-44BB-A7F2-4ADF548CCCB2}"/>
              </a:ext>
            </a:extLst>
          </p:cNvPr>
          <p:cNvSpPr/>
          <p:nvPr/>
        </p:nvSpPr>
        <p:spPr>
          <a:xfrm rot="16200000">
            <a:off x="6076951" y="4283076"/>
            <a:ext cx="2003425" cy="352425"/>
          </a:xfrm>
          <a:custGeom>
            <a:avLst/>
            <a:gdLst>
              <a:gd name="connsiteX0" fmla="*/ 359569 w 2002632"/>
              <a:gd name="connsiteY0" fmla="*/ 247650 h 352425"/>
              <a:gd name="connsiteX1" fmla="*/ 26194 w 2002632"/>
              <a:gd name="connsiteY1" fmla="*/ 235744 h 352425"/>
              <a:gd name="connsiteX2" fmla="*/ 0 w 2002632"/>
              <a:gd name="connsiteY2" fmla="*/ 59531 h 352425"/>
              <a:gd name="connsiteX3" fmla="*/ 640557 w 2002632"/>
              <a:gd name="connsiteY3" fmla="*/ 54769 h 352425"/>
              <a:gd name="connsiteX4" fmla="*/ 769144 w 2002632"/>
              <a:gd name="connsiteY4" fmla="*/ 59531 h 352425"/>
              <a:gd name="connsiteX5" fmla="*/ 1266825 w 2002632"/>
              <a:gd name="connsiteY5" fmla="*/ 57150 h 352425"/>
              <a:gd name="connsiteX6" fmla="*/ 1409700 w 2002632"/>
              <a:gd name="connsiteY6" fmla="*/ 57150 h 352425"/>
              <a:gd name="connsiteX7" fmla="*/ 1638300 w 2002632"/>
              <a:gd name="connsiteY7" fmla="*/ 57150 h 352425"/>
              <a:gd name="connsiteX8" fmla="*/ 1716882 w 2002632"/>
              <a:gd name="connsiteY8" fmla="*/ 57150 h 352425"/>
              <a:gd name="connsiteX9" fmla="*/ 1788319 w 2002632"/>
              <a:gd name="connsiteY9" fmla="*/ 52387 h 352425"/>
              <a:gd name="connsiteX10" fmla="*/ 1843088 w 2002632"/>
              <a:gd name="connsiteY10" fmla="*/ 42862 h 352425"/>
              <a:gd name="connsiteX11" fmla="*/ 1952625 w 2002632"/>
              <a:gd name="connsiteY11" fmla="*/ 0 h 352425"/>
              <a:gd name="connsiteX12" fmla="*/ 2002632 w 2002632"/>
              <a:gd name="connsiteY12" fmla="*/ 195262 h 352425"/>
              <a:gd name="connsiteX13" fmla="*/ 1921669 w 2002632"/>
              <a:gd name="connsiteY13" fmla="*/ 295275 h 352425"/>
              <a:gd name="connsiteX14" fmla="*/ 1885950 w 2002632"/>
              <a:gd name="connsiteY14" fmla="*/ 333375 h 352425"/>
              <a:gd name="connsiteX15" fmla="*/ 1862138 w 2002632"/>
              <a:gd name="connsiteY15" fmla="*/ 347662 h 352425"/>
              <a:gd name="connsiteX16" fmla="*/ 1840707 w 2002632"/>
              <a:gd name="connsiteY16" fmla="*/ 352425 h 352425"/>
              <a:gd name="connsiteX17" fmla="*/ 1812132 w 2002632"/>
              <a:gd name="connsiteY17" fmla="*/ 347662 h 352425"/>
              <a:gd name="connsiteX18" fmla="*/ 1793082 w 2002632"/>
              <a:gd name="connsiteY18" fmla="*/ 333375 h 352425"/>
              <a:gd name="connsiteX19" fmla="*/ 1769269 w 2002632"/>
              <a:gd name="connsiteY19" fmla="*/ 314325 h 352425"/>
              <a:gd name="connsiteX20" fmla="*/ 1731169 w 2002632"/>
              <a:gd name="connsiteY20" fmla="*/ 295275 h 352425"/>
              <a:gd name="connsiteX21" fmla="*/ 1685925 w 2002632"/>
              <a:gd name="connsiteY21" fmla="*/ 280987 h 352425"/>
              <a:gd name="connsiteX22" fmla="*/ 1433513 w 2002632"/>
              <a:gd name="connsiteY22" fmla="*/ 261937 h 352425"/>
              <a:gd name="connsiteX23" fmla="*/ 1281113 w 2002632"/>
              <a:gd name="connsiteY23" fmla="*/ 257175 h 352425"/>
              <a:gd name="connsiteX24" fmla="*/ 776288 w 2002632"/>
              <a:gd name="connsiteY24" fmla="*/ 257175 h 352425"/>
              <a:gd name="connsiteX25" fmla="*/ 659607 w 2002632"/>
              <a:gd name="connsiteY25" fmla="*/ 259556 h 352425"/>
              <a:gd name="connsiteX26" fmla="*/ 359569 w 2002632"/>
              <a:gd name="connsiteY26" fmla="*/ 2476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2632" h="352425">
                <a:moveTo>
                  <a:pt x="359569" y="247650"/>
                </a:moveTo>
                <a:lnTo>
                  <a:pt x="26194" y="235744"/>
                </a:lnTo>
                <a:lnTo>
                  <a:pt x="0" y="59531"/>
                </a:lnTo>
                <a:lnTo>
                  <a:pt x="640557" y="54769"/>
                </a:lnTo>
                <a:lnTo>
                  <a:pt x="769144" y="59531"/>
                </a:lnTo>
                <a:lnTo>
                  <a:pt x="1266825" y="57150"/>
                </a:lnTo>
                <a:lnTo>
                  <a:pt x="1409700" y="57150"/>
                </a:lnTo>
                <a:lnTo>
                  <a:pt x="1638300" y="57150"/>
                </a:lnTo>
                <a:lnTo>
                  <a:pt x="1716882" y="57150"/>
                </a:lnTo>
                <a:lnTo>
                  <a:pt x="1788319" y="52387"/>
                </a:lnTo>
                <a:lnTo>
                  <a:pt x="1843088" y="42862"/>
                </a:lnTo>
                <a:lnTo>
                  <a:pt x="1952625" y="0"/>
                </a:lnTo>
                <a:lnTo>
                  <a:pt x="2002632" y="195262"/>
                </a:lnTo>
                <a:lnTo>
                  <a:pt x="1921669" y="295275"/>
                </a:lnTo>
                <a:lnTo>
                  <a:pt x="1885950" y="333375"/>
                </a:lnTo>
                <a:lnTo>
                  <a:pt x="1862138" y="347662"/>
                </a:lnTo>
                <a:lnTo>
                  <a:pt x="1840707" y="352425"/>
                </a:lnTo>
                <a:lnTo>
                  <a:pt x="1812132" y="347662"/>
                </a:lnTo>
                <a:lnTo>
                  <a:pt x="1793082" y="333375"/>
                </a:lnTo>
                <a:lnTo>
                  <a:pt x="1769269" y="314325"/>
                </a:lnTo>
                <a:lnTo>
                  <a:pt x="1731169" y="295275"/>
                </a:lnTo>
                <a:lnTo>
                  <a:pt x="1685925" y="280987"/>
                </a:lnTo>
                <a:lnTo>
                  <a:pt x="1433513" y="261937"/>
                </a:lnTo>
                <a:lnTo>
                  <a:pt x="1281113" y="257175"/>
                </a:lnTo>
                <a:lnTo>
                  <a:pt x="776288" y="257175"/>
                </a:lnTo>
                <a:lnTo>
                  <a:pt x="659607" y="259556"/>
                </a:lnTo>
                <a:lnTo>
                  <a:pt x="35956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B549E42-D211-436D-83C9-36FDBF097998}"/>
              </a:ext>
            </a:extLst>
          </p:cNvPr>
          <p:cNvSpPr/>
          <p:nvPr/>
        </p:nvSpPr>
        <p:spPr>
          <a:xfrm>
            <a:off x="6191250" y="3919538"/>
            <a:ext cx="1646238" cy="317500"/>
          </a:xfrm>
          <a:custGeom>
            <a:avLst/>
            <a:gdLst>
              <a:gd name="connsiteX0" fmla="*/ 659606 w 1645444"/>
              <a:gd name="connsiteY0" fmla="*/ 292893 h 316706"/>
              <a:gd name="connsiteX1" fmla="*/ 388144 w 1645444"/>
              <a:gd name="connsiteY1" fmla="*/ 304800 h 316706"/>
              <a:gd name="connsiteX2" fmla="*/ 326231 w 1645444"/>
              <a:gd name="connsiteY2" fmla="*/ 311943 h 316706"/>
              <a:gd name="connsiteX3" fmla="*/ 276225 w 1645444"/>
              <a:gd name="connsiteY3" fmla="*/ 316706 h 316706"/>
              <a:gd name="connsiteX4" fmla="*/ 183356 w 1645444"/>
              <a:gd name="connsiteY4" fmla="*/ 311943 h 316706"/>
              <a:gd name="connsiteX5" fmla="*/ 0 w 1645444"/>
              <a:gd name="connsiteY5" fmla="*/ 283368 h 316706"/>
              <a:gd name="connsiteX6" fmla="*/ 2381 w 1645444"/>
              <a:gd name="connsiteY6" fmla="*/ 123825 h 316706"/>
              <a:gd name="connsiteX7" fmla="*/ 164306 w 1645444"/>
              <a:gd name="connsiteY7" fmla="*/ 147637 h 316706"/>
              <a:gd name="connsiteX8" fmla="*/ 247650 w 1645444"/>
              <a:gd name="connsiteY8" fmla="*/ 157162 h 316706"/>
              <a:gd name="connsiteX9" fmla="*/ 297656 w 1645444"/>
              <a:gd name="connsiteY9" fmla="*/ 157162 h 316706"/>
              <a:gd name="connsiteX10" fmla="*/ 561975 w 1645444"/>
              <a:gd name="connsiteY10" fmla="*/ 130968 h 316706"/>
              <a:gd name="connsiteX11" fmla="*/ 804863 w 1645444"/>
              <a:gd name="connsiteY11" fmla="*/ 109537 h 316706"/>
              <a:gd name="connsiteX12" fmla="*/ 945356 w 1645444"/>
              <a:gd name="connsiteY12" fmla="*/ 95250 h 316706"/>
              <a:gd name="connsiteX13" fmla="*/ 1202531 w 1645444"/>
              <a:gd name="connsiteY13" fmla="*/ 35718 h 316706"/>
              <a:gd name="connsiteX14" fmla="*/ 1293019 w 1645444"/>
              <a:gd name="connsiteY14" fmla="*/ 4762 h 316706"/>
              <a:gd name="connsiteX15" fmla="*/ 1319213 w 1645444"/>
              <a:gd name="connsiteY15" fmla="*/ 0 h 316706"/>
              <a:gd name="connsiteX16" fmla="*/ 1366838 w 1645444"/>
              <a:gd name="connsiteY16" fmla="*/ 0 h 316706"/>
              <a:gd name="connsiteX17" fmla="*/ 1416844 w 1645444"/>
              <a:gd name="connsiteY17" fmla="*/ 9525 h 316706"/>
              <a:gd name="connsiteX18" fmla="*/ 1478756 w 1645444"/>
              <a:gd name="connsiteY18" fmla="*/ 28575 h 316706"/>
              <a:gd name="connsiteX19" fmla="*/ 1578769 w 1645444"/>
              <a:gd name="connsiteY19" fmla="*/ 71437 h 316706"/>
              <a:gd name="connsiteX20" fmla="*/ 1631156 w 1645444"/>
              <a:gd name="connsiteY20" fmla="*/ 97631 h 316706"/>
              <a:gd name="connsiteX21" fmla="*/ 1640681 w 1645444"/>
              <a:gd name="connsiteY21" fmla="*/ 104775 h 316706"/>
              <a:gd name="connsiteX22" fmla="*/ 1645444 w 1645444"/>
              <a:gd name="connsiteY22" fmla="*/ 121443 h 316706"/>
              <a:gd name="connsiteX23" fmla="*/ 1635919 w 1645444"/>
              <a:gd name="connsiteY23" fmla="*/ 145256 h 316706"/>
              <a:gd name="connsiteX24" fmla="*/ 1616869 w 1645444"/>
              <a:gd name="connsiteY24" fmla="*/ 178593 h 316706"/>
              <a:gd name="connsiteX25" fmla="*/ 1600200 w 1645444"/>
              <a:gd name="connsiteY25" fmla="*/ 200025 h 316706"/>
              <a:gd name="connsiteX26" fmla="*/ 1571625 w 1645444"/>
              <a:gd name="connsiteY26" fmla="*/ 211931 h 316706"/>
              <a:gd name="connsiteX27" fmla="*/ 1414463 w 1645444"/>
              <a:gd name="connsiteY27" fmla="*/ 240506 h 316706"/>
              <a:gd name="connsiteX28" fmla="*/ 1212056 w 1645444"/>
              <a:gd name="connsiteY28" fmla="*/ 259556 h 316706"/>
              <a:gd name="connsiteX29" fmla="*/ 916781 w 1645444"/>
              <a:gd name="connsiteY29" fmla="*/ 269081 h 316706"/>
              <a:gd name="connsiteX30" fmla="*/ 797719 w 1645444"/>
              <a:gd name="connsiteY30" fmla="*/ 290512 h 316706"/>
              <a:gd name="connsiteX31" fmla="*/ 659606 w 1645444"/>
              <a:gd name="connsiteY31" fmla="*/ 29289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45444" h="316706">
                <a:moveTo>
                  <a:pt x="659606" y="292893"/>
                </a:moveTo>
                <a:lnTo>
                  <a:pt x="388144" y="304800"/>
                </a:lnTo>
                <a:lnTo>
                  <a:pt x="326231" y="311943"/>
                </a:lnTo>
                <a:lnTo>
                  <a:pt x="276225" y="316706"/>
                </a:lnTo>
                <a:lnTo>
                  <a:pt x="183356" y="311943"/>
                </a:lnTo>
                <a:lnTo>
                  <a:pt x="0" y="283368"/>
                </a:lnTo>
                <a:cubicBezTo>
                  <a:pt x="794" y="230187"/>
                  <a:pt x="1587" y="177006"/>
                  <a:pt x="2381" y="123825"/>
                </a:cubicBezTo>
                <a:lnTo>
                  <a:pt x="164306" y="147637"/>
                </a:lnTo>
                <a:lnTo>
                  <a:pt x="247650" y="157162"/>
                </a:lnTo>
                <a:lnTo>
                  <a:pt x="297656" y="157162"/>
                </a:lnTo>
                <a:lnTo>
                  <a:pt x="561975" y="130968"/>
                </a:lnTo>
                <a:lnTo>
                  <a:pt x="804863" y="109537"/>
                </a:lnTo>
                <a:lnTo>
                  <a:pt x="945356" y="95250"/>
                </a:lnTo>
                <a:lnTo>
                  <a:pt x="1202531" y="35718"/>
                </a:lnTo>
                <a:lnTo>
                  <a:pt x="1293019" y="4762"/>
                </a:lnTo>
                <a:lnTo>
                  <a:pt x="1319213" y="0"/>
                </a:lnTo>
                <a:lnTo>
                  <a:pt x="1366838" y="0"/>
                </a:lnTo>
                <a:lnTo>
                  <a:pt x="1416844" y="9525"/>
                </a:lnTo>
                <a:lnTo>
                  <a:pt x="1478756" y="28575"/>
                </a:lnTo>
                <a:lnTo>
                  <a:pt x="1578769" y="71437"/>
                </a:lnTo>
                <a:lnTo>
                  <a:pt x="1631156" y="97631"/>
                </a:lnTo>
                <a:lnTo>
                  <a:pt x="1640681" y="104775"/>
                </a:lnTo>
                <a:lnTo>
                  <a:pt x="1645444" y="121443"/>
                </a:lnTo>
                <a:lnTo>
                  <a:pt x="1635919" y="145256"/>
                </a:lnTo>
                <a:lnTo>
                  <a:pt x="1616869" y="178593"/>
                </a:lnTo>
                <a:lnTo>
                  <a:pt x="1600200" y="200025"/>
                </a:lnTo>
                <a:lnTo>
                  <a:pt x="1571625" y="211931"/>
                </a:lnTo>
                <a:lnTo>
                  <a:pt x="1414463" y="240506"/>
                </a:lnTo>
                <a:lnTo>
                  <a:pt x="1212056" y="259556"/>
                </a:lnTo>
                <a:lnTo>
                  <a:pt x="916781" y="269081"/>
                </a:lnTo>
                <a:lnTo>
                  <a:pt x="797719" y="290512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72B1F7C-17A1-4ED4-9FFA-F3AA9FCE9182}"/>
              </a:ext>
            </a:extLst>
          </p:cNvPr>
          <p:cNvSpPr/>
          <p:nvPr/>
        </p:nvSpPr>
        <p:spPr>
          <a:xfrm>
            <a:off x="6180139" y="4570414"/>
            <a:ext cx="1609725" cy="287337"/>
          </a:xfrm>
          <a:custGeom>
            <a:avLst/>
            <a:gdLst>
              <a:gd name="connsiteX0" fmla="*/ 688181 w 1609725"/>
              <a:gd name="connsiteY0" fmla="*/ 271462 h 288131"/>
              <a:gd name="connsiteX1" fmla="*/ 357187 w 1609725"/>
              <a:gd name="connsiteY1" fmla="*/ 288131 h 288131"/>
              <a:gd name="connsiteX2" fmla="*/ 238125 w 1609725"/>
              <a:gd name="connsiteY2" fmla="*/ 288131 h 288131"/>
              <a:gd name="connsiteX3" fmla="*/ 157162 w 1609725"/>
              <a:gd name="connsiteY3" fmla="*/ 285750 h 288131"/>
              <a:gd name="connsiteX4" fmla="*/ 107156 w 1609725"/>
              <a:gd name="connsiteY4" fmla="*/ 276225 h 288131"/>
              <a:gd name="connsiteX5" fmla="*/ 7144 w 1609725"/>
              <a:gd name="connsiteY5" fmla="*/ 240506 h 288131"/>
              <a:gd name="connsiteX6" fmla="*/ 0 w 1609725"/>
              <a:gd name="connsiteY6" fmla="*/ 111919 h 288131"/>
              <a:gd name="connsiteX7" fmla="*/ 142875 w 1609725"/>
              <a:gd name="connsiteY7" fmla="*/ 142875 h 288131"/>
              <a:gd name="connsiteX8" fmla="*/ 238125 w 1609725"/>
              <a:gd name="connsiteY8" fmla="*/ 152400 h 288131"/>
              <a:gd name="connsiteX9" fmla="*/ 326231 w 1609725"/>
              <a:gd name="connsiteY9" fmla="*/ 152400 h 288131"/>
              <a:gd name="connsiteX10" fmla="*/ 428625 w 1609725"/>
              <a:gd name="connsiteY10" fmla="*/ 147637 h 288131"/>
              <a:gd name="connsiteX11" fmla="*/ 714375 w 1609725"/>
              <a:gd name="connsiteY11" fmla="*/ 116681 h 288131"/>
              <a:gd name="connsiteX12" fmla="*/ 809625 w 1609725"/>
              <a:gd name="connsiteY12" fmla="*/ 104775 h 288131"/>
              <a:gd name="connsiteX13" fmla="*/ 947737 w 1609725"/>
              <a:gd name="connsiteY13" fmla="*/ 92869 h 288131"/>
              <a:gd name="connsiteX14" fmla="*/ 1271587 w 1609725"/>
              <a:gd name="connsiteY14" fmla="*/ 30956 h 288131"/>
              <a:gd name="connsiteX15" fmla="*/ 1435894 w 1609725"/>
              <a:gd name="connsiteY15" fmla="*/ 0 h 288131"/>
              <a:gd name="connsiteX16" fmla="*/ 1452562 w 1609725"/>
              <a:gd name="connsiteY16" fmla="*/ 0 h 288131"/>
              <a:gd name="connsiteX17" fmla="*/ 1478756 w 1609725"/>
              <a:gd name="connsiteY17" fmla="*/ 7144 h 288131"/>
              <a:gd name="connsiteX18" fmla="*/ 1521619 w 1609725"/>
              <a:gd name="connsiteY18" fmla="*/ 30956 h 288131"/>
              <a:gd name="connsiteX19" fmla="*/ 1569244 w 1609725"/>
              <a:gd name="connsiteY19" fmla="*/ 66675 h 288131"/>
              <a:gd name="connsiteX20" fmla="*/ 1595437 w 1609725"/>
              <a:gd name="connsiteY20" fmla="*/ 92869 h 288131"/>
              <a:gd name="connsiteX21" fmla="*/ 1607344 w 1609725"/>
              <a:gd name="connsiteY21" fmla="*/ 116681 h 288131"/>
              <a:gd name="connsiteX22" fmla="*/ 1609725 w 1609725"/>
              <a:gd name="connsiteY22" fmla="*/ 147637 h 288131"/>
              <a:gd name="connsiteX23" fmla="*/ 1602581 w 1609725"/>
              <a:gd name="connsiteY23" fmla="*/ 171450 h 288131"/>
              <a:gd name="connsiteX24" fmla="*/ 1590675 w 1609725"/>
              <a:gd name="connsiteY24" fmla="*/ 188119 h 288131"/>
              <a:gd name="connsiteX25" fmla="*/ 1559719 w 1609725"/>
              <a:gd name="connsiteY25" fmla="*/ 195262 h 288131"/>
              <a:gd name="connsiteX26" fmla="*/ 1254919 w 1609725"/>
              <a:gd name="connsiteY26" fmla="*/ 219075 h 288131"/>
              <a:gd name="connsiteX27" fmla="*/ 935831 w 1609725"/>
              <a:gd name="connsiteY27" fmla="*/ 245269 h 288131"/>
              <a:gd name="connsiteX28" fmla="*/ 814387 w 1609725"/>
              <a:gd name="connsiteY28" fmla="*/ 269081 h 288131"/>
              <a:gd name="connsiteX29" fmla="*/ 688181 w 1609725"/>
              <a:gd name="connsiteY29" fmla="*/ 2714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09725" h="288131">
                <a:moveTo>
                  <a:pt x="688181" y="271462"/>
                </a:moveTo>
                <a:lnTo>
                  <a:pt x="357187" y="288131"/>
                </a:lnTo>
                <a:lnTo>
                  <a:pt x="238125" y="288131"/>
                </a:lnTo>
                <a:lnTo>
                  <a:pt x="157162" y="285750"/>
                </a:lnTo>
                <a:lnTo>
                  <a:pt x="107156" y="276225"/>
                </a:lnTo>
                <a:lnTo>
                  <a:pt x="7144" y="240506"/>
                </a:lnTo>
                <a:lnTo>
                  <a:pt x="0" y="111919"/>
                </a:lnTo>
                <a:lnTo>
                  <a:pt x="142875" y="142875"/>
                </a:lnTo>
                <a:lnTo>
                  <a:pt x="238125" y="152400"/>
                </a:lnTo>
                <a:lnTo>
                  <a:pt x="326231" y="152400"/>
                </a:lnTo>
                <a:lnTo>
                  <a:pt x="428625" y="147637"/>
                </a:lnTo>
                <a:lnTo>
                  <a:pt x="714375" y="116681"/>
                </a:lnTo>
                <a:lnTo>
                  <a:pt x="809625" y="104775"/>
                </a:lnTo>
                <a:lnTo>
                  <a:pt x="947737" y="92869"/>
                </a:lnTo>
                <a:lnTo>
                  <a:pt x="1271587" y="30956"/>
                </a:lnTo>
                <a:lnTo>
                  <a:pt x="1435894" y="0"/>
                </a:lnTo>
                <a:lnTo>
                  <a:pt x="1452562" y="0"/>
                </a:lnTo>
                <a:lnTo>
                  <a:pt x="1478756" y="7144"/>
                </a:lnTo>
                <a:lnTo>
                  <a:pt x="1521619" y="30956"/>
                </a:lnTo>
                <a:lnTo>
                  <a:pt x="1569244" y="66675"/>
                </a:lnTo>
                <a:lnTo>
                  <a:pt x="1595437" y="92869"/>
                </a:lnTo>
                <a:lnTo>
                  <a:pt x="1607344" y="116681"/>
                </a:lnTo>
                <a:lnTo>
                  <a:pt x="1609725" y="147637"/>
                </a:lnTo>
                <a:lnTo>
                  <a:pt x="1602581" y="171450"/>
                </a:lnTo>
                <a:lnTo>
                  <a:pt x="1590675" y="188119"/>
                </a:lnTo>
                <a:lnTo>
                  <a:pt x="1559719" y="195262"/>
                </a:lnTo>
                <a:lnTo>
                  <a:pt x="1254919" y="219075"/>
                </a:lnTo>
                <a:lnTo>
                  <a:pt x="935831" y="245269"/>
                </a:lnTo>
                <a:lnTo>
                  <a:pt x="814387" y="269081"/>
                </a:lnTo>
                <a:lnTo>
                  <a:pt x="688181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CA1D612-19BD-4326-958A-23AED08D0AB6}"/>
              </a:ext>
            </a:extLst>
          </p:cNvPr>
          <p:cNvSpPr/>
          <p:nvPr/>
        </p:nvSpPr>
        <p:spPr>
          <a:xfrm>
            <a:off x="6132513" y="5284788"/>
            <a:ext cx="2101850" cy="342900"/>
          </a:xfrm>
          <a:custGeom>
            <a:avLst/>
            <a:gdLst>
              <a:gd name="connsiteX0" fmla="*/ 1012031 w 2102644"/>
              <a:gd name="connsiteY0" fmla="*/ 247650 h 342900"/>
              <a:gd name="connsiteX1" fmla="*/ 628650 w 2102644"/>
              <a:gd name="connsiteY1" fmla="*/ 273844 h 342900"/>
              <a:gd name="connsiteX2" fmla="*/ 369094 w 2102644"/>
              <a:gd name="connsiteY2" fmla="*/ 302419 h 342900"/>
              <a:gd name="connsiteX3" fmla="*/ 0 w 2102644"/>
              <a:gd name="connsiteY3" fmla="*/ 342900 h 342900"/>
              <a:gd name="connsiteX4" fmla="*/ 4762 w 2102644"/>
              <a:gd name="connsiteY4" fmla="*/ 154781 h 342900"/>
              <a:gd name="connsiteX5" fmla="*/ 666750 w 2102644"/>
              <a:gd name="connsiteY5" fmla="*/ 119062 h 342900"/>
              <a:gd name="connsiteX6" fmla="*/ 862012 w 2102644"/>
              <a:gd name="connsiteY6" fmla="*/ 107156 h 342900"/>
              <a:gd name="connsiteX7" fmla="*/ 983456 w 2102644"/>
              <a:gd name="connsiteY7" fmla="*/ 90487 h 342900"/>
              <a:gd name="connsiteX8" fmla="*/ 1114425 w 2102644"/>
              <a:gd name="connsiteY8" fmla="*/ 80962 h 342900"/>
              <a:gd name="connsiteX9" fmla="*/ 1338262 w 2102644"/>
              <a:gd name="connsiteY9" fmla="*/ 66675 h 342900"/>
              <a:gd name="connsiteX10" fmla="*/ 1497806 w 2102644"/>
              <a:gd name="connsiteY10" fmla="*/ 66675 h 342900"/>
              <a:gd name="connsiteX11" fmla="*/ 1640681 w 2102644"/>
              <a:gd name="connsiteY11" fmla="*/ 64294 h 342900"/>
              <a:gd name="connsiteX12" fmla="*/ 1688306 w 2102644"/>
              <a:gd name="connsiteY12" fmla="*/ 54769 h 342900"/>
              <a:gd name="connsiteX13" fmla="*/ 1793081 w 2102644"/>
              <a:gd name="connsiteY13" fmla="*/ 16669 h 342900"/>
              <a:gd name="connsiteX14" fmla="*/ 1828800 w 2102644"/>
              <a:gd name="connsiteY14" fmla="*/ 0 h 342900"/>
              <a:gd name="connsiteX15" fmla="*/ 1847850 w 2102644"/>
              <a:gd name="connsiteY15" fmla="*/ 0 h 342900"/>
              <a:gd name="connsiteX16" fmla="*/ 1914525 w 2102644"/>
              <a:gd name="connsiteY16" fmla="*/ 35719 h 342900"/>
              <a:gd name="connsiteX17" fmla="*/ 1981200 w 2102644"/>
              <a:gd name="connsiteY17" fmla="*/ 71437 h 342900"/>
              <a:gd name="connsiteX18" fmla="*/ 2021681 w 2102644"/>
              <a:gd name="connsiteY18" fmla="*/ 97631 h 342900"/>
              <a:gd name="connsiteX19" fmla="*/ 2050256 w 2102644"/>
              <a:gd name="connsiteY19" fmla="*/ 123825 h 342900"/>
              <a:gd name="connsiteX20" fmla="*/ 2064544 w 2102644"/>
              <a:gd name="connsiteY20" fmla="*/ 142875 h 342900"/>
              <a:gd name="connsiteX21" fmla="*/ 2078831 w 2102644"/>
              <a:gd name="connsiteY21" fmla="*/ 169069 h 342900"/>
              <a:gd name="connsiteX22" fmla="*/ 2093119 w 2102644"/>
              <a:gd name="connsiteY22" fmla="*/ 197644 h 342900"/>
              <a:gd name="connsiteX23" fmla="*/ 2102644 w 2102644"/>
              <a:gd name="connsiteY23" fmla="*/ 233362 h 342900"/>
              <a:gd name="connsiteX24" fmla="*/ 2100262 w 2102644"/>
              <a:gd name="connsiteY24" fmla="*/ 261937 h 342900"/>
              <a:gd name="connsiteX25" fmla="*/ 2093119 w 2102644"/>
              <a:gd name="connsiteY25" fmla="*/ 280987 h 342900"/>
              <a:gd name="connsiteX26" fmla="*/ 2081212 w 2102644"/>
              <a:gd name="connsiteY26" fmla="*/ 292894 h 342900"/>
              <a:gd name="connsiteX27" fmla="*/ 2055019 w 2102644"/>
              <a:gd name="connsiteY27" fmla="*/ 302419 h 342900"/>
              <a:gd name="connsiteX28" fmla="*/ 2012156 w 2102644"/>
              <a:gd name="connsiteY28" fmla="*/ 311944 h 342900"/>
              <a:gd name="connsiteX29" fmla="*/ 1981200 w 2102644"/>
              <a:gd name="connsiteY29" fmla="*/ 314325 h 342900"/>
              <a:gd name="connsiteX30" fmla="*/ 1943100 w 2102644"/>
              <a:gd name="connsiteY30" fmla="*/ 309562 h 342900"/>
              <a:gd name="connsiteX31" fmla="*/ 1828800 w 2102644"/>
              <a:gd name="connsiteY31" fmla="*/ 283369 h 342900"/>
              <a:gd name="connsiteX32" fmla="*/ 1533525 w 2102644"/>
              <a:gd name="connsiteY32" fmla="*/ 247650 h 342900"/>
              <a:gd name="connsiteX33" fmla="*/ 1357312 w 2102644"/>
              <a:gd name="connsiteY33" fmla="*/ 240506 h 342900"/>
              <a:gd name="connsiteX34" fmla="*/ 1012031 w 2102644"/>
              <a:gd name="connsiteY34" fmla="*/ 2476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02644" h="342900">
                <a:moveTo>
                  <a:pt x="1012031" y="247650"/>
                </a:moveTo>
                <a:lnTo>
                  <a:pt x="628650" y="273844"/>
                </a:lnTo>
                <a:lnTo>
                  <a:pt x="369094" y="302419"/>
                </a:lnTo>
                <a:lnTo>
                  <a:pt x="0" y="342900"/>
                </a:lnTo>
                <a:lnTo>
                  <a:pt x="4762" y="154781"/>
                </a:lnTo>
                <a:lnTo>
                  <a:pt x="666750" y="119062"/>
                </a:lnTo>
                <a:lnTo>
                  <a:pt x="862012" y="107156"/>
                </a:lnTo>
                <a:lnTo>
                  <a:pt x="983456" y="90487"/>
                </a:lnTo>
                <a:lnTo>
                  <a:pt x="1114425" y="80962"/>
                </a:lnTo>
                <a:lnTo>
                  <a:pt x="1338262" y="66675"/>
                </a:lnTo>
                <a:lnTo>
                  <a:pt x="1497806" y="66675"/>
                </a:lnTo>
                <a:lnTo>
                  <a:pt x="1640681" y="64294"/>
                </a:lnTo>
                <a:lnTo>
                  <a:pt x="1688306" y="54769"/>
                </a:lnTo>
                <a:lnTo>
                  <a:pt x="1793081" y="16669"/>
                </a:lnTo>
                <a:lnTo>
                  <a:pt x="1828800" y="0"/>
                </a:lnTo>
                <a:lnTo>
                  <a:pt x="1847850" y="0"/>
                </a:lnTo>
                <a:lnTo>
                  <a:pt x="1914525" y="35719"/>
                </a:lnTo>
                <a:lnTo>
                  <a:pt x="1981200" y="71437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4544" y="142875"/>
                </a:lnTo>
                <a:lnTo>
                  <a:pt x="2078831" y="169069"/>
                </a:lnTo>
                <a:lnTo>
                  <a:pt x="2093119" y="197644"/>
                </a:lnTo>
                <a:lnTo>
                  <a:pt x="2102644" y="233362"/>
                </a:lnTo>
                <a:lnTo>
                  <a:pt x="2100262" y="261937"/>
                </a:lnTo>
                <a:lnTo>
                  <a:pt x="2093119" y="280987"/>
                </a:lnTo>
                <a:lnTo>
                  <a:pt x="2081212" y="292894"/>
                </a:lnTo>
                <a:lnTo>
                  <a:pt x="2055019" y="302419"/>
                </a:lnTo>
                <a:lnTo>
                  <a:pt x="2012156" y="311944"/>
                </a:lnTo>
                <a:lnTo>
                  <a:pt x="1981200" y="314325"/>
                </a:lnTo>
                <a:lnTo>
                  <a:pt x="1943100" y="309562"/>
                </a:lnTo>
                <a:lnTo>
                  <a:pt x="1828800" y="283369"/>
                </a:lnTo>
                <a:lnTo>
                  <a:pt x="1533525" y="247650"/>
                </a:lnTo>
                <a:lnTo>
                  <a:pt x="1357312" y="240506"/>
                </a:lnTo>
                <a:lnTo>
                  <a:pt x="1012031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B2DB0D6-DF31-4F74-9989-7C42B10EDC2A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72CA00CA-A40D-42BA-9522-BBEDCB1ADC9E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56E2E9AC-0419-4CDE-B0BF-F86DB8904951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E18412F3-F9AC-40F4-AE28-2DC0F19ADA8A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91ED218-CEA8-47BE-8142-303268FC0E42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CC15C7B-E849-4A8B-BE0C-655915EA149C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C864CB76-DF6D-4392-A5B4-3B38D884910F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100DD9B-C4E1-43E7-A2C7-853623FCED7E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651F4F1-5D79-4E85-95FE-3E399A02913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6CEC156D-1232-4ECA-A2EF-593CBAC2A09D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EB44CE1-898F-460A-A663-D78807C3BB8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1F8F52DF-CE58-4B69-99EE-47D79FFD410B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7E435F3C-5119-4D84-9162-4C6879A7681A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05077FD-44A2-474D-B84D-58D699C21B3B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0C54C236-5618-4B72-BE8D-B84D4A50D0DF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272B0A45-0D0E-47E0-8A30-1AAE33019DBF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81FC36DC-7824-4EA9-A591-BD3CEC2C4D15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ECE264A-8028-474B-8F39-96BE3167B57B}"/>
              </a:ext>
            </a:extLst>
          </p:cNvPr>
          <p:cNvGrpSpPr/>
          <p:nvPr/>
        </p:nvGrpSpPr>
        <p:grpSpPr>
          <a:xfrm>
            <a:off x="3451226" y="1420813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75B77619-6386-4457-BC21-ABA0BCDC8B80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B0DA7D94-A7DA-45C8-9D9C-564261AB669E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A18AC3C1-EC3E-4938-B265-1AF75BA20512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78F1F8B4-CC69-4B2B-B2E8-54E9067A3E7F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CB88A3E2-F4B8-40D0-B7C2-64C7C3D4F103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854A7A94-1A15-45C0-9607-F37C1E6AA9C7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755F726-106F-4EE8-8089-F32EA1274CE0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D47913FA-67C7-4E55-8F25-841BB46CAAAB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998E11B3-4016-4A47-98AB-BB2F6EA717AC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12CC0134-6C6F-4616-BCEB-E93F524FBDE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8A646B85-7525-403D-B830-E5F1A2AB067E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013BC7-5F92-4E5D-9906-DB189B6E672C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4F73FB68-1FA9-4439-BC76-45915AFF0C44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BCEE5733-FA52-4549-8C07-6E974A849C66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C6611C0-6E57-41FC-9631-D3C9BE115EC1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4250997D-3235-4891-91AA-D5670CBE12AC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1352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FE7DE2-2FF3-4DBC-9C71-1C543B3F9332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1CE9B2-5B31-47A1-B089-6CC4D8781733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4E3AE500-1FE7-44C6-942A-55489FD5E48C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D1454E8C-4F45-466C-A541-5C37A6AD2CE5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B955EEAC-B404-4AD5-95F3-A45437C464F1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58FC8BA7-A9F6-4DFD-B227-2170FCFC8605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61702D-81CE-47A8-934A-C1F66370231D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69311E8D-A9A5-4E5B-BC80-727C0DD0A56A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C1F345D2-F013-4AE8-BA24-D40318EE875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19CEDF67-9309-4314-B04E-BABB16BB2D06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0B7EF83A-0BFD-4DB7-B3D1-F548B1022F9B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88C6B017-D9CE-48BE-A65D-BCBBC0F312C7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16375A9F-1EDA-427D-950D-03B4AA25E923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3B16D3DD-66F1-47B1-8A9D-64D689033836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9270B5E1-187D-4515-B0D1-B5C85B0597CA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2DFE571-1FE7-4137-83C4-08D7B4F4F2EB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2261E594-7EE1-407A-A414-CB6CA3E0E446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351716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動物たちが教えてくれる海の中のくらし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型 往 復 査 逆 構 示 序 提 導 解 適 禁 雑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0729264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AADB40-7A79-44FC-8280-BEB544AAFB20}"/>
              </a:ext>
            </a:extLst>
          </p:cNvPr>
          <p:cNvSpPr/>
          <p:nvPr/>
        </p:nvSpPr>
        <p:spPr>
          <a:xfrm>
            <a:off x="4291014" y="1646238"/>
            <a:ext cx="1990725" cy="438150"/>
          </a:xfrm>
          <a:custGeom>
            <a:avLst/>
            <a:gdLst>
              <a:gd name="connsiteX0" fmla="*/ 883443 w 1990725"/>
              <a:gd name="connsiteY0" fmla="*/ 340519 h 438150"/>
              <a:gd name="connsiteX1" fmla="*/ 609600 w 1990725"/>
              <a:gd name="connsiteY1" fmla="*/ 376237 h 438150"/>
              <a:gd name="connsiteX2" fmla="*/ 428625 w 1990725"/>
              <a:gd name="connsiteY2" fmla="*/ 400050 h 438150"/>
              <a:gd name="connsiteX3" fmla="*/ 338137 w 1990725"/>
              <a:gd name="connsiteY3" fmla="*/ 423862 h 438150"/>
              <a:gd name="connsiteX4" fmla="*/ 316706 w 1990725"/>
              <a:gd name="connsiteY4" fmla="*/ 431006 h 438150"/>
              <a:gd name="connsiteX5" fmla="*/ 292893 w 1990725"/>
              <a:gd name="connsiteY5" fmla="*/ 438150 h 438150"/>
              <a:gd name="connsiteX6" fmla="*/ 250031 w 1990725"/>
              <a:gd name="connsiteY6" fmla="*/ 433387 h 438150"/>
              <a:gd name="connsiteX7" fmla="*/ 204787 w 1990725"/>
              <a:gd name="connsiteY7" fmla="*/ 411956 h 438150"/>
              <a:gd name="connsiteX8" fmla="*/ 150018 w 1990725"/>
              <a:gd name="connsiteY8" fmla="*/ 373856 h 438150"/>
              <a:gd name="connsiteX9" fmla="*/ 102393 w 1990725"/>
              <a:gd name="connsiteY9" fmla="*/ 328612 h 438150"/>
              <a:gd name="connsiteX10" fmla="*/ 50006 w 1990725"/>
              <a:gd name="connsiteY10" fmla="*/ 269081 h 438150"/>
              <a:gd name="connsiteX11" fmla="*/ 21431 w 1990725"/>
              <a:gd name="connsiteY11" fmla="*/ 228600 h 438150"/>
              <a:gd name="connsiteX12" fmla="*/ 4762 w 1990725"/>
              <a:gd name="connsiteY12" fmla="*/ 197644 h 438150"/>
              <a:gd name="connsiteX13" fmla="*/ 0 w 1990725"/>
              <a:gd name="connsiteY13" fmla="*/ 178594 h 438150"/>
              <a:gd name="connsiteX14" fmla="*/ 0 w 1990725"/>
              <a:gd name="connsiteY14" fmla="*/ 166687 h 438150"/>
              <a:gd name="connsiteX15" fmla="*/ 7143 w 1990725"/>
              <a:gd name="connsiteY15" fmla="*/ 157162 h 438150"/>
              <a:gd name="connsiteX16" fmla="*/ 21431 w 1990725"/>
              <a:gd name="connsiteY16" fmla="*/ 152400 h 438150"/>
              <a:gd name="connsiteX17" fmla="*/ 52387 w 1990725"/>
              <a:gd name="connsiteY17" fmla="*/ 154781 h 438150"/>
              <a:gd name="connsiteX18" fmla="*/ 107156 w 1990725"/>
              <a:gd name="connsiteY18" fmla="*/ 176212 h 438150"/>
              <a:gd name="connsiteX19" fmla="*/ 147637 w 1990725"/>
              <a:gd name="connsiteY19" fmla="*/ 195262 h 438150"/>
              <a:gd name="connsiteX20" fmla="*/ 188118 w 1990725"/>
              <a:gd name="connsiteY20" fmla="*/ 207169 h 438150"/>
              <a:gd name="connsiteX21" fmla="*/ 235743 w 1990725"/>
              <a:gd name="connsiteY21" fmla="*/ 219075 h 438150"/>
              <a:gd name="connsiteX22" fmla="*/ 283368 w 1990725"/>
              <a:gd name="connsiteY22" fmla="*/ 223837 h 438150"/>
              <a:gd name="connsiteX23" fmla="*/ 354806 w 1990725"/>
              <a:gd name="connsiteY23" fmla="*/ 228600 h 438150"/>
              <a:gd name="connsiteX24" fmla="*/ 419100 w 1990725"/>
              <a:gd name="connsiteY24" fmla="*/ 226219 h 438150"/>
              <a:gd name="connsiteX25" fmla="*/ 607218 w 1990725"/>
              <a:gd name="connsiteY25" fmla="*/ 207169 h 438150"/>
              <a:gd name="connsiteX26" fmla="*/ 866775 w 1990725"/>
              <a:gd name="connsiteY26" fmla="*/ 171450 h 438150"/>
              <a:gd name="connsiteX27" fmla="*/ 1185862 w 1990725"/>
              <a:gd name="connsiteY27" fmla="*/ 121444 h 438150"/>
              <a:gd name="connsiteX28" fmla="*/ 1314450 w 1990725"/>
              <a:gd name="connsiteY28" fmla="*/ 95250 h 438150"/>
              <a:gd name="connsiteX29" fmla="*/ 1459706 w 1990725"/>
              <a:gd name="connsiteY29" fmla="*/ 64294 h 438150"/>
              <a:gd name="connsiteX30" fmla="*/ 1616868 w 1990725"/>
              <a:gd name="connsiteY30" fmla="*/ 23812 h 438150"/>
              <a:gd name="connsiteX31" fmla="*/ 1635918 w 1990725"/>
              <a:gd name="connsiteY31" fmla="*/ 11906 h 438150"/>
              <a:gd name="connsiteX32" fmla="*/ 1666875 w 1990725"/>
              <a:gd name="connsiteY32" fmla="*/ 2381 h 438150"/>
              <a:gd name="connsiteX33" fmla="*/ 1726406 w 1990725"/>
              <a:gd name="connsiteY33" fmla="*/ 0 h 438150"/>
              <a:gd name="connsiteX34" fmla="*/ 1802606 w 1990725"/>
              <a:gd name="connsiteY34" fmla="*/ 14287 h 438150"/>
              <a:gd name="connsiteX35" fmla="*/ 1876425 w 1990725"/>
              <a:gd name="connsiteY35" fmla="*/ 30956 h 438150"/>
              <a:gd name="connsiteX36" fmla="*/ 1916906 w 1990725"/>
              <a:gd name="connsiteY36" fmla="*/ 45244 h 438150"/>
              <a:gd name="connsiteX37" fmla="*/ 1950243 w 1990725"/>
              <a:gd name="connsiteY37" fmla="*/ 61912 h 438150"/>
              <a:gd name="connsiteX38" fmla="*/ 1974056 w 1990725"/>
              <a:gd name="connsiteY38" fmla="*/ 78581 h 438150"/>
              <a:gd name="connsiteX39" fmla="*/ 1983581 w 1990725"/>
              <a:gd name="connsiteY39" fmla="*/ 90487 h 438150"/>
              <a:gd name="connsiteX40" fmla="*/ 1990725 w 1990725"/>
              <a:gd name="connsiteY40" fmla="*/ 109537 h 438150"/>
              <a:gd name="connsiteX41" fmla="*/ 1990725 w 1990725"/>
              <a:gd name="connsiteY41" fmla="*/ 128587 h 438150"/>
              <a:gd name="connsiteX42" fmla="*/ 1981200 w 1990725"/>
              <a:gd name="connsiteY42" fmla="*/ 150019 h 438150"/>
              <a:gd name="connsiteX43" fmla="*/ 1957387 w 1990725"/>
              <a:gd name="connsiteY43" fmla="*/ 173831 h 438150"/>
              <a:gd name="connsiteX44" fmla="*/ 1914525 w 1990725"/>
              <a:gd name="connsiteY44" fmla="*/ 192881 h 438150"/>
              <a:gd name="connsiteX45" fmla="*/ 1862137 w 1990725"/>
              <a:gd name="connsiteY45" fmla="*/ 214312 h 438150"/>
              <a:gd name="connsiteX46" fmla="*/ 1757362 w 1990725"/>
              <a:gd name="connsiteY46" fmla="*/ 230981 h 438150"/>
              <a:gd name="connsiteX47" fmla="*/ 1562100 w 1990725"/>
              <a:gd name="connsiteY47" fmla="*/ 257175 h 438150"/>
              <a:gd name="connsiteX48" fmla="*/ 1307306 w 1990725"/>
              <a:gd name="connsiteY48" fmla="*/ 285750 h 438150"/>
              <a:gd name="connsiteX49" fmla="*/ 883443 w 1990725"/>
              <a:gd name="connsiteY49" fmla="*/ 34051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0725" h="438150">
                <a:moveTo>
                  <a:pt x="883443" y="340519"/>
                </a:moveTo>
                <a:lnTo>
                  <a:pt x="609600" y="376237"/>
                </a:lnTo>
                <a:lnTo>
                  <a:pt x="428625" y="400050"/>
                </a:lnTo>
                <a:lnTo>
                  <a:pt x="338137" y="423862"/>
                </a:lnTo>
                <a:lnTo>
                  <a:pt x="316706" y="431006"/>
                </a:lnTo>
                <a:lnTo>
                  <a:pt x="292893" y="438150"/>
                </a:lnTo>
                <a:lnTo>
                  <a:pt x="250031" y="433387"/>
                </a:lnTo>
                <a:lnTo>
                  <a:pt x="204787" y="411956"/>
                </a:lnTo>
                <a:lnTo>
                  <a:pt x="150018" y="373856"/>
                </a:lnTo>
                <a:lnTo>
                  <a:pt x="102393" y="328612"/>
                </a:lnTo>
                <a:lnTo>
                  <a:pt x="50006" y="269081"/>
                </a:lnTo>
                <a:lnTo>
                  <a:pt x="21431" y="228600"/>
                </a:lnTo>
                <a:lnTo>
                  <a:pt x="4762" y="197644"/>
                </a:lnTo>
                <a:lnTo>
                  <a:pt x="0" y="178594"/>
                </a:lnTo>
                <a:lnTo>
                  <a:pt x="0" y="166687"/>
                </a:lnTo>
                <a:lnTo>
                  <a:pt x="7143" y="157162"/>
                </a:lnTo>
                <a:lnTo>
                  <a:pt x="21431" y="152400"/>
                </a:lnTo>
                <a:lnTo>
                  <a:pt x="52387" y="154781"/>
                </a:lnTo>
                <a:lnTo>
                  <a:pt x="107156" y="176212"/>
                </a:lnTo>
                <a:lnTo>
                  <a:pt x="147637" y="195262"/>
                </a:lnTo>
                <a:lnTo>
                  <a:pt x="188118" y="207169"/>
                </a:lnTo>
                <a:lnTo>
                  <a:pt x="235743" y="219075"/>
                </a:lnTo>
                <a:lnTo>
                  <a:pt x="283368" y="223837"/>
                </a:lnTo>
                <a:lnTo>
                  <a:pt x="354806" y="228600"/>
                </a:lnTo>
                <a:lnTo>
                  <a:pt x="419100" y="226219"/>
                </a:lnTo>
                <a:lnTo>
                  <a:pt x="607218" y="207169"/>
                </a:lnTo>
                <a:lnTo>
                  <a:pt x="866775" y="171450"/>
                </a:lnTo>
                <a:lnTo>
                  <a:pt x="1185862" y="121444"/>
                </a:lnTo>
                <a:lnTo>
                  <a:pt x="1314450" y="95250"/>
                </a:lnTo>
                <a:lnTo>
                  <a:pt x="1459706" y="64294"/>
                </a:lnTo>
                <a:lnTo>
                  <a:pt x="1616868" y="23812"/>
                </a:lnTo>
                <a:lnTo>
                  <a:pt x="1635918" y="11906"/>
                </a:lnTo>
                <a:lnTo>
                  <a:pt x="1666875" y="2381"/>
                </a:lnTo>
                <a:lnTo>
                  <a:pt x="1726406" y="0"/>
                </a:lnTo>
                <a:lnTo>
                  <a:pt x="1802606" y="14287"/>
                </a:lnTo>
                <a:lnTo>
                  <a:pt x="1876425" y="30956"/>
                </a:lnTo>
                <a:lnTo>
                  <a:pt x="1916906" y="45244"/>
                </a:lnTo>
                <a:lnTo>
                  <a:pt x="1950243" y="61912"/>
                </a:lnTo>
                <a:lnTo>
                  <a:pt x="1974056" y="78581"/>
                </a:lnTo>
                <a:lnTo>
                  <a:pt x="1983581" y="90487"/>
                </a:lnTo>
                <a:lnTo>
                  <a:pt x="1990725" y="109537"/>
                </a:lnTo>
                <a:lnTo>
                  <a:pt x="1990725" y="128587"/>
                </a:lnTo>
                <a:lnTo>
                  <a:pt x="1981200" y="150019"/>
                </a:lnTo>
                <a:lnTo>
                  <a:pt x="1957387" y="173831"/>
                </a:lnTo>
                <a:lnTo>
                  <a:pt x="1914525" y="192881"/>
                </a:lnTo>
                <a:lnTo>
                  <a:pt x="1862137" y="214312"/>
                </a:lnTo>
                <a:lnTo>
                  <a:pt x="1757362" y="230981"/>
                </a:lnTo>
                <a:lnTo>
                  <a:pt x="1562100" y="257175"/>
                </a:lnTo>
                <a:lnTo>
                  <a:pt x="1307306" y="285750"/>
                </a:lnTo>
                <a:lnTo>
                  <a:pt x="88344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99ED023-6B9F-4CF0-B3FC-FFDECB865A23}"/>
              </a:ext>
            </a:extLst>
          </p:cNvPr>
          <p:cNvSpPr/>
          <p:nvPr/>
        </p:nvSpPr>
        <p:spPr>
          <a:xfrm>
            <a:off x="4900613" y="4297364"/>
            <a:ext cx="2386012" cy="434975"/>
          </a:xfrm>
          <a:custGeom>
            <a:avLst/>
            <a:gdLst>
              <a:gd name="connsiteX0" fmla="*/ 845343 w 2386012"/>
              <a:gd name="connsiteY0" fmla="*/ 352425 h 433388"/>
              <a:gd name="connsiteX1" fmla="*/ 538162 w 2386012"/>
              <a:gd name="connsiteY1" fmla="*/ 397669 h 433388"/>
              <a:gd name="connsiteX2" fmla="*/ 357187 w 2386012"/>
              <a:gd name="connsiteY2" fmla="*/ 431007 h 433388"/>
              <a:gd name="connsiteX3" fmla="*/ 338137 w 2386012"/>
              <a:gd name="connsiteY3" fmla="*/ 433388 h 433388"/>
              <a:gd name="connsiteX4" fmla="*/ 316706 w 2386012"/>
              <a:gd name="connsiteY4" fmla="*/ 428625 h 433388"/>
              <a:gd name="connsiteX5" fmla="*/ 273843 w 2386012"/>
              <a:gd name="connsiteY5" fmla="*/ 411957 h 433388"/>
              <a:gd name="connsiteX6" fmla="*/ 228600 w 2386012"/>
              <a:gd name="connsiteY6" fmla="*/ 388144 h 433388"/>
              <a:gd name="connsiteX7" fmla="*/ 130968 w 2386012"/>
              <a:gd name="connsiteY7" fmla="*/ 319088 h 433388"/>
              <a:gd name="connsiteX8" fmla="*/ 57150 w 2386012"/>
              <a:gd name="connsiteY8" fmla="*/ 264319 h 433388"/>
              <a:gd name="connsiteX9" fmla="*/ 30956 w 2386012"/>
              <a:gd name="connsiteY9" fmla="*/ 235744 h 433388"/>
              <a:gd name="connsiteX10" fmla="*/ 14287 w 2386012"/>
              <a:gd name="connsiteY10" fmla="*/ 207169 h 433388"/>
              <a:gd name="connsiteX11" fmla="*/ 4762 w 2386012"/>
              <a:gd name="connsiteY11" fmla="*/ 183357 h 433388"/>
              <a:gd name="connsiteX12" fmla="*/ 0 w 2386012"/>
              <a:gd name="connsiteY12" fmla="*/ 159544 h 433388"/>
              <a:gd name="connsiteX13" fmla="*/ 0 w 2386012"/>
              <a:gd name="connsiteY13" fmla="*/ 147638 h 433388"/>
              <a:gd name="connsiteX14" fmla="*/ 9525 w 2386012"/>
              <a:gd name="connsiteY14" fmla="*/ 135732 h 433388"/>
              <a:gd name="connsiteX15" fmla="*/ 40481 w 2386012"/>
              <a:gd name="connsiteY15" fmla="*/ 138113 h 433388"/>
              <a:gd name="connsiteX16" fmla="*/ 135731 w 2386012"/>
              <a:gd name="connsiteY16" fmla="*/ 176213 h 433388"/>
              <a:gd name="connsiteX17" fmla="*/ 173831 w 2386012"/>
              <a:gd name="connsiteY17" fmla="*/ 188119 h 433388"/>
              <a:gd name="connsiteX18" fmla="*/ 276225 w 2386012"/>
              <a:gd name="connsiteY18" fmla="*/ 202407 h 433388"/>
              <a:gd name="connsiteX19" fmla="*/ 378618 w 2386012"/>
              <a:gd name="connsiteY19" fmla="*/ 209550 h 433388"/>
              <a:gd name="connsiteX20" fmla="*/ 550068 w 2386012"/>
              <a:gd name="connsiteY20" fmla="*/ 204788 h 433388"/>
              <a:gd name="connsiteX21" fmla="*/ 847725 w 2386012"/>
              <a:gd name="connsiteY21" fmla="*/ 180975 h 433388"/>
              <a:gd name="connsiteX22" fmla="*/ 1207293 w 2386012"/>
              <a:gd name="connsiteY22" fmla="*/ 159544 h 433388"/>
              <a:gd name="connsiteX23" fmla="*/ 1462087 w 2386012"/>
              <a:gd name="connsiteY23" fmla="*/ 111919 h 433388"/>
              <a:gd name="connsiteX24" fmla="*/ 1595437 w 2386012"/>
              <a:gd name="connsiteY24" fmla="*/ 100013 h 433388"/>
              <a:gd name="connsiteX25" fmla="*/ 1707356 w 2386012"/>
              <a:gd name="connsiteY25" fmla="*/ 80963 h 433388"/>
              <a:gd name="connsiteX26" fmla="*/ 1854993 w 2386012"/>
              <a:gd name="connsiteY26" fmla="*/ 47625 h 433388"/>
              <a:gd name="connsiteX27" fmla="*/ 1990725 w 2386012"/>
              <a:gd name="connsiteY27" fmla="*/ 0 h 433388"/>
              <a:gd name="connsiteX28" fmla="*/ 2045493 w 2386012"/>
              <a:gd name="connsiteY28" fmla="*/ 2382 h 433388"/>
              <a:gd name="connsiteX29" fmla="*/ 2114550 w 2386012"/>
              <a:gd name="connsiteY29" fmla="*/ 9525 h 433388"/>
              <a:gd name="connsiteX30" fmla="*/ 2207418 w 2386012"/>
              <a:gd name="connsiteY30" fmla="*/ 26194 h 433388"/>
              <a:gd name="connsiteX31" fmla="*/ 2297906 w 2386012"/>
              <a:gd name="connsiteY31" fmla="*/ 50007 h 433388"/>
              <a:gd name="connsiteX32" fmla="*/ 2345531 w 2386012"/>
              <a:gd name="connsiteY32" fmla="*/ 73819 h 433388"/>
              <a:gd name="connsiteX33" fmla="*/ 2364581 w 2386012"/>
              <a:gd name="connsiteY33" fmla="*/ 90488 h 433388"/>
              <a:gd name="connsiteX34" fmla="*/ 2381250 w 2386012"/>
              <a:gd name="connsiteY34" fmla="*/ 107157 h 433388"/>
              <a:gd name="connsiteX35" fmla="*/ 2386012 w 2386012"/>
              <a:gd name="connsiteY35" fmla="*/ 121444 h 433388"/>
              <a:gd name="connsiteX36" fmla="*/ 2383631 w 2386012"/>
              <a:gd name="connsiteY36" fmla="*/ 147638 h 433388"/>
              <a:gd name="connsiteX37" fmla="*/ 2369343 w 2386012"/>
              <a:gd name="connsiteY37" fmla="*/ 166688 h 433388"/>
              <a:gd name="connsiteX38" fmla="*/ 2338387 w 2386012"/>
              <a:gd name="connsiteY38" fmla="*/ 192882 h 433388"/>
              <a:gd name="connsiteX39" fmla="*/ 2276475 w 2386012"/>
              <a:gd name="connsiteY39" fmla="*/ 219075 h 433388"/>
              <a:gd name="connsiteX40" fmla="*/ 2176462 w 2386012"/>
              <a:gd name="connsiteY40" fmla="*/ 230982 h 433388"/>
              <a:gd name="connsiteX41" fmla="*/ 1881187 w 2386012"/>
              <a:gd name="connsiteY41" fmla="*/ 257175 h 433388"/>
              <a:gd name="connsiteX42" fmla="*/ 1452562 w 2386012"/>
              <a:gd name="connsiteY42" fmla="*/ 295275 h 433388"/>
              <a:gd name="connsiteX43" fmla="*/ 1200150 w 2386012"/>
              <a:gd name="connsiteY43" fmla="*/ 314325 h 433388"/>
              <a:gd name="connsiteX44" fmla="*/ 845343 w 2386012"/>
              <a:gd name="connsiteY44" fmla="*/ 35242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86012" h="433388">
                <a:moveTo>
                  <a:pt x="845343" y="352425"/>
                </a:moveTo>
                <a:lnTo>
                  <a:pt x="538162" y="397669"/>
                </a:lnTo>
                <a:lnTo>
                  <a:pt x="357187" y="431007"/>
                </a:lnTo>
                <a:lnTo>
                  <a:pt x="338137" y="433388"/>
                </a:lnTo>
                <a:lnTo>
                  <a:pt x="316706" y="428625"/>
                </a:lnTo>
                <a:lnTo>
                  <a:pt x="273843" y="411957"/>
                </a:lnTo>
                <a:lnTo>
                  <a:pt x="228600" y="388144"/>
                </a:lnTo>
                <a:lnTo>
                  <a:pt x="130968" y="319088"/>
                </a:lnTo>
                <a:lnTo>
                  <a:pt x="57150" y="264319"/>
                </a:lnTo>
                <a:lnTo>
                  <a:pt x="30956" y="235744"/>
                </a:lnTo>
                <a:lnTo>
                  <a:pt x="14287" y="207169"/>
                </a:lnTo>
                <a:lnTo>
                  <a:pt x="4762" y="183357"/>
                </a:lnTo>
                <a:lnTo>
                  <a:pt x="0" y="159544"/>
                </a:lnTo>
                <a:lnTo>
                  <a:pt x="0" y="147638"/>
                </a:lnTo>
                <a:lnTo>
                  <a:pt x="9525" y="135732"/>
                </a:lnTo>
                <a:lnTo>
                  <a:pt x="40481" y="138113"/>
                </a:lnTo>
                <a:lnTo>
                  <a:pt x="135731" y="176213"/>
                </a:lnTo>
                <a:lnTo>
                  <a:pt x="173831" y="188119"/>
                </a:lnTo>
                <a:lnTo>
                  <a:pt x="276225" y="202407"/>
                </a:lnTo>
                <a:lnTo>
                  <a:pt x="378618" y="209550"/>
                </a:lnTo>
                <a:lnTo>
                  <a:pt x="550068" y="204788"/>
                </a:lnTo>
                <a:lnTo>
                  <a:pt x="847725" y="180975"/>
                </a:lnTo>
                <a:lnTo>
                  <a:pt x="1207293" y="159544"/>
                </a:lnTo>
                <a:lnTo>
                  <a:pt x="1462087" y="111919"/>
                </a:lnTo>
                <a:lnTo>
                  <a:pt x="1595437" y="100013"/>
                </a:lnTo>
                <a:lnTo>
                  <a:pt x="1707356" y="80963"/>
                </a:lnTo>
                <a:lnTo>
                  <a:pt x="1854993" y="47625"/>
                </a:lnTo>
                <a:lnTo>
                  <a:pt x="1990725" y="0"/>
                </a:lnTo>
                <a:lnTo>
                  <a:pt x="2045493" y="2382"/>
                </a:lnTo>
                <a:lnTo>
                  <a:pt x="2114550" y="9525"/>
                </a:lnTo>
                <a:lnTo>
                  <a:pt x="2207418" y="26194"/>
                </a:lnTo>
                <a:lnTo>
                  <a:pt x="2297906" y="50007"/>
                </a:lnTo>
                <a:lnTo>
                  <a:pt x="2345531" y="73819"/>
                </a:lnTo>
                <a:lnTo>
                  <a:pt x="2364581" y="90488"/>
                </a:lnTo>
                <a:lnTo>
                  <a:pt x="2381250" y="107157"/>
                </a:lnTo>
                <a:lnTo>
                  <a:pt x="2386012" y="121444"/>
                </a:lnTo>
                <a:lnTo>
                  <a:pt x="2383631" y="147638"/>
                </a:lnTo>
                <a:lnTo>
                  <a:pt x="2369343" y="166688"/>
                </a:lnTo>
                <a:lnTo>
                  <a:pt x="2338387" y="192882"/>
                </a:lnTo>
                <a:lnTo>
                  <a:pt x="2276475" y="219075"/>
                </a:lnTo>
                <a:lnTo>
                  <a:pt x="2176462" y="230982"/>
                </a:lnTo>
                <a:lnTo>
                  <a:pt x="1881187" y="257175"/>
                </a:lnTo>
                <a:lnTo>
                  <a:pt x="1452562" y="295275"/>
                </a:lnTo>
                <a:lnTo>
                  <a:pt x="1200150" y="314325"/>
                </a:lnTo>
                <a:lnTo>
                  <a:pt x="845343" y="352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94CCCC2-9F2B-4D71-8B90-746420262C83}"/>
              </a:ext>
            </a:extLst>
          </p:cNvPr>
          <p:cNvSpPr/>
          <p:nvPr/>
        </p:nvSpPr>
        <p:spPr>
          <a:xfrm rot="16200000">
            <a:off x="5900738" y="2606675"/>
            <a:ext cx="1790700" cy="368300"/>
          </a:xfrm>
          <a:custGeom>
            <a:avLst/>
            <a:gdLst>
              <a:gd name="connsiteX0" fmla="*/ 831056 w 1790700"/>
              <a:gd name="connsiteY0" fmla="*/ 347663 h 369094"/>
              <a:gd name="connsiteX1" fmla="*/ 531018 w 1790700"/>
              <a:gd name="connsiteY1" fmla="*/ 347663 h 369094"/>
              <a:gd name="connsiteX2" fmla="*/ 276225 w 1790700"/>
              <a:gd name="connsiteY2" fmla="*/ 347663 h 369094"/>
              <a:gd name="connsiteX3" fmla="*/ 130968 w 1790700"/>
              <a:gd name="connsiteY3" fmla="*/ 347663 h 369094"/>
              <a:gd name="connsiteX4" fmla="*/ 71437 w 1790700"/>
              <a:gd name="connsiteY4" fmla="*/ 335757 h 369094"/>
              <a:gd name="connsiteX5" fmla="*/ 30956 w 1790700"/>
              <a:gd name="connsiteY5" fmla="*/ 321469 h 369094"/>
              <a:gd name="connsiteX6" fmla="*/ 7143 w 1790700"/>
              <a:gd name="connsiteY6" fmla="*/ 304800 h 369094"/>
              <a:gd name="connsiteX7" fmla="*/ 0 w 1790700"/>
              <a:gd name="connsiteY7" fmla="*/ 285750 h 369094"/>
              <a:gd name="connsiteX8" fmla="*/ 2381 w 1790700"/>
              <a:gd name="connsiteY8" fmla="*/ 261938 h 369094"/>
              <a:gd name="connsiteX9" fmla="*/ 21431 w 1790700"/>
              <a:gd name="connsiteY9" fmla="*/ 235744 h 369094"/>
              <a:gd name="connsiteX10" fmla="*/ 52387 w 1790700"/>
              <a:gd name="connsiteY10" fmla="*/ 209550 h 369094"/>
              <a:gd name="connsiteX11" fmla="*/ 95250 w 1790700"/>
              <a:gd name="connsiteY11" fmla="*/ 180975 h 369094"/>
              <a:gd name="connsiteX12" fmla="*/ 150018 w 1790700"/>
              <a:gd name="connsiteY12" fmla="*/ 150019 h 369094"/>
              <a:gd name="connsiteX13" fmla="*/ 183356 w 1790700"/>
              <a:gd name="connsiteY13" fmla="*/ 130969 h 369094"/>
              <a:gd name="connsiteX14" fmla="*/ 226218 w 1790700"/>
              <a:gd name="connsiteY14" fmla="*/ 114300 h 369094"/>
              <a:gd name="connsiteX15" fmla="*/ 269081 w 1790700"/>
              <a:gd name="connsiteY15" fmla="*/ 100013 h 369094"/>
              <a:gd name="connsiteX16" fmla="*/ 314325 w 1790700"/>
              <a:gd name="connsiteY16" fmla="*/ 97632 h 369094"/>
              <a:gd name="connsiteX17" fmla="*/ 354806 w 1790700"/>
              <a:gd name="connsiteY17" fmla="*/ 102394 h 369094"/>
              <a:gd name="connsiteX18" fmla="*/ 416718 w 1790700"/>
              <a:gd name="connsiteY18" fmla="*/ 111919 h 369094"/>
              <a:gd name="connsiteX19" fmla="*/ 502443 w 1790700"/>
              <a:gd name="connsiteY19" fmla="*/ 121444 h 369094"/>
              <a:gd name="connsiteX20" fmla="*/ 631031 w 1790700"/>
              <a:gd name="connsiteY20" fmla="*/ 133350 h 369094"/>
              <a:gd name="connsiteX21" fmla="*/ 831056 w 1790700"/>
              <a:gd name="connsiteY21" fmla="*/ 140494 h 369094"/>
              <a:gd name="connsiteX22" fmla="*/ 1092993 w 1790700"/>
              <a:gd name="connsiteY22" fmla="*/ 142875 h 369094"/>
              <a:gd name="connsiteX23" fmla="*/ 1307306 w 1790700"/>
              <a:gd name="connsiteY23" fmla="*/ 135732 h 369094"/>
              <a:gd name="connsiteX24" fmla="*/ 1509712 w 1790700"/>
              <a:gd name="connsiteY24" fmla="*/ 126207 h 369094"/>
              <a:gd name="connsiteX25" fmla="*/ 1564481 w 1790700"/>
              <a:gd name="connsiteY25" fmla="*/ 116682 h 369094"/>
              <a:gd name="connsiteX26" fmla="*/ 1600200 w 1790700"/>
              <a:gd name="connsiteY26" fmla="*/ 104775 h 369094"/>
              <a:gd name="connsiteX27" fmla="*/ 1635918 w 1790700"/>
              <a:gd name="connsiteY27" fmla="*/ 83344 h 369094"/>
              <a:gd name="connsiteX28" fmla="*/ 1695450 w 1790700"/>
              <a:gd name="connsiteY28" fmla="*/ 40482 h 369094"/>
              <a:gd name="connsiteX29" fmla="*/ 1731168 w 1790700"/>
              <a:gd name="connsiteY29" fmla="*/ 11907 h 369094"/>
              <a:gd name="connsiteX30" fmla="*/ 1752600 w 1790700"/>
              <a:gd name="connsiteY30" fmla="*/ 2382 h 369094"/>
              <a:gd name="connsiteX31" fmla="*/ 1766887 w 1790700"/>
              <a:gd name="connsiteY31" fmla="*/ 0 h 369094"/>
              <a:gd name="connsiteX32" fmla="*/ 1776412 w 1790700"/>
              <a:gd name="connsiteY32" fmla="*/ 0 h 369094"/>
              <a:gd name="connsiteX33" fmla="*/ 1788318 w 1790700"/>
              <a:gd name="connsiteY33" fmla="*/ 4763 h 369094"/>
              <a:gd name="connsiteX34" fmla="*/ 1790700 w 1790700"/>
              <a:gd name="connsiteY34" fmla="*/ 11907 h 369094"/>
              <a:gd name="connsiteX35" fmla="*/ 1781175 w 1790700"/>
              <a:gd name="connsiteY35" fmla="*/ 47625 h 369094"/>
              <a:gd name="connsiteX36" fmla="*/ 1731168 w 1790700"/>
              <a:gd name="connsiteY36" fmla="*/ 150019 h 369094"/>
              <a:gd name="connsiteX37" fmla="*/ 1685925 w 1790700"/>
              <a:gd name="connsiteY37" fmla="*/ 228600 h 369094"/>
              <a:gd name="connsiteX38" fmla="*/ 1626393 w 1790700"/>
              <a:gd name="connsiteY38" fmla="*/ 300038 h 369094"/>
              <a:gd name="connsiteX39" fmla="*/ 1578768 w 1790700"/>
              <a:gd name="connsiteY39" fmla="*/ 338138 h 369094"/>
              <a:gd name="connsiteX40" fmla="*/ 1531143 w 1790700"/>
              <a:gd name="connsiteY40" fmla="*/ 359569 h 369094"/>
              <a:gd name="connsiteX41" fmla="*/ 1488281 w 1790700"/>
              <a:gd name="connsiteY41" fmla="*/ 369094 h 369094"/>
              <a:gd name="connsiteX42" fmla="*/ 1421606 w 1790700"/>
              <a:gd name="connsiteY42" fmla="*/ 369094 h 369094"/>
              <a:gd name="connsiteX43" fmla="*/ 1247775 w 1790700"/>
              <a:gd name="connsiteY43" fmla="*/ 357188 h 369094"/>
              <a:gd name="connsiteX44" fmla="*/ 831056 w 1790700"/>
              <a:gd name="connsiteY44" fmla="*/ 347663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90700" h="369094">
                <a:moveTo>
                  <a:pt x="831056" y="347663"/>
                </a:moveTo>
                <a:lnTo>
                  <a:pt x="531018" y="347663"/>
                </a:lnTo>
                <a:lnTo>
                  <a:pt x="276225" y="347663"/>
                </a:lnTo>
                <a:lnTo>
                  <a:pt x="130968" y="347663"/>
                </a:lnTo>
                <a:lnTo>
                  <a:pt x="71437" y="335757"/>
                </a:lnTo>
                <a:lnTo>
                  <a:pt x="30956" y="321469"/>
                </a:lnTo>
                <a:lnTo>
                  <a:pt x="7143" y="304800"/>
                </a:lnTo>
                <a:lnTo>
                  <a:pt x="0" y="285750"/>
                </a:lnTo>
                <a:lnTo>
                  <a:pt x="2381" y="261938"/>
                </a:lnTo>
                <a:lnTo>
                  <a:pt x="21431" y="235744"/>
                </a:lnTo>
                <a:lnTo>
                  <a:pt x="52387" y="209550"/>
                </a:lnTo>
                <a:lnTo>
                  <a:pt x="95250" y="180975"/>
                </a:lnTo>
                <a:lnTo>
                  <a:pt x="150018" y="150019"/>
                </a:lnTo>
                <a:lnTo>
                  <a:pt x="183356" y="130969"/>
                </a:lnTo>
                <a:lnTo>
                  <a:pt x="226218" y="114300"/>
                </a:lnTo>
                <a:lnTo>
                  <a:pt x="269081" y="100013"/>
                </a:lnTo>
                <a:lnTo>
                  <a:pt x="314325" y="97632"/>
                </a:lnTo>
                <a:lnTo>
                  <a:pt x="354806" y="102394"/>
                </a:lnTo>
                <a:lnTo>
                  <a:pt x="416718" y="111919"/>
                </a:lnTo>
                <a:lnTo>
                  <a:pt x="502443" y="121444"/>
                </a:lnTo>
                <a:lnTo>
                  <a:pt x="631031" y="133350"/>
                </a:lnTo>
                <a:lnTo>
                  <a:pt x="831056" y="140494"/>
                </a:lnTo>
                <a:lnTo>
                  <a:pt x="1092993" y="142875"/>
                </a:lnTo>
                <a:lnTo>
                  <a:pt x="1307306" y="135732"/>
                </a:lnTo>
                <a:lnTo>
                  <a:pt x="1509712" y="126207"/>
                </a:lnTo>
                <a:lnTo>
                  <a:pt x="1564481" y="116682"/>
                </a:lnTo>
                <a:lnTo>
                  <a:pt x="1600200" y="104775"/>
                </a:lnTo>
                <a:lnTo>
                  <a:pt x="1635918" y="83344"/>
                </a:lnTo>
                <a:lnTo>
                  <a:pt x="1695450" y="40482"/>
                </a:lnTo>
                <a:lnTo>
                  <a:pt x="1731168" y="11907"/>
                </a:lnTo>
                <a:lnTo>
                  <a:pt x="1752600" y="2382"/>
                </a:lnTo>
                <a:lnTo>
                  <a:pt x="1766887" y="0"/>
                </a:lnTo>
                <a:lnTo>
                  <a:pt x="1776412" y="0"/>
                </a:lnTo>
                <a:lnTo>
                  <a:pt x="1788318" y="4763"/>
                </a:lnTo>
                <a:lnTo>
                  <a:pt x="1790700" y="11907"/>
                </a:lnTo>
                <a:lnTo>
                  <a:pt x="1781175" y="47625"/>
                </a:lnTo>
                <a:lnTo>
                  <a:pt x="1731168" y="150019"/>
                </a:lnTo>
                <a:lnTo>
                  <a:pt x="1685925" y="228600"/>
                </a:lnTo>
                <a:lnTo>
                  <a:pt x="1626393" y="300038"/>
                </a:lnTo>
                <a:lnTo>
                  <a:pt x="1578768" y="338138"/>
                </a:lnTo>
                <a:lnTo>
                  <a:pt x="1531143" y="359569"/>
                </a:lnTo>
                <a:lnTo>
                  <a:pt x="1488281" y="369094"/>
                </a:lnTo>
                <a:lnTo>
                  <a:pt x="1421606" y="369094"/>
                </a:lnTo>
                <a:lnTo>
                  <a:pt x="1247775" y="357188"/>
                </a:lnTo>
                <a:lnTo>
                  <a:pt x="831056" y="3476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7594BA-BC61-49CB-A430-E2166BADEDDE}"/>
              </a:ext>
            </a:extLst>
          </p:cNvPr>
          <p:cNvSpPr/>
          <p:nvPr/>
        </p:nvSpPr>
        <p:spPr>
          <a:xfrm>
            <a:off x="3919539" y="2424113"/>
            <a:ext cx="2547937" cy="596900"/>
          </a:xfrm>
          <a:custGeom>
            <a:avLst/>
            <a:gdLst>
              <a:gd name="connsiteX0" fmla="*/ 1404937 w 2547937"/>
              <a:gd name="connsiteY0" fmla="*/ 352425 h 597693"/>
              <a:gd name="connsiteX1" fmla="*/ 1133475 w 2547937"/>
              <a:gd name="connsiteY1" fmla="*/ 383381 h 597693"/>
              <a:gd name="connsiteX2" fmla="*/ 888206 w 2547937"/>
              <a:gd name="connsiteY2" fmla="*/ 447675 h 597693"/>
              <a:gd name="connsiteX3" fmla="*/ 788193 w 2547937"/>
              <a:gd name="connsiteY3" fmla="*/ 473868 h 597693"/>
              <a:gd name="connsiteX4" fmla="*/ 650081 w 2547937"/>
              <a:gd name="connsiteY4" fmla="*/ 509587 h 597693"/>
              <a:gd name="connsiteX5" fmla="*/ 502443 w 2547937"/>
              <a:gd name="connsiteY5" fmla="*/ 552450 h 597693"/>
              <a:gd name="connsiteX6" fmla="*/ 414337 w 2547937"/>
              <a:gd name="connsiteY6" fmla="*/ 588168 h 597693"/>
              <a:gd name="connsiteX7" fmla="*/ 392906 w 2547937"/>
              <a:gd name="connsiteY7" fmla="*/ 595312 h 597693"/>
              <a:gd name="connsiteX8" fmla="*/ 369093 w 2547937"/>
              <a:gd name="connsiteY8" fmla="*/ 597693 h 597693"/>
              <a:gd name="connsiteX9" fmla="*/ 314325 w 2547937"/>
              <a:gd name="connsiteY9" fmla="*/ 588168 h 597693"/>
              <a:gd name="connsiteX10" fmla="*/ 259556 w 2547937"/>
              <a:gd name="connsiteY10" fmla="*/ 561975 h 597693"/>
              <a:gd name="connsiteX11" fmla="*/ 207168 w 2547937"/>
              <a:gd name="connsiteY11" fmla="*/ 533400 h 597693"/>
              <a:gd name="connsiteX12" fmla="*/ 128587 w 2547937"/>
              <a:gd name="connsiteY12" fmla="*/ 478631 h 597693"/>
              <a:gd name="connsiteX13" fmla="*/ 59531 w 2547937"/>
              <a:gd name="connsiteY13" fmla="*/ 421481 h 597693"/>
              <a:gd name="connsiteX14" fmla="*/ 11906 w 2547937"/>
              <a:gd name="connsiteY14" fmla="*/ 366712 h 597693"/>
              <a:gd name="connsiteX15" fmla="*/ 0 w 2547937"/>
              <a:gd name="connsiteY15" fmla="*/ 345281 h 597693"/>
              <a:gd name="connsiteX16" fmla="*/ 2381 w 2547937"/>
              <a:gd name="connsiteY16" fmla="*/ 326231 h 597693"/>
              <a:gd name="connsiteX17" fmla="*/ 11906 w 2547937"/>
              <a:gd name="connsiteY17" fmla="*/ 319087 h 597693"/>
              <a:gd name="connsiteX18" fmla="*/ 35718 w 2547937"/>
              <a:gd name="connsiteY18" fmla="*/ 316706 h 597693"/>
              <a:gd name="connsiteX19" fmla="*/ 85725 w 2547937"/>
              <a:gd name="connsiteY19" fmla="*/ 323850 h 597693"/>
              <a:gd name="connsiteX20" fmla="*/ 138112 w 2547937"/>
              <a:gd name="connsiteY20" fmla="*/ 335756 h 597693"/>
              <a:gd name="connsiteX21" fmla="*/ 185737 w 2547937"/>
              <a:gd name="connsiteY21" fmla="*/ 345281 h 597693"/>
              <a:gd name="connsiteX22" fmla="*/ 240506 w 2547937"/>
              <a:gd name="connsiteY22" fmla="*/ 347662 h 597693"/>
              <a:gd name="connsiteX23" fmla="*/ 330993 w 2547937"/>
              <a:gd name="connsiteY23" fmla="*/ 342900 h 597693"/>
              <a:gd name="connsiteX24" fmla="*/ 495300 w 2547937"/>
              <a:gd name="connsiteY24" fmla="*/ 326231 h 597693"/>
              <a:gd name="connsiteX25" fmla="*/ 900112 w 2547937"/>
              <a:gd name="connsiteY25" fmla="*/ 266700 h 597693"/>
              <a:gd name="connsiteX26" fmla="*/ 1176337 w 2547937"/>
              <a:gd name="connsiteY26" fmla="*/ 200025 h 597693"/>
              <a:gd name="connsiteX27" fmla="*/ 1452562 w 2547937"/>
              <a:gd name="connsiteY27" fmla="*/ 164306 h 597693"/>
              <a:gd name="connsiteX28" fmla="*/ 1652587 w 2547937"/>
              <a:gd name="connsiteY28" fmla="*/ 138112 h 597693"/>
              <a:gd name="connsiteX29" fmla="*/ 1890712 w 2547937"/>
              <a:gd name="connsiteY29" fmla="*/ 90487 h 597693"/>
              <a:gd name="connsiteX30" fmla="*/ 2016918 w 2547937"/>
              <a:gd name="connsiteY30" fmla="*/ 64293 h 597693"/>
              <a:gd name="connsiteX31" fmla="*/ 2102643 w 2547937"/>
              <a:gd name="connsiteY31" fmla="*/ 35718 h 597693"/>
              <a:gd name="connsiteX32" fmla="*/ 2171700 w 2547937"/>
              <a:gd name="connsiteY32" fmla="*/ 0 h 597693"/>
              <a:gd name="connsiteX33" fmla="*/ 2216943 w 2547937"/>
              <a:gd name="connsiteY33" fmla="*/ 2381 h 597693"/>
              <a:gd name="connsiteX34" fmla="*/ 2295525 w 2547937"/>
              <a:gd name="connsiteY34" fmla="*/ 16668 h 597693"/>
              <a:gd name="connsiteX35" fmla="*/ 2383631 w 2547937"/>
              <a:gd name="connsiteY35" fmla="*/ 42862 h 597693"/>
              <a:gd name="connsiteX36" fmla="*/ 2462212 w 2547937"/>
              <a:gd name="connsiteY36" fmla="*/ 78581 h 597693"/>
              <a:gd name="connsiteX37" fmla="*/ 2486025 w 2547937"/>
              <a:gd name="connsiteY37" fmla="*/ 92868 h 597693"/>
              <a:gd name="connsiteX38" fmla="*/ 2505075 w 2547937"/>
              <a:gd name="connsiteY38" fmla="*/ 109537 h 597693"/>
              <a:gd name="connsiteX39" fmla="*/ 2533650 w 2547937"/>
              <a:gd name="connsiteY39" fmla="*/ 147637 h 597693"/>
              <a:gd name="connsiteX40" fmla="*/ 2547937 w 2547937"/>
              <a:gd name="connsiteY40" fmla="*/ 185737 h 597693"/>
              <a:gd name="connsiteX41" fmla="*/ 2545556 w 2547937"/>
              <a:gd name="connsiteY41" fmla="*/ 207168 h 597693"/>
              <a:gd name="connsiteX42" fmla="*/ 2540793 w 2547937"/>
              <a:gd name="connsiteY42" fmla="*/ 226218 h 597693"/>
              <a:gd name="connsiteX43" fmla="*/ 2526506 w 2547937"/>
              <a:gd name="connsiteY43" fmla="*/ 242887 h 597693"/>
              <a:gd name="connsiteX44" fmla="*/ 2497931 w 2547937"/>
              <a:gd name="connsiteY44" fmla="*/ 259556 h 597693"/>
              <a:gd name="connsiteX45" fmla="*/ 2455068 w 2547937"/>
              <a:gd name="connsiteY45" fmla="*/ 266700 h 597693"/>
              <a:gd name="connsiteX46" fmla="*/ 2324100 w 2547937"/>
              <a:gd name="connsiteY46" fmla="*/ 269081 h 597693"/>
              <a:gd name="connsiteX47" fmla="*/ 2164556 w 2547937"/>
              <a:gd name="connsiteY47" fmla="*/ 273843 h 597693"/>
              <a:gd name="connsiteX48" fmla="*/ 1902618 w 2547937"/>
              <a:gd name="connsiteY48" fmla="*/ 292893 h 597693"/>
              <a:gd name="connsiteX49" fmla="*/ 1624012 w 2547937"/>
              <a:gd name="connsiteY49" fmla="*/ 319087 h 597693"/>
              <a:gd name="connsiteX50" fmla="*/ 1404937 w 2547937"/>
              <a:gd name="connsiteY50" fmla="*/ 352425 h 59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47937" h="597693">
                <a:moveTo>
                  <a:pt x="1404937" y="352425"/>
                </a:moveTo>
                <a:lnTo>
                  <a:pt x="1133475" y="383381"/>
                </a:lnTo>
                <a:lnTo>
                  <a:pt x="888206" y="447675"/>
                </a:lnTo>
                <a:lnTo>
                  <a:pt x="788193" y="473868"/>
                </a:lnTo>
                <a:lnTo>
                  <a:pt x="650081" y="509587"/>
                </a:lnTo>
                <a:lnTo>
                  <a:pt x="502443" y="552450"/>
                </a:lnTo>
                <a:lnTo>
                  <a:pt x="414337" y="588168"/>
                </a:lnTo>
                <a:lnTo>
                  <a:pt x="392906" y="595312"/>
                </a:lnTo>
                <a:lnTo>
                  <a:pt x="369093" y="597693"/>
                </a:lnTo>
                <a:lnTo>
                  <a:pt x="314325" y="588168"/>
                </a:lnTo>
                <a:lnTo>
                  <a:pt x="259556" y="561975"/>
                </a:lnTo>
                <a:lnTo>
                  <a:pt x="207168" y="533400"/>
                </a:lnTo>
                <a:lnTo>
                  <a:pt x="128587" y="478631"/>
                </a:lnTo>
                <a:lnTo>
                  <a:pt x="59531" y="421481"/>
                </a:lnTo>
                <a:lnTo>
                  <a:pt x="11906" y="366712"/>
                </a:lnTo>
                <a:lnTo>
                  <a:pt x="0" y="345281"/>
                </a:lnTo>
                <a:lnTo>
                  <a:pt x="2381" y="326231"/>
                </a:lnTo>
                <a:lnTo>
                  <a:pt x="11906" y="319087"/>
                </a:lnTo>
                <a:lnTo>
                  <a:pt x="35718" y="316706"/>
                </a:lnTo>
                <a:lnTo>
                  <a:pt x="85725" y="323850"/>
                </a:lnTo>
                <a:lnTo>
                  <a:pt x="138112" y="335756"/>
                </a:lnTo>
                <a:lnTo>
                  <a:pt x="185737" y="345281"/>
                </a:lnTo>
                <a:lnTo>
                  <a:pt x="240506" y="347662"/>
                </a:lnTo>
                <a:lnTo>
                  <a:pt x="330993" y="342900"/>
                </a:lnTo>
                <a:lnTo>
                  <a:pt x="495300" y="326231"/>
                </a:lnTo>
                <a:lnTo>
                  <a:pt x="900112" y="266700"/>
                </a:lnTo>
                <a:lnTo>
                  <a:pt x="1176337" y="200025"/>
                </a:lnTo>
                <a:lnTo>
                  <a:pt x="1452562" y="164306"/>
                </a:lnTo>
                <a:lnTo>
                  <a:pt x="1652587" y="138112"/>
                </a:lnTo>
                <a:lnTo>
                  <a:pt x="1890712" y="90487"/>
                </a:lnTo>
                <a:lnTo>
                  <a:pt x="2016918" y="64293"/>
                </a:lnTo>
                <a:lnTo>
                  <a:pt x="2102643" y="35718"/>
                </a:lnTo>
                <a:lnTo>
                  <a:pt x="2171700" y="0"/>
                </a:lnTo>
                <a:lnTo>
                  <a:pt x="2216943" y="2381"/>
                </a:lnTo>
                <a:lnTo>
                  <a:pt x="2295525" y="16668"/>
                </a:lnTo>
                <a:lnTo>
                  <a:pt x="2383631" y="42862"/>
                </a:lnTo>
                <a:lnTo>
                  <a:pt x="2462212" y="78581"/>
                </a:lnTo>
                <a:lnTo>
                  <a:pt x="2486025" y="92868"/>
                </a:lnTo>
                <a:lnTo>
                  <a:pt x="2505075" y="109537"/>
                </a:lnTo>
                <a:lnTo>
                  <a:pt x="2533650" y="147637"/>
                </a:lnTo>
                <a:lnTo>
                  <a:pt x="2547937" y="185737"/>
                </a:lnTo>
                <a:lnTo>
                  <a:pt x="2545556" y="207168"/>
                </a:lnTo>
                <a:lnTo>
                  <a:pt x="2540793" y="226218"/>
                </a:lnTo>
                <a:lnTo>
                  <a:pt x="2526506" y="242887"/>
                </a:lnTo>
                <a:lnTo>
                  <a:pt x="2497931" y="259556"/>
                </a:lnTo>
                <a:lnTo>
                  <a:pt x="2455068" y="266700"/>
                </a:lnTo>
                <a:lnTo>
                  <a:pt x="2324100" y="269081"/>
                </a:lnTo>
                <a:lnTo>
                  <a:pt x="2164556" y="273843"/>
                </a:lnTo>
                <a:lnTo>
                  <a:pt x="1902618" y="292893"/>
                </a:lnTo>
                <a:lnTo>
                  <a:pt x="1624012" y="319087"/>
                </a:lnTo>
                <a:lnTo>
                  <a:pt x="140493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22829E-F9C5-4341-B172-FECD49EF7425}"/>
              </a:ext>
            </a:extLst>
          </p:cNvPr>
          <p:cNvSpPr/>
          <p:nvPr/>
        </p:nvSpPr>
        <p:spPr>
          <a:xfrm rot="16200000">
            <a:off x="3620295" y="2691607"/>
            <a:ext cx="2181225" cy="842963"/>
          </a:xfrm>
          <a:custGeom>
            <a:avLst/>
            <a:gdLst>
              <a:gd name="connsiteX0" fmla="*/ 902494 w 2181225"/>
              <a:gd name="connsiteY0" fmla="*/ 635793 h 842962"/>
              <a:gd name="connsiteX1" fmla="*/ 723900 w 2181225"/>
              <a:gd name="connsiteY1" fmla="*/ 573881 h 842962"/>
              <a:gd name="connsiteX2" fmla="*/ 611982 w 2181225"/>
              <a:gd name="connsiteY2" fmla="*/ 526256 h 842962"/>
              <a:gd name="connsiteX3" fmla="*/ 519113 w 2181225"/>
              <a:gd name="connsiteY3" fmla="*/ 478631 h 842962"/>
              <a:gd name="connsiteX4" fmla="*/ 421482 w 2181225"/>
              <a:gd name="connsiteY4" fmla="*/ 416718 h 842962"/>
              <a:gd name="connsiteX5" fmla="*/ 295275 w 2181225"/>
              <a:gd name="connsiteY5" fmla="*/ 321468 h 842962"/>
              <a:gd name="connsiteX6" fmla="*/ 180975 w 2181225"/>
              <a:gd name="connsiteY6" fmla="*/ 228600 h 842962"/>
              <a:gd name="connsiteX7" fmla="*/ 78582 w 2181225"/>
              <a:gd name="connsiteY7" fmla="*/ 133350 h 842962"/>
              <a:gd name="connsiteX8" fmla="*/ 16669 w 2181225"/>
              <a:gd name="connsiteY8" fmla="*/ 64293 h 842962"/>
              <a:gd name="connsiteX9" fmla="*/ 2382 w 2181225"/>
              <a:gd name="connsiteY9" fmla="*/ 38100 h 842962"/>
              <a:gd name="connsiteX10" fmla="*/ 0 w 2181225"/>
              <a:gd name="connsiteY10" fmla="*/ 26193 h 842962"/>
              <a:gd name="connsiteX11" fmla="*/ 2382 w 2181225"/>
              <a:gd name="connsiteY11" fmla="*/ 7143 h 842962"/>
              <a:gd name="connsiteX12" fmla="*/ 9525 w 2181225"/>
              <a:gd name="connsiteY12" fmla="*/ 0 h 842962"/>
              <a:gd name="connsiteX13" fmla="*/ 28575 w 2181225"/>
              <a:gd name="connsiteY13" fmla="*/ 0 h 842962"/>
              <a:gd name="connsiteX14" fmla="*/ 64294 w 2181225"/>
              <a:gd name="connsiteY14" fmla="*/ 14287 h 842962"/>
              <a:gd name="connsiteX15" fmla="*/ 166688 w 2181225"/>
              <a:gd name="connsiteY15" fmla="*/ 97631 h 842962"/>
              <a:gd name="connsiteX16" fmla="*/ 261938 w 2181225"/>
              <a:gd name="connsiteY16" fmla="*/ 161925 h 842962"/>
              <a:gd name="connsiteX17" fmla="*/ 333375 w 2181225"/>
              <a:gd name="connsiteY17" fmla="*/ 207168 h 842962"/>
              <a:gd name="connsiteX18" fmla="*/ 409575 w 2181225"/>
              <a:gd name="connsiteY18" fmla="*/ 250031 h 842962"/>
              <a:gd name="connsiteX19" fmla="*/ 492919 w 2181225"/>
              <a:gd name="connsiteY19" fmla="*/ 292893 h 842962"/>
              <a:gd name="connsiteX20" fmla="*/ 607219 w 2181225"/>
              <a:gd name="connsiteY20" fmla="*/ 347662 h 842962"/>
              <a:gd name="connsiteX21" fmla="*/ 719138 w 2181225"/>
              <a:gd name="connsiteY21" fmla="*/ 390525 h 842962"/>
              <a:gd name="connsiteX22" fmla="*/ 869157 w 2181225"/>
              <a:gd name="connsiteY22" fmla="*/ 438150 h 842962"/>
              <a:gd name="connsiteX23" fmla="*/ 983457 w 2181225"/>
              <a:gd name="connsiteY23" fmla="*/ 469106 h 842962"/>
              <a:gd name="connsiteX24" fmla="*/ 1133475 w 2181225"/>
              <a:gd name="connsiteY24" fmla="*/ 502443 h 842962"/>
              <a:gd name="connsiteX25" fmla="*/ 1219200 w 2181225"/>
              <a:gd name="connsiteY25" fmla="*/ 514350 h 842962"/>
              <a:gd name="connsiteX26" fmla="*/ 1331119 w 2181225"/>
              <a:gd name="connsiteY26" fmla="*/ 523875 h 842962"/>
              <a:gd name="connsiteX27" fmla="*/ 1514475 w 2181225"/>
              <a:gd name="connsiteY27" fmla="*/ 531018 h 842962"/>
              <a:gd name="connsiteX28" fmla="*/ 1638300 w 2181225"/>
              <a:gd name="connsiteY28" fmla="*/ 542925 h 842962"/>
              <a:gd name="connsiteX29" fmla="*/ 1843088 w 2181225"/>
              <a:gd name="connsiteY29" fmla="*/ 550068 h 842962"/>
              <a:gd name="connsiteX30" fmla="*/ 1897857 w 2181225"/>
              <a:gd name="connsiteY30" fmla="*/ 531018 h 842962"/>
              <a:gd name="connsiteX31" fmla="*/ 1957388 w 2181225"/>
              <a:gd name="connsiteY31" fmla="*/ 502443 h 842962"/>
              <a:gd name="connsiteX32" fmla="*/ 2026444 w 2181225"/>
              <a:gd name="connsiteY32" fmla="*/ 454818 h 842962"/>
              <a:gd name="connsiteX33" fmla="*/ 2085975 w 2181225"/>
              <a:gd name="connsiteY33" fmla="*/ 407193 h 842962"/>
              <a:gd name="connsiteX34" fmla="*/ 2174082 w 2181225"/>
              <a:gd name="connsiteY34" fmla="*/ 297656 h 842962"/>
              <a:gd name="connsiteX35" fmla="*/ 2181225 w 2181225"/>
              <a:gd name="connsiteY35" fmla="*/ 395287 h 842962"/>
              <a:gd name="connsiteX36" fmla="*/ 2100263 w 2181225"/>
              <a:gd name="connsiteY36" fmla="*/ 581025 h 842962"/>
              <a:gd name="connsiteX37" fmla="*/ 2055019 w 2181225"/>
              <a:gd name="connsiteY37" fmla="*/ 659606 h 842962"/>
              <a:gd name="connsiteX38" fmla="*/ 2014538 w 2181225"/>
              <a:gd name="connsiteY38" fmla="*/ 728662 h 842962"/>
              <a:gd name="connsiteX39" fmla="*/ 1976438 w 2181225"/>
              <a:gd name="connsiteY39" fmla="*/ 781050 h 842962"/>
              <a:gd name="connsiteX40" fmla="*/ 1938338 w 2181225"/>
              <a:gd name="connsiteY40" fmla="*/ 821531 h 842962"/>
              <a:gd name="connsiteX41" fmla="*/ 1912144 w 2181225"/>
              <a:gd name="connsiteY41" fmla="*/ 838200 h 842962"/>
              <a:gd name="connsiteX42" fmla="*/ 1888332 w 2181225"/>
              <a:gd name="connsiteY42" fmla="*/ 842962 h 842962"/>
              <a:gd name="connsiteX43" fmla="*/ 1862138 w 2181225"/>
              <a:gd name="connsiteY43" fmla="*/ 840581 h 842962"/>
              <a:gd name="connsiteX44" fmla="*/ 1835944 w 2181225"/>
              <a:gd name="connsiteY44" fmla="*/ 828675 h 842962"/>
              <a:gd name="connsiteX45" fmla="*/ 1812132 w 2181225"/>
              <a:gd name="connsiteY45" fmla="*/ 819150 h 842962"/>
              <a:gd name="connsiteX46" fmla="*/ 1659732 w 2181225"/>
              <a:gd name="connsiteY46" fmla="*/ 804862 h 842962"/>
              <a:gd name="connsiteX47" fmla="*/ 1557338 w 2181225"/>
              <a:gd name="connsiteY47" fmla="*/ 795337 h 842962"/>
              <a:gd name="connsiteX48" fmla="*/ 1395413 w 2181225"/>
              <a:gd name="connsiteY48" fmla="*/ 769143 h 842962"/>
              <a:gd name="connsiteX49" fmla="*/ 1300163 w 2181225"/>
              <a:gd name="connsiteY49" fmla="*/ 747712 h 842962"/>
              <a:gd name="connsiteX50" fmla="*/ 1171575 w 2181225"/>
              <a:gd name="connsiteY50" fmla="*/ 714375 h 842962"/>
              <a:gd name="connsiteX51" fmla="*/ 902494 w 2181225"/>
              <a:gd name="connsiteY51" fmla="*/ 635793 h 84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1225" h="842962">
                <a:moveTo>
                  <a:pt x="902494" y="635793"/>
                </a:moveTo>
                <a:lnTo>
                  <a:pt x="723900" y="573881"/>
                </a:lnTo>
                <a:lnTo>
                  <a:pt x="611982" y="526256"/>
                </a:lnTo>
                <a:lnTo>
                  <a:pt x="519113" y="478631"/>
                </a:lnTo>
                <a:lnTo>
                  <a:pt x="421482" y="416718"/>
                </a:lnTo>
                <a:lnTo>
                  <a:pt x="295275" y="321468"/>
                </a:lnTo>
                <a:lnTo>
                  <a:pt x="180975" y="228600"/>
                </a:lnTo>
                <a:lnTo>
                  <a:pt x="78582" y="133350"/>
                </a:lnTo>
                <a:lnTo>
                  <a:pt x="16669" y="64293"/>
                </a:lnTo>
                <a:lnTo>
                  <a:pt x="2382" y="38100"/>
                </a:lnTo>
                <a:lnTo>
                  <a:pt x="0" y="26193"/>
                </a:lnTo>
                <a:lnTo>
                  <a:pt x="2382" y="7143"/>
                </a:lnTo>
                <a:lnTo>
                  <a:pt x="9525" y="0"/>
                </a:lnTo>
                <a:lnTo>
                  <a:pt x="28575" y="0"/>
                </a:lnTo>
                <a:lnTo>
                  <a:pt x="64294" y="14287"/>
                </a:lnTo>
                <a:lnTo>
                  <a:pt x="166688" y="97631"/>
                </a:lnTo>
                <a:lnTo>
                  <a:pt x="261938" y="161925"/>
                </a:lnTo>
                <a:lnTo>
                  <a:pt x="333375" y="207168"/>
                </a:lnTo>
                <a:lnTo>
                  <a:pt x="409575" y="250031"/>
                </a:lnTo>
                <a:lnTo>
                  <a:pt x="492919" y="292893"/>
                </a:lnTo>
                <a:lnTo>
                  <a:pt x="607219" y="347662"/>
                </a:lnTo>
                <a:lnTo>
                  <a:pt x="719138" y="390525"/>
                </a:lnTo>
                <a:lnTo>
                  <a:pt x="869157" y="438150"/>
                </a:lnTo>
                <a:lnTo>
                  <a:pt x="983457" y="469106"/>
                </a:lnTo>
                <a:lnTo>
                  <a:pt x="1133475" y="502443"/>
                </a:lnTo>
                <a:lnTo>
                  <a:pt x="1219200" y="514350"/>
                </a:lnTo>
                <a:lnTo>
                  <a:pt x="1331119" y="523875"/>
                </a:lnTo>
                <a:lnTo>
                  <a:pt x="1514475" y="531018"/>
                </a:lnTo>
                <a:lnTo>
                  <a:pt x="1638300" y="542925"/>
                </a:lnTo>
                <a:lnTo>
                  <a:pt x="1843088" y="550068"/>
                </a:lnTo>
                <a:lnTo>
                  <a:pt x="1897857" y="531018"/>
                </a:lnTo>
                <a:lnTo>
                  <a:pt x="1957388" y="502443"/>
                </a:lnTo>
                <a:lnTo>
                  <a:pt x="2026444" y="454818"/>
                </a:lnTo>
                <a:lnTo>
                  <a:pt x="2085975" y="407193"/>
                </a:lnTo>
                <a:lnTo>
                  <a:pt x="2174082" y="297656"/>
                </a:lnTo>
                <a:lnTo>
                  <a:pt x="2181225" y="395287"/>
                </a:lnTo>
                <a:lnTo>
                  <a:pt x="2100263" y="581025"/>
                </a:lnTo>
                <a:lnTo>
                  <a:pt x="2055019" y="659606"/>
                </a:lnTo>
                <a:lnTo>
                  <a:pt x="2014538" y="728662"/>
                </a:lnTo>
                <a:lnTo>
                  <a:pt x="1976438" y="781050"/>
                </a:lnTo>
                <a:lnTo>
                  <a:pt x="1938338" y="821531"/>
                </a:lnTo>
                <a:lnTo>
                  <a:pt x="1912144" y="838200"/>
                </a:lnTo>
                <a:lnTo>
                  <a:pt x="1888332" y="842962"/>
                </a:lnTo>
                <a:lnTo>
                  <a:pt x="1862138" y="840581"/>
                </a:lnTo>
                <a:lnTo>
                  <a:pt x="1835944" y="828675"/>
                </a:lnTo>
                <a:lnTo>
                  <a:pt x="1812132" y="819150"/>
                </a:lnTo>
                <a:lnTo>
                  <a:pt x="1659732" y="804862"/>
                </a:lnTo>
                <a:lnTo>
                  <a:pt x="1557338" y="795337"/>
                </a:lnTo>
                <a:lnTo>
                  <a:pt x="1395413" y="769143"/>
                </a:lnTo>
                <a:lnTo>
                  <a:pt x="1300163" y="747712"/>
                </a:lnTo>
                <a:lnTo>
                  <a:pt x="1171575" y="714375"/>
                </a:lnTo>
                <a:lnTo>
                  <a:pt x="902494" y="635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D51F88-924A-4B0C-956D-1913FE4EC0A8}"/>
              </a:ext>
            </a:extLst>
          </p:cNvPr>
          <p:cNvSpPr/>
          <p:nvPr/>
        </p:nvSpPr>
        <p:spPr>
          <a:xfrm rot="16200000">
            <a:off x="4617244" y="2674144"/>
            <a:ext cx="1995488" cy="425450"/>
          </a:xfrm>
          <a:custGeom>
            <a:avLst/>
            <a:gdLst>
              <a:gd name="connsiteX0" fmla="*/ 954881 w 1995487"/>
              <a:gd name="connsiteY0" fmla="*/ 419100 h 426244"/>
              <a:gd name="connsiteX1" fmla="*/ 676275 w 1995487"/>
              <a:gd name="connsiteY1" fmla="*/ 421482 h 426244"/>
              <a:gd name="connsiteX2" fmla="*/ 511969 w 1995487"/>
              <a:gd name="connsiteY2" fmla="*/ 421482 h 426244"/>
              <a:gd name="connsiteX3" fmla="*/ 392906 w 1995487"/>
              <a:gd name="connsiteY3" fmla="*/ 411957 h 426244"/>
              <a:gd name="connsiteX4" fmla="*/ 285750 w 1995487"/>
              <a:gd name="connsiteY4" fmla="*/ 400050 h 426244"/>
              <a:gd name="connsiteX5" fmla="*/ 183356 w 1995487"/>
              <a:gd name="connsiteY5" fmla="*/ 388144 h 426244"/>
              <a:gd name="connsiteX6" fmla="*/ 83344 w 1995487"/>
              <a:gd name="connsiteY6" fmla="*/ 371475 h 426244"/>
              <a:gd name="connsiteX7" fmla="*/ 52387 w 1995487"/>
              <a:gd name="connsiteY7" fmla="*/ 357188 h 426244"/>
              <a:gd name="connsiteX8" fmla="*/ 19050 w 1995487"/>
              <a:gd name="connsiteY8" fmla="*/ 335757 h 426244"/>
              <a:gd name="connsiteX9" fmla="*/ 4762 w 1995487"/>
              <a:gd name="connsiteY9" fmla="*/ 311944 h 426244"/>
              <a:gd name="connsiteX10" fmla="*/ 0 w 1995487"/>
              <a:gd name="connsiteY10" fmla="*/ 288132 h 426244"/>
              <a:gd name="connsiteX11" fmla="*/ 9525 w 1995487"/>
              <a:gd name="connsiteY11" fmla="*/ 266700 h 426244"/>
              <a:gd name="connsiteX12" fmla="*/ 42862 w 1995487"/>
              <a:gd name="connsiteY12" fmla="*/ 233363 h 426244"/>
              <a:gd name="connsiteX13" fmla="*/ 83344 w 1995487"/>
              <a:gd name="connsiteY13" fmla="*/ 216694 h 426244"/>
              <a:gd name="connsiteX14" fmla="*/ 164306 w 1995487"/>
              <a:gd name="connsiteY14" fmla="*/ 200025 h 426244"/>
              <a:gd name="connsiteX15" fmla="*/ 295275 w 1995487"/>
              <a:gd name="connsiteY15" fmla="*/ 180975 h 426244"/>
              <a:gd name="connsiteX16" fmla="*/ 457200 w 1995487"/>
              <a:gd name="connsiteY16" fmla="*/ 171450 h 426244"/>
              <a:gd name="connsiteX17" fmla="*/ 835819 w 1995487"/>
              <a:gd name="connsiteY17" fmla="*/ 173832 h 426244"/>
              <a:gd name="connsiteX18" fmla="*/ 1157287 w 1995487"/>
              <a:gd name="connsiteY18" fmla="*/ 173832 h 426244"/>
              <a:gd name="connsiteX19" fmla="*/ 1312069 w 1995487"/>
              <a:gd name="connsiteY19" fmla="*/ 176213 h 426244"/>
              <a:gd name="connsiteX20" fmla="*/ 1564481 w 1995487"/>
              <a:gd name="connsiteY20" fmla="*/ 173832 h 426244"/>
              <a:gd name="connsiteX21" fmla="*/ 1726406 w 1995487"/>
              <a:gd name="connsiteY21" fmla="*/ 173832 h 426244"/>
              <a:gd name="connsiteX22" fmla="*/ 1762125 w 1995487"/>
              <a:gd name="connsiteY22" fmla="*/ 169069 h 426244"/>
              <a:gd name="connsiteX23" fmla="*/ 1812131 w 1995487"/>
              <a:gd name="connsiteY23" fmla="*/ 154782 h 426244"/>
              <a:gd name="connsiteX24" fmla="*/ 1847850 w 1995487"/>
              <a:gd name="connsiteY24" fmla="*/ 135732 h 426244"/>
              <a:gd name="connsiteX25" fmla="*/ 1876425 w 1995487"/>
              <a:gd name="connsiteY25" fmla="*/ 111919 h 426244"/>
              <a:gd name="connsiteX26" fmla="*/ 1905000 w 1995487"/>
              <a:gd name="connsiteY26" fmla="*/ 88107 h 426244"/>
              <a:gd name="connsiteX27" fmla="*/ 1966912 w 1995487"/>
              <a:gd name="connsiteY27" fmla="*/ 0 h 426244"/>
              <a:gd name="connsiteX28" fmla="*/ 1995487 w 1995487"/>
              <a:gd name="connsiteY28" fmla="*/ 154782 h 426244"/>
              <a:gd name="connsiteX29" fmla="*/ 1921669 w 1995487"/>
              <a:gd name="connsiteY29" fmla="*/ 230982 h 426244"/>
              <a:gd name="connsiteX30" fmla="*/ 1850231 w 1995487"/>
              <a:gd name="connsiteY30" fmla="*/ 309563 h 426244"/>
              <a:gd name="connsiteX31" fmla="*/ 1793081 w 1995487"/>
              <a:gd name="connsiteY31" fmla="*/ 373857 h 426244"/>
              <a:gd name="connsiteX32" fmla="*/ 1754981 w 1995487"/>
              <a:gd name="connsiteY32" fmla="*/ 404813 h 426244"/>
              <a:gd name="connsiteX33" fmla="*/ 1726406 w 1995487"/>
              <a:gd name="connsiteY33" fmla="*/ 421482 h 426244"/>
              <a:gd name="connsiteX34" fmla="*/ 1693069 w 1995487"/>
              <a:gd name="connsiteY34" fmla="*/ 426244 h 426244"/>
              <a:gd name="connsiteX35" fmla="*/ 1669256 w 1995487"/>
              <a:gd name="connsiteY35" fmla="*/ 423863 h 426244"/>
              <a:gd name="connsiteX36" fmla="*/ 1635919 w 1995487"/>
              <a:gd name="connsiteY36" fmla="*/ 414338 h 426244"/>
              <a:gd name="connsiteX37" fmla="*/ 1597819 w 1995487"/>
              <a:gd name="connsiteY37" fmla="*/ 402432 h 426244"/>
              <a:gd name="connsiteX38" fmla="*/ 1481137 w 1995487"/>
              <a:gd name="connsiteY38" fmla="*/ 395288 h 426244"/>
              <a:gd name="connsiteX39" fmla="*/ 1350169 w 1995487"/>
              <a:gd name="connsiteY39" fmla="*/ 400050 h 426244"/>
              <a:gd name="connsiteX40" fmla="*/ 1166812 w 1995487"/>
              <a:gd name="connsiteY40" fmla="*/ 421482 h 426244"/>
              <a:gd name="connsiteX41" fmla="*/ 954881 w 1995487"/>
              <a:gd name="connsiteY41" fmla="*/ 4191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95487" h="426244">
                <a:moveTo>
                  <a:pt x="954881" y="419100"/>
                </a:moveTo>
                <a:lnTo>
                  <a:pt x="676275" y="421482"/>
                </a:lnTo>
                <a:lnTo>
                  <a:pt x="511969" y="421482"/>
                </a:lnTo>
                <a:lnTo>
                  <a:pt x="392906" y="411957"/>
                </a:lnTo>
                <a:lnTo>
                  <a:pt x="285750" y="400050"/>
                </a:lnTo>
                <a:lnTo>
                  <a:pt x="183356" y="388144"/>
                </a:lnTo>
                <a:lnTo>
                  <a:pt x="83344" y="371475"/>
                </a:lnTo>
                <a:lnTo>
                  <a:pt x="52387" y="357188"/>
                </a:lnTo>
                <a:lnTo>
                  <a:pt x="19050" y="335757"/>
                </a:lnTo>
                <a:lnTo>
                  <a:pt x="4762" y="311944"/>
                </a:lnTo>
                <a:lnTo>
                  <a:pt x="0" y="288132"/>
                </a:lnTo>
                <a:lnTo>
                  <a:pt x="9525" y="266700"/>
                </a:lnTo>
                <a:lnTo>
                  <a:pt x="42862" y="233363"/>
                </a:lnTo>
                <a:lnTo>
                  <a:pt x="83344" y="216694"/>
                </a:lnTo>
                <a:lnTo>
                  <a:pt x="164306" y="200025"/>
                </a:lnTo>
                <a:lnTo>
                  <a:pt x="295275" y="180975"/>
                </a:lnTo>
                <a:lnTo>
                  <a:pt x="457200" y="171450"/>
                </a:lnTo>
                <a:lnTo>
                  <a:pt x="835819" y="173832"/>
                </a:lnTo>
                <a:lnTo>
                  <a:pt x="1157287" y="173832"/>
                </a:lnTo>
                <a:lnTo>
                  <a:pt x="1312069" y="176213"/>
                </a:lnTo>
                <a:lnTo>
                  <a:pt x="1564481" y="173832"/>
                </a:lnTo>
                <a:lnTo>
                  <a:pt x="1726406" y="173832"/>
                </a:lnTo>
                <a:lnTo>
                  <a:pt x="1762125" y="169069"/>
                </a:lnTo>
                <a:lnTo>
                  <a:pt x="1812131" y="154782"/>
                </a:lnTo>
                <a:lnTo>
                  <a:pt x="1847850" y="135732"/>
                </a:lnTo>
                <a:lnTo>
                  <a:pt x="1876425" y="111919"/>
                </a:lnTo>
                <a:lnTo>
                  <a:pt x="1905000" y="88107"/>
                </a:lnTo>
                <a:lnTo>
                  <a:pt x="1966912" y="0"/>
                </a:lnTo>
                <a:lnTo>
                  <a:pt x="1995487" y="154782"/>
                </a:lnTo>
                <a:lnTo>
                  <a:pt x="1921669" y="230982"/>
                </a:lnTo>
                <a:lnTo>
                  <a:pt x="1850231" y="309563"/>
                </a:lnTo>
                <a:lnTo>
                  <a:pt x="1793081" y="373857"/>
                </a:lnTo>
                <a:lnTo>
                  <a:pt x="1754981" y="404813"/>
                </a:lnTo>
                <a:lnTo>
                  <a:pt x="1726406" y="421482"/>
                </a:lnTo>
                <a:lnTo>
                  <a:pt x="1693069" y="426244"/>
                </a:lnTo>
                <a:lnTo>
                  <a:pt x="1669256" y="423863"/>
                </a:lnTo>
                <a:lnTo>
                  <a:pt x="1635919" y="414338"/>
                </a:lnTo>
                <a:lnTo>
                  <a:pt x="1597819" y="402432"/>
                </a:lnTo>
                <a:lnTo>
                  <a:pt x="1481137" y="395288"/>
                </a:lnTo>
                <a:lnTo>
                  <a:pt x="1350169" y="400050"/>
                </a:lnTo>
                <a:lnTo>
                  <a:pt x="1166812" y="421482"/>
                </a:lnTo>
                <a:lnTo>
                  <a:pt x="954881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C348E4-686A-4EB8-A02A-986B13FDAB29}"/>
              </a:ext>
            </a:extLst>
          </p:cNvPr>
          <p:cNvSpPr/>
          <p:nvPr/>
        </p:nvSpPr>
        <p:spPr>
          <a:xfrm rot="16200000">
            <a:off x="6424614" y="2692401"/>
            <a:ext cx="2732087" cy="519113"/>
          </a:xfrm>
          <a:custGeom>
            <a:avLst/>
            <a:gdLst>
              <a:gd name="connsiteX0" fmla="*/ 1447800 w 2731294"/>
              <a:gd name="connsiteY0" fmla="*/ 457200 h 519112"/>
              <a:gd name="connsiteX1" fmla="*/ 883444 w 2731294"/>
              <a:gd name="connsiteY1" fmla="*/ 469106 h 519112"/>
              <a:gd name="connsiteX2" fmla="*/ 519113 w 2731294"/>
              <a:gd name="connsiteY2" fmla="*/ 478631 h 519112"/>
              <a:gd name="connsiteX3" fmla="*/ 450057 w 2731294"/>
              <a:gd name="connsiteY3" fmla="*/ 478631 h 519112"/>
              <a:gd name="connsiteX4" fmla="*/ 414338 w 2731294"/>
              <a:gd name="connsiteY4" fmla="*/ 476250 h 519112"/>
              <a:gd name="connsiteX5" fmla="*/ 361950 w 2731294"/>
              <a:gd name="connsiteY5" fmla="*/ 466725 h 519112"/>
              <a:gd name="connsiteX6" fmla="*/ 297657 w 2731294"/>
              <a:gd name="connsiteY6" fmla="*/ 450056 h 519112"/>
              <a:gd name="connsiteX7" fmla="*/ 216694 w 2731294"/>
              <a:gd name="connsiteY7" fmla="*/ 416719 h 519112"/>
              <a:gd name="connsiteX8" fmla="*/ 159544 w 2731294"/>
              <a:gd name="connsiteY8" fmla="*/ 383381 h 519112"/>
              <a:gd name="connsiteX9" fmla="*/ 78582 w 2731294"/>
              <a:gd name="connsiteY9" fmla="*/ 326231 h 519112"/>
              <a:gd name="connsiteX10" fmla="*/ 30957 w 2731294"/>
              <a:gd name="connsiteY10" fmla="*/ 283369 h 519112"/>
              <a:gd name="connsiteX11" fmla="*/ 14288 w 2731294"/>
              <a:gd name="connsiteY11" fmla="*/ 264319 h 519112"/>
              <a:gd name="connsiteX12" fmla="*/ 4763 w 2731294"/>
              <a:gd name="connsiteY12" fmla="*/ 247650 h 519112"/>
              <a:gd name="connsiteX13" fmla="*/ 0 w 2731294"/>
              <a:gd name="connsiteY13" fmla="*/ 228600 h 519112"/>
              <a:gd name="connsiteX14" fmla="*/ 4763 w 2731294"/>
              <a:gd name="connsiteY14" fmla="*/ 209550 h 519112"/>
              <a:gd name="connsiteX15" fmla="*/ 19050 w 2731294"/>
              <a:gd name="connsiteY15" fmla="*/ 195262 h 519112"/>
              <a:gd name="connsiteX16" fmla="*/ 61913 w 2731294"/>
              <a:gd name="connsiteY16" fmla="*/ 173831 h 519112"/>
              <a:gd name="connsiteX17" fmla="*/ 138113 w 2731294"/>
              <a:gd name="connsiteY17" fmla="*/ 157162 h 519112"/>
              <a:gd name="connsiteX18" fmla="*/ 631032 w 2731294"/>
              <a:gd name="connsiteY18" fmla="*/ 221456 h 519112"/>
              <a:gd name="connsiteX19" fmla="*/ 664369 w 2731294"/>
              <a:gd name="connsiteY19" fmla="*/ 226219 h 519112"/>
              <a:gd name="connsiteX20" fmla="*/ 776288 w 2731294"/>
              <a:gd name="connsiteY20" fmla="*/ 230981 h 519112"/>
              <a:gd name="connsiteX21" fmla="*/ 1188244 w 2731294"/>
              <a:gd name="connsiteY21" fmla="*/ 223837 h 519112"/>
              <a:gd name="connsiteX22" fmla="*/ 1695450 w 2731294"/>
              <a:gd name="connsiteY22" fmla="*/ 214312 h 519112"/>
              <a:gd name="connsiteX23" fmla="*/ 2119313 w 2731294"/>
              <a:gd name="connsiteY23" fmla="*/ 209550 h 519112"/>
              <a:gd name="connsiteX24" fmla="*/ 2240757 w 2731294"/>
              <a:gd name="connsiteY24" fmla="*/ 214312 h 519112"/>
              <a:gd name="connsiteX25" fmla="*/ 2295525 w 2731294"/>
              <a:gd name="connsiteY25" fmla="*/ 209550 h 519112"/>
              <a:gd name="connsiteX26" fmla="*/ 2369344 w 2731294"/>
              <a:gd name="connsiteY26" fmla="*/ 204787 h 519112"/>
              <a:gd name="connsiteX27" fmla="*/ 2455069 w 2731294"/>
              <a:gd name="connsiteY27" fmla="*/ 188119 h 519112"/>
              <a:gd name="connsiteX28" fmla="*/ 2514600 w 2731294"/>
              <a:gd name="connsiteY28" fmla="*/ 169069 h 519112"/>
              <a:gd name="connsiteX29" fmla="*/ 2574132 w 2731294"/>
              <a:gd name="connsiteY29" fmla="*/ 138112 h 519112"/>
              <a:gd name="connsiteX30" fmla="*/ 2614613 w 2731294"/>
              <a:gd name="connsiteY30" fmla="*/ 97631 h 519112"/>
              <a:gd name="connsiteX31" fmla="*/ 2640807 w 2731294"/>
              <a:gd name="connsiteY31" fmla="*/ 61912 h 519112"/>
              <a:gd name="connsiteX32" fmla="*/ 2669382 w 2731294"/>
              <a:gd name="connsiteY32" fmla="*/ 26194 h 519112"/>
              <a:gd name="connsiteX33" fmla="*/ 2686050 w 2731294"/>
              <a:gd name="connsiteY33" fmla="*/ 9525 h 519112"/>
              <a:gd name="connsiteX34" fmla="*/ 2700338 w 2731294"/>
              <a:gd name="connsiteY34" fmla="*/ 0 h 519112"/>
              <a:gd name="connsiteX35" fmla="*/ 2709863 w 2731294"/>
              <a:gd name="connsiteY35" fmla="*/ 0 h 519112"/>
              <a:gd name="connsiteX36" fmla="*/ 2724150 w 2731294"/>
              <a:gd name="connsiteY36" fmla="*/ 2381 h 519112"/>
              <a:gd name="connsiteX37" fmla="*/ 2731294 w 2731294"/>
              <a:gd name="connsiteY37" fmla="*/ 19050 h 519112"/>
              <a:gd name="connsiteX38" fmla="*/ 2731294 w 2731294"/>
              <a:gd name="connsiteY38" fmla="*/ 54769 h 519112"/>
              <a:gd name="connsiteX39" fmla="*/ 2724150 w 2731294"/>
              <a:gd name="connsiteY39" fmla="*/ 104775 h 519112"/>
              <a:gd name="connsiteX40" fmla="*/ 2714625 w 2731294"/>
              <a:gd name="connsiteY40" fmla="*/ 152400 h 519112"/>
              <a:gd name="connsiteX41" fmla="*/ 2695575 w 2731294"/>
              <a:gd name="connsiteY41" fmla="*/ 216694 h 519112"/>
              <a:gd name="connsiteX42" fmla="*/ 2659857 w 2731294"/>
              <a:gd name="connsiteY42" fmla="*/ 290512 h 519112"/>
              <a:gd name="connsiteX43" fmla="*/ 2600325 w 2731294"/>
              <a:gd name="connsiteY43" fmla="*/ 402431 h 519112"/>
              <a:gd name="connsiteX44" fmla="*/ 2566988 w 2731294"/>
              <a:gd name="connsiteY44" fmla="*/ 447675 h 519112"/>
              <a:gd name="connsiteX45" fmla="*/ 2519363 w 2731294"/>
              <a:gd name="connsiteY45" fmla="*/ 495300 h 519112"/>
              <a:gd name="connsiteX46" fmla="*/ 2488407 w 2731294"/>
              <a:gd name="connsiteY46" fmla="*/ 511969 h 519112"/>
              <a:gd name="connsiteX47" fmla="*/ 2464594 w 2731294"/>
              <a:gd name="connsiteY47" fmla="*/ 519112 h 519112"/>
              <a:gd name="connsiteX48" fmla="*/ 2445544 w 2731294"/>
              <a:gd name="connsiteY48" fmla="*/ 516731 h 519112"/>
              <a:gd name="connsiteX49" fmla="*/ 2412207 w 2731294"/>
              <a:gd name="connsiteY49" fmla="*/ 504825 h 519112"/>
              <a:gd name="connsiteX50" fmla="*/ 2381250 w 2731294"/>
              <a:gd name="connsiteY50" fmla="*/ 481012 h 519112"/>
              <a:gd name="connsiteX51" fmla="*/ 2340769 w 2731294"/>
              <a:gd name="connsiteY51" fmla="*/ 469106 h 519112"/>
              <a:gd name="connsiteX52" fmla="*/ 2274094 w 2731294"/>
              <a:gd name="connsiteY52" fmla="*/ 459581 h 519112"/>
              <a:gd name="connsiteX53" fmla="*/ 2033588 w 2731294"/>
              <a:gd name="connsiteY53" fmla="*/ 452437 h 519112"/>
              <a:gd name="connsiteX54" fmla="*/ 1447800 w 2731294"/>
              <a:gd name="connsiteY54" fmla="*/ 457200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31294" h="519112">
                <a:moveTo>
                  <a:pt x="1447800" y="457200"/>
                </a:moveTo>
                <a:lnTo>
                  <a:pt x="883444" y="469106"/>
                </a:lnTo>
                <a:lnTo>
                  <a:pt x="519113" y="478631"/>
                </a:lnTo>
                <a:lnTo>
                  <a:pt x="450057" y="478631"/>
                </a:lnTo>
                <a:lnTo>
                  <a:pt x="414338" y="476250"/>
                </a:lnTo>
                <a:lnTo>
                  <a:pt x="361950" y="466725"/>
                </a:lnTo>
                <a:lnTo>
                  <a:pt x="297657" y="450056"/>
                </a:lnTo>
                <a:lnTo>
                  <a:pt x="216694" y="416719"/>
                </a:lnTo>
                <a:lnTo>
                  <a:pt x="159544" y="383381"/>
                </a:lnTo>
                <a:lnTo>
                  <a:pt x="78582" y="326231"/>
                </a:lnTo>
                <a:lnTo>
                  <a:pt x="30957" y="283369"/>
                </a:lnTo>
                <a:lnTo>
                  <a:pt x="14288" y="264319"/>
                </a:lnTo>
                <a:lnTo>
                  <a:pt x="4763" y="247650"/>
                </a:lnTo>
                <a:lnTo>
                  <a:pt x="0" y="228600"/>
                </a:lnTo>
                <a:lnTo>
                  <a:pt x="4763" y="209550"/>
                </a:lnTo>
                <a:lnTo>
                  <a:pt x="19050" y="195262"/>
                </a:lnTo>
                <a:lnTo>
                  <a:pt x="61913" y="173831"/>
                </a:lnTo>
                <a:lnTo>
                  <a:pt x="138113" y="157162"/>
                </a:lnTo>
                <a:lnTo>
                  <a:pt x="631032" y="221456"/>
                </a:lnTo>
                <a:lnTo>
                  <a:pt x="664369" y="226219"/>
                </a:lnTo>
                <a:lnTo>
                  <a:pt x="776288" y="230981"/>
                </a:lnTo>
                <a:lnTo>
                  <a:pt x="1188244" y="223837"/>
                </a:lnTo>
                <a:lnTo>
                  <a:pt x="1695450" y="214312"/>
                </a:lnTo>
                <a:lnTo>
                  <a:pt x="2119313" y="209550"/>
                </a:lnTo>
                <a:lnTo>
                  <a:pt x="2240757" y="214312"/>
                </a:lnTo>
                <a:lnTo>
                  <a:pt x="2295525" y="209550"/>
                </a:lnTo>
                <a:lnTo>
                  <a:pt x="2369344" y="204787"/>
                </a:lnTo>
                <a:lnTo>
                  <a:pt x="2455069" y="188119"/>
                </a:lnTo>
                <a:lnTo>
                  <a:pt x="2514600" y="169069"/>
                </a:lnTo>
                <a:lnTo>
                  <a:pt x="2574132" y="138112"/>
                </a:lnTo>
                <a:lnTo>
                  <a:pt x="2614613" y="97631"/>
                </a:lnTo>
                <a:lnTo>
                  <a:pt x="2640807" y="61912"/>
                </a:lnTo>
                <a:lnTo>
                  <a:pt x="2669382" y="26194"/>
                </a:lnTo>
                <a:lnTo>
                  <a:pt x="2686050" y="9525"/>
                </a:lnTo>
                <a:lnTo>
                  <a:pt x="2700338" y="0"/>
                </a:lnTo>
                <a:lnTo>
                  <a:pt x="2709863" y="0"/>
                </a:lnTo>
                <a:lnTo>
                  <a:pt x="2724150" y="2381"/>
                </a:lnTo>
                <a:lnTo>
                  <a:pt x="2731294" y="19050"/>
                </a:lnTo>
                <a:lnTo>
                  <a:pt x="2731294" y="54769"/>
                </a:lnTo>
                <a:lnTo>
                  <a:pt x="2724150" y="104775"/>
                </a:lnTo>
                <a:lnTo>
                  <a:pt x="2714625" y="152400"/>
                </a:lnTo>
                <a:lnTo>
                  <a:pt x="2695575" y="216694"/>
                </a:lnTo>
                <a:lnTo>
                  <a:pt x="2659857" y="290512"/>
                </a:lnTo>
                <a:lnTo>
                  <a:pt x="2600325" y="402431"/>
                </a:lnTo>
                <a:lnTo>
                  <a:pt x="2566988" y="447675"/>
                </a:lnTo>
                <a:lnTo>
                  <a:pt x="2519363" y="495300"/>
                </a:lnTo>
                <a:lnTo>
                  <a:pt x="2488407" y="511969"/>
                </a:lnTo>
                <a:lnTo>
                  <a:pt x="2464594" y="519112"/>
                </a:lnTo>
                <a:lnTo>
                  <a:pt x="2445544" y="516731"/>
                </a:lnTo>
                <a:lnTo>
                  <a:pt x="2412207" y="504825"/>
                </a:lnTo>
                <a:lnTo>
                  <a:pt x="2381250" y="481012"/>
                </a:lnTo>
                <a:lnTo>
                  <a:pt x="2340769" y="469106"/>
                </a:lnTo>
                <a:lnTo>
                  <a:pt x="2274094" y="459581"/>
                </a:lnTo>
                <a:lnTo>
                  <a:pt x="2033588" y="452437"/>
                </a:lnTo>
                <a:lnTo>
                  <a:pt x="1447800" y="4572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6AF0780-9303-48ED-924B-33793D021617}"/>
              </a:ext>
            </a:extLst>
          </p:cNvPr>
          <p:cNvSpPr/>
          <p:nvPr/>
        </p:nvSpPr>
        <p:spPr>
          <a:xfrm>
            <a:off x="7294564" y="3668713"/>
            <a:ext cx="511175" cy="550862"/>
          </a:xfrm>
          <a:custGeom>
            <a:avLst/>
            <a:gdLst>
              <a:gd name="connsiteX0" fmla="*/ 173831 w 511969"/>
              <a:gd name="connsiteY0" fmla="*/ 154782 h 550069"/>
              <a:gd name="connsiteX1" fmla="*/ 259556 w 511969"/>
              <a:gd name="connsiteY1" fmla="*/ 166688 h 550069"/>
              <a:gd name="connsiteX2" fmla="*/ 280987 w 511969"/>
              <a:gd name="connsiteY2" fmla="*/ 166688 h 550069"/>
              <a:gd name="connsiteX3" fmla="*/ 307181 w 511969"/>
              <a:gd name="connsiteY3" fmla="*/ 164307 h 550069"/>
              <a:gd name="connsiteX4" fmla="*/ 345281 w 511969"/>
              <a:gd name="connsiteY4" fmla="*/ 157163 h 550069"/>
              <a:gd name="connsiteX5" fmla="*/ 373856 w 511969"/>
              <a:gd name="connsiteY5" fmla="*/ 145257 h 550069"/>
              <a:gd name="connsiteX6" fmla="*/ 407194 w 511969"/>
              <a:gd name="connsiteY6" fmla="*/ 121444 h 550069"/>
              <a:gd name="connsiteX7" fmla="*/ 431006 w 511969"/>
              <a:gd name="connsiteY7" fmla="*/ 97632 h 550069"/>
              <a:gd name="connsiteX8" fmla="*/ 511969 w 511969"/>
              <a:gd name="connsiteY8" fmla="*/ 0 h 550069"/>
              <a:gd name="connsiteX9" fmla="*/ 428625 w 511969"/>
              <a:gd name="connsiteY9" fmla="*/ 550069 h 550069"/>
              <a:gd name="connsiteX10" fmla="*/ 390525 w 511969"/>
              <a:gd name="connsiteY10" fmla="*/ 502444 h 550069"/>
              <a:gd name="connsiteX11" fmla="*/ 352425 w 511969"/>
              <a:gd name="connsiteY11" fmla="*/ 450057 h 550069"/>
              <a:gd name="connsiteX12" fmla="*/ 304800 w 511969"/>
              <a:gd name="connsiteY12" fmla="*/ 397669 h 550069"/>
              <a:gd name="connsiteX13" fmla="*/ 269081 w 511969"/>
              <a:gd name="connsiteY13" fmla="*/ 359569 h 550069"/>
              <a:gd name="connsiteX14" fmla="*/ 228600 w 511969"/>
              <a:gd name="connsiteY14" fmla="*/ 321469 h 550069"/>
              <a:gd name="connsiteX15" fmla="*/ 171450 w 511969"/>
              <a:gd name="connsiteY15" fmla="*/ 276225 h 550069"/>
              <a:gd name="connsiteX16" fmla="*/ 109537 w 511969"/>
              <a:gd name="connsiteY16" fmla="*/ 233363 h 550069"/>
              <a:gd name="connsiteX17" fmla="*/ 50006 w 511969"/>
              <a:gd name="connsiteY17" fmla="*/ 192882 h 550069"/>
              <a:gd name="connsiteX18" fmla="*/ 19050 w 511969"/>
              <a:gd name="connsiteY18" fmla="*/ 173832 h 550069"/>
              <a:gd name="connsiteX19" fmla="*/ 7144 w 511969"/>
              <a:gd name="connsiteY19" fmla="*/ 161925 h 550069"/>
              <a:gd name="connsiteX20" fmla="*/ 0 w 511969"/>
              <a:gd name="connsiteY20" fmla="*/ 147638 h 550069"/>
              <a:gd name="connsiteX21" fmla="*/ 0 w 511969"/>
              <a:gd name="connsiteY21" fmla="*/ 133350 h 550069"/>
              <a:gd name="connsiteX22" fmla="*/ 7144 w 511969"/>
              <a:gd name="connsiteY22" fmla="*/ 123825 h 550069"/>
              <a:gd name="connsiteX23" fmla="*/ 30956 w 511969"/>
              <a:gd name="connsiteY23" fmla="*/ 119063 h 550069"/>
              <a:gd name="connsiteX24" fmla="*/ 173831 w 511969"/>
              <a:gd name="connsiteY24" fmla="*/ 154782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1969" h="550069">
                <a:moveTo>
                  <a:pt x="173831" y="154782"/>
                </a:moveTo>
                <a:lnTo>
                  <a:pt x="259556" y="166688"/>
                </a:lnTo>
                <a:lnTo>
                  <a:pt x="280987" y="166688"/>
                </a:lnTo>
                <a:lnTo>
                  <a:pt x="307181" y="164307"/>
                </a:lnTo>
                <a:lnTo>
                  <a:pt x="345281" y="157163"/>
                </a:lnTo>
                <a:lnTo>
                  <a:pt x="373856" y="145257"/>
                </a:lnTo>
                <a:lnTo>
                  <a:pt x="407194" y="121444"/>
                </a:lnTo>
                <a:lnTo>
                  <a:pt x="431006" y="97632"/>
                </a:lnTo>
                <a:lnTo>
                  <a:pt x="511969" y="0"/>
                </a:lnTo>
                <a:lnTo>
                  <a:pt x="428625" y="550069"/>
                </a:lnTo>
                <a:lnTo>
                  <a:pt x="390525" y="502444"/>
                </a:lnTo>
                <a:lnTo>
                  <a:pt x="352425" y="450057"/>
                </a:lnTo>
                <a:lnTo>
                  <a:pt x="304800" y="397669"/>
                </a:lnTo>
                <a:lnTo>
                  <a:pt x="269081" y="359569"/>
                </a:lnTo>
                <a:lnTo>
                  <a:pt x="228600" y="321469"/>
                </a:lnTo>
                <a:lnTo>
                  <a:pt x="171450" y="276225"/>
                </a:lnTo>
                <a:lnTo>
                  <a:pt x="109537" y="233363"/>
                </a:lnTo>
                <a:lnTo>
                  <a:pt x="50006" y="192882"/>
                </a:lnTo>
                <a:lnTo>
                  <a:pt x="19050" y="173832"/>
                </a:lnTo>
                <a:lnTo>
                  <a:pt x="7144" y="161925"/>
                </a:lnTo>
                <a:lnTo>
                  <a:pt x="0" y="147638"/>
                </a:lnTo>
                <a:lnTo>
                  <a:pt x="0" y="133350"/>
                </a:lnTo>
                <a:lnTo>
                  <a:pt x="7144" y="123825"/>
                </a:lnTo>
                <a:lnTo>
                  <a:pt x="30956" y="119063"/>
                </a:lnTo>
                <a:lnTo>
                  <a:pt x="173831" y="1547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693ED-17CC-4D7B-BD2E-C5F3E9AB5619}"/>
              </a:ext>
            </a:extLst>
          </p:cNvPr>
          <p:cNvSpPr/>
          <p:nvPr/>
        </p:nvSpPr>
        <p:spPr>
          <a:xfrm>
            <a:off x="5929314" y="3957638"/>
            <a:ext cx="466725" cy="1524000"/>
          </a:xfrm>
          <a:custGeom>
            <a:avLst/>
            <a:gdLst>
              <a:gd name="connsiteX0" fmla="*/ 178593 w 466725"/>
              <a:gd name="connsiteY0" fmla="*/ 1050131 h 1524000"/>
              <a:gd name="connsiteX1" fmla="*/ 180975 w 466725"/>
              <a:gd name="connsiteY1" fmla="*/ 421481 h 1524000"/>
              <a:gd name="connsiteX2" fmla="*/ 171450 w 466725"/>
              <a:gd name="connsiteY2" fmla="*/ 326231 h 1524000"/>
              <a:gd name="connsiteX3" fmla="*/ 157162 w 466725"/>
              <a:gd name="connsiteY3" fmla="*/ 259556 h 1524000"/>
              <a:gd name="connsiteX4" fmla="*/ 142875 w 466725"/>
              <a:gd name="connsiteY4" fmla="*/ 192881 h 1524000"/>
              <a:gd name="connsiteX5" fmla="*/ 116681 w 466725"/>
              <a:gd name="connsiteY5" fmla="*/ 152400 h 1524000"/>
              <a:gd name="connsiteX6" fmla="*/ 90487 w 466725"/>
              <a:gd name="connsiteY6" fmla="*/ 121443 h 1524000"/>
              <a:gd name="connsiteX7" fmla="*/ 47625 w 466725"/>
              <a:gd name="connsiteY7" fmla="*/ 85725 h 1524000"/>
              <a:gd name="connsiteX8" fmla="*/ 9525 w 466725"/>
              <a:gd name="connsiteY8" fmla="*/ 50006 h 1524000"/>
              <a:gd name="connsiteX9" fmla="*/ 0 w 466725"/>
              <a:gd name="connsiteY9" fmla="*/ 33337 h 1524000"/>
              <a:gd name="connsiteX10" fmla="*/ 0 w 466725"/>
              <a:gd name="connsiteY10" fmla="*/ 19050 h 1524000"/>
              <a:gd name="connsiteX11" fmla="*/ 9525 w 466725"/>
              <a:gd name="connsiteY11" fmla="*/ 7143 h 1524000"/>
              <a:gd name="connsiteX12" fmla="*/ 42862 w 466725"/>
              <a:gd name="connsiteY12" fmla="*/ 0 h 1524000"/>
              <a:gd name="connsiteX13" fmla="*/ 104775 w 466725"/>
              <a:gd name="connsiteY13" fmla="*/ 0 h 1524000"/>
              <a:gd name="connsiteX14" fmla="*/ 192881 w 466725"/>
              <a:gd name="connsiteY14" fmla="*/ 19050 h 1524000"/>
              <a:gd name="connsiteX15" fmla="*/ 273843 w 466725"/>
              <a:gd name="connsiteY15" fmla="*/ 45243 h 1524000"/>
              <a:gd name="connsiteX16" fmla="*/ 354806 w 466725"/>
              <a:gd name="connsiteY16" fmla="*/ 76200 h 1524000"/>
              <a:gd name="connsiteX17" fmla="*/ 404812 w 466725"/>
              <a:gd name="connsiteY17" fmla="*/ 100012 h 1524000"/>
              <a:gd name="connsiteX18" fmla="*/ 433387 w 466725"/>
              <a:gd name="connsiteY18" fmla="*/ 119062 h 1524000"/>
              <a:gd name="connsiteX19" fmla="*/ 452437 w 466725"/>
              <a:gd name="connsiteY19" fmla="*/ 140493 h 1524000"/>
              <a:gd name="connsiteX20" fmla="*/ 461962 w 466725"/>
              <a:gd name="connsiteY20" fmla="*/ 159543 h 1524000"/>
              <a:gd name="connsiteX21" fmla="*/ 466725 w 466725"/>
              <a:gd name="connsiteY21" fmla="*/ 180975 h 1524000"/>
              <a:gd name="connsiteX22" fmla="*/ 464343 w 466725"/>
              <a:gd name="connsiteY22" fmla="*/ 200025 h 1524000"/>
              <a:gd name="connsiteX23" fmla="*/ 452437 w 466725"/>
              <a:gd name="connsiteY23" fmla="*/ 226218 h 1524000"/>
              <a:gd name="connsiteX24" fmla="*/ 442912 w 466725"/>
              <a:gd name="connsiteY24" fmla="*/ 259556 h 1524000"/>
              <a:gd name="connsiteX25" fmla="*/ 433387 w 466725"/>
              <a:gd name="connsiteY25" fmla="*/ 319087 h 1524000"/>
              <a:gd name="connsiteX26" fmla="*/ 431006 w 466725"/>
              <a:gd name="connsiteY26" fmla="*/ 385762 h 1524000"/>
              <a:gd name="connsiteX27" fmla="*/ 428625 w 466725"/>
              <a:gd name="connsiteY27" fmla="*/ 509587 h 1524000"/>
              <a:gd name="connsiteX28" fmla="*/ 426243 w 466725"/>
              <a:gd name="connsiteY28" fmla="*/ 1500187 h 1524000"/>
              <a:gd name="connsiteX29" fmla="*/ 178593 w 466725"/>
              <a:gd name="connsiteY29" fmla="*/ 1524000 h 1524000"/>
              <a:gd name="connsiteX30" fmla="*/ 178593 w 466725"/>
              <a:gd name="connsiteY30" fmla="*/ 1050131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725" h="1524000">
                <a:moveTo>
                  <a:pt x="178593" y="1050131"/>
                </a:moveTo>
                <a:lnTo>
                  <a:pt x="180975" y="421481"/>
                </a:lnTo>
                <a:lnTo>
                  <a:pt x="171450" y="326231"/>
                </a:lnTo>
                <a:lnTo>
                  <a:pt x="157162" y="259556"/>
                </a:lnTo>
                <a:lnTo>
                  <a:pt x="142875" y="192881"/>
                </a:lnTo>
                <a:lnTo>
                  <a:pt x="116681" y="152400"/>
                </a:lnTo>
                <a:lnTo>
                  <a:pt x="90487" y="121443"/>
                </a:lnTo>
                <a:lnTo>
                  <a:pt x="47625" y="85725"/>
                </a:lnTo>
                <a:lnTo>
                  <a:pt x="9525" y="50006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2" y="0"/>
                </a:lnTo>
                <a:lnTo>
                  <a:pt x="104775" y="0"/>
                </a:lnTo>
                <a:lnTo>
                  <a:pt x="192881" y="19050"/>
                </a:lnTo>
                <a:lnTo>
                  <a:pt x="273843" y="45243"/>
                </a:lnTo>
                <a:lnTo>
                  <a:pt x="354806" y="76200"/>
                </a:lnTo>
                <a:lnTo>
                  <a:pt x="404812" y="100012"/>
                </a:lnTo>
                <a:lnTo>
                  <a:pt x="433387" y="119062"/>
                </a:lnTo>
                <a:lnTo>
                  <a:pt x="452437" y="140493"/>
                </a:lnTo>
                <a:lnTo>
                  <a:pt x="461962" y="159543"/>
                </a:lnTo>
                <a:lnTo>
                  <a:pt x="466725" y="180975"/>
                </a:lnTo>
                <a:cubicBezTo>
                  <a:pt x="464231" y="198429"/>
                  <a:pt x="464343" y="192031"/>
                  <a:pt x="464343" y="200025"/>
                </a:cubicBezTo>
                <a:lnTo>
                  <a:pt x="452437" y="226218"/>
                </a:lnTo>
                <a:lnTo>
                  <a:pt x="442912" y="259556"/>
                </a:lnTo>
                <a:lnTo>
                  <a:pt x="433387" y="319087"/>
                </a:lnTo>
                <a:cubicBezTo>
                  <a:pt x="432593" y="341312"/>
                  <a:pt x="431800" y="363537"/>
                  <a:pt x="431006" y="385762"/>
                </a:cubicBezTo>
                <a:cubicBezTo>
                  <a:pt x="430212" y="427037"/>
                  <a:pt x="429419" y="468312"/>
                  <a:pt x="428625" y="509587"/>
                </a:cubicBezTo>
                <a:lnTo>
                  <a:pt x="426243" y="1500187"/>
                </a:lnTo>
                <a:lnTo>
                  <a:pt x="178593" y="1524000"/>
                </a:lnTo>
                <a:lnTo>
                  <a:pt x="178593" y="1050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2428627-F04C-45F8-A0F4-C202F9A12722}"/>
              </a:ext>
            </a:extLst>
          </p:cNvPr>
          <p:cNvSpPr/>
          <p:nvPr/>
        </p:nvSpPr>
        <p:spPr>
          <a:xfrm>
            <a:off x="4232275" y="5256213"/>
            <a:ext cx="3989388" cy="565150"/>
          </a:xfrm>
          <a:custGeom>
            <a:avLst/>
            <a:gdLst>
              <a:gd name="connsiteX0" fmla="*/ 1897873 w 3989810"/>
              <a:gd name="connsiteY0" fmla="*/ 325632 h 565744"/>
              <a:gd name="connsiteX1" fmla="*/ 1578820 w 3989810"/>
              <a:gd name="connsiteY1" fmla="*/ 365103 h 565744"/>
              <a:gd name="connsiteX2" fmla="*/ 1295948 w 3989810"/>
              <a:gd name="connsiteY2" fmla="*/ 404573 h 565744"/>
              <a:gd name="connsiteX3" fmla="*/ 980184 w 3989810"/>
              <a:gd name="connsiteY3" fmla="*/ 460490 h 565744"/>
              <a:gd name="connsiteX4" fmla="*/ 720337 w 3989810"/>
              <a:gd name="connsiteY4" fmla="*/ 506539 h 565744"/>
              <a:gd name="connsiteX5" fmla="*/ 463778 w 3989810"/>
              <a:gd name="connsiteY5" fmla="*/ 565744 h 565744"/>
              <a:gd name="connsiteX6" fmla="*/ 411151 w 3989810"/>
              <a:gd name="connsiteY6" fmla="*/ 565744 h 565744"/>
              <a:gd name="connsiteX7" fmla="*/ 358524 w 3989810"/>
              <a:gd name="connsiteY7" fmla="*/ 549298 h 565744"/>
              <a:gd name="connsiteX8" fmla="*/ 279583 w 3989810"/>
              <a:gd name="connsiteY8" fmla="*/ 506539 h 565744"/>
              <a:gd name="connsiteX9" fmla="*/ 184196 w 3989810"/>
              <a:gd name="connsiteY9" fmla="*/ 434176 h 565744"/>
              <a:gd name="connsiteX10" fmla="*/ 85519 w 3989810"/>
              <a:gd name="connsiteY10" fmla="*/ 342078 h 565744"/>
              <a:gd name="connsiteX11" fmla="*/ 49338 w 3989810"/>
              <a:gd name="connsiteY11" fmla="*/ 299318 h 565744"/>
              <a:gd name="connsiteX12" fmla="*/ 23024 w 3989810"/>
              <a:gd name="connsiteY12" fmla="*/ 256559 h 565744"/>
              <a:gd name="connsiteX13" fmla="*/ 0 w 3989810"/>
              <a:gd name="connsiteY13" fmla="*/ 194064 h 565744"/>
              <a:gd name="connsiteX14" fmla="*/ 3289 w 3989810"/>
              <a:gd name="connsiteY14" fmla="*/ 174328 h 565744"/>
              <a:gd name="connsiteX15" fmla="*/ 13157 w 3989810"/>
              <a:gd name="connsiteY15" fmla="*/ 161172 h 565744"/>
              <a:gd name="connsiteX16" fmla="*/ 36181 w 3989810"/>
              <a:gd name="connsiteY16" fmla="*/ 164461 h 565744"/>
              <a:gd name="connsiteX17" fmla="*/ 82230 w 3989810"/>
              <a:gd name="connsiteY17" fmla="*/ 190774 h 565744"/>
              <a:gd name="connsiteX18" fmla="*/ 144725 w 3989810"/>
              <a:gd name="connsiteY18" fmla="*/ 230245 h 565744"/>
              <a:gd name="connsiteX19" fmla="*/ 197352 w 3989810"/>
              <a:gd name="connsiteY19" fmla="*/ 256559 h 565744"/>
              <a:gd name="connsiteX20" fmla="*/ 236823 w 3989810"/>
              <a:gd name="connsiteY20" fmla="*/ 266426 h 565744"/>
              <a:gd name="connsiteX21" fmla="*/ 315764 w 3989810"/>
              <a:gd name="connsiteY21" fmla="*/ 282872 h 565744"/>
              <a:gd name="connsiteX22" fmla="*/ 421019 w 3989810"/>
              <a:gd name="connsiteY22" fmla="*/ 289451 h 565744"/>
              <a:gd name="connsiteX23" fmla="*/ 565744 w 3989810"/>
              <a:gd name="connsiteY23" fmla="*/ 273005 h 565744"/>
              <a:gd name="connsiteX24" fmla="*/ 894665 w 3989810"/>
              <a:gd name="connsiteY24" fmla="*/ 240113 h 565744"/>
              <a:gd name="connsiteX25" fmla="*/ 1338708 w 3989810"/>
              <a:gd name="connsiteY25" fmla="*/ 194064 h 565744"/>
              <a:gd name="connsiteX26" fmla="*/ 1884716 w 3989810"/>
              <a:gd name="connsiteY26" fmla="*/ 138147 h 565744"/>
              <a:gd name="connsiteX27" fmla="*/ 2114961 w 3989810"/>
              <a:gd name="connsiteY27" fmla="*/ 118412 h 565744"/>
              <a:gd name="connsiteX28" fmla="*/ 2355073 w 3989810"/>
              <a:gd name="connsiteY28" fmla="*/ 101966 h 565744"/>
              <a:gd name="connsiteX29" fmla="*/ 2868190 w 3989810"/>
              <a:gd name="connsiteY29" fmla="*/ 72363 h 565744"/>
              <a:gd name="connsiteX30" fmla="*/ 3124748 w 3989810"/>
              <a:gd name="connsiteY30" fmla="*/ 52628 h 565744"/>
              <a:gd name="connsiteX31" fmla="*/ 3328679 w 3989810"/>
              <a:gd name="connsiteY31" fmla="*/ 29603 h 565744"/>
              <a:gd name="connsiteX32" fmla="*/ 3506296 w 3989810"/>
              <a:gd name="connsiteY32" fmla="*/ 0 h 565744"/>
              <a:gd name="connsiteX33" fmla="*/ 3572080 w 3989810"/>
              <a:gd name="connsiteY33" fmla="*/ 3290 h 565744"/>
              <a:gd name="connsiteX34" fmla="*/ 3670757 w 3989810"/>
              <a:gd name="connsiteY34" fmla="*/ 29603 h 565744"/>
              <a:gd name="connsiteX35" fmla="*/ 3815482 w 3989810"/>
              <a:gd name="connsiteY35" fmla="*/ 88809 h 565744"/>
              <a:gd name="connsiteX36" fmla="*/ 3881266 w 3989810"/>
              <a:gd name="connsiteY36" fmla="*/ 121701 h 565744"/>
              <a:gd name="connsiteX37" fmla="*/ 3917447 w 3989810"/>
              <a:gd name="connsiteY37" fmla="*/ 151304 h 565744"/>
              <a:gd name="connsiteX38" fmla="*/ 3947050 w 3989810"/>
              <a:gd name="connsiteY38" fmla="*/ 177618 h 565744"/>
              <a:gd name="connsiteX39" fmla="*/ 3976653 w 3989810"/>
              <a:gd name="connsiteY39" fmla="*/ 210510 h 565744"/>
              <a:gd name="connsiteX40" fmla="*/ 3989810 w 3989810"/>
              <a:gd name="connsiteY40" fmla="*/ 240113 h 565744"/>
              <a:gd name="connsiteX41" fmla="*/ 3986521 w 3989810"/>
              <a:gd name="connsiteY41" fmla="*/ 259848 h 565744"/>
              <a:gd name="connsiteX42" fmla="*/ 3963496 w 3989810"/>
              <a:gd name="connsiteY42" fmla="*/ 286162 h 565744"/>
              <a:gd name="connsiteX43" fmla="*/ 3920737 w 3989810"/>
              <a:gd name="connsiteY43" fmla="*/ 302608 h 565744"/>
              <a:gd name="connsiteX44" fmla="*/ 3858242 w 3989810"/>
              <a:gd name="connsiteY44" fmla="*/ 312475 h 565744"/>
              <a:gd name="connsiteX45" fmla="*/ 3736541 w 3989810"/>
              <a:gd name="connsiteY45" fmla="*/ 315764 h 565744"/>
              <a:gd name="connsiteX46" fmla="*/ 3545767 w 3989810"/>
              <a:gd name="connsiteY46" fmla="*/ 296029 h 565744"/>
              <a:gd name="connsiteX47" fmla="*/ 3289209 w 3989810"/>
              <a:gd name="connsiteY47" fmla="*/ 282872 h 565744"/>
              <a:gd name="connsiteX48" fmla="*/ 3081988 w 3989810"/>
              <a:gd name="connsiteY48" fmla="*/ 273005 h 565744"/>
              <a:gd name="connsiteX49" fmla="*/ 2710308 w 3989810"/>
              <a:gd name="connsiteY49" fmla="*/ 266426 h 565744"/>
              <a:gd name="connsiteX50" fmla="*/ 2430725 w 3989810"/>
              <a:gd name="connsiteY50" fmla="*/ 279583 h 565744"/>
              <a:gd name="connsiteX51" fmla="*/ 1897873 w 3989810"/>
              <a:gd name="connsiteY51" fmla="*/ 325632 h 56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9810" h="565744">
                <a:moveTo>
                  <a:pt x="1897873" y="325632"/>
                </a:moveTo>
                <a:lnTo>
                  <a:pt x="1578820" y="365103"/>
                </a:lnTo>
                <a:lnTo>
                  <a:pt x="1295948" y="404573"/>
                </a:lnTo>
                <a:lnTo>
                  <a:pt x="980184" y="460490"/>
                </a:lnTo>
                <a:lnTo>
                  <a:pt x="720337" y="506539"/>
                </a:lnTo>
                <a:lnTo>
                  <a:pt x="463778" y="565744"/>
                </a:lnTo>
                <a:lnTo>
                  <a:pt x="411151" y="565744"/>
                </a:lnTo>
                <a:lnTo>
                  <a:pt x="358524" y="549298"/>
                </a:lnTo>
                <a:lnTo>
                  <a:pt x="279583" y="506539"/>
                </a:lnTo>
                <a:lnTo>
                  <a:pt x="184196" y="434176"/>
                </a:lnTo>
                <a:lnTo>
                  <a:pt x="85519" y="342078"/>
                </a:lnTo>
                <a:lnTo>
                  <a:pt x="49338" y="299318"/>
                </a:lnTo>
                <a:lnTo>
                  <a:pt x="23024" y="256559"/>
                </a:lnTo>
                <a:lnTo>
                  <a:pt x="0" y="194064"/>
                </a:lnTo>
                <a:lnTo>
                  <a:pt x="3289" y="174328"/>
                </a:lnTo>
                <a:lnTo>
                  <a:pt x="13157" y="161172"/>
                </a:lnTo>
                <a:lnTo>
                  <a:pt x="36181" y="164461"/>
                </a:lnTo>
                <a:lnTo>
                  <a:pt x="82230" y="190774"/>
                </a:lnTo>
                <a:lnTo>
                  <a:pt x="144725" y="230245"/>
                </a:lnTo>
                <a:lnTo>
                  <a:pt x="197352" y="256559"/>
                </a:lnTo>
                <a:lnTo>
                  <a:pt x="236823" y="266426"/>
                </a:lnTo>
                <a:lnTo>
                  <a:pt x="315764" y="282872"/>
                </a:lnTo>
                <a:lnTo>
                  <a:pt x="421019" y="289451"/>
                </a:lnTo>
                <a:lnTo>
                  <a:pt x="565744" y="273005"/>
                </a:lnTo>
                <a:lnTo>
                  <a:pt x="894665" y="240113"/>
                </a:lnTo>
                <a:lnTo>
                  <a:pt x="1338708" y="194064"/>
                </a:lnTo>
                <a:lnTo>
                  <a:pt x="1884716" y="138147"/>
                </a:lnTo>
                <a:lnTo>
                  <a:pt x="2114961" y="118412"/>
                </a:lnTo>
                <a:lnTo>
                  <a:pt x="2355073" y="101966"/>
                </a:lnTo>
                <a:lnTo>
                  <a:pt x="2868190" y="72363"/>
                </a:lnTo>
                <a:lnTo>
                  <a:pt x="3124748" y="52628"/>
                </a:lnTo>
                <a:lnTo>
                  <a:pt x="3328679" y="29603"/>
                </a:lnTo>
                <a:lnTo>
                  <a:pt x="3506296" y="0"/>
                </a:lnTo>
                <a:lnTo>
                  <a:pt x="3572080" y="3290"/>
                </a:lnTo>
                <a:lnTo>
                  <a:pt x="3670757" y="29603"/>
                </a:lnTo>
                <a:lnTo>
                  <a:pt x="3815482" y="88809"/>
                </a:lnTo>
                <a:lnTo>
                  <a:pt x="3881266" y="121701"/>
                </a:lnTo>
                <a:lnTo>
                  <a:pt x="3917447" y="151304"/>
                </a:lnTo>
                <a:lnTo>
                  <a:pt x="3947050" y="177618"/>
                </a:lnTo>
                <a:lnTo>
                  <a:pt x="3976653" y="210510"/>
                </a:lnTo>
                <a:lnTo>
                  <a:pt x="3989810" y="240113"/>
                </a:lnTo>
                <a:lnTo>
                  <a:pt x="3986521" y="259848"/>
                </a:lnTo>
                <a:lnTo>
                  <a:pt x="3963496" y="286162"/>
                </a:lnTo>
                <a:lnTo>
                  <a:pt x="3920737" y="302608"/>
                </a:lnTo>
                <a:lnTo>
                  <a:pt x="3858242" y="312475"/>
                </a:lnTo>
                <a:lnTo>
                  <a:pt x="3736541" y="315764"/>
                </a:lnTo>
                <a:lnTo>
                  <a:pt x="3545767" y="296029"/>
                </a:lnTo>
                <a:lnTo>
                  <a:pt x="3289209" y="282872"/>
                </a:lnTo>
                <a:lnTo>
                  <a:pt x="3081988" y="273005"/>
                </a:lnTo>
                <a:lnTo>
                  <a:pt x="2710308" y="266426"/>
                </a:lnTo>
                <a:lnTo>
                  <a:pt x="2430725" y="279583"/>
                </a:lnTo>
                <a:lnTo>
                  <a:pt x="1897873" y="325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2ABB5BB-91E5-4595-9E0C-0AF76500ED37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4A6E372-CCB8-4385-84D7-D6C27857B2AF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DAD41F3-5CDA-49CA-B784-83A93AB47317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0F6E906A-2732-41CF-943B-F79A91D0329E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4A58B89-6523-4812-8091-AD8F3D66F13A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A7D36E3-E4D4-4DCD-A3BD-1A1758168F07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F5C1DC7-D220-45A5-9D67-B293A0668A8A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FC4588A-2EFC-4CBF-BAB0-A33E66964173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B9CAD0E0-3E7A-4FA5-97D7-6F1E35A74885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51CD9A6-1CA0-441E-BBBB-30F5D39E676B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520692F8-B896-42CD-815E-13E94F37B205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9F89777-41C3-4C09-9CAB-FA51AF5CC085}"/>
              </a:ext>
            </a:extLst>
          </p:cNvPr>
          <p:cNvGrpSpPr/>
          <p:nvPr/>
        </p:nvGrpSpPr>
        <p:grpSpPr>
          <a:xfrm>
            <a:off x="3919539" y="1568450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852E211-A88A-4BD4-A4F6-321BA691E04B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93768BB6-962B-467D-B9C8-6921F4384A7C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8C1481C-80CC-447A-8C63-30F8E26F0CCD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C27F7D9-791A-4898-B6C4-F96A708ABEEF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1B479E8-8FD1-4879-9EFB-4A04A2D42289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D31EC00-A271-4B5E-BC4E-FFD13D3D82F8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1EA8D07-03E0-4581-BC66-F048A0E343B1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7E1D194-2C24-44DE-93E5-63152FFC28C9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B0DC03F-F8C8-484D-A927-21F759984DA6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62D9F852-C20A-4974-A9B0-5C1775E203E2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1192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9" grpId="0" animBg="1"/>
      <p:bldP spid="8" grpId="0" animBg="1"/>
      <p:bldP spid="13" grpId="0" animBg="1"/>
      <p:bldP spid="14" grpId="0" animBg="1"/>
      <p:bldP spid="20" grpId="0" animBg="1"/>
      <p:bldP spid="23" grpId="0" animBg="1"/>
      <p:bldP spid="10" grpId="0" animBg="1"/>
      <p:bldP spid="1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5B5F86A-8BDF-4566-9477-4E34D6249E20}"/>
              </a:ext>
            </a:extLst>
          </p:cNvPr>
          <p:cNvGrpSpPr/>
          <p:nvPr/>
        </p:nvGrpSpPr>
        <p:grpSpPr>
          <a:xfrm>
            <a:off x="6887218" y="3052763"/>
            <a:ext cx="924716" cy="2838450"/>
            <a:chOff x="6869920" y="3052764"/>
            <a:chExt cx="924716" cy="283845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D57500-842A-4AEF-A587-B858BDBBE492}"/>
                </a:ext>
              </a:extLst>
            </p:cNvPr>
            <p:cNvSpPr/>
            <p:nvPr/>
          </p:nvSpPr>
          <p:spPr>
            <a:xfrm rot="16200000">
              <a:off x="6133318" y="4229895"/>
              <a:ext cx="2838450" cy="484187"/>
            </a:xfrm>
            <a:custGeom>
              <a:avLst/>
              <a:gdLst>
                <a:gd name="connsiteX0" fmla="*/ 1417864 w 2838450"/>
                <a:gd name="connsiteY0" fmla="*/ 449035 h 484414"/>
                <a:gd name="connsiteX1" fmla="*/ 846364 w 2838450"/>
                <a:gd name="connsiteY1" fmla="*/ 438150 h 484414"/>
                <a:gd name="connsiteX2" fmla="*/ 544286 w 2838450"/>
                <a:gd name="connsiteY2" fmla="*/ 427264 h 484414"/>
                <a:gd name="connsiteX3" fmla="*/ 457200 w 2838450"/>
                <a:gd name="connsiteY3" fmla="*/ 421821 h 484414"/>
                <a:gd name="connsiteX4" fmla="*/ 337457 w 2838450"/>
                <a:gd name="connsiteY4" fmla="*/ 394607 h 484414"/>
                <a:gd name="connsiteX5" fmla="*/ 228600 w 2838450"/>
                <a:gd name="connsiteY5" fmla="*/ 359228 h 484414"/>
                <a:gd name="connsiteX6" fmla="*/ 146957 w 2838450"/>
                <a:gd name="connsiteY6" fmla="*/ 321128 h 484414"/>
                <a:gd name="connsiteX7" fmla="*/ 97971 w 2838450"/>
                <a:gd name="connsiteY7" fmla="*/ 302078 h 484414"/>
                <a:gd name="connsiteX8" fmla="*/ 59871 w 2838450"/>
                <a:gd name="connsiteY8" fmla="*/ 272142 h 484414"/>
                <a:gd name="connsiteX9" fmla="*/ 21771 w 2838450"/>
                <a:gd name="connsiteY9" fmla="*/ 236764 h 484414"/>
                <a:gd name="connsiteX10" fmla="*/ 5443 w 2838450"/>
                <a:gd name="connsiteY10" fmla="*/ 217714 h 484414"/>
                <a:gd name="connsiteX11" fmla="*/ 0 w 2838450"/>
                <a:gd name="connsiteY11" fmla="*/ 193221 h 484414"/>
                <a:gd name="connsiteX12" fmla="*/ 10886 w 2838450"/>
                <a:gd name="connsiteY12" fmla="*/ 168728 h 484414"/>
                <a:gd name="connsiteX13" fmla="*/ 35379 w 2838450"/>
                <a:gd name="connsiteY13" fmla="*/ 146957 h 484414"/>
                <a:gd name="connsiteX14" fmla="*/ 103414 w 2838450"/>
                <a:gd name="connsiteY14" fmla="*/ 106135 h 484414"/>
                <a:gd name="connsiteX15" fmla="*/ 185057 w 2838450"/>
                <a:gd name="connsiteY15" fmla="*/ 70757 h 484414"/>
                <a:gd name="connsiteX16" fmla="*/ 508907 w 2838450"/>
                <a:gd name="connsiteY16" fmla="*/ 122464 h 484414"/>
                <a:gd name="connsiteX17" fmla="*/ 544286 w 2838450"/>
                <a:gd name="connsiteY17" fmla="*/ 152400 h 484414"/>
                <a:gd name="connsiteX18" fmla="*/ 579664 w 2838450"/>
                <a:gd name="connsiteY18" fmla="*/ 171450 h 484414"/>
                <a:gd name="connsiteX19" fmla="*/ 625929 w 2838450"/>
                <a:gd name="connsiteY19" fmla="*/ 187778 h 484414"/>
                <a:gd name="connsiteX20" fmla="*/ 674914 w 2838450"/>
                <a:gd name="connsiteY20" fmla="*/ 204107 h 484414"/>
                <a:gd name="connsiteX21" fmla="*/ 734786 w 2838450"/>
                <a:gd name="connsiteY21" fmla="*/ 209550 h 484414"/>
                <a:gd name="connsiteX22" fmla="*/ 1281793 w 2838450"/>
                <a:gd name="connsiteY22" fmla="*/ 220435 h 484414"/>
                <a:gd name="connsiteX23" fmla="*/ 1823357 w 2838450"/>
                <a:gd name="connsiteY23" fmla="*/ 225878 h 484414"/>
                <a:gd name="connsiteX24" fmla="*/ 2168979 w 2838450"/>
                <a:gd name="connsiteY24" fmla="*/ 231321 h 484414"/>
                <a:gd name="connsiteX25" fmla="*/ 2408464 w 2838450"/>
                <a:gd name="connsiteY25" fmla="*/ 228600 h 484414"/>
                <a:gd name="connsiteX26" fmla="*/ 2443843 w 2838450"/>
                <a:gd name="connsiteY26" fmla="*/ 223157 h 484414"/>
                <a:gd name="connsiteX27" fmla="*/ 2487386 w 2838450"/>
                <a:gd name="connsiteY27" fmla="*/ 209550 h 484414"/>
                <a:gd name="connsiteX28" fmla="*/ 2533650 w 2838450"/>
                <a:gd name="connsiteY28" fmla="*/ 182335 h 484414"/>
                <a:gd name="connsiteX29" fmla="*/ 2588079 w 2838450"/>
                <a:gd name="connsiteY29" fmla="*/ 144235 h 484414"/>
                <a:gd name="connsiteX30" fmla="*/ 2656114 w 2838450"/>
                <a:gd name="connsiteY30" fmla="*/ 87085 h 484414"/>
                <a:gd name="connsiteX31" fmla="*/ 2713264 w 2838450"/>
                <a:gd name="connsiteY31" fmla="*/ 48985 h 484414"/>
                <a:gd name="connsiteX32" fmla="*/ 2781300 w 2838450"/>
                <a:gd name="connsiteY32" fmla="*/ 0 h 484414"/>
                <a:gd name="connsiteX33" fmla="*/ 2838450 w 2838450"/>
                <a:gd name="connsiteY33" fmla="*/ 114300 h 484414"/>
                <a:gd name="connsiteX34" fmla="*/ 2740479 w 2838450"/>
                <a:gd name="connsiteY34" fmla="*/ 157842 h 484414"/>
                <a:gd name="connsiteX35" fmla="*/ 2713264 w 2838450"/>
                <a:gd name="connsiteY35" fmla="*/ 179614 h 484414"/>
                <a:gd name="connsiteX36" fmla="*/ 2677886 w 2838450"/>
                <a:gd name="connsiteY36" fmla="*/ 223157 h 484414"/>
                <a:gd name="connsiteX37" fmla="*/ 2647950 w 2838450"/>
                <a:gd name="connsiteY37" fmla="*/ 283028 h 484414"/>
                <a:gd name="connsiteX38" fmla="*/ 2609850 w 2838450"/>
                <a:gd name="connsiteY38" fmla="*/ 364671 h 484414"/>
                <a:gd name="connsiteX39" fmla="*/ 2593521 w 2838450"/>
                <a:gd name="connsiteY39" fmla="*/ 389164 h 484414"/>
                <a:gd name="connsiteX40" fmla="*/ 2560864 w 2838450"/>
                <a:gd name="connsiteY40" fmla="*/ 424542 h 484414"/>
                <a:gd name="connsiteX41" fmla="*/ 2517321 w 2838450"/>
                <a:gd name="connsiteY41" fmla="*/ 459921 h 484414"/>
                <a:gd name="connsiteX42" fmla="*/ 2490107 w 2838450"/>
                <a:gd name="connsiteY42" fmla="*/ 476250 h 484414"/>
                <a:gd name="connsiteX43" fmla="*/ 2460171 w 2838450"/>
                <a:gd name="connsiteY43" fmla="*/ 484414 h 484414"/>
                <a:gd name="connsiteX44" fmla="*/ 2419350 w 2838450"/>
                <a:gd name="connsiteY44" fmla="*/ 484414 h 484414"/>
                <a:gd name="connsiteX45" fmla="*/ 2378529 w 2838450"/>
                <a:gd name="connsiteY45" fmla="*/ 468085 h 484414"/>
                <a:gd name="connsiteX46" fmla="*/ 2337707 w 2838450"/>
                <a:gd name="connsiteY46" fmla="*/ 454478 h 484414"/>
                <a:gd name="connsiteX47" fmla="*/ 1417864 w 2838450"/>
                <a:gd name="connsiteY47" fmla="*/ 449035 h 48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38450" h="484414">
                  <a:moveTo>
                    <a:pt x="1417864" y="449035"/>
                  </a:moveTo>
                  <a:lnTo>
                    <a:pt x="846364" y="438150"/>
                  </a:lnTo>
                  <a:lnTo>
                    <a:pt x="544286" y="427264"/>
                  </a:lnTo>
                  <a:lnTo>
                    <a:pt x="457200" y="421821"/>
                  </a:lnTo>
                  <a:lnTo>
                    <a:pt x="337457" y="394607"/>
                  </a:lnTo>
                  <a:lnTo>
                    <a:pt x="228600" y="359228"/>
                  </a:lnTo>
                  <a:lnTo>
                    <a:pt x="146957" y="321128"/>
                  </a:lnTo>
                  <a:lnTo>
                    <a:pt x="97971" y="302078"/>
                  </a:lnTo>
                  <a:lnTo>
                    <a:pt x="59871" y="272142"/>
                  </a:lnTo>
                  <a:lnTo>
                    <a:pt x="21771" y="236764"/>
                  </a:lnTo>
                  <a:lnTo>
                    <a:pt x="5443" y="217714"/>
                  </a:lnTo>
                  <a:lnTo>
                    <a:pt x="0" y="193221"/>
                  </a:lnTo>
                  <a:lnTo>
                    <a:pt x="10886" y="168728"/>
                  </a:lnTo>
                  <a:lnTo>
                    <a:pt x="35379" y="146957"/>
                  </a:lnTo>
                  <a:lnTo>
                    <a:pt x="103414" y="106135"/>
                  </a:lnTo>
                  <a:lnTo>
                    <a:pt x="185057" y="70757"/>
                  </a:lnTo>
                  <a:lnTo>
                    <a:pt x="508907" y="122464"/>
                  </a:lnTo>
                  <a:lnTo>
                    <a:pt x="544286" y="152400"/>
                  </a:lnTo>
                  <a:lnTo>
                    <a:pt x="579664" y="171450"/>
                  </a:lnTo>
                  <a:lnTo>
                    <a:pt x="625929" y="187778"/>
                  </a:lnTo>
                  <a:lnTo>
                    <a:pt x="674914" y="204107"/>
                  </a:lnTo>
                  <a:lnTo>
                    <a:pt x="734786" y="209550"/>
                  </a:lnTo>
                  <a:lnTo>
                    <a:pt x="1281793" y="220435"/>
                  </a:lnTo>
                  <a:lnTo>
                    <a:pt x="1823357" y="225878"/>
                  </a:lnTo>
                  <a:lnTo>
                    <a:pt x="2168979" y="231321"/>
                  </a:lnTo>
                  <a:lnTo>
                    <a:pt x="2408464" y="228600"/>
                  </a:lnTo>
                  <a:lnTo>
                    <a:pt x="2443843" y="223157"/>
                  </a:lnTo>
                  <a:lnTo>
                    <a:pt x="2487386" y="209550"/>
                  </a:lnTo>
                  <a:lnTo>
                    <a:pt x="2533650" y="182335"/>
                  </a:lnTo>
                  <a:lnTo>
                    <a:pt x="2588079" y="144235"/>
                  </a:lnTo>
                  <a:lnTo>
                    <a:pt x="2656114" y="87085"/>
                  </a:lnTo>
                  <a:lnTo>
                    <a:pt x="2713264" y="48985"/>
                  </a:lnTo>
                  <a:lnTo>
                    <a:pt x="2781300" y="0"/>
                  </a:lnTo>
                  <a:lnTo>
                    <a:pt x="2838450" y="114300"/>
                  </a:lnTo>
                  <a:lnTo>
                    <a:pt x="2740479" y="157842"/>
                  </a:lnTo>
                  <a:lnTo>
                    <a:pt x="2713264" y="179614"/>
                  </a:lnTo>
                  <a:lnTo>
                    <a:pt x="2677886" y="223157"/>
                  </a:lnTo>
                  <a:lnTo>
                    <a:pt x="2647950" y="283028"/>
                  </a:lnTo>
                  <a:lnTo>
                    <a:pt x="2609850" y="364671"/>
                  </a:lnTo>
                  <a:lnTo>
                    <a:pt x="2593521" y="389164"/>
                  </a:lnTo>
                  <a:lnTo>
                    <a:pt x="2560864" y="424542"/>
                  </a:lnTo>
                  <a:lnTo>
                    <a:pt x="2517321" y="459921"/>
                  </a:lnTo>
                  <a:lnTo>
                    <a:pt x="2490107" y="476250"/>
                  </a:lnTo>
                  <a:lnTo>
                    <a:pt x="2460171" y="484414"/>
                  </a:lnTo>
                  <a:lnTo>
                    <a:pt x="2419350" y="484414"/>
                  </a:lnTo>
                  <a:lnTo>
                    <a:pt x="2378529" y="468085"/>
                  </a:lnTo>
                  <a:lnTo>
                    <a:pt x="2337707" y="454478"/>
                  </a:lnTo>
                  <a:lnTo>
                    <a:pt x="1417864" y="4490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91AC14B0-A017-4ABC-8F70-3FE3D74F3EA4}"/>
                </a:ext>
              </a:extLst>
            </p:cNvPr>
            <p:cNvSpPr/>
            <p:nvPr/>
          </p:nvSpPr>
          <p:spPr>
            <a:xfrm>
              <a:off x="6869920" y="5294772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7CB429-3EAE-4539-87DB-9AEA8C543ECE}"/>
              </a:ext>
            </a:extLst>
          </p:cNvPr>
          <p:cNvSpPr/>
          <p:nvPr/>
        </p:nvSpPr>
        <p:spPr>
          <a:xfrm>
            <a:off x="3689361" y="1665288"/>
            <a:ext cx="1154113" cy="971550"/>
          </a:xfrm>
          <a:custGeom>
            <a:avLst/>
            <a:gdLst>
              <a:gd name="connsiteX0" fmla="*/ 773907 w 1154907"/>
              <a:gd name="connsiteY0" fmla="*/ 571500 h 971550"/>
              <a:gd name="connsiteX1" fmla="*/ 538163 w 1154907"/>
              <a:gd name="connsiteY1" fmla="*/ 719137 h 971550"/>
              <a:gd name="connsiteX2" fmla="*/ 345282 w 1154907"/>
              <a:gd name="connsiteY2" fmla="*/ 828675 h 971550"/>
              <a:gd name="connsiteX3" fmla="*/ 190500 w 1154907"/>
              <a:gd name="connsiteY3" fmla="*/ 909637 h 971550"/>
              <a:gd name="connsiteX4" fmla="*/ 97632 w 1154907"/>
              <a:gd name="connsiteY4" fmla="*/ 954881 h 971550"/>
              <a:gd name="connsiteX5" fmla="*/ 71438 w 1154907"/>
              <a:gd name="connsiteY5" fmla="*/ 964406 h 971550"/>
              <a:gd name="connsiteX6" fmla="*/ 33338 w 1154907"/>
              <a:gd name="connsiteY6" fmla="*/ 971550 h 971550"/>
              <a:gd name="connsiteX7" fmla="*/ 11907 w 1154907"/>
              <a:gd name="connsiteY7" fmla="*/ 971550 h 971550"/>
              <a:gd name="connsiteX8" fmla="*/ 0 w 1154907"/>
              <a:gd name="connsiteY8" fmla="*/ 964406 h 971550"/>
              <a:gd name="connsiteX9" fmla="*/ 0 w 1154907"/>
              <a:gd name="connsiteY9" fmla="*/ 952500 h 971550"/>
              <a:gd name="connsiteX10" fmla="*/ 16669 w 1154907"/>
              <a:gd name="connsiteY10" fmla="*/ 928687 h 971550"/>
              <a:gd name="connsiteX11" fmla="*/ 130969 w 1154907"/>
              <a:gd name="connsiteY11" fmla="*/ 850106 h 971550"/>
              <a:gd name="connsiteX12" fmla="*/ 250032 w 1154907"/>
              <a:gd name="connsiteY12" fmla="*/ 766762 h 971550"/>
              <a:gd name="connsiteX13" fmla="*/ 357188 w 1154907"/>
              <a:gd name="connsiteY13" fmla="*/ 685800 h 971550"/>
              <a:gd name="connsiteX14" fmla="*/ 473869 w 1154907"/>
              <a:gd name="connsiteY14" fmla="*/ 592931 h 971550"/>
              <a:gd name="connsiteX15" fmla="*/ 550069 w 1154907"/>
              <a:gd name="connsiteY15" fmla="*/ 523875 h 971550"/>
              <a:gd name="connsiteX16" fmla="*/ 607219 w 1154907"/>
              <a:gd name="connsiteY16" fmla="*/ 471487 h 971550"/>
              <a:gd name="connsiteX17" fmla="*/ 681038 w 1154907"/>
              <a:gd name="connsiteY17" fmla="*/ 397669 h 971550"/>
              <a:gd name="connsiteX18" fmla="*/ 750094 w 1154907"/>
              <a:gd name="connsiteY18" fmla="*/ 328612 h 971550"/>
              <a:gd name="connsiteX19" fmla="*/ 812007 w 1154907"/>
              <a:gd name="connsiteY19" fmla="*/ 261937 h 971550"/>
              <a:gd name="connsiteX20" fmla="*/ 842963 w 1154907"/>
              <a:gd name="connsiteY20" fmla="*/ 221456 h 971550"/>
              <a:gd name="connsiteX21" fmla="*/ 852488 w 1154907"/>
              <a:gd name="connsiteY21" fmla="*/ 197644 h 971550"/>
              <a:gd name="connsiteX22" fmla="*/ 852488 w 1154907"/>
              <a:gd name="connsiteY22" fmla="*/ 176212 h 971550"/>
              <a:gd name="connsiteX23" fmla="*/ 835819 w 1154907"/>
              <a:gd name="connsiteY23" fmla="*/ 135731 h 971550"/>
              <a:gd name="connsiteX24" fmla="*/ 819150 w 1154907"/>
              <a:gd name="connsiteY24" fmla="*/ 107156 h 971550"/>
              <a:gd name="connsiteX25" fmla="*/ 790575 w 1154907"/>
              <a:gd name="connsiteY25" fmla="*/ 73819 h 971550"/>
              <a:gd name="connsiteX26" fmla="*/ 776288 w 1154907"/>
              <a:gd name="connsiteY26" fmla="*/ 54769 h 971550"/>
              <a:gd name="connsiteX27" fmla="*/ 769144 w 1154907"/>
              <a:gd name="connsiteY27" fmla="*/ 42862 h 971550"/>
              <a:gd name="connsiteX28" fmla="*/ 762000 w 1154907"/>
              <a:gd name="connsiteY28" fmla="*/ 28575 h 971550"/>
              <a:gd name="connsiteX29" fmla="*/ 762000 w 1154907"/>
              <a:gd name="connsiteY29" fmla="*/ 14287 h 971550"/>
              <a:gd name="connsiteX30" fmla="*/ 771525 w 1154907"/>
              <a:gd name="connsiteY30" fmla="*/ 2381 h 971550"/>
              <a:gd name="connsiteX31" fmla="*/ 800100 w 1154907"/>
              <a:gd name="connsiteY31" fmla="*/ 0 h 971550"/>
              <a:gd name="connsiteX32" fmla="*/ 850107 w 1154907"/>
              <a:gd name="connsiteY32" fmla="*/ 11906 h 971550"/>
              <a:gd name="connsiteX33" fmla="*/ 914400 w 1154907"/>
              <a:gd name="connsiteY33" fmla="*/ 38100 h 971550"/>
              <a:gd name="connsiteX34" fmla="*/ 966788 w 1154907"/>
              <a:gd name="connsiteY34" fmla="*/ 66675 h 971550"/>
              <a:gd name="connsiteX35" fmla="*/ 1028700 w 1154907"/>
              <a:gd name="connsiteY35" fmla="*/ 102394 h 971550"/>
              <a:gd name="connsiteX36" fmla="*/ 1071563 w 1154907"/>
              <a:gd name="connsiteY36" fmla="*/ 138112 h 971550"/>
              <a:gd name="connsiteX37" fmla="*/ 1097757 w 1154907"/>
              <a:gd name="connsiteY37" fmla="*/ 164306 h 971550"/>
              <a:gd name="connsiteX38" fmla="*/ 1114425 w 1154907"/>
              <a:gd name="connsiteY38" fmla="*/ 185737 h 971550"/>
              <a:gd name="connsiteX39" fmla="*/ 1133475 w 1154907"/>
              <a:gd name="connsiteY39" fmla="*/ 216694 h 971550"/>
              <a:gd name="connsiteX40" fmla="*/ 1147763 w 1154907"/>
              <a:gd name="connsiteY40" fmla="*/ 254794 h 971550"/>
              <a:gd name="connsiteX41" fmla="*/ 1154907 w 1154907"/>
              <a:gd name="connsiteY41" fmla="*/ 280987 h 971550"/>
              <a:gd name="connsiteX42" fmla="*/ 1154907 w 1154907"/>
              <a:gd name="connsiteY42" fmla="*/ 316706 h 971550"/>
              <a:gd name="connsiteX43" fmla="*/ 1145382 w 1154907"/>
              <a:gd name="connsiteY43" fmla="*/ 345281 h 971550"/>
              <a:gd name="connsiteX44" fmla="*/ 1126332 w 1154907"/>
              <a:gd name="connsiteY44" fmla="*/ 361950 h 971550"/>
              <a:gd name="connsiteX45" fmla="*/ 1083469 w 1154907"/>
              <a:gd name="connsiteY45" fmla="*/ 376237 h 971550"/>
              <a:gd name="connsiteX46" fmla="*/ 1052513 w 1154907"/>
              <a:gd name="connsiteY46" fmla="*/ 381000 h 971550"/>
              <a:gd name="connsiteX47" fmla="*/ 962025 w 1154907"/>
              <a:gd name="connsiteY47" fmla="*/ 450056 h 971550"/>
              <a:gd name="connsiteX48" fmla="*/ 773907 w 1154907"/>
              <a:gd name="connsiteY48" fmla="*/ 5715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4907" h="971550">
                <a:moveTo>
                  <a:pt x="773907" y="571500"/>
                </a:moveTo>
                <a:lnTo>
                  <a:pt x="538163" y="719137"/>
                </a:lnTo>
                <a:lnTo>
                  <a:pt x="345282" y="828675"/>
                </a:lnTo>
                <a:lnTo>
                  <a:pt x="190500" y="909637"/>
                </a:lnTo>
                <a:lnTo>
                  <a:pt x="97632" y="954881"/>
                </a:lnTo>
                <a:lnTo>
                  <a:pt x="71438" y="964406"/>
                </a:lnTo>
                <a:lnTo>
                  <a:pt x="33338" y="971550"/>
                </a:lnTo>
                <a:lnTo>
                  <a:pt x="11907" y="971550"/>
                </a:lnTo>
                <a:lnTo>
                  <a:pt x="0" y="964406"/>
                </a:lnTo>
                <a:lnTo>
                  <a:pt x="0" y="952500"/>
                </a:lnTo>
                <a:lnTo>
                  <a:pt x="16669" y="928687"/>
                </a:lnTo>
                <a:lnTo>
                  <a:pt x="130969" y="850106"/>
                </a:lnTo>
                <a:lnTo>
                  <a:pt x="250032" y="766762"/>
                </a:lnTo>
                <a:lnTo>
                  <a:pt x="357188" y="685800"/>
                </a:lnTo>
                <a:lnTo>
                  <a:pt x="473869" y="592931"/>
                </a:lnTo>
                <a:lnTo>
                  <a:pt x="550069" y="523875"/>
                </a:lnTo>
                <a:lnTo>
                  <a:pt x="607219" y="471487"/>
                </a:lnTo>
                <a:lnTo>
                  <a:pt x="681038" y="397669"/>
                </a:lnTo>
                <a:lnTo>
                  <a:pt x="750094" y="328612"/>
                </a:lnTo>
                <a:lnTo>
                  <a:pt x="812007" y="261937"/>
                </a:lnTo>
                <a:lnTo>
                  <a:pt x="842963" y="221456"/>
                </a:lnTo>
                <a:lnTo>
                  <a:pt x="852488" y="197644"/>
                </a:lnTo>
                <a:lnTo>
                  <a:pt x="852488" y="176212"/>
                </a:lnTo>
                <a:lnTo>
                  <a:pt x="835819" y="135731"/>
                </a:lnTo>
                <a:lnTo>
                  <a:pt x="819150" y="107156"/>
                </a:lnTo>
                <a:lnTo>
                  <a:pt x="790575" y="73819"/>
                </a:lnTo>
                <a:lnTo>
                  <a:pt x="776288" y="54769"/>
                </a:lnTo>
                <a:lnTo>
                  <a:pt x="769144" y="42862"/>
                </a:lnTo>
                <a:lnTo>
                  <a:pt x="762000" y="28575"/>
                </a:lnTo>
                <a:lnTo>
                  <a:pt x="762000" y="14287"/>
                </a:lnTo>
                <a:lnTo>
                  <a:pt x="771525" y="2381"/>
                </a:lnTo>
                <a:lnTo>
                  <a:pt x="800100" y="0"/>
                </a:lnTo>
                <a:lnTo>
                  <a:pt x="850107" y="11906"/>
                </a:lnTo>
                <a:lnTo>
                  <a:pt x="914400" y="38100"/>
                </a:lnTo>
                <a:lnTo>
                  <a:pt x="966788" y="66675"/>
                </a:lnTo>
                <a:lnTo>
                  <a:pt x="1028700" y="102394"/>
                </a:lnTo>
                <a:lnTo>
                  <a:pt x="1071563" y="138112"/>
                </a:lnTo>
                <a:lnTo>
                  <a:pt x="1097757" y="164306"/>
                </a:lnTo>
                <a:lnTo>
                  <a:pt x="1114425" y="185737"/>
                </a:lnTo>
                <a:lnTo>
                  <a:pt x="1133475" y="216694"/>
                </a:lnTo>
                <a:lnTo>
                  <a:pt x="1147763" y="254794"/>
                </a:lnTo>
                <a:lnTo>
                  <a:pt x="1154907" y="280987"/>
                </a:lnTo>
                <a:lnTo>
                  <a:pt x="1154907" y="316706"/>
                </a:lnTo>
                <a:lnTo>
                  <a:pt x="1145382" y="345281"/>
                </a:lnTo>
                <a:lnTo>
                  <a:pt x="1126332" y="361950"/>
                </a:lnTo>
                <a:lnTo>
                  <a:pt x="1083469" y="376237"/>
                </a:lnTo>
                <a:lnTo>
                  <a:pt x="1052513" y="381000"/>
                </a:lnTo>
                <a:lnTo>
                  <a:pt x="962025" y="450056"/>
                </a:lnTo>
                <a:lnTo>
                  <a:pt x="773907" y="571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26B2AC-E343-4507-802A-407C9B09374F}"/>
              </a:ext>
            </a:extLst>
          </p:cNvPr>
          <p:cNvSpPr/>
          <p:nvPr/>
        </p:nvSpPr>
        <p:spPr>
          <a:xfrm>
            <a:off x="6110289" y="1728789"/>
            <a:ext cx="566737" cy="625475"/>
          </a:xfrm>
          <a:custGeom>
            <a:avLst/>
            <a:gdLst>
              <a:gd name="connsiteX0" fmla="*/ 188118 w 566737"/>
              <a:gd name="connsiteY0" fmla="*/ 228600 h 626268"/>
              <a:gd name="connsiteX1" fmla="*/ 126206 w 566737"/>
              <a:gd name="connsiteY1" fmla="*/ 159543 h 626268"/>
              <a:gd name="connsiteX2" fmla="*/ 50006 w 566737"/>
              <a:gd name="connsiteY2" fmla="*/ 83343 h 626268"/>
              <a:gd name="connsiteX3" fmla="*/ 19050 w 566737"/>
              <a:gd name="connsiteY3" fmla="*/ 50006 h 626268"/>
              <a:gd name="connsiteX4" fmla="*/ 2381 w 566737"/>
              <a:gd name="connsiteY4" fmla="*/ 30956 h 626268"/>
              <a:gd name="connsiteX5" fmla="*/ 0 w 566737"/>
              <a:gd name="connsiteY5" fmla="*/ 14287 h 626268"/>
              <a:gd name="connsiteX6" fmla="*/ 7143 w 566737"/>
              <a:gd name="connsiteY6" fmla="*/ 4762 h 626268"/>
              <a:gd name="connsiteX7" fmla="*/ 21431 w 566737"/>
              <a:gd name="connsiteY7" fmla="*/ 0 h 626268"/>
              <a:gd name="connsiteX8" fmla="*/ 54768 w 566737"/>
              <a:gd name="connsiteY8" fmla="*/ 0 h 626268"/>
              <a:gd name="connsiteX9" fmla="*/ 114300 w 566737"/>
              <a:gd name="connsiteY9" fmla="*/ 21431 h 626268"/>
              <a:gd name="connsiteX10" fmla="*/ 195262 w 566737"/>
              <a:gd name="connsiteY10" fmla="*/ 52387 h 626268"/>
              <a:gd name="connsiteX11" fmla="*/ 266700 w 566737"/>
              <a:gd name="connsiteY11" fmla="*/ 88106 h 626268"/>
              <a:gd name="connsiteX12" fmla="*/ 352425 w 566737"/>
              <a:gd name="connsiteY12" fmla="*/ 130968 h 626268"/>
              <a:gd name="connsiteX13" fmla="*/ 381000 w 566737"/>
              <a:gd name="connsiteY13" fmla="*/ 152400 h 626268"/>
              <a:gd name="connsiteX14" fmla="*/ 440531 w 566737"/>
              <a:gd name="connsiteY14" fmla="*/ 200025 h 626268"/>
              <a:gd name="connsiteX15" fmla="*/ 485775 w 566737"/>
              <a:gd name="connsiteY15" fmla="*/ 250031 h 626268"/>
              <a:gd name="connsiteX16" fmla="*/ 514350 w 566737"/>
              <a:gd name="connsiteY16" fmla="*/ 285750 h 626268"/>
              <a:gd name="connsiteX17" fmla="*/ 545306 w 566737"/>
              <a:gd name="connsiteY17" fmla="*/ 340518 h 626268"/>
              <a:gd name="connsiteX18" fmla="*/ 561975 w 566737"/>
              <a:gd name="connsiteY18" fmla="*/ 383381 h 626268"/>
              <a:gd name="connsiteX19" fmla="*/ 566737 w 566737"/>
              <a:gd name="connsiteY19" fmla="*/ 440531 h 626268"/>
              <a:gd name="connsiteX20" fmla="*/ 559593 w 566737"/>
              <a:gd name="connsiteY20" fmla="*/ 495300 h 626268"/>
              <a:gd name="connsiteX21" fmla="*/ 550068 w 566737"/>
              <a:gd name="connsiteY21" fmla="*/ 540543 h 626268"/>
              <a:gd name="connsiteX22" fmla="*/ 523875 w 566737"/>
              <a:gd name="connsiteY22" fmla="*/ 595312 h 626268"/>
              <a:gd name="connsiteX23" fmla="*/ 504825 w 566737"/>
              <a:gd name="connsiteY23" fmla="*/ 614362 h 626268"/>
              <a:gd name="connsiteX24" fmla="*/ 488156 w 566737"/>
              <a:gd name="connsiteY24" fmla="*/ 626268 h 626268"/>
              <a:gd name="connsiteX25" fmla="*/ 466725 w 566737"/>
              <a:gd name="connsiteY25" fmla="*/ 626268 h 626268"/>
              <a:gd name="connsiteX26" fmla="*/ 445293 w 566737"/>
              <a:gd name="connsiteY26" fmla="*/ 623887 h 626268"/>
              <a:gd name="connsiteX27" fmla="*/ 423862 w 566737"/>
              <a:gd name="connsiteY27" fmla="*/ 614362 h 626268"/>
              <a:gd name="connsiteX28" fmla="*/ 390525 w 566737"/>
              <a:gd name="connsiteY28" fmla="*/ 585787 h 626268"/>
              <a:gd name="connsiteX29" fmla="*/ 361950 w 566737"/>
              <a:gd name="connsiteY29" fmla="*/ 552450 h 626268"/>
              <a:gd name="connsiteX30" fmla="*/ 338137 w 566737"/>
              <a:gd name="connsiteY30" fmla="*/ 497681 h 626268"/>
              <a:gd name="connsiteX31" fmla="*/ 292893 w 566737"/>
              <a:gd name="connsiteY31" fmla="*/ 395287 h 626268"/>
              <a:gd name="connsiteX32" fmla="*/ 235743 w 566737"/>
              <a:gd name="connsiteY32" fmla="*/ 302418 h 626268"/>
              <a:gd name="connsiteX33" fmla="*/ 188118 w 566737"/>
              <a:gd name="connsiteY33" fmla="*/ 228600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6737" h="626268">
                <a:moveTo>
                  <a:pt x="188118" y="228600"/>
                </a:moveTo>
                <a:lnTo>
                  <a:pt x="126206" y="159543"/>
                </a:lnTo>
                <a:lnTo>
                  <a:pt x="50006" y="83343"/>
                </a:lnTo>
                <a:lnTo>
                  <a:pt x="19050" y="50006"/>
                </a:lnTo>
                <a:lnTo>
                  <a:pt x="2381" y="30956"/>
                </a:lnTo>
                <a:lnTo>
                  <a:pt x="0" y="14287"/>
                </a:lnTo>
                <a:lnTo>
                  <a:pt x="7143" y="4762"/>
                </a:lnTo>
                <a:lnTo>
                  <a:pt x="21431" y="0"/>
                </a:lnTo>
                <a:lnTo>
                  <a:pt x="54768" y="0"/>
                </a:lnTo>
                <a:lnTo>
                  <a:pt x="114300" y="21431"/>
                </a:lnTo>
                <a:lnTo>
                  <a:pt x="195262" y="52387"/>
                </a:lnTo>
                <a:lnTo>
                  <a:pt x="266700" y="88106"/>
                </a:lnTo>
                <a:lnTo>
                  <a:pt x="352425" y="130968"/>
                </a:lnTo>
                <a:lnTo>
                  <a:pt x="381000" y="152400"/>
                </a:lnTo>
                <a:lnTo>
                  <a:pt x="440531" y="200025"/>
                </a:lnTo>
                <a:lnTo>
                  <a:pt x="485775" y="250031"/>
                </a:lnTo>
                <a:lnTo>
                  <a:pt x="514350" y="285750"/>
                </a:lnTo>
                <a:lnTo>
                  <a:pt x="545306" y="340518"/>
                </a:lnTo>
                <a:lnTo>
                  <a:pt x="561975" y="383381"/>
                </a:lnTo>
                <a:lnTo>
                  <a:pt x="566737" y="440531"/>
                </a:lnTo>
                <a:lnTo>
                  <a:pt x="559593" y="495300"/>
                </a:lnTo>
                <a:lnTo>
                  <a:pt x="550068" y="540543"/>
                </a:lnTo>
                <a:lnTo>
                  <a:pt x="523875" y="595312"/>
                </a:lnTo>
                <a:lnTo>
                  <a:pt x="504825" y="614362"/>
                </a:lnTo>
                <a:lnTo>
                  <a:pt x="488156" y="626268"/>
                </a:lnTo>
                <a:lnTo>
                  <a:pt x="466725" y="626268"/>
                </a:lnTo>
                <a:lnTo>
                  <a:pt x="445293" y="623887"/>
                </a:lnTo>
                <a:lnTo>
                  <a:pt x="423862" y="614362"/>
                </a:lnTo>
                <a:lnTo>
                  <a:pt x="390525" y="585787"/>
                </a:lnTo>
                <a:lnTo>
                  <a:pt x="361950" y="552450"/>
                </a:lnTo>
                <a:lnTo>
                  <a:pt x="338137" y="497681"/>
                </a:lnTo>
                <a:lnTo>
                  <a:pt x="292893" y="395287"/>
                </a:lnTo>
                <a:lnTo>
                  <a:pt x="235743" y="302418"/>
                </a:lnTo>
                <a:lnTo>
                  <a:pt x="18811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F8500C-5252-46BF-93B7-2509B4910591}"/>
              </a:ext>
            </a:extLst>
          </p:cNvPr>
          <p:cNvSpPr/>
          <p:nvPr/>
        </p:nvSpPr>
        <p:spPr>
          <a:xfrm>
            <a:off x="6938964" y="1976439"/>
            <a:ext cx="1184275" cy="358775"/>
          </a:xfrm>
          <a:custGeom>
            <a:avLst/>
            <a:gdLst>
              <a:gd name="connsiteX0" fmla="*/ 800100 w 1183481"/>
              <a:gd name="connsiteY0" fmla="*/ 264318 h 359568"/>
              <a:gd name="connsiteX1" fmla="*/ 490537 w 1183481"/>
              <a:gd name="connsiteY1" fmla="*/ 326231 h 359568"/>
              <a:gd name="connsiteX2" fmla="*/ 316706 w 1183481"/>
              <a:gd name="connsiteY2" fmla="*/ 359568 h 359568"/>
              <a:gd name="connsiteX3" fmla="*/ 280987 w 1183481"/>
              <a:gd name="connsiteY3" fmla="*/ 357187 h 359568"/>
              <a:gd name="connsiteX4" fmla="*/ 192881 w 1183481"/>
              <a:gd name="connsiteY4" fmla="*/ 335756 h 359568"/>
              <a:gd name="connsiteX5" fmla="*/ 138112 w 1183481"/>
              <a:gd name="connsiteY5" fmla="*/ 309562 h 359568"/>
              <a:gd name="connsiteX6" fmla="*/ 90487 w 1183481"/>
              <a:gd name="connsiteY6" fmla="*/ 280987 h 359568"/>
              <a:gd name="connsiteX7" fmla="*/ 59531 w 1183481"/>
              <a:gd name="connsiteY7" fmla="*/ 252412 h 359568"/>
              <a:gd name="connsiteX8" fmla="*/ 38100 w 1183481"/>
              <a:gd name="connsiteY8" fmla="*/ 228600 h 359568"/>
              <a:gd name="connsiteX9" fmla="*/ 19050 w 1183481"/>
              <a:gd name="connsiteY9" fmla="*/ 200025 h 359568"/>
              <a:gd name="connsiteX10" fmla="*/ 2381 w 1183481"/>
              <a:gd name="connsiteY10" fmla="*/ 159543 h 359568"/>
              <a:gd name="connsiteX11" fmla="*/ 0 w 1183481"/>
              <a:gd name="connsiteY11" fmla="*/ 128587 h 359568"/>
              <a:gd name="connsiteX12" fmla="*/ 2381 w 1183481"/>
              <a:gd name="connsiteY12" fmla="*/ 107156 h 359568"/>
              <a:gd name="connsiteX13" fmla="*/ 9525 w 1183481"/>
              <a:gd name="connsiteY13" fmla="*/ 95250 h 359568"/>
              <a:gd name="connsiteX14" fmla="*/ 9525 w 1183481"/>
              <a:gd name="connsiteY14" fmla="*/ 95250 h 359568"/>
              <a:gd name="connsiteX15" fmla="*/ 21431 w 1183481"/>
              <a:gd name="connsiteY15" fmla="*/ 92868 h 359568"/>
              <a:gd name="connsiteX16" fmla="*/ 35718 w 1183481"/>
              <a:gd name="connsiteY16" fmla="*/ 102393 h 359568"/>
              <a:gd name="connsiteX17" fmla="*/ 59531 w 1183481"/>
              <a:gd name="connsiteY17" fmla="*/ 121443 h 359568"/>
              <a:gd name="connsiteX18" fmla="*/ 90487 w 1183481"/>
              <a:gd name="connsiteY18" fmla="*/ 138112 h 359568"/>
              <a:gd name="connsiteX19" fmla="*/ 130968 w 1183481"/>
              <a:gd name="connsiteY19" fmla="*/ 152400 h 359568"/>
              <a:gd name="connsiteX20" fmla="*/ 188118 w 1183481"/>
              <a:gd name="connsiteY20" fmla="*/ 159543 h 359568"/>
              <a:gd name="connsiteX21" fmla="*/ 278606 w 1183481"/>
              <a:gd name="connsiteY21" fmla="*/ 157162 h 359568"/>
              <a:gd name="connsiteX22" fmla="*/ 354806 w 1183481"/>
              <a:gd name="connsiteY22" fmla="*/ 154781 h 359568"/>
              <a:gd name="connsiteX23" fmla="*/ 476250 w 1183481"/>
              <a:gd name="connsiteY23" fmla="*/ 142875 h 359568"/>
              <a:gd name="connsiteX24" fmla="*/ 578643 w 1183481"/>
              <a:gd name="connsiteY24" fmla="*/ 128587 h 359568"/>
              <a:gd name="connsiteX25" fmla="*/ 731043 w 1183481"/>
              <a:gd name="connsiteY25" fmla="*/ 92868 h 359568"/>
              <a:gd name="connsiteX26" fmla="*/ 771525 w 1183481"/>
              <a:gd name="connsiteY26" fmla="*/ 76200 h 359568"/>
              <a:gd name="connsiteX27" fmla="*/ 819150 w 1183481"/>
              <a:gd name="connsiteY27" fmla="*/ 54768 h 359568"/>
              <a:gd name="connsiteX28" fmla="*/ 864393 w 1183481"/>
              <a:gd name="connsiteY28" fmla="*/ 23812 h 359568"/>
              <a:gd name="connsiteX29" fmla="*/ 892968 w 1183481"/>
              <a:gd name="connsiteY29" fmla="*/ 0 h 359568"/>
              <a:gd name="connsiteX30" fmla="*/ 902493 w 1183481"/>
              <a:gd name="connsiteY30" fmla="*/ 0 h 359568"/>
              <a:gd name="connsiteX31" fmla="*/ 947737 w 1183481"/>
              <a:gd name="connsiteY31" fmla="*/ 14287 h 359568"/>
              <a:gd name="connsiteX32" fmla="*/ 1052512 w 1183481"/>
              <a:gd name="connsiteY32" fmla="*/ 52387 h 359568"/>
              <a:gd name="connsiteX33" fmla="*/ 1114425 w 1183481"/>
              <a:gd name="connsiteY33" fmla="*/ 76200 h 359568"/>
              <a:gd name="connsiteX34" fmla="*/ 1159668 w 1183481"/>
              <a:gd name="connsiteY34" fmla="*/ 97631 h 359568"/>
              <a:gd name="connsiteX35" fmla="*/ 1178718 w 1183481"/>
              <a:gd name="connsiteY35" fmla="*/ 114300 h 359568"/>
              <a:gd name="connsiteX36" fmla="*/ 1183481 w 1183481"/>
              <a:gd name="connsiteY36" fmla="*/ 128587 h 359568"/>
              <a:gd name="connsiteX37" fmla="*/ 1176337 w 1183481"/>
              <a:gd name="connsiteY37" fmla="*/ 154781 h 359568"/>
              <a:gd name="connsiteX38" fmla="*/ 1154906 w 1183481"/>
              <a:gd name="connsiteY38" fmla="*/ 173831 h 359568"/>
              <a:gd name="connsiteX39" fmla="*/ 1112043 w 1183481"/>
              <a:gd name="connsiteY39" fmla="*/ 200025 h 359568"/>
              <a:gd name="connsiteX40" fmla="*/ 1045368 w 1183481"/>
              <a:gd name="connsiteY40" fmla="*/ 216693 h 359568"/>
              <a:gd name="connsiteX41" fmla="*/ 800100 w 1183481"/>
              <a:gd name="connsiteY41" fmla="*/ 264318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83481" h="359568">
                <a:moveTo>
                  <a:pt x="800100" y="264318"/>
                </a:moveTo>
                <a:lnTo>
                  <a:pt x="490537" y="326231"/>
                </a:lnTo>
                <a:lnTo>
                  <a:pt x="316706" y="359568"/>
                </a:lnTo>
                <a:lnTo>
                  <a:pt x="280987" y="357187"/>
                </a:lnTo>
                <a:lnTo>
                  <a:pt x="192881" y="335756"/>
                </a:lnTo>
                <a:lnTo>
                  <a:pt x="138112" y="309562"/>
                </a:lnTo>
                <a:lnTo>
                  <a:pt x="90487" y="280987"/>
                </a:lnTo>
                <a:lnTo>
                  <a:pt x="59531" y="252412"/>
                </a:lnTo>
                <a:lnTo>
                  <a:pt x="38100" y="228600"/>
                </a:lnTo>
                <a:lnTo>
                  <a:pt x="19050" y="200025"/>
                </a:lnTo>
                <a:lnTo>
                  <a:pt x="2381" y="159543"/>
                </a:lnTo>
                <a:lnTo>
                  <a:pt x="0" y="128587"/>
                </a:lnTo>
                <a:lnTo>
                  <a:pt x="2381" y="107156"/>
                </a:lnTo>
                <a:lnTo>
                  <a:pt x="9525" y="95250"/>
                </a:lnTo>
                <a:lnTo>
                  <a:pt x="9525" y="95250"/>
                </a:lnTo>
                <a:lnTo>
                  <a:pt x="21431" y="92868"/>
                </a:lnTo>
                <a:lnTo>
                  <a:pt x="35718" y="102393"/>
                </a:lnTo>
                <a:lnTo>
                  <a:pt x="59531" y="121443"/>
                </a:lnTo>
                <a:lnTo>
                  <a:pt x="90487" y="138112"/>
                </a:lnTo>
                <a:lnTo>
                  <a:pt x="130968" y="152400"/>
                </a:lnTo>
                <a:lnTo>
                  <a:pt x="188118" y="159543"/>
                </a:lnTo>
                <a:lnTo>
                  <a:pt x="278606" y="157162"/>
                </a:lnTo>
                <a:lnTo>
                  <a:pt x="354806" y="154781"/>
                </a:lnTo>
                <a:lnTo>
                  <a:pt x="476250" y="142875"/>
                </a:lnTo>
                <a:lnTo>
                  <a:pt x="578643" y="128587"/>
                </a:lnTo>
                <a:lnTo>
                  <a:pt x="731043" y="92868"/>
                </a:lnTo>
                <a:lnTo>
                  <a:pt x="771525" y="76200"/>
                </a:lnTo>
                <a:lnTo>
                  <a:pt x="819150" y="54768"/>
                </a:lnTo>
                <a:lnTo>
                  <a:pt x="864393" y="23812"/>
                </a:lnTo>
                <a:lnTo>
                  <a:pt x="892968" y="0"/>
                </a:lnTo>
                <a:lnTo>
                  <a:pt x="902493" y="0"/>
                </a:lnTo>
                <a:lnTo>
                  <a:pt x="947737" y="14287"/>
                </a:lnTo>
                <a:lnTo>
                  <a:pt x="1052512" y="52387"/>
                </a:lnTo>
                <a:lnTo>
                  <a:pt x="1114425" y="76200"/>
                </a:lnTo>
                <a:lnTo>
                  <a:pt x="1159668" y="97631"/>
                </a:lnTo>
                <a:lnTo>
                  <a:pt x="1178718" y="114300"/>
                </a:lnTo>
                <a:lnTo>
                  <a:pt x="1183481" y="128587"/>
                </a:lnTo>
                <a:lnTo>
                  <a:pt x="1176337" y="154781"/>
                </a:lnTo>
                <a:lnTo>
                  <a:pt x="1154906" y="173831"/>
                </a:lnTo>
                <a:lnTo>
                  <a:pt x="1112043" y="200025"/>
                </a:lnTo>
                <a:lnTo>
                  <a:pt x="1045368" y="216693"/>
                </a:lnTo>
                <a:lnTo>
                  <a:pt x="800100" y="2643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134B29-DDDB-4A51-8D35-BFD90218DA3B}"/>
              </a:ext>
            </a:extLst>
          </p:cNvPr>
          <p:cNvSpPr/>
          <p:nvPr/>
        </p:nvSpPr>
        <p:spPr>
          <a:xfrm>
            <a:off x="6600825" y="2780983"/>
            <a:ext cx="1903413" cy="466725"/>
          </a:xfrm>
          <a:custGeom>
            <a:avLst/>
            <a:gdLst>
              <a:gd name="connsiteX0" fmla="*/ 1231106 w 1902619"/>
              <a:gd name="connsiteY0" fmla="*/ 280988 h 466725"/>
              <a:gd name="connsiteX1" fmla="*/ 826294 w 1902619"/>
              <a:gd name="connsiteY1" fmla="*/ 335757 h 466725"/>
              <a:gd name="connsiteX2" fmla="*/ 764381 w 1902619"/>
              <a:gd name="connsiteY2" fmla="*/ 347663 h 466725"/>
              <a:gd name="connsiteX3" fmla="*/ 545306 w 1902619"/>
              <a:gd name="connsiteY3" fmla="*/ 407194 h 466725"/>
              <a:gd name="connsiteX4" fmla="*/ 326231 w 1902619"/>
              <a:gd name="connsiteY4" fmla="*/ 464344 h 466725"/>
              <a:gd name="connsiteX5" fmla="*/ 292894 w 1902619"/>
              <a:gd name="connsiteY5" fmla="*/ 466725 h 466725"/>
              <a:gd name="connsiteX6" fmla="*/ 247650 w 1902619"/>
              <a:gd name="connsiteY6" fmla="*/ 457200 h 466725"/>
              <a:gd name="connsiteX7" fmla="*/ 185738 w 1902619"/>
              <a:gd name="connsiteY7" fmla="*/ 426244 h 466725"/>
              <a:gd name="connsiteX8" fmla="*/ 133350 w 1902619"/>
              <a:gd name="connsiteY8" fmla="*/ 390525 h 466725"/>
              <a:gd name="connsiteX9" fmla="*/ 64294 w 1902619"/>
              <a:gd name="connsiteY9" fmla="*/ 333375 h 466725"/>
              <a:gd name="connsiteX10" fmla="*/ 28575 w 1902619"/>
              <a:gd name="connsiteY10" fmla="*/ 300038 h 466725"/>
              <a:gd name="connsiteX11" fmla="*/ 16669 w 1902619"/>
              <a:gd name="connsiteY11" fmla="*/ 285750 h 466725"/>
              <a:gd name="connsiteX12" fmla="*/ 2381 w 1902619"/>
              <a:gd name="connsiteY12" fmla="*/ 259557 h 466725"/>
              <a:gd name="connsiteX13" fmla="*/ 0 w 1902619"/>
              <a:gd name="connsiteY13" fmla="*/ 235744 h 466725"/>
              <a:gd name="connsiteX14" fmla="*/ 2381 w 1902619"/>
              <a:gd name="connsiteY14" fmla="*/ 221457 h 466725"/>
              <a:gd name="connsiteX15" fmla="*/ 19050 w 1902619"/>
              <a:gd name="connsiteY15" fmla="*/ 216694 h 466725"/>
              <a:gd name="connsiteX16" fmla="*/ 45244 w 1902619"/>
              <a:gd name="connsiteY16" fmla="*/ 226219 h 466725"/>
              <a:gd name="connsiteX17" fmla="*/ 76200 w 1902619"/>
              <a:gd name="connsiteY17" fmla="*/ 247650 h 466725"/>
              <a:gd name="connsiteX18" fmla="*/ 102394 w 1902619"/>
              <a:gd name="connsiteY18" fmla="*/ 257175 h 466725"/>
              <a:gd name="connsiteX19" fmla="*/ 145256 w 1902619"/>
              <a:gd name="connsiteY19" fmla="*/ 271463 h 466725"/>
              <a:gd name="connsiteX20" fmla="*/ 202406 w 1902619"/>
              <a:gd name="connsiteY20" fmla="*/ 278607 h 466725"/>
              <a:gd name="connsiteX21" fmla="*/ 290513 w 1902619"/>
              <a:gd name="connsiteY21" fmla="*/ 276225 h 466725"/>
              <a:gd name="connsiteX22" fmla="*/ 381000 w 1902619"/>
              <a:gd name="connsiteY22" fmla="*/ 269082 h 466725"/>
              <a:gd name="connsiteX23" fmla="*/ 516731 w 1902619"/>
              <a:gd name="connsiteY23" fmla="*/ 245269 h 466725"/>
              <a:gd name="connsiteX24" fmla="*/ 702469 w 1902619"/>
              <a:gd name="connsiteY24" fmla="*/ 207169 h 466725"/>
              <a:gd name="connsiteX25" fmla="*/ 976313 w 1902619"/>
              <a:gd name="connsiteY25" fmla="*/ 150019 h 466725"/>
              <a:gd name="connsiteX26" fmla="*/ 1409700 w 1902619"/>
              <a:gd name="connsiteY26" fmla="*/ 64294 h 466725"/>
              <a:gd name="connsiteX27" fmla="*/ 1447800 w 1902619"/>
              <a:gd name="connsiteY27" fmla="*/ 47625 h 466725"/>
              <a:gd name="connsiteX28" fmla="*/ 1507331 w 1902619"/>
              <a:gd name="connsiteY28" fmla="*/ 21432 h 466725"/>
              <a:gd name="connsiteX29" fmla="*/ 1574006 w 1902619"/>
              <a:gd name="connsiteY29" fmla="*/ 0 h 466725"/>
              <a:gd name="connsiteX30" fmla="*/ 1597819 w 1902619"/>
              <a:gd name="connsiteY30" fmla="*/ 0 h 466725"/>
              <a:gd name="connsiteX31" fmla="*/ 1643063 w 1902619"/>
              <a:gd name="connsiteY31" fmla="*/ 7144 h 466725"/>
              <a:gd name="connsiteX32" fmla="*/ 1747838 w 1902619"/>
              <a:gd name="connsiteY32" fmla="*/ 45244 h 466725"/>
              <a:gd name="connsiteX33" fmla="*/ 1819275 w 1902619"/>
              <a:gd name="connsiteY33" fmla="*/ 83344 h 466725"/>
              <a:gd name="connsiteX34" fmla="*/ 1859756 w 1902619"/>
              <a:gd name="connsiteY34" fmla="*/ 111919 h 466725"/>
              <a:gd name="connsiteX35" fmla="*/ 1874044 w 1902619"/>
              <a:gd name="connsiteY35" fmla="*/ 128588 h 466725"/>
              <a:gd name="connsiteX36" fmla="*/ 1895475 w 1902619"/>
              <a:gd name="connsiteY36" fmla="*/ 157163 h 466725"/>
              <a:gd name="connsiteX37" fmla="*/ 1902619 w 1902619"/>
              <a:gd name="connsiteY37" fmla="*/ 183357 h 466725"/>
              <a:gd name="connsiteX38" fmla="*/ 1895475 w 1902619"/>
              <a:gd name="connsiteY38" fmla="*/ 207169 h 466725"/>
              <a:gd name="connsiteX39" fmla="*/ 1883569 w 1902619"/>
              <a:gd name="connsiteY39" fmla="*/ 226219 h 466725"/>
              <a:gd name="connsiteX40" fmla="*/ 1854994 w 1902619"/>
              <a:gd name="connsiteY40" fmla="*/ 242888 h 466725"/>
              <a:gd name="connsiteX41" fmla="*/ 1797844 w 1902619"/>
              <a:gd name="connsiteY41" fmla="*/ 247650 h 466725"/>
              <a:gd name="connsiteX42" fmla="*/ 1645444 w 1902619"/>
              <a:gd name="connsiteY42" fmla="*/ 247650 h 466725"/>
              <a:gd name="connsiteX43" fmla="*/ 1419225 w 1902619"/>
              <a:gd name="connsiteY43" fmla="*/ 261938 h 466725"/>
              <a:gd name="connsiteX44" fmla="*/ 1231106 w 1902619"/>
              <a:gd name="connsiteY44" fmla="*/ 280988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2619" h="466725">
                <a:moveTo>
                  <a:pt x="1231106" y="280988"/>
                </a:moveTo>
                <a:lnTo>
                  <a:pt x="826294" y="335757"/>
                </a:lnTo>
                <a:lnTo>
                  <a:pt x="764381" y="347663"/>
                </a:lnTo>
                <a:lnTo>
                  <a:pt x="545306" y="407194"/>
                </a:lnTo>
                <a:lnTo>
                  <a:pt x="326231" y="464344"/>
                </a:lnTo>
                <a:lnTo>
                  <a:pt x="292894" y="466725"/>
                </a:lnTo>
                <a:lnTo>
                  <a:pt x="247650" y="457200"/>
                </a:lnTo>
                <a:lnTo>
                  <a:pt x="185738" y="426244"/>
                </a:lnTo>
                <a:lnTo>
                  <a:pt x="133350" y="390525"/>
                </a:lnTo>
                <a:lnTo>
                  <a:pt x="64294" y="333375"/>
                </a:lnTo>
                <a:lnTo>
                  <a:pt x="28575" y="300038"/>
                </a:lnTo>
                <a:lnTo>
                  <a:pt x="16669" y="285750"/>
                </a:lnTo>
                <a:lnTo>
                  <a:pt x="2381" y="259557"/>
                </a:lnTo>
                <a:lnTo>
                  <a:pt x="0" y="235744"/>
                </a:lnTo>
                <a:lnTo>
                  <a:pt x="2381" y="221457"/>
                </a:lnTo>
                <a:lnTo>
                  <a:pt x="19050" y="216694"/>
                </a:lnTo>
                <a:lnTo>
                  <a:pt x="45244" y="226219"/>
                </a:lnTo>
                <a:lnTo>
                  <a:pt x="76200" y="247650"/>
                </a:lnTo>
                <a:lnTo>
                  <a:pt x="102394" y="257175"/>
                </a:lnTo>
                <a:lnTo>
                  <a:pt x="145256" y="271463"/>
                </a:lnTo>
                <a:lnTo>
                  <a:pt x="202406" y="278607"/>
                </a:lnTo>
                <a:lnTo>
                  <a:pt x="290513" y="276225"/>
                </a:lnTo>
                <a:lnTo>
                  <a:pt x="381000" y="269082"/>
                </a:lnTo>
                <a:lnTo>
                  <a:pt x="516731" y="245269"/>
                </a:lnTo>
                <a:lnTo>
                  <a:pt x="702469" y="207169"/>
                </a:lnTo>
                <a:lnTo>
                  <a:pt x="976313" y="150019"/>
                </a:lnTo>
                <a:lnTo>
                  <a:pt x="1409700" y="64294"/>
                </a:lnTo>
                <a:lnTo>
                  <a:pt x="1447800" y="47625"/>
                </a:lnTo>
                <a:lnTo>
                  <a:pt x="1507331" y="21432"/>
                </a:lnTo>
                <a:lnTo>
                  <a:pt x="1574006" y="0"/>
                </a:lnTo>
                <a:lnTo>
                  <a:pt x="1597819" y="0"/>
                </a:lnTo>
                <a:lnTo>
                  <a:pt x="1643063" y="7144"/>
                </a:lnTo>
                <a:lnTo>
                  <a:pt x="1747838" y="45244"/>
                </a:lnTo>
                <a:lnTo>
                  <a:pt x="1819275" y="83344"/>
                </a:lnTo>
                <a:lnTo>
                  <a:pt x="1859756" y="111919"/>
                </a:lnTo>
                <a:lnTo>
                  <a:pt x="1874044" y="128588"/>
                </a:lnTo>
                <a:lnTo>
                  <a:pt x="1895475" y="157163"/>
                </a:lnTo>
                <a:lnTo>
                  <a:pt x="1902619" y="183357"/>
                </a:lnTo>
                <a:lnTo>
                  <a:pt x="1895475" y="207169"/>
                </a:lnTo>
                <a:lnTo>
                  <a:pt x="1883569" y="226219"/>
                </a:lnTo>
                <a:lnTo>
                  <a:pt x="1854994" y="242888"/>
                </a:lnTo>
                <a:lnTo>
                  <a:pt x="1797844" y="247650"/>
                </a:lnTo>
                <a:lnTo>
                  <a:pt x="1645444" y="247650"/>
                </a:lnTo>
                <a:lnTo>
                  <a:pt x="1419225" y="261938"/>
                </a:lnTo>
                <a:lnTo>
                  <a:pt x="1231106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F7E92B7-228F-4914-9DF5-AB4A9DAB7224}"/>
              </a:ext>
            </a:extLst>
          </p:cNvPr>
          <p:cNvSpPr/>
          <p:nvPr/>
        </p:nvSpPr>
        <p:spPr>
          <a:xfrm rot="16200000">
            <a:off x="3437740" y="2629694"/>
            <a:ext cx="1706562" cy="1397000"/>
          </a:xfrm>
          <a:custGeom>
            <a:avLst/>
            <a:gdLst>
              <a:gd name="connsiteX0" fmla="*/ 923925 w 1707356"/>
              <a:gd name="connsiteY0" fmla="*/ 976313 h 1397794"/>
              <a:gd name="connsiteX1" fmla="*/ 757237 w 1707356"/>
              <a:gd name="connsiteY1" fmla="*/ 859632 h 1397794"/>
              <a:gd name="connsiteX2" fmla="*/ 681037 w 1707356"/>
              <a:gd name="connsiteY2" fmla="*/ 797719 h 1397794"/>
              <a:gd name="connsiteX3" fmla="*/ 573881 w 1707356"/>
              <a:gd name="connsiteY3" fmla="*/ 702469 h 1397794"/>
              <a:gd name="connsiteX4" fmla="*/ 466725 w 1707356"/>
              <a:gd name="connsiteY4" fmla="*/ 600075 h 1397794"/>
              <a:gd name="connsiteX5" fmla="*/ 369093 w 1707356"/>
              <a:gd name="connsiteY5" fmla="*/ 495300 h 1397794"/>
              <a:gd name="connsiteX6" fmla="*/ 250031 w 1707356"/>
              <a:gd name="connsiteY6" fmla="*/ 361950 h 1397794"/>
              <a:gd name="connsiteX7" fmla="*/ 152400 w 1707356"/>
              <a:gd name="connsiteY7" fmla="*/ 245269 h 1397794"/>
              <a:gd name="connsiteX8" fmla="*/ 54768 w 1707356"/>
              <a:gd name="connsiteY8" fmla="*/ 123825 h 1397794"/>
              <a:gd name="connsiteX9" fmla="*/ 19050 w 1707356"/>
              <a:gd name="connsiteY9" fmla="*/ 76200 h 1397794"/>
              <a:gd name="connsiteX10" fmla="*/ 7143 w 1707356"/>
              <a:gd name="connsiteY10" fmla="*/ 54769 h 1397794"/>
              <a:gd name="connsiteX11" fmla="*/ 0 w 1707356"/>
              <a:gd name="connsiteY11" fmla="*/ 30957 h 1397794"/>
              <a:gd name="connsiteX12" fmla="*/ 0 w 1707356"/>
              <a:gd name="connsiteY12" fmla="*/ 11907 h 1397794"/>
              <a:gd name="connsiteX13" fmla="*/ 4762 w 1707356"/>
              <a:gd name="connsiteY13" fmla="*/ 2382 h 1397794"/>
              <a:gd name="connsiteX14" fmla="*/ 23812 w 1707356"/>
              <a:gd name="connsiteY14" fmla="*/ 0 h 1397794"/>
              <a:gd name="connsiteX15" fmla="*/ 47625 w 1707356"/>
              <a:gd name="connsiteY15" fmla="*/ 7144 h 1397794"/>
              <a:gd name="connsiteX16" fmla="*/ 83343 w 1707356"/>
              <a:gd name="connsiteY16" fmla="*/ 38100 h 1397794"/>
              <a:gd name="connsiteX17" fmla="*/ 200025 w 1707356"/>
              <a:gd name="connsiteY17" fmla="*/ 154782 h 1397794"/>
              <a:gd name="connsiteX18" fmla="*/ 333375 w 1707356"/>
              <a:gd name="connsiteY18" fmla="*/ 280988 h 1397794"/>
              <a:gd name="connsiteX19" fmla="*/ 459581 w 1707356"/>
              <a:gd name="connsiteY19" fmla="*/ 395288 h 1397794"/>
              <a:gd name="connsiteX20" fmla="*/ 597693 w 1707356"/>
              <a:gd name="connsiteY20" fmla="*/ 507207 h 1397794"/>
              <a:gd name="connsiteX21" fmla="*/ 707231 w 1707356"/>
              <a:gd name="connsiteY21" fmla="*/ 588169 h 1397794"/>
              <a:gd name="connsiteX22" fmla="*/ 859631 w 1707356"/>
              <a:gd name="connsiteY22" fmla="*/ 690563 h 1397794"/>
              <a:gd name="connsiteX23" fmla="*/ 990600 w 1707356"/>
              <a:gd name="connsiteY23" fmla="*/ 771525 h 1397794"/>
              <a:gd name="connsiteX24" fmla="*/ 1188243 w 1707356"/>
              <a:gd name="connsiteY24" fmla="*/ 890588 h 1397794"/>
              <a:gd name="connsiteX25" fmla="*/ 1409700 w 1707356"/>
              <a:gd name="connsiteY25" fmla="*/ 1014413 h 1397794"/>
              <a:gd name="connsiteX26" fmla="*/ 1471612 w 1707356"/>
              <a:gd name="connsiteY26" fmla="*/ 1050132 h 1397794"/>
              <a:gd name="connsiteX27" fmla="*/ 1516856 w 1707356"/>
              <a:gd name="connsiteY27" fmla="*/ 1064419 h 1397794"/>
              <a:gd name="connsiteX28" fmla="*/ 1557337 w 1707356"/>
              <a:gd name="connsiteY28" fmla="*/ 1059657 h 1397794"/>
              <a:gd name="connsiteX29" fmla="*/ 1593056 w 1707356"/>
              <a:gd name="connsiteY29" fmla="*/ 1042988 h 1397794"/>
              <a:gd name="connsiteX30" fmla="*/ 1621631 w 1707356"/>
              <a:gd name="connsiteY30" fmla="*/ 1016794 h 1397794"/>
              <a:gd name="connsiteX31" fmla="*/ 1647825 w 1707356"/>
              <a:gd name="connsiteY31" fmla="*/ 981075 h 1397794"/>
              <a:gd name="connsiteX32" fmla="*/ 1669256 w 1707356"/>
              <a:gd name="connsiteY32" fmla="*/ 966788 h 1397794"/>
              <a:gd name="connsiteX33" fmla="*/ 1695450 w 1707356"/>
              <a:gd name="connsiteY33" fmla="*/ 964407 h 1397794"/>
              <a:gd name="connsiteX34" fmla="*/ 1707356 w 1707356"/>
              <a:gd name="connsiteY34" fmla="*/ 969169 h 1397794"/>
              <a:gd name="connsiteX35" fmla="*/ 1707356 w 1707356"/>
              <a:gd name="connsiteY35" fmla="*/ 981075 h 1397794"/>
              <a:gd name="connsiteX36" fmla="*/ 1695450 w 1707356"/>
              <a:gd name="connsiteY36" fmla="*/ 1026319 h 1397794"/>
              <a:gd name="connsiteX37" fmla="*/ 1669256 w 1707356"/>
              <a:gd name="connsiteY37" fmla="*/ 1078707 h 1397794"/>
              <a:gd name="connsiteX38" fmla="*/ 1643062 w 1707356"/>
              <a:gd name="connsiteY38" fmla="*/ 1131094 h 1397794"/>
              <a:gd name="connsiteX39" fmla="*/ 1597818 w 1707356"/>
              <a:gd name="connsiteY39" fmla="*/ 1190625 h 1397794"/>
              <a:gd name="connsiteX40" fmla="*/ 1531143 w 1707356"/>
              <a:gd name="connsiteY40" fmla="*/ 1259682 h 1397794"/>
              <a:gd name="connsiteX41" fmla="*/ 1450181 w 1707356"/>
              <a:gd name="connsiteY41" fmla="*/ 1331119 h 1397794"/>
              <a:gd name="connsiteX42" fmla="*/ 1357312 w 1707356"/>
              <a:gd name="connsiteY42" fmla="*/ 1397794 h 1397794"/>
              <a:gd name="connsiteX43" fmla="*/ 1328737 w 1707356"/>
              <a:gd name="connsiteY43" fmla="*/ 1390650 h 1397794"/>
              <a:gd name="connsiteX44" fmla="*/ 1321593 w 1707356"/>
              <a:gd name="connsiteY44" fmla="*/ 1371600 h 1397794"/>
              <a:gd name="connsiteX45" fmla="*/ 1304925 w 1707356"/>
              <a:gd name="connsiteY45" fmla="*/ 1331119 h 1397794"/>
              <a:gd name="connsiteX46" fmla="*/ 1293018 w 1707356"/>
              <a:gd name="connsiteY46" fmla="*/ 1281113 h 1397794"/>
              <a:gd name="connsiteX47" fmla="*/ 1283493 w 1707356"/>
              <a:gd name="connsiteY47" fmla="*/ 1219200 h 1397794"/>
              <a:gd name="connsiteX48" fmla="*/ 1088231 w 1707356"/>
              <a:gd name="connsiteY48" fmla="*/ 1095375 h 1397794"/>
              <a:gd name="connsiteX49" fmla="*/ 923925 w 1707356"/>
              <a:gd name="connsiteY49" fmla="*/ 976313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07356" h="1397794">
                <a:moveTo>
                  <a:pt x="923925" y="976313"/>
                </a:moveTo>
                <a:lnTo>
                  <a:pt x="757237" y="859632"/>
                </a:lnTo>
                <a:lnTo>
                  <a:pt x="681037" y="797719"/>
                </a:lnTo>
                <a:lnTo>
                  <a:pt x="573881" y="702469"/>
                </a:lnTo>
                <a:lnTo>
                  <a:pt x="466725" y="600075"/>
                </a:lnTo>
                <a:lnTo>
                  <a:pt x="369093" y="495300"/>
                </a:lnTo>
                <a:lnTo>
                  <a:pt x="250031" y="361950"/>
                </a:lnTo>
                <a:lnTo>
                  <a:pt x="152400" y="245269"/>
                </a:lnTo>
                <a:lnTo>
                  <a:pt x="54768" y="123825"/>
                </a:lnTo>
                <a:lnTo>
                  <a:pt x="19050" y="76200"/>
                </a:lnTo>
                <a:lnTo>
                  <a:pt x="7143" y="54769"/>
                </a:lnTo>
                <a:lnTo>
                  <a:pt x="0" y="30957"/>
                </a:lnTo>
                <a:lnTo>
                  <a:pt x="0" y="11907"/>
                </a:lnTo>
                <a:lnTo>
                  <a:pt x="4762" y="2382"/>
                </a:lnTo>
                <a:lnTo>
                  <a:pt x="23812" y="0"/>
                </a:lnTo>
                <a:lnTo>
                  <a:pt x="47625" y="7144"/>
                </a:lnTo>
                <a:lnTo>
                  <a:pt x="83343" y="38100"/>
                </a:lnTo>
                <a:lnTo>
                  <a:pt x="200025" y="154782"/>
                </a:lnTo>
                <a:lnTo>
                  <a:pt x="333375" y="280988"/>
                </a:lnTo>
                <a:lnTo>
                  <a:pt x="459581" y="395288"/>
                </a:lnTo>
                <a:lnTo>
                  <a:pt x="597693" y="507207"/>
                </a:lnTo>
                <a:lnTo>
                  <a:pt x="707231" y="588169"/>
                </a:lnTo>
                <a:lnTo>
                  <a:pt x="859631" y="690563"/>
                </a:lnTo>
                <a:lnTo>
                  <a:pt x="990600" y="771525"/>
                </a:lnTo>
                <a:lnTo>
                  <a:pt x="1188243" y="890588"/>
                </a:lnTo>
                <a:lnTo>
                  <a:pt x="1409700" y="1014413"/>
                </a:lnTo>
                <a:lnTo>
                  <a:pt x="1471612" y="1050132"/>
                </a:lnTo>
                <a:lnTo>
                  <a:pt x="1516856" y="1064419"/>
                </a:lnTo>
                <a:lnTo>
                  <a:pt x="1557337" y="1059657"/>
                </a:lnTo>
                <a:lnTo>
                  <a:pt x="1593056" y="1042988"/>
                </a:lnTo>
                <a:lnTo>
                  <a:pt x="1621631" y="1016794"/>
                </a:lnTo>
                <a:lnTo>
                  <a:pt x="1647825" y="981075"/>
                </a:lnTo>
                <a:lnTo>
                  <a:pt x="1669256" y="966788"/>
                </a:lnTo>
                <a:lnTo>
                  <a:pt x="1695450" y="964407"/>
                </a:lnTo>
                <a:lnTo>
                  <a:pt x="1707356" y="969169"/>
                </a:lnTo>
                <a:lnTo>
                  <a:pt x="1707356" y="981075"/>
                </a:lnTo>
                <a:lnTo>
                  <a:pt x="1695450" y="1026319"/>
                </a:lnTo>
                <a:lnTo>
                  <a:pt x="1669256" y="1078707"/>
                </a:lnTo>
                <a:lnTo>
                  <a:pt x="1643062" y="1131094"/>
                </a:lnTo>
                <a:lnTo>
                  <a:pt x="1597818" y="1190625"/>
                </a:lnTo>
                <a:lnTo>
                  <a:pt x="1531143" y="1259682"/>
                </a:lnTo>
                <a:lnTo>
                  <a:pt x="1450181" y="1331119"/>
                </a:lnTo>
                <a:lnTo>
                  <a:pt x="1357312" y="1397794"/>
                </a:lnTo>
                <a:lnTo>
                  <a:pt x="1328737" y="1390650"/>
                </a:lnTo>
                <a:lnTo>
                  <a:pt x="1321593" y="1371600"/>
                </a:lnTo>
                <a:lnTo>
                  <a:pt x="1304925" y="1331119"/>
                </a:lnTo>
                <a:lnTo>
                  <a:pt x="1293018" y="1281113"/>
                </a:lnTo>
                <a:lnTo>
                  <a:pt x="1283493" y="1219200"/>
                </a:lnTo>
                <a:lnTo>
                  <a:pt x="1088231" y="1095375"/>
                </a:lnTo>
                <a:lnTo>
                  <a:pt x="923925" y="976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241399-828D-4E9B-A00E-896C462F832C}"/>
              </a:ext>
            </a:extLst>
          </p:cNvPr>
          <p:cNvSpPr/>
          <p:nvPr/>
        </p:nvSpPr>
        <p:spPr>
          <a:xfrm rot="16200000">
            <a:off x="4186242" y="3825876"/>
            <a:ext cx="1897063" cy="728662"/>
          </a:xfrm>
          <a:custGeom>
            <a:avLst/>
            <a:gdLst>
              <a:gd name="connsiteX0" fmla="*/ 1045369 w 1897856"/>
              <a:gd name="connsiteY0" fmla="*/ 504825 h 728663"/>
              <a:gd name="connsiteX1" fmla="*/ 771525 w 1897856"/>
              <a:gd name="connsiteY1" fmla="*/ 428625 h 728663"/>
              <a:gd name="connsiteX2" fmla="*/ 588169 w 1897856"/>
              <a:gd name="connsiteY2" fmla="*/ 366713 h 728663"/>
              <a:gd name="connsiteX3" fmla="*/ 464344 w 1897856"/>
              <a:gd name="connsiteY3" fmla="*/ 314325 h 728663"/>
              <a:gd name="connsiteX4" fmla="*/ 361950 w 1897856"/>
              <a:gd name="connsiteY4" fmla="*/ 266700 h 728663"/>
              <a:gd name="connsiteX5" fmla="*/ 228600 w 1897856"/>
              <a:gd name="connsiteY5" fmla="*/ 190500 h 728663"/>
              <a:gd name="connsiteX6" fmla="*/ 83344 w 1897856"/>
              <a:gd name="connsiteY6" fmla="*/ 102394 h 728663"/>
              <a:gd name="connsiteX7" fmla="*/ 45244 w 1897856"/>
              <a:gd name="connsiteY7" fmla="*/ 76200 h 728663"/>
              <a:gd name="connsiteX8" fmla="*/ 26194 w 1897856"/>
              <a:gd name="connsiteY8" fmla="*/ 61913 h 728663"/>
              <a:gd name="connsiteX9" fmla="*/ 9525 w 1897856"/>
              <a:gd name="connsiteY9" fmla="*/ 47625 h 728663"/>
              <a:gd name="connsiteX10" fmla="*/ 0 w 1897856"/>
              <a:gd name="connsiteY10" fmla="*/ 33338 h 728663"/>
              <a:gd name="connsiteX11" fmla="*/ 0 w 1897856"/>
              <a:gd name="connsiteY11" fmla="*/ 19050 h 728663"/>
              <a:gd name="connsiteX12" fmla="*/ 14288 w 1897856"/>
              <a:gd name="connsiteY12" fmla="*/ 2381 h 728663"/>
              <a:gd name="connsiteX13" fmla="*/ 50006 w 1897856"/>
              <a:gd name="connsiteY13" fmla="*/ 0 h 728663"/>
              <a:gd name="connsiteX14" fmla="*/ 83344 w 1897856"/>
              <a:gd name="connsiteY14" fmla="*/ 11906 h 728663"/>
              <a:gd name="connsiteX15" fmla="*/ 300038 w 1897856"/>
              <a:gd name="connsiteY15" fmla="*/ 109538 h 728663"/>
              <a:gd name="connsiteX16" fmla="*/ 419100 w 1897856"/>
              <a:gd name="connsiteY16" fmla="*/ 154781 h 728663"/>
              <a:gd name="connsiteX17" fmla="*/ 566738 w 1897856"/>
              <a:gd name="connsiteY17" fmla="*/ 207169 h 728663"/>
              <a:gd name="connsiteX18" fmla="*/ 695325 w 1897856"/>
              <a:gd name="connsiteY18" fmla="*/ 247650 h 728663"/>
              <a:gd name="connsiteX19" fmla="*/ 828675 w 1897856"/>
              <a:gd name="connsiteY19" fmla="*/ 280988 h 728663"/>
              <a:gd name="connsiteX20" fmla="*/ 1023938 w 1897856"/>
              <a:gd name="connsiteY20" fmla="*/ 323850 h 728663"/>
              <a:gd name="connsiteX21" fmla="*/ 1176338 w 1897856"/>
              <a:gd name="connsiteY21" fmla="*/ 352425 h 728663"/>
              <a:gd name="connsiteX22" fmla="*/ 1326356 w 1897856"/>
              <a:gd name="connsiteY22" fmla="*/ 376238 h 728663"/>
              <a:gd name="connsiteX23" fmla="*/ 1438275 w 1897856"/>
              <a:gd name="connsiteY23" fmla="*/ 392906 h 728663"/>
              <a:gd name="connsiteX24" fmla="*/ 1607344 w 1897856"/>
              <a:gd name="connsiteY24" fmla="*/ 404813 h 728663"/>
              <a:gd name="connsiteX25" fmla="*/ 1650206 w 1897856"/>
              <a:gd name="connsiteY25" fmla="*/ 407194 h 728663"/>
              <a:gd name="connsiteX26" fmla="*/ 1693069 w 1897856"/>
              <a:gd name="connsiteY26" fmla="*/ 407194 h 728663"/>
              <a:gd name="connsiteX27" fmla="*/ 1733550 w 1897856"/>
              <a:gd name="connsiteY27" fmla="*/ 402431 h 728663"/>
              <a:gd name="connsiteX28" fmla="*/ 1762125 w 1897856"/>
              <a:gd name="connsiteY28" fmla="*/ 390525 h 728663"/>
              <a:gd name="connsiteX29" fmla="*/ 1809750 w 1897856"/>
              <a:gd name="connsiteY29" fmla="*/ 361950 h 728663"/>
              <a:gd name="connsiteX30" fmla="*/ 1847850 w 1897856"/>
              <a:gd name="connsiteY30" fmla="*/ 333375 h 728663"/>
              <a:gd name="connsiteX31" fmla="*/ 1871663 w 1897856"/>
              <a:gd name="connsiteY31" fmla="*/ 323850 h 728663"/>
              <a:gd name="connsiteX32" fmla="*/ 1888331 w 1897856"/>
              <a:gd name="connsiteY32" fmla="*/ 326231 h 728663"/>
              <a:gd name="connsiteX33" fmla="*/ 1897856 w 1897856"/>
              <a:gd name="connsiteY33" fmla="*/ 335756 h 728663"/>
              <a:gd name="connsiteX34" fmla="*/ 1897856 w 1897856"/>
              <a:gd name="connsiteY34" fmla="*/ 354806 h 728663"/>
              <a:gd name="connsiteX35" fmla="*/ 1881188 w 1897856"/>
              <a:gd name="connsiteY35" fmla="*/ 392906 h 728663"/>
              <a:gd name="connsiteX36" fmla="*/ 1826419 w 1897856"/>
              <a:gd name="connsiteY36" fmla="*/ 481013 h 728663"/>
              <a:gd name="connsiteX37" fmla="*/ 1733550 w 1897856"/>
              <a:gd name="connsiteY37" fmla="*/ 595313 h 728663"/>
              <a:gd name="connsiteX38" fmla="*/ 1643063 w 1897856"/>
              <a:gd name="connsiteY38" fmla="*/ 692944 h 728663"/>
              <a:gd name="connsiteX39" fmla="*/ 1604963 w 1897856"/>
              <a:gd name="connsiteY39" fmla="*/ 721519 h 728663"/>
              <a:gd name="connsiteX40" fmla="*/ 1583531 w 1897856"/>
              <a:gd name="connsiteY40" fmla="*/ 728663 h 728663"/>
              <a:gd name="connsiteX41" fmla="*/ 1559719 w 1897856"/>
              <a:gd name="connsiteY41" fmla="*/ 723900 h 728663"/>
              <a:gd name="connsiteX42" fmla="*/ 1535906 w 1897856"/>
              <a:gd name="connsiteY42" fmla="*/ 707231 h 728663"/>
              <a:gd name="connsiteX43" fmla="*/ 1521619 w 1897856"/>
              <a:gd name="connsiteY43" fmla="*/ 678656 h 728663"/>
              <a:gd name="connsiteX44" fmla="*/ 1509713 w 1897856"/>
              <a:gd name="connsiteY44" fmla="*/ 645319 h 728663"/>
              <a:gd name="connsiteX45" fmla="*/ 1507331 w 1897856"/>
              <a:gd name="connsiteY45" fmla="*/ 626269 h 728663"/>
              <a:gd name="connsiteX46" fmla="*/ 1045369 w 1897856"/>
              <a:gd name="connsiteY46" fmla="*/ 50482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97856" h="728663">
                <a:moveTo>
                  <a:pt x="1045369" y="504825"/>
                </a:moveTo>
                <a:lnTo>
                  <a:pt x="771525" y="428625"/>
                </a:lnTo>
                <a:lnTo>
                  <a:pt x="588169" y="366713"/>
                </a:lnTo>
                <a:lnTo>
                  <a:pt x="464344" y="314325"/>
                </a:lnTo>
                <a:lnTo>
                  <a:pt x="361950" y="266700"/>
                </a:lnTo>
                <a:lnTo>
                  <a:pt x="228600" y="190500"/>
                </a:lnTo>
                <a:lnTo>
                  <a:pt x="83344" y="102394"/>
                </a:lnTo>
                <a:lnTo>
                  <a:pt x="45244" y="76200"/>
                </a:lnTo>
                <a:lnTo>
                  <a:pt x="26194" y="61913"/>
                </a:lnTo>
                <a:lnTo>
                  <a:pt x="9525" y="47625"/>
                </a:lnTo>
                <a:lnTo>
                  <a:pt x="0" y="33338"/>
                </a:lnTo>
                <a:lnTo>
                  <a:pt x="0" y="19050"/>
                </a:lnTo>
                <a:lnTo>
                  <a:pt x="14288" y="2381"/>
                </a:lnTo>
                <a:lnTo>
                  <a:pt x="50006" y="0"/>
                </a:lnTo>
                <a:lnTo>
                  <a:pt x="83344" y="11906"/>
                </a:lnTo>
                <a:lnTo>
                  <a:pt x="300038" y="109538"/>
                </a:lnTo>
                <a:lnTo>
                  <a:pt x="419100" y="154781"/>
                </a:lnTo>
                <a:lnTo>
                  <a:pt x="566738" y="207169"/>
                </a:lnTo>
                <a:lnTo>
                  <a:pt x="695325" y="247650"/>
                </a:lnTo>
                <a:lnTo>
                  <a:pt x="828675" y="280988"/>
                </a:lnTo>
                <a:lnTo>
                  <a:pt x="1023938" y="323850"/>
                </a:lnTo>
                <a:lnTo>
                  <a:pt x="1176338" y="352425"/>
                </a:lnTo>
                <a:lnTo>
                  <a:pt x="1326356" y="376238"/>
                </a:lnTo>
                <a:lnTo>
                  <a:pt x="1438275" y="392906"/>
                </a:lnTo>
                <a:lnTo>
                  <a:pt x="1607344" y="404813"/>
                </a:lnTo>
                <a:lnTo>
                  <a:pt x="1650206" y="407194"/>
                </a:lnTo>
                <a:lnTo>
                  <a:pt x="1693069" y="407194"/>
                </a:lnTo>
                <a:lnTo>
                  <a:pt x="1733550" y="402431"/>
                </a:lnTo>
                <a:lnTo>
                  <a:pt x="1762125" y="390525"/>
                </a:lnTo>
                <a:lnTo>
                  <a:pt x="1809750" y="361950"/>
                </a:lnTo>
                <a:lnTo>
                  <a:pt x="1847850" y="333375"/>
                </a:lnTo>
                <a:lnTo>
                  <a:pt x="1871663" y="323850"/>
                </a:lnTo>
                <a:lnTo>
                  <a:pt x="1888331" y="326231"/>
                </a:lnTo>
                <a:lnTo>
                  <a:pt x="1897856" y="335756"/>
                </a:lnTo>
                <a:lnTo>
                  <a:pt x="1897856" y="354806"/>
                </a:lnTo>
                <a:lnTo>
                  <a:pt x="1881188" y="392906"/>
                </a:lnTo>
                <a:lnTo>
                  <a:pt x="1826419" y="481013"/>
                </a:lnTo>
                <a:lnTo>
                  <a:pt x="1733550" y="595313"/>
                </a:lnTo>
                <a:lnTo>
                  <a:pt x="1643063" y="692944"/>
                </a:lnTo>
                <a:lnTo>
                  <a:pt x="1604963" y="721519"/>
                </a:lnTo>
                <a:lnTo>
                  <a:pt x="1583531" y="728663"/>
                </a:lnTo>
                <a:lnTo>
                  <a:pt x="1559719" y="723900"/>
                </a:lnTo>
                <a:lnTo>
                  <a:pt x="1535906" y="707231"/>
                </a:lnTo>
                <a:lnTo>
                  <a:pt x="1521619" y="678656"/>
                </a:lnTo>
                <a:lnTo>
                  <a:pt x="1509713" y="645319"/>
                </a:lnTo>
                <a:lnTo>
                  <a:pt x="1507331" y="626269"/>
                </a:lnTo>
                <a:lnTo>
                  <a:pt x="1045369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162EE8-79E6-43B0-B9D3-5539CB114598}"/>
              </a:ext>
            </a:extLst>
          </p:cNvPr>
          <p:cNvSpPr/>
          <p:nvPr/>
        </p:nvSpPr>
        <p:spPr>
          <a:xfrm rot="16200000">
            <a:off x="5602288" y="3770313"/>
            <a:ext cx="1606550" cy="577850"/>
          </a:xfrm>
          <a:custGeom>
            <a:avLst/>
            <a:gdLst>
              <a:gd name="connsiteX0" fmla="*/ 1014413 w 1607344"/>
              <a:gd name="connsiteY0" fmla="*/ 395288 h 578644"/>
              <a:gd name="connsiteX1" fmla="*/ 783431 w 1607344"/>
              <a:gd name="connsiteY1" fmla="*/ 497682 h 578644"/>
              <a:gd name="connsiteX2" fmla="*/ 564356 w 1607344"/>
              <a:gd name="connsiteY2" fmla="*/ 578644 h 578644"/>
              <a:gd name="connsiteX3" fmla="*/ 319088 w 1607344"/>
              <a:gd name="connsiteY3" fmla="*/ 573882 h 578644"/>
              <a:gd name="connsiteX4" fmla="*/ 176213 w 1607344"/>
              <a:gd name="connsiteY4" fmla="*/ 557213 h 578644"/>
              <a:gd name="connsiteX5" fmla="*/ 97631 w 1607344"/>
              <a:gd name="connsiteY5" fmla="*/ 540544 h 578644"/>
              <a:gd name="connsiteX6" fmla="*/ 61913 w 1607344"/>
              <a:gd name="connsiteY6" fmla="*/ 521494 h 578644"/>
              <a:gd name="connsiteX7" fmla="*/ 35719 w 1607344"/>
              <a:gd name="connsiteY7" fmla="*/ 502444 h 578644"/>
              <a:gd name="connsiteX8" fmla="*/ 9525 w 1607344"/>
              <a:gd name="connsiteY8" fmla="*/ 473869 h 578644"/>
              <a:gd name="connsiteX9" fmla="*/ 0 w 1607344"/>
              <a:gd name="connsiteY9" fmla="*/ 426244 h 578644"/>
              <a:gd name="connsiteX10" fmla="*/ 7144 w 1607344"/>
              <a:gd name="connsiteY10" fmla="*/ 390525 h 578644"/>
              <a:gd name="connsiteX11" fmla="*/ 26194 w 1607344"/>
              <a:gd name="connsiteY11" fmla="*/ 366713 h 578644"/>
              <a:gd name="connsiteX12" fmla="*/ 57150 w 1607344"/>
              <a:gd name="connsiteY12" fmla="*/ 350044 h 578644"/>
              <a:gd name="connsiteX13" fmla="*/ 111919 w 1607344"/>
              <a:gd name="connsiteY13" fmla="*/ 333375 h 578644"/>
              <a:gd name="connsiteX14" fmla="*/ 204788 w 1607344"/>
              <a:gd name="connsiteY14" fmla="*/ 323850 h 578644"/>
              <a:gd name="connsiteX15" fmla="*/ 328613 w 1607344"/>
              <a:gd name="connsiteY15" fmla="*/ 316707 h 578644"/>
              <a:gd name="connsiteX16" fmla="*/ 483394 w 1607344"/>
              <a:gd name="connsiteY16" fmla="*/ 302419 h 578644"/>
              <a:gd name="connsiteX17" fmla="*/ 666750 w 1607344"/>
              <a:gd name="connsiteY17" fmla="*/ 276225 h 578644"/>
              <a:gd name="connsiteX18" fmla="*/ 850106 w 1607344"/>
              <a:gd name="connsiteY18" fmla="*/ 238125 h 578644"/>
              <a:gd name="connsiteX19" fmla="*/ 983456 w 1607344"/>
              <a:gd name="connsiteY19" fmla="*/ 209550 h 578644"/>
              <a:gd name="connsiteX20" fmla="*/ 1185863 w 1607344"/>
              <a:gd name="connsiteY20" fmla="*/ 150019 h 578644"/>
              <a:gd name="connsiteX21" fmla="*/ 1371600 w 1607344"/>
              <a:gd name="connsiteY21" fmla="*/ 85725 h 578644"/>
              <a:gd name="connsiteX22" fmla="*/ 1533525 w 1607344"/>
              <a:gd name="connsiteY22" fmla="*/ 23813 h 578644"/>
              <a:gd name="connsiteX23" fmla="*/ 1566863 w 1607344"/>
              <a:gd name="connsiteY23" fmla="*/ 9525 h 578644"/>
              <a:gd name="connsiteX24" fmla="*/ 1588294 w 1607344"/>
              <a:gd name="connsiteY24" fmla="*/ 0 h 578644"/>
              <a:gd name="connsiteX25" fmla="*/ 1600200 w 1607344"/>
              <a:gd name="connsiteY25" fmla="*/ 0 h 578644"/>
              <a:gd name="connsiteX26" fmla="*/ 1607344 w 1607344"/>
              <a:gd name="connsiteY26" fmla="*/ 4763 h 578644"/>
              <a:gd name="connsiteX27" fmla="*/ 1607344 w 1607344"/>
              <a:gd name="connsiteY27" fmla="*/ 16669 h 578644"/>
              <a:gd name="connsiteX28" fmla="*/ 1583531 w 1607344"/>
              <a:gd name="connsiteY28" fmla="*/ 47625 h 578644"/>
              <a:gd name="connsiteX29" fmla="*/ 1493044 w 1607344"/>
              <a:gd name="connsiteY29" fmla="*/ 109538 h 578644"/>
              <a:gd name="connsiteX30" fmla="*/ 1338263 w 1607344"/>
              <a:gd name="connsiteY30" fmla="*/ 209550 h 578644"/>
              <a:gd name="connsiteX31" fmla="*/ 1171575 w 1607344"/>
              <a:gd name="connsiteY31" fmla="*/ 309563 h 578644"/>
              <a:gd name="connsiteX32" fmla="*/ 1014413 w 1607344"/>
              <a:gd name="connsiteY32" fmla="*/ 3952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07344" h="578644">
                <a:moveTo>
                  <a:pt x="1014413" y="395288"/>
                </a:moveTo>
                <a:lnTo>
                  <a:pt x="783431" y="497682"/>
                </a:lnTo>
                <a:lnTo>
                  <a:pt x="564356" y="578644"/>
                </a:lnTo>
                <a:lnTo>
                  <a:pt x="319088" y="573882"/>
                </a:lnTo>
                <a:lnTo>
                  <a:pt x="176213" y="557213"/>
                </a:lnTo>
                <a:lnTo>
                  <a:pt x="97631" y="540544"/>
                </a:lnTo>
                <a:lnTo>
                  <a:pt x="61913" y="521494"/>
                </a:lnTo>
                <a:lnTo>
                  <a:pt x="35719" y="502444"/>
                </a:lnTo>
                <a:lnTo>
                  <a:pt x="9525" y="473869"/>
                </a:lnTo>
                <a:lnTo>
                  <a:pt x="0" y="426244"/>
                </a:lnTo>
                <a:lnTo>
                  <a:pt x="7144" y="390525"/>
                </a:lnTo>
                <a:lnTo>
                  <a:pt x="26194" y="366713"/>
                </a:lnTo>
                <a:lnTo>
                  <a:pt x="57150" y="350044"/>
                </a:lnTo>
                <a:lnTo>
                  <a:pt x="111919" y="333375"/>
                </a:lnTo>
                <a:lnTo>
                  <a:pt x="204788" y="323850"/>
                </a:lnTo>
                <a:lnTo>
                  <a:pt x="328613" y="316707"/>
                </a:lnTo>
                <a:lnTo>
                  <a:pt x="483394" y="302419"/>
                </a:lnTo>
                <a:lnTo>
                  <a:pt x="666750" y="276225"/>
                </a:lnTo>
                <a:lnTo>
                  <a:pt x="850106" y="238125"/>
                </a:lnTo>
                <a:lnTo>
                  <a:pt x="983456" y="209550"/>
                </a:lnTo>
                <a:lnTo>
                  <a:pt x="1185863" y="150019"/>
                </a:lnTo>
                <a:lnTo>
                  <a:pt x="1371600" y="85725"/>
                </a:lnTo>
                <a:lnTo>
                  <a:pt x="1533525" y="23813"/>
                </a:lnTo>
                <a:lnTo>
                  <a:pt x="1566863" y="9525"/>
                </a:lnTo>
                <a:lnTo>
                  <a:pt x="1588294" y="0"/>
                </a:lnTo>
                <a:lnTo>
                  <a:pt x="1600200" y="0"/>
                </a:lnTo>
                <a:lnTo>
                  <a:pt x="1607344" y="4763"/>
                </a:lnTo>
                <a:lnTo>
                  <a:pt x="1607344" y="16669"/>
                </a:lnTo>
                <a:lnTo>
                  <a:pt x="1583531" y="47625"/>
                </a:lnTo>
                <a:lnTo>
                  <a:pt x="1493044" y="109538"/>
                </a:lnTo>
                <a:lnTo>
                  <a:pt x="1338263" y="209550"/>
                </a:lnTo>
                <a:lnTo>
                  <a:pt x="1171575" y="309563"/>
                </a:lnTo>
                <a:lnTo>
                  <a:pt x="1014413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6240532-7125-42E7-AD81-F65F493EE7C3}"/>
              </a:ext>
            </a:extLst>
          </p:cNvPr>
          <p:cNvSpPr/>
          <p:nvPr/>
        </p:nvSpPr>
        <p:spPr>
          <a:xfrm rot="16200000">
            <a:off x="3232160" y="4402138"/>
            <a:ext cx="2363787" cy="319088"/>
          </a:xfrm>
          <a:custGeom>
            <a:avLst/>
            <a:gdLst>
              <a:gd name="connsiteX0" fmla="*/ 1409700 w 2364581"/>
              <a:gd name="connsiteY0" fmla="*/ 302419 h 319087"/>
              <a:gd name="connsiteX1" fmla="*/ 883443 w 2364581"/>
              <a:gd name="connsiteY1" fmla="*/ 283369 h 319087"/>
              <a:gd name="connsiteX2" fmla="*/ 559593 w 2364581"/>
              <a:gd name="connsiteY2" fmla="*/ 269081 h 319087"/>
              <a:gd name="connsiteX3" fmla="*/ 264318 w 2364581"/>
              <a:gd name="connsiteY3" fmla="*/ 252412 h 319087"/>
              <a:gd name="connsiteX4" fmla="*/ 200025 w 2364581"/>
              <a:gd name="connsiteY4" fmla="*/ 240506 h 319087"/>
              <a:gd name="connsiteX5" fmla="*/ 107156 w 2364581"/>
              <a:gd name="connsiteY5" fmla="*/ 211931 h 319087"/>
              <a:gd name="connsiteX6" fmla="*/ 64293 w 2364581"/>
              <a:gd name="connsiteY6" fmla="*/ 197644 h 319087"/>
              <a:gd name="connsiteX7" fmla="*/ 38100 w 2364581"/>
              <a:gd name="connsiteY7" fmla="*/ 185737 h 319087"/>
              <a:gd name="connsiteX8" fmla="*/ 21431 w 2364581"/>
              <a:gd name="connsiteY8" fmla="*/ 173831 h 319087"/>
              <a:gd name="connsiteX9" fmla="*/ 4762 w 2364581"/>
              <a:gd name="connsiteY9" fmla="*/ 150019 h 319087"/>
              <a:gd name="connsiteX10" fmla="*/ 0 w 2364581"/>
              <a:gd name="connsiteY10" fmla="*/ 130969 h 319087"/>
              <a:gd name="connsiteX11" fmla="*/ 4762 w 2364581"/>
              <a:gd name="connsiteY11" fmla="*/ 102394 h 319087"/>
              <a:gd name="connsiteX12" fmla="*/ 21431 w 2364581"/>
              <a:gd name="connsiteY12" fmla="*/ 80962 h 319087"/>
              <a:gd name="connsiteX13" fmla="*/ 57150 w 2364581"/>
              <a:gd name="connsiteY13" fmla="*/ 59531 h 319087"/>
              <a:gd name="connsiteX14" fmla="*/ 121443 w 2364581"/>
              <a:gd name="connsiteY14" fmla="*/ 35719 h 319087"/>
              <a:gd name="connsiteX15" fmla="*/ 200025 w 2364581"/>
              <a:gd name="connsiteY15" fmla="*/ 14287 h 319087"/>
              <a:gd name="connsiteX16" fmla="*/ 269081 w 2364581"/>
              <a:gd name="connsiteY16" fmla="*/ 2381 h 319087"/>
              <a:gd name="connsiteX17" fmla="*/ 421481 w 2364581"/>
              <a:gd name="connsiteY17" fmla="*/ 0 h 319087"/>
              <a:gd name="connsiteX18" fmla="*/ 490537 w 2364581"/>
              <a:gd name="connsiteY18" fmla="*/ 14287 h 319087"/>
              <a:gd name="connsiteX19" fmla="*/ 673893 w 2364581"/>
              <a:gd name="connsiteY19" fmla="*/ 40481 h 319087"/>
              <a:gd name="connsiteX20" fmla="*/ 881062 w 2364581"/>
              <a:gd name="connsiteY20" fmla="*/ 61912 h 319087"/>
              <a:gd name="connsiteX21" fmla="*/ 1090612 w 2364581"/>
              <a:gd name="connsiteY21" fmla="*/ 78581 h 319087"/>
              <a:gd name="connsiteX22" fmla="*/ 1528762 w 2364581"/>
              <a:gd name="connsiteY22" fmla="*/ 104775 h 319087"/>
              <a:gd name="connsiteX23" fmla="*/ 1909762 w 2364581"/>
              <a:gd name="connsiteY23" fmla="*/ 114300 h 319087"/>
              <a:gd name="connsiteX24" fmla="*/ 2250281 w 2364581"/>
              <a:gd name="connsiteY24" fmla="*/ 114300 h 319087"/>
              <a:gd name="connsiteX25" fmla="*/ 2364581 w 2364581"/>
              <a:gd name="connsiteY25" fmla="*/ 180975 h 319087"/>
              <a:gd name="connsiteX26" fmla="*/ 2300287 w 2364581"/>
              <a:gd name="connsiteY26" fmla="*/ 250031 h 319087"/>
              <a:gd name="connsiteX27" fmla="*/ 2266950 w 2364581"/>
              <a:gd name="connsiteY27" fmla="*/ 280987 h 319087"/>
              <a:gd name="connsiteX28" fmla="*/ 2231231 w 2364581"/>
              <a:gd name="connsiteY28" fmla="*/ 300037 h 319087"/>
              <a:gd name="connsiteX29" fmla="*/ 2193131 w 2364581"/>
              <a:gd name="connsiteY29" fmla="*/ 311944 h 319087"/>
              <a:gd name="connsiteX30" fmla="*/ 2135981 w 2364581"/>
              <a:gd name="connsiteY30" fmla="*/ 319087 h 319087"/>
              <a:gd name="connsiteX31" fmla="*/ 1850231 w 2364581"/>
              <a:gd name="connsiteY31" fmla="*/ 314325 h 319087"/>
              <a:gd name="connsiteX32" fmla="*/ 1409700 w 2364581"/>
              <a:gd name="connsiteY32" fmla="*/ 302419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64581" h="319087">
                <a:moveTo>
                  <a:pt x="1409700" y="302419"/>
                </a:moveTo>
                <a:lnTo>
                  <a:pt x="883443" y="283369"/>
                </a:lnTo>
                <a:lnTo>
                  <a:pt x="559593" y="269081"/>
                </a:lnTo>
                <a:lnTo>
                  <a:pt x="264318" y="252412"/>
                </a:lnTo>
                <a:lnTo>
                  <a:pt x="200025" y="240506"/>
                </a:lnTo>
                <a:lnTo>
                  <a:pt x="107156" y="211931"/>
                </a:lnTo>
                <a:lnTo>
                  <a:pt x="64293" y="197644"/>
                </a:lnTo>
                <a:lnTo>
                  <a:pt x="38100" y="185737"/>
                </a:lnTo>
                <a:lnTo>
                  <a:pt x="21431" y="173831"/>
                </a:lnTo>
                <a:lnTo>
                  <a:pt x="4762" y="150019"/>
                </a:lnTo>
                <a:lnTo>
                  <a:pt x="0" y="130969"/>
                </a:lnTo>
                <a:lnTo>
                  <a:pt x="4762" y="102394"/>
                </a:lnTo>
                <a:lnTo>
                  <a:pt x="21431" y="80962"/>
                </a:lnTo>
                <a:lnTo>
                  <a:pt x="57150" y="59531"/>
                </a:lnTo>
                <a:lnTo>
                  <a:pt x="121443" y="35719"/>
                </a:lnTo>
                <a:lnTo>
                  <a:pt x="200025" y="14287"/>
                </a:lnTo>
                <a:lnTo>
                  <a:pt x="269081" y="2381"/>
                </a:lnTo>
                <a:lnTo>
                  <a:pt x="421481" y="0"/>
                </a:lnTo>
                <a:lnTo>
                  <a:pt x="490537" y="14287"/>
                </a:lnTo>
                <a:lnTo>
                  <a:pt x="673893" y="40481"/>
                </a:lnTo>
                <a:lnTo>
                  <a:pt x="881062" y="61912"/>
                </a:lnTo>
                <a:lnTo>
                  <a:pt x="1090612" y="78581"/>
                </a:lnTo>
                <a:lnTo>
                  <a:pt x="1528762" y="104775"/>
                </a:lnTo>
                <a:lnTo>
                  <a:pt x="1909762" y="114300"/>
                </a:lnTo>
                <a:lnTo>
                  <a:pt x="2250281" y="114300"/>
                </a:lnTo>
                <a:lnTo>
                  <a:pt x="2364581" y="180975"/>
                </a:lnTo>
                <a:lnTo>
                  <a:pt x="2300287" y="250031"/>
                </a:lnTo>
                <a:lnTo>
                  <a:pt x="2266950" y="280987"/>
                </a:lnTo>
                <a:lnTo>
                  <a:pt x="2231231" y="300037"/>
                </a:lnTo>
                <a:lnTo>
                  <a:pt x="2193131" y="311944"/>
                </a:lnTo>
                <a:lnTo>
                  <a:pt x="2135981" y="319087"/>
                </a:lnTo>
                <a:lnTo>
                  <a:pt x="1850231" y="314325"/>
                </a:lnTo>
                <a:lnTo>
                  <a:pt x="1409700" y="3024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CB66A3-C741-485C-B0B8-1855B2568874}"/>
              </a:ext>
            </a:extLst>
          </p:cNvPr>
          <p:cNvSpPr/>
          <p:nvPr/>
        </p:nvSpPr>
        <p:spPr>
          <a:xfrm>
            <a:off x="4957764" y="2581275"/>
            <a:ext cx="1662112" cy="495300"/>
          </a:xfrm>
          <a:custGeom>
            <a:avLst/>
            <a:gdLst>
              <a:gd name="connsiteX0" fmla="*/ 1197768 w 1662112"/>
              <a:gd name="connsiteY0" fmla="*/ 271463 h 495300"/>
              <a:gd name="connsiteX1" fmla="*/ 947737 w 1662112"/>
              <a:gd name="connsiteY1" fmla="*/ 319088 h 495300"/>
              <a:gd name="connsiteX2" fmla="*/ 802481 w 1662112"/>
              <a:gd name="connsiteY2" fmla="*/ 354806 h 495300"/>
              <a:gd name="connsiteX3" fmla="*/ 614362 w 1662112"/>
              <a:gd name="connsiteY3" fmla="*/ 383381 h 495300"/>
              <a:gd name="connsiteX4" fmla="*/ 488156 w 1662112"/>
              <a:gd name="connsiteY4" fmla="*/ 409575 h 495300"/>
              <a:gd name="connsiteX5" fmla="*/ 419100 w 1662112"/>
              <a:gd name="connsiteY5" fmla="*/ 431006 h 495300"/>
              <a:gd name="connsiteX6" fmla="*/ 292893 w 1662112"/>
              <a:gd name="connsiteY6" fmla="*/ 478631 h 495300"/>
              <a:gd name="connsiteX7" fmla="*/ 257175 w 1662112"/>
              <a:gd name="connsiteY7" fmla="*/ 492919 h 495300"/>
              <a:gd name="connsiteX8" fmla="*/ 230981 w 1662112"/>
              <a:gd name="connsiteY8" fmla="*/ 495300 h 495300"/>
              <a:gd name="connsiteX9" fmla="*/ 200025 w 1662112"/>
              <a:gd name="connsiteY9" fmla="*/ 485775 h 495300"/>
              <a:gd name="connsiteX10" fmla="*/ 171450 w 1662112"/>
              <a:gd name="connsiteY10" fmla="*/ 466725 h 495300"/>
              <a:gd name="connsiteX11" fmla="*/ 133350 w 1662112"/>
              <a:gd name="connsiteY11" fmla="*/ 433388 h 495300"/>
              <a:gd name="connsiteX12" fmla="*/ 85725 w 1662112"/>
              <a:gd name="connsiteY12" fmla="*/ 378619 h 495300"/>
              <a:gd name="connsiteX13" fmla="*/ 40481 w 1662112"/>
              <a:gd name="connsiteY13" fmla="*/ 319088 h 495300"/>
              <a:gd name="connsiteX14" fmla="*/ 4762 w 1662112"/>
              <a:gd name="connsiteY14" fmla="*/ 259556 h 495300"/>
              <a:gd name="connsiteX15" fmla="*/ 0 w 1662112"/>
              <a:gd name="connsiteY15" fmla="*/ 240506 h 495300"/>
              <a:gd name="connsiteX16" fmla="*/ 4762 w 1662112"/>
              <a:gd name="connsiteY16" fmla="*/ 226219 h 495300"/>
              <a:gd name="connsiteX17" fmla="*/ 28575 w 1662112"/>
              <a:gd name="connsiteY17" fmla="*/ 226219 h 495300"/>
              <a:gd name="connsiteX18" fmla="*/ 66675 w 1662112"/>
              <a:gd name="connsiteY18" fmla="*/ 233363 h 495300"/>
              <a:gd name="connsiteX19" fmla="*/ 176212 w 1662112"/>
              <a:gd name="connsiteY19" fmla="*/ 269081 h 495300"/>
              <a:gd name="connsiteX20" fmla="*/ 221456 w 1662112"/>
              <a:gd name="connsiteY20" fmla="*/ 276225 h 495300"/>
              <a:gd name="connsiteX21" fmla="*/ 259556 w 1662112"/>
              <a:gd name="connsiteY21" fmla="*/ 276225 h 495300"/>
              <a:gd name="connsiteX22" fmla="*/ 350043 w 1662112"/>
              <a:gd name="connsiteY22" fmla="*/ 266700 h 495300"/>
              <a:gd name="connsiteX23" fmla="*/ 497681 w 1662112"/>
              <a:gd name="connsiteY23" fmla="*/ 230981 h 495300"/>
              <a:gd name="connsiteX24" fmla="*/ 721518 w 1662112"/>
              <a:gd name="connsiteY24" fmla="*/ 171450 h 495300"/>
              <a:gd name="connsiteX25" fmla="*/ 797718 w 1662112"/>
              <a:gd name="connsiteY25" fmla="*/ 150019 h 495300"/>
              <a:gd name="connsiteX26" fmla="*/ 942975 w 1662112"/>
              <a:gd name="connsiteY26" fmla="*/ 119063 h 495300"/>
              <a:gd name="connsiteX27" fmla="*/ 1140618 w 1662112"/>
              <a:gd name="connsiteY27" fmla="*/ 80963 h 495300"/>
              <a:gd name="connsiteX28" fmla="*/ 1204912 w 1662112"/>
              <a:gd name="connsiteY28" fmla="*/ 64294 h 495300"/>
              <a:gd name="connsiteX29" fmla="*/ 1295400 w 1662112"/>
              <a:gd name="connsiteY29" fmla="*/ 28575 h 495300"/>
              <a:gd name="connsiteX30" fmla="*/ 1357312 w 1662112"/>
              <a:gd name="connsiteY30" fmla="*/ 0 h 495300"/>
              <a:gd name="connsiteX31" fmla="*/ 1393031 w 1662112"/>
              <a:gd name="connsiteY31" fmla="*/ 0 h 495300"/>
              <a:gd name="connsiteX32" fmla="*/ 1457325 w 1662112"/>
              <a:gd name="connsiteY32" fmla="*/ 11906 h 495300"/>
              <a:gd name="connsiteX33" fmla="*/ 1509712 w 1662112"/>
              <a:gd name="connsiteY33" fmla="*/ 28575 h 495300"/>
              <a:gd name="connsiteX34" fmla="*/ 1552575 w 1662112"/>
              <a:gd name="connsiteY34" fmla="*/ 50006 h 495300"/>
              <a:gd name="connsiteX35" fmla="*/ 1597818 w 1662112"/>
              <a:gd name="connsiteY35" fmla="*/ 78581 h 495300"/>
              <a:gd name="connsiteX36" fmla="*/ 1628775 w 1662112"/>
              <a:gd name="connsiteY36" fmla="*/ 95250 h 495300"/>
              <a:gd name="connsiteX37" fmla="*/ 1645443 w 1662112"/>
              <a:gd name="connsiteY37" fmla="*/ 109538 h 495300"/>
              <a:gd name="connsiteX38" fmla="*/ 1657350 w 1662112"/>
              <a:gd name="connsiteY38" fmla="*/ 123825 h 495300"/>
              <a:gd name="connsiteX39" fmla="*/ 1662112 w 1662112"/>
              <a:gd name="connsiteY39" fmla="*/ 147638 h 495300"/>
              <a:gd name="connsiteX40" fmla="*/ 1652587 w 1662112"/>
              <a:gd name="connsiteY40" fmla="*/ 178594 h 495300"/>
              <a:gd name="connsiteX41" fmla="*/ 1624012 w 1662112"/>
              <a:gd name="connsiteY41" fmla="*/ 211931 h 495300"/>
              <a:gd name="connsiteX42" fmla="*/ 1597818 w 1662112"/>
              <a:gd name="connsiteY42" fmla="*/ 223838 h 495300"/>
              <a:gd name="connsiteX43" fmla="*/ 1547812 w 1662112"/>
              <a:gd name="connsiteY43" fmla="*/ 216694 h 495300"/>
              <a:gd name="connsiteX44" fmla="*/ 1483518 w 1662112"/>
              <a:gd name="connsiteY44" fmla="*/ 214313 h 495300"/>
              <a:gd name="connsiteX45" fmla="*/ 1428750 w 1662112"/>
              <a:gd name="connsiteY45" fmla="*/ 223838 h 495300"/>
              <a:gd name="connsiteX46" fmla="*/ 1197768 w 1662112"/>
              <a:gd name="connsiteY46" fmla="*/ 2714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62112" h="495300">
                <a:moveTo>
                  <a:pt x="1197768" y="271463"/>
                </a:moveTo>
                <a:lnTo>
                  <a:pt x="947737" y="319088"/>
                </a:lnTo>
                <a:lnTo>
                  <a:pt x="802481" y="354806"/>
                </a:lnTo>
                <a:lnTo>
                  <a:pt x="614362" y="383381"/>
                </a:lnTo>
                <a:lnTo>
                  <a:pt x="488156" y="409575"/>
                </a:lnTo>
                <a:lnTo>
                  <a:pt x="419100" y="431006"/>
                </a:lnTo>
                <a:lnTo>
                  <a:pt x="292893" y="478631"/>
                </a:lnTo>
                <a:lnTo>
                  <a:pt x="257175" y="492919"/>
                </a:lnTo>
                <a:lnTo>
                  <a:pt x="230981" y="495300"/>
                </a:lnTo>
                <a:lnTo>
                  <a:pt x="200025" y="485775"/>
                </a:lnTo>
                <a:lnTo>
                  <a:pt x="171450" y="466725"/>
                </a:lnTo>
                <a:lnTo>
                  <a:pt x="133350" y="433388"/>
                </a:lnTo>
                <a:lnTo>
                  <a:pt x="85725" y="378619"/>
                </a:lnTo>
                <a:lnTo>
                  <a:pt x="40481" y="319088"/>
                </a:lnTo>
                <a:lnTo>
                  <a:pt x="4762" y="259556"/>
                </a:lnTo>
                <a:lnTo>
                  <a:pt x="0" y="240506"/>
                </a:lnTo>
                <a:lnTo>
                  <a:pt x="4762" y="226219"/>
                </a:lnTo>
                <a:lnTo>
                  <a:pt x="28575" y="226219"/>
                </a:lnTo>
                <a:lnTo>
                  <a:pt x="66675" y="233363"/>
                </a:lnTo>
                <a:lnTo>
                  <a:pt x="176212" y="269081"/>
                </a:lnTo>
                <a:lnTo>
                  <a:pt x="221456" y="276225"/>
                </a:lnTo>
                <a:lnTo>
                  <a:pt x="259556" y="276225"/>
                </a:lnTo>
                <a:lnTo>
                  <a:pt x="350043" y="266700"/>
                </a:lnTo>
                <a:lnTo>
                  <a:pt x="497681" y="230981"/>
                </a:lnTo>
                <a:lnTo>
                  <a:pt x="721518" y="171450"/>
                </a:lnTo>
                <a:lnTo>
                  <a:pt x="797718" y="150019"/>
                </a:lnTo>
                <a:lnTo>
                  <a:pt x="942975" y="119063"/>
                </a:lnTo>
                <a:lnTo>
                  <a:pt x="1140618" y="80963"/>
                </a:lnTo>
                <a:lnTo>
                  <a:pt x="1204912" y="64294"/>
                </a:lnTo>
                <a:lnTo>
                  <a:pt x="1295400" y="28575"/>
                </a:lnTo>
                <a:lnTo>
                  <a:pt x="1357312" y="0"/>
                </a:lnTo>
                <a:lnTo>
                  <a:pt x="1393031" y="0"/>
                </a:lnTo>
                <a:lnTo>
                  <a:pt x="1457325" y="11906"/>
                </a:lnTo>
                <a:lnTo>
                  <a:pt x="1509712" y="28575"/>
                </a:lnTo>
                <a:lnTo>
                  <a:pt x="1552575" y="50006"/>
                </a:lnTo>
                <a:lnTo>
                  <a:pt x="1597818" y="78581"/>
                </a:lnTo>
                <a:lnTo>
                  <a:pt x="1628775" y="95250"/>
                </a:lnTo>
                <a:lnTo>
                  <a:pt x="1645443" y="109538"/>
                </a:lnTo>
                <a:lnTo>
                  <a:pt x="1657350" y="123825"/>
                </a:lnTo>
                <a:lnTo>
                  <a:pt x="1662112" y="147638"/>
                </a:lnTo>
                <a:lnTo>
                  <a:pt x="1652587" y="178594"/>
                </a:lnTo>
                <a:lnTo>
                  <a:pt x="1624012" y="211931"/>
                </a:lnTo>
                <a:lnTo>
                  <a:pt x="1597818" y="223838"/>
                </a:lnTo>
                <a:lnTo>
                  <a:pt x="1547812" y="216694"/>
                </a:lnTo>
                <a:lnTo>
                  <a:pt x="1483518" y="214313"/>
                </a:lnTo>
                <a:lnTo>
                  <a:pt x="1428750" y="223838"/>
                </a:lnTo>
                <a:lnTo>
                  <a:pt x="1197768" y="2714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AF69EEA-5840-4A20-B68E-8BE5FFC32C9C}"/>
              </a:ext>
            </a:extLst>
          </p:cNvPr>
          <p:cNvSpPr/>
          <p:nvPr/>
        </p:nvSpPr>
        <p:spPr>
          <a:xfrm rot="16200000">
            <a:off x="3765556" y="3425826"/>
            <a:ext cx="4030662" cy="496887"/>
          </a:xfrm>
          <a:custGeom>
            <a:avLst/>
            <a:gdLst>
              <a:gd name="connsiteX0" fmla="*/ 2022653 w 4030675"/>
              <a:gd name="connsiteY0" fmla="*/ 398678 h 497433"/>
              <a:gd name="connsiteX1" fmla="*/ 1269187 w 4030675"/>
              <a:gd name="connsiteY1" fmla="*/ 391363 h 497433"/>
              <a:gd name="connsiteX2" fmla="*/ 746151 w 4030675"/>
              <a:gd name="connsiteY2" fmla="*/ 384048 h 497433"/>
              <a:gd name="connsiteX3" fmla="*/ 201168 w 4030675"/>
              <a:gd name="connsiteY3" fmla="*/ 380390 h 497433"/>
              <a:gd name="connsiteX4" fmla="*/ 142647 w 4030675"/>
              <a:gd name="connsiteY4" fmla="*/ 369417 h 497433"/>
              <a:gd name="connsiteX5" fmla="*/ 91440 w 4030675"/>
              <a:gd name="connsiteY5" fmla="*/ 351129 h 497433"/>
              <a:gd name="connsiteX6" fmla="*/ 43891 w 4030675"/>
              <a:gd name="connsiteY6" fmla="*/ 332841 h 497433"/>
              <a:gd name="connsiteX7" fmla="*/ 21946 w 4030675"/>
              <a:gd name="connsiteY7" fmla="*/ 318211 h 497433"/>
              <a:gd name="connsiteX8" fmla="*/ 7315 w 4030675"/>
              <a:gd name="connsiteY8" fmla="*/ 303581 h 497433"/>
              <a:gd name="connsiteX9" fmla="*/ 0 w 4030675"/>
              <a:gd name="connsiteY9" fmla="*/ 277977 h 497433"/>
              <a:gd name="connsiteX10" fmla="*/ 18288 w 4030675"/>
              <a:gd name="connsiteY10" fmla="*/ 230429 h 497433"/>
              <a:gd name="connsiteX11" fmla="*/ 43891 w 4030675"/>
              <a:gd name="connsiteY11" fmla="*/ 201168 h 497433"/>
              <a:gd name="connsiteX12" fmla="*/ 106071 w 4030675"/>
              <a:gd name="connsiteY12" fmla="*/ 171907 h 497433"/>
              <a:gd name="connsiteX13" fmla="*/ 182880 w 4030675"/>
              <a:gd name="connsiteY13" fmla="*/ 146304 h 497433"/>
              <a:gd name="connsiteX14" fmla="*/ 292608 w 4030675"/>
              <a:gd name="connsiteY14" fmla="*/ 120701 h 497433"/>
              <a:gd name="connsiteX15" fmla="*/ 343815 w 4030675"/>
              <a:gd name="connsiteY15" fmla="*/ 113385 h 497433"/>
              <a:gd name="connsiteX16" fmla="*/ 402336 w 4030675"/>
              <a:gd name="connsiteY16" fmla="*/ 124358 h 497433"/>
              <a:gd name="connsiteX17" fmla="*/ 508407 w 4030675"/>
              <a:gd name="connsiteY17" fmla="*/ 149961 h 497433"/>
              <a:gd name="connsiteX18" fmla="*/ 643738 w 4030675"/>
              <a:gd name="connsiteY18" fmla="*/ 171907 h 497433"/>
              <a:gd name="connsiteX19" fmla="*/ 804672 w 4030675"/>
              <a:gd name="connsiteY19" fmla="*/ 182880 h 497433"/>
              <a:gd name="connsiteX20" fmla="*/ 1345997 w 4030675"/>
              <a:gd name="connsiteY20" fmla="*/ 190195 h 497433"/>
              <a:gd name="connsiteX21" fmla="*/ 2048256 w 4030675"/>
              <a:gd name="connsiteY21" fmla="*/ 197510 h 497433"/>
              <a:gd name="connsiteX22" fmla="*/ 2750515 w 4030675"/>
              <a:gd name="connsiteY22" fmla="*/ 201168 h 497433"/>
              <a:gd name="connsiteX23" fmla="*/ 2944368 w 4030675"/>
              <a:gd name="connsiteY23" fmla="*/ 204825 h 497433"/>
              <a:gd name="connsiteX24" fmla="*/ 3277210 w 4030675"/>
              <a:gd name="connsiteY24" fmla="*/ 201168 h 497433"/>
              <a:gd name="connsiteX25" fmla="*/ 3664915 w 4030675"/>
              <a:gd name="connsiteY25" fmla="*/ 197510 h 497433"/>
              <a:gd name="connsiteX26" fmla="*/ 3778301 w 4030675"/>
              <a:gd name="connsiteY26" fmla="*/ 193853 h 497433"/>
              <a:gd name="connsiteX27" fmla="*/ 3818535 w 4030675"/>
              <a:gd name="connsiteY27" fmla="*/ 182880 h 497433"/>
              <a:gd name="connsiteX28" fmla="*/ 3851453 w 4030675"/>
              <a:gd name="connsiteY28" fmla="*/ 164592 h 497433"/>
              <a:gd name="connsiteX29" fmla="*/ 3888029 w 4030675"/>
              <a:gd name="connsiteY29" fmla="*/ 135331 h 497433"/>
              <a:gd name="connsiteX30" fmla="*/ 3928263 w 4030675"/>
              <a:gd name="connsiteY30" fmla="*/ 87782 h 497433"/>
              <a:gd name="connsiteX31" fmla="*/ 3968496 w 4030675"/>
              <a:gd name="connsiteY31" fmla="*/ 29261 h 497433"/>
              <a:gd name="connsiteX32" fmla="*/ 3990442 w 4030675"/>
              <a:gd name="connsiteY32" fmla="*/ 7315 h 497433"/>
              <a:gd name="connsiteX33" fmla="*/ 4008730 w 4030675"/>
              <a:gd name="connsiteY33" fmla="*/ 0 h 497433"/>
              <a:gd name="connsiteX34" fmla="*/ 4023360 w 4030675"/>
              <a:gd name="connsiteY34" fmla="*/ 0 h 497433"/>
              <a:gd name="connsiteX35" fmla="*/ 4027018 w 4030675"/>
              <a:gd name="connsiteY35" fmla="*/ 7315 h 497433"/>
              <a:gd name="connsiteX36" fmla="*/ 4030675 w 4030675"/>
              <a:gd name="connsiteY36" fmla="*/ 25603 h 497433"/>
              <a:gd name="connsiteX37" fmla="*/ 4023360 w 4030675"/>
              <a:gd name="connsiteY37" fmla="*/ 98755 h 497433"/>
              <a:gd name="connsiteX38" fmla="*/ 3986784 w 4030675"/>
              <a:gd name="connsiteY38" fmla="*/ 215798 h 497433"/>
              <a:gd name="connsiteX39" fmla="*/ 3939235 w 4030675"/>
              <a:gd name="connsiteY39" fmla="*/ 318211 h 497433"/>
              <a:gd name="connsiteX40" fmla="*/ 3888029 w 4030675"/>
              <a:gd name="connsiteY40" fmla="*/ 391363 h 497433"/>
              <a:gd name="connsiteX41" fmla="*/ 3829507 w 4030675"/>
              <a:gd name="connsiteY41" fmla="*/ 438912 h 497433"/>
              <a:gd name="connsiteX42" fmla="*/ 3796589 w 4030675"/>
              <a:gd name="connsiteY42" fmla="*/ 479145 h 497433"/>
              <a:gd name="connsiteX43" fmla="*/ 3778301 w 4030675"/>
              <a:gd name="connsiteY43" fmla="*/ 493776 h 497433"/>
              <a:gd name="connsiteX44" fmla="*/ 3749040 w 4030675"/>
              <a:gd name="connsiteY44" fmla="*/ 497433 h 497433"/>
              <a:gd name="connsiteX45" fmla="*/ 3730752 w 4030675"/>
              <a:gd name="connsiteY45" fmla="*/ 486461 h 497433"/>
              <a:gd name="connsiteX46" fmla="*/ 3701491 w 4030675"/>
              <a:gd name="connsiteY46" fmla="*/ 460857 h 497433"/>
              <a:gd name="connsiteX47" fmla="*/ 3672231 w 4030675"/>
              <a:gd name="connsiteY47" fmla="*/ 438912 h 497433"/>
              <a:gd name="connsiteX48" fmla="*/ 3599079 w 4030675"/>
              <a:gd name="connsiteY48" fmla="*/ 398678 h 497433"/>
              <a:gd name="connsiteX49" fmla="*/ 3299155 w 4030675"/>
              <a:gd name="connsiteY49" fmla="*/ 398678 h 497433"/>
              <a:gd name="connsiteX50" fmla="*/ 2922423 w 4030675"/>
              <a:gd name="connsiteY50" fmla="*/ 398678 h 497433"/>
              <a:gd name="connsiteX51" fmla="*/ 2022653 w 4030675"/>
              <a:gd name="connsiteY51" fmla="*/ 398678 h 497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30675" h="497433">
                <a:moveTo>
                  <a:pt x="2022653" y="398678"/>
                </a:moveTo>
                <a:lnTo>
                  <a:pt x="1269187" y="391363"/>
                </a:lnTo>
                <a:lnTo>
                  <a:pt x="746151" y="384048"/>
                </a:lnTo>
                <a:lnTo>
                  <a:pt x="201168" y="380390"/>
                </a:lnTo>
                <a:lnTo>
                  <a:pt x="142647" y="369417"/>
                </a:lnTo>
                <a:lnTo>
                  <a:pt x="91440" y="351129"/>
                </a:lnTo>
                <a:lnTo>
                  <a:pt x="43891" y="332841"/>
                </a:lnTo>
                <a:lnTo>
                  <a:pt x="21946" y="318211"/>
                </a:lnTo>
                <a:lnTo>
                  <a:pt x="7315" y="303581"/>
                </a:lnTo>
                <a:lnTo>
                  <a:pt x="0" y="277977"/>
                </a:lnTo>
                <a:lnTo>
                  <a:pt x="18288" y="230429"/>
                </a:lnTo>
                <a:lnTo>
                  <a:pt x="43891" y="201168"/>
                </a:lnTo>
                <a:lnTo>
                  <a:pt x="106071" y="171907"/>
                </a:lnTo>
                <a:lnTo>
                  <a:pt x="182880" y="146304"/>
                </a:lnTo>
                <a:lnTo>
                  <a:pt x="292608" y="120701"/>
                </a:lnTo>
                <a:lnTo>
                  <a:pt x="343815" y="113385"/>
                </a:lnTo>
                <a:lnTo>
                  <a:pt x="402336" y="124358"/>
                </a:lnTo>
                <a:lnTo>
                  <a:pt x="508407" y="149961"/>
                </a:lnTo>
                <a:lnTo>
                  <a:pt x="643738" y="171907"/>
                </a:lnTo>
                <a:lnTo>
                  <a:pt x="804672" y="182880"/>
                </a:lnTo>
                <a:lnTo>
                  <a:pt x="1345997" y="190195"/>
                </a:lnTo>
                <a:lnTo>
                  <a:pt x="2048256" y="197510"/>
                </a:lnTo>
                <a:lnTo>
                  <a:pt x="2750515" y="201168"/>
                </a:lnTo>
                <a:lnTo>
                  <a:pt x="2944368" y="204825"/>
                </a:lnTo>
                <a:lnTo>
                  <a:pt x="3277210" y="201168"/>
                </a:lnTo>
                <a:lnTo>
                  <a:pt x="3664915" y="197510"/>
                </a:lnTo>
                <a:lnTo>
                  <a:pt x="3778301" y="193853"/>
                </a:lnTo>
                <a:lnTo>
                  <a:pt x="3818535" y="182880"/>
                </a:lnTo>
                <a:lnTo>
                  <a:pt x="3851453" y="164592"/>
                </a:lnTo>
                <a:lnTo>
                  <a:pt x="3888029" y="135331"/>
                </a:lnTo>
                <a:lnTo>
                  <a:pt x="3928263" y="87782"/>
                </a:lnTo>
                <a:lnTo>
                  <a:pt x="3968496" y="29261"/>
                </a:lnTo>
                <a:lnTo>
                  <a:pt x="3990442" y="7315"/>
                </a:lnTo>
                <a:lnTo>
                  <a:pt x="4008730" y="0"/>
                </a:lnTo>
                <a:lnTo>
                  <a:pt x="4023360" y="0"/>
                </a:lnTo>
                <a:lnTo>
                  <a:pt x="4027018" y="7315"/>
                </a:lnTo>
                <a:lnTo>
                  <a:pt x="4030675" y="25603"/>
                </a:lnTo>
                <a:lnTo>
                  <a:pt x="4023360" y="98755"/>
                </a:lnTo>
                <a:lnTo>
                  <a:pt x="3986784" y="215798"/>
                </a:lnTo>
                <a:lnTo>
                  <a:pt x="3939235" y="318211"/>
                </a:lnTo>
                <a:lnTo>
                  <a:pt x="3888029" y="391363"/>
                </a:lnTo>
                <a:lnTo>
                  <a:pt x="3829507" y="438912"/>
                </a:lnTo>
                <a:lnTo>
                  <a:pt x="3796589" y="479145"/>
                </a:lnTo>
                <a:lnTo>
                  <a:pt x="3778301" y="493776"/>
                </a:lnTo>
                <a:lnTo>
                  <a:pt x="3749040" y="497433"/>
                </a:lnTo>
                <a:lnTo>
                  <a:pt x="3730752" y="486461"/>
                </a:lnTo>
                <a:lnTo>
                  <a:pt x="3701491" y="460857"/>
                </a:lnTo>
                <a:lnTo>
                  <a:pt x="3672231" y="438912"/>
                </a:lnTo>
                <a:lnTo>
                  <a:pt x="3599079" y="398678"/>
                </a:lnTo>
                <a:lnTo>
                  <a:pt x="3299155" y="398678"/>
                </a:lnTo>
                <a:lnTo>
                  <a:pt x="2922423" y="398678"/>
                </a:lnTo>
                <a:lnTo>
                  <a:pt x="2022653" y="3986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07243E90-7C6E-498C-B36A-3B091DB8FE78}"/>
              </a:ext>
            </a:extLst>
          </p:cNvPr>
          <p:cNvGrpSpPr/>
          <p:nvPr/>
        </p:nvGrpSpPr>
        <p:grpSpPr>
          <a:xfrm>
            <a:off x="3592521" y="1665288"/>
            <a:ext cx="4911717" cy="4232274"/>
            <a:chOff x="3744921" y="1811339"/>
            <a:chExt cx="4911717" cy="4232274"/>
          </a:xfrm>
        </p:grpSpPr>
        <p:grpSp>
          <p:nvGrpSpPr>
            <p:cNvPr id="49" name="グループ化 48">
              <a:extLst>
                <a:ext uri="{FF2B5EF4-FFF2-40B4-BE49-F238E27FC236}">
                  <a16:creationId xmlns:a16="http://schemas.microsoft.com/office/drawing/2014/main" id="{15ED9AE5-31DC-4C1F-821C-5858D050A82A}"/>
                </a:ext>
              </a:extLst>
            </p:cNvPr>
            <p:cNvGrpSpPr/>
            <p:nvPr/>
          </p:nvGrpSpPr>
          <p:grpSpPr>
            <a:xfrm>
              <a:off x="7039618" y="3205163"/>
              <a:ext cx="924716" cy="2838450"/>
              <a:chOff x="6869920" y="3052764"/>
              <a:chExt cx="924716" cy="2838450"/>
            </a:xfrm>
          </p:grpSpPr>
          <p:sp>
            <p:nvSpPr>
              <p:cNvPr id="50" name="フリーフォーム 22">
                <a:extLst>
                  <a:ext uri="{FF2B5EF4-FFF2-40B4-BE49-F238E27FC236}">
                    <a16:creationId xmlns:a16="http://schemas.microsoft.com/office/drawing/2014/main" id="{B6B41B4F-8021-4368-8784-696EFAC9C6EA}"/>
                  </a:ext>
                </a:extLst>
              </p:cNvPr>
              <p:cNvSpPr/>
              <p:nvPr/>
            </p:nvSpPr>
            <p:spPr>
              <a:xfrm rot="16200000">
                <a:off x="6133318" y="42298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51" name="フリーフォーム 24">
                <a:extLst>
                  <a:ext uri="{FF2B5EF4-FFF2-40B4-BE49-F238E27FC236}">
                    <a16:creationId xmlns:a16="http://schemas.microsoft.com/office/drawing/2014/main" id="{39A82C42-2916-40AE-A9F5-6A2976A360CA}"/>
                  </a:ext>
                </a:extLst>
              </p:cNvPr>
              <p:cNvSpPr/>
              <p:nvPr/>
            </p:nvSpPr>
            <p:spPr>
              <a:xfrm>
                <a:off x="6869920" y="5294772"/>
                <a:ext cx="598488" cy="457200"/>
              </a:xfrm>
              <a:custGeom>
                <a:avLst/>
                <a:gdLst>
                  <a:gd name="connsiteX0" fmla="*/ 252413 w 597694"/>
                  <a:gd name="connsiteY0" fmla="*/ 76200 h 457200"/>
                  <a:gd name="connsiteX1" fmla="*/ 426244 w 597694"/>
                  <a:gd name="connsiteY1" fmla="*/ 121444 h 457200"/>
                  <a:gd name="connsiteX2" fmla="*/ 459581 w 597694"/>
                  <a:gd name="connsiteY2" fmla="*/ 126206 h 457200"/>
                  <a:gd name="connsiteX3" fmla="*/ 502444 w 597694"/>
                  <a:gd name="connsiteY3" fmla="*/ 121444 h 457200"/>
                  <a:gd name="connsiteX4" fmla="*/ 533400 w 597694"/>
                  <a:gd name="connsiteY4" fmla="*/ 107156 h 457200"/>
                  <a:gd name="connsiteX5" fmla="*/ 597694 w 597694"/>
                  <a:gd name="connsiteY5" fmla="*/ 52388 h 457200"/>
                  <a:gd name="connsiteX6" fmla="*/ 581025 w 597694"/>
                  <a:gd name="connsiteY6" fmla="*/ 457200 h 457200"/>
                  <a:gd name="connsiteX7" fmla="*/ 509588 w 597694"/>
                  <a:gd name="connsiteY7" fmla="*/ 423863 h 457200"/>
                  <a:gd name="connsiteX8" fmla="*/ 500063 w 597694"/>
                  <a:gd name="connsiteY8" fmla="*/ 400050 h 457200"/>
                  <a:gd name="connsiteX9" fmla="*/ 447675 w 597694"/>
                  <a:gd name="connsiteY9" fmla="*/ 345281 h 457200"/>
                  <a:gd name="connsiteX10" fmla="*/ 369094 w 597694"/>
                  <a:gd name="connsiteY10" fmla="*/ 278606 h 457200"/>
                  <a:gd name="connsiteX11" fmla="*/ 269081 w 597694"/>
                  <a:gd name="connsiteY11" fmla="*/ 207169 h 457200"/>
                  <a:gd name="connsiteX12" fmla="*/ 116681 w 597694"/>
                  <a:gd name="connsiteY12" fmla="*/ 107156 h 457200"/>
                  <a:gd name="connsiteX13" fmla="*/ 38100 w 597694"/>
                  <a:gd name="connsiteY13" fmla="*/ 57150 h 457200"/>
                  <a:gd name="connsiteX14" fmla="*/ 11906 w 597694"/>
                  <a:gd name="connsiteY14" fmla="*/ 40481 h 457200"/>
                  <a:gd name="connsiteX15" fmla="*/ 0 w 597694"/>
                  <a:gd name="connsiteY15" fmla="*/ 28575 h 457200"/>
                  <a:gd name="connsiteX16" fmla="*/ 0 w 597694"/>
                  <a:gd name="connsiteY16" fmla="*/ 14288 h 457200"/>
                  <a:gd name="connsiteX17" fmla="*/ 4763 w 597694"/>
                  <a:gd name="connsiteY17" fmla="*/ 7144 h 457200"/>
                  <a:gd name="connsiteX18" fmla="*/ 30956 w 597694"/>
                  <a:gd name="connsiteY18" fmla="*/ 0 h 457200"/>
                  <a:gd name="connsiteX19" fmla="*/ 76200 w 597694"/>
                  <a:gd name="connsiteY19" fmla="*/ 9525 h 457200"/>
                  <a:gd name="connsiteX20" fmla="*/ 252413 w 597694"/>
                  <a:gd name="connsiteY20" fmla="*/ 76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7694" h="457200">
                    <a:moveTo>
                      <a:pt x="252413" y="76200"/>
                    </a:moveTo>
                    <a:lnTo>
                      <a:pt x="426244" y="121444"/>
                    </a:lnTo>
                    <a:lnTo>
                      <a:pt x="459581" y="126206"/>
                    </a:lnTo>
                    <a:lnTo>
                      <a:pt x="502444" y="121444"/>
                    </a:lnTo>
                    <a:lnTo>
                      <a:pt x="533400" y="107156"/>
                    </a:lnTo>
                    <a:lnTo>
                      <a:pt x="597694" y="52388"/>
                    </a:lnTo>
                    <a:lnTo>
                      <a:pt x="581025" y="457200"/>
                    </a:lnTo>
                    <a:lnTo>
                      <a:pt x="509588" y="423863"/>
                    </a:lnTo>
                    <a:lnTo>
                      <a:pt x="500063" y="400050"/>
                    </a:lnTo>
                    <a:lnTo>
                      <a:pt x="447675" y="345281"/>
                    </a:lnTo>
                    <a:lnTo>
                      <a:pt x="369094" y="278606"/>
                    </a:lnTo>
                    <a:lnTo>
                      <a:pt x="269081" y="207169"/>
                    </a:lnTo>
                    <a:lnTo>
                      <a:pt x="116681" y="107156"/>
                    </a:lnTo>
                    <a:lnTo>
                      <a:pt x="38100" y="57150"/>
                    </a:lnTo>
                    <a:lnTo>
                      <a:pt x="11906" y="40481"/>
                    </a:lnTo>
                    <a:lnTo>
                      <a:pt x="0" y="28575"/>
                    </a:lnTo>
                    <a:lnTo>
                      <a:pt x="0" y="14288"/>
                    </a:lnTo>
                    <a:lnTo>
                      <a:pt x="4763" y="7144"/>
                    </a:lnTo>
                    <a:lnTo>
                      <a:pt x="30956" y="0"/>
                    </a:lnTo>
                    <a:lnTo>
                      <a:pt x="76200" y="9525"/>
                    </a:lnTo>
                    <a:lnTo>
                      <a:pt x="252413" y="76200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E7A8AECA-DB2A-43DD-A153-3BA5C2EF80DC}"/>
                </a:ext>
              </a:extLst>
            </p:cNvPr>
            <p:cNvSpPr/>
            <p:nvPr/>
          </p:nvSpPr>
          <p:spPr>
            <a:xfrm>
              <a:off x="3841761" y="1817688"/>
              <a:ext cx="1154113" cy="971550"/>
            </a:xfrm>
            <a:custGeom>
              <a:avLst/>
              <a:gdLst>
                <a:gd name="connsiteX0" fmla="*/ 773907 w 1154907"/>
                <a:gd name="connsiteY0" fmla="*/ 571500 h 971550"/>
                <a:gd name="connsiteX1" fmla="*/ 538163 w 1154907"/>
                <a:gd name="connsiteY1" fmla="*/ 719137 h 971550"/>
                <a:gd name="connsiteX2" fmla="*/ 345282 w 1154907"/>
                <a:gd name="connsiteY2" fmla="*/ 828675 h 971550"/>
                <a:gd name="connsiteX3" fmla="*/ 190500 w 1154907"/>
                <a:gd name="connsiteY3" fmla="*/ 909637 h 971550"/>
                <a:gd name="connsiteX4" fmla="*/ 97632 w 1154907"/>
                <a:gd name="connsiteY4" fmla="*/ 954881 h 971550"/>
                <a:gd name="connsiteX5" fmla="*/ 71438 w 1154907"/>
                <a:gd name="connsiteY5" fmla="*/ 964406 h 971550"/>
                <a:gd name="connsiteX6" fmla="*/ 33338 w 1154907"/>
                <a:gd name="connsiteY6" fmla="*/ 971550 h 971550"/>
                <a:gd name="connsiteX7" fmla="*/ 11907 w 1154907"/>
                <a:gd name="connsiteY7" fmla="*/ 971550 h 971550"/>
                <a:gd name="connsiteX8" fmla="*/ 0 w 1154907"/>
                <a:gd name="connsiteY8" fmla="*/ 964406 h 971550"/>
                <a:gd name="connsiteX9" fmla="*/ 0 w 1154907"/>
                <a:gd name="connsiteY9" fmla="*/ 952500 h 971550"/>
                <a:gd name="connsiteX10" fmla="*/ 16669 w 1154907"/>
                <a:gd name="connsiteY10" fmla="*/ 928687 h 971550"/>
                <a:gd name="connsiteX11" fmla="*/ 130969 w 1154907"/>
                <a:gd name="connsiteY11" fmla="*/ 850106 h 971550"/>
                <a:gd name="connsiteX12" fmla="*/ 250032 w 1154907"/>
                <a:gd name="connsiteY12" fmla="*/ 766762 h 971550"/>
                <a:gd name="connsiteX13" fmla="*/ 357188 w 1154907"/>
                <a:gd name="connsiteY13" fmla="*/ 685800 h 971550"/>
                <a:gd name="connsiteX14" fmla="*/ 473869 w 1154907"/>
                <a:gd name="connsiteY14" fmla="*/ 592931 h 971550"/>
                <a:gd name="connsiteX15" fmla="*/ 550069 w 1154907"/>
                <a:gd name="connsiteY15" fmla="*/ 523875 h 971550"/>
                <a:gd name="connsiteX16" fmla="*/ 607219 w 1154907"/>
                <a:gd name="connsiteY16" fmla="*/ 471487 h 971550"/>
                <a:gd name="connsiteX17" fmla="*/ 681038 w 1154907"/>
                <a:gd name="connsiteY17" fmla="*/ 397669 h 971550"/>
                <a:gd name="connsiteX18" fmla="*/ 750094 w 1154907"/>
                <a:gd name="connsiteY18" fmla="*/ 328612 h 971550"/>
                <a:gd name="connsiteX19" fmla="*/ 812007 w 1154907"/>
                <a:gd name="connsiteY19" fmla="*/ 261937 h 971550"/>
                <a:gd name="connsiteX20" fmla="*/ 842963 w 1154907"/>
                <a:gd name="connsiteY20" fmla="*/ 221456 h 971550"/>
                <a:gd name="connsiteX21" fmla="*/ 852488 w 1154907"/>
                <a:gd name="connsiteY21" fmla="*/ 197644 h 971550"/>
                <a:gd name="connsiteX22" fmla="*/ 852488 w 1154907"/>
                <a:gd name="connsiteY22" fmla="*/ 176212 h 971550"/>
                <a:gd name="connsiteX23" fmla="*/ 835819 w 1154907"/>
                <a:gd name="connsiteY23" fmla="*/ 135731 h 971550"/>
                <a:gd name="connsiteX24" fmla="*/ 819150 w 1154907"/>
                <a:gd name="connsiteY24" fmla="*/ 107156 h 971550"/>
                <a:gd name="connsiteX25" fmla="*/ 790575 w 1154907"/>
                <a:gd name="connsiteY25" fmla="*/ 73819 h 971550"/>
                <a:gd name="connsiteX26" fmla="*/ 776288 w 1154907"/>
                <a:gd name="connsiteY26" fmla="*/ 54769 h 971550"/>
                <a:gd name="connsiteX27" fmla="*/ 769144 w 1154907"/>
                <a:gd name="connsiteY27" fmla="*/ 42862 h 971550"/>
                <a:gd name="connsiteX28" fmla="*/ 762000 w 1154907"/>
                <a:gd name="connsiteY28" fmla="*/ 28575 h 971550"/>
                <a:gd name="connsiteX29" fmla="*/ 762000 w 1154907"/>
                <a:gd name="connsiteY29" fmla="*/ 14287 h 971550"/>
                <a:gd name="connsiteX30" fmla="*/ 771525 w 1154907"/>
                <a:gd name="connsiteY30" fmla="*/ 2381 h 971550"/>
                <a:gd name="connsiteX31" fmla="*/ 800100 w 1154907"/>
                <a:gd name="connsiteY31" fmla="*/ 0 h 971550"/>
                <a:gd name="connsiteX32" fmla="*/ 850107 w 1154907"/>
                <a:gd name="connsiteY32" fmla="*/ 11906 h 971550"/>
                <a:gd name="connsiteX33" fmla="*/ 914400 w 1154907"/>
                <a:gd name="connsiteY33" fmla="*/ 38100 h 971550"/>
                <a:gd name="connsiteX34" fmla="*/ 966788 w 1154907"/>
                <a:gd name="connsiteY34" fmla="*/ 66675 h 971550"/>
                <a:gd name="connsiteX35" fmla="*/ 1028700 w 1154907"/>
                <a:gd name="connsiteY35" fmla="*/ 102394 h 971550"/>
                <a:gd name="connsiteX36" fmla="*/ 1071563 w 1154907"/>
                <a:gd name="connsiteY36" fmla="*/ 138112 h 971550"/>
                <a:gd name="connsiteX37" fmla="*/ 1097757 w 1154907"/>
                <a:gd name="connsiteY37" fmla="*/ 164306 h 971550"/>
                <a:gd name="connsiteX38" fmla="*/ 1114425 w 1154907"/>
                <a:gd name="connsiteY38" fmla="*/ 185737 h 971550"/>
                <a:gd name="connsiteX39" fmla="*/ 1133475 w 1154907"/>
                <a:gd name="connsiteY39" fmla="*/ 216694 h 971550"/>
                <a:gd name="connsiteX40" fmla="*/ 1147763 w 1154907"/>
                <a:gd name="connsiteY40" fmla="*/ 254794 h 971550"/>
                <a:gd name="connsiteX41" fmla="*/ 1154907 w 1154907"/>
                <a:gd name="connsiteY41" fmla="*/ 280987 h 971550"/>
                <a:gd name="connsiteX42" fmla="*/ 1154907 w 1154907"/>
                <a:gd name="connsiteY42" fmla="*/ 316706 h 971550"/>
                <a:gd name="connsiteX43" fmla="*/ 1145382 w 1154907"/>
                <a:gd name="connsiteY43" fmla="*/ 345281 h 971550"/>
                <a:gd name="connsiteX44" fmla="*/ 1126332 w 1154907"/>
                <a:gd name="connsiteY44" fmla="*/ 361950 h 971550"/>
                <a:gd name="connsiteX45" fmla="*/ 1083469 w 1154907"/>
                <a:gd name="connsiteY45" fmla="*/ 376237 h 971550"/>
                <a:gd name="connsiteX46" fmla="*/ 1052513 w 1154907"/>
                <a:gd name="connsiteY46" fmla="*/ 381000 h 971550"/>
                <a:gd name="connsiteX47" fmla="*/ 962025 w 1154907"/>
                <a:gd name="connsiteY47" fmla="*/ 450056 h 971550"/>
                <a:gd name="connsiteX48" fmla="*/ 773907 w 1154907"/>
                <a:gd name="connsiteY48" fmla="*/ 5715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4907" h="971550">
                  <a:moveTo>
                    <a:pt x="773907" y="571500"/>
                  </a:moveTo>
                  <a:lnTo>
                    <a:pt x="538163" y="719137"/>
                  </a:lnTo>
                  <a:lnTo>
                    <a:pt x="345282" y="828675"/>
                  </a:lnTo>
                  <a:lnTo>
                    <a:pt x="190500" y="909637"/>
                  </a:lnTo>
                  <a:lnTo>
                    <a:pt x="97632" y="954881"/>
                  </a:lnTo>
                  <a:lnTo>
                    <a:pt x="71438" y="964406"/>
                  </a:lnTo>
                  <a:lnTo>
                    <a:pt x="33338" y="971550"/>
                  </a:lnTo>
                  <a:lnTo>
                    <a:pt x="11907" y="971550"/>
                  </a:lnTo>
                  <a:lnTo>
                    <a:pt x="0" y="964406"/>
                  </a:lnTo>
                  <a:lnTo>
                    <a:pt x="0" y="952500"/>
                  </a:lnTo>
                  <a:lnTo>
                    <a:pt x="16669" y="928687"/>
                  </a:lnTo>
                  <a:lnTo>
                    <a:pt x="130969" y="850106"/>
                  </a:lnTo>
                  <a:lnTo>
                    <a:pt x="250032" y="766762"/>
                  </a:lnTo>
                  <a:lnTo>
                    <a:pt x="357188" y="685800"/>
                  </a:lnTo>
                  <a:lnTo>
                    <a:pt x="473869" y="592931"/>
                  </a:lnTo>
                  <a:lnTo>
                    <a:pt x="550069" y="523875"/>
                  </a:lnTo>
                  <a:lnTo>
                    <a:pt x="607219" y="471487"/>
                  </a:lnTo>
                  <a:lnTo>
                    <a:pt x="681038" y="397669"/>
                  </a:lnTo>
                  <a:lnTo>
                    <a:pt x="750094" y="328612"/>
                  </a:lnTo>
                  <a:lnTo>
                    <a:pt x="812007" y="261937"/>
                  </a:lnTo>
                  <a:lnTo>
                    <a:pt x="842963" y="221456"/>
                  </a:lnTo>
                  <a:lnTo>
                    <a:pt x="852488" y="197644"/>
                  </a:lnTo>
                  <a:lnTo>
                    <a:pt x="852488" y="176212"/>
                  </a:lnTo>
                  <a:lnTo>
                    <a:pt x="835819" y="135731"/>
                  </a:lnTo>
                  <a:lnTo>
                    <a:pt x="819150" y="107156"/>
                  </a:lnTo>
                  <a:lnTo>
                    <a:pt x="790575" y="73819"/>
                  </a:lnTo>
                  <a:lnTo>
                    <a:pt x="776288" y="54769"/>
                  </a:lnTo>
                  <a:lnTo>
                    <a:pt x="769144" y="42862"/>
                  </a:lnTo>
                  <a:lnTo>
                    <a:pt x="762000" y="28575"/>
                  </a:lnTo>
                  <a:lnTo>
                    <a:pt x="762000" y="14287"/>
                  </a:lnTo>
                  <a:lnTo>
                    <a:pt x="771525" y="2381"/>
                  </a:lnTo>
                  <a:lnTo>
                    <a:pt x="800100" y="0"/>
                  </a:lnTo>
                  <a:lnTo>
                    <a:pt x="850107" y="11906"/>
                  </a:lnTo>
                  <a:lnTo>
                    <a:pt x="914400" y="38100"/>
                  </a:lnTo>
                  <a:lnTo>
                    <a:pt x="966788" y="66675"/>
                  </a:lnTo>
                  <a:lnTo>
                    <a:pt x="1028700" y="102394"/>
                  </a:lnTo>
                  <a:lnTo>
                    <a:pt x="1071563" y="138112"/>
                  </a:lnTo>
                  <a:lnTo>
                    <a:pt x="1097757" y="164306"/>
                  </a:lnTo>
                  <a:lnTo>
                    <a:pt x="1114425" y="185737"/>
                  </a:lnTo>
                  <a:lnTo>
                    <a:pt x="1133475" y="216694"/>
                  </a:lnTo>
                  <a:lnTo>
                    <a:pt x="1147763" y="254794"/>
                  </a:lnTo>
                  <a:lnTo>
                    <a:pt x="1154907" y="280987"/>
                  </a:lnTo>
                  <a:lnTo>
                    <a:pt x="1154907" y="316706"/>
                  </a:lnTo>
                  <a:lnTo>
                    <a:pt x="1145382" y="345281"/>
                  </a:lnTo>
                  <a:lnTo>
                    <a:pt x="1126332" y="361950"/>
                  </a:lnTo>
                  <a:lnTo>
                    <a:pt x="1083469" y="376237"/>
                  </a:lnTo>
                  <a:lnTo>
                    <a:pt x="1052513" y="381000"/>
                  </a:lnTo>
                  <a:lnTo>
                    <a:pt x="962025" y="450056"/>
                  </a:lnTo>
                  <a:lnTo>
                    <a:pt x="773907" y="571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E275A07-5E7E-4091-A908-55C0949584A7}"/>
                </a:ext>
              </a:extLst>
            </p:cNvPr>
            <p:cNvSpPr/>
            <p:nvPr/>
          </p:nvSpPr>
          <p:spPr>
            <a:xfrm>
              <a:off x="6262689" y="1881189"/>
              <a:ext cx="566737" cy="625475"/>
            </a:xfrm>
            <a:custGeom>
              <a:avLst/>
              <a:gdLst>
                <a:gd name="connsiteX0" fmla="*/ 188118 w 566737"/>
                <a:gd name="connsiteY0" fmla="*/ 228600 h 626268"/>
                <a:gd name="connsiteX1" fmla="*/ 126206 w 566737"/>
                <a:gd name="connsiteY1" fmla="*/ 159543 h 626268"/>
                <a:gd name="connsiteX2" fmla="*/ 50006 w 566737"/>
                <a:gd name="connsiteY2" fmla="*/ 83343 h 626268"/>
                <a:gd name="connsiteX3" fmla="*/ 19050 w 566737"/>
                <a:gd name="connsiteY3" fmla="*/ 50006 h 626268"/>
                <a:gd name="connsiteX4" fmla="*/ 2381 w 566737"/>
                <a:gd name="connsiteY4" fmla="*/ 30956 h 626268"/>
                <a:gd name="connsiteX5" fmla="*/ 0 w 566737"/>
                <a:gd name="connsiteY5" fmla="*/ 14287 h 626268"/>
                <a:gd name="connsiteX6" fmla="*/ 7143 w 566737"/>
                <a:gd name="connsiteY6" fmla="*/ 4762 h 626268"/>
                <a:gd name="connsiteX7" fmla="*/ 21431 w 566737"/>
                <a:gd name="connsiteY7" fmla="*/ 0 h 626268"/>
                <a:gd name="connsiteX8" fmla="*/ 54768 w 566737"/>
                <a:gd name="connsiteY8" fmla="*/ 0 h 626268"/>
                <a:gd name="connsiteX9" fmla="*/ 114300 w 566737"/>
                <a:gd name="connsiteY9" fmla="*/ 21431 h 626268"/>
                <a:gd name="connsiteX10" fmla="*/ 195262 w 566737"/>
                <a:gd name="connsiteY10" fmla="*/ 52387 h 626268"/>
                <a:gd name="connsiteX11" fmla="*/ 266700 w 566737"/>
                <a:gd name="connsiteY11" fmla="*/ 88106 h 626268"/>
                <a:gd name="connsiteX12" fmla="*/ 352425 w 566737"/>
                <a:gd name="connsiteY12" fmla="*/ 130968 h 626268"/>
                <a:gd name="connsiteX13" fmla="*/ 381000 w 566737"/>
                <a:gd name="connsiteY13" fmla="*/ 152400 h 626268"/>
                <a:gd name="connsiteX14" fmla="*/ 440531 w 566737"/>
                <a:gd name="connsiteY14" fmla="*/ 200025 h 626268"/>
                <a:gd name="connsiteX15" fmla="*/ 485775 w 566737"/>
                <a:gd name="connsiteY15" fmla="*/ 250031 h 626268"/>
                <a:gd name="connsiteX16" fmla="*/ 514350 w 566737"/>
                <a:gd name="connsiteY16" fmla="*/ 285750 h 626268"/>
                <a:gd name="connsiteX17" fmla="*/ 545306 w 566737"/>
                <a:gd name="connsiteY17" fmla="*/ 340518 h 626268"/>
                <a:gd name="connsiteX18" fmla="*/ 561975 w 566737"/>
                <a:gd name="connsiteY18" fmla="*/ 383381 h 626268"/>
                <a:gd name="connsiteX19" fmla="*/ 566737 w 566737"/>
                <a:gd name="connsiteY19" fmla="*/ 440531 h 626268"/>
                <a:gd name="connsiteX20" fmla="*/ 559593 w 566737"/>
                <a:gd name="connsiteY20" fmla="*/ 495300 h 626268"/>
                <a:gd name="connsiteX21" fmla="*/ 550068 w 566737"/>
                <a:gd name="connsiteY21" fmla="*/ 540543 h 626268"/>
                <a:gd name="connsiteX22" fmla="*/ 523875 w 566737"/>
                <a:gd name="connsiteY22" fmla="*/ 595312 h 626268"/>
                <a:gd name="connsiteX23" fmla="*/ 504825 w 566737"/>
                <a:gd name="connsiteY23" fmla="*/ 614362 h 626268"/>
                <a:gd name="connsiteX24" fmla="*/ 488156 w 566737"/>
                <a:gd name="connsiteY24" fmla="*/ 626268 h 626268"/>
                <a:gd name="connsiteX25" fmla="*/ 466725 w 566737"/>
                <a:gd name="connsiteY25" fmla="*/ 626268 h 626268"/>
                <a:gd name="connsiteX26" fmla="*/ 445293 w 566737"/>
                <a:gd name="connsiteY26" fmla="*/ 623887 h 626268"/>
                <a:gd name="connsiteX27" fmla="*/ 423862 w 566737"/>
                <a:gd name="connsiteY27" fmla="*/ 614362 h 626268"/>
                <a:gd name="connsiteX28" fmla="*/ 390525 w 566737"/>
                <a:gd name="connsiteY28" fmla="*/ 585787 h 626268"/>
                <a:gd name="connsiteX29" fmla="*/ 361950 w 566737"/>
                <a:gd name="connsiteY29" fmla="*/ 552450 h 626268"/>
                <a:gd name="connsiteX30" fmla="*/ 338137 w 566737"/>
                <a:gd name="connsiteY30" fmla="*/ 497681 h 626268"/>
                <a:gd name="connsiteX31" fmla="*/ 292893 w 566737"/>
                <a:gd name="connsiteY31" fmla="*/ 395287 h 626268"/>
                <a:gd name="connsiteX32" fmla="*/ 235743 w 566737"/>
                <a:gd name="connsiteY32" fmla="*/ 302418 h 626268"/>
                <a:gd name="connsiteX33" fmla="*/ 188118 w 566737"/>
                <a:gd name="connsiteY33" fmla="*/ 228600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6737" h="626268">
                  <a:moveTo>
                    <a:pt x="188118" y="228600"/>
                  </a:moveTo>
                  <a:lnTo>
                    <a:pt x="126206" y="159543"/>
                  </a:lnTo>
                  <a:lnTo>
                    <a:pt x="50006" y="83343"/>
                  </a:lnTo>
                  <a:lnTo>
                    <a:pt x="19050" y="50006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54768" y="0"/>
                  </a:lnTo>
                  <a:lnTo>
                    <a:pt x="114300" y="21431"/>
                  </a:lnTo>
                  <a:lnTo>
                    <a:pt x="195262" y="52387"/>
                  </a:lnTo>
                  <a:lnTo>
                    <a:pt x="266700" y="88106"/>
                  </a:lnTo>
                  <a:lnTo>
                    <a:pt x="352425" y="130968"/>
                  </a:lnTo>
                  <a:lnTo>
                    <a:pt x="381000" y="152400"/>
                  </a:lnTo>
                  <a:lnTo>
                    <a:pt x="440531" y="200025"/>
                  </a:lnTo>
                  <a:lnTo>
                    <a:pt x="485775" y="250031"/>
                  </a:lnTo>
                  <a:lnTo>
                    <a:pt x="514350" y="285750"/>
                  </a:lnTo>
                  <a:lnTo>
                    <a:pt x="545306" y="340518"/>
                  </a:lnTo>
                  <a:lnTo>
                    <a:pt x="561975" y="383381"/>
                  </a:lnTo>
                  <a:lnTo>
                    <a:pt x="566737" y="440531"/>
                  </a:lnTo>
                  <a:lnTo>
                    <a:pt x="559593" y="495300"/>
                  </a:lnTo>
                  <a:lnTo>
                    <a:pt x="550068" y="540543"/>
                  </a:lnTo>
                  <a:lnTo>
                    <a:pt x="523875" y="595312"/>
                  </a:lnTo>
                  <a:lnTo>
                    <a:pt x="504825" y="614362"/>
                  </a:lnTo>
                  <a:lnTo>
                    <a:pt x="488156" y="626268"/>
                  </a:lnTo>
                  <a:lnTo>
                    <a:pt x="466725" y="626268"/>
                  </a:lnTo>
                  <a:lnTo>
                    <a:pt x="445293" y="623887"/>
                  </a:lnTo>
                  <a:lnTo>
                    <a:pt x="423862" y="614362"/>
                  </a:lnTo>
                  <a:lnTo>
                    <a:pt x="390525" y="585787"/>
                  </a:lnTo>
                  <a:lnTo>
                    <a:pt x="361950" y="552450"/>
                  </a:lnTo>
                  <a:lnTo>
                    <a:pt x="338137" y="497681"/>
                  </a:lnTo>
                  <a:lnTo>
                    <a:pt x="292893" y="395287"/>
                  </a:lnTo>
                  <a:lnTo>
                    <a:pt x="235743" y="302418"/>
                  </a:lnTo>
                  <a:lnTo>
                    <a:pt x="18811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1FC28E0B-BB35-4AE1-9BD8-6043AC82E6AD}"/>
                </a:ext>
              </a:extLst>
            </p:cNvPr>
            <p:cNvSpPr/>
            <p:nvPr/>
          </p:nvSpPr>
          <p:spPr>
            <a:xfrm>
              <a:off x="7091364" y="2128839"/>
              <a:ext cx="1184275" cy="358775"/>
            </a:xfrm>
            <a:custGeom>
              <a:avLst/>
              <a:gdLst>
                <a:gd name="connsiteX0" fmla="*/ 800100 w 1183481"/>
                <a:gd name="connsiteY0" fmla="*/ 264318 h 359568"/>
                <a:gd name="connsiteX1" fmla="*/ 490537 w 1183481"/>
                <a:gd name="connsiteY1" fmla="*/ 326231 h 359568"/>
                <a:gd name="connsiteX2" fmla="*/ 316706 w 1183481"/>
                <a:gd name="connsiteY2" fmla="*/ 359568 h 359568"/>
                <a:gd name="connsiteX3" fmla="*/ 280987 w 1183481"/>
                <a:gd name="connsiteY3" fmla="*/ 357187 h 359568"/>
                <a:gd name="connsiteX4" fmla="*/ 192881 w 1183481"/>
                <a:gd name="connsiteY4" fmla="*/ 335756 h 359568"/>
                <a:gd name="connsiteX5" fmla="*/ 138112 w 1183481"/>
                <a:gd name="connsiteY5" fmla="*/ 309562 h 359568"/>
                <a:gd name="connsiteX6" fmla="*/ 90487 w 1183481"/>
                <a:gd name="connsiteY6" fmla="*/ 280987 h 359568"/>
                <a:gd name="connsiteX7" fmla="*/ 59531 w 1183481"/>
                <a:gd name="connsiteY7" fmla="*/ 252412 h 359568"/>
                <a:gd name="connsiteX8" fmla="*/ 38100 w 1183481"/>
                <a:gd name="connsiteY8" fmla="*/ 228600 h 359568"/>
                <a:gd name="connsiteX9" fmla="*/ 19050 w 1183481"/>
                <a:gd name="connsiteY9" fmla="*/ 200025 h 359568"/>
                <a:gd name="connsiteX10" fmla="*/ 2381 w 1183481"/>
                <a:gd name="connsiteY10" fmla="*/ 159543 h 359568"/>
                <a:gd name="connsiteX11" fmla="*/ 0 w 1183481"/>
                <a:gd name="connsiteY11" fmla="*/ 128587 h 359568"/>
                <a:gd name="connsiteX12" fmla="*/ 2381 w 1183481"/>
                <a:gd name="connsiteY12" fmla="*/ 107156 h 359568"/>
                <a:gd name="connsiteX13" fmla="*/ 9525 w 1183481"/>
                <a:gd name="connsiteY13" fmla="*/ 95250 h 359568"/>
                <a:gd name="connsiteX14" fmla="*/ 9525 w 1183481"/>
                <a:gd name="connsiteY14" fmla="*/ 95250 h 359568"/>
                <a:gd name="connsiteX15" fmla="*/ 21431 w 1183481"/>
                <a:gd name="connsiteY15" fmla="*/ 92868 h 359568"/>
                <a:gd name="connsiteX16" fmla="*/ 35718 w 1183481"/>
                <a:gd name="connsiteY16" fmla="*/ 102393 h 359568"/>
                <a:gd name="connsiteX17" fmla="*/ 59531 w 1183481"/>
                <a:gd name="connsiteY17" fmla="*/ 121443 h 359568"/>
                <a:gd name="connsiteX18" fmla="*/ 90487 w 1183481"/>
                <a:gd name="connsiteY18" fmla="*/ 138112 h 359568"/>
                <a:gd name="connsiteX19" fmla="*/ 130968 w 1183481"/>
                <a:gd name="connsiteY19" fmla="*/ 152400 h 359568"/>
                <a:gd name="connsiteX20" fmla="*/ 188118 w 1183481"/>
                <a:gd name="connsiteY20" fmla="*/ 159543 h 359568"/>
                <a:gd name="connsiteX21" fmla="*/ 278606 w 1183481"/>
                <a:gd name="connsiteY21" fmla="*/ 157162 h 359568"/>
                <a:gd name="connsiteX22" fmla="*/ 354806 w 1183481"/>
                <a:gd name="connsiteY22" fmla="*/ 154781 h 359568"/>
                <a:gd name="connsiteX23" fmla="*/ 476250 w 1183481"/>
                <a:gd name="connsiteY23" fmla="*/ 142875 h 359568"/>
                <a:gd name="connsiteX24" fmla="*/ 578643 w 1183481"/>
                <a:gd name="connsiteY24" fmla="*/ 128587 h 359568"/>
                <a:gd name="connsiteX25" fmla="*/ 731043 w 1183481"/>
                <a:gd name="connsiteY25" fmla="*/ 92868 h 359568"/>
                <a:gd name="connsiteX26" fmla="*/ 771525 w 1183481"/>
                <a:gd name="connsiteY26" fmla="*/ 76200 h 359568"/>
                <a:gd name="connsiteX27" fmla="*/ 819150 w 1183481"/>
                <a:gd name="connsiteY27" fmla="*/ 54768 h 359568"/>
                <a:gd name="connsiteX28" fmla="*/ 864393 w 1183481"/>
                <a:gd name="connsiteY28" fmla="*/ 23812 h 359568"/>
                <a:gd name="connsiteX29" fmla="*/ 892968 w 1183481"/>
                <a:gd name="connsiteY29" fmla="*/ 0 h 359568"/>
                <a:gd name="connsiteX30" fmla="*/ 902493 w 1183481"/>
                <a:gd name="connsiteY30" fmla="*/ 0 h 359568"/>
                <a:gd name="connsiteX31" fmla="*/ 947737 w 1183481"/>
                <a:gd name="connsiteY31" fmla="*/ 14287 h 359568"/>
                <a:gd name="connsiteX32" fmla="*/ 1052512 w 1183481"/>
                <a:gd name="connsiteY32" fmla="*/ 52387 h 359568"/>
                <a:gd name="connsiteX33" fmla="*/ 1114425 w 1183481"/>
                <a:gd name="connsiteY33" fmla="*/ 76200 h 359568"/>
                <a:gd name="connsiteX34" fmla="*/ 1159668 w 1183481"/>
                <a:gd name="connsiteY34" fmla="*/ 97631 h 359568"/>
                <a:gd name="connsiteX35" fmla="*/ 1178718 w 1183481"/>
                <a:gd name="connsiteY35" fmla="*/ 114300 h 359568"/>
                <a:gd name="connsiteX36" fmla="*/ 1183481 w 1183481"/>
                <a:gd name="connsiteY36" fmla="*/ 128587 h 359568"/>
                <a:gd name="connsiteX37" fmla="*/ 1176337 w 1183481"/>
                <a:gd name="connsiteY37" fmla="*/ 154781 h 359568"/>
                <a:gd name="connsiteX38" fmla="*/ 1154906 w 1183481"/>
                <a:gd name="connsiteY38" fmla="*/ 173831 h 359568"/>
                <a:gd name="connsiteX39" fmla="*/ 1112043 w 1183481"/>
                <a:gd name="connsiteY39" fmla="*/ 200025 h 359568"/>
                <a:gd name="connsiteX40" fmla="*/ 1045368 w 1183481"/>
                <a:gd name="connsiteY40" fmla="*/ 216693 h 359568"/>
                <a:gd name="connsiteX41" fmla="*/ 800100 w 1183481"/>
                <a:gd name="connsiteY41" fmla="*/ 264318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83481" h="359568">
                  <a:moveTo>
                    <a:pt x="800100" y="264318"/>
                  </a:moveTo>
                  <a:lnTo>
                    <a:pt x="490537" y="326231"/>
                  </a:lnTo>
                  <a:lnTo>
                    <a:pt x="316706" y="359568"/>
                  </a:lnTo>
                  <a:lnTo>
                    <a:pt x="280987" y="357187"/>
                  </a:lnTo>
                  <a:lnTo>
                    <a:pt x="192881" y="335756"/>
                  </a:lnTo>
                  <a:lnTo>
                    <a:pt x="138112" y="309562"/>
                  </a:lnTo>
                  <a:lnTo>
                    <a:pt x="90487" y="280987"/>
                  </a:lnTo>
                  <a:lnTo>
                    <a:pt x="59531" y="252412"/>
                  </a:lnTo>
                  <a:lnTo>
                    <a:pt x="38100" y="228600"/>
                  </a:lnTo>
                  <a:lnTo>
                    <a:pt x="19050" y="200025"/>
                  </a:lnTo>
                  <a:lnTo>
                    <a:pt x="2381" y="159543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9525" y="95250"/>
                  </a:lnTo>
                  <a:lnTo>
                    <a:pt x="9525" y="95250"/>
                  </a:lnTo>
                  <a:lnTo>
                    <a:pt x="21431" y="92868"/>
                  </a:lnTo>
                  <a:lnTo>
                    <a:pt x="35718" y="102393"/>
                  </a:lnTo>
                  <a:lnTo>
                    <a:pt x="59531" y="121443"/>
                  </a:lnTo>
                  <a:lnTo>
                    <a:pt x="90487" y="138112"/>
                  </a:lnTo>
                  <a:lnTo>
                    <a:pt x="130968" y="152400"/>
                  </a:lnTo>
                  <a:lnTo>
                    <a:pt x="188118" y="159543"/>
                  </a:lnTo>
                  <a:lnTo>
                    <a:pt x="278606" y="157162"/>
                  </a:lnTo>
                  <a:lnTo>
                    <a:pt x="354806" y="154781"/>
                  </a:lnTo>
                  <a:lnTo>
                    <a:pt x="476250" y="142875"/>
                  </a:lnTo>
                  <a:lnTo>
                    <a:pt x="578643" y="128587"/>
                  </a:lnTo>
                  <a:lnTo>
                    <a:pt x="731043" y="92868"/>
                  </a:lnTo>
                  <a:lnTo>
                    <a:pt x="771525" y="76200"/>
                  </a:lnTo>
                  <a:lnTo>
                    <a:pt x="819150" y="54768"/>
                  </a:lnTo>
                  <a:lnTo>
                    <a:pt x="864393" y="23812"/>
                  </a:lnTo>
                  <a:lnTo>
                    <a:pt x="892968" y="0"/>
                  </a:lnTo>
                  <a:lnTo>
                    <a:pt x="902493" y="0"/>
                  </a:lnTo>
                  <a:lnTo>
                    <a:pt x="947737" y="14287"/>
                  </a:lnTo>
                  <a:lnTo>
                    <a:pt x="1052512" y="52387"/>
                  </a:lnTo>
                  <a:lnTo>
                    <a:pt x="1114425" y="76200"/>
                  </a:lnTo>
                  <a:lnTo>
                    <a:pt x="1159668" y="97631"/>
                  </a:lnTo>
                  <a:lnTo>
                    <a:pt x="1178718" y="114300"/>
                  </a:lnTo>
                  <a:lnTo>
                    <a:pt x="1183481" y="128587"/>
                  </a:lnTo>
                  <a:lnTo>
                    <a:pt x="1176337" y="154781"/>
                  </a:lnTo>
                  <a:lnTo>
                    <a:pt x="1154906" y="173831"/>
                  </a:lnTo>
                  <a:lnTo>
                    <a:pt x="1112043" y="200025"/>
                  </a:lnTo>
                  <a:lnTo>
                    <a:pt x="1045368" y="216693"/>
                  </a:lnTo>
                  <a:lnTo>
                    <a:pt x="800100" y="2643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8E434F81-13F9-4725-92EA-B71CAB6C9350}"/>
                </a:ext>
              </a:extLst>
            </p:cNvPr>
            <p:cNvSpPr/>
            <p:nvPr/>
          </p:nvSpPr>
          <p:spPr>
            <a:xfrm>
              <a:off x="6753225" y="2933383"/>
              <a:ext cx="1903413" cy="466725"/>
            </a:xfrm>
            <a:custGeom>
              <a:avLst/>
              <a:gdLst>
                <a:gd name="connsiteX0" fmla="*/ 1231106 w 1902619"/>
                <a:gd name="connsiteY0" fmla="*/ 280988 h 466725"/>
                <a:gd name="connsiteX1" fmla="*/ 826294 w 1902619"/>
                <a:gd name="connsiteY1" fmla="*/ 335757 h 466725"/>
                <a:gd name="connsiteX2" fmla="*/ 764381 w 1902619"/>
                <a:gd name="connsiteY2" fmla="*/ 347663 h 466725"/>
                <a:gd name="connsiteX3" fmla="*/ 545306 w 1902619"/>
                <a:gd name="connsiteY3" fmla="*/ 407194 h 466725"/>
                <a:gd name="connsiteX4" fmla="*/ 326231 w 1902619"/>
                <a:gd name="connsiteY4" fmla="*/ 464344 h 466725"/>
                <a:gd name="connsiteX5" fmla="*/ 292894 w 1902619"/>
                <a:gd name="connsiteY5" fmla="*/ 466725 h 466725"/>
                <a:gd name="connsiteX6" fmla="*/ 247650 w 1902619"/>
                <a:gd name="connsiteY6" fmla="*/ 457200 h 466725"/>
                <a:gd name="connsiteX7" fmla="*/ 185738 w 1902619"/>
                <a:gd name="connsiteY7" fmla="*/ 426244 h 466725"/>
                <a:gd name="connsiteX8" fmla="*/ 133350 w 1902619"/>
                <a:gd name="connsiteY8" fmla="*/ 390525 h 466725"/>
                <a:gd name="connsiteX9" fmla="*/ 64294 w 1902619"/>
                <a:gd name="connsiteY9" fmla="*/ 333375 h 466725"/>
                <a:gd name="connsiteX10" fmla="*/ 28575 w 1902619"/>
                <a:gd name="connsiteY10" fmla="*/ 300038 h 466725"/>
                <a:gd name="connsiteX11" fmla="*/ 16669 w 1902619"/>
                <a:gd name="connsiteY11" fmla="*/ 285750 h 466725"/>
                <a:gd name="connsiteX12" fmla="*/ 2381 w 1902619"/>
                <a:gd name="connsiteY12" fmla="*/ 259557 h 466725"/>
                <a:gd name="connsiteX13" fmla="*/ 0 w 1902619"/>
                <a:gd name="connsiteY13" fmla="*/ 235744 h 466725"/>
                <a:gd name="connsiteX14" fmla="*/ 2381 w 1902619"/>
                <a:gd name="connsiteY14" fmla="*/ 221457 h 466725"/>
                <a:gd name="connsiteX15" fmla="*/ 19050 w 1902619"/>
                <a:gd name="connsiteY15" fmla="*/ 216694 h 466725"/>
                <a:gd name="connsiteX16" fmla="*/ 45244 w 1902619"/>
                <a:gd name="connsiteY16" fmla="*/ 226219 h 466725"/>
                <a:gd name="connsiteX17" fmla="*/ 76200 w 1902619"/>
                <a:gd name="connsiteY17" fmla="*/ 247650 h 466725"/>
                <a:gd name="connsiteX18" fmla="*/ 102394 w 1902619"/>
                <a:gd name="connsiteY18" fmla="*/ 257175 h 466725"/>
                <a:gd name="connsiteX19" fmla="*/ 145256 w 1902619"/>
                <a:gd name="connsiteY19" fmla="*/ 271463 h 466725"/>
                <a:gd name="connsiteX20" fmla="*/ 202406 w 1902619"/>
                <a:gd name="connsiteY20" fmla="*/ 278607 h 466725"/>
                <a:gd name="connsiteX21" fmla="*/ 290513 w 1902619"/>
                <a:gd name="connsiteY21" fmla="*/ 276225 h 466725"/>
                <a:gd name="connsiteX22" fmla="*/ 381000 w 1902619"/>
                <a:gd name="connsiteY22" fmla="*/ 269082 h 466725"/>
                <a:gd name="connsiteX23" fmla="*/ 516731 w 1902619"/>
                <a:gd name="connsiteY23" fmla="*/ 245269 h 466725"/>
                <a:gd name="connsiteX24" fmla="*/ 702469 w 1902619"/>
                <a:gd name="connsiteY24" fmla="*/ 207169 h 466725"/>
                <a:gd name="connsiteX25" fmla="*/ 976313 w 1902619"/>
                <a:gd name="connsiteY25" fmla="*/ 150019 h 466725"/>
                <a:gd name="connsiteX26" fmla="*/ 1409700 w 1902619"/>
                <a:gd name="connsiteY26" fmla="*/ 64294 h 466725"/>
                <a:gd name="connsiteX27" fmla="*/ 1447800 w 1902619"/>
                <a:gd name="connsiteY27" fmla="*/ 47625 h 466725"/>
                <a:gd name="connsiteX28" fmla="*/ 1507331 w 1902619"/>
                <a:gd name="connsiteY28" fmla="*/ 21432 h 466725"/>
                <a:gd name="connsiteX29" fmla="*/ 1574006 w 1902619"/>
                <a:gd name="connsiteY29" fmla="*/ 0 h 466725"/>
                <a:gd name="connsiteX30" fmla="*/ 1597819 w 1902619"/>
                <a:gd name="connsiteY30" fmla="*/ 0 h 466725"/>
                <a:gd name="connsiteX31" fmla="*/ 1643063 w 1902619"/>
                <a:gd name="connsiteY31" fmla="*/ 7144 h 466725"/>
                <a:gd name="connsiteX32" fmla="*/ 1747838 w 1902619"/>
                <a:gd name="connsiteY32" fmla="*/ 45244 h 466725"/>
                <a:gd name="connsiteX33" fmla="*/ 1819275 w 1902619"/>
                <a:gd name="connsiteY33" fmla="*/ 83344 h 466725"/>
                <a:gd name="connsiteX34" fmla="*/ 1859756 w 1902619"/>
                <a:gd name="connsiteY34" fmla="*/ 111919 h 466725"/>
                <a:gd name="connsiteX35" fmla="*/ 1874044 w 1902619"/>
                <a:gd name="connsiteY35" fmla="*/ 128588 h 466725"/>
                <a:gd name="connsiteX36" fmla="*/ 1895475 w 1902619"/>
                <a:gd name="connsiteY36" fmla="*/ 157163 h 466725"/>
                <a:gd name="connsiteX37" fmla="*/ 1902619 w 1902619"/>
                <a:gd name="connsiteY37" fmla="*/ 183357 h 466725"/>
                <a:gd name="connsiteX38" fmla="*/ 1895475 w 1902619"/>
                <a:gd name="connsiteY38" fmla="*/ 207169 h 466725"/>
                <a:gd name="connsiteX39" fmla="*/ 1883569 w 1902619"/>
                <a:gd name="connsiteY39" fmla="*/ 226219 h 466725"/>
                <a:gd name="connsiteX40" fmla="*/ 1854994 w 1902619"/>
                <a:gd name="connsiteY40" fmla="*/ 242888 h 466725"/>
                <a:gd name="connsiteX41" fmla="*/ 1797844 w 1902619"/>
                <a:gd name="connsiteY41" fmla="*/ 247650 h 466725"/>
                <a:gd name="connsiteX42" fmla="*/ 1645444 w 1902619"/>
                <a:gd name="connsiteY42" fmla="*/ 247650 h 466725"/>
                <a:gd name="connsiteX43" fmla="*/ 1419225 w 1902619"/>
                <a:gd name="connsiteY43" fmla="*/ 261938 h 466725"/>
                <a:gd name="connsiteX44" fmla="*/ 1231106 w 1902619"/>
                <a:gd name="connsiteY44" fmla="*/ 280988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2619" h="466725">
                  <a:moveTo>
                    <a:pt x="1231106" y="280988"/>
                  </a:moveTo>
                  <a:lnTo>
                    <a:pt x="826294" y="335757"/>
                  </a:lnTo>
                  <a:lnTo>
                    <a:pt x="764381" y="347663"/>
                  </a:lnTo>
                  <a:lnTo>
                    <a:pt x="545306" y="407194"/>
                  </a:lnTo>
                  <a:lnTo>
                    <a:pt x="326231" y="464344"/>
                  </a:lnTo>
                  <a:lnTo>
                    <a:pt x="292894" y="466725"/>
                  </a:lnTo>
                  <a:lnTo>
                    <a:pt x="247650" y="457200"/>
                  </a:lnTo>
                  <a:lnTo>
                    <a:pt x="185738" y="426244"/>
                  </a:lnTo>
                  <a:lnTo>
                    <a:pt x="133350" y="390525"/>
                  </a:lnTo>
                  <a:lnTo>
                    <a:pt x="64294" y="333375"/>
                  </a:lnTo>
                  <a:lnTo>
                    <a:pt x="28575" y="300038"/>
                  </a:lnTo>
                  <a:lnTo>
                    <a:pt x="16669" y="285750"/>
                  </a:lnTo>
                  <a:lnTo>
                    <a:pt x="2381" y="259557"/>
                  </a:lnTo>
                  <a:lnTo>
                    <a:pt x="0" y="235744"/>
                  </a:lnTo>
                  <a:lnTo>
                    <a:pt x="2381" y="221457"/>
                  </a:lnTo>
                  <a:lnTo>
                    <a:pt x="19050" y="216694"/>
                  </a:lnTo>
                  <a:lnTo>
                    <a:pt x="45244" y="226219"/>
                  </a:lnTo>
                  <a:lnTo>
                    <a:pt x="76200" y="247650"/>
                  </a:lnTo>
                  <a:lnTo>
                    <a:pt x="102394" y="257175"/>
                  </a:lnTo>
                  <a:lnTo>
                    <a:pt x="145256" y="271463"/>
                  </a:lnTo>
                  <a:lnTo>
                    <a:pt x="202406" y="278607"/>
                  </a:lnTo>
                  <a:lnTo>
                    <a:pt x="290513" y="276225"/>
                  </a:lnTo>
                  <a:lnTo>
                    <a:pt x="381000" y="269082"/>
                  </a:lnTo>
                  <a:lnTo>
                    <a:pt x="516731" y="245269"/>
                  </a:lnTo>
                  <a:lnTo>
                    <a:pt x="702469" y="207169"/>
                  </a:lnTo>
                  <a:lnTo>
                    <a:pt x="976313" y="150019"/>
                  </a:lnTo>
                  <a:lnTo>
                    <a:pt x="1409700" y="64294"/>
                  </a:lnTo>
                  <a:lnTo>
                    <a:pt x="1447800" y="47625"/>
                  </a:lnTo>
                  <a:lnTo>
                    <a:pt x="1507331" y="21432"/>
                  </a:lnTo>
                  <a:lnTo>
                    <a:pt x="1574006" y="0"/>
                  </a:lnTo>
                  <a:lnTo>
                    <a:pt x="1597819" y="0"/>
                  </a:lnTo>
                  <a:lnTo>
                    <a:pt x="1643063" y="7144"/>
                  </a:lnTo>
                  <a:lnTo>
                    <a:pt x="1747838" y="45244"/>
                  </a:lnTo>
                  <a:lnTo>
                    <a:pt x="1819275" y="83344"/>
                  </a:lnTo>
                  <a:lnTo>
                    <a:pt x="1859756" y="111919"/>
                  </a:lnTo>
                  <a:lnTo>
                    <a:pt x="1874044" y="128588"/>
                  </a:lnTo>
                  <a:lnTo>
                    <a:pt x="1895475" y="157163"/>
                  </a:lnTo>
                  <a:lnTo>
                    <a:pt x="1902619" y="183357"/>
                  </a:lnTo>
                  <a:lnTo>
                    <a:pt x="1895475" y="207169"/>
                  </a:lnTo>
                  <a:lnTo>
                    <a:pt x="1883569" y="226219"/>
                  </a:lnTo>
                  <a:lnTo>
                    <a:pt x="1854994" y="242888"/>
                  </a:lnTo>
                  <a:lnTo>
                    <a:pt x="1797844" y="247650"/>
                  </a:lnTo>
                  <a:lnTo>
                    <a:pt x="1645444" y="247650"/>
                  </a:lnTo>
                  <a:lnTo>
                    <a:pt x="1419225" y="261938"/>
                  </a:lnTo>
                  <a:lnTo>
                    <a:pt x="1231106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EAE45691-44F5-4945-90E5-0CD111B31874}"/>
                </a:ext>
              </a:extLst>
            </p:cNvPr>
            <p:cNvSpPr/>
            <p:nvPr/>
          </p:nvSpPr>
          <p:spPr>
            <a:xfrm rot="16200000">
              <a:off x="3590140" y="2782094"/>
              <a:ext cx="1706562" cy="1397000"/>
            </a:xfrm>
            <a:custGeom>
              <a:avLst/>
              <a:gdLst>
                <a:gd name="connsiteX0" fmla="*/ 923925 w 1707356"/>
                <a:gd name="connsiteY0" fmla="*/ 976313 h 1397794"/>
                <a:gd name="connsiteX1" fmla="*/ 757237 w 1707356"/>
                <a:gd name="connsiteY1" fmla="*/ 859632 h 1397794"/>
                <a:gd name="connsiteX2" fmla="*/ 681037 w 1707356"/>
                <a:gd name="connsiteY2" fmla="*/ 797719 h 1397794"/>
                <a:gd name="connsiteX3" fmla="*/ 573881 w 1707356"/>
                <a:gd name="connsiteY3" fmla="*/ 702469 h 1397794"/>
                <a:gd name="connsiteX4" fmla="*/ 466725 w 1707356"/>
                <a:gd name="connsiteY4" fmla="*/ 600075 h 1397794"/>
                <a:gd name="connsiteX5" fmla="*/ 369093 w 1707356"/>
                <a:gd name="connsiteY5" fmla="*/ 495300 h 1397794"/>
                <a:gd name="connsiteX6" fmla="*/ 250031 w 1707356"/>
                <a:gd name="connsiteY6" fmla="*/ 361950 h 1397794"/>
                <a:gd name="connsiteX7" fmla="*/ 152400 w 1707356"/>
                <a:gd name="connsiteY7" fmla="*/ 245269 h 1397794"/>
                <a:gd name="connsiteX8" fmla="*/ 54768 w 1707356"/>
                <a:gd name="connsiteY8" fmla="*/ 123825 h 1397794"/>
                <a:gd name="connsiteX9" fmla="*/ 19050 w 1707356"/>
                <a:gd name="connsiteY9" fmla="*/ 76200 h 1397794"/>
                <a:gd name="connsiteX10" fmla="*/ 7143 w 1707356"/>
                <a:gd name="connsiteY10" fmla="*/ 54769 h 1397794"/>
                <a:gd name="connsiteX11" fmla="*/ 0 w 1707356"/>
                <a:gd name="connsiteY11" fmla="*/ 30957 h 1397794"/>
                <a:gd name="connsiteX12" fmla="*/ 0 w 1707356"/>
                <a:gd name="connsiteY12" fmla="*/ 11907 h 1397794"/>
                <a:gd name="connsiteX13" fmla="*/ 4762 w 1707356"/>
                <a:gd name="connsiteY13" fmla="*/ 2382 h 1397794"/>
                <a:gd name="connsiteX14" fmla="*/ 23812 w 1707356"/>
                <a:gd name="connsiteY14" fmla="*/ 0 h 1397794"/>
                <a:gd name="connsiteX15" fmla="*/ 47625 w 1707356"/>
                <a:gd name="connsiteY15" fmla="*/ 7144 h 1397794"/>
                <a:gd name="connsiteX16" fmla="*/ 83343 w 1707356"/>
                <a:gd name="connsiteY16" fmla="*/ 38100 h 1397794"/>
                <a:gd name="connsiteX17" fmla="*/ 200025 w 1707356"/>
                <a:gd name="connsiteY17" fmla="*/ 154782 h 1397794"/>
                <a:gd name="connsiteX18" fmla="*/ 333375 w 1707356"/>
                <a:gd name="connsiteY18" fmla="*/ 280988 h 1397794"/>
                <a:gd name="connsiteX19" fmla="*/ 459581 w 1707356"/>
                <a:gd name="connsiteY19" fmla="*/ 395288 h 1397794"/>
                <a:gd name="connsiteX20" fmla="*/ 597693 w 1707356"/>
                <a:gd name="connsiteY20" fmla="*/ 507207 h 1397794"/>
                <a:gd name="connsiteX21" fmla="*/ 707231 w 1707356"/>
                <a:gd name="connsiteY21" fmla="*/ 588169 h 1397794"/>
                <a:gd name="connsiteX22" fmla="*/ 859631 w 1707356"/>
                <a:gd name="connsiteY22" fmla="*/ 690563 h 1397794"/>
                <a:gd name="connsiteX23" fmla="*/ 990600 w 1707356"/>
                <a:gd name="connsiteY23" fmla="*/ 771525 h 1397794"/>
                <a:gd name="connsiteX24" fmla="*/ 1188243 w 1707356"/>
                <a:gd name="connsiteY24" fmla="*/ 890588 h 1397794"/>
                <a:gd name="connsiteX25" fmla="*/ 1409700 w 1707356"/>
                <a:gd name="connsiteY25" fmla="*/ 1014413 h 1397794"/>
                <a:gd name="connsiteX26" fmla="*/ 1471612 w 1707356"/>
                <a:gd name="connsiteY26" fmla="*/ 1050132 h 1397794"/>
                <a:gd name="connsiteX27" fmla="*/ 1516856 w 1707356"/>
                <a:gd name="connsiteY27" fmla="*/ 1064419 h 1397794"/>
                <a:gd name="connsiteX28" fmla="*/ 1557337 w 1707356"/>
                <a:gd name="connsiteY28" fmla="*/ 1059657 h 1397794"/>
                <a:gd name="connsiteX29" fmla="*/ 1593056 w 1707356"/>
                <a:gd name="connsiteY29" fmla="*/ 1042988 h 1397794"/>
                <a:gd name="connsiteX30" fmla="*/ 1621631 w 1707356"/>
                <a:gd name="connsiteY30" fmla="*/ 1016794 h 1397794"/>
                <a:gd name="connsiteX31" fmla="*/ 1647825 w 1707356"/>
                <a:gd name="connsiteY31" fmla="*/ 981075 h 1397794"/>
                <a:gd name="connsiteX32" fmla="*/ 1669256 w 1707356"/>
                <a:gd name="connsiteY32" fmla="*/ 966788 h 1397794"/>
                <a:gd name="connsiteX33" fmla="*/ 1695450 w 1707356"/>
                <a:gd name="connsiteY33" fmla="*/ 964407 h 1397794"/>
                <a:gd name="connsiteX34" fmla="*/ 1707356 w 1707356"/>
                <a:gd name="connsiteY34" fmla="*/ 969169 h 1397794"/>
                <a:gd name="connsiteX35" fmla="*/ 1707356 w 1707356"/>
                <a:gd name="connsiteY35" fmla="*/ 981075 h 1397794"/>
                <a:gd name="connsiteX36" fmla="*/ 1695450 w 1707356"/>
                <a:gd name="connsiteY36" fmla="*/ 1026319 h 1397794"/>
                <a:gd name="connsiteX37" fmla="*/ 1669256 w 1707356"/>
                <a:gd name="connsiteY37" fmla="*/ 1078707 h 1397794"/>
                <a:gd name="connsiteX38" fmla="*/ 1643062 w 1707356"/>
                <a:gd name="connsiteY38" fmla="*/ 1131094 h 1397794"/>
                <a:gd name="connsiteX39" fmla="*/ 1597818 w 1707356"/>
                <a:gd name="connsiteY39" fmla="*/ 1190625 h 1397794"/>
                <a:gd name="connsiteX40" fmla="*/ 1531143 w 1707356"/>
                <a:gd name="connsiteY40" fmla="*/ 1259682 h 1397794"/>
                <a:gd name="connsiteX41" fmla="*/ 1450181 w 1707356"/>
                <a:gd name="connsiteY41" fmla="*/ 1331119 h 1397794"/>
                <a:gd name="connsiteX42" fmla="*/ 1357312 w 1707356"/>
                <a:gd name="connsiteY42" fmla="*/ 1397794 h 1397794"/>
                <a:gd name="connsiteX43" fmla="*/ 1328737 w 1707356"/>
                <a:gd name="connsiteY43" fmla="*/ 1390650 h 1397794"/>
                <a:gd name="connsiteX44" fmla="*/ 1321593 w 1707356"/>
                <a:gd name="connsiteY44" fmla="*/ 1371600 h 1397794"/>
                <a:gd name="connsiteX45" fmla="*/ 1304925 w 1707356"/>
                <a:gd name="connsiteY45" fmla="*/ 1331119 h 1397794"/>
                <a:gd name="connsiteX46" fmla="*/ 1293018 w 1707356"/>
                <a:gd name="connsiteY46" fmla="*/ 1281113 h 1397794"/>
                <a:gd name="connsiteX47" fmla="*/ 1283493 w 1707356"/>
                <a:gd name="connsiteY47" fmla="*/ 1219200 h 1397794"/>
                <a:gd name="connsiteX48" fmla="*/ 1088231 w 1707356"/>
                <a:gd name="connsiteY48" fmla="*/ 1095375 h 1397794"/>
                <a:gd name="connsiteX49" fmla="*/ 923925 w 1707356"/>
                <a:gd name="connsiteY49" fmla="*/ 976313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07356" h="1397794">
                  <a:moveTo>
                    <a:pt x="923925" y="976313"/>
                  </a:moveTo>
                  <a:lnTo>
                    <a:pt x="757237" y="859632"/>
                  </a:lnTo>
                  <a:lnTo>
                    <a:pt x="681037" y="797719"/>
                  </a:lnTo>
                  <a:lnTo>
                    <a:pt x="573881" y="702469"/>
                  </a:lnTo>
                  <a:lnTo>
                    <a:pt x="466725" y="600075"/>
                  </a:lnTo>
                  <a:lnTo>
                    <a:pt x="369093" y="495300"/>
                  </a:lnTo>
                  <a:lnTo>
                    <a:pt x="250031" y="361950"/>
                  </a:lnTo>
                  <a:lnTo>
                    <a:pt x="152400" y="245269"/>
                  </a:lnTo>
                  <a:lnTo>
                    <a:pt x="54768" y="123825"/>
                  </a:lnTo>
                  <a:lnTo>
                    <a:pt x="19050" y="76200"/>
                  </a:lnTo>
                  <a:lnTo>
                    <a:pt x="7143" y="54769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4762" y="2382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83343" y="38100"/>
                  </a:lnTo>
                  <a:lnTo>
                    <a:pt x="200025" y="154782"/>
                  </a:lnTo>
                  <a:lnTo>
                    <a:pt x="333375" y="280988"/>
                  </a:lnTo>
                  <a:lnTo>
                    <a:pt x="459581" y="395288"/>
                  </a:lnTo>
                  <a:lnTo>
                    <a:pt x="597693" y="507207"/>
                  </a:lnTo>
                  <a:lnTo>
                    <a:pt x="707231" y="588169"/>
                  </a:lnTo>
                  <a:lnTo>
                    <a:pt x="859631" y="690563"/>
                  </a:lnTo>
                  <a:lnTo>
                    <a:pt x="990600" y="771525"/>
                  </a:lnTo>
                  <a:lnTo>
                    <a:pt x="1188243" y="890588"/>
                  </a:lnTo>
                  <a:lnTo>
                    <a:pt x="1409700" y="1014413"/>
                  </a:lnTo>
                  <a:lnTo>
                    <a:pt x="1471612" y="1050132"/>
                  </a:lnTo>
                  <a:lnTo>
                    <a:pt x="1516856" y="1064419"/>
                  </a:lnTo>
                  <a:lnTo>
                    <a:pt x="1557337" y="1059657"/>
                  </a:lnTo>
                  <a:lnTo>
                    <a:pt x="1593056" y="1042988"/>
                  </a:lnTo>
                  <a:lnTo>
                    <a:pt x="1621631" y="1016794"/>
                  </a:lnTo>
                  <a:lnTo>
                    <a:pt x="1647825" y="981075"/>
                  </a:lnTo>
                  <a:lnTo>
                    <a:pt x="1669256" y="966788"/>
                  </a:lnTo>
                  <a:lnTo>
                    <a:pt x="1695450" y="964407"/>
                  </a:lnTo>
                  <a:lnTo>
                    <a:pt x="1707356" y="969169"/>
                  </a:lnTo>
                  <a:lnTo>
                    <a:pt x="1707356" y="981075"/>
                  </a:lnTo>
                  <a:lnTo>
                    <a:pt x="1695450" y="1026319"/>
                  </a:lnTo>
                  <a:lnTo>
                    <a:pt x="1669256" y="1078707"/>
                  </a:lnTo>
                  <a:lnTo>
                    <a:pt x="1643062" y="1131094"/>
                  </a:lnTo>
                  <a:lnTo>
                    <a:pt x="1597818" y="1190625"/>
                  </a:lnTo>
                  <a:lnTo>
                    <a:pt x="1531143" y="1259682"/>
                  </a:lnTo>
                  <a:lnTo>
                    <a:pt x="1450181" y="1331119"/>
                  </a:lnTo>
                  <a:lnTo>
                    <a:pt x="1357312" y="1397794"/>
                  </a:lnTo>
                  <a:lnTo>
                    <a:pt x="1328737" y="1390650"/>
                  </a:lnTo>
                  <a:lnTo>
                    <a:pt x="1321593" y="1371600"/>
                  </a:lnTo>
                  <a:lnTo>
                    <a:pt x="1304925" y="1331119"/>
                  </a:lnTo>
                  <a:lnTo>
                    <a:pt x="1293018" y="1281113"/>
                  </a:lnTo>
                  <a:lnTo>
                    <a:pt x="1283493" y="1219200"/>
                  </a:lnTo>
                  <a:lnTo>
                    <a:pt x="1088231" y="1095375"/>
                  </a:lnTo>
                  <a:lnTo>
                    <a:pt x="923925" y="976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66C6324A-3F40-4E5A-9292-0DD81F272890}"/>
                </a:ext>
              </a:extLst>
            </p:cNvPr>
            <p:cNvSpPr/>
            <p:nvPr/>
          </p:nvSpPr>
          <p:spPr>
            <a:xfrm rot="16200000">
              <a:off x="4338642" y="3978276"/>
              <a:ext cx="1897063" cy="728662"/>
            </a:xfrm>
            <a:custGeom>
              <a:avLst/>
              <a:gdLst>
                <a:gd name="connsiteX0" fmla="*/ 1045369 w 1897856"/>
                <a:gd name="connsiteY0" fmla="*/ 504825 h 728663"/>
                <a:gd name="connsiteX1" fmla="*/ 771525 w 1897856"/>
                <a:gd name="connsiteY1" fmla="*/ 428625 h 728663"/>
                <a:gd name="connsiteX2" fmla="*/ 588169 w 1897856"/>
                <a:gd name="connsiteY2" fmla="*/ 366713 h 728663"/>
                <a:gd name="connsiteX3" fmla="*/ 464344 w 1897856"/>
                <a:gd name="connsiteY3" fmla="*/ 314325 h 728663"/>
                <a:gd name="connsiteX4" fmla="*/ 361950 w 1897856"/>
                <a:gd name="connsiteY4" fmla="*/ 266700 h 728663"/>
                <a:gd name="connsiteX5" fmla="*/ 228600 w 1897856"/>
                <a:gd name="connsiteY5" fmla="*/ 190500 h 728663"/>
                <a:gd name="connsiteX6" fmla="*/ 83344 w 1897856"/>
                <a:gd name="connsiteY6" fmla="*/ 102394 h 728663"/>
                <a:gd name="connsiteX7" fmla="*/ 45244 w 1897856"/>
                <a:gd name="connsiteY7" fmla="*/ 76200 h 728663"/>
                <a:gd name="connsiteX8" fmla="*/ 26194 w 1897856"/>
                <a:gd name="connsiteY8" fmla="*/ 61913 h 728663"/>
                <a:gd name="connsiteX9" fmla="*/ 9525 w 1897856"/>
                <a:gd name="connsiteY9" fmla="*/ 47625 h 728663"/>
                <a:gd name="connsiteX10" fmla="*/ 0 w 1897856"/>
                <a:gd name="connsiteY10" fmla="*/ 33338 h 728663"/>
                <a:gd name="connsiteX11" fmla="*/ 0 w 1897856"/>
                <a:gd name="connsiteY11" fmla="*/ 19050 h 728663"/>
                <a:gd name="connsiteX12" fmla="*/ 14288 w 1897856"/>
                <a:gd name="connsiteY12" fmla="*/ 2381 h 728663"/>
                <a:gd name="connsiteX13" fmla="*/ 50006 w 1897856"/>
                <a:gd name="connsiteY13" fmla="*/ 0 h 728663"/>
                <a:gd name="connsiteX14" fmla="*/ 83344 w 1897856"/>
                <a:gd name="connsiteY14" fmla="*/ 11906 h 728663"/>
                <a:gd name="connsiteX15" fmla="*/ 300038 w 1897856"/>
                <a:gd name="connsiteY15" fmla="*/ 109538 h 728663"/>
                <a:gd name="connsiteX16" fmla="*/ 419100 w 1897856"/>
                <a:gd name="connsiteY16" fmla="*/ 154781 h 728663"/>
                <a:gd name="connsiteX17" fmla="*/ 566738 w 1897856"/>
                <a:gd name="connsiteY17" fmla="*/ 207169 h 728663"/>
                <a:gd name="connsiteX18" fmla="*/ 695325 w 1897856"/>
                <a:gd name="connsiteY18" fmla="*/ 247650 h 728663"/>
                <a:gd name="connsiteX19" fmla="*/ 828675 w 1897856"/>
                <a:gd name="connsiteY19" fmla="*/ 280988 h 728663"/>
                <a:gd name="connsiteX20" fmla="*/ 1023938 w 1897856"/>
                <a:gd name="connsiteY20" fmla="*/ 323850 h 728663"/>
                <a:gd name="connsiteX21" fmla="*/ 1176338 w 1897856"/>
                <a:gd name="connsiteY21" fmla="*/ 352425 h 728663"/>
                <a:gd name="connsiteX22" fmla="*/ 1326356 w 1897856"/>
                <a:gd name="connsiteY22" fmla="*/ 376238 h 728663"/>
                <a:gd name="connsiteX23" fmla="*/ 1438275 w 1897856"/>
                <a:gd name="connsiteY23" fmla="*/ 392906 h 728663"/>
                <a:gd name="connsiteX24" fmla="*/ 1607344 w 1897856"/>
                <a:gd name="connsiteY24" fmla="*/ 404813 h 728663"/>
                <a:gd name="connsiteX25" fmla="*/ 1650206 w 1897856"/>
                <a:gd name="connsiteY25" fmla="*/ 407194 h 728663"/>
                <a:gd name="connsiteX26" fmla="*/ 1693069 w 1897856"/>
                <a:gd name="connsiteY26" fmla="*/ 407194 h 728663"/>
                <a:gd name="connsiteX27" fmla="*/ 1733550 w 1897856"/>
                <a:gd name="connsiteY27" fmla="*/ 402431 h 728663"/>
                <a:gd name="connsiteX28" fmla="*/ 1762125 w 1897856"/>
                <a:gd name="connsiteY28" fmla="*/ 390525 h 728663"/>
                <a:gd name="connsiteX29" fmla="*/ 1809750 w 1897856"/>
                <a:gd name="connsiteY29" fmla="*/ 361950 h 728663"/>
                <a:gd name="connsiteX30" fmla="*/ 1847850 w 1897856"/>
                <a:gd name="connsiteY30" fmla="*/ 333375 h 728663"/>
                <a:gd name="connsiteX31" fmla="*/ 1871663 w 1897856"/>
                <a:gd name="connsiteY31" fmla="*/ 323850 h 728663"/>
                <a:gd name="connsiteX32" fmla="*/ 1888331 w 1897856"/>
                <a:gd name="connsiteY32" fmla="*/ 326231 h 728663"/>
                <a:gd name="connsiteX33" fmla="*/ 1897856 w 1897856"/>
                <a:gd name="connsiteY33" fmla="*/ 335756 h 728663"/>
                <a:gd name="connsiteX34" fmla="*/ 1897856 w 1897856"/>
                <a:gd name="connsiteY34" fmla="*/ 354806 h 728663"/>
                <a:gd name="connsiteX35" fmla="*/ 1881188 w 1897856"/>
                <a:gd name="connsiteY35" fmla="*/ 392906 h 728663"/>
                <a:gd name="connsiteX36" fmla="*/ 1826419 w 1897856"/>
                <a:gd name="connsiteY36" fmla="*/ 481013 h 728663"/>
                <a:gd name="connsiteX37" fmla="*/ 1733550 w 1897856"/>
                <a:gd name="connsiteY37" fmla="*/ 595313 h 728663"/>
                <a:gd name="connsiteX38" fmla="*/ 1643063 w 1897856"/>
                <a:gd name="connsiteY38" fmla="*/ 692944 h 728663"/>
                <a:gd name="connsiteX39" fmla="*/ 1604963 w 1897856"/>
                <a:gd name="connsiteY39" fmla="*/ 721519 h 728663"/>
                <a:gd name="connsiteX40" fmla="*/ 1583531 w 1897856"/>
                <a:gd name="connsiteY40" fmla="*/ 728663 h 728663"/>
                <a:gd name="connsiteX41" fmla="*/ 1559719 w 1897856"/>
                <a:gd name="connsiteY41" fmla="*/ 723900 h 728663"/>
                <a:gd name="connsiteX42" fmla="*/ 1535906 w 1897856"/>
                <a:gd name="connsiteY42" fmla="*/ 707231 h 728663"/>
                <a:gd name="connsiteX43" fmla="*/ 1521619 w 1897856"/>
                <a:gd name="connsiteY43" fmla="*/ 678656 h 728663"/>
                <a:gd name="connsiteX44" fmla="*/ 1509713 w 1897856"/>
                <a:gd name="connsiteY44" fmla="*/ 645319 h 728663"/>
                <a:gd name="connsiteX45" fmla="*/ 1507331 w 1897856"/>
                <a:gd name="connsiteY45" fmla="*/ 626269 h 728663"/>
                <a:gd name="connsiteX46" fmla="*/ 1045369 w 1897856"/>
                <a:gd name="connsiteY46" fmla="*/ 50482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97856" h="728663">
                  <a:moveTo>
                    <a:pt x="1045369" y="504825"/>
                  </a:moveTo>
                  <a:lnTo>
                    <a:pt x="771525" y="428625"/>
                  </a:lnTo>
                  <a:lnTo>
                    <a:pt x="588169" y="366713"/>
                  </a:lnTo>
                  <a:lnTo>
                    <a:pt x="464344" y="314325"/>
                  </a:lnTo>
                  <a:lnTo>
                    <a:pt x="361950" y="266700"/>
                  </a:lnTo>
                  <a:lnTo>
                    <a:pt x="228600" y="190500"/>
                  </a:lnTo>
                  <a:lnTo>
                    <a:pt x="83344" y="102394"/>
                  </a:lnTo>
                  <a:lnTo>
                    <a:pt x="45244" y="76200"/>
                  </a:lnTo>
                  <a:lnTo>
                    <a:pt x="26194" y="61913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4288" y="2381"/>
                  </a:lnTo>
                  <a:lnTo>
                    <a:pt x="50006" y="0"/>
                  </a:lnTo>
                  <a:lnTo>
                    <a:pt x="83344" y="11906"/>
                  </a:lnTo>
                  <a:lnTo>
                    <a:pt x="300038" y="109538"/>
                  </a:lnTo>
                  <a:lnTo>
                    <a:pt x="419100" y="154781"/>
                  </a:lnTo>
                  <a:lnTo>
                    <a:pt x="566738" y="207169"/>
                  </a:lnTo>
                  <a:lnTo>
                    <a:pt x="695325" y="247650"/>
                  </a:lnTo>
                  <a:lnTo>
                    <a:pt x="828675" y="280988"/>
                  </a:lnTo>
                  <a:lnTo>
                    <a:pt x="1023938" y="323850"/>
                  </a:lnTo>
                  <a:lnTo>
                    <a:pt x="1176338" y="352425"/>
                  </a:lnTo>
                  <a:lnTo>
                    <a:pt x="1326356" y="376238"/>
                  </a:lnTo>
                  <a:lnTo>
                    <a:pt x="1438275" y="392906"/>
                  </a:lnTo>
                  <a:lnTo>
                    <a:pt x="1607344" y="404813"/>
                  </a:lnTo>
                  <a:lnTo>
                    <a:pt x="1650206" y="407194"/>
                  </a:lnTo>
                  <a:lnTo>
                    <a:pt x="1693069" y="407194"/>
                  </a:lnTo>
                  <a:lnTo>
                    <a:pt x="1733550" y="402431"/>
                  </a:lnTo>
                  <a:lnTo>
                    <a:pt x="1762125" y="390525"/>
                  </a:lnTo>
                  <a:lnTo>
                    <a:pt x="1809750" y="361950"/>
                  </a:lnTo>
                  <a:lnTo>
                    <a:pt x="1847850" y="333375"/>
                  </a:lnTo>
                  <a:lnTo>
                    <a:pt x="1871663" y="323850"/>
                  </a:lnTo>
                  <a:lnTo>
                    <a:pt x="1888331" y="326231"/>
                  </a:lnTo>
                  <a:lnTo>
                    <a:pt x="1897856" y="335756"/>
                  </a:lnTo>
                  <a:lnTo>
                    <a:pt x="1897856" y="354806"/>
                  </a:lnTo>
                  <a:lnTo>
                    <a:pt x="1881188" y="392906"/>
                  </a:lnTo>
                  <a:lnTo>
                    <a:pt x="1826419" y="481013"/>
                  </a:lnTo>
                  <a:lnTo>
                    <a:pt x="1733550" y="595313"/>
                  </a:lnTo>
                  <a:lnTo>
                    <a:pt x="1643063" y="692944"/>
                  </a:lnTo>
                  <a:lnTo>
                    <a:pt x="1604963" y="721519"/>
                  </a:lnTo>
                  <a:lnTo>
                    <a:pt x="1583531" y="728663"/>
                  </a:lnTo>
                  <a:lnTo>
                    <a:pt x="1559719" y="723900"/>
                  </a:lnTo>
                  <a:lnTo>
                    <a:pt x="1535906" y="707231"/>
                  </a:lnTo>
                  <a:lnTo>
                    <a:pt x="1521619" y="678656"/>
                  </a:lnTo>
                  <a:lnTo>
                    <a:pt x="1509713" y="645319"/>
                  </a:lnTo>
                  <a:lnTo>
                    <a:pt x="1507331" y="626269"/>
                  </a:lnTo>
                  <a:lnTo>
                    <a:pt x="1045369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2A5F163A-8CD1-497D-AE74-39B4065E5A7A}"/>
                </a:ext>
              </a:extLst>
            </p:cNvPr>
            <p:cNvSpPr/>
            <p:nvPr/>
          </p:nvSpPr>
          <p:spPr>
            <a:xfrm rot="16200000">
              <a:off x="5754688" y="3922713"/>
              <a:ext cx="1606550" cy="577850"/>
            </a:xfrm>
            <a:custGeom>
              <a:avLst/>
              <a:gdLst>
                <a:gd name="connsiteX0" fmla="*/ 1014413 w 1607344"/>
                <a:gd name="connsiteY0" fmla="*/ 395288 h 578644"/>
                <a:gd name="connsiteX1" fmla="*/ 783431 w 1607344"/>
                <a:gd name="connsiteY1" fmla="*/ 497682 h 578644"/>
                <a:gd name="connsiteX2" fmla="*/ 564356 w 1607344"/>
                <a:gd name="connsiteY2" fmla="*/ 578644 h 578644"/>
                <a:gd name="connsiteX3" fmla="*/ 319088 w 1607344"/>
                <a:gd name="connsiteY3" fmla="*/ 573882 h 578644"/>
                <a:gd name="connsiteX4" fmla="*/ 176213 w 1607344"/>
                <a:gd name="connsiteY4" fmla="*/ 557213 h 578644"/>
                <a:gd name="connsiteX5" fmla="*/ 97631 w 1607344"/>
                <a:gd name="connsiteY5" fmla="*/ 540544 h 578644"/>
                <a:gd name="connsiteX6" fmla="*/ 61913 w 1607344"/>
                <a:gd name="connsiteY6" fmla="*/ 521494 h 578644"/>
                <a:gd name="connsiteX7" fmla="*/ 35719 w 1607344"/>
                <a:gd name="connsiteY7" fmla="*/ 502444 h 578644"/>
                <a:gd name="connsiteX8" fmla="*/ 9525 w 1607344"/>
                <a:gd name="connsiteY8" fmla="*/ 473869 h 578644"/>
                <a:gd name="connsiteX9" fmla="*/ 0 w 1607344"/>
                <a:gd name="connsiteY9" fmla="*/ 426244 h 578644"/>
                <a:gd name="connsiteX10" fmla="*/ 7144 w 1607344"/>
                <a:gd name="connsiteY10" fmla="*/ 390525 h 578644"/>
                <a:gd name="connsiteX11" fmla="*/ 26194 w 1607344"/>
                <a:gd name="connsiteY11" fmla="*/ 366713 h 578644"/>
                <a:gd name="connsiteX12" fmla="*/ 57150 w 1607344"/>
                <a:gd name="connsiteY12" fmla="*/ 350044 h 578644"/>
                <a:gd name="connsiteX13" fmla="*/ 111919 w 1607344"/>
                <a:gd name="connsiteY13" fmla="*/ 333375 h 578644"/>
                <a:gd name="connsiteX14" fmla="*/ 204788 w 1607344"/>
                <a:gd name="connsiteY14" fmla="*/ 323850 h 578644"/>
                <a:gd name="connsiteX15" fmla="*/ 328613 w 1607344"/>
                <a:gd name="connsiteY15" fmla="*/ 316707 h 578644"/>
                <a:gd name="connsiteX16" fmla="*/ 483394 w 1607344"/>
                <a:gd name="connsiteY16" fmla="*/ 302419 h 578644"/>
                <a:gd name="connsiteX17" fmla="*/ 666750 w 1607344"/>
                <a:gd name="connsiteY17" fmla="*/ 276225 h 578644"/>
                <a:gd name="connsiteX18" fmla="*/ 850106 w 1607344"/>
                <a:gd name="connsiteY18" fmla="*/ 238125 h 578644"/>
                <a:gd name="connsiteX19" fmla="*/ 983456 w 1607344"/>
                <a:gd name="connsiteY19" fmla="*/ 209550 h 578644"/>
                <a:gd name="connsiteX20" fmla="*/ 1185863 w 1607344"/>
                <a:gd name="connsiteY20" fmla="*/ 150019 h 578644"/>
                <a:gd name="connsiteX21" fmla="*/ 1371600 w 1607344"/>
                <a:gd name="connsiteY21" fmla="*/ 85725 h 578644"/>
                <a:gd name="connsiteX22" fmla="*/ 1533525 w 1607344"/>
                <a:gd name="connsiteY22" fmla="*/ 23813 h 578644"/>
                <a:gd name="connsiteX23" fmla="*/ 1566863 w 1607344"/>
                <a:gd name="connsiteY23" fmla="*/ 9525 h 578644"/>
                <a:gd name="connsiteX24" fmla="*/ 1588294 w 1607344"/>
                <a:gd name="connsiteY24" fmla="*/ 0 h 578644"/>
                <a:gd name="connsiteX25" fmla="*/ 1600200 w 1607344"/>
                <a:gd name="connsiteY25" fmla="*/ 0 h 578644"/>
                <a:gd name="connsiteX26" fmla="*/ 1607344 w 1607344"/>
                <a:gd name="connsiteY26" fmla="*/ 4763 h 578644"/>
                <a:gd name="connsiteX27" fmla="*/ 1607344 w 1607344"/>
                <a:gd name="connsiteY27" fmla="*/ 16669 h 578644"/>
                <a:gd name="connsiteX28" fmla="*/ 1583531 w 1607344"/>
                <a:gd name="connsiteY28" fmla="*/ 47625 h 578644"/>
                <a:gd name="connsiteX29" fmla="*/ 1493044 w 1607344"/>
                <a:gd name="connsiteY29" fmla="*/ 109538 h 578644"/>
                <a:gd name="connsiteX30" fmla="*/ 1338263 w 1607344"/>
                <a:gd name="connsiteY30" fmla="*/ 209550 h 578644"/>
                <a:gd name="connsiteX31" fmla="*/ 1171575 w 1607344"/>
                <a:gd name="connsiteY31" fmla="*/ 309563 h 578644"/>
                <a:gd name="connsiteX32" fmla="*/ 1014413 w 1607344"/>
                <a:gd name="connsiteY32" fmla="*/ 3952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07344" h="578644">
                  <a:moveTo>
                    <a:pt x="1014413" y="395288"/>
                  </a:moveTo>
                  <a:lnTo>
                    <a:pt x="783431" y="497682"/>
                  </a:lnTo>
                  <a:lnTo>
                    <a:pt x="564356" y="578644"/>
                  </a:lnTo>
                  <a:lnTo>
                    <a:pt x="319088" y="573882"/>
                  </a:lnTo>
                  <a:lnTo>
                    <a:pt x="176213" y="557213"/>
                  </a:lnTo>
                  <a:lnTo>
                    <a:pt x="97631" y="540544"/>
                  </a:lnTo>
                  <a:lnTo>
                    <a:pt x="61913" y="521494"/>
                  </a:lnTo>
                  <a:lnTo>
                    <a:pt x="35719" y="502444"/>
                  </a:lnTo>
                  <a:lnTo>
                    <a:pt x="9525" y="473869"/>
                  </a:lnTo>
                  <a:lnTo>
                    <a:pt x="0" y="426244"/>
                  </a:lnTo>
                  <a:lnTo>
                    <a:pt x="7144" y="390525"/>
                  </a:lnTo>
                  <a:lnTo>
                    <a:pt x="26194" y="366713"/>
                  </a:lnTo>
                  <a:lnTo>
                    <a:pt x="57150" y="350044"/>
                  </a:lnTo>
                  <a:lnTo>
                    <a:pt x="111919" y="333375"/>
                  </a:lnTo>
                  <a:lnTo>
                    <a:pt x="204788" y="323850"/>
                  </a:lnTo>
                  <a:lnTo>
                    <a:pt x="328613" y="316707"/>
                  </a:lnTo>
                  <a:lnTo>
                    <a:pt x="483394" y="302419"/>
                  </a:lnTo>
                  <a:lnTo>
                    <a:pt x="666750" y="276225"/>
                  </a:lnTo>
                  <a:lnTo>
                    <a:pt x="850106" y="238125"/>
                  </a:lnTo>
                  <a:lnTo>
                    <a:pt x="983456" y="209550"/>
                  </a:lnTo>
                  <a:lnTo>
                    <a:pt x="1185863" y="150019"/>
                  </a:lnTo>
                  <a:lnTo>
                    <a:pt x="1371600" y="85725"/>
                  </a:lnTo>
                  <a:lnTo>
                    <a:pt x="1533525" y="23813"/>
                  </a:lnTo>
                  <a:lnTo>
                    <a:pt x="1566863" y="9525"/>
                  </a:lnTo>
                  <a:lnTo>
                    <a:pt x="1588294" y="0"/>
                  </a:lnTo>
                  <a:lnTo>
                    <a:pt x="1600200" y="0"/>
                  </a:lnTo>
                  <a:lnTo>
                    <a:pt x="1607344" y="4763"/>
                  </a:lnTo>
                  <a:lnTo>
                    <a:pt x="1607344" y="16669"/>
                  </a:lnTo>
                  <a:lnTo>
                    <a:pt x="1583531" y="47625"/>
                  </a:lnTo>
                  <a:lnTo>
                    <a:pt x="1493044" y="109538"/>
                  </a:lnTo>
                  <a:lnTo>
                    <a:pt x="1338263" y="209550"/>
                  </a:lnTo>
                  <a:lnTo>
                    <a:pt x="1171575" y="309563"/>
                  </a:lnTo>
                  <a:lnTo>
                    <a:pt x="1014413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57EB6D84-8967-451A-8DAC-35BDD2A9A3F6}"/>
                </a:ext>
              </a:extLst>
            </p:cNvPr>
            <p:cNvSpPr/>
            <p:nvPr/>
          </p:nvSpPr>
          <p:spPr>
            <a:xfrm rot="16200000">
              <a:off x="3384560" y="4554538"/>
              <a:ext cx="2363787" cy="319088"/>
            </a:xfrm>
            <a:custGeom>
              <a:avLst/>
              <a:gdLst>
                <a:gd name="connsiteX0" fmla="*/ 1409700 w 2364581"/>
                <a:gd name="connsiteY0" fmla="*/ 302419 h 319087"/>
                <a:gd name="connsiteX1" fmla="*/ 883443 w 2364581"/>
                <a:gd name="connsiteY1" fmla="*/ 283369 h 319087"/>
                <a:gd name="connsiteX2" fmla="*/ 559593 w 2364581"/>
                <a:gd name="connsiteY2" fmla="*/ 269081 h 319087"/>
                <a:gd name="connsiteX3" fmla="*/ 264318 w 2364581"/>
                <a:gd name="connsiteY3" fmla="*/ 252412 h 319087"/>
                <a:gd name="connsiteX4" fmla="*/ 200025 w 2364581"/>
                <a:gd name="connsiteY4" fmla="*/ 240506 h 319087"/>
                <a:gd name="connsiteX5" fmla="*/ 107156 w 2364581"/>
                <a:gd name="connsiteY5" fmla="*/ 211931 h 319087"/>
                <a:gd name="connsiteX6" fmla="*/ 64293 w 2364581"/>
                <a:gd name="connsiteY6" fmla="*/ 197644 h 319087"/>
                <a:gd name="connsiteX7" fmla="*/ 38100 w 2364581"/>
                <a:gd name="connsiteY7" fmla="*/ 185737 h 319087"/>
                <a:gd name="connsiteX8" fmla="*/ 21431 w 2364581"/>
                <a:gd name="connsiteY8" fmla="*/ 173831 h 319087"/>
                <a:gd name="connsiteX9" fmla="*/ 4762 w 2364581"/>
                <a:gd name="connsiteY9" fmla="*/ 150019 h 319087"/>
                <a:gd name="connsiteX10" fmla="*/ 0 w 2364581"/>
                <a:gd name="connsiteY10" fmla="*/ 130969 h 319087"/>
                <a:gd name="connsiteX11" fmla="*/ 4762 w 2364581"/>
                <a:gd name="connsiteY11" fmla="*/ 102394 h 319087"/>
                <a:gd name="connsiteX12" fmla="*/ 21431 w 2364581"/>
                <a:gd name="connsiteY12" fmla="*/ 80962 h 319087"/>
                <a:gd name="connsiteX13" fmla="*/ 57150 w 2364581"/>
                <a:gd name="connsiteY13" fmla="*/ 59531 h 319087"/>
                <a:gd name="connsiteX14" fmla="*/ 121443 w 2364581"/>
                <a:gd name="connsiteY14" fmla="*/ 35719 h 319087"/>
                <a:gd name="connsiteX15" fmla="*/ 200025 w 2364581"/>
                <a:gd name="connsiteY15" fmla="*/ 14287 h 319087"/>
                <a:gd name="connsiteX16" fmla="*/ 269081 w 2364581"/>
                <a:gd name="connsiteY16" fmla="*/ 2381 h 319087"/>
                <a:gd name="connsiteX17" fmla="*/ 421481 w 2364581"/>
                <a:gd name="connsiteY17" fmla="*/ 0 h 319087"/>
                <a:gd name="connsiteX18" fmla="*/ 490537 w 2364581"/>
                <a:gd name="connsiteY18" fmla="*/ 14287 h 319087"/>
                <a:gd name="connsiteX19" fmla="*/ 673893 w 2364581"/>
                <a:gd name="connsiteY19" fmla="*/ 40481 h 319087"/>
                <a:gd name="connsiteX20" fmla="*/ 881062 w 2364581"/>
                <a:gd name="connsiteY20" fmla="*/ 61912 h 319087"/>
                <a:gd name="connsiteX21" fmla="*/ 1090612 w 2364581"/>
                <a:gd name="connsiteY21" fmla="*/ 78581 h 319087"/>
                <a:gd name="connsiteX22" fmla="*/ 1528762 w 2364581"/>
                <a:gd name="connsiteY22" fmla="*/ 104775 h 319087"/>
                <a:gd name="connsiteX23" fmla="*/ 1909762 w 2364581"/>
                <a:gd name="connsiteY23" fmla="*/ 114300 h 319087"/>
                <a:gd name="connsiteX24" fmla="*/ 2250281 w 2364581"/>
                <a:gd name="connsiteY24" fmla="*/ 114300 h 319087"/>
                <a:gd name="connsiteX25" fmla="*/ 2364581 w 2364581"/>
                <a:gd name="connsiteY25" fmla="*/ 180975 h 319087"/>
                <a:gd name="connsiteX26" fmla="*/ 2300287 w 2364581"/>
                <a:gd name="connsiteY26" fmla="*/ 250031 h 319087"/>
                <a:gd name="connsiteX27" fmla="*/ 2266950 w 2364581"/>
                <a:gd name="connsiteY27" fmla="*/ 280987 h 319087"/>
                <a:gd name="connsiteX28" fmla="*/ 2231231 w 2364581"/>
                <a:gd name="connsiteY28" fmla="*/ 300037 h 319087"/>
                <a:gd name="connsiteX29" fmla="*/ 2193131 w 2364581"/>
                <a:gd name="connsiteY29" fmla="*/ 311944 h 319087"/>
                <a:gd name="connsiteX30" fmla="*/ 2135981 w 2364581"/>
                <a:gd name="connsiteY30" fmla="*/ 319087 h 319087"/>
                <a:gd name="connsiteX31" fmla="*/ 1850231 w 2364581"/>
                <a:gd name="connsiteY31" fmla="*/ 314325 h 319087"/>
                <a:gd name="connsiteX32" fmla="*/ 1409700 w 2364581"/>
                <a:gd name="connsiteY32" fmla="*/ 302419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64581" h="319087">
                  <a:moveTo>
                    <a:pt x="1409700" y="302419"/>
                  </a:moveTo>
                  <a:lnTo>
                    <a:pt x="883443" y="283369"/>
                  </a:lnTo>
                  <a:lnTo>
                    <a:pt x="559593" y="269081"/>
                  </a:lnTo>
                  <a:lnTo>
                    <a:pt x="264318" y="252412"/>
                  </a:lnTo>
                  <a:lnTo>
                    <a:pt x="200025" y="240506"/>
                  </a:lnTo>
                  <a:lnTo>
                    <a:pt x="107156" y="211931"/>
                  </a:lnTo>
                  <a:lnTo>
                    <a:pt x="64293" y="197644"/>
                  </a:lnTo>
                  <a:lnTo>
                    <a:pt x="38100" y="185737"/>
                  </a:lnTo>
                  <a:lnTo>
                    <a:pt x="21431" y="173831"/>
                  </a:lnTo>
                  <a:lnTo>
                    <a:pt x="4762" y="150019"/>
                  </a:lnTo>
                  <a:lnTo>
                    <a:pt x="0" y="130969"/>
                  </a:lnTo>
                  <a:lnTo>
                    <a:pt x="4762" y="102394"/>
                  </a:lnTo>
                  <a:lnTo>
                    <a:pt x="21431" y="80962"/>
                  </a:lnTo>
                  <a:lnTo>
                    <a:pt x="57150" y="59531"/>
                  </a:lnTo>
                  <a:lnTo>
                    <a:pt x="121443" y="35719"/>
                  </a:lnTo>
                  <a:lnTo>
                    <a:pt x="200025" y="14287"/>
                  </a:lnTo>
                  <a:lnTo>
                    <a:pt x="269081" y="2381"/>
                  </a:lnTo>
                  <a:lnTo>
                    <a:pt x="421481" y="0"/>
                  </a:lnTo>
                  <a:lnTo>
                    <a:pt x="490537" y="14287"/>
                  </a:lnTo>
                  <a:lnTo>
                    <a:pt x="673893" y="40481"/>
                  </a:lnTo>
                  <a:lnTo>
                    <a:pt x="881062" y="61912"/>
                  </a:lnTo>
                  <a:lnTo>
                    <a:pt x="1090612" y="78581"/>
                  </a:lnTo>
                  <a:lnTo>
                    <a:pt x="1528762" y="104775"/>
                  </a:lnTo>
                  <a:lnTo>
                    <a:pt x="1909762" y="114300"/>
                  </a:lnTo>
                  <a:lnTo>
                    <a:pt x="2250281" y="114300"/>
                  </a:lnTo>
                  <a:lnTo>
                    <a:pt x="2364581" y="180975"/>
                  </a:lnTo>
                  <a:lnTo>
                    <a:pt x="2300287" y="250031"/>
                  </a:lnTo>
                  <a:lnTo>
                    <a:pt x="2266950" y="280987"/>
                  </a:lnTo>
                  <a:lnTo>
                    <a:pt x="2231231" y="300037"/>
                  </a:lnTo>
                  <a:lnTo>
                    <a:pt x="2193131" y="311944"/>
                  </a:lnTo>
                  <a:lnTo>
                    <a:pt x="2135981" y="319087"/>
                  </a:lnTo>
                  <a:lnTo>
                    <a:pt x="1850231" y="314325"/>
                  </a:lnTo>
                  <a:lnTo>
                    <a:pt x="1409700" y="3024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4F903CBB-A7C6-4DAF-A07B-3696E6D39A7A}"/>
                </a:ext>
              </a:extLst>
            </p:cNvPr>
            <p:cNvSpPr/>
            <p:nvPr/>
          </p:nvSpPr>
          <p:spPr>
            <a:xfrm>
              <a:off x="5110164" y="2733675"/>
              <a:ext cx="1662112" cy="495300"/>
            </a:xfrm>
            <a:custGeom>
              <a:avLst/>
              <a:gdLst>
                <a:gd name="connsiteX0" fmla="*/ 1197768 w 1662112"/>
                <a:gd name="connsiteY0" fmla="*/ 271463 h 495300"/>
                <a:gd name="connsiteX1" fmla="*/ 947737 w 1662112"/>
                <a:gd name="connsiteY1" fmla="*/ 319088 h 495300"/>
                <a:gd name="connsiteX2" fmla="*/ 802481 w 1662112"/>
                <a:gd name="connsiteY2" fmla="*/ 354806 h 495300"/>
                <a:gd name="connsiteX3" fmla="*/ 614362 w 1662112"/>
                <a:gd name="connsiteY3" fmla="*/ 383381 h 495300"/>
                <a:gd name="connsiteX4" fmla="*/ 488156 w 1662112"/>
                <a:gd name="connsiteY4" fmla="*/ 409575 h 495300"/>
                <a:gd name="connsiteX5" fmla="*/ 419100 w 1662112"/>
                <a:gd name="connsiteY5" fmla="*/ 431006 h 495300"/>
                <a:gd name="connsiteX6" fmla="*/ 292893 w 1662112"/>
                <a:gd name="connsiteY6" fmla="*/ 478631 h 495300"/>
                <a:gd name="connsiteX7" fmla="*/ 257175 w 1662112"/>
                <a:gd name="connsiteY7" fmla="*/ 492919 h 495300"/>
                <a:gd name="connsiteX8" fmla="*/ 230981 w 1662112"/>
                <a:gd name="connsiteY8" fmla="*/ 495300 h 495300"/>
                <a:gd name="connsiteX9" fmla="*/ 200025 w 1662112"/>
                <a:gd name="connsiteY9" fmla="*/ 485775 h 495300"/>
                <a:gd name="connsiteX10" fmla="*/ 171450 w 1662112"/>
                <a:gd name="connsiteY10" fmla="*/ 466725 h 495300"/>
                <a:gd name="connsiteX11" fmla="*/ 133350 w 1662112"/>
                <a:gd name="connsiteY11" fmla="*/ 433388 h 495300"/>
                <a:gd name="connsiteX12" fmla="*/ 85725 w 1662112"/>
                <a:gd name="connsiteY12" fmla="*/ 378619 h 495300"/>
                <a:gd name="connsiteX13" fmla="*/ 40481 w 1662112"/>
                <a:gd name="connsiteY13" fmla="*/ 319088 h 495300"/>
                <a:gd name="connsiteX14" fmla="*/ 4762 w 1662112"/>
                <a:gd name="connsiteY14" fmla="*/ 259556 h 495300"/>
                <a:gd name="connsiteX15" fmla="*/ 0 w 1662112"/>
                <a:gd name="connsiteY15" fmla="*/ 240506 h 495300"/>
                <a:gd name="connsiteX16" fmla="*/ 4762 w 1662112"/>
                <a:gd name="connsiteY16" fmla="*/ 226219 h 495300"/>
                <a:gd name="connsiteX17" fmla="*/ 28575 w 1662112"/>
                <a:gd name="connsiteY17" fmla="*/ 226219 h 495300"/>
                <a:gd name="connsiteX18" fmla="*/ 66675 w 1662112"/>
                <a:gd name="connsiteY18" fmla="*/ 233363 h 495300"/>
                <a:gd name="connsiteX19" fmla="*/ 176212 w 1662112"/>
                <a:gd name="connsiteY19" fmla="*/ 269081 h 495300"/>
                <a:gd name="connsiteX20" fmla="*/ 221456 w 1662112"/>
                <a:gd name="connsiteY20" fmla="*/ 276225 h 495300"/>
                <a:gd name="connsiteX21" fmla="*/ 259556 w 1662112"/>
                <a:gd name="connsiteY21" fmla="*/ 276225 h 495300"/>
                <a:gd name="connsiteX22" fmla="*/ 350043 w 1662112"/>
                <a:gd name="connsiteY22" fmla="*/ 266700 h 495300"/>
                <a:gd name="connsiteX23" fmla="*/ 497681 w 1662112"/>
                <a:gd name="connsiteY23" fmla="*/ 230981 h 495300"/>
                <a:gd name="connsiteX24" fmla="*/ 721518 w 1662112"/>
                <a:gd name="connsiteY24" fmla="*/ 171450 h 495300"/>
                <a:gd name="connsiteX25" fmla="*/ 797718 w 1662112"/>
                <a:gd name="connsiteY25" fmla="*/ 150019 h 495300"/>
                <a:gd name="connsiteX26" fmla="*/ 942975 w 1662112"/>
                <a:gd name="connsiteY26" fmla="*/ 119063 h 495300"/>
                <a:gd name="connsiteX27" fmla="*/ 1140618 w 1662112"/>
                <a:gd name="connsiteY27" fmla="*/ 80963 h 495300"/>
                <a:gd name="connsiteX28" fmla="*/ 1204912 w 1662112"/>
                <a:gd name="connsiteY28" fmla="*/ 64294 h 495300"/>
                <a:gd name="connsiteX29" fmla="*/ 1295400 w 1662112"/>
                <a:gd name="connsiteY29" fmla="*/ 28575 h 495300"/>
                <a:gd name="connsiteX30" fmla="*/ 1357312 w 1662112"/>
                <a:gd name="connsiteY30" fmla="*/ 0 h 495300"/>
                <a:gd name="connsiteX31" fmla="*/ 1393031 w 1662112"/>
                <a:gd name="connsiteY31" fmla="*/ 0 h 495300"/>
                <a:gd name="connsiteX32" fmla="*/ 1457325 w 1662112"/>
                <a:gd name="connsiteY32" fmla="*/ 11906 h 495300"/>
                <a:gd name="connsiteX33" fmla="*/ 1509712 w 1662112"/>
                <a:gd name="connsiteY33" fmla="*/ 28575 h 495300"/>
                <a:gd name="connsiteX34" fmla="*/ 1552575 w 1662112"/>
                <a:gd name="connsiteY34" fmla="*/ 50006 h 495300"/>
                <a:gd name="connsiteX35" fmla="*/ 1597818 w 1662112"/>
                <a:gd name="connsiteY35" fmla="*/ 78581 h 495300"/>
                <a:gd name="connsiteX36" fmla="*/ 1628775 w 1662112"/>
                <a:gd name="connsiteY36" fmla="*/ 95250 h 495300"/>
                <a:gd name="connsiteX37" fmla="*/ 1645443 w 1662112"/>
                <a:gd name="connsiteY37" fmla="*/ 109538 h 495300"/>
                <a:gd name="connsiteX38" fmla="*/ 1657350 w 1662112"/>
                <a:gd name="connsiteY38" fmla="*/ 123825 h 495300"/>
                <a:gd name="connsiteX39" fmla="*/ 1662112 w 1662112"/>
                <a:gd name="connsiteY39" fmla="*/ 147638 h 495300"/>
                <a:gd name="connsiteX40" fmla="*/ 1652587 w 1662112"/>
                <a:gd name="connsiteY40" fmla="*/ 178594 h 495300"/>
                <a:gd name="connsiteX41" fmla="*/ 1624012 w 1662112"/>
                <a:gd name="connsiteY41" fmla="*/ 211931 h 495300"/>
                <a:gd name="connsiteX42" fmla="*/ 1597818 w 1662112"/>
                <a:gd name="connsiteY42" fmla="*/ 223838 h 495300"/>
                <a:gd name="connsiteX43" fmla="*/ 1547812 w 1662112"/>
                <a:gd name="connsiteY43" fmla="*/ 216694 h 495300"/>
                <a:gd name="connsiteX44" fmla="*/ 1483518 w 1662112"/>
                <a:gd name="connsiteY44" fmla="*/ 214313 h 495300"/>
                <a:gd name="connsiteX45" fmla="*/ 1428750 w 1662112"/>
                <a:gd name="connsiteY45" fmla="*/ 223838 h 495300"/>
                <a:gd name="connsiteX46" fmla="*/ 1197768 w 1662112"/>
                <a:gd name="connsiteY46" fmla="*/ 2714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62112" h="495300">
                  <a:moveTo>
                    <a:pt x="1197768" y="271463"/>
                  </a:moveTo>
                  <a:lnTo>
                    <a:pt x="947737" y="319088"/>
                  </a:lnTo>
                  <a:lnTo>
                    <a:pt x="802481" y="354806"/>
                  </a:lnTo>
                  <a:lnTo>
                    <a:pt x="614362" y="383381"/>
                  </a:lnTo>
                  <a:lnTo>
                    <a:pt x="488156" y="409575"/>
                  </a:lnTo>
                  <a:lnTo>
                    <a:pt x="419100" y="431006"/>
                  </a:lnTo>
                  <a:lnTo>
                    <a:pt x="292893" y="478631"/>
                  </a:lnTo>
                  <a:lnTo>
                    <a:pt x="257175" y="492919"/>
                  </a:lnTo>
                  <a:lnTo>
                    <a:pt x="230981" y="495300"/>
                  </a:lnTo>
                  <a:lnTo>
                    <a:pt x="200025" y="485775"/>
                  </a:lnTo>
                  <a:lnTo>
                    <a:pt x="171450" y="466725"/>
                  </a:lnTo>
                  <a:lnTo>
                    <a:pt x="133350" y="433388"/>
                  </a:lnTo>
                  <a:lnTo>
                    <a:pt x="85725" y="378619"/>
                  </a:lnTo>
                  <a:lnTo>
                    <a:pt x="40481" y="319088"/>
                  </a:lnTo>
                  <a:lnTo>
                    <a:pt x="4762" y="259556"/>
                  </a:lnTo>
                  <a:lnTo>
                    <a:pt x="0" y="240506"/>
                  </a:lnTo>
                  <a:lnTo>
                    <a:pt x="4762" y="226219"/>
                  </a:lnTo>
                  <a:lnTo>
                    <a:pt x="28575" y="226219"/>
                  </a:lnTo>
                  <a:lnTo>
                    <a:pt x="66675" y="233363"/>
                  </a:lnTo>
                  <a:lnTo>
                    <a:pt x="176212" y="269081"/>
                  </a:lnTo>
                  <a:lnTo>
                    <a:pt x="221456" y="276225"/>
                  </a:lnTo>
                  <a:lnTo>
                    <a:pt x="259556" y="276225"/>
                  </a:lnTo>
                  <a:lnTo>
                    <a:pt x="350043" y="266700"/>
                  </a:lnTo>
                  <a:lnTo>
                    <a:pt x="497681" y="230981"/>
                  </a:lnTo>
                  <a:lnTo>
                    <a:pt x="721518" y="171450"/>
                  </a:lnTo>
                  <a:lnTo>
                    <a:pt x="797718" y="150019"/>
                  </a:lnTo>
                  <a:lnTo>
                    <a:pt x="942975" y="119063"/>
                  </a:lnTo>
                  <a:lnTo>
                    <a:pt x="1140618" y="80963"/>
                  </a:lnTo>
                  <a:lnTo>
                    <a:pt x="1204912" y="64294"/>
                  </a:lnTo>
                  <a:lnTo>
                    <a:pt x="1295400" y="28575"/>
                  </a:lnTo>
                  <a:lnTo>
                    <a:pt x="1357312" y="0"/>
                  </a:lnTo>
                  <a:lnTo>
                    <a:pt x="1393031" y="0"/>
                  </a:lnTo>
                  <a:lnTo>
                    <a:pt x="1457325" y="11906"/>
                  </a:lnTo>
                  <a:lnTo>
                    <a:pt x="1509712" y="28575"/>
                  </a:lnTo>
                  <a:lnTo>
                    <a:pt x="1552575" y="50006"/>
                  </a:lnTo>
                  <a:lnTo>
                    <a:pt x="1597818" y="78581"/>
                  </a:lnTo>
                  <a:lnTo>
                    <a:pt x="1628775" y="95250"/>
                  </a:lnTo>
                  <a:lnTo>
                    <a:pt x="1645443" y="109538"/>
                  </a:lnTo>
                  <a:lnTo>
                    <a:pt x="1657350" y="123825"/>
                  </a:lnTo>
                  <a:lnTo>
                    <a:pt x="1662112" y="147638"/>
                  </a:lnTo>
                  <a:lnTo>
                    <a:pt x="1652587" y="178594"/>
                  </a:lnTo>
                  <a:lnTo>
                    <a:pt x="1624012" y="211931"/>
                  </a:lnTo>
                  <a:lnTo>
                    <a:pt x="1597818" y="223838"/>
                  </a:lnTo>
                  <a:lnTo>
                    <a:pt x="1547812" y="216694"/>
                  </a:lnTo>
                  <a:lnTo>
                    <a:pt x="1483518" y="214313"/>
                  </a:lnTo>
                  <a:lnTo>
                    <a:pt x="1428750" y="223838"/>
                  </a:lnTo>
                  <a:lnTo>
                    <a:pt x="1197768" y="2714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08ED676D-E107-46CB-9416-B7C4FBEF9360}"/>
                </a:ext>
              </a:extLst>
            </p:cNvPr>
            <p:cNvSpPr/>
            <p:nvPr/>
          </p:nvSpPr>
          <p:spPr>
            <a:xfrm rot="16200000">
              <a:off x="3917956" y="3578226"/>
              <a:ext cx="4030662" cy="496887"/>
            </a:xfrm>
            <a:custGeom>
              <a:avLst/>
              <a:gdLst>
                <a:gd name="connsiteX0" fmla="*/ 2022653 w 4030675"/>
                <a:gd name="connsiteY0" fmla="*/ 398678 h 497433"/>
                <a:gd name="connsiteX1" fmla="*/ 1269187 w 4030675"/>
                <a:gd name="connsiteY1" fmla="*/ 391363 h 497433"/>
                <a:gd name="connsiteX2" fmla="*/ 746151 w 4030675"/>
                <a:gd name="connsiteY2" fmla="*/ 384048 h 497433"/>
                <a:gd name="connsiteX3" fmla="*/ 201168 w 4030675"/>
                <a:gd name="connsiteY3" fmla="*/ 380390 h 497433"/>
                <a:gd name="connsiteX4" fmla="*/ 142647 w 4030675"/>
                <a:gd name="connsiteY4" fmla="*/ 369417 h 497433"/>
                <a:gd name="connsiteX5" fmla="*/ 91440 w 4030675"/>
                <a:gd name="connsiteY5" fmla="*/ 351129 h 497433"/>
                <a:gd name="connsiteX6" fmla="*/ 43891 w 4030675"/>
                <a:gd name="connsiteY6" fmla="*/ 332841 h 497433"/>
                <a:gd name="connsiteX7" fmla="*/ 21946 w 4030675"/>
                <a:gd name="connsiteY7" fmla="*/ 318211 h 497433"/>
                <a:gd name="connsiteX8" fmla="*/ 7315 w 4030675"/>
                <a:gd name="connsiteY8" fmla="*/ 303581 h 497433"/>
                <a:gd name="connsiteX9" fmla="*/ 0 w 4030675"/>
                <a:gd name="connsiteY9" fmla="*/ 277977 h 497433"/>
                <a:gd name="connsiteX10" fmla="*/ 18288 w 4030675"/>
                <a:gd name="connsiteY10" fmla="*/ 230429 h 497433"/>
                <a:gd name="connsiteX11" fmla="*/ 43891 w 4030675"/>
                <a:gd name="connsiteY11" fmla="*/ 201168 h 497433"/>
                <a:gd name="connsiteX12" fmla="*/ 106071 w 4030675"/>
                <a:gd name="connsiteY12" fmla="*/ 171907 h 497433"/>
                <a:gd name="connsiteX13" fmla="*/ 182880 w 4030675"/>
                <a:gd name="connsiteY13" fmla="*/ 146304 h 497433"/>
                <a:gd name="connsiteX14" fmla="*/ 292608 w 4030675"/>
                <a:gd name="connsiteY14" fmla="*/ 120701 h 497433"/>
                <a:gd name="connsiteX15" fmla="*/ 343815 w 4030675"/>
                <a:gd name="connsiteY15" fmla="*/ 113385 h 497433"/>
                <a:gd name="connsiteX16" fmla="*/ 402336 w 4030675"/>
                <a:gd name="connsiteY16" fmla="*/ 124358 h 497433"/>
                <a:gd name="connsiteX17" fmla="*/ 508407 w 4030675"/>
                <a:gd name="connsiteY17" fmla="*/ 149961 h 497433"/>
                <a:gd name="connsiteX18" fmla="*/ 643738 w 4030675"/>
                <a:gd name="connsiteY18" fmla="*/ 171907 h 497433"/>
                <a:gd name="connsiteX19" fmla="*/ 804672 w 4030675"/>
                <a:gd name="connsiteY19" fmla="*/ 182880 h 497433"/>
                <a:gd name="connsiteX20" fmla="*/ 1345997 w 4030675"/>
                <a:gd name="connsiteY20" fmla="*/ 190195 h 497433"/>
                <a:gd name="connsiteX21" fmla="*/ 2048256 w 4030675"/>
                <a:gd name="connsiteY21" fmla="*/ 197510 h 497433"/>
                <a:gd name="connsiteX22" fmla="*/ 2750515 w 4030675"/>
                <a:gd name="connsiteY22" fmla="*/ 201168 h 497433"/>
                <a:gd name="connsiteX23" fmla="*/ 2944368 w 4030675"/>
                <a:gd name="connsiteY23" fmla="*/ 204825 h 497433"/>
                <a:gd name="connsiteX24" fmla="*/ 3277210 w 4030675"/>
                <a:gd name="connsiteY24" fmla="*/ 201168 h 497433"/>
                <a:gd name="connsiteX25" fmla="*/ 3664915 w 4030675"/>
                <a:gd name="connsiteY25" fmla="*/ 197510 h 497433"/>
                <a:gd name="connsiteX26" fmla="*/ 3778301 w 4030675"/>
                <a:gd name="connsiteY26" fmla="*/ 193853 h 497433"/>
                <a:gd name="connsiteX27" fmla="*/ 3818535 w 4030675"/>
                <a:gd name="connsiteY27" fmla="*/ 182880 h 497433"/>
                <a:gd name="connsiteX28" fmla="*/ 3851453 w 4030675"/>
                <a:gd name="connsiteY28" fmla="*/ 164592 h 497433"/>
                <a:gd name="connsiteX29" fmla="*/ 3888029 w 4030675"/>
                <a:gd name="connsiteY29" fmla="*/ 135331 h 497433"/>
                <a:gd name="connsiteX30" fmla="*/ 3928263 w 4030675"/>
                <a:gd name="connsiteY30" fmla="*/ 87782 h 497433"/>
                <a:gd name="connsiteX31" fmla="*/ 3968496 w 4030675"/>
                <a:gd name="connsiteY31" fmla="*/ 29261 h 497433"/>
                <a:gd name="connsiteX32" fmla="*/ 3990442 w 4030675"/>
                <a:gd name="connsiteY32" fmla="*/ 7315 h 497433"/>
                <a:gd name="connsiteX33" fmla="*/ 4008730 w 4030675"/>
                <a:gd name="connsiteY33" fmla="*/ 0 h 497433"/>
                <a:gd name="connsiteX34" fmla="*/ 4023360 w 4030675"/>
                <a:gd name="connsiteY34" fmla="*/ 0 h 497433"/>
                <a:gd name="connsiteX35" fmla="*/ 4027018 w 4030675"/>
                <a:gd name="connsiteY35" fmla="*/ 7315 h 497433"/>
                <a:gd name="connsiteX36" fmla="*/ 4030675 w 4030675"/>
                <a:gd name="connsiteY36" fmla="*/ 25603 h 497433"/>
                <a:gd name="connsiteX37" fmla="*/ 4023360 w 4030675"/>
                <a:gd name="connsiteY37" fmla="*/ 98755 h 497433"/>
                <a:gd name="connsiteX38" fmla="*/ 3986784 w 4030675"/>
                <a:gd name="connsiteY38" fmla="*/ 215798 h 497433"/>
                <a:gd name="connsiteX39" fmla="*/ 3939235 w 4030675"/>
                <a:gd name="connsiteY39" fmla="*/ 318211 h 497433"/>
                <a:gd name="connsiteX40" fmla="*/ 3888029 w 4030675"/>
                <a:gd name="connsiteY40" fmla="*/ 391363 h 497433"/>
                <a:gd name="connsiteX41" fmla="*/ 3829507 w 4030675"/>
                <a:gd name="connsiteY41" fmla="*/ 438912 h 497433"/>
                <a:gd name="connsiteX42" fmla="*/ 3796589 w 4030675"/>
                <a:gd name="connsiteY42" fmla="*/ 479145 h 497433"/>
                <a:gd name="connsiteX43" fmla="*/ 3778301 w 4030675"/>
                <a:gd name="connsiteY43" fmla="*/ 493776 h 497433"/>
                <a:gd name="connsiteX44" fmla="*/ 3749040 w 4030675"/>
                <a:gd name="connsiteY44" fmla="*/ 497433 h 497433"/>
                <a:gd name="connsiteX45" fmla="*/ 3730752 w 4030675"/>
                <a:gd name="connsiteY45" fmla="*/ 486461 h 497433"/>
                <a:gd name="connsiteX46" fmla="*/ 3701491 w 4030675"/>
                <a:gd name="connsiteY46" fmla="*/ 460857 h 497433"/>
                <a:gd name="connsiteX47" fmla="*/ 3672231 w 4030675"/>
                <a:gd name="connsiteY47" fmla="*/ 438912 h 497433"/>
                <a:gd name="connsiteX48" fmla="*/ 3599079 w 4030675"/>
                <a:gd name="connsiteY48" fmla="*/ 398678 h 497433"/>
                <a:gd name="connsiteX49" fmla="*/ 3299155 w 4030675"/>
                <a:gd name="connsiteY49" fmla="*/ 398678 h 497433"/>
                <a:gd name="connsiteX50" fmla="*/ 2922423 w 4030675"/>
                <a:gd name="connsiteY50" fmla="*/ 398678 h 497433"/>
                <a:gd name="connsiteX51" fmla="*/ 2022653 w 4030675"/>
                <a:gd name="connsiteY51" fmla="*/ 398678 h 49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30675" h="497433">
                  <a:moveTo>
                    <a:pt x="2022653" y="398678"/>
                  </a:moveTo>
                  <a:lnTo>
                    <a:pt x="1269187" y="391363"/>
                  </a:lnTo>
                  <a:lnTo>
                    <a:pt x="746151" y="384048"/>
                  </a:lnTo>
                  <a:lnTo>
                    <a:pt x="201168" y="380390"/>
                  </a:lnTo>
                  <a:lnTo>
                    <a:pt x="142647" y="369417"/>
                  </a:lnTo>
                  <a:lnTo>
                    <a:pt x="91440" y="351129"/>
                  </a:lnTo>
                  <a:lnTo>
                    <a:pt x="43891" y="332841"/>
                  </a:lnTo>
                  <a:lnTo>
                    <a:pt x="21946" y="318211"/>
                  </a:lnTo>
                  <a:lnTo>
                    <a:pt x="7315" y="303581"/>
                  </a:lnTo>
                  <a:lnTo>
                    <a:pt x="0" y="277977"/>
                  </a:lnTo>
                  <a:lnTo>
                    <a:pt x="18288" y="230429"/>
                  </a:lnTo>
                  <a:lnTo>
                    <a:pt x="43891" y="201168"/>
                  </a:lnTo>
                  <a:lnTo>
                    <a:pt x="106071" y="171907"/>
                  </a:lnTo>
                  <a:lnTo>
                    <a:pt x="182880" y="146304"/>
                  </a:lnTo>
                  <a:lnTo>
                    <a:pt x="292608" y="120701"/>
                  </a:lnTo>
                  <a:lnTo>
                    <a:pt x="343815" y="113385"/>
                  </a:lnTo>
                  <a:lnTo>
                    <a:pt x="402336" y="124358"/>
                  </a:lnTo>
                  <a:lnTo>
                    <a:pt x="508407" y="149961"/>
                  </a:lnTo>
                  <a:lnTo>
                    <a:pt x="643738" y="171907"/>
                  </a:lnTo>
                  <a:lnTo>
                    <a:pt x="804672" y="182880"/>
                  </a:lnTo>
                  <a:lnTo>
                    <a:pt x="1345997" y="190195"/>
                  </a:lnTo>
                  <a:lnTo>
                    <a:pt x="2048256" y="197510"/>
                  </a:lnTo>
                  <a:lnTo>
                    <a:pt x="2750515" y="201168"/>
                  </a:lnTo>
                  <a:lnTo>
                    <a:pt x="2944368" y="204825"/>
                  </a:lnTo>
                  <a:lnTo>
                    <a:pt x="3277210" y="201168"/>
                  </a:lnTo>
                  <a:lnTo>
                    <a:pt x="3664915" y="197510"/>
                  </a:lnTo>
                  <a:lnTo>
                    <a:pt x="3778301" y="193853"/>
                  </a:lnTo>
                  <a:lnTo>
                    <a:pt x="3818535" y="182880"/>
                  </a:lnTo>
                  <a:lnTo>
                    <a:pt x="3851453" y="164592"/>
                  </a:lnTo>
                  <a:lnTo>
                    <a:pt x="3888029" y="135331"/>
                  </a:lnTo>
                  <a:lnTo>
                    <a:pt x="3928263" y="87782"/>
                  </a:lnTo>
                  <a:lnTo>
                    <a:pt x="3968496" y="29261"/>
                  </a:lnTo>
                  <a:lnTo>
                    <a:pt x="3990442" y="7315"/>
                  </a:lnTo>
                  <a:lnTo>
                    <a:pt x="4008730" y="0"/>
                  </a:lnTo>
                  <a:lnTo>
                    <a:pt x="4023360" y="0"/>
                  </a:lnTo>
                  <a:lnTo>
                    <a:pt x="4027018" y="7315"/>
                  </a:lnTo>
                  <a:lnTo>
                    <a:pt x="4030675" y="25603"/>
                  </a:lnTo>
                  <a:lnTo>
                    <a:pt x="4023360" y="98755"/>
                  </a:lnTo>
                  <a:lnTo>
                    <a:pt x="3986784" y="215798"/>
                  </a:lnTo>
                  <a:lnTo>
                    <a:pt x="3939235" y="318211"/>
                  </a:lnTo>
                  <a:lnTo>
                    <a:pt x="3888029" y="391363"/>
                  </a:lnTo>
                  <a:lnTo>
                    <a:pt x="3829507" y="438912"/>
                  </a:lnTo>
                  <a:lnTo>
                    <a:pt x="3796589" y="479145"/>
                  </a:lnTo>
                  <a:lnTo>
                    <a:pt x="3778301" y="493776"/>
                  </a:lnTo>
                  <a:lnTo>
                    <a:pt x="3749040" y="497433"/>
                  </a:lnTo>
                  <a:lnTo>
                    <a:pt x="3730752" y="486461"/>
                  </a:lnTo>
                  <a:lnTo>
                    <a:pt x="3701491" y="460857"/>
                  </a:lnTo>
                  <a:lnTo>
                    <a:pt x="3672231" y="438912"/>
                  </a:lnTo>
                  <a:lnTo>
                    <a:pt x="3599079" y="398678"/>
                  </a:lnTo>
                  <a:lnTo>
                    <a:pt x="3299155" y="398678"/>
                  </a:lnTo>
                  <a:lnTo>
                    <a:pt x="2922423" y="398678"/>
                  </a:lnTo>
                  <a:lnTo>
                    <a:pt x="2022653" y="3986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A096653-769C-42B5-8BF9-33DB478059AF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67A59305-E4F5-44C9-8688-19815C1C28ED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36" name="フリーフォーム 6">
                <a:extLst>
                  <a:ext uri="{FF2B5EF4-FFF2-40B4-BE49-F238E27FC236}">
                    <a16:creationId xmlns:a16="http://schemas.microsoft.com/office/drawing/2014/main" id="{B5B7FCCB-9EB5-4DF9-863A-7D8BDADFBF12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37" name="フリーフォーム 7">
                <a:extLst>
                  <a:ext uri="{FF2B5EF4-FFF2-40B4-BE49-F238E27FC236}">
                    <a16:creationId xmlns:a16="http://schemas.microsoft.com/office/drawing/2014/main" id="{AD57DBFD-7C8D-41D6-AD04-DF0F6BCD49CD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8" name="フリーフォーム 9">
                <a:extLst>
                  <a:ext uri="{FF2B5EF4-FFF2-40B4-BE49-F238E27FC236}">
                    <a16:creationId xmlns:a16="http://schemas.microsoft.com/office/drawing/2014/main" id="{F56F94AC-5913-4433-B2CA-06EE5B306AFB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394D3507-6A44-490B-BC51-A5C6113A2673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12">
                <a:extLst>
                  <a:ext uri="{FF2B5EF4-FFF2-40B4-BE49-F238E27FC236}">
                    <a16:creationId xmlns:a16="http://schemas.microsoft.com/office/drawing/2014/main" id="{2267C4A4-9FF8-45AA-9197-F3E53139341C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41" name="フリーフォーム 18">
                <a:extLst>
                  <a:ext uri="{FF2B5EF4-FFF2-40B4-BE49-F238E27FC236}">
                    <a16:creationId xmlns:a16="http://schemas.microsoft.com/office/drawing/2014/main" id="{675A65AE-9685-4B61-B429-EF9FF2D574F7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21">
                <a:extLst>
                  <a:ext uri="{FF2B5EF4-FFF2-40B4-BE49-F238E27FC236}">
                    <a16:creationId xmlns:a16="http://schemas.microsoft.com/office/drawing/2014/main" id="{56160A1B-426D-4CAA-A9C6-BBF01466F587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3" name="フリーフォーム 13">
                <a:extLst>
                  <a:ext uri="{FF2B5EF4-FFF2-40B4-BE49-F238E27FC236}">
                    <a16:creationId xmlns:a16="http://schemas.microsoft.com/office/drawing/2014/main" id="{E9F3A956-AF52-48C4-A1E3-E0F59AABD2D9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8">
                <a:extLst>
                  <a:ext uri="{FF2B5EF4-FFF2-40B4-BE49-F238E27FC236}">
                    <a16:creationId xmlns:a16="http://schemas.microsoft.com/office/drawing/2014/main" id="{39A743EF-AC58-48E4-AD22-A0884780435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9">
                <a:extLst>
                  <a:ext uri="{FF2B5EF4-FFF2-40B4-BE49-F238E27FC236}">
                    <a16:creationId xmlns:a16="http://schemas.microsoft.com/office/drawing/2014/main" id="{4C1744CB-C57B-4064-AAE0-D71C98541077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2">
                <a:extLst>
                  <a:ext uri="{FF2B5EF4-FFF2-40B4-BE49-F238E27FC236}">
                    <a16:creationId xmlns:a16="http://schemas.microsoft.com/office/drawing/2014/main" id="{15E06A43-0F2E-4868-A04A-3266478066F8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4B2BC476-9C73-42C1-9BBC-FD0C95193690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0440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13" grpId="0" animBg="1"/>
      <p:bldP spid="19" grpId="0" animBg="1"/>
      <p:bldP spid="22" grpId="0" animBg="1"/>
      <p:bldP spid="14" grpId="0" animBg="1"/>
      <p:bldP spid="9" grpId="0" animBg="1"/>
      <p:bldP spid="20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E8E7F8A-9407-4196-8AA2-298CB1D80FA2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04D088C-F7D1-4542-B05D-273469025196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D4A8FD4-6822-4121-AAAF-FD800E80E03F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C9F5FDC1-E1FD-4FA9-890A-E4FCC2F7F029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514D7C77-48A5-46E9-9419-BDAC78D54B6E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17588917-8F12-456C-A915-12EEB24E3400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CE950A65-CDEC-4034-992B-F2EAA026F183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6BD43811-1CBF-4422-B08A-A053A38525A0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EC91C2B0-FD7D-48E2-8041-2600C9D66882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64633052-073F-4F9A-9159-D635220537EC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93FC584-7C60-4E6B-B061-47476D902B1E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976895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65800C6-6A99-4FD4-8599-5862EB932E2C}"/>
              </a:ext>
            </a:extLst>
          </p:cNvPr>
          <p:cNvSpPr/>
          <p:nvPr/>
        </p:nvSpPr>
        <p:spPr>
          <a:xfrm>
            <a:off x="3603627" y="1627189"/>
            <a:ext cx="1530350" cy="1381125"/>
          </a:xfrm>
          <a:custGeom>
            <a:avLst/>
            <a:gdLst>
              <a:gd name="connsiteX0" fmla="*/ 847725 w 1531144"/>
              <a:gd name="connsiteY0" fmla="*/ 862012 h 1381125"/>
              <a:gd name="connsiteX1" fmla="*/ 609600 w 1531144"/>
              <a:gd name="connsiteY1" fmla="*/ 1035844 h 1381125"/>
              <a:gd name="connsiteX2" fmla="*/ 309563 w 1531144"/>
              <a:gd name="connsiteY2" fmla="*/ 1233487 h 1381125"/>
              <a:gd name="connsiteX3" fmla="*/ 66675 w 1531144"/>
              <a:gd name="connsiteY3" fmla="*/ 1373981 h 1381125"/>
              <a:gd name="connsiteX4" fmla="*/ 50007 w 1531144"/>
              <a:gd name="connsiteY4" fmla="*/ 1378744 h 1381125"/>
              <a:gd name="connsiteX5" fmla="*/ 33338 w 1531144"/>
              <a:gd name="connsiteY5" fmla="*/ 1381125 h 1381125"/>
              <a:gd name="connsiteX6" fmla="*/ 14288 w 1531144"/>
              <a:gd name="connsiteY6" fmla="*/ 1378744 h 1381125"/>
              <a:gd name="connsiteX7" fmla="*/ 4763 w 1531144"/>
              <a:gd name="connsiteY7" fmla="*/ 1369219 h 1381125"/>
              <a:gd name="connsiteX8" fmla="*/ 0 w 1531144"/>
              <a:gd name="connsiteY8" fmla="*/ 1354931 h 1381125"/>
              <a:gd name="connsiteX9" fmla="*/ 0 w 1531144"/>
              <a:gd name="connsiteY9" fmla="*/ 1335881 h 1381125"/>
              <a:gd name="connsiteX10" fmla="*/ 14288 w 1531144"/>
              <a:gd name="connsiteY10" fmla="*/ 1304925 h 1381125"/>
              <a:gd name="connsiteX11" fmla="*/ 166688 w 1531144"/>
              <a:gd name="connsiteY11" fmla="*/ 1195387 h 1381125"/>
              <a:gd name="connsiteX12" fmla="*/ 328613 w 1531144"/>
              <a:gd name="connsiteY12" fmla="*/ 1071562 h 1381125"/>
              <a:gd name="connsiteX13" fmla="*/ 507207 w 1531144"/>
              <a:gd name="connsiteY13" fmla="*/ 919162 h 1381125"/>
              <a:gd name="connsiteX14" fmla="*/ 678657 w 1531144"/>
              <a:gd name="connsiteY14" fmla="*/ 757237 h 1381125"/>
              <a:gd name="connsiteX15" fmla="*/ 814388 w 1531144"/>
              <a:gd name="connsiteY15" fmla="*/ 619125 h 1381125"/>
              <a:gd name="connsiteX16" fmla="*/ 916782 w 1531144"/>
              <a:gd name="connsiteY16" fmla="*/ 509587 h 1381125"/>
              <a:gd name="connsiteX17" fmla="*/ 1019175 w 1531144"/>
              <a:gd name="connsiteY17" fmla="*/ 390525 h 1381125"/>
              <a:gd name="connsiteX18" fmla="*/ 1083469 w 1531144"/>
              <a:gd name="connsiteY18" fmla="*/ 307181 h 1381125"/>
              <a:gd name="connsiteX19" fmla="*/ 1116807 w 1531144"/>
              <a:gd name="connsiteY19" fmla="*/ 250031 h 1381125"/>
              <a:gd name="connsiteX20" fmla="*/ 1119188 w 1531144"/>
              <a:gd name="connsiteY20" fmla="*/ 223837 h 1381125"/>
              <a:gd name="connsiteX21" fmla="*/ 1112044 w 1531144"/>
              <a:gd name="connsiteY21" fmla="*/ 197644 h 1381125"/>
              <a:gd name="connsiteX22" fmla="*/ 1071563 w 1531144"/>
              <a:gd name="connsiteY22" fmla="*/ 121444 h 1381125"/>
              <a:gd name="connsiteX23" fmla="*/ 1040607 w 1531144"/>
              <a:gd name="connsiteY23" fmla="*/ 78581 h 1381125"/>
              <a:gd name="connsiteX24" fmla="*/ 1023938 w 1531144"/>
              <a:gd name="connsiteY24" fmla="*/ 47625 h 1381125"/>
              <a:gd name="connsiteX25" fmla="*/ 1019175 w 1531144"/>
              <a:gd name="connsiteY25" fmla="*/ 26194 h 1381125"/>
              <a:gd name="connsiteX26" fmla="*/ 1021557 w 1531144"/>
              <a:gd name="connsiteY26" fmla="*/ 9525 h 1381125"/>
              <a:gd name="connsiteX27" fmla="*/ 1028700 w 1531144"/>
              <a:gd name="connsiteY27" fmla="*/ 0 h 1381125"/>
              <a:gd name="connsiteX28" fmla="*/ 1050132 w 1531144"/>
              <a:gd name="connsiteY28" fmla="*/ 0 h 1381125"/>
              <a:gd name="connsiteX29" fmla="*/ 1078707 w 1531144"/>
              <a:gd name="connsiteY29" fmla="*/ 11906 h 1381125"/>
              <a:gd name="connsiteX30" fmla="*/ 1112044 w 1531144"/>
              <a:gd name="connsiteY30" fmla="*/ 16669 h 1381125"/>
              <a:gd name="connsiteX31" fmla="*/ 1159669 w 1531144"/>
              <a:gd name="connsiteY31" fmla="*/ 28575 h 1381125"/>
              <a:gd name="connsiteX32" fmla="*/ 1195388 w 1531144"/>
              <a:gd name="connsiteY32" fmla="*/ 45244 h 1381125"/>
              <a:gd name="connsiteX33" fmla="*/ 1254919 w 1531144"/>
              <a:gd name="connsiteY33" fmla="*/ 76200 h 1381125"/>
              <a:gd name="connsiteX34" fmla="*/ 1304925 w 1531144"/>
              <a:gd name="connsiteY34" fmla="*/ 107156 h 1381125"/>
              <a:gd name="connsiteX35" fmla="*/ 1376363 w 1531144"/>
              <a:gd name="connsiteY35" fmla="*/ 159544 h 1381125"/>
              <a:gd name="connsiteX36" fmla="*/ 1433513 w 1531144"/>
              <a:gd name="connsiteY36" fmla="*/ 204787 h 1381125"/>
              <a:gd name="connsiteX37" fmla="*/ 1473994 w 1531144"/>
              <a:gd name="connsiteY37" fmla="*/ 242887 h 1381125"/>
              <a:gd name="connsiteX38" fmla="*/ 1504950 w 1531144"/>
              <a:gd name="connsiteY38" fmla="*/ 273844 h 1381125"/>
              <a:gd name="connsiteX39" fmla="*/ 1519238 w 1531144"/>
              <a:gd name="connsiteY39" fmla="*/ 292894 h 1381125"/>
              <a:gd name="connsiteX40" fmla="*/ 1526382 w 1531144"/>
              <a:gd name="connsiteY40" fmla="*/ 311944 h 1381125"/>
              <a:gd name="connsiteX41" fmla="*/ 1531144 w 1531144"/>
              <a:gd name="connsiteY41" fmla="*/ 326231 h 1381125"/>
              <a:gd name="connsiteX42" fmla="*/ 1528763 w 1531144"/>
              <a:gd name="connsiteY42" fmla="*/ 342900 h 1381125"/>
              <a:gd name="connsiteX43" fmla="*/ 1516857 w 1531144"/>
              <a:gd name="connsiteY43" fmla="*/ 357187 h 1381125"/>
              <a:gd name="connsiteX44" fmla="*/ 1459707 w 1531144"/>
              <a:gd name="connsiteY44" fmla="*/ 378619 h 1381125"/>
              <a:gd name="connsiteX45" fmla="*/ 1421607 w 1531144"/>
              <a:gd name="connsiteY45" fmla="*/ 388144 h 1381125"/>
              <a:gd name="connsiteX46" fmla="*/ 1385888 w 1531144"/>
              <a:gd name="connsiteY46" fmla="*/ 404812 h 1381125"/>
              <a:gd name="connsiteX47" fmla="*/ 1352550 w 1531144"/>
              <a:gd name="connsiteY47" fmla="*/ 431006 h 1381125"/>
              <a:gd name="connsiteX48" fmla="*/ 1185863 w 1531144"/>
              <a:gd name="connsiteY48" fmla="*/ 585787 h 1381125"/>
              <a:gd name="connsiteX49" fmla="*/ 1038225 w 1531144"/>
              <a:gd name="connsiteY49" fmla="*/ 709612 h 1381125"/>
              <a:gd name="connsiteX50" fmla="*/ 847725 w 1531144"/>
              <a:gd name="connsiteY50" fmla="*/ 862012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1144" h="1381125">
                <a:moveTo>
                  <a:pt x="847725" y="862012"/>
                </a:moveTo>
                <a:lnTo>
                  <a:pt x="609600" y="1035844"/>
                </a:lnTo>
                <a:lnTo>
                  <a:pt x="309563" y="1233487"/>
                </a:lnTo>
                <a:lnTo>
                  <a:pt x="66675" y="1373981"/>
                </a:lnTo>
                <a:lnTo>
                  <a:pt x="50007" y="1378744"/>
                </a:lnTo>
                <a:lnTo>
                  <a:pt x="33338" y="1381125"/>
                </a:lnTo>
                <a:lnTo>
                  <a:pt x="14288" y="1378744"/>
                </a:lnTo>
                <a:lnTo>
                  <a:pt x="4763" y="1369219"/>
                </a:lnTo>
                <a:lnTo>
                  <a:pt x="0" y="1354931"/>
                </a:lnTo>
                <a:lnTo>
                  <a:pt x="0" y="1335881"/>
                </a:lnTo>
                <a:lnTo>
                  <a:pt x="14288" y="1304925"/>
                </a:lnTo>
                <a:lnTo>
                  <a:pt x="166688" y="1195387"/>
                </a:lnTo>
                <a:lnTo>
                  <a:pt x="328613" y="1071562"/>
                </a:lnTo>
                <a:lnTo>
                  <a:pt x="507207" y="919162"/>
                </a:lnTo>
                <a:lnTo>
                  <a:pt x="678657" y="757237"/>
                </a:lnTo>
                <a:lnTo>
                  <a:pt x="814388" y="619125"/>
                </a:lnTo>
                <a:lnTo>
                  <a:pt x="916782" y="509587"/>
                </a:lnTo>
                <a:lnTo>
                  <a:pt x="1019175" y="390525"/>
                </a:lnTo>
                <a:lnTo>
                  <a:pt x="1083469" y="307181"/>
                </a:lnTo>
                <a:lnTo>
                  <a:pt x="1116807" y="250031"/>
                </a:lnTo>
                <a:lnTo>
                  <a:pt x="1119188" y="223837"/>
                </a:lnTo>
                <a:lnTo>
                  <a:pt x="1112044" y="197644"/>
                </a:lnTo>
                <a:lnTo>
                  <a:pt x="1071563" y="121444"/>
                </a:lnTo>
                <a:lnTo>
                  <a:pt x="1040607" y="78581"/>
                </a:lnTo>
                <a:lnTo>
                  <a:pt x="1023938" y="47625"/>
                </a:lnTo>
                <a:lnTo>
                  <a:pt x="1019175" y="26194"/>
                </a:lnTo>
                <a:lnTo>
                  <a:pt x="1021557" y="9525"/>
                </a:lnTo>
                <a:lnTo>
                  <a:pt x="1028700" y="0"/>
                </a:lnTo>
                <a:lnTo>
                  <a:pt x="1050132" y="0"/>
                </a:lnTo>
                <a:lnTo>
                  <a:pt x="1078707" y="11906"/>
                </a:lnTo>
                <a:lnTo>
                  <a:pt x="1112044" y="16669"/>
                </a:lnTo>
                <a:lnTo>
                  <a:pt x="1159669" y="28575"/>
                </a:lnTo>
                <a:lnTo>
                  <a:pt x="1195388" y="45244"/>
                </a:lnTo>
                <a:lnTo>
                  <a:pt x="1254919" y="76200"/>
                </a:lnTo>
                <a:lnTo>
                  <a:pt x="1304925" y="107156"/>
                </a:lnTo>
                <a:lnTo>
                  <a:pt x="1376363" y="159544"/>
                </a:lnTo>
                <a:lnTo>
                  <a:pt x="1433513" y="204787"/>
                </a:lnTo>
                <a:lnTo>
                  <a:pt x="1473994" y="242887"/>
                </a:lnTo>
                <a:lnTo>
                  <a:pt x="1504950" y="273844"/>
                </a:lnTo>
                <a:lnTo>
                  <a:pt x="1519238" y="292894"/>
                </a:lnTo>
                <a:lnTo>
                  <a:pt x="1526382" y="311944"/>
                </a:lnTo>
                <a:lnTo>
                  <a:pt x="1531144" y="326231"/>
                </a:lnTo>
                <a:lnTo>
                  <a:pt x="1528763" y="342900"/>
                </a:lnTo>
                <a:lnTo>
                  <a:pt x="1516857" y="357187"/>
                </a:lnTo>
                <a:lnTo>
                  <a:pt x="1459707" y="378619"/>
                </a:lnTo>
                <a:lnTo>
                  <a:pt x="1421607" y="388144"/>
                </a:lnTo>
                <a:lnTo>
                  <a:pt x="1385888" y="404812"/>
                </a:lnTo>
                <a:lnTo>
                  <a:pt x="1352550" y="431006"/>
                </a:lnTo>
                <a:lnTo>
                  <a:pt x="1185863" y="585787"/>
                </a:lnTo>
                <a:lnTo>
                  <a:pt x="1038225" y="709612"/>
                </a:lnTo>
                <a:lnTo>
                  <a:pt x="847725" y="862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C3EB3C-CAE2-4900-BB4B-5749269F977F}"/>
              </a:ext>
            </a:extLst>
          </p:cNvPr>
          <p:cNvSpPr/>
          <p:nvPr/>
        </p:nvSpPr>
        <p:spPr>
          <a:xfrm>
            <a:off x="6094415" y="1733551"/>
            <a:ext cx="1004887" cy="581025"/>
          </a:xfrm>
          <a:custGeom>
            <a:avLst/>
            <a:gdLst>
              <a:gd name="connsiteX0" fmla="*/ 607219 w 1004887"/>
              <a:gd name="connsiteY0" fmla="*/ 416719 h 581025"/>
              <a:gd name="connsiteX1" fmla="*/ 431006 w 1004887"/>
              <a:gd name="connsiteY1" fmla="*/ 288131 h 581025"/>
              <a:gd name="connsiteX2" fmla="*/ 319087 w 1004887"/>
              <a:gd name="connsiteY2" fmla="*/ 214313 h 581025"/>
              <a:gd name="connsiteX3" fmla="*/ 209550 w 1004887"/>
              <a:gd name="connsiteY3" fmla="*/ 145256 h 581025"/>
              <a:gd name="connsiteX4" fmla="*/ 95250 w 1004887"/>
              <a:gd name="connsiteY4" fmla="*/ 80963 h 581025"/>
              <a:gd name="connsiteX5" fmla="*/ 30956 w 1004887"/>
              <a:gd name="connsiteY5" fmla="*/ 52388 h 581025"/>
              <a:gd name="connsiteX6" fmla="*/ 11906 w 1004887"/>
              <a:gd name="connsiteY6" fmla="*/ 42863 h 581025"/>
              <a:gd name="connsiteX7" fmla="*/ 0 w 1004887"/>
              <a:gd name="connsiteY7" fmla="*/ 30956 h 581025"/>
              <a:gd name="connsiteX8" fmla="*/ 2381 w 1004887"/>
              <a:gd name="connsiteY8" fmla="*/ 16669 h 581025"/>
              <a:gd name="connsiteX9" fmla="*/ 11906 w 1004887"/>
              <a:gd name="connsiteY9" fmla="*/ 7144 h 581025"/>
              <a:gd name="connsiteX10" fmla="*/ 33337 w 1004887"/>
              <a:gd name="connsiteY10" fmla="*/ 0 h 581025"/>
              <a:gd name="connsiteX11" fmla="*/ 88106 w 1004887"/>
              <a:gd name="connsiteY11" fmla="*/ 2381 h 581025"/>
              <a:gd name="connsiteX12" fmla="*/ 209550 w 1004887"/>
              <a:gd name="connsiteY12" fmla="*/ 23813 h 581025"/>
              <a:gd name="connsiteX13" fmla="*/ 442912 w 1004887"/>
              <a:gd name="connsiteY13" fmla="*/ 71438 h 581025"/>
              <a:gd name="connsiteX14" fmla="*/ 623887 w 1004887"/>
              <a:gd name="connsiteY14" fmla="*/ 109538 h 581025"/>
              <a:gd name="connsiteX15" fmla="*/ 742950 w 1004887"/>
              <a:gd name="connsiteY15" fmla="*/ 133350 h 581025"/>
              <a:gd name="connsiteX16" fmla="*/ 769144 w 1004887"/>
              <a:gd name="connsiteY16" fmla="*/ 140494 h 581025"/>
              <a:gd name="connsiteX17" fmla="*/ 804862 w 1004887"/>
              <a:gd name="connsiteY17" fmla="*/ 154781 h 581025"/>
              <a:gd name="connsiteX18" fmla="*/ 833437 w 1004887"/>
              <a:gd name="connsiteY18" fmla="*/ 169069 h 581025"/>
              <a:gd name="connsiteX19" fmla="*/ 859631 w 1004887"/>
              <a:gd name="connsiteY19" fmla="*/ 190500 h 581025"/>
              <a:gd name="connsiteX20" fmla="*/ 892969 w 1004887"/>
              <a:gd name="connsiteY20" fmla="*/ 221456 h 581025"/>
              <a:gd name="connsiteX21" fmla="*/ 914400 w 1004887"/>
              <a:gd name="connsiteY21" fmla="*/ 250031 h 581025"/>
              <a:gd name="connsiteX22" fmla="*/ 950119 w 1004887"/>
              <a:gd name="connsiteY22" fmla="*/ 304800 h 581025"/>
              <a:gd name="connsiteX23" fmla="*/ 973931 w 1004887"/>
              <a:gd name="connsiteY23" fmla="*/ 357188 h 581025"/>
              <a:gd name="connsiteX24" fmla="*/ 990600 w 1004887"/>
              <a:gd name="connsiteY24" fmla="*/ 409575 h 581025"/>
              <a:gd name="connsiteX25" fmla="*/ 1002506 w 1004887"/>
              <a:gd name="connsiteY25" fmla="*/ 457200 h 581025"/>
              <a:gd name="connsiteX26" fmla="*/ 1004887 w 1004887"/>
              <a:gd name="connsiteY26" fmla="*/ 492919 h 581025"/>
              <a:gd name="connsiteX27" fmla="*/ 997744 w 1004887"/>
              <a:gd name="connsiteY27" fmla="*/ 538163 h 581025"/>
              <a:gd name="connsiteX28" fmla="*/ 988219 w 1004887"/>
              <a:gd name="connsiteY28" fmla="*/ 559594 h 581025"/>
              <a:gd name="connsiteX29" fmla="*/ 976312 w 1004887"/>
              <a:gd name="connsiteY29" fmla="*/ 573881 h 581025"/>
              <a:gd name="connsiteX30" fmla="*/ 954881 w 1004887"/>
              <a:gd name="connsiteY30" fmla="*/ 578644 h 581025"/>
              <a:gd name="connsiteX31" fmla="*/ 916781 w 1004887"/>
              <a:gd name="connsiteY31" fmla="*/ 581025 h 581025"/>
              <a:gd name="connsiteX32" fmla="*/ 866775 w 1004887"/>
              <a:gd name="connsiteY32" fmla="*/ 576263 h 581025"/>
              <a:gd name="connsiteX33" fmla="*/ 809625 w 1004887"/>
              <a:gd name="connsiteY33" fmla="*/ 559594 h 581025"/>
              <a:gd name="connsiteX34" fmla="*/ 742950 w 1004887"/>
              <a:gd name="connsiteY34" fmla="*/ 528638 h 581025"/>
              <a:gd name="connsiteX35" fmla="*/ 607219 w 1004887"/>
              <a:gd name="connsiteY35" fmla="*/ 4167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581025">
                <a:moveTo>
                  <a:pt x="607219" y="416719"/>
                </a:moveTo>
                <a:lnTo>
                  <a:pt x="431006" y="288131"/>
                </a:lnTo>
                <a:lnTo>
                  <a:pt x="319087" y="214313"/>
                </a:lnTo>
                <a:lnTo>
                  <a:pt x="209550" y="145256"/>
                </a:lnTo>
                <a:lnTo>
                  <a:pt x="95250" y="80963"/>
                </a:lnTo>
                <a:lnTo>
                  <a:pt x="30956" y="52388"/>
                </a:lnTo>
                <a:lnTo>
                  <a:pt x="11906" y="42863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7144"/>
                </a:lnTo>
                <a:lnTo>
                  <a:pt x="33337" y="0"/>
                </a:lnTo>
                <a:lnTo>
                  <a:pt x="88106" y="2381"/>
                </a:lnTo>
                <a:lnTo>
                  <a:pt x="209550" y="23813"/>
                </a:lnTo>
                <a:lnTo>
                  <a:pt x="442912" y="71438"/>
                </a:lnTo>
                <a:lnTo>
                  <a:pt x="623887" y="109538"/>
                </a:lnTo>
                <a:lnTo>
                  <a:pt x="742950" y="133350"/>
                </a:lnTo>
                <a:lnTo>
                  <a:pt x="769144" y="140494"/>
                </a:lnTo>
                <a:lnTo>
                  <a:pt x="804862" y="154781"/>
                </a:lnTo>
                <a:lnTo>
                  <a:pt x="833437" y="169069"/>
                </a:lnTo>
                <a:lnTo>
                  <a:pt x="859631" y="190500"/>
                </a:lnTo>
                <a:lnTo>
                  <a:pt x="892969" y="221456"/>
                </a:lnTo>
                <a:lnTo>
                  <a:pt x="914400" y="250031"/>
                </a:lnTo>
                <a:lnTo>
                  <a:pt x="950119" y="304800"/>
                </a:lnTo>
                <a:lnTo>
                  <a:pt x="973931" y="357188"/>
                </a:lnTo>
                <a:lnTo>
                  <a:pt x="990600" y="409575"/>
                </a:lnTo>
                <a:lnTo>
                  <a:pt x="1002506" y="457200"/>
                </a:lnTo>
                <a:lnTo>
                  <a:pt x="1004887" y="492919"/>
                </a:lnTo>
                <a:lnTo>
                  <a:pt x="997744" y="538163"/>
                </a:lnTo>
                <a:lnTo>
                  <a:pt x="988219" y="559594"/>
                </a:lnTo>
                <a:lnTo>
                  <a:pt x="976312" y="573881"/>
                </a:lnTo>
                <a:lnTo>
                  <a:pt x="954881" y="578644"/>
                </a:lnTo>
                <a:lnTo>
                  <a:pt x="916781" y="581025"/>
                </a:lnTo>
                <a:lnTo>
                  <a:pt x="866775" y="576263"/>
                </a:lnTo>
                <a:lnTo>
                  <a:pt x="809625" y="559594"/>
                </a:lnTo>
                <a:lnTo>
                  <a:pt x="742950" y="528638"/>
                </a:lnTo>
                <a:lnTo>
                  <a:pt x="607219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041C6C-4891-4EBF-8063-0D705CF9BEFA}"/>
              </a:ext>
            </a:extLst>
          </p:cNvPr>
          <p:cNvSpPr/>
          <p:nvPr/>
        </p:nvSpPr>
        <p:spPr>
          <a:xfrm rot="16200000">
            <a:off x="3374234" y="2642394"/>
            <a:ext cx="2044700" cy="1719263"/>
          </a:xfrm>
          <a:custGeom>
            <a:avLst/>
            <a:gdLst>
              <a:gd name="connsiteX0" fmla="*/ 1102518 w 2045493"/>
              <a:gd name="connsiteY0" fmla="*/ 1231106 h 1719262"/>
              <a:gd name="connsiteX1" fmla="*/ 897731 w 2045493"/>
              <a:gd name="connsiteY1" fmla="*/ 1069181 h 1719262"/>
              <a:gd name="connsiteX2" fmla="*/ 776287 w 2045493"/>
              <a:gd name="connsiteY2" fmla="*/ 945356 h 1719262"/>
              <a:gd name="connsiteX3" fmla="*/ 540543 w 2045493"/>
              <a:gd name="connsiteY3" fmla="*/ 723900 h 1719262"/>
              <a:gd name="connsiteX4" fmla="*/ 402431 w 2045493"/>
              <a:gd name="connsiteY4" fmla="*/ 581025 h 1719262"/>
              <a:gd name="connsiteX5" fmla="*/ 269081 w 2045493"/>
              <a:gd name="connsiteY5" fmla="*/ 431006 h 1719262"/>
              <a:gd name="connsiteX6" fmla="*/ 169068 w 2045493"/>
              <a:gd name="connsiteY6" fmla="*/ 304800 h 1719262"/>
              <a:gd name="connsiteX7" fmla="*/ 107156 w 2045493"/>
              <a:gd name="connsiteY7" fmla="*/ 216693 h 1719262"/>
              <a:gd name="connsiteX8" fmla="*/ 28575 w 2045493"/>
              <a:gd name="connsiteY8" fmla="*/ 102393 h 1719262"/>
              <a:gd name="connsiteX9" fmla="*/ 4762 w 2045493"/>
              <a:gd name="connsiteY9" fmla="*/ 64293 h 1719262"/>
              <a:gd name="connsiteX10" fmla="*/ 2381 w 2045493"/>
              <a:gd name="connsiteY10" fmla="*/ 54768 h 1719262"/>
              <a:gd name="connsiteX11" fmla="*/ 0 w 2045493"/>
              <a:gd name="connsiteY11" fmla="*/ 40481 h 1719262"/>
              <a:gd name="connsiteX12" fmla="*/ 2381 w 2045493"/>
              <a:gd name="connsiteY12" fmla="*/ 19050 h 1719262"/>
              <a:gd name="connsiteX13" fmla="*/ 16668 w 2045493"/>
              <a:gd name="connsiteY13" fmla="*/ 4762 h 1719262"/>
              <a:gd name="connsiteX14" fmla="*/ 35718 w 2045493"/>
              <a:gd name="connsiteY14" fmla="*/ 0 h 1719262"/>
              <a:gd name="connsiteX15" fmla="*/ 61912 w 2045493"/>
              <a:gd name="connsiteY15" fmla="*/ 4762 h 1719262"/>
              <a:gd name="connsiteX16" fmla="*/ 80962 w 2045493"/>
              <a:gd name="connsiteY16" fmla="*/ 23812 h 1719262"/>
              <a:gd name="connsiteX17" fmla="*/ 223837 w 2045493"/>
              <a:gd name="connsiteY17" fmla="*/ 180975 h 1719262"/>
              <a:gd name="connsiteX18" fmla="*/ 364331 w 2045493"/>
              <a:gd name="connsiteY18" fmla="*/ 323850 h 1719262"/>
              <a:gd name="connsiteX19" fmla="*/ 497681 w 2045493"/>
              <a:gd name="connsiteY19" fmla="*/ 454818 h 1719262"/>
              <a:gd name="connsiteX20" fmla="*/ 652462 w 2045493"/>
              <a:gd name="connsiteY20" fmla="*/ 592931 h 1719262"/>
              <a:gd name="connsiteX21" fmla="*/ 769143 w 2045493"/>
              <a:gd name="connsiteY21" fmla="*/ 692943 h 1719262"/>
              <a:gd name="connsiteX22" fmla="*/ 892968 w 2045493"/>
              <a:gd name="connsiteY22" fmla="*/ 790575 h 1719262"/>
              <a:gd name="connsiteX23" fmla="*/ 1028700 w 2045493"/>
              <a:gd name="connsiteY23" fmla="*/ 900112 h 1719262"/>
              <a:gd name="connsiteX24" fmla="*/ 1143000 w 2045493"/>
              <a:gd name="connsiteY24" fmla="*/ 985837 h 1719262"/>
              <a:gd name="connsiteX25" fmla="*/ 1283493 w 2045493"/>
              <a:gd name="connsiteY25" fmla="*/ 1083468 h 1719262"/>
              <a:gd name="connsiteX26" fmla="*/ 1438275 w 2045493"/>
              <a:gd name="connsiteY26" fmla="*/ 1178718 h 1719262"/>
              <a:gd name="connsiteX27" fmla="*/ 1597818 w 2045493"/>
              <a:gd name="connsiteY27" fmla="*/ 1271587 h 1719262"/>
              <a:gd name="connsiteX28" fmla="*/ 1666875 w 2045493"/>
              <a:gd name="connsiteY28" fmla="*/ 1304925 h 1719262"/>
              <a:gd name="connsiteX29" fmla="*/ 1726406 w 2045493"/>
              <a:gd name="connsiteY29" fmla="*/ 1326356 h 1719262"/>
              <a:gd name="connsiteX30" fmla="*/ 1774031 w 2045493"/>
              <a:gd name="connsiteY30" fmla="*/ 1338262 h 1719262"/>
              <a:gd name="connsiteX31" fmla="*/ 1816893 w 2045493"/>
              <a:gd name="connsiteY31" fmla="*/ 1345406 h 1719262"/>
              <a:gd name="connsiteX32" fmla="*/ 1881187 w 2045493"/>
              <a:gd name="connsiteY32" fmla="*/ 1335881 h 1719262"/>
              <a:gd name="connsiteX33" fmla="*/ 1938337 w 2045493"/>
              <a:gd name="connsiteY33" fmla="*/ 1307306 h 1719262"/>
              <a:gd name="connsiteX34" fmla="*/ 1978818 w 2045493"/>
              <a:gd name="connsiteY34" fmla="*/ 1285875 h 1719262"/>
              <a:gd name="connsiteX35" fmla="*/ 2005012 w 2045493"/>
              <a:gd name="connsiteY35" fmla="*/ 1271587 h 1719262"/>
              <a:gd name="connsiteX36" fmla="*/ 2021681 w 2045493"/>
              <a:gd name="connsiteY36" fmla="*/ 1264443 h 1719262"/>
              <a:gd name="connsiteX37" fmla="*/ 2033587 w 2045493"/>
              <a:gd name="connsiteY37" fmla="*/ 1264443 h 1719262"/>
              <a:gd name="connsiteX38" fmla="*/ 2045493 w 2045493"/>
              <a:gd name="connsiteY38" fmla="*/ 1273968 h 1719262"/>
              <a:gd name="connsiteX39" fmla="*/ 2043112 w 2045493"/>
              <a:gd name="connsiteY39" fmla="*/ 1297781 h 1719262"/>
              <a:gd name="connsiteX40" fmla="*/ 2000250 w 2045493"/>
              <a:gd name="connsiteY40" fmla="*/ 1373981 h 1719262"/>
              <a:gd name="connsiteX41" fmla="*/ 1921668 w 2045493"/>
              <a:gd name="connsiteY41" fmla="*/ 1500187 h 1719262"/>
              <a:gd name="connsiteX42" fmla="*/ 1828800 w 2045493"/>
              <a:gd name="connsiteY42" fmla="*/ 1612106 h 1719262"/>
              <a:gd name="connsiteX43" fmla="*/ 1776412 w 2045493"/>
              <a:gd name="connsiteY43" fmla="*/ 1664493 h 1719262"/>
              <a:gd name="connsiteX44" fmla="*/ 1726406 w 2045493"/>
              <a:gd name="connsiteY44" fmla="*/ 1702593 h 1719262"/>
              <a:gd name="connsiteX45" fmla="*/ 1697831 w 2045493"/>
              <a:gd name="connsiteY45" fmla="*/ 1714500 h 1719262"/>
              <a:gd name="connsiteX46" fmla="*/ 1674018 w 2045493"/>
              <a:gd name="connsiteY46" fmla="*/ 1719262 h 1719262"/>
              <a:gd name="connsiteX47" fmla="*/ 1647825 w 2045493"/>
              <a:gd name="connsiteY47" fmla="*/ 1714500 h 1719262"/>
              <a:gd name="connsiteX48" fmla="*/ 1624012 w 2045493"/>
              <a:gd name="connsiteY48" fmla="*/ 1700212 h 1719262"/>
              <a:gd name="connsiteX49" fmla="*/ 1604962 w 2045493"/>
              <a:gd name="connsiteY49" fmla="*/ 1676400 h 1719262"/>
              <a:gd name="connsiteX50" fmla="*/ 1585912 w 2045493"/>
              <a:gd name="connsiteY50" fmla="*/ 1633537 h 1719262"/>
              <a:gd name="connsiteX51" fmla="*/ 1350168 w 2045493"/>
              <a:gd name="connsiteY51" fmla="*/ 1435893 h 1719262"/>
              <a:gd name="connsiteX52" fmla="*/ 1102518 w 2045493"/>
              <a:gd name="connsiteY52" fmla="*/ 1231106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45493" h="1719262">
                <a:moveTo>
                  <a:pt x="1102518" y="1231106"/>
                </a:moveTo>
                <a:lnTo>
                  <a:pt x="897731" y="1069181"/>
                </a:lnTo>
                <a:lnTo>
                  <a:pt x="776287" y="945356"/>
                </a:lnTo>
                <a:lnTo>
                  <a:pt x="540543" y="723900"/>
                </a:lnTo>
                <a:lnTo>
                  <a:pt x="402431" y="581025"/>
                </a:lnTo>
                <a:lnTo>
                  <a:pt x="269081" y="431006"/>
                </a:lnTo>
                <a:lnTo>
                  <a:pt x="169068" y="304800"/>
                </a:lnTo>
                <a:lnTo>
                  <a:pt x="107156" y="216693"/>
                </a:lnTo>
                <a:lnTo>
                  <a:pt x="28575" y="102393"/>
                </a:lnTo>
                <a:lnTo>
                  <a:pt x="4762" y="64293"/>
                </a:lnTo>
                <a:lnTo>
                  <a:pt x="2381" y="54768"/>
                </a:lnTo>
                <a:lnTo>
                  <a:pt x="0" y="40481"/>
                </a:lnTo>
                <a:lnTo>
                  <a:pt x="2381" y="19050"/>
                </a:lnTo>
                <a:lnTo>
                  <a:pt x="16668" y="4762"/>
                </a:lnTo>
                <a:lnTo>
                  <a:pt x="35718" y="0"/>
                </a:lnTo>
                <a:lnTo>
                  <a:pt x="61912" y="4762"/>
                </a:lnTo>
                <a:lnTo>
                  <a:pt x="80962" y="23812"/>
                </a:lnTo>
                <a:lnTo>
                  <a:pt x="223837" y="180975"/>
                </a:lnTo>
                <a:lnTo>
                  <a:pt x="364331" y="323850"/>
                </a:lnTo>
                <a:lnTo>
                  <a:pt x="497681" y="454818"/>
                </a:lnTo>
                <a:lnTo>
                  <a:pt x="652462" y="592931"/>
                </a:lnTo>
                <a:lnTo>
                  <a:pt x="769143" y="692943"/>
                </a:lnTo>
                <a:lnTo>
                  <a:pt x="892968" y="790575"/>
                </a:lnTo>
                <a:lnTo>
                  <a:pt x="1028700" y="900112"/>
                </a:lnTo>
                <a:lnTo>
                  <a:pt x="1143000" y="985837"/>
                </a:lnTo>
                <a:lnTo>
                  <a:pt x="1283493" y="1083468"/>
                </a:lnTo>
                <a:lnTo>
                  <a:pt x="1438275" y="1178718"/>
                </a:lnTo>
                <a:lnTo>
                  <a:pt x="1597818" y="1271587"/>
                </a:lnTo>
                <a:lnTo>
                  <a:pt x="1666875" y="1304925"/>
                </a:lnTo>
                <a:lnTo>
                  <a:pt x="1726406" y="1326356"/>
                </a:lnTo>
                <a:lnTo>
                  <a:pt x="1774031" y="1338262"/>
                </a:lnTo>
                <a:lnTo>
                  <a:pt x="1816893" y="1345406"/>
                </a:lnTo>
                <a:lnTo>
                  <a:pt x="1881187" y="1335881"/>
                </a:lnTo>
                <a:lnTo>
                  <a:pt x="1938337" y="1307306"/>
                </a:lnTo>
                <a:lnTo>
                  <a:pt x="1978818" y="1285875"/>
                </a:lnTo>
                <a:lnTo>
                  <a:pt x="2005012" y="1271587"/>
                </a:lnTo>
                <a:lnTo>
                  <a:pt x="2021681" y="1264443"/>
                </a:lnTo>
                <a:lnTo>
                  <a:pt x="2033587" y="1264443"/>
                </a:lnTo>
                <a:lnTo>
                  <a:pt x="2045493" y="1273968"/>
                </a:lnTo>
                <a:lnTo>
                  <a:pt x="2043112" y="1297781"/>
                </a:lnTo>
                <a:lnTo>
                  <a:pt x="2000250" y="1373981"/>
                </a:lnTo>
                <a:lnTo>
                  <a:pt x="1921668" y="1500187"/>
                </a:lnTo>
                <a:lnTo>
                  <a:pt x="1828800" y="1612106"/>
                </a:lnTo>
                <a:lnTo>
                  <a:pt x="1776412" y="1664493"/>
                </a:lnTo>
                <a:lnTo>
                  <a:pt x="1726406" y="1702593"/>
                </a:lnTo>
                <a:lnTo>
                  <a:pt x="1697831" y="1714500"/>
                </a:lnTo>
                <a:lnTo>
                  <a:pt x="1674018" y="1719262"/>
                </a:lnTo>
                <a:lnTo>
                  <a:pt x="1647825" y="1714500"/>
                </a:lnTo>
                <a:lnTo>
                  <a:pt x="1624012" y="1700212"/>
                </a:lnTo>
                <a:lnTo>
                  <a:pt x="1604962" y="1676400"/>
                </a:lnTo>
                <a:lnTo>
                  <a:pt x="1585912" y="1633537"/>
                </a:lnTo>
                <a:lnTo>
                  <a:pt x="1350168" y="1435893"/>
                </a:lnTo>
                <a:lnTo>
                  <a:pt x="1102518" y="1231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E5E8E5-1F0E-4F3F-AD19-75CE70ECC289}"/>
              </a:ext>
            </a:extLst>
          </p:cNvPr>
          <p:cNvSpPr/>
          <p:nvPr/>
        </p:nvSpPr>
        <p:spPr>
          <a:xfrm rot="16200000">
            <a:off x="3436145" y="4537869"/>
            <a:ext cx="2286000" cy="379412"/>
          </a:xfrm>
          <a:custGeom>
            <a:avLst/>
            <a:gdLst>
              <a:gd name="connsiteX0" fmla="*/ 1200150 w 2286000"/>
              <a:gd name="connsiteY0" fmla="*/ 328613 h 378619"/>
              <a:gd name="connsiteX1" fmla="*/ 676275 w 2286000"/>
              <a:gd name="connsiteY1" fmla="*/ 319088 h 378619"/>
              <a:gd name="connsiteX2" fmla="*/ 240507 w 2286000"/>
              <a:gd name="connsiteY2" fmla="*/ 316706 h 378619"/>
              <a:gd name="connsiteX3" fmla="*/ 180975 w 2286000"/>
              <a:gd name="connsiteY3" fmla="*/ 307181 h 378619"/>
              <a:gd name="connsiteX4" fmla="*/ 128588 w 2286000"/>
              <a:gd name="connsiteY4" fmla="*/ 292894 h 378619"/>
              <a:gd name="connsiteX5" fmla="*/ 85725 w 2286000"/>
              <a:gd name="connsiteY5" fmla="*/ 273844 h 378619"/>
              <a:gd name="connsiteX6" fmla="*/ 45244 w 2286000"/>
              <a:gd name="connsiteY6" fmla="*/ 252413 h 378619"/>
              <a:gd name="connsiteX7" fmla="*/ 19050 w 2286000"/>
              <a:gd name="connsiteY7" fmla="*/ 228600 h 378619"/>
              <a:gd name="connsiteX8" fmla="*/ 9525 w 2286000"/>
              <a:gd name="connsiteY8" fmla="*/ 214313 h 378619"/>
              <a:gd name="connsiteX9" fmla="*/ 0 w 2286000"/>
              <a:gd name="connsiteY9" fmla="*/ 192881 h 378619"/>
              <a:gd name="connsiteX10" fmla="*/ 4763 w 2286000"/>
              <a:gd name="connsiteY10" fmla="*/ 164306 h 378619"/>
              <a:gd name="connsiteX11" fmla="*/ 21432 w 2286000"/>
              <a:gd name="connsiteY11" fmla="*/ 130969 h 378619"/>
              <a:gd name="connsiteX12" fmla="*/ 47625 w 2286000"/>
              <a:gd name="connsiteY12" fmla="*/ 104775 h 378619"/>
              <a:gd name="connsiteX13" fmla="*/ 95250 w 2286000"/>
              <a:gd name="connsiteY13" fmla="*/ 76200 h 378619"/>
              <a:gd name="connsiteX14" fmla="*/ 159544 w 2286000"/>
              <a:gd name="connsiteY14" fmla="*/ 52388 h 378619"/>
              <a:gd name="connsiteX15" fmla="*/ 271463 w 2286000"/>
              <a:gd name="connsiteY15" fmla="*/ 28575 h 378619"/>
              <a:gd name="connsiteX16" fmla="*/ 361950 w 2286000"/>
              <a:gd name="connsiteY16" fmla="*/ 14288 h 378619"/>
              <a:gd name="connsiteX17" fmla="*/ 466725 w 2286000"/>
              <a:gd name="connsiteY17" fmla="*/ 0 h 378619"/>
              <a:gd name="connsiteX18" fmla="*/ 533400 w 2286000"/>
              <a:gd name="connsiteY18" fmla="*/ 0 h 378619"/>
              <a:gd name="connsiteX19" fmla="*/ 588169 w 2286000"/>
              <a:gd name="connsiteY19" fmla="*/ 7144 h 378619"/>
              <a:gd name="connsiteX20" fmla="*/ 638175 w 2286000"/>
              <a:gd name="connsiteY20" fmla="*/ 21431 h 378619"/>
              <a:gd name="connsiteX21" fmla="*/ 700088 w 2286000"/>
              <a:gd name="connsiteY21" fmla="*/ 45244 h 378619"/>
              <a:gd name="connsiteX22" fmla="*/ 752475 w 2286000"/>
              <a:gd name="connsiteY22" fmla="*/ 69056 h 378619"/>
              <a:gd name="connsiteX23" fmla="*/ 1083469 w 2286000"/>
              <a:gd name="connsiteY23" fmla="*/ 97631 h 378619"/>
              <a:gd name="connsiteX24" fmla="*/ 1412082 w 2286000"/>
              <a:gd name="connsiteY24" fmla="*/ 126206 h 378619"/>
              <a:gd name="connsiteX25" fmla="*/ 1595438 w 2286000"/>
              <a:gd name="connsiteY25" fmla="*/ 138113 h 378619"/>
              <a:gd name="connsiteX26" fmla="*/ 1831182 w 2286000"/>
              <a:gd name="connsiteY26" fmla="*/ 130969 h 378619"/>
              <a:gd name="connsiteX27" fmla="*/ 1990725 w 2286000"/>
              <a:gd name="connsiteY27" fmla="*/ 111919 h 378619"/>
              <a:gd name="connsiteX28" fmla="*/ 2143125 w 2286000"/>
              <a:gd name="connsiteY28" fmla="*/ 42863 h 378619"/>
              <a:gd name="connsiteX29" fmla="*/ 2286000 w 2286000"/>
              <a:gd name="connsiteY29" fmla="*/ 200025 h 378619"/>
              <a:gd name="connsiteX30" fmla="*/ 2143125 w 2286000"/>
              <a:gd name="connsiteY30" fmla="*/ 366713 h 378619"/>
              <a:gd name="connsiteX31" fmla="*/ 2124075 w 2286000"/>
              <a:gd name="connsiteY31" fmla="*/ 378619 h 378619"/>
              <a:gd name="connsiteX32" fmla="*/ 2012157 w 2286000"/>
              <a:gd name="connsiteY32" fmla="*/ 371475 h 378619"/>
              <a:gd name="connsiteX33" fmla="*/ 1593057 w 2286000"/>
              <a:gd name="connsiteY33" fmla="*/ 342900 h 378619"/>
              <a:gd name="connsiteX34" fmla="*/ 1200150 w 2286000"/>
              <a:gd name="connsiteY34" fmla="*/ 3286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6000" h="378619">
                <a:moveTo>
                  <a:pt x="1200150" y="328613"/>
                </a:moveTo>
                <a:lnTo>
                  <a:pt x="676275" y="319088"/>
                </a:lnTo>
                <a:lnTo>
                  <a:pt x="240507" y="316706"/>
                </a:lnTo>
                <a:lnTo>
                  <a:pt x="180975" y="307181"/>
                </a:lnTo>
                <a:lnTo>
                  <a:pt x="128588" y="292894"/>
                </a:lnTo>
                <a:lnTo>
                  <a:pt x="85725" y="273844"/>
                </a:lnTo>
                <a:lnTo>
                  <a:pt x="45244" y="252413"/>
                </a:lnTo>
                <a:lnTo>
                  <a:pt x="19050" y="228600"/>
                </a:lnTo>
                <a:lnTo>
                  <a:pt x="9525" y="214313"/>
                </a:lnTo>
                <a:lnTo>
                  <a:pt x="0" y="192881"/>
                </a:lnTo>
                <a:lnTo>
                  <a:pt x="4763" y="164306"/>
                </a:lnTo>
                <a:lnTo>
                  <a:pt x="21432" y="130969"/>
                </a:lnTo>
                <a:lnTo>
                  <a:pt x="47625" y="104775"/>
                </a:lnTo>
                <a:lnTo>
                  <a:pt x="95250" y="76200"/>
                </a:lnTo>
                <a:lnTo>
                  <a:pt x="159544" y="52388"/>
                </a:lnTo>
                <a:lnTo>
                  <a:pt x="271463" y="28575"/>
                </a:lnTo>
                <a:lnTo>
                  <a:pt x="361950" y="14288"/>
                </a:lnTo>
                <a:lnTo>
                  <a:pt x="466725" y="0"/>
                </a:lnTo>
                <a:lnTo>
                  <a:pt x="533400" y="0"/>
                </a:lnTo>
                <a:lnTo>
                  <a:pt x="588169" y="7144"/>
                </a:lnTo>
                <a:lnTo>
                  <a:pt x="638175" y="21431"/>
                </a:lnTo>
                <a:lnTo>
                  <a:pt x="700088" y="45244"/>
                </a:lnTo>
                <a:lnTo>
                  <a:pt x="752475" y="69056"/>
                </a:lnTo>
                <a:lnTo>
                  <a:pt x="1083469" y="97631"/>
                </a:lnTo>
                <a:lnTo>
                  <a:pt x="1412082" y="126206"/>
                </a:lnTo>
                <a:lnTo>
                  <a:pt x="1595438" y="138113"/>
                </a:lnTo>
                <a:lnTo>
                  <a:pt x="1831182" y="130969"/>
                </a:lnTo>
                <a:lnTo>
                  <a:pt x="1990725" y="111919"/>
                </a:lnTo>
                <a:lnTo>
                  <a:pt x="2143125" y="42863"/>
                </a:lnTo>
                <a:lnTo>
                  <a:pt x="2286000" y="200025"/>
                </a:lnTo>
                <a:lnTo>
                  <a:pt x="2143125" y="366713"/>
                </a:lnTo>
                <a:lnTo>
                  <a:pt x="2124075" y="378619"/>
                </a:lnTo>
                <a:lnTo>
                  <a:pt x="2012157" y="371475"/>
                </a:lnTo>
                <a:lnTo>
                  <a:pt x="1593057" y="342900"/>
                </a:lnTo>
                <a:lnTo>
                  <a:pt x="1200150" y="328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616E0A-4D21-4B94-9125-534F1FE89A7B}"/>
              </a:ext>
            </a:extLst>
          </p:cNvPr>
          <p:cNvSpPr/>
          <p:nvPr/>
        </p:nvSpPr>
        <p:spPr>
          <a:xfrm>
            <a:off x="5500689" y="2471738"/>
            <a:ext cx="2455862" cy="538162"/>
          </a:xfrm>
          <a:custGeom>
            <a:avLst/>
            <a:gdLst>
              <a:gd name="connsiteX0" fmla="*/ 1602581 w 2455068"/>
              <a:gd name="connsiteY0" fmla="*/ 354806 h 538162"/>
              <a:gd name="connsiteX1" fmla="*/ 1204912 w 2455068"/>
              <a:gd name="connsiteY1" fmla="*/ 402431 h 538162"/>
              <a:gd name="connsiteX2" fmla="*/ 1042987 w 2455068"/>
              <a:gd name="connsiteY2" fmla="*/ 414337 h 538162"/>
              <a:gd name="connsiteX3" fmla="*/ 912018 w 2455068"/>
              <a:gd name="connsiteY3" fmla="*/ 431006 h 538162"/>
              <a:gd name="connsiteX4" fmla="*/ 828675 w 2455068"/>
              <a:gd name="connsiteY4" fmla="*/ 445293 h 538162"/>
              <a:gd name="connsiteX5" fmla="*/ 735806 w 2455068"/>
              <a:gd name="connsiteY5" fmla="*/ 466725 h 538162"/>
              <a:gd name="connsiteX6" fmla="*/ 597693 w 2455068"/>
              <a:gd name="connsiteY6" fmla="*/ 504825 h 538162"/>
              <a:gd name="connsiteX7" fmla="*/ 490537 w 2455068"/>
              <a:gd name="connsiteY7" fmla="*/ 535781 h 538162"/>
              <a:gd name="connsiteX8" fmla="*/ 450056 w 2455068"/>
              <a:gd name="connsiteY8" fmla="*/ 538162 h 538162"/>
              <a:gd name="connsiteX9" fmla="*/ 395287 w 2455068"/>
              <a:gd name="connsiteY9" fmla="*/ 533400 h 538162"/>
              <a:gd name="connsiteX10" fmla="*/ 342900 w 2455068"/>
              <a:gd name="connsiteY10" fmla="*/ 521493 h 538162"/>
              <a:gd name="connsiteX11" fmla="*/ 285750 w 2455068"/>
              <a:gd name="connsiteY11" fmla="*/ 502443 h 538162"/>
              <a:gd name="connsiteX12" fmla="*/ 223837 w 2455068"/>
              <a:gd name="connsiteY12" fmla="*/ 471487 h 538162"/>
              <a:gd name="connsiteX13" fmla="*/ 164306 w 2455068"/>
              <a:gd name="connsiteY13" fmla="*/ 428625 h 538162"/>
              <a:gd name="connsiteX14" fmla="*/ 119062 w 2455068"/>
              <a:gd name="connsiteY14" fmla="*/ 388143 h 538162"/>
              <a:gd name="connsiteX15" fmla="*/ 73818 w 2455068"/>
              <a:gd name="connsiteY15" fmla="*/ 335756 h 538162"/>
              <a:gd name="connsiteX16" fmla="*/ 42862 w 2455068"/>
              <a:gd name="connsiteY16" fmla="*/ 292893 h 538162"/>
              <a:gd name="connsiteX17" fmla="*/ 16668 w 2455068"/>
              <a:gd name="connsiteY17" fmla="*/ 242887 h 538162"/>
              <a:gd name="connsiteX18" fmla="*/ 2381 w 2455068"/>
              <a:gd name="connsiteY18" fmla="*/ 209550 h 538162"/>
              <a:gd name="connsiteX19" fmla="*/ 0 w 2455068"/>
              <a:gd name="connsiteY19" fmla="*/ 190500 h 538162"/>
              <a:gd name="connsiteX20" fmla="*/ 0 w 2455068"/>
              <a:gd name="connsiteY20" fmla="*/ 176212 h 538162"/>
              <a:gd name="connsiteX21" fmla="*/ 4762 w 2455068"/>
              <a:gd name="connsiteY21" fmla="*/ 164306 h 538162"/>
              <a:gd name="connsiteX22" fmla="*/ 16668 w 2455068"/>
              <a:gd name="connsiteY22" fmla="*/ 159543 h 538162"/>
              <a:gd name="connsiteX23" fmla="*/ 38100 w 2455068"/>
              <a:gd name="connsiteY23" fmla="*/ 161925 h 538162"/>
              <a:gd name="connsiteX24" fmla="*/ 78581 w 2455068"/>
              <a:gd name="connsiteY24" fmla="*/ 195262 h 538162"/>
              <a:gd name="connsiteX25" fmla="*/ 121443 w 2455068"/>
              <a:gd name="connsiteY25" fmla="*/ 223837 h 538162"/>
              <a:gd name="connsiteX26" fmla="*/ 173831 w 2455068"/>
              <a:gd name="connsiteY26" fmla="*/ 252412 h 538162"/>
              <a:gd name="connsiteX27" fmla="*/ 214312 w 2455068"/>
              <a:gd name="connsiteY27" fmla="*/ 271462 h 538162"/>
              <a:gd name="connsiteX28" fmla="*/ 261937 w 2455068"/>
              <a:gd name="connsiteY28" fmla="*/ 280987 h 538162"/>
              <a:gd name="connsiteX29" fmla="*/ 342900 w 2455068"/>
              <a:gd name="connsiteY29" fmla="*/ 285750 h 538162"/>
              <a:gd name="connsiteX30" fmla="*/ 452437 w 2455068"/>
              <a:gd name="connsiteY30" fmla="*/ 288131 h 538162"/>
              <a:gd name="connsiteX31" fmla="*/ 576262 w 2455068"/>
              <a:gd name="connsiteY31" fmla="*/ 273843 h 538162"/>
              <a:gd name="connsiteX32" fmla="*/ 990600 w 2455068"/>
              <a:gd name="connsiteY32" fmla="*/ 223837 h 538162"/>
              <a:gd name="connsiteX33" fmla="*/ 1331118 w 2455068"/>
              <a:gd name="connsiteY33" fmla="*/ 171450 h 538162"/>
              <a:gd name="connsiteX34" fmla="*/ 1616868 w 2455068"/>
              <a:gd name="connsiteY34" fmla="*/ 128587 h 538162"/>
              <a:gd name="connsiteX35" fmla="*/ 1747837 w 2455068"/>
              <a:gd name="connsiteY35" fmla="*/ 107156 h 538162"/>
              <a:gd name="connsiteX36" fmla="*/ 1831181 w 2455068"/>
              <a:gd name="connsiteY36" fmla="*/ 88106 h 538162"/>
              <a:gd name="connsiteX37" fmla="*/ 1902618 w 2455068"/>
              <a:gd name="connsiteY37" fmla="*/ 57150 h 538162"/>
              <a:gd name="connsiteX38" fmla="*/ 1945481 w 2455068"/>
              <a:gd name="connsiteY38" fmla="*/ 35718 h 538162"/>
              <a:gd name="connsiteX39" fmla="*/ 1990725 w 2455068"/>
              <a:gd name="connsiteY39" fmla="*/ 2381 h 538162"/>
              <a:gd name="connsiteX40" fmla="*/ 2002631 w 2455068"/>
              <a:gd name="connsiteY40" fmla="*/ 0 h 538162"/>
              <a:gd name="connsiteX41" fmla="*/ 2055018 w 2455068"/>
              <a:gd name="connsiteY41" fmla="*/ 9525 h 538162"/>
              <a:gd name="connsiteX42" fmla="*/ 2181225 w 2455068"/>
              <a:gd name="connsiteY42" fmla="*/ 42862 h 538162"/>
              <a:gd name="connsiteX43" fmla="*/ 2319337 w 2455068"/>
              <a:gd name="connsiteY43" fmla="*/ 90487 h 538162"/>
              <a:gd name="connsiteX44" fmla="*/ 2374106 w 2455068"/>
              <a:gd name="connsiteY44" fmla="*/ 109537 h 538162"/>
              <a:gd name="connsiteX45" fmla="*/ 2388393 w 2455068"/>
              <a:gd name="connsiteY45" fmla="*/ 121443 h 538162"/>
              <a:gd name="connsiteX46" fmla="*/ 2421731 w 2455068"/>
              <a:gd name="connsiteY46" fmla="*/ 159543 h 538162"/>
              <a:gd name="connsiteX47" fmla="*/ 2445543 w 2455068"/>
              <a:gd name="connsiteY47" fmla="*/ 200025 h 538162"/>
              <a:gd name="connsiteX48" fmla="*/ 2452687 w 2455068"/>
              <a:gd name="connsiteY48" fmla="*/ 216693 h 538162"/>
              <a:gd name="connsiteX49" fmla="*/ 2455068 w 2455068"/>
              <a:gd name="connsiteY49" fmla="*/ 235743 h 538162"/>
              <a:gd name="connsiteX50" fmla="*/ 2447925 w 2455068"/>
              <a:gd name="connsiteY50" fmla="*/ 261937 h 538162"/>
              <a:gd name="connsiteX51" fmla="*/ 2433637 w 2455068"/>
              <a:gd name="connsiteY51" fmla="*/ 280987 h 538162"/>
              <a:gd name="connsiteX52" fmla="*/ 2409825 w 2455068"/>
              <a:gd name="connsiteY52" fmla="*/ 295275 h 538162"/>
              <a:gd name="connsiteX53" fmla="*/ 2350293 w 2455068"/>
              <a:gd name="connsiteY53" fmla="*/ 309562 h 538162"/>
              <a:gd name="connsiteX54" fmla="*/ 2219325 w 2455068"/>
              <a:gd name="connsiteY54" fmla="*/ 309562 h 538162"/>
              <a:gd name="connsiteX55" fmla="*/ 2078831 w 2455068"/>
              <a:gd name="connsiteY55" fmla="*/ 309562 h 538162"/>
              <a:gd name="connsiteX56" fmla="*/ 1602581 w 2455068"/>
              <a:gd name="connsiteY56" fmla="*/ 354806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5068" h="538162">
                <a:moveTo>
                  <a:pt x="1602581" y="354806"/>
                </a:moveTo>
                <a:lnTo>
                  <a:pt x="1204912" y="402431"/>
                </a:lnTo>
                <a:lnTo>
                  <a:pt x="1042987" y="414337"/>
                </a:lnTo>
                <a:lnTo>
                  <a:pt x="912018" y="431006"/>
                </a:lnTo>
                <a:lnTo>
                  <a:pt x="828675" y="445293"/>
                </a:lnTo>
                <a:lnTo>
                  <a:pt x="735806" y="466725"/>
                </a:lnTo>
                <a:lnTo>
                  <a:pt x="597693" y="504825"/>
                </a:lnTo>
                <a:lnTo>
                  <a:pt x="490537" y="535781"/>
                </a:lnTo>
                <a:lnTo>
                  <a:pt x="450056" y="538162"/>
                </a:lnTo>
                <a:lnTo>
                  <a:pt x="395287" y="533400"/>
                </a:lnTo>
                <a:lnTo>
                  <a:pt x="342900" y="521493"/>
                </a:lnTo>
                <a:lnTo>
                  <a:pt x="285750" y="502443"/>
                </a:lnTo>
                <a:lnTo>
                  <a:pt x="223837" y="471487"/>
                </a:lnTo>
                <a:lnTo>
                  <a:pt x="164306" y="428625"/>
                </a:lnTo>
                <a:lnTo>
                  <a:pt x="119062" y="388143"/>
                </a:lnTo>
                <a:lnTo>
                  <a:pt x="73818" y="335756"/>
                </a:lnTo>
                <a:lnTo>
                  <a:pt x="42862" y="292893"/>
                </a:lnTo>
                <a:lnTo>
                  <a:pt x="16668" y="242887"/>
                </a:lnTo>
                <a:lnTo>
                  <a:pt x="2381" y="209550"/>
                </a:lnTo>
                <a:lnTo>
                  <a:pt x="0" y="190500"/>
                </a:lnTo>
                <a:lnTo>
                  <a:pt x="0" y="176212"/>
                </a:lnTo>
                <a:lnTo>
                  <a:pt x="4762" y="164306"/>
                </a:lnTo>
                <a:lnTo>
                  <a:pt x="16668" y="159543"/>
                </a:lnTo>
                <a:lnTo>
                  <a:pt x="38100" y="161925"/>
                </a:lnTo>
                <a:lnTo>
                  <a:pt x="78581" y="195262"/>
                </a:lnTo>
                <a:lnTo>
                  <a:pt x="121443" y="223837"/>
                </a:lnTo>
                <a:lnTo>
                  <a:pt x="173831" y="252412"/>
                </a:lnTo>
                <a:lnTo>
                  <a:pt x="214312" y="271462"/>
                </a:lnTo>
                <a:lnTo>
                  <a:pt x="261937" y="280987"/>
                </a:lnTo>
                <a:lnTo>
                  <a:pt x="342900" y="285750"/>
                </a:lnTo>
                <a:lnTo>
                  <a:pt x="452437" y="288131"/>
                </a:lnTo>
                <a:lnTo>
                  <a:pt x="576262" y="273843"/>
                </a:lnTo>
                <a:lnTo>
                  <a:pt x="990600" y="223837"/>
                </a:lnTo>
                <a:lnTo>
                  <a:pt x="1331118" y="171450"/>
                </a:lnTo>
                <a:lnTo>
                  <a:pt x="1616868" y="128587"/>
                </a:lnTo>
                <a:lnTo>
                  <a:pt x="1747837" y="107156"/>
                </a:lnTo>
                <a:lnTo>
                  <a:pt x="1831181" y="88106"/>
                </a:lnTo>
                <a:lnTo>
                  <a:pt x="1902618" y="57150"/>
                </a:lnTo>
                <a:lnTo>
                  <a:pt x="1945481" y="35718"/>
                </a:lnTo>
                <a:lnTo>
                  <a:pt x="1990725" y="2381"/>
                </a:lnTo>
                <a:lnTo>
                  <a:pt x="2002631" y="0"/>
                </a:lnTo>
                <a:lnTo>
                  <a:pt x="2055018" y="9525"/>
                </a:lnTo>
                <a:lnTo>
                  <a:pt x="2181225" y="42862"/>
                </a:lnTo>
                <a:lnTo>
                  <a:pt x="2319337" y="90487"/>
                </a:lnTo>
                <a:lnTo>
                  <a:pt x="2374106" y="109537"/>
                </a:lnTo>
                <a:lnTo>
                  <a:pt x="2388393" y="121443"/>
                </a:lnTo>
                <a:lnTo>
                  <a:pt x="2421731" y="159543"/>
                </a:lnTo>
                <a:lnTo>
                  <a:pt x="2445543" y="200025"/>
                </a:lnTo>
                <a:lnTo>
                  <a:pt x="2452687" y="216693"/>
                </a:lnTo>
                <a:lnTo>
                  <a:pt x="2455068" y="235743"/>
                </a:lnTo>
                <a:lnTo>
                  <a:pt x="2447925" y="261937"/>
                </a:lnTo>
                <a:lnTo>
                  <a:pt x="2433637" y="280987"/>
                </a:lnTo>
                <a:lnTo>
                  <a:pt x="2409825" y="295275"/>
                </a:lnTo>
                <a:lnTo>
                  <a:pt x="2350293" y="309562"/>
                </a:lnTo>
                <a:lnTo>
                  <a:pt x="2219325" y="309562"/>
                </a:lnTo>
                <a:lnTo>
                  <a:pt x="2078831" y="309562"/>
                </a:lnTo>
                <a:lnTo>
                  <a:pt x="1602581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1F2C95-3C3C-49FC-A3E6-36F199C46B19}"/>
              </a:ext>
            </a:extLst>
          </p:cNvPr>
          <p:cNvSpPr/>
          <p:nvPr/>
        </p:nvSpPr>
        <p:spPr>
          <a:xfrm rot="16200000">
            <a:off x="5498308" y="3799682"/>
            <a:ext cx="2484438" cy="523875"/>
          </a:xfrm>
          <a:custGeom>
            <a:avLst/>
            <a:gdLst>
              <a:gd name="connsiteX0" fmla="*/ 711994 w 2483644"/>
              <a:gd name="connsiteY0" fmla="*/ 433388 h 523875"/>
              <a:gd name="connsiteX1" fmla="*/ 14287 w 2483644"/>
              <a:gd name="connsiteY1" fmla="*/ 435769 h 523875"/>
              <a:gd name="connsiteX2" fmla="*/ 0 w 2483644"/>
              <a:gd name="connsiteY2" fmla="*/ 169069 h 523875"/>
              <a:gd name="connsiteX3" fmla="*/ 759619 w 2483644"/>
              <a:gd name="connsiteY3" fmla="*/ 171450 h 523875"/>
              <a:gd name="connsiteX4" fmla="*/ 1212056 w 2483644"/>
              <a:gd name="connsiteY4" fmla="*/ 171450 h 523875"/>
              <a:gd name="connsiteX5" fmla="*/ 1593056 w 2483644"/>
              <a:gd name="connsiteY5" fmla="*/ 169069 h 523875"/>
              <a:gd name="connsiteX6" fmla="*/ 1924050 w 2483644"/>
              <a:gd name="connsiteY6" fmla="*/ 169069 h 523875"/>
              <a:gd name="connsiteX7" fmla="*/ 2076450 w 2483644"/>
              <a:gd name="connsiteY7" fmla="*/ 169069 h 523875"/>
              <a:gd name="connsiteX8" fmla="*/ 2133600 w 2483644"/>
              <a:gd name="connsiteY8" fmla="*/ 166688 h 523875"/>
              <a:gd name="connsiteX9" fmla="*/ 2183606 w 2483644"/>
              <a:gd name="connsiteY9" fmla="*/ 159544 h 523875"/>
              <a:gd name="connsiteX10" fmla="*/ 2238375 w 2483644"/>
              <a:gd name="connsiteY10" fmla="*/ 145257 h 523875"/>
              <a:gd name="connsiteX11" fmla="*/ 2300287 w 2483644"/>
              <a:gd name="connsiteY11" fmla="*/ 121444 h 523875"/>
              <a:gd name="connsiteX12" fmla="*/ 2366962 w 2483644"/>
              <a:gd name="connsiteY12" fmla="*/ 78582 h 523875"/>
              <a:gd name="connsiteX13" fmla="*/ 2447925 w 2483644"/>
              <a:gd name="connsiteY13" fmla="*/ 0 h 523875"/>
              <a:gd name="connsiteX14" fmla="*/ 2483644 w 2483644"/>
              <a:gd name="connsiteY14" fmla="*/ 185738 h 523875"/>
              <a:gd name="connsiteX15" fmla="*/ 2395537 w 2483644"/>
              <a:gd name="connsiteY15" fmla="*/ 323850 h 523875"/>
              <a:gd name="connsiteX16" fmla="*/ 2340769 w 2483644"/>
              <a:gd name="connsiteY16" fmla="*/ 419100 h 523875"/>
              <a:gd name="connsiteX17" fmla="*/ 2278856 w 2483644"/>
              <a:gd name="connsiteY17" fmla="*/ 500063 h 523875"/>
              <a:gd name="connsiteX18" fmla="*/ 2262187 w 2483644"/>
              <a:gd name="connsiteY18" fmla="*/ 514350 h 523875"/>
              <a:gd name="connsiteX19" fmla="*/ 2235994 w 2483644"/>
              <a:gd name="connsiteY19" fmla="*/ 523875 h 523875"/>
              <a:gd name="connsiteX20" fmla="*/ 2216944 w 2483644"/>
              <a:gd name="connsiteY20" fmla="*/ 523875 h 523875"/>
              <a:gd name="connsiteX21" fmla="*/ 2171700 w 2483644"/>
              <a:gd name="connsiteY21" fmla="*/ 509588 h 523875"/>
              <a:gd name="connsiteX22" fmla="*/ 2100262 w 2483644"/>
              <a:gd name="connsiteY22" fmla="*/ 476250 h 523875"/>
              <a:gd name="connsiteX23" fmla="*/ 2033587 w 2483644"/>
              <a:gd name="connsiteY23" fmla="*/ 454819 h 523875"/>
              <a:gd name="connsiteX24" fmla="*/ 1974056 w 2483644"/>
              <a:gd name="connsiteY24" fmla="*/ 438150 h 523875"/>
              <a:gd name="connsiteX25" fmla="*/ 1807369 w 2483644"/>
              <a:gd name="connsiteY25" fmla="*/ 433388 h 523875"/>
              <a:gd name="connsiteX26" fmla="*/ 1402556 w 2483644"/>
              <a:gd name="connsiteY26" fmla="*/ 438150 h 523875"/>
              <a:gd name="connsiteX27" fmla="*/ 1226344 w 2483644"/>
              <a:gd name="connsiteY27" fmla="*/ 431007 h 523875"/>
              <a:gd name="connsiteX28" fmla="*/ 711994 w 2483644"/>
              <a:gd name="connsiteY28" fmla="*/ 4333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83644" h="523875">
                <a:moveTo>
                  <a:pt x="711994" y="433388"/>
                </a:moveTo>
                <a:lnTo>
                  <a:pt x="14287" y="435769"/>
                </a:lnTo>
                <a:lnTo>
                  <a:pt x="0" y="169069"/>
                </a:lnTo>
                <a:lnTo>
                  <a:pt x="759619" y="171450"/>
                </a:lnTo>
                <a:lnTo>
                  <a:pt x="1212056" y="171450"/>
                </a:lnTo>
                <a:lnTo>
                  <a:pt x="1593056" y="169069"/>
                </a:lnTo>
                <a:lnTo>
                  <a:pt x="1924050" y="169069"/>
                </a:lnTo>
                <a:lnTo>
                  <a:pt x="2076450" y="169069"/>
                </a:lnTo>
                <a:lnTo>
                  <a:pt x="2133600" y="166688"/>
                </a:lnTo>
                <a:lnTo>
                  <a:pt x="2183606" y="159544"/>
                </a:lnTo>
                <a:lnTo>
                  <a:pt x="2238375" y="145257"/>
                </a:lnTo>
                <a:lnTo>
                  <a:pt x="2300287" y="121444"/>
                </a:lnTo>
                <a:lnTo>
                  <a:pt x="2366962" y="78582"/>
                </a:lnTo>
                <a:lnTo>
                  <a:pt x="2447925" y="0"/>
                </a:lnTo>
                <a:lnTo>
                  <a:pt x="2483644" y="185738"/>
                </a:lnTo>
                <a:lnTo>
                  <a:pt x="2395537" y="323850"/>
                </a:lnTo>
                <a:lnTo>
                  <a:pt x="2340769" y="419100"/>
                </a:lnTo>
                <a:lnTo>
                  <a:pt x="2278856" y="500063"/>
                </a:lnTo>
                <a:lnTo>
                  <a:pt x="2262187" y="514350"/>
                </a:lnTo>
                <a:lnTo>
                  <a:pt x="2235994" y="523875"/>
                </a:lnTo>
                <a:lnTo>
                  <a:pt x="2216944" y="523875"/>
                </a:lnTo>
                <a:lnTo>
                  <a:pt x="2171700" y="509588"/>
                </a:lnTo>
                <a:lnTo>
                  <a:pt x="2100262" y="476250"/>
                </a:lnTo>
                <a:lnTo>
                  <a:pt x="2033587" y="454819"/>
                </a:lnTo>
                <a:lnTo>
                  <a:pt x="1974056" y="438150"/>
                </a:lnTo>
                <a:lnTo>
                  <a:pt x="1807369" y="433388"/>
                </a:lnTo>
                <a:lnTo>
                  <a:pt x="1402556" y="438150"/>
                </a:lnTo>
                <a:lnTo>
                  <a:pt x="1226344" y="431007"/>
                </a:lnTo>
                <a:lnTo>
                  <a:pt x="711994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AE39EE7-DB76-460F-BBC9-371346130B27}"/>
              </a:ext>
            </a:extLst>
          </p:cNvPr>
          <p:cNvSpPr/>
          <p:nvPr/>
        </p:nvSpPr>
        <p:spPr>
          <a:xfrm>
            <a:off x="5584826" y="3713164"/>
            <a:ext cx="2354263" cy="496887"/>
          </a:xfrm>
          <a:custGeom>
            <a:avLst/>
            <a:gdLst>
              <a:gd name="connsiteX0" fmla="*/ 1619250 w 2355057"/>
              <a:gd name="connsiteY0" fmla="*/ 342900 h 497681"/>
              <a:gd name="connsiteX1" fmla="*/ 1307307 w 2355057"/>
              <a:gd name="connsiteY1" fmla="*/ 371475 h 497681"/>
              <a:gd name="connsiteX2" fmla="*/ 1090613 w 2355057"/>
              <a:gd name="connsiteY2" fmla="*/ 385762 h 497681"/>
              <a:gd name="connsiteX3" fmla="*/ 823913 w 2355057"/>
              <a:gd name="connsiteY3" fmla="*/ 414337 h 497681"/>
              <a:gd name="connsiteX4" fmla="*/ 566738 w 2355057"/>
              <a:gd name="connsiteY4" fmla="*/ 452437 h 497681"/>
              <a:gd name="connsiteX5" fmla="*/ 354807 w 2355057"/>
              <a:gd name="connsiteY5" fmla="*/ 497681 h 497681"/>
              <a:gd name="connsiteX6" fmla="*/ 326232 w 2355057"/>
              <a:gd name="connsiteY6" fmla="*/ 492919 h 497681"/>
              <a:gd name="connsiteX7" fmla="*/ 264319 w 2355057"/>
              <a:gd name="connsiteY7" fmla="*/ 471487 h 497681"/>
              <a:gd name="connsiteX8" fmla="*/ 202407 w 2355057"/>
              <a:gd name="connsiteY8" fmla="*/ 435769 h 497681"/>
              <a:gd name="connsiteX9" fmla="*/ 128588 w 2355057"/>
              <a:gd name="connsiteY9" fmla="*/ 383381 h 497681"/>
              <a:gd name="connsiteX10" fmla="*/ 90488 w 2355057"/>
              <a:gd name="connsiteY10" fmla="*/ 347662 h 497681"/>
              <a:gd name="connsiteX11" fmla="*/ 47625 w 2355057"/>
              <a:gd name="connsiteY11" fmla="*/ 292894 h 497681"/>
              <a:gd name="connsiteX12" fmla="*/ 16669 w 2355057"/>
              <a:gd name="connsiteY12" fmla="*/ 245269 h 497681"/>
              <a:gd name="connsiteX13" fmla="*/ 0 w 2355057"/>
              <a:gd name="connsiteY13" fmla="*/ 207169 h 497681"/>
              <a:gd name="connsiteX14" fmla="*/ 0 w 2355057"/>
              <a:gd name="connsiteY14" fmla="*/ 188119 h 497681"/>
              <a:gd name="connsiteX15" fmla="*/ 4763 w 2355057"/>
              <a:gd name="connsiteY15" fmla="*/ 178594 h 497681"/>
              <a:gd name="connsiteX16" fmla="*/ 11907 w 2355057"/>
              <a:gd name="connsiteY16" fmla="*/ 171450 h 497681"/>
              <a:gd name="connsiteX17" fmla="*/ 28575 w 2355057"/>
              <a:gd name="connsiteY17" fmla="*/ 171450 h 497681"/>
              <a:gd name="connsiteX18" fmla="*/ 57150 w 2355057"/>
              <a:gd name="connsiteY18" fmla="*/ 185737 h 497681"/>
              <a:gd name="connsiteX19" fmla="*/ 104775 w 2355057"/>
              <a:gd name="connsiteY19" fmla="*/ 216694 h 497681"/>
              <a:gd name="connsiteX20" fmla="*/ 150019 w 2355057"/>
              <a:gd name="connsiteY20" fmla="*/ 238125 h 497681"/>
              <a:gd name="connsiteX21" fmla="*/ 200025 w 2355057"/>
              <a:gd name="connsiteY21" fmla="*/ 254794 h 497681"/>
              <a:gd name="connsiteX22" fmla="*/ 250032 w 2355057"/>
              <a:gd name="connsiteY22" fmla="*/ 271462 h 497681"/>
              <a:gd name="connsiteX23" fmla="*/ 321469 w 2355057"/>
              <a:gd name="connsiteY23" fmla="*/ 280987 h 497681"/>
              <a:gd name="connsiteX24" fmla="*/ 407194 w 2355057"/>
              <a:gd name="connsiteY24" fmla="*/ 278606 h 497681"/>
              <a:gd name="connsiteX25" fmla="*/ 640557 w 2355057"/>
              <a:gd name="connsiteY25" fmla="*/ 247650 h 497681"/>
              <a:gd name="connsiteX26" fmla="*/ 1088232 w 2355057"/>
              <a:gd name="connsiteY26" fmla="*/ 180975 h 497681"/>
              <a:gd name="connsiteX27" fmla="*/ 1300163 w 2355057"/>
              <a:gd name="connsiteY27" fmla="*/ 164306 h 497681"/>
              <a:gd name="connsiteX28" fmla="*/ 1407319 w 2355057"/>
              <a:gd name="connsiteY28" fmla="*/ 152400 h 497681"/>
              <a:gd name="connsiteX29" fmla="*/ 1502569 w 2355057"/>
              <a:gd name="connsiteY29" fmla="*/ 130969 h 497681"/>
              <a:gd name="connsiteX30" fmla="*/ 1604963 w 2355057"/>
              <a:gd name="connsiteY30" fmla="*/ 104775 h 497681"/>
              <a:gd name="connsiteX31" fmla="*/ 1716882 w 2355057"/>
              <a:gd name="connsiteY31" fmla="*/ 69056 h 497681"/>
              <a:gd name="connsiteX32" fmla="*/ 1814513 w 2355057"/>
              <a:gd name="connsiteY32" fmla="*/ 30956 h 497681"/>
              <a:gd name="connsiteX33" fmla="*/ 1871663 w 2355057"/>
              <a:gd name="connsiteY33" fmla="*/ 4762 h 497681"/>
              <a:gd name="connsiteX34" fmla="*/ 1890713 w 2355057"/>
              <a:gd name="connsiteY34" fmla="*/ 0 h 497681"/>
              <a:gd name="connsiteX35" fmla="*/ 1950244 w 2355057"/>
              <a:gd name="connsiteY35" fmla="*/ 0 h 497681"/>
              <a:gd name="connsiteX36" fmla="*/ 2059782 w 2355057"/>
              <a:gd name="connsiteY36" fmla="*/ 21431 h 497681"/>
              <a:gd name="connsiteX37" fmla="*/ 2135982 w 2355057"/>
              <a:gd name="connsiteY37" fmla="*/ 38100 h 497681"/>
              <a:gd name="connsiteX38" fmla="*/ 2176463 w 2355057"/>
              <a:gd name="connsiteY38" fmla="*/ 47625 h 497681"/>
              <a:gd name="connsiteX39" fmla="*/ 2205038 w 2355057"/>
              <a:gd name="connsiteY39" fmla="*/ 59531 h 497681"/>
              <a:gd name="connsiteX40" fmla="*/ 2231232 w 2355057"/>
              <a:gd name="connsiteY40" fmla="*/ 73819 h 497681"/>
              <a:gd name="connsiteX41" fmla="*/ 2269332 w 2355057"/>
              <a:gd name="connsiteY41" fmla="*/ 97631 h 497681"/>
              <a:gd name="connsiteX42" fmla="*/ 2290763 w 2355057"/>
              <a:gd name="connsiteY42" fmla="*/ 121444 h 497681"/>
              <a:gd name="connsiteX43" fmla="*/ 2319338 w 2355057"/>
              <a:gd name="connsiteY43" fmla="*/ 150019 h 497681"/>
              <a:gd name="connsiteX44" fmla="*/ 2340769 w 2355057"/>
              <a:gd name="connsiteY44" fmla="*/ 190500 h 497681"/>
              <a:gd name="connsiteX45" fmla="*/ 2355057 w 2355057"/>
              <a:gd name="connsiteY45" fmla="*/ 233362 h 497681"/>
              <a:gd name="connsiteX46" fmla="*/ 2352675 w 2355057"/>
              <a:gd name="connsiteY46" fmla="*/ 254794 h 497681"/>
              <a:gd name="connsiteX47" fmla="*/ 2343150 w 2355057"/>
              <a:gd name="connsiteY47" fmla="*/ 271462 h 497681"/>
              <a:gd name="connsiteX48" fmla="*/ 2326482 w 2355057"/>
              <a:gd name="connsiteY48" fmla="*/ 280987 h 497681"/>
              <a:gd name="connsiteX49" fmla="*/ 2286000 w 2355057"/>
              <a:gd name="connsiteY49" fmla="*/ 290512 h 497681"/>
              <a:gd name="connsiteX50" fmla="*/ 2069307 w 2355057"/>
              <a:gd name="connsiteY50" fmla="*/ 309562 h 497681"/>
              <a:gd name="connsiteX51" fmla="*/ 1619250 w 2355057"/>
              <a:gd name="connsiteY51" fmla="*/ 342900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55057" h="497681">
                <a:moveTo>
                  <a:pt x="1619250" y="342900"/>
                </a:moveTo>
                <a:lnTo>
                  <a:pt x="1307307" y="371475"/>
                </a:lnTo>
                <a:lnTo>
                  <a:pt x="1090613" y="385762"/>
                </a:lnTo>
                <a:lnTo>
                  <a:pt x="823913" y="414337"/>
                </a:lnTo>
                <a:lnTo>
                  <a:pt x="566738" y="452437"/>
                </a:lnTo>
                <a:lnTo>
                  <a:pt x="354807" y="497681"/>
                </a:lnTo>
                <a:lnTo>
                  <a:pt x="326232" y="492919"/>
                </a:lnTo>
                <a:lnTo>
                  <a:pt x="264319" y="471487"/>
                </a:lnTo>
                <a:lnTo>
                  <a:pt x="202407" y="435769"/>
                </a:lnTo>
                <a:lnTo>
                  <a:pt x="128588" y="383381"/>
                </a:lnTo>
                <a:lnTo>
                  <a:pt x="90488" y="347662"/>
                </a:lnTo>
                <a:lnTo>
                  <a:pt x="47625" y="292894"/>
                </a:lnTo>
                <a:lnTo>
                  <a:pt x="16669" y="245269"/>
                </a:lnTo>
                <a:lnTo>
                  <a:pt x="0" y="207169"/>
                </a:lnTo>
                <a:lnTo>
                  <a:pt x="0" y="188119"/>
                </a:lnTo>
                <a:lnTo>
                  <a:pt x="4763" y="178594"/>
                </a:lnTo>
                <a:lnTo>
                  <a:pt x="11907" y="171450"/>
                </a:lnTo>
                <a:lnTo>
                  <a:pt x="28575" y="171450"/>
                </a:lnTo>
                <a:lnTo>
                  <a:pt x="57150" y="185737"/>
                </a:lnTo>
                <a:lnTo>
                  <a:pt x="104775" y="216694"/>
                </a:lnTo>
                <a:lnTo>
                  <a:pt x="150019" y="238125"/>
                </a:lnTo>
                <a:lnTo>
                  <a:pt x="200025" y="254794"/>
                </a:lnTo>
                <a:lnTo>
                  <a:pt x="250032" y="271462"/>
                </a:lnTo>
                <a:lnTo>
                  <a:pt x="321469" y="280987"/>
                </a:lnTo>
                <a:lnTo>
                  <a:pt x="407194" y="278606"/>
                </a:lnTo>
                <a:lnTo>
                  <a:pt x="640557" y="247650"/>
                </a:lnTo>
                <a:lnTo>
                  <a:pt x="1088232" y="180975"/>
                </a:lnTo>
                <a:lnTo>
                  <a:pt x="1300163" y="164306"/>
                </a:lnTo>
                <a:lnTo>
                  <a:pt x="1407319" y="152400"/>
                </a:lnTo>
                <a:lnTo>
                  <a:pt x="1502569" y="130969"/>
                </a:lnTo>
                <a:lnTo>
                  <a:pt x="1604963" y="104775"/>
                </a:lnTo>
                <a:lnTo>
                  <a:pt x="1716882" y="69056"/>
                </a:lnTo>
                <a:lnTo>
                  <a:pt x="1814513" y="30956"/>
                </a:lnTo>
                <a:lnTo>
                  <a:pt x="1871663" y="4762"/>
                </a:lnTo>
                <a:lnTo>
                  <a:pt x="1890713" y="0"/>
                </a:lnTo>
                <a:lnTo>
                  <a:pt x="1950244" y="0"/>
                </a:lnTo>
                <a:lnTo>
                  <a:pt x="2059782" y="21431"/>
                </a:lnTo>
                <a:lnTo>
                  <a:pt x="2135982" y="38100"/>
                </a:lnTo>
                <a:lnTo>
                  <a:pt x="2176463" y="47625"/>
                </a:lnTo>
                <a:lnTo>
                  <a:pt x="2205038" y="59531"/>
                </a:lnTo>
                <a:lnTo>
                  <a:pt x="2231232" y="73819"/>
                </a:lnTo>
                <a:lnTo>
                  <a:pt x="2269332" y="97631"/>
                </a:lnTo>
                <a:lnTo>
                  <a:pt x="2290763" y="121444"/>
                </a:lnTo>
                <a:lnTo>
                  <a:pt x="2319338" y="150019"/>
                </a:lnTo>
                <a:lnTo>
                  <a:pt x="2340769" y="190500"/>
                </a:lnTo>
                <a:lnTo>
                  <a:pt x="2355057" y="233362"/>
                </a:lnTo>
                <a:lnTo>
                  <a:pt x="2352675" y="254794"/>
                </a:lnTo>
                <a:lnTo>
                  <a:pt x="2343150" y="271462"/>
                </a:lnTo>
                <a:lnTo>
                  <a:pt x="2326482" y="280987"/>
                </a:lnTo>
                <a:lnTo>
                  <a:pt x="2286000" y="290512"/>
                </a:lnTo>
                <a:lnTo>
                  <a:pt x="2069307" y="309562"/>
                </a:lnTo>
                <a:lnTo>
                  <a:pt x="1619250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22161D-D1E6-4301-8889-84AFC423F081}"/>
              </a:ext>
            </a:extLst>
          </p:cNvPr>
          <p:cNvSpPr/>
          <p:nvPr/>
        </p:nvSpPr>
        <p:spPr>
          <a:xfrm>
            <a:off x="5030789" y="5126039"/>
            <a:ext cx="3494087" cy="536575"/>
          </a:xfrm>
          <a:custGeom>
            <a:avLst/>
            <a:gdLst>
              <a:gd name="connsiteX0" fmla="*/ 2045141 w 3493181"/>
              <a:gd name="connsiteY0" fmla="*/ 288454 h 536525"/>
              <a:gd name="connsiteX1" fmla="*/ 1641305 w 3493181"/>
              <a:gd name="connsiteY1" fmla="*/ 297108 h 536525"/>
              <a:gd name="connsiteX2" fmla="*/ 1427849 w 3493181"/>
              <a:gd name="connsiteY2" fmla="*/ 317300 h 536525"/>
              <a:gd name="connsiteX3" fmla="*/ 1182663 w 3493181"/>
              <a:gd name="connsiteY3" fmla="*/ 349030 h 536525"/>
              <a:gd name="connsiteX4" fmla="*/ 928823 w 3493181"/>
              <a:gd name="connsiteY4" fmla="*/ 392298 h 536525"/>
              <a:gd name="connsiteX5" fmla="*/ 712482 w 3493181"/>
              <a:gd name="connsiteY5" fmla="*/ 438451 h 536525"/>
              <a:gd name="connsiteX6" fmla="*/ 620177 w 3493181"/>
              <a:gd name="connsiteY6" fmla="*/ 461527 h 536525"/>
              <a:gd name="connsiteX7" fmla="*/ 550948 w 3493181"/>
              <a:gd name="connsiteY7" fmla="*/ 487488 h 536525"/>
              <a:gd name="connsiteX8" fmla="*/ 478834 w 3493181"/>
              <a:gd name="connsiteY8" fmla="*/ 522102 h 536525"/>
              <a:gd name="connsiteX9" fmla="*/ 447105 w 3493181"/>
              <a:gd name="connsiteY9" fmla="*/ 533641 h 536525"/>
              <a:gd name="connsiteX10" fmla="*/ 412490 w 3493181"/>
              <a:gd name="connsiteY10" fmla="*/ 536525 h 536525"/>
              <a:gd name="connsiteX11" fmla="*/ 372106 w 3493181"/>
              <a:gd name="connsiteY11" fmla="*/ 524987 h 536525"/>
              <a:gd name="connsiteX12" fmla="*/ 305762 w 3493181"/>
              <a:gd name="connsiteY12" fmla="*/ 487488 h 536525"/>
              <a:gd name="connsiteX13" fmla="*/ 196149 w 3493181"/>
              <a:gd name="connsiteY13" fmla="*/ 403836 h 536525"/>
              <a:gd name="connsiteX14" fmla="*/ 77883 w 3493181"/>
              <a:gd name="connsiteY14" fmla="*/ 285570 h 536525"/>
              <a:gd name="connsiteX15" fmla="*/ 11539 w 3493181"/>
              <a:gd name="connsiteY15" fmla="*/ 213456 h 536525"/>
              <a:gd name="connsiteX16" fmla="*/ 0 w 3493181"/>
              <a:gd name="connsiteY16" fmla="*/ 196149 h 536525"/>
              <a:gd name="connsiteX17" fmla="*/ 0 w 3493181"/>
              <a:gd name="connsiteY17" fmla="*/ 175957 h 536525"/>
              <a:gd name="connsiteX18" fmla="*/ 2885 w 3493181"/>
              <a:gd name="connsiteY18" fmla="*/ 158650 h 536525"/>
              <a:gd name="connsiteX19" fmla="*/ 23077 w 3493181"/>
              <a:gd name="connsiteY19" fmla="*/ 149996 h 536525"/>
              <a:gd name="connsiteX20" fmla="*/ 40384 w 3493181"/>
              <a:gd name="connsiteY20" fmla="*/ 149996 h 536525"/>
              <a:gd name="connsiteX21" fmla="*/ 135574 w 3493181"/>
              <a:gd name="connsiteY21" fmla="*/ 184611 h 536525"/>
              <a:gd name="connsiteX22" fmla="*/ 219226 w 3493181"/>
              <a:gd name="connsiteY22" fmla="*/ 204803 h 536525"/>
              <a:gd name="connsiteX23" fmla="*/ 279801 w 3493181"/>
              <a:gd name="connsiteY23" fmla="*/ 216341 h 536525"/>
              <a:gd name="connsiteX24" fmla="*/ 328838 w 3493181"/>
              <a:gd name="connsiteY24" fmla="*/ 222110 h 536525"/>
              <a:gd name="connsiteX25" fmla="*/ 412490 w 3493181"/>
              <a:gd name="connsiteY25" fmla="*/ 222110 h 536525"/>
              <a:gd name="connsiteX26" fmla="*/ 804788 w 3493181"/>
              <a:gd name="connsiteY26" fmla="*/ 190380 h 536525"/>
              <a:gd name="connsiteX27" fmla="*/ 1220162 w 3493181"/>
              <a:gd name="connsiteY27" fmla="*/ 149996 h 536525"/>
              <a:gd name="connsiteX28" fmla="*/ 1641305 w 3493181"/>
              <a:gd name="connsiteY28" fmla="*/ 106728 h 536525"/>
              <a:gd name="connsiteX29" fmla="*/ 1851877 w 3493181"/>
              <a:gd name="connsiteY29" fmla="*/ 95190 h 536525"/>
              <a:gd name="connsiteX30" fmla="*/ 2420132 w 3493181"/>
              <a:gd name="connsiteY30" fmla="*/ 69229 h 536525"/>
              <a:gd name="connsiteX31" fmla="*/ 2688394 w 3493181"/>
              <a:gd name="connsiteY31" fmla="*/ 54806 h 536525"/>
              <a:gd name="connsiteX32" fmla="*/ 2751854 w 3493181"/>
              <a:gd name="connsiteY32" fmla="*/ 51922 h 536525"/>
              <a:gd name="connsiteX33" fmla="*/ 2800891 w 3493181"/>
              <a:gd name="connsiteY33" fmla="*/ 43268 h 536525"/>
              <a:gd name="connsiteX34" fmla="*/ 2829737 w 3493181"/>
              <a:gd name="connsiteY34" fmla="*/ 28846 h 536525"/>
              <a:gd name="connsiteX35" fmla="*/ 2867236 w 3493181"/>
              <a:gd name="connsiteY35" fmla="*/ 11538 h 536525"/>
              <a:gd name="connsiteX36" fmla="*/ 2913388 w 3493181"/>
              <a:gd name="connsiteY36" fmla="*/ 0 h 536525"/>
              <a:gd name="connsiteX37" fmla="*/ 2973964 w 3493181"/>
              <a:gd name="connsiteY37" fmla="*/ 2885 h 536525"/>
              <a:gd name="connsiteX38" fmla="*/ 3037424 w 3493181"/>
              <a:gd name="connsiteY38" fmla="*/ 11538 h 536525"/>
              <a:gd name="connsiteX39" fmla="*/ 3121075 w 3493181"/>
              <a:gd name="connsiteY39" fmla="*/ 31730 h 536525"/>
              <a:gd name="connsiteX40" fmla="*/ 3239342 w 3493181"/>
              <a:gd name="connsiteY40" fmla="*/ 74998 h 536525"/>
              <a:gd name="connsiteX41" fmla="*/ 3343185 w 3493181"/>
              <a:gd name="connsiteY41" fmla="*/ 118266 h 536525"/>
              <a:gd name="connsiteX42" fmla="*/ 3386453 w 3493181"/>
              <a:gd name="connsiteY42" fmla="*/ 138458 h 536525"/>
              <a:gd name="connsiteX43" fmla="*/ 3409530 w 3493181"/>
              <a:gd name="connsiteY43" fmla="*/ 152881 h 536525"/>
              <a:gd name="connsiteX44" fmla="*/ 3435491 w 3493181"/>
              <a:gd name="connsiteY44" fmla="*/ 173073 h 536525"/>
              <a:gd name="connsiteX45" fmla="*/ 3461452 w 3493181"/>
              <a:gd name="connsiteY45" fmla="*/ 201918 h 536525"/>
              <a:gd name="connsiteX46" fmla="*/ 3472990 w 3493181"/>
              <a:gd name="connsiteY46" fmla="*/ 222110 h 536525"/>
              <a:gd name="connsiteX47" fmla="*/ 3487412 w 3493181"/>
              <a:gd name="connsiteY47" fmla="*/ 256724 h 536525"/>
              <a:gd name="connsiteX48" fmla="*/ 3493181 w 3493181"/>
              <a:gd name="connsiteY48" fmla="*/ 291339 h 536525"/>
              <a:gd name="connsiteX49" fmla="*/ 3487412 w 3493181"/>
              <a:gd name="connsiteY49" fmla="*/ 343261 h 536525"/>
              <a:gd name="connsiteX50" fmla="*/ 3472990 w 3493181"/>
              <a:gd name="connsiteY50" fmla="*/ 377875 h 536525"/>
              <a:gd name="connsiteX51" fmla="*/ 3455682 w 3493181"/>
              <a:gd name="connsiteY51" fmla="*/ 398067 h 536525"/>
              <a:gd name="connsiteX52" fmla="*/ 3426837 w 3493181"/>
              <a:gd name="connsiteY52" fmla="*/ 403836 h 536525"/>
              <a:gd name="connsiteX53" fmla="*/ 3337416 w 3493181"/>
              <a:gd name="connsiteY53" fmla="*/ 392298 h 536525"/>
              <a:gd name="connsiteX54" fmla="*/ 3112422 w 3493181"/>
              <a:gd name="connsiteY54" fmla="*/ 351914 h 536525"/>
              <a:gd name="connsiteX55" fmla="*/ 2806660 w 3493181"/>
              <a:gd name="connsiteY55" fmla="*/ 311531 h 536525"/>
              <a:gd name="connsiteX56" fmla="*/ 2495130 w 3493181"/>
              <a:gd name="connsiteY56" fmla="*/ 294224 h 536525"/>
              <a:gd name="connsiteX57" fmla="*/ 2045141 w 3493181"/>
              <a:gd name="connsiteY57" fmla="*/ 28845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493181" h="536525">
                <a:moveTo>
                  <a:pt x="2045141" y="288454"/>
                </a:moveTo>
                <a:lnTo>
                  <a:pt x="1641305" y="297108"/>
                </a:lnTo>
                <a:lnTo>
                  <a:pt x="1427849" y="317300"/>
                </a:lnTo>
                <a:lnTo>
                  <a:pt x="1182663" y="349030"/>
                </a:lnTo>
                <a:lnTo>
                  <a:pt x="928823" y="392298"/>
                </a:lnTo>
                <a:lnTo>
                  <a:pt x="712482" y="438451"/>
                </a:lnTo>
                <a:lnTo>
                  <a:pt x="620177" y="461527"/>
                </a:lnTo>
                <a:lnTo>
                  <a:pt x="550948" y="487488"/>
                </a:lnTo>
                <a:lnTo>
                  <a:pt x="478834" y="522102"/>
                </a:lnTo>
                <a:lnTo>
                  <a:pt x="447105" y="533641"/>
                </a:lnTo>
                <a:lnTo>
                  <a:pt x="412490" y="536525"/>
                </a:lnTo>
                <a:lnTo>
                  <a:pt x="372106" y="524987"/>
                </a:lnTo>
                <a:lnTo>
                  <a:pt x="305762" y="487488"/>
                </a:lnTo>
                <a:lnTo>
                  <a:pt x="196149" y="403836"/>
                </a:lnTo>
                <a:lnTo>
                  <a:pt x="77883" y="285570"/>
                </a:lnTo>
                <a:lnTo>
                  <a:pt x="11539" y="213456"/>
                </a:lnTo>
                <a:lnTo>
                  <a:pt x="0" y="196149"/>
                </a:lnTo>
                <a:lnTo>
                  <a:pt x="0" y="175957"/>
                </a:lnTo>
                <a:lnTo>
                  <a:pt x="2885" y="158650"/>
                </a:lnTo>
                <a:lnTo>
                  <a:pt x="23077" y="149996"/>
                </a:lnTo>
                <a:lnTo>
                  <a:pt x="40384" y="149996"/>
                </a:lnTo>
                <a:lnTo>
                  <a:pt x="135574" y="184611"/>
                </a:lnTo>
                <a:lnTo>
                  <a:pt x="219226" y="204803"/>
                </a:lnTo>
                <a:lnTo>
                  <a:pt x="279801" y="216341"/>
                </a:lnTo>
                <a:lnTo>
                  <a:pt x="328838" y="222110"/>
                </a:lnTo>
                <a:lnTo>
                  <a:pt x="412490" y="222110"/>
                </a:lnTo>
                <a:lnTo>
                  <a:pt x="804788" y="190380"/>
                </a:lnTo>
                <a:lnTo>
                  <a:pt x="1220162" y="149996"/>
                </a:lnTo>
                <a:lnTo>
                  <a:pt x="1641305" y="106728"/>
                </a:lnTo>
                <a:lnTo>
                  <a:pt x="1851877" y="95190"/>
                </a:lnTo>
                <a:lnTo>
                  <a:pt x="2420132" y="69229"/>
                </a:lnTo>
                <a:lnTo>
                  <a:pt x="2688394" y="54806"/>
                </a:lnTo>
                <a:lnTo>
                  <a:pt x="2751854" y="51922"/>
                </a:lnTo>
                <a:lnTo>
                  <a:pt x="2800891" y="43268"/>
                </a:lnTo>
                <a:lnTo>
                  <a:pt x="2829737" y="28846"/>
                </a:lnTo>
                <a:lnTo>
                  <a:pt x="2867236" y="11538"/>
                </a:lnTo>
                <a:lnTo>
                  <a:pt x="2913388" y="0"/>
                </a:lnTo>
                <a:lnTo>
                  <a:pt x="2973964" y="2885"/>
                </a:lnTo>
                <a:lnTo>
                  <a:pt x="3037424" y="11538"/>
                </a:lnTo>
                <a:lnTo>
                  <a:pt x="3121075" y="31730"/>
                </a:lnTo>
                <a:lnTo>
                  <a:pt x="3239342" y="74998"/>
                </a:lnTo>
                <a:lnTo>
                  <a:pt x="3343185" y="118266"/>
                </a:lnTo>
                <a:lnTo>
                  <a:pt x="3386453" y="138458"/>
                </a:lnTo>
                <a:lnTo>
                  <a:pt x="3409530" y="152881"/>
                </a:lnTo>
                <a:lnTo>
                  <a:pt x="3435491" y="173073"/>
                </a:lnTo>
                <a:lnTo>
                  <a:pt x="3461452" y="201918"/>
                </a:lnTo>
                <a:lnTo>
                  <a:pt x="3472990" y="222110"/>
                </a:lnTo>
                <a:lnTo>
                  <a:pt x="3487412" y="256724"/>
                </a:lnTo>
                <a:lnTo>
                  <a:pt x="3493181" y="291339"/>
                </a:lnTo>
                <a:lnTo>
                  <a:pt x="3487412" y="343261"/>
                </a:lnTo>
                <a:lnTo>
                  <a:pt x="3472990" y="377875"/>
                </a:lnTo>
                <a:lnTo>
                  <a:pt x="3455682" y="398067"/>
                </a:lnTo>
                <a:lnTo>
                  <a:pt x="3426837" y="403836"/>
                </a:lnTo>
                <a:lnTo>
                  <a:pt x="3337416" y="392298"/>
                </a:lnTo>
                <a:lnTo>
                  <a:pt x="3112422" y="351914"/>
                </a:lnTo>
                <a:lnTo>
                  <a:pt x="2806660" y="311531"/>
                </a:lnTo>
                <a:lnTo>
                  <a:pt x="2495130" y="294224"/>
                </a:lnTo>
                <a:lnTo>
                  <a:pt x="2045141" y="2884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40318BE-99A8-4011-B9DF-5190F37A8728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91F282D-5AEB-4A9B-803E-D755175F39FD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7062CB4-EB2A-46F9-BE8F-FE09E00C3150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48582B2D-8724-4004-B1B4-283DCB4086E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0035A0E-3158-46FF-9951-11BC6162BC45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C05082DA-2B55-41D3-8350-A98442F60F35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34A14D1E-B4DF-44F7-9F0E-EC6E26A7217D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5F3EB79-B28C-4536-BF86-032204858B18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E87F3670-2F8E-406F-8180-D72C302C0951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3DFA1509-105A-4AA5-9440-E1B55D49BDB4}"/>
              </a:ext>
            </a:extLst>
          </p:cNvPr>
          <p:cNvGrpSpPr/>
          <p:nvPr/>
        </p:nvGrpSpPr>
        <p:grpSpPr>
          <a:xfrm>
            <a:off x="3536952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1E44C2-2B67-4EEF-9F38-4E456C7543CA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C23ABB61-B5B5-49B9-8014-CBE3681C640E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0EFF1AD-E8EB-4082-80F9-A6F3D9A0EF0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149F4E81-A81F-45CC-B332-8294372A3AF7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B6C6C7D-F543-466B-AB2D-8E136B9222A6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4DBFF82-5ABA-4A0F-9CA8-6DDCB5A7BA09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2DC9655-F190-4BB4-A471-FF3B16F99312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EFE4D0EF-F2C1-4ADF-B6A3-C37C82F346C2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8274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372D3B-1EA7-49C2-AD4F-0DF518D2D2EE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AA9023-7243-4E6D-9AE7-D64994BF0B7B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D57986A0-641C-43A8-83FE-47030226BAA3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C4F2926A-679E-4F9B-B0E7-7A3EAFCE6FED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87FE5B0B-8485-4E3B-9704-18F2FD9F86DC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919D5077-A362-4ECD-9EA5-467E56A81F80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ED4294F8-83F3-4700-ACBA-CCF58675E02B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DE64F4F3-1ED1-4316-94F2-69B0660CAEEA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F760AAE-3DBC-44CA-993A-631ADD39B9F4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170800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CC7CD51-E2B1-4D9C-8C15-28CD6AEBFA6C}"/>
              </a:ext>
            </a:extLst>
          </p:cNvPr>
          <p:cNvSpPr/>
          <p:nvPr/>
        </p:nvSpPr>
        <p:spPr>
          <a:xfrm>
            <a:off x="5335588" y="1466851"/>
            <a:ext cx="1143000" cy="1217613"/>
          </a:xfrm>
          <a:custGeom>
            <a:avLst/>
            <a:gdLst>
              <a:gd name="connsiteX0" fmla="*/ 659607 w 1143000"/>
              <a:gd name="connsiteY0" fmla="*/ 502444 h 1216819"/>
              <a:gd name="connsiteX1" fmla="*/ 695325 w 1143000"/>
              <a:gd name="connsiteY1" fmla="*/ 447675 h 1216819"/>
              <a:gd name="connsiteX2" fmla="*/ 723900 w 1143000"/>
              <a:gd name="connsiteY2" fmla="*/ 397669 h 1216819"/>
              <a:gd name="connsiteX3" fmla="*/ 742950 w 1143000"/>
              <a:gd name="connsiteY3" fmla="*/ 357188 h 1216819"/>
              <a:gd name="connsiteX4" fmla="*/ 759619 w 1143000"/>
              <a:gd name="connsiteY4" fmla="*/ 321469 h 1216819"/>
              <a:gd name="connsiteX5" fmla="*/ 773907 w 1143000"/>
              <a:gd name="connsiteY5" fmla="*/ 273844 h 1216819"/>
              <a:gd name="connsiteX6" fmla="*/ 776288 w 1143000"/>
              <a:gd name="connsiteY6" fmla="*/ 245269 h 1216819"/>
              <a:gd name="connsiteX7" fmla="*/ 776288 w 1143000"/>
              <a:gd name="connsiteY7" fmla="*/ 226219 h 1216819"/>
              <a:gd name="connsiteX8" fmla="*/ 754857 w 1143000"/>
              <a:gd name="connsiteY8" fmla="*/ 157163 h 1216819"/>
              <a:gd name="connsiteX9" fmla="*/ 714375 w 1143000"/>
              <a:gd name="connsiteY9" fmla="*/ 61913 h 1216819"/>
              <a:gd name="connsiteX10" fmla="*/ 704850 w 1143000"/>
              <a:gd name="connsiteY10" fmla="*/ 30956 h 1216819"/>
              <a:gd name="connsiteX11" fmla="*/ 704850 w 1143000"/>
              <a:gd name="connsiteY11" fmla="*/ 23813 h 1216819"/>
              <a:gd name="connsiteX12" fmla="*/ 704850 w 1143000"/>
              <a:gd name="connsiteY12" fmla="*/ 14288 h 1216819"/>
              <a:gd name="connsiteX13" fmla="*/ 711994 w 1143000"/>
              <a:gd name="connsiteY13" fmla="*/ 4763 h 1216819"/>
              <a:gd name="connsiteX14" fmla="*/ 742950 w 1143000"/>
              <a:gd name="connsiteY14" fmla="*/ 0 h 1216819"/>
              <a:gd name="connsiteX15" fmla="*/ 759619 w 1143000"/>
              <a:gd name="connsiteY15" fmla="*/ 0 h 1216819"/>
              <a:gd name="connsiteX16" fmla="*/ 814388 w 1143000"/>
              <a:gd name="connsiteY16" fmla="*/ 23813 h 1216819"/>
              <a:gd name="connsiteX17" fmla="*/ 912019 w 1143000"/>
              <a:gd name="connsiteY17" fmla="*/ 64294 h 1216819"/>
              <a:gd name="connsiteX18" fmla="*/ 1033463 w 1143000"/>
              <a:gd name="connsiteY18" fmla="*/ 116681 h 1216819"/>
              <a:gd name="connsiteX19" fmla="*/ 1071563 w 1143000"/>
              <a:gd name="connsiteY19" fmla="*/ 135731 h 1216819"/>
              <a:gd name="connsiteX20" fmla="*/ 1090613 w 1143000"/>
              <a:gd name="connsiteY20" fmla="*/ 152400 h 1216819"/>
              <a:gd name="connsiteX21" fmla="*/ 1119188 w 1143000"/>
              <a:gd name="connsiteY21" fmla="*/ 185738 h 1216819"/>
              <a:gd name="connsiteX22" fmla="*/ 1131094 w 1143000"/>
              <a:gd name="connsiteY22" fmla="*/ 207169 h 1216819"/>
              <a:gd name="connsiteX23" fmla="*/ 1140619 w 1143000"/>
              <a:gd name="connsiteY23" fmla="*/ 233363 h 1216819"/>
              <a:gd name="connsiteX24" fmla="*/ 1143000 w 1143000"/>
              <a:gd name="connsiteY24" fmla="*/ 254794 h 1216819"/>
              <a:gd name="connsiteX25" fmla="*/ 1140619 w 1143000"/>
              <a:gd name="connsiteY25" fmla="*/ 276225 h 1216819"/>
              <a:gd name="connsiteX26" fmla="*/ 1133475 w 1143000"/>
              <a:gd name="connsiteY26" fmla="*/ 309563 h 1216819"/>
              <a:gd name="connsiteX27" fmla="*/ 1116807 w 1143000"/>
              <a:gd name="connsiteY27" fmla="*/ 328613 h 1216819"/>
              <a:gd name="connsiteX28" fmla="*/ 1081088 w 1143000"/>
              <a:gd name="connsiteY28" fmla="*/ 350044 h 1216819"/>
              <a:gd name="connsiteX29" fmla="*/ 1035844 w 1143000"/>
              <a:gd name="connsiteY29" fmla="*/ 383381 h 1216819"/>
              <a:gd name="connsiteX30" fmla="*/ 985838 w 1143000"/>
              <a:gd name="connsiteY30" fmla="*/ 438150 h 1216819"/>
              <a:gd name="connsiteX31" fmla="*/ 952500 w 1143000"/>
              <a:gd name="connsiteY31" fmla="*/ 473869 h 1216819"/>
              <a:gd name="connsiteX32" fmla="*/ 902494 w 1143000"/>
              <a:gd name="connsiteY32" fmla="*/ 540544 h 1216819"/>
              <a:gd name="connsiteX33" fmla="*/ 809625 w 1143000"/>
              <a:gd name="connsiteY33" fmla="*/ 676275 h 1216819"/>
              <a:gd name="connsiteX34" fmla="*/ 719138 w 1143000"/>
              <a:gd name="connsiteY34" fmla="*/ 764381 h 1216819"/>
              <a:gd name="connsiteX35" fmla="*/ 616744 w 1143000"/>
              <a:gd name="connsiteY35" fmla="*/ 857250 h 1216819"/>
              <a:gd name="connsiteX36" fmla="*/ 521494 w 1143000"/>
              <a:gd name="connsiteY36" fmla="*/ 931069 h 1216819"/>
              <a:gd name="connsiteX37" fmla="*/ 428625 w 1143000"/>
              <a:gd name="connsiteY37" fmla="*/ 997744 h 1216819"/>
              <a:gd name="connsiteX38" fmla="*/ 295275 w 1143000"/>
              <a:gd name="connsiteY38" fmla="*/ 1078706 h 1216819"/>
              <a:gd name="connsiteX39" fmla="*/ 159544 w 1143000"/>
              <a:gd name="connsiteY39" fmla="*/ 1154906 h 1216819"/>
              <a:gd name="connsiteX40" fmla="*/ 40482 w 1143000"/>
              <a:gd name="connsiteY40" fmla="*/ 1214438 h 1216819"/>
              <a:gd name="connsiteX41" fmla="*/ 16669 w 1143000"/>
              <a:gd name="connsiteY41" fmla="*/ 1216819 h 1216819"/>
              <a:gd name="connsiteX42" fmla="*/ 4763 w 1143000"/>
              <a:gd name="connsiteY42" fmla="*/ 1209675 h 1216819"/>
              <a:gd name="connsiteX43" fmla="*/ 0 w 1143000"/>
              <a:gd name="connsiteY43" fmla="*/ 1197769 h 1216819"/>
              <a:gd name="connsiteX44" fmla="*/ 9525 w 1143000"/>
              <a:gd name="connsiteY44" fmla="*/ 1169194 h 1216819"/>
              <a:gd name="connsiteX45" fmla="*/ 21432 w 1143000"/>
              <a:gd name="connsiteY45" fmla="*/ 1154906 h 1216819"/>
              <a:gd name="connsiteX46" fmla="*/ 104775 w 1143000"/>
              <a:gd name="connsiteY46" fmla="*/ 1088231 h 1216819"/>
              <a:gd name="connsiteX47" fmla="*/ 185738 w 1143000"/>
              <a:gd name="connsiteY47" fmla="*/ 1019175 h 1216819"/>
              <a:gd name="connsiteX48" fmla="*/ 254794 w 1143000"/>
              <a:gd name="connsiteY48" fmla="*/ 957263 h 1216819"/>
              <a:gd name="connsiteX49" fmla="*/ 342900 w 1143000"/>
              <a:gd name="connsiteY49" fmla="*/ 871538 h 1216819"/>
              <a:gd name="connsiteX50" fmla="*/ 402432 w 1143000"/>
              <a:gd name="connsiteY50" fmla="*/ 814388 h 1216819"/>
              <a:gd name="connsiteX51" fmla="*/ 466725 w 1143000"/>
              <a:gd name="connsiteY51" fmla="*/ 745331 h 1216819"/>
              <a:gd name="connsiteX52" fmla="*/ 514350 w 1143000"/>
              <a:gd name="connsiteY52" fmla="*/ 695325 h 1216819"/>
              <a:gd name="connsiteX53" fmla="*/ 585788 w 1143000"/>
              <a:gd name="connsiteY53" fmla="*/ 609600 h 1216819"/>
              <a:gd name="connsiteX54" fmla="*/ 659607 w 1143000"/>
              <a:gd name="connsiteY54" fmla="*/ 50244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43000" h="1216819">
                <a:moveTo>
                  <a:pt x="659607" y="502444"/>
                </a:moveTo>
                <a:lnTo>
                  <a:pt x="695325" y="447675"/>
                </a:lnTo>
                <a:lnTo>
                  <a:pt x="723900" y="397669"/>
                </a:lnTo>
                <a:lnTo>
                  <a:pt x="742950" y="357188"/>
                </a:lnTo>
                <a:lnTo>
                  <a:pt x="759619" y="321469"/>
                </a:lnTo>
                <a:lnTo>
                  <a:pt x="773907" y="273844"/>
                </a:lnTo>
                <a:lnTo>
                  <a:pt x="776288" y="245269"/>
                </a:lnTo>
                <a:lnTo>
                  <a:pt x="776288" y="226219"/>
                </a:lnTo>
                <a:lnTo>
                  <a:pt x="754857" y="157163"/>
                </a:lnTo>
                <a:lnTo>
                  <a:pt x="714375" y="61913"/>
                </a:lnTo>
                <a:lnTo>
                  <a:pt x="704850" y="30956"/>
                </a:lnTo>
                <a:lnTo>
                  <a:pt x="704850" y="23813"/>
                </a:lnTo>
                <a:lnTo>
                  <a:pt x="704850" y="14288"/>
                </a:lnTo>
                <a:lnTo>
                  <a:pt x="711994" y="4763"/>
                </a:lnTo>
                <a:lnTo>
                  <a:pt x="742950" y="0"/>
                </a:lnTo>
                <a:lnTo>
                  <a:pt x="759619" y="0"/>
                </a:lnTo>
                <a:lnTo>
                  <a:pt x="814388" y="23813"/>
                </a:lnTo>
                <a:lnTo>
                  <a:pt x="912019" y="64294"/>
                </a:lnTo>
                <a:lnTo>
                  <a:pt x="1033463" y="116681"/>
                </a:lnTo>
                <a:lnTo>
                  <a:pt x="1071563" y="135731"/>
                </a:lnTo>
                <a:lnTo>
                  <a:pt x="1090613" y="152400"/>
                </a:lnTo>
                <a:lnTo>
                  <a:pt x="1119188" y="185738"/>
                </a:lnTo>
                <a:lnTo>
                  <a:pt x="1131094" y="207169"/>
                </a:lnTo>
                <a:lnTo>
                  <a:pt x="1140619" y="233363"/>
                </a:lnTo>
                <a:lnTo>
                  <a:pt x="1143000" y="254794"/>
                </a:lnTo>
                <a:lnTo>
                  <a:pt x="1140619" y="276225"/>
                </a:lnTo>
                <a:lnTo>
                  <a:pt x="1133475" y="309563"/>
                </a:lnTo>
                <a:lnTo>
                  <a:pt x="1116807" y="328613"/>
                </a:lnTo>
                <a:lnTo>
                  <a:pt x="1081088" y="350044"/>
                </a:lnTo>
                <a:lnTo>
                  <a:pt x="1035844" y="383381"/>
                </a:lnTo>
                <a:lnTo>
                  <a:pt x="985838" y="438150"/>
                </a:lnTo>
                <a:lnTo>
                  <a:pt x="952500" y="473869"/>
                </a:lnTo>
                <a:lnTo>
                  <a:pt x="902494" y="540544"/>
                </a:lnTo>
                <a:lnTo>
                  <a:pt x="809625" y="676275"/>
                </a:lnTo>
                <a:lnTo>
                  <a:pt x="719138" y="764381"/>
                </a:lnTo>
                <a:lnTo>
                  <a:pt x="616744" y="857250"/>
                </a:lnTo>
                <a:lnTo>
                  <a:pt x="521494" y="931069"/>
                </a:lnTo>
                <a:lnTo>
                  <a:pt x="428625" y="997744"/>
                </a:lnTo>
                <a:lnTo>
                  <a:pt x="295275" y="1078706"/>
                </a:lnTo>
                <a:lnTo>
                  <a:pt x="159544" y="1154906"/>
                </a:lnTo>
                <a:lnTo>
                  <a:pt x="40482" y="1214438"/>
                </a:lnTo>
                <a:lnTo>
                  <a:pt x="16669" y="1216819"/>
                </a:lnTo>
                <a:lnTo>
                  <a:pt x="4763" y="1209675"/>
                </a:lnTo>
                <a:lnTo>
                  <a:pt x="0" y="1197769"/>
                </a:lnTo>
                <a:lnTo>
                  <a:pt x="9525" y="1169194"/>
                </a:lnTo>
                <a:lnTo>
                  <a:pt x="21432" y="1154906"/>
                </a:lnTo>
                <a:lnTo>
                  <a:pt x="104775" y="1088231"/>
                </a:lnTo>
                <a:lnTo>
                  <a:pt x="185738" y="1019175"/>
                </a:lnTo>
                <a:lnTo>
                  <a:pt x="254794" y="957263"/>
                </a:lnTo>
                <a:lnTo>
                  <a:pt x="342900" y="871538"/>
                </a:lnTo>
                <a:lnTo>
                  <a:pt x="402432" y="814388"/>
                </a:lnTo>
                <a:lnTo>
                  <a:pt x="466725" y="745331"/>
                </a:lnTo>
                <a:lnTo>
                  <a:pt x="514350" y="695325"/>
                </a:lnTo>
                <a:lnTo>
                  <a:pt x="585788" y="609600"/>
                </a:lnTo>
                <a:lnTo>
                  <a:pt x="659607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73DE7A7A-209B-4D1E-9E90-6742CBF571E0}"/>
              </a:ext>
            </a:extLst>
          </p:cNvPr>
          <p:cNvSpPr/>
          <p:nvPr/>
        </p:nvSpPr>
        <p:spPr>
          <a:xfrm>
            <a:off x="3798888" y="1638300"/>
            <a:ext cx="1447800" cy="1104900"/>
          </a:xfrm>
          <a:custGeom>
            <a:avLst/>
            <a:gdLst>
              <a:gd name="connsiteX0" fmla="*/ 814387 w 1447800"/>
              <a:gd name="connsiteY0" fmla="*/ 497681 h 1104900"/>
              <a:gd name="connsiteX1" fmla="*/ 735806 w 1447800"/>
              <a:gd name="connsiteY1" fmla="*/ 566738 h 1104900"/>
              <a:gd name="connsiteX2" fmla="*/ 666750 w 1447800"/>
              <a:gd name="connsiteY2" fmla="*/ 626269 h 1104900"/>
              <a:gd name="connsiteX3" fmla="*/ 581025 w 1447800"/>
              <a:gd name="connsiteY3" fmla="*/ 695325 h 1104900"/>
              <a:gd name="connsiteX4" fmla="*/ 485775 w 1447800"/>
              <a:gd name="connsiteY4" fmla="*/ 766763 h 1104900"/>
              <a:gd name="connsiteX5" fmla="*/ 392906 w 1447800"/>
              <a:gd name="connsiteY5" fmla="*/ 831056 h 1104900"/>
              <a:gd name="connsiteX6" fmla="*/ 309562 w 1447800"/>
              <a:gd name="connsiteY6" fmla="*/ 885825 h 1104900"/>
              <a:gd name="connsiteX7" fmla="*/ 185737 w 1447800"/>
              <a:gd name="connsiteY7" fmla="*/ 962025 h 1104900"/>
              <a:gd name="connsiteX8" fmla="*/ 59531 w 1447800"/>
              <a:gd name="connsiteY8" fmla="*/ 1028700 h 1104900"/>
              <a:gd name="connsiteX9" fmla="*/ 16669 w 1447800"/>
              <a:gd name="connsiteY9" fmla="*/ 1052513 h 1104900"/>
              <a:gd name="connsiteX10" fmla="*/ 2381 w 1447800"/>
              <a:gd name="connsiteY10" fmla="*/ 1073944 h 1104900"/>
              <a:gd name="connsiteX11" fmla="*/ 0 w 1447800"/>
              <a:gd name="connsiteY11" fmla="*/ 1085850 h 1104900"/>
              <a:gd name="connsiteX12" fmla="*/ 4762 w 1447800"/>
              <a:gd name="connsiteY12" fmla="*/ 1097756 h 1104900"/>
              <a:gd name="connsiteX13" fmla="*/ 16669 w 1447800"/>
              <a:gd name="connsiteY13" fmla="*/ 1104900 h 1104900"/>
              <a:gd name="connsiteX14" fmla="*/ 54769 w 1447800"/>
              <a:gd name="connsiteY14" fmla="*/ 1102519 h 1104900"/>
              <a:gd name="connsiteX15" fmla="*/ 157162 w 1447800"/>
              <a:gd name="connsiteY15" fmla="*/ 1073944 h 1104900"/>
              <a:gd name="connsiteX16" fmla="*/ 295275 w 1447800"/>
              <a:gd name="connsiteY16" fmla="*/ 1023938 h 1104900"/>
              <a:gd name="connsiteX17" fmla="*/ 395287 w 1447800"/>
              <a:gd name="connsiteY17" fmla="*/ 985838 h 1104900"/>
              <a:gd name="connsiteX18" fmla="*/ 490537 w 1447800"/>
              <a:gd name="connsiteY18" fmla="*/ 942975 h 1104900"/>
              <a:gd name="connsiteX19" fmla="*/ 576262 w 1447800"/>
              <a:gd name="connsiteY19" fmla="*/ 902494 h 1104900"/>
              <a:gd name="connsiteX20" fmla="*/ 647700 w 1447800"/>
              <a:gd name="connsiteY20" fmla="*/ 866775 h 1104900"/>
              <a:gd name="connsiteX21" fmla="*/ 773906 w 1447800"/>
              <a:gd name="connsiteY21" fmla="*/ 792956 h 1104900"/>
              <a:gd name="connsiteX22" fmla="*/ 871537 w 1447800"/>
              <a:gd name="connsiteY22" fmla="*/ 733425 h 1104900"/>
              <a:gd name="connsiteX23" fmla="*/ 957262 w 1447800"/>
              <a:gd name="connsiteY23" fmla="*/ 671513 h 1104900"/>
              <a:gd name="connsiteX24" fmla="*/ 1047750 w 1447800"/>
              <a:gd name="connsiteY24" fmla="*/ 614363 h 1104900"/>
              <a:gd name="connsiteX25" fmla="*/ 1114425 w 1447800"/>
              <a:gd name="connsiteY25" fmla="*/ 566738 h 1104900"/>
              <a:gd name="connsiteX26" fmla="*/ 1200150 w 1447800"/>
              <a:gd name="connsiteY26" fmla="*/ 502444 h 1104900"/>
              <a:gd name="connsiteX27" fmla="*/ 1269206 w 1447800"/>
              <a:gd name="connsiteY27" fmla="*/ 447675 h 1104900"/>
              <a:gd name="connsiteX28" fmla="*/ 1300162 w 1447800"/>
              <a:gd name="connsiteY28" fmla="*/ 428625 h 1104900"/>
              <a:gd name="connsiteX29" fmla="*/ 1338262 w 1447800"/>
              <a:gd name="connsiteY29" fmla="*/ 409575 h 1104900"/>
              <a:gd name="connsiteX30" fmla="*/ 1376362 w 1447800"/>
              <a:gd name="connsiteY30" fmla="*/ 392906 h 1104900"/>
              <a:gd name="connsiteX31" fmla="*/ 1419225 w 1447800"/>
              <a:gd name="connsiteY31" fmla="*/ 378619 h 1104900"/>
              <a:gd name="connsiteX32" fmla="*/ 1435894 w 1447800"/>
              <a:gd name="connsiteY32" fmla="*/ 366713 h 1104900"/>
              <a:gd name="connsiteX33" fmla="*/ 1447800 w 1447800"/>
              <a:gd name="connsiteY33" fmla="*/ 342900 h 1104900"/>
              <a:gd name="connsiteX34" fmla="*/ 1447800 w 1447800"/>
              <a:gd name="connsiteY34" fmla="*/ 326231 h 1104900"/>
              <a:gd name="connsiteX35" fmla="*/ 1447800 w 1447800"/>
              <a:gd name="connsiteY35" fmla="*/ 300038 h 1104900"/>
              <a:gd name="connsiteX36" fmla="*/ 1440656 w 1447800"/>
              <a:gd name="connsiteY36" fmla="*/ 259556 h 1104900"/>
              <a:gd name="connsiteX37" fmla="*/ 1423987 w 1447800"/>
              <a:gd name="connsiteY37" fmla="*/ 211931 h 1104900"/>
              <a:gd name="connsiteX38" fmla="*/ 1385887 w 1447800"/>
              <a:gd name="connsiteY38" fmla="*/ 169069 h 1104900"/>
              <a:gd name="connsiteX39" fmla="*/ 1350169 w 1447800"/>
              <a:gd name="connsiteY39" fmla="*/ 135731 h 1104900"/>
              <a:gd name="connsiteX40" fmla="*/ 1302544 w 1447800"/>
              <a:gd name="connsiteY40" fmla="*/ 97631 h 1104900"/>
              <a:gd name="connsiteX41" fmla="*/ 1262062 w 1447800"/>
              <a:gd name="connsiteY41" fmla="*/ 71438 h 1104900"/>
              <a:gd name="connsiteX42" fmla="*/ 1212056 w 1447800"/>
              <a:gd name="connsiteY42" fmla="*/ 42863 h 1104900"/>
              <a:gd name="connsiteX43" fmla="*/ 1169194 w 1447800"/>
              <a:gd name="connsiteY43" fmla="*/ 28575 h 1104900"/>
              <a:gd name="connsiteX44" fmla="*/ 1123950 w 1447800"/>
              <a:gd name="connsiteY44" fmla="*/ 16669 h 1104900"/>
              <a:gd name="connsiteX45" fmla="*/ 1071562 w 1447800"/>
              <a:gd name="connsiteY45" fmla="*/ 7144 h 1104900"/>
              <a:gd name="connsiteX46" fmla="*/ 1035844 w 1447800"/>
              <a:gd name="connsiteY46" fmla="*/ 0 h 1104900"/>
              <a:gd name="connsiteX47" fmla="*/ 1012031 w 1447800"/>
              <a:gd name="connsiteY47" fmla="*/ 4763 h 1104900"/>
              <a:gd name="connsiteX48" fmla="*/ 1004887 w 1447800"/>
              <a:gd name="connsiteY48" fmla="*/ 11906 h 1104900"/>
              <a:gd name="connsiteX49" fmla="*/ 1004887 w 1447800"/>
              <a:gd name="connsiteY49" fmla="*/ 23813 h 1104900"/>
              <a:gd name="connsiteX50" fmla="*/ 1016794 w 1447800"/>
              <a:gd name="connsiteY50" fmla="*/ 45244 h 1104900"/>
              <a:gd name="connsiteX51" fmla="*/ 1028700 w 1447800"/>
              <a:gd name="connsiteY51" fmla="*/ 66675 h 1104900"/>
              <a:gd name="connsiteX52" fmla="*/ 1038225 w 1447800"/>
              <a:gd name="connsiteY52" fmla="*/ 83344 h 1104900"/>
              <a:gd name="connsiteX53" fmla="*/ 1045369 w 1447800"/>
              <a:gd name="connsiteY53" fmla="*/ 104775 h 1104900"/>
              <a:gd name="connsiteX54" fmla="*/ 1054894 w 1447800"/>
              <a:gd name="connsiteY54" fmla="*/ 135731 h 1104900"/>
              <a:gd name="connsiteX55" fmla="*/ 1059656 w 1447800"/>
              <a:gd name="connsiteY55" fmla="*/ 166688 h 1104900"/>
              <a:gd name="connsiteX56" fmla="*/ 1062037 w 1447800"/>
              <a:gd name="connsiteY56" fmla="*/ 223838 h 1104900"/>
              <a:gd name="connsiteX57" fmla="*/ 1059656 w 1447800"/>
              <a:gd name="connsiteY57" fmla="*/ 247650 h 1104900"/>
              <a:gd name="connsiteX58" fmla="*/ 1047750 w 1447800"/>
              <a:gd name="connsiteY58" fmla="*/ 269081 h 1104900"/>
              <a:gd name="connsiteX59" fmla="*/ 966787 w 1447800"/>
              <a:gd name="connsiteY59" fmla="*/ 350044 h 1104900"/>
              <a:gd name="connsiteX60" fmla="*/ 881062 w 1447800"/>
              <a:gd name="connsiteY60" fmla="*/ 438150 h 1104900"/>
              <a:gd name="connsiteX61" fmla="*/ 814387 w 1447800"/>
              <a:gd name="connsiteY61" fmla="*/ 497681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47800" h="1104900">
                <a:moveTo>
                  <a:pt x="814387" y="497681"/>
                </a:moveTo>
                <a:lnTo>
                  <a:pt x="735806" y="566738"/>
                </a:lnTo>
                <a:lnTo>
                  <a:pt x="666750" y="626269"/>
                </a:lnTo>
                <a:lnTo>
                  <a:pt x="581025" y="695325"/>
                </a:lnTo>
                <a:lnTo>
                  <a:pt x="485775" y="766763"/>
                </a:lnTo>
                <a:lnTo>
                  <a:pt x="392906" y="831056"/>
                </a:lnTo>
                <a:lnTo>
                  <a:pt x="309562" y="885825"/>
                </a:lnTo>
                <a:lnTo>
                  <a:pt x="185737" y="962025"/>
                </a:lnTo>
                <a:lnTo>
                  <a:pt x="59531" y="1028700"/>
                </a:lnTo>
                <a:lnTo>
                  <a:pt x="16669" y="1052513"/>
                </a:lnTo>
                <a:lnTo>
                  <a:pt x="2381" y="1073944"/>
                </a:lnTo>
                <a:lnTo>
                  <a:pt x="0" y="1085850"/>
                </a:lnTo>
                <a:lnTo>
                  <a:pt x="4762" y="1097756"/>
                </a:lnTo>
                <a:lnTo>
                  <a:pt x="16669" y="1104900"/>
                </a:lnTo>
                <a:lnTo>
                  <a:pt x="54769" y="1102519"/>
                </a:lnTo>
                <a:lnTo>
                  <a:pt x="157162" y="1073944"/>
                </a:lnTo>
                <a:lnTo>
                  <a:pt x="295275" y="1023938"/>
                </a:lnTo>
                <a:lnTo>
                  <a:pt x="395287" y="985838"/>
                </a:lnTo>
                <a:lnTo>
                  <a:pt x="490537" y="942975"/>
                </a:lnTo>
                <a:lnTo>
                  <a:pt x="576262" y="902494"/>
                </a:lnTo>
                <a:lnTo>
                  <a:pt x="647700" y="866775"/>
                </a:lnTo>
                <a:lnTo>
                  <a:pt x="773906" y="792956"/>
                </a:lnTo>
                <a:lnTo>
                  <a:pt x="871537" y="733425"/>
                </a:lnTo>
                <a:lnTo>
                  <a:pt x="957262" y="671513"/>
                </a:lnTo>
                <a:lnTo>
                  <a:pt x="1047750" y="614363"/>
                </a:lnTo>
                <a:lnTo>
                  <a:pt x="1114425" y="566738"/>
                </a:lnTo>
                <a:lnTo>
                  <a:pt x="1200150" y="502444"/>
                </a:lnTo>
                <a:lnTo>
                  <a:pt x="1269206" y="447675"/>
                </a:lnTo>
                <a:lnTo>
                  <a:pt x="1300162" y="428625"/>
                </a:lnTo>
                <a:lnTo>
                  <a:pt x="1338262" y="409575"/>
                </a:lnTo>
                <a:lnTo>
                  <a:pt x="1376362" y="392906"/>
                </a:lnTo>
                <a:lnTo>
                  <a:pt x="1419225" y="378619"/>
                </a:lnTo>
                <a:lnTo>
                  <a:pt x="1435894" y="366713"/>
                </a:lnTo>
                <a:lnTo>
                  <a:pt x="1447800" y="342900"/>
                </a:lnTo>
                <a:lnTo>
                  <a:pt x="1447800" y="326231"/>
                </a:lnTo>
                <a:lnTo>
                  <a:pt x="1447800" y="300038"/>
                </a:lnTo>
                <a:lnTo>
                  <a:pt x="1440656" y="259556"/>
                </a:lnTo>
                <a:lnTo>
                  <a:pt x="1423987" y="211931"/>
                </a:lnTo>
                <a:lnTo>
                  <a:pt x="1385887" y="169069"/>
                </a:lnTo>
                <a:lnTo>
                  <a:pt x="1350169" y="135731"/>
                </a:lnTo>
                <a:lnTo>
                  <a:pt x="1302544" y="97631"/>
                </a:lnTo>
                <a:lnTo>
                  <a:pt x="1262062" y="71438"/>
                </a:lnTo>
                <a:lnTo>
                  <a:pt x="1212056" y="42863"/>
                </a:lnTo>
                <a:lnTo>
                  <a:pt x="1169194" y="28575"/>
                </a:lnTo>
                <a:lnTo>
                  <a:pt x="1123950" y="16669"/>
                </a:lnTo>
                <a:lnTo>
                  <a:pt x="1071562" y="7144"/>
                </a:lnTo>
                <a:lnTo>
                  <a:pt x="1035844" y="0"/>
                </a:lnTo>
                <a:lnTo>
                  <a:pt x="1012031" y="4763"/>
                </a:lnTo>
                <a:lnTo>
                  <a:pt x="1004887" y="11906"/>
                </a:lnTo>
                <a:lnTo>
                  <a:pt x="1004887" y="23813"/>
                </a:lnTo>
                <a:lnTo>
                  <a:pt x="1016794" y="45244"/>
                </a:lnTo>
                <a:lnTo>
                  <a:pt x="1028700" y="66675"/>
                </a:lnTo>
                <a:lnTo>
                  <a:pt x="1038225" y="83344"/>
                </a:lnTo>
                <a:lnTo>
                  <a:pt x="1045369" y="104775"/>
                </a:lnTo>
                <a:lnTo>
                  <a:pt x="1054894" y="135731"/>
                </a:lnTo>
                <a:lnTo>
                  <a:pt x="1059656" y="166688"/>
                </a:lnTo>
                <a:cubicBezTo>
                  <a:pt x="1060450" y="185738"/>
                  <a:pt x="1061243" y="204788"/>
                  <a:pt x="1062037" y="223838"/>
                </a:cubicBezTo>
                <a:lnTo>
                  <a:pt x="1059656" y="247650"/>
                </a:lnTo>
                <a:lnTo>
                  <a:pt x="1047750" y="269081"/>
                </a:lnTo>
                <a:lnTo>
                  <a:pt x="966787" y="350044"/>
                </a:lnTo>
                <a:lnTo>
                  <a:pt x="881062" y="438150"/>
                </a:lnTo>
                <a:lnTo>
                  <a:pt x="814387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FD41D033-777B-4B50-B181-99E43C23CB59}"/>
              </a:ext>
            </a:extLst>
          </p:cNvPr>
          <p:cNvSpPr/>
          <p:nvPr/>
        </p:nvSpPr>
        <p:spPr>
          <a:xfrm>
            <a:off x="3660776" y="2417764"/>
            <a:ext cx="1597025" cy="2003425"/>
          </a:xfrm>
          <a:custGeom>
            <a:avLst/>
            <a:gdLst>
              <a:gd name="connsiteX0" fmla="*/ 972541 w 1596236"/>
              <a:gd name="connsiteY0" fmla="*/ 790189 h 2003223"/>
              <a:gd name="connsiteX1" fmla="*/ 848331 w 1596236"/>
              <a:gd name="connsiteY1" fmla="*/ 988397 h 2003223"/>
              <a:gd name="connsiteX2" fmla="*/ 779619 w 1596236"/>
              <a:gd name="connsiteY2" fmla="*/ 1096751 h 2003223"/>
              <a:gd name="connsiteX3" fmla="*/ 679193 w 1596236"/>
              <a:gd name="connsiteY3" fmla="*/ 1236818 h 2003223"/>
              <a:gd name="connsiteX4" fmla="*/ 565554 w 1596236"/>
              <a:gd name="connsiteY4" fmla="*/ 1382171 h 2003223"/>
              <a:gd name="connsiteX5" fmla="*/ 454557 w 1596236"/>
              <a:gd name="connsiteY5" fmla="*/ 1516952 h 2003223"/>
              <a:gd name="connsiteX6" fmla="*/ 340918 w 1596236"/>
              <a:gd name="connsiteY6" fmla="*/ 1646448 h 2003223"/>
              <a:gd name="connsiteX7" fmla="*/ 200851 w 1596236"/>
              <a:gd name="connsiteY7" fmla="*/ 1789158 h 2003223"/>
              <a:gd name="connsiteX8" fmla="*/ 58141 w 1596236"/>
              <a:gd name="connsiteY8" fmla="*/ 1916011 h 2003223"/>
              <a:gd name="connsiteX9" fmla="*/ 18500 w 1596236"/>
              <a:gd name="connsiteY9" fmla="*/ 1950367 h 2003223"/>
              <a:gd name="connsiteX10" fmla="*/ 2643 w 1596236"/>
              <a:gd name="connsiteY10" fmla="*/ 1974152 h 2003223"/>
              <a:gd name="connsiteX11" fmla="*/ 0 w 1596236"/>
              <a:gd name="connsiteY11" fmla="*/ 1984723 h 2003223"/>
              <a:gd name="connsiteX12" fmla="*/ 5286 w 1596236"/>
              <a:gd name="connsiteY12" fmla="*/ 2000580 h 2003223"/>
              <a:gd name="connsiteX13" fmla="*/ 21142 w 1596236"/>
              <a:gd name="connsiteY13" fmla="*/ 2003223 h 2003223"/>
              <a:gd name="connsiteX14" fmla="*/ 36999 w 1596236"/>
              <a:gd name="connsiteY14" fmla="*/ 2003223 h 2003223"/>
              <a:gd name="connsiteX15" fmla="*/ 100426 w 1596236"/>
              <a:gd name="connsiteY15" fmla="*/ 1974152 h 2003223"/>
              <a:gd name="connsiteX16" fmla="*/ 171781 w 1596236"/>
              <a:gd name="connsiteY16" fmla="*/ 1934511 h 2003223"/>
              <a:gd name="connsiteX17" fmla="*/ 285420 w 1596236"/>
              <a:gd name="connsiteY17" fmla="*/ 1855227 h 2003223"/>
              <a:gd name="connsiteX18" fmla="*/ 385845 w 1596236"/>
              <a:gd name="connsiteY18" fmla="*/ 1783873 h 2003223"/>
              <a:gd name="connsiteX19" fmla="*/ 488913 w 1596236"/>
              <a:gd name="connsiteY19" fmla="*/ 1699304 h 2003223"/>
              <a:gd name="connsiteX20" fmla="*/ 570839 w 1596236"/>
              <a:gd name="connsiteY20" fmla="*/ 1617378 h 2003223"/>
              <a:gd name="connsiteX21" fmla="*/ 676550 w 1596236"/>
              <a:gd name="connsiteY21" fmla="*/ 1509024 h 2003223"/>
              <a:gd name="connsiteX22" fmla="*/ 843045 w 1596236"/>
              <a:gd name="connsiteY22" fmla="*/ 1337244 h 2003223"/>
              <a:gd name="connsiteX23" fmla="*/ 985755 w 1596236"/>
              <a:gd name="connsiteY23" fmla="*/ 1178677 h 2003223"/>
              <a:gd name="connsiteX24" fmla="*/ 1086181 w 1596236"/>
              <a:gd name="connsiteY24" fmla="*/ 1049181 h 2003223"/>
              <a:gd name="connsiteX25" fmla="*/ 1199820 w 1596236"/>
              <a:gd name="connsiteY25" fmla="*/ 898543 h 2003223"/>
              <a:gd name="connsiteX26" fmla="*/ 1316102 w 1596236"/>
              <a:gd name="connsiteY26" fmla="*/ 732048 h 2003223"/>
              <a:gd name="connsiteX27" fmla="*/ 1384814 w 1596236"/>
              <a:gd name="connsiteY27" fmla="*/ 636908 h 2003223"/>
              <a:gd name="connsiteX28" fmla="*/ 1435027 w 1596236"/>
              <a:gd name="connsiteY28" fmla="*/ 565553 h 2003223"/>
              <a:gd name="connsiteX29" fmla="*/ 1466740 w 1596236"/>
              <a:gd name="connsiteY29" fmla="*/ 520626 h 2003223"/>
              <a:gd name="connsiteX30" fmla="*/ 1493168 w 1596236"/>
              <a:gd name="connsiteY30" fmla="*/ 486270 h 2003223"/>
              <a:gd name="connsiteX31" fmla="*/ 1519596 w 1596236"/>
              <a:gd name="connsiteY31" fmla="*/ 462485 h 2003223"/>
              <a:gd name="connsiteX32" fmla="*/ 1540738 w 1596236"/>
              <a:gd name="connsiteY32" fmla="*/ 449271 h 2003223"/>
              <a:gd name="connsiteX33" fmla="*/ 1575094 w 1596236"/>
              <a:gd name="connsiteY33" fmla="*/ 430772 h 2003223"/>
              <a:gd name="connsiteX34" fmla="*/ 1588308 w 1596236"/>
              <a:gd name="connsiteY34" fmla="*/ 425486 h 2003223"/>
              <a:gd name="connsiteX35" fmla="*/ 1593593 w 1596236"/>
              <a:gd name="connsiteY35" fmla="*/ 414915 h 2003223"/>
              <a:gd name="connsiteX36" fmla="*/ 1596236 w 1596236"/>
              <a:gd name="connsiteY36" fmla="*/ 393773 h 2003223"/>
              <a:gd name="connsiteX37" fmla="*/ 1590950 w 1596236"/>
              <a:gd name="connsiteY37" fmla="*/ 367345 h 2003223"/>
              <a:gd name="connsiteX38" fmla="*/ 1564523 w 1596236"/>
              <a:gd name="connsiteY38" fmla="*/ 309204 h 2003223"/>
              <a:gd name="connsiteX39" fmla="*/ 1535452 w 1596236"/>
              <a:gd name="connsiteY39" fmla="*/ 269563 h 2003223"/>
              <a:gd name="connsiteX40" fmla="*/ 1472026 w 1596236"/>
              <a:gd name="connsiteY40" fmla="*/ 198208 h 2003223"/>
              <a:gd name="connsiteX41" fmla="*/ 1421813 w 1596236"/>
              <a:gd name="connsiteY41" fmla="*/ 145352 h 2003223"/>
              <a:gd name="connsiteX42" fmla="*/ 1368957 w 1596236"/>
              <a:gd name="connsiteY42" fmla="*/ 100425 h 2003223"/>
              <a:gd name="connsiteX43" fmla="*/ 1310816 w 1596236"/>
              <a:gd name="connsiteY43" fmla="*/ 58141 h 2003223"/>
              <a:gd name="connsiteX44" fmla="*/ 1271175 w 1596236"/>
              <a:gd name="connsiteY44" fmla="*/ 31713 h 2003223"/>
              <a:gd name="connsiteX45" fmla="*/ 1236819 w 1596236"/>
              <a:gd name="connsiteY45" fmla="*/ 13214 h 2003223"/>
              <a:gd name="connsiteX46" fmla="*/ 1210391 w 1596236"/>
              <a:gd name="connsiteY46" fmla="*/ 0 h 2003223"/>
              <a:gd name="connsiteX47" fmla="*/ 1194534 w 1596236"/>
              <a:gd name="connsiteY47" fmla="*/ 0 h 2003223"/>
              <a:gd name="connsiteX48" fmla="*/ 1181320 w 1596236"/>
              <a:gd name="connsiteY48" fmla="*/ 0 h 2003223"/>
              <a:gd name="connsiteX49" fmla="*/ 1173392 w 1596236"/>
              <a:gd name="connsiteY49" fmla="*/ 7928 h 2003223"/>
              <a:gd name="connsiteX50" fmla="*/ 1173392 w 1596236"/>
              <a:gd name="connsiteY50" fmla="*/ 23785 h 2003223"/>
              <a:gd name="connsiteX51" fmla="*/ 1181320 w 1596236"/>
              <a:gd name="connsiteY51" fmla="*/ 55498 h 2003223"/>
              <a:gd name="connsiteX52" fmla="*/ 1205105 w 1596236"/>
              <a:gd name="connsiteY52" fmla="*/ 105711 h 2003223"/>
              <a:gd name="connsiteX53" fmla="*/ 1228890 w 1596236"/>
              <a:gd name="connsiteY53" fmla="*/ 155923 h 2003223"/>
              <a:gd name="connsiteX54" fmla="*/ 1239461 w 1596236"/>
              <a:gd name="connsiteY54" fmla="*/ 177066 h 2003223"/>
              <a:gd name="connsiteX55" fmla="*/ 1250033 w 1596236"/>
              <a:gd name="connsiteY55" fmla="*/ 214064 h 2003223"/>
              <a:gd name="connsiteX56" fmla="*/ 1252675 w 1596236"/>
              <a:gd name="connsiteY56" fmla="*/ 274848 h 2003223"/>
              <a:gd name="connsiteX57" fmla="*/ 1247390 w 1596236"/>
              <a:gd name="connsiteY57" fmla="*/ 309204 h 2003223"/>
              <a:gd name="connsiteX58" fmla="*/ 1218319 w 1596236"/>
              <a:gd name="connsiteY58" fmla="*/ 367345 h 2003223"/>
              <a:gd name="connsiteX59" fmla="*/ 1141679 w 1596236"/>
              <a:gd name="connsiteY59" fmla="*/ 507412 h 2003223"/>
              <a:gd name="connsiteX60" fmla="*/ 1025397 w 1596236"/>
              <a:gd name="connsiteY60" fmla="*/ 708263 h 2003223"/>
              <a:gd name="connsiteX61" fmla="*/ 972541 w 1596236"/>
              <a:gd name="connsiteY61" fmla="*/ 790189 h 2003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96236" h="2003223">
                <a:moveTo>
                  <a:pt x="972541" y="790189"/>
                </a:moveTo>
                <a:lnTo>
                  <a:pt x="848331" y="988397"/>
                </a:lnTo>
                <a:lnTo>
                  <a:pt x="779619" y="1096751"/>
                </a:lnTo>
                <a:lnTo>
                  <a:pt x="679193" y="1236818"/>
                </a:lnTo>
                <a:lnTo>
                  <a:pt x="565554" y="1382171"/>
                </a:lnTo>
                <a:lnTo>
                  <a:pt x="454557" y="1516952"/>
                </a:lnTo>
                <a:lnTo>
                  <a:pt x="340918" y="1646448"/>
                </a:lnTo>
                <a:lnTo>
                  <a:pt x="200851" y="1789158"/>
                </a:lnTo>
                <a:lnTo>
                  <a:pt x="58141" y="1916011"/>
                </a:lnTo>
                <a:lnTo>
                  <a:pt x="18500" y="1950367"/>
                </a:lnTo>
                <a:lnTo>
                  <a:pt x="2643" y="1974152"/>
                </a:lnTo>
                <a:lnTo>
                  <a:pt x="0" y="1984723"/>
                </a:lnTo>
                <a:lnTo>
                  <a:pt x="5286" y="2000580"/>
                </a:lnTo>
                <a:lnTo>
                  <a:pt x="21142" y="2003223"/>
                </a:lnTo>
                <a:lnTo>
                  <a:pt x="36999" y="2003223"/>
                </a:lnTo>
                <a:lnTo>
                  <a:pt x="100426" y="1974152"/>
                </a:lnTo>
                <a:lnTo>
                  <a:pt x="171781" y="1934511"/>
                </a:lnTo>
                <a:lnTo>
                  <a:pt x="285420" y="1855227"/>
                </a:lnTo>
                <a:lnTo>
                  <a:pt x="385845" y="1783873"/>
                </a:lnTo>
                <a:lnTo>
                  <a:pt x="488913" y="1699304"/>
                </a:lnTo>
                <a:lnTo>
                  <a:pt x="570839" y="1617378"/>
                </a:lnTo>
                <a:lnTo>
                  <a:pt x="676550" y="1509024"/>
                </a:lnTo>
                <a:lnTo>
                  <a:pt x="843045" y="1337244"/>
                </a:lnTo>
                <a:lnTo>
                  <a:pt x="985755" y="1178677"/>
                </a:lnTo>
                <a:lnTo>
                  <a:pt x="1086181" y="1049181"/>
                </a:lnTo>
                <a:lnTo>
                  <a:pt x="1199820" y="898543"/>
                </a:lnTo>
                <a:lnTo>
                  <a:pt x="1316102" y="732048"/>
                </a:lnTo>
                <a:lnTo>
                  <a:pt x="1384814" y="636908"/>
                </a:lnTo>
                <a:lnTo>
                  <a:pt x="1435027" y="565553"/>
                </a:lnTo>
                <a:lnTo>
                  <a:pt x="1466740" y="520626"/>
                </a:lnTo>
                <a:lnTo>
                  <a:pt x="1493168" y="486270"/>
                </a:lnTo>
                <a:lnTo>
                  <a:pt x="1519596" y="462485"/>
                </a:lnTo>
                <a:lnTo>
                  <a:pt x="1540738" y="449271"/>
                </a:lnTo>
                <a:lnTo>
                  <a:pt x="1575094" y="430772"/>
                </a:lnTo>
                <a:lnTo>
                  <a:pt x="1588308" y="425486"/>
                </a:lnTo>
                <a:lnTo>
                  <a:pt x="1593593" y="414915"/>
                </a:lnTo>
                <a:lnTo>
                  <a:pt x="1596236" y="393773"/>
                </a:lnTo>
                <a:lnTo>
                  <a:pt x="1590950" y="367345"/>
                </a:lnTo>
                <a:lnTo>
                  <a:pt x="1564523" y="309204"/>
                </a:lnTo>
                <a:lnTo>
                  <a:pt x="1535452" y="269563"/>
                </a:lnTo>
                <a:lnTo>
                  <a:pt x="1472026" y="198208"/>
                </a:lnTo>
                <a:lnTo>
                  <a:pt x="1421813" y="145352"/>
                </a:lnTo>
                <a:lnTo>
                  <a:pt x="1368957" y="100425"/>
                </a:lnTo>
                <a:lnTo>
                  <a:pt x="1310816" y="58141"/>
                </a:lnTo>
                <a:lnTo>
                  <a:pt x="1271175" y="31713"/>
                </a:lnTo>
                <a:lnTo>
                  <a:pt x="1236819" y="13214"/>
                </a:lnTo>
                <a:lnTo>
                  <a:pt x="1210391" y="0"/>
                </a:lnTo>
                <a:lnTo>
                  <a:pt x="1194534" y="0"/>
                </a:lnTo>
                <a:lnTo>
                  <a:pt x="1181320" y="0"/>
                </a:lnTo>
                <a:lnTo>
                  <a:pt x="1173392" y="7928"/>
                </a:lnTo>
                <a:lnTo>
                  <a:pt x="1173392" y="23785"/>
                </a:lnTo>
                <a:lnTo>
                  <a:pt x="1181320" y="55498"/>
                </a:lnTo>
                <a:lnTo>
                  <a:pt x="1205105" y="105711"/>
                </a:lnTo>
                <a:lnTo>
                  <a:pt x="1228890" y="155923"/>
                </a:lnTo>
                <a:lnTo>
                  <a:pt x="1239461" y="177066"/>
                </a:lnTo>
                <a:lnTo>
                  <a:pt x="1250033" y="214064"/>
                </a:lnTo>
                <a:lnTo>
                  <a:pt x="1252675" y="274848"/>
                </a:lnTo>
                <a:lnTo>
                  <a:pt x="1247390" y="309204"/>
                </a:lnTo>
                <a:lnTo>
                  <a:pt x="1218319" y="367345"/>
                </a:lnTo>
                <a:lnTo>
                  <a:pt x="1141679" y="507412"/>
                </a:lnTo>
                <a:lnTo>
                  <a:pt x="1025397" y="708263"/>
                </a:lnTo>
                <a:lnTo>
                  <a:pt x="972541" y="79018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F62806F9-B73F-486F-8A09-CAE26587210B}"/>
              </a:ext>
            </a:extLst>
          </p:cNvPr>
          <p:cNvSpPr/>
          <p:nvPr/>
        </p:nvSpPr>
        <p:spPr>
          <a:xfrm>
            <a:off x="5951539" y="2465389"/>
            <a:ext cx="428625" cy="1412875"/>
          </a:xfrm>
          <a:custGeom>
            <a:avLst/>
            <a:gdLst>
              <a:gd name="connsiteX0" fmla="*/ 404812 w 428625"/>
              <a:gd name="connsiteY0" fmla="*/ 390525 h 1414462"/>
              <a:gd name="connsiteX1" fmla="*/ 407194 w 428625"/>
              <a:gd name="connsiteY1" fmla="*/ 242887 h 1414462"/>
              <a:gd name="connsiteX2" fmla="*/ 383381 w 428625"/>
              <a:gd name="connsiteY2" fmla="*/ 142875 h 1414462"/>
              <a:gd name="connsiteX3" fmla="*/ 311944 w 428625"/>
              <a:gd name="connsiteY3" fmla="*/ 114300 h 1414462"/>
              <a:gd name="connsiteX4" fmla="*/ 223837 w 428625"/>
              <a:gd name="connsiteY4" fmla="*/ 80962 h 1414462"/>
              <a:gd name="connsiteX5" fmla="*/ 123825 w 428625"/>
              <a:gd name="connsiteY5" fmla="*/ 38100 h 1414462"/>
              <a:gd name="connsiteX6" fmla="*/ 85725 w 428625"/>
              <a:gd name="connsiteY6" fmla="*/ 21431 h 1414462"/>
              <a:gd name="connsiteX7" fmla="*/ 33337 w 428625"/>
              <a:gd name="connsiteY7" fmla="*/ 2381 h 1414462"/>
              <a:gd name="connsiteX8" fmla="*/ 16669 w 428625"/>
              <a:gd name="connsiteY8" fmla="*/ 0 h 1414462"/>
              <a:gd name="connsiteX9" fmla="*/ 7144 w 428625"/>
              <a:gd name="connsiteY9" fmla="*/ 7144 h 1414462"/>
              <a:gd name="connsiteX10" fmla="*/ 0 w 428625"/>
              <a:gd name="connsiteY10" fmla="*/ 16669 h 1414462"/>
              <a:gd name="connsiteX11" fmla="*/ 2381 w 428625"/>
              <a:gd name="connsiteY11" fmla="*/ 40481 h 1414462"/>
              <a:gd name="connsiteX12" fmla="*/ 23812 w 428625"/>
              <a:gd name="connsiteY12" fmla="*/ 69056 h 1414462"/>
              <a:gd name="connsiteX13" fmla="*/ 57150 w 428625"/>
              <a:gd name="connsiteY13" fmla="*/ 107156 h 1414462"/>
              <a:gd name="connsiteX14" fmla="*/ 83344 w 428625"/>
              <a:gd name="connsiteY14" fmla="*/ 145256 h 1414462"/>
              <a:gd name="connsiteX15" fmla="*/ 107156 w 428625"/>
              <a:gd name="connsiteY15" fmla="*/ 188119 h 1414462"/>
              <a:gd name="connsiteX16" fmla="*/ 128587 w 428625"/>
              <a:gd name="connsiteY16" fmla="*/ 238125 h 1414462"/>
              <a:gd name="connsiteX17" fmla="*/ 142875 w 428625"/>
              <a:gd name="connsiteY17" fmla="*/ 285750 h 1414462"/>
              <a:gd name="connsiteX18" fmla="*/ 152400 w 428625"/>
              <a:gd name="connsiteY18" fmla="*/ 330994 h 1414462"/>
              <a:gd name="connsiteX19" fmla="*/ 159544 w 428625"/>
              <a:gd name="connsiteY19" fmla="*/ 392906 h 1414462"/>
              <a:gd name="connsiteX20" fmla="*/ 161925 w 428625"/>
              <a:gd name="connsiteY20" fmla="*/ 521494 h 1414462"/>
              <a:gd name="connsiteX21" fmla="*/ 169069 w 428625"/>
              <a:gd name="connsiteY21" fmla="*/ 773906 h 1414462"/>
              <a:gd name="connsiteX22" fmla="*/ 176212 w 428625"/>
              <a:gd name="connsiteY22" fmla="*/ 1014412 h 1414462"/>
              <a:gd name="connsiteX23" fmla="*/ 180975 w 428625"/>
              <a:gd name="connsiteY23" fmla="*/ 1157287 h 1414462"/>
              <a:gd name="connsiteX24" fmla="*/ 183356 w 428625"/>
              <a:gd name="connsiteY24" fmla="*/ 1193006 h 1414462"/>
              <a:gd name="connsiteX25" fmla="*/ 195262 w 428625"/>
              <a:gd name="connsiteY25" fmla="*/ 1250156 h 1414462"/>
              <a:gd name="connsiteX26" fmla="*/ 219075 w 428625"/>
              <a:gd name="connsiteY26" fmla="*/ 1312069 h 1414462"/>
              <a:gd name="connsiteX27" fmla="*/ 233362 w 428625"/>
              <a:gd name="connsiteY27" fmla="*/ 1347787 h 1414462"/>
              <a:gd name="connsiteX28" fmla="*/ 261937 w 428625"/>
              <a:gd name="connsiteY28" fmla="*/ 1388269 h 1414462"/>
              <a:gd name="connsiteX29" fmla="*/ 285750 w 428625"/>
              <a:gd name="connsiteY29" fmla="*/ 1407319 h 1414462"/>
              <a:gd name="connsiteX30" fmla="*/ 314325 w 428625"/>
              <a:gd name="connsiteY30" fmla="*/ 1414462 h 1414462"/>
              <a:gd name="connsiteX31" fmla="*/ 338137 w 428625"/>
              <a:gd name="connsiteY31" fmla="*/ 1414462 h 1414462"/>
              <a:gd name="connsiteX32" fmla="*/ 366712 w 428625"/>
              <a:gd name="connsiteY32" fmla="*/ 1404937 h 1414462"/>
              <a:gd name="connsiteX33" fmla="*/ 385762 w 428625"/>
              <a:gd name="connsiteY33" fmla="*/ 1390650 h 1414462"/>
              <a:gd name="connsiteX34" fmla="*/ 402431 w 428625"/>
              <a:gd name="connsiteY34" fmla="*/ 1364456 h 1414462"/>
              <a:gd name="connsiteX35" fmla="*/ 419100 w 428625"/>
              <a:gd name="connsiteY35" fmla="*/ 1328737 h 1414462"/>
              <a:gd name="connsiteX36" fmla="*/ 428625 w 428625"/>
              <a:gd name="connsiteY36" fmla="*/ 1285875 h 1414462"/>
              <a:gd name="connsiteX37" fmla="*/ 407194 w 428625"/>
              <a:gd name="connsiteY37" fmla="*/ 1154906 h 1414462"/>
              <a:gd name="connsiteX38" fmla="*/ 404812 w 428625"/>
              <a:gd name="connsiteY38" fmla="*/ 904875 h 1414462"/>
              <a:gd name="connsiteX39" fmla="*/ 404812 w 428625"/>
              <a:gd name="connsiteY39" fmla="*/ 738187 h 1414462"/>
              <a:gd name="connsiteX40" fmla="*/ 404812 w 428625"/>
              <a:gd name="connsiteY40" fmla="*/ 390525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28625" h="1414462">
                <a:moveTo>
                  <a:pt x="404812" y="390525"/>
                </a:moveTo>
                <a:lnTo>
                  <a:pt x="407194" y="242887"/>
                </a:lnTo>
                <a:lnTo>
                  <a:pt x="383381" y="142875"/>
                </a:lnTo>
                <a:lnTo>
                  <a:pt x="311944" y="114300"/>
                </a:lnTo>
                <a:lnTo>
                  <a:pt x="223837" y="80962"/>
                </a:lnTo>
                <a:lnTo>
                  <a:pt x="123825" y="38100"/>
                </a:lnTo>
                <a:lnTo>
                  <a:pt x="85725" y="21431"/>
                </a:lnTo>
                <a:lnTo>
                  <a:pt x="33337" y="2381"/>
                </a:lnTo>
                <a:lnTo>
                  <a:pt x="16669" y="0"/>
                </a:lnTo>
                <a:lnTo>
                  <a:pt x="7144" y="7144"/>
                </a:lnTo>
                <a:lnTo>
                  <a:pt x="0" y="16669"/>
                </a:lnTo>
                <a:lnTo>
                  <a:pt x="2381" y="40481"/>
                </a:lnTo>
                <a:lnTo>
                  <a:pt x="23812" y="69056"/>
                </a:lnTo>
                <a:lnTo>
                  <a:pt x="57150" y="107156"/>
                </a:lnTo>
                <a:lnTo>
                  <a:pt x="83344" y="145256"/>
                </a:lnTo>
                <a:lnTo>
                  <a:pt x="107156" y="188119"/>
                </a:lnTo>
                <a:lnTo>
                  <a:pt x="128587" y="238125"/>
                </a:lnTo>
                <a:lnTo>
                  <a:pt x="142875" y="285750"/>
                </a:lnTo>
                <a:lnTo>
                  <a:pt x="152400" y="330994"/>
                </a:lnTo>
                <a:lnTo>
                  <a:pt x="159544" y="392906"/>
                </a:lnTo>
                <a:cubicBezTo>
                  <a:pt x="160338" y="435769"/>
                  <a:pt x="161131" y="478631"/>
                  <a:pt x="161925" y="521494"/>
                </a:cubicBezTo>
                <a:lnTo>
                  <a:pt x="169069" y="773906"/>
                </a:lnTo>
                <a:lnTo>
                  <a:pt x="176212" y="1014412"/>
                </a:lnTo>
                <a:lnTo>
                  <a:pt x="180975" y="1157287"/>
                </a:lnTo>
                <a:lnTo>
                  <a:pt x="183356" y="1193006"/>
                </a:lnTo>
                <a:lnTo>
                  <a:pt x="195262" y="1250156"/>
                </a:lnTo>
                <a:lnTo>
                  <a:pt x="219075" y="1312069"/>
                </a:lnTo>
                <a:lnTo>
                  <a:pt x="233362" y="1347787"/>
                </a:lnTo>
                <a:lnTo>
                  <a:pt x="261937" y="1388269"/>
                </a:lnTo>
                <a:lnTo>
                  <a:pt x="285750" y="1407319"/>
                </a:lnTo>
                <a:lnTo>
                  <a:pt x="314325" y="1414462"/>
                </a:lnTo>
                <a:lnTo>
                  <a:pt x="338137" y="1414462"/>
                </a:lnTo>
                <a:lnTo>
                  <a:pt x="366712" y="1404937"/>
                </a:lnTo>
                <a:lnTo>
                  <a:pt x="385762" y="1390650"/>
                </a:lnTo>
                <a:lnTo>
                  <a:pt x="402431" y="1364456"/>
                </a:lnTo>
                <a:lnTo>
                  <a:pt x="419100" y="1328737"/>
                </a:lnTo>
                <a:lnTo>
                  <a:pt x="428625" y="1285875"/>
                </a:lnTo>
                <a:lnTo>
                  <a:pt x="407194" y="1154906"/>
                </a:lnTo>
                <a:lnTo>
                  <a:pt x="404812" y="904875"/>
                </a:lnTo>
                <a:lnTo>
                  <a:pt x="404812" y="738187"/>
                </a:lnTo>
                <a:lnTo>
                  <a:pt x="40481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85F65E8-5E0D-46E2-88B2-D2C47E9F46C7}"/>
              </a:ext>
            </a:extLst>
          </p:cNvPr>
          <p:cNvSpPr/>
          <p:nvPr/>
        </p:nvSpPr>
        <p:spPr>
          <a:xfrm>
            <a:off x="4591050" y="3470276"/>
            <a:ext cx="317500" cy="2460625"/>
          </a:xfrm>
          <a:custGeom>
            <a:avLst/>
            <a:gdLst>
              <a:gd name="connsiteX0" fmla="*/ 92075 w 317500"/>
              <a:gd name="connsiteY0" fmla="*/ 720725 h 2460625"/>
              <a:gd name="connsiteX1" fmla="*/ 92075 w 317500"/>
              <a:gd name="connsiteY1" fmla="*/ 434975 h 2460625"/>
              <a:gd name="connsiteX2" fmla="*/ 88900 w 317500"/>
              <a:gd name="connsiteY2" fmla="*/ 403225 h 2460625"/>
              <a:gd name="connsiteX3" fmla="*/ 76200 w 317500"/>
              <a:gd name="connsiteY3" fmla="*/ 327025 h 2460625"/>
              <a:gd name="connsiteX4" fmla="*/ 47625 w 317500"/>
              <a:gd name="connsiteY4" fmla="*/ 219075 h 2460625"/>
              <a:gd name="connsiteX5" fmla="*/ 6350 w 317500"/>
              <a:gd name="connsiteY5" fmla="*/ 114300 h 2460625"/>
              <a:gd name="connsiteX6" fmla="*/ 104775 w 317500"/>
              <a:gd name="connsiteY6" fmla="*/ 0 h 2460625"/>
              <a:gd name="connsiteX7" fmla="*/ 180975 w 317500"/>
              <a:gd name="connsiteY7" fmla="*/ 66675 h 2460625"/>
              <a:gd name="connsiteX8" fmla="*/ 225425 w 317500"/>
              <a:gd name="connsiteY8" fmla="*/ 111125 h 2460625"/>
              <a:gd name="connsiteX9" fmla="*/ 260350 w 317500"/>
              <a:gd name="connsiteY9" fmla="*/ 152400 h 2460625"/>
              <a:gd name="connsiteX10" fmla="*/ 285750 w 317500"/>
              <a:gd name="connsiteY10" fmla="*/ 190500 h 2460625"/>
              <a:gd name="connsiteX11" fmla="*/ 304800 w 317500"/>
              <a:gd name="connsiteY11" fmla="*/ 228600 h 2460625"/>
              <a:gd name="connsiteX12" fmla="*/ 311150 w 317500"/>
              <a:gd name="connsiteY12" fmla="*/ 260350 h 2460625"/>
              <a:gd name="connsiteX13" fmla="*/ 314325 w 317500"/>
              <a:gd name="connsiteY13" fmla="*/ 301625 h 2460625"/>
              <a:gd name="connsiteX14" fmla="*/ 314325 w 317500"/>
              <a:gd name="connsiteY14" fmla="*/ 628650 h 2460625"/>
              <a:gd name="connsiteX15" fmla="*/ 314325 w 317500"/>
              <a:gd name="connsiteY15" fmla="*/ 1155700 h 2460625"/>
              <a:gd name="connsiteX16" fmla="*/ 314325 w 317500"/>
              <a:gd name="connsiteY16" fmla="*/ 1568450 h 2460625"/>
              <a:gd name="connsiteX17" fmla="*/ 314325 w 317500"/>
              <a:gd name="connsiteY17" fmla="*/ 1885950 h 2460625"/>
              <a:gd name="connsiteX18" fmla="*/ 317500 w 317500"/>
              <a:gd name="connsiteY18" fmla="*/ 2203450 h 2460625"/>
              <a:gd name="connsiteX19" fmla="*/ 314325 w 317500"/>
              <a:gd name="connsiteY19" fmla="*/ 2286000 h 2460625"/>
              <a:gd name="connsiteX20" fmla="*/ 301625 w 317500"/>
              <a:gd name="connsiteY20" fmla="*/ 2339975 h 2460625"/>
              <a:gd name="connsiteX21" fmla="*/ 288925 w 317500"/>
              <a:gd name="connsiteY21" fmla="*/ 2381250 h 2460625"/>
              <a:gd name="connsiteX22" fmla="*/ 269875 w 317500"/>
              <a:gd name="connsiteY22" fmla="*/ 2422525 h 2460625"/>
              <a:gd name="connsiteX23" fmla="*/ 250825 w 317500"/>
              <a:gd name="connsiteY23" fmla="*/ 2447925 h 2460625"/>
              <a:gd name="connsiteX24" fmla="*/ 231775 w 317500"/>
              <a:gd name="connsiteY24" fmla="*/ 2460625 h 2460625"/>
              <a:gd name="connsiteX25" fmla="*/ 219075 w 317500"/>
              <a:gd name="connsiteY25" fmla="*/ 2460625 h 2460625"/>
              <a:gd name="connsiteX26" fmla="*/ 180975 w 317500"/>
              <a:gd name="connsiteY26" fmla="*/ 2441575 h 2460625"/>
              <a:gd name="connsiteX27" fmla="*/ 133350 w 317500"/>
              <a:gd name="connsiteY27" fmla="*/ 2393950 h 2460625"/>
              <a:gd name="connsiteX28" fmla="*/ 79375 w 317500"/>
              <a:gd name="connsiteY28" fmla="*/ 2327275 h 2460625"/>
              <a:gd name="connsiteX29" fmla="*/ 41275 w 317500"/>
              <a:gd name="connsiteY29" fmla="*/ 2270125 h 2460625"/>
              <a:gd name="connsiteX30" fmla="*/ 25400 w 317500"/>
              <a:gd name="connsiteY30" fmla="*/ 2225675 h 2460625"/>
              <a:gd name="connsiteX31" fmla="*/ 9525 w 317500"/>
              <a:gd name="connsiteY31" fmla="*/ 2174875 h 2460625"/>
              <a:gd name="connsiteX32" fmla="*/ 0 w 317500"/>
              <a:gd name="connsiteY32" fmla="*/ 2114550 h 2460625"/>
              <a:gd name="connsiteX33" fmla="*/ 3175 w 317500"/>
              <a:gd name="connsiteY33" fmla="*/ 2051050 h 2460625"/>
              <a:gd name="connsiteX34" fmla="*/ 31750 w 317500"/>
              <a:gd name="connsiteY34" fmla="*/ 1905000 h 2460625"/>
              <a:gd name="connsiteX35" fmla="*/ 63500 w 317500"/>
              <a:gd name="connsiteY35" fmla="*/ 1743075 h 2460625"/>
              <a:gd name="connsiteX36" fmla="*/ 69850 w 317500"/>
              <a:gd name="connsiteY36" fmla="*/ 1689100 h 2460625"/>
              <a:gd name="connsiteX37" fmla="*/ 69850 w 317500"/>
              <a:gd name="connsiteY37" fmla="*/ 1581150 h 2460625"/>
              <a:gd name="connsiteX38" fmla="*/ 76200 w 317500"/>
              <a:gd name="connsiteY38" fmla="*/ 1463675 h 2460625"/>
              <a:gd name="connsiteX39" fmla="*/ 85725 w 317500"/>
              <a:gd name="connsiteY39" fmla="*/ 1257300 h 2460625"/>
              <a:gd name="connsiteX40" fmla="*/ 92075 w 317500"/>
              <a:gd name="connsiteY40" fmla="*/ 1181100 h 2460625"/>
              <a:gd name="connsiteX41" fmla="*/ 92075 w 317500"/>
              <a:gd name="connsiteY41" fmla="*/ 72072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7500" h="2460625">
                <a:moveTo>
                  <a:pt x="92075" y="720725"/>
                </a:moveTo>
                <a:lnTo>
                  <a:pt x="92075" y="434975"/>
                </a:lnTo>
                <a:lnTo>
                  <a:pt x="88900" y="403225"/>
                </a:lnTo>
                <a:lnTo>
                  <a:pt x="76200" y="327025"/>
                </a:lnTo>
                <a:lnTo>
                  <a:pt x="47625" y="219075"/>
                </a:lnTo>
                <a:lnTo>
                  <a:pt x="6350" y="114300"/>
                </a:lnTo>
                <a:lnTo>
                  <a:pt x="104775" y="0"/>
                </a:lnTo>
                <a:lnTo>
                  <a:pt x="180975" y="66675"/>
                </a:lnTo>
                <a:lnTo>
                  <a:pt x="225425" y="111125"/>
                </a:lnTo>
                <a:lnTo>
                  <a:pt x="260350" y="152400"/>
                </a:lnTo>
                <a:lnTo>
                  <a:pt x="285750" y="190500"/>
                </a:lnTo>
                <a:lnTo>
                  <a:pt x="304800" y="228600"/>
                </a:lnTo>
                <a:lnTo>
                  <a:pt x="311150" y="260350"/>
                </a:lnTo>
                <a:lnTo>
                  <a:pt x="314325" y="301625"/>
                </a:lnTo>
                <a:lnTo>
                  <a:pt x="314325" y="628650"/>
                </a:lnTo>
                <a:lnTo>
                  <a:pt x="314325" y="1155700"/>
                </a:lnTo>
                <a:lnTo>
                  <a:pt x="314325" y="1568450"/>
                </a:lnTo>
                <a:lnTo>
                  <a:pt x="314325" y="1885950"/>
                </a:lnTo>
                <a:cubicBezTo>
                  <a:pt x="315383" y="1991783"/>
                  <a:pt x="316442" y="2097617"/>
                  <a:pt x="317500" y="2203450"/>
                </a:cubicBezTo>
                <a:lnTo>
                  <a:pt x="314325" y="2286000"/>
                </a:lnTo>
                <a:lnTo>
                  <a:pt x="301625" y="2339975"/>
                </a:lnTo>
                <a:lnTo>
                  <a:pt x="288925" y="2381250"/>
                </a:lnTo>
                <a:lnTo>
                  <a:pt x="269875" y="2422525"/>
                </a:lnTo>
                <a:lnTo>
                  <a:pt x="250825" y="2447925"/>
                </a:lnTo>
                <a:lnTo>
                  <a:pt x="231775" y="2460625"/>
                </a:lnTo>
                <a:lnTo>
                  <a:pt x="219075" y="2460625"/>
                </a:lnTo>
                <a:lnTo>
                  <a:pt x="180975" y="2441575"/>
                </a:lnTo>
                <a:lnTo>
                  <a:pt x="133350" y="2393950"/>
                </a:lnTo>
                <a:lnTo>
                  <a:pt x="79375" y="2327275"/>
                </a:lnTo>
                <a:lnTo>
                  <a:pt x="41275" y="2270125"/>
                </a:lnTo>
                <a:lnTo>
                  <a:pt x="25400" y="2225675"/>
                </a:lnTo>
                <a:lnTo>
                  <a:pt x="9525" y="2174875"/>
                </a:lnTo>
                <a:lnTo>
                  <a:pt x="0" y="2114550"/>
                </a:lnTo>
                <a:lnTo>
                  <a:pt x="3175" y="2051050"/>
                </a:lnTo>
                <a:lnTo>
                  <a:pt x="31750" y="1905000"/>
                </a:lnTo>
                <a:lnTo>
                  <a:pt x="63500" y="1743075"/>
                </a:lnTo>
                <a:lnTo>
                  <a:pt x="69850" y="1689100"/>
                </a:lnTo>
                <a:lnTo>
                  <a:pt x="69850" y="1581150"/>
                </a:lnTo>
                <a:lnTo>
                  <a:pt x="76200" y="1463675"/>
                </a:lnTo>
                <a:lnTo>
                  <a:pt x="85725" y="1257300"/>
                </a:lnTo>
                <a:lnTo>
                  <a:pt x="92075" y="1181100"/>
                </a:lnTo>
                <a:lnTo>
                  <a:pt x="92075" y="720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BE3E1B0-A19A-4248-9F00-A4194B2EE113}"/>
              </a:ext>
            </a:extLst>
          </p:cNvPr>
          <p:cNvSpPr/>
          <p:nvPr/>
        </p:nvSpPr>
        <p:spPr>
          <a:xfrm>
            <a:off x="6105525" y="1733551"/>
            <a:ext cx="1849438" cy="466725"/>
          </a:xfrm>
          <a:custGeom>
            <a:avLst/>
            <a:gdLst>
              <a:gd name="connsiteX0" fmla="*/ 804863 w 1850231"/>
              <a:gd name="connsiteY0" fmla="*/ 195263 h 466725"/>
              <a:gd name="connsiteX1" fmla="*/ 578644 w 1850231"/>
              <a:gd name="connsiteY1" fmla="*/ 240506 h 466725"/>
              <a:gd name="connsiteX2" fmla="*/ 378619 w 1850231"/>
              <a:gd name="connsiteY2" fmla="*/ 276225 h 466725"/>
              <a:gd name="connsiteX3" fmla="*/ 288131 w 1850231"/>
              <a:gd name="connsiteY3" fmla="*/ 292894 h 466725"/>
              <a:gd name="connsiteX4" fmla="*/ 223838 w 1850231"/>
              <a:gd name="connsiteY4" fmla="*/ 285750 h 466725"/>
              <a:gd name="connsiteX5" fmla="*/ 69056 w 1850231"/>
              <a:gd name="connsiteY5" fmla="*/ 254794 h 466725"/>
              <a:gd name="connsiteX6" fmla="*/ 0 w 1850231"/>
              <a:gd name="connsiteY6" fmla="*/ 381000 h 466725"/>
              <a:gd name="connsiteX7" fmla="*/ 95250 w 1850231"/>
              <a:gd name="connsiteY7" fmla="*/ 428625 h 466725"/>
              <a:gd name="connsiteX8" fmla="*/ 150019 w 1850231"/>
              <a:gd name="connsiteY8" fmla="*/ 452438 h 466725"/>
              <a:gd name="connsiteX9" fmla="*/ 188119 w 1850231"/>
              <a:gd name="connsiteY9" fmla="*/ 461963 h 466725"/>
              <a:gd name="connsiteX10" fmla="*/ 221456 w 1850231"/>
              <a:gd name="connsiteY10" fmla="*/ 466725 h 466725"/>
              <a:gd name="connsiteX11" fmla="*/ 252413 w 1850231"/>
              <a:gd name="connsiteY11" fmla="*/ 466725 h 466725"/>
              <a:gd name="connsiteX12" fmla="*/ 314325 w 1850231"/>
              <a:gd name="connsiteY12" fmla="*/ 459581 h 466725"/>
              <a:gd name="connsiteX13" fmla="*/ 540544 w 1850231"/>
              <a:gd name="connsiteY13" fmla="*/ 428625 h 466725"/>
              <a:gd name="connsiteX14" fmla="*/ 764381 w 1850231"/>
              <a:gd name="connsiteY14" fmla="*/ 392906 h 466725"/>
              <a:gd name="connsiteX15" fmla="*/ 964406 w 1850231"/>
              <a:gd name="connsiteY15" fmla="*/ 357188 h 466725"/>
              <a:gd name="connsiteX16" fmla="*/ 1119188 w 1850231"/>
              <a:gd name="connsiteY16" fmla="*/ 335756 h 466725"/>
              <a:gd name="connsiteX17" fmla="*/ 1295400 w 1850231"/>
              <a:gd name="connsiteY17" fmla="*/ 309563 h 466725"/>
              <a:gd name="connsiteX18" fmla="*/ 1419225 w 1850231"/>
              <a:gd name="connsiteY18" fmla="*/ 288131 h 466725"/>
              <a:gd name="connsiteX19" fmla="*/ 1507331 w 1850231"/>
              <a:gd name="connsiteY19" fmla="*/ 271463 h 466725"/>
              <a:gd name="connsiteX20" fmla="*/ 1624013 w 1850231"/>
              <a:gd name="connsiteY20" fmla="*/ 250031 h 466725"/>
              <a:gd name="connsiteX21" fmla="*/ 1724025 w 1850231"/>
              <a:gd name="connsiteY21" fmla="*/ 228600 h 466725"/>
              <a:gd name="connsiteX22" fmla="*/ 1781175 w 1850231"/>
              <a:gd name="connsiteY22" fmla="*/ 209550 h 466725"/>
              <a:gd name="connsiteX23" fmla="*/ 1814513 w 1850231"/>
              <a:gd name="connsiteY23" fmla="*/ 195263 h 466725"/>
              <a:gd name="connsiteX24" fmla="*/ 1835944 w 1850231"/>
              <a:gd name="connsiteY24" fmla="*/ 180975 h 466725"/>
              <a:gd name="connsiteX25" fmla="*/ 1843088 w 1850231"/>
              <a:gd name="connsiteY25" fmla="*/ 164306 h 466725"/>
              <a:gd name="connsiteX26" fmla="*/ 1850231 w 1850231"/>
              <a:gd name="connsiteY26" fmla="*/ 145256 h 466725"/>
              <a:gd name="connsiteX27" fmla="*/ 1845469 w 1850231"/>
              <a:gd name="connsiteY27" fmla="*/ 121444 h 466725"/>
              <a:gd name="connsiteX28" fmla="*/ 1835944 w 1850231"/>
              <a:gd name="connsiteY28" fmla="*/ 107156 h 466725"/>
              <a:gd name="connsiteX29" fmla="*/ 1814513 w 1850231"/>
              <a:gd name="connsiteY29" fmla="*/ 90488 h 466725"/>
              <a:gd name="connsiteX30" fmla="*/ 1781175 w 1850231"/>
              <a:gd name="connsiteY30" fmla="*/ 71438 h 466725"/>
              <a:gd name="connsiteX31" fmla="*/ 1721644 w 1850231"/>
              <a:gd name="connsiteY31" fmla="*/ 52388 h 466725"/>
              <a:gd name="connsiteX32" fmla="*/ 1643063 w 1850231"/>
              <a:gd name="connsiteY32" fmla="*/ 28575 h 466725"/>
              <a:gd name="connsiteX33" fmla="*/ 1562100 w 1850231"/>
              <a:gd name="connsiteY33" fmla="*/ 7144 h 466725"/>
              <a:gd name="connsiteX34" fmla="*/ 1507331 w 1850231"/>
              <a:gd name="connsiteY34" fmla="*/ 0 h 466725"/>
              <a:gd name="connsiteX35" fmla="*/ 1493044 w 1850231"/>
              <a:gd name="connsiteY35" fmla="*/ 0 h 466725"/>
              <a:gd name="connsiteX36" fmla="*/ 1462088 w 1850231"/>
              <a:gd name="connsiteY36" fmla="*/ 4763 h 466725"/>
              <a:gd name="connsiteX37" fmla="*/ 1385888 w 1850231"/>
              <a:gd name="connsiteY37" fmla="*/ 35719 h 466725"/>
              <a:gd name="connsiteX38" fmla="*/ 1285875 w 1850231"/>
              <a:gd name="connsiteY38" fmla="*/ 85725 h 466725"/>
              <a:gd name="connsiteX39" fmla="*/ 1188244 w 1850231"/>
              <a:gd name="connsiteY39" fmla="*/ 111919 h 466725"/>
              <a:gd name="connsiteX40" fmla="*/ 804863 w 1850231"/>
              <a:gd name="connsiteY40" fmla="*/ 1952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0231" h="466725">
                <a:moveTo>
                  <a:pt x="804863" y="195263"/>
                </a:moveTo>
                <a:lnTo>
                  <a:pt x="578644" y="240506"/>
                </a:lnTo>
                <a:lnTo>
                  <a:pt x="378619" y="276225"/>
                </a:lnTo>
                <a:lnTo>
                  <a:pt x="288131" y="292894"/>
                </a:lnTo>
                <a:lnTo>
                  <a:pt x="223838" y="285750"/>
                </a:lnTo>
                <a:lnTo>
                  <a:pt x="69056" y="254794"/>
                </a:lnTo>
                <a:lnTo>
                  <a:pt x="0" y="381000"/>
                </a:lnTo>
                <a:lnTo>
                  <a:pt x="95250" y="428625"/>
                </a:lnTo>
                <a:lnTo>
                  <a:pt x="150019" y="452438"/>
                </a:lnTo>
                <a:lnTo>
                  <a:pt x="188119" y="461963"/>
                </a:lnTo>
                <a:lnTo>
                  <a:pt x="221456" y="466725"/>
                </a:lnTo>
                <a:lnTo>
                  <a:pt x="252413" y="466725"/>
                </a:lnTo>
                <a:lnTo>
                  <a:pt x="314325" y="459581"/>
                </a:lnTo>
                <a:lnTo>
                  <a:pt x="540544" y="428625"/>
                </a:lnTo>
                <a:lnTo>
                  <a:pt x="764381" y="392906"/>
                </a:lnTo>
                <a:lnTo>
                  <a:pt x="964406" y="357188"/>
                </a:lnTo>
                <a:lnTo>
                  <a:pt x="1119188" y="335756"/>
                </a:lnTo>
                <a:lnTo>
                  <a:pt x="1295400" y="309563"/>
                </a:lnTo>
                <a:lnTo>
                  <a:pt x="1419225" y="288131"/>
                </a:lnTo>
                <a:lnTo>
                  <a:pt x="1507331" y="271463"/>
                </a:lnTo>
                <a:lnTo>
                  <a:pt x="1624013" y="250031"/>
                </a:lnTo>
                <a:lnTo>
                  <a:pt x="1724025" y="228600"/>
                </a:lnTo>
                <a:lnTo>
                  <a:pt x="1781175" y="209550"/>
                </a:lnTo>
                <a:lnTo>
                  <a:pt x="1814513" y="195263"/>
                </a:lnTo>
                <a:lnTo>
                  <a:pt x="1835944" y="180975"/>
                </a:lnTo>
                <a:lnTo>
                  <a:pt x="1843088" y="164306"/>
                </a:lnTo>
                <a:lnTo>
                  <a:pt x="1850231" y="145256"/>
                </a:lnTo>
                <a:lnTo>
                  <a:pt x="1845469" y="121444"/>
                </a:lnTo>
                <a:lnTo>
                  <a:pt x="1835944" y="107156"/>
                </a:lnTo>
                <a:lnTo>
                  <a:pt x="1814513" y="90488"/>
                </a:lnTo>
                <a:lnTo>
                  <a:pt x="1781175" y="71438"/>
                </a:lnTo>
                <a:lnTo>
                  <a:pt x="1721644" y="52388"/>
                </a:lnTo>
                <a:lnTo>
                  <a:pt x="1643063" y="28575"/>
                </a:lnTo>
                <a:lnTo>
                  <a:pt x="1562100" y="7144"/>
                </a:lnTo>
                <a:lnTo>
                  <a:pt x="1507331" y="0"/>
                </a:lnTo>
                <a:lnTo>
                  <a:pt x="1493044" y="0"/>
                </a:lnTo>
                <a:lnTo>
                  <a:pt x="1462088" y="4763"/>
                </a:lnTo>
                <a:lnTo>
                  <a:pt x="1385888" y="35719"/>
                </a:lnTo>
                <a:lnTo>
                  <a:pt x="1285875" y="85725"/>
                </a:lnTo>
                <a:lnTo>
                  <a:pt x="1188244" y="111919"/>
                </a:lnTo>
                <a:lnTo>
                  <a:pt x="804863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CE53F0F3-FE8B-4369-888D-98F81588872C}"/>
              </a:ext>
            </a:extLst>
          </p:cNvPr>
          <p:cNvSpPr/>
          <p:nvPr/>
        </p:nvSpPr>
        <p:spPr>
          <a:xfrm>
            <a:off x="6294438" y="2395539"/>
            <a:ext cx="1555750" cy="1393825"/>
          </a:xfrm>
          <a:custGeom>
            <a:avLst/>
            <a:gdLst>
              <a:gd name="connsiteX0" fmla="*/ 392906 w 1557337"/>
              <a:gd name="connsiteY0" fmla="*/ 300037 h 1393031"/>
              <a:gd name="connsiteX1" fmla="*/ 207169 w 1557337"/>
              <a:gd name="connsiteY1" fmla="*/ 321468 h 1393031"/>
              <a:gd name="connsiteX2" fmla="*/ 26194 w 1557337"/>
              <a:gd name="connsiteY2" fmla="*/ 347662 h 1393031"/>
              <a:gd name="connsiteX3" fmla="*/ 0 w 1557337"/>
              <a:gd name="connsiteY3" fmla="*/ 211931 h 1393031"/>
              <a:gd name="connsiteX4" fmla="*/ 116681 w 1557337"/>
              <a:gd name="connsiteY4" fmla="*/ 200025 h 1393031"/>
              <a:gd name="connsiteX5" fmla="*/ 295275 w 1557337"/>
              <a:gd name="connsiteY5" fmla="*/ 180975 h 1393031"/>
              <a:gd name="connsiteX6" fmla="*/ 502444 w 1557337"/>
              <a:gd name="connsiteY6" fmla="*/ 159543 h 1393031"/>
              <a:gd name="connsiteX7" fmla="*/ 690562 w 1557337"/>
              <a:gd name="connsiteY7" fmla="*/ 142875 h 1393031"/>
              <a:gd name="connsiteX8" fmla="*/ 707231 w 1557337"/>
              <a:gd name="connsiteY8" fmla="*/ 140493 h 1393031"/>
              <a:gd name="connsiteX9" fmla="*/ 800100 w 1557337"/>
              <a:gd name="connsiteY9" fmla="*/ 116681 h 1393031"/>
              <a:gd name="connsiteX10" fmla="*/ 914400 w 1557337"/>
              <a:gd name="connsiteY10" fmla="*/ 88106 h 1393031"/>
              <a:gd name="connsiteX11" fmla="*/ 1040606 w 1557337"/>
              <a:gd name="connsiteY11" fmla="*/ 61912 h 1393031"/>
              <a:gd name="connsiteX12" fmla="*/ 1097756 w 1557337"/>
              <a:gd name="connsiteY12" fmla="*/ 50006 h 1393031"/>
              <a:gd name="connsiteX13" fmla="*/ 1128712 w 1557337"/>
              <a:gd name="connsiteY13" fmla="*/ 30956 h 1393031"/>
              <a:gd name="connsiteX14" fmla="*/ 1166812 w 1557337"/>
              <a:gd name="connsiteY14" fmla="*/ 14287 h 1393031"/>
              <a:gd name="connsiteX15" fmla="*/ 1193006 w 1557337"/>
              <a:gd name="connsiteY15" fmla="*/ 7143 h 1393031"/>
              <a:gd name="connsiteX16" fmla="*/ 1238250 w 1557337"/>
              <a:gd name="connsiteY16" fmla="*/ 0 h 1393031"/>
              <a:gd name="connsiteX17" fmla="*/ 1262062 w 1557337"/>
              <a:gd name="connsiteY17" fmla="*/ 4762 h 1393031"/>
              <a:gd name="connsiteX18" fmla="*/ 1312069 w 1557337"/>
              <a:gd name="connsiteY18" fmla="*/ 33337 h 1393031"/>
              <a:gd name="connsiteX19" fmla="*/ 1395412 w 1557337"/>
              <a:gd name="connsiteY19" fmla="*/ 85725 h 1393031"/>
              <a:gd name="connsiteX20" fmla="*/ 1469231 w 1557337"/>
              <a:gd name="connsiteY20" fmla="*/ 133350 h 1393031"/>
              <a:gd name="connsiteX21" fmla="*/ 1519237 w 1557337"/>
              <a:gd name="connsiteY21" fmla="*/ 166687 h 1393031"/>
              <a:gd name="connsiteX22" fmla="*/ 1540669 w 1557337"/>
              <a:gd name="connsiteY22" fmla="*/ 188118 h 1393031"/>
              <a:gd name="connsiteX23" fmla="*/ 1550194 w 1557337"/>
              <a:gd name="connsiteY23" fmla="*/ 202406 h 1393031"/>
              <a:gd name="connsiteX24" fmla="*/ 1557337 w 1557337"/>
              <a:gd name="connsiteY24" fmla="*/ 219075 h 1393031"/>
              <a:gd name="connsiteX25" fmla="*/ 1557337 w 1557337"/>
              <a:gd name="connsiteY25" fmla="*/ 235743 h 1393031"/>
              <a:gd name="connsiteX26" fmla="*/ 1554956 w 1557337"/>
              <a:gd name="connsiteY26" fmla="*/ 269081 h 1393031"/>
              <a:gd name="connsiteX27" fmla="*/ 1540669 w 1557337"/>
              <a:gd name="connsiteY27" fmla="*/ 304800 h 1393031"/>
              <a:gd name="connsiteX28" fmla="*/ 1526381 w 1557337"/>
              <a:gd name="connsiteY28" fmla="*/ 350043 h 1393031"/>
              <a:gd name="connsiteX29" fmla="*/ 1516856 w 1557337"/>
              <a:gd name="connsiteY29" fmla="*/ 409575 h 1393031"/>
              <a:gd name="connsiteX30" fmla="*/ 1507331 w 1557337"/>
              <a:gd name="connsiteY30" fmla="*/ 540543 h 1393031"/>
              <a:gd name="connsiteX31" fmla="*/ 1478756 w 1557337"/>
              <a:gd name="connsiteY31" fmla="*/ 912018 h 1393031"/>
              <a:gd name="connsiteX32" fmla="*/ 1469231 w 1557337"/>
              <a:gd name="connsiteY32" fmla="*/ 1004887 h 1393031"/>
              <a:gd name="connsiteX33" fmla="*/ 1447800 w 1557337"/>
              <a:gd name="connsiteY33" fmla="*/ 1271587 h 1393031"/>
              <a:gd name="connsiteX34" fmla="*/ 1435894 w 1557337"/>
              <a:gd name="connsiteY34" fmla="*/ 1307306 h 1393031"/>
              <a:gd name="connsiteX35" fmla="*/ 1409700 w 1557337"/>
              <a:gd name="connsiteY35" fmla="*/ 1343025 h 1393031"/>
              <a:gd name="connsiteX36" fmla="*/ 1383506 w 1557337"/>
              <a:gd name="connsiteY36" fmla="*/ 1366837 h 1393031"/>
              <a:gd name="connsiteX37" fmla="*/ 1350169 w 1557337"/>
              <a:gd name="connsiteY37" fmla="*/ 1383506 h 1393031"/>
              <a:gd name="connsiteX38" fmla="*/ 1319212 w 1557337"/>
              <a:gd name="connsiteY38" fmla="*/ 1390650 h 1393031"/>
              <a:gd name="connsiteX39" fmla="*/ 1295400 w 1557337"/>
              <a:gd name="connsiteY39" fmla="*/ 1393031 h 1393031"/>
              <a:gd name="connsiteX40" fmla="*/ 1269206 w 1557337"/>
              <a:gd name="connsiteY40" fmla="*/ 1390650 h 1393031"/>
              <a:gd name="connsiteX41" fmla="*/ 1235869 w 1557337"/>
              <a:gd name="connsiteY41" fmla="*/ 1376362 h 1393031"/>
              <a:gd name="connsiteX42" fmla="*/ 1216819 w 1557337"/>
              <a:gd name="connsiteY42" fmla="*/ 1359693 h 1393031"/>
              <a:gd name="connsiteX43" fmla="*/ 1202531 w 1557337"/>
              <a:gd name="connsiteY43" fmla="*/ 1338262 h 1393031"/>
              <a:gd name="connsiteX44" fmla="*/ 1188244 w 1557337"/>
              <a:gd name="connsiteY44" fmla="*/ 1302543 h 1393031"/>
              <a:gd name="connsiteX45" fmla="*/ 1181100 w 1557337"/>
              <a:gd name="connsiteY45" fmla="*/ 1254918 h 1393031"/>
              <a:gd name="connsiteX46" fmla="*/ 1223962 w 1557337"/>
              <a:gd name="connsiteY46" fmla="*/ 1119187 h 1393031"/>
              <a:gd name="connsiteX47" fmla="*/ 1223962 w 1557337"/>
              <a:gd name="connsiteY47" fmla="*/ 966787 h 1393031"/>
              <a:gd name="connsiteX48" fmla="*/ 1223962 w 1557337"/>
              <a:gd name="connsiteY48" fmla="*/ 678656 h 1393031"/>
              <a:gd name="connsiteX49" fmla="*/ 1245394 w 1557337"/>
              <a:gd name="connsiteY49" fmla="*/ 569118 h 1393031"/>
              <a:gd name="connsiteX50" fmla="*/ 1245394 w 1557337"/>
              <a:gd name="connsiteY50" fmla="*/ 435768 h 1393031"/>
              <a:gd name="connsiteX51" fmla="*/ 1238250 w 1557337"/>
              <a:gd name="connsiteY51" fmla="*/ 319087 h 1393031"/>
              <a:gd name="connsiteX52" fmla="*/ 1233487 w 1557337"/>
              <a:gd name="connsiteY52" fmla="*/ 273843 h 1393031"/>
              <a:gd name="connsiteX53" fmla="*/ 1223962 w 1557337"/>
              <a:gd name="connsiteY53" fmla="*/ 254793 h 1393031"/>
              <a:gd name="connsiteX54" fmla="*/ 1207294 w 1557337"/>
              <a:gd name="connsiteY54" fmla="*/ 240506 h 1393031"/>
              <a:gd name="connsiteX55" fmla="*/ 1176337 w 1557337"/>
              <a:gd name="connsiteY55" fmla="*/ 214312 h 1393031"/>
              <a:gd name="connsiteX56" fmla="*/ 1140619 w 1557337"/>
              <a:gd name="connsiteY56" fmla="*/ 211931 h 1393031"/>
              <a:gd name="connsiteX57" fmla="*/ 876300 w 1557337"/>
              <a:gd name="connsiteY57" fmla="*/ 242887 h 1393031"/>
              <a:gd name="connsiteX58" fmla="*/ 616744 w 1557337"/>
              <a:gd name="connsiteY58" fmla="*/ 271462 h 1393031"/>
              <a:gd name="connsiteX59" fmla="*/ 392906 w 1557337"/>
              <a:gd name="connsiteY59" fmla="*/ 300037 h 139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57337" h="1393031">
                <a:moveTo>
                  <a:pt x="392906" y="300037"/>
                </a:moveTo>
                <a:lnTo>
                  <a:pt x="207169" y="321468"/>
                </a:lnTo>
                <a:lnTo>
                  <a:pt x="26194" y="347662"/>
                </a:lnTo>
                <a:lnTo>
                  <a:pt x="0" y="211931"/>
                </a:lnTo>
                <a:lnTo>
                  <a:pt x="116681" y="200025"/>
                </a:lnTo>
                <a:lnTo>
                  <a:pt x="295275" y="180975"/>
                </a:lnTo>
                <a:lnTo>
                  <a:pt x="502444" y="159543"/>
                </a:lnTo>
                <a:lnTo>
                  <a:pt x="690562" y="142875"/>
                </a:lnTo>
                <a:lnTo>
                  <a:pt x="707231" y="140493"/>
                </a:lnTo>
                <a:lnTo>
                  <a:pt x="800100" y="116681"/>
                </a:lnTo>
                <a:lnTo>
                  <a:pt x="914400" y="88106"/>
                </a:lnTo>
                <a:lnTo>
                  <a:pt x="1040606" y="61912"/>
                </a:lnTo>
                <a:lnTo>
                  <a:pt x="1097756" y="50006"/>
                </a:lnTo>
                <a:lnTo>
                  <a:pt x="1128712" y="30956"/>
                </a:lnTo>
                <a:lnTo>
                  <a:pt x="1166812" y="14287"/>
                </a:lnTo>
                <a:lnTo>
                  <a:pt x="1193006" y="7143"/>
                </a:lnTo>
                <a:lnTo>
                  <a:pt x="1238250" y="0"/>
                </a:lnTo>
                <a:lnTo>
                  <a:pt x="1262062" y="4762"/>
                </a:lnTo>
                <a:lnTo>
                  <a:pt x="1312069" y="33337"/>
                </a:lnTo>
                <a:lnTo>
                  <a:pt x="1395412" y="85725"/>
                </a:lnTo>
                <a:lnTo>
                  <a:pt x="1469231" y="133350"/>
                </a:lnTo>
                <a:lnTo>
                  <a:pt x="1519237" y="166687"/>
                </a:lnTo>
                <a:lnTo>
                  <a:pt x="1540669" y="188118"/>
                </a:lnTo>
                <a:lnTo>
                  <a:pt x="1550194" y="202406"/>
                </a:lnTo>
                <a:lnTo>
                  <a:pt x="1557337" y="219075"/>
                </a:lnTo>
                <a:lnTo>
                  <a:pt x="1557337" y="235743"/>
                </a:lnTo>
                <a:lnTo>
                  <a:pt x="1554956" y="269081"/>
                </a:lnTo>
                <a:lnTo>
                  <a:pt x="1540669" y="304800"/>
                </a:lnTo>
                <a:lnTo>
                  <a:pt x="1526381" y="350043"/>
                </a:lnTo>
                <a:lnTo>
                  <a:pt x="1516856" y="409575"/>
                </a:lnTo>
                <a:lnTo>
                  <a:pt x="1507331" y="540543"/>
                </a:lnTo>
                <a:lnTo>
                  <a:pt x="1478756" y="912018"/>
                </a:lnTo>
                <a:lnTo>
                  <a:pt x="1469231" y="1004887"/>
                </a:lnTo>
                <a:lnTo>
                  <a:pt x="1447800" y="1271587"/>
                </a:lnTo>
                <a:lnTo>
                  <a:pt x="1435894" y="1307306"/>
                </a:lnTo>
                <a:lnTo>
                  <a:pt x="1409700" y="1343025"/>
                </a:lnTo>
                <a:lnTo>
                  <a:pt x="1383506" y="1366837"/>
                </a:lnTo>
                <a:lnTo>
                  <a:pt x="1350169" y="1383506"/>
                </a:lnTo>
                <a:lnTo>
                  <a:pt x="1319212" y="1390650"/>
                </a:lnTo>
                <a:lnTo>
                  <a:pt x="1295400" y="1393031"/>
                </a:lnTo>
                <a:lnTo>
                  <a:pt x="1269206" y="1390650"/>
                </a:lnTo>
                <a:lnTo>
                  <a:pt x="1235869" y="1376362"/>
                </a:lnTo>
                <a:lnTo>
                  <a:pt x="1216819" y="1359693"/>
                </a:lnTo>
                <a:lnTo>
                  <a:pt x="1202531" y="1338262"/>
                </a:lnTo>
                <a:lnTo>
                  <a:pt x="1188244" y="1302543"/>
                </a:lnTo>
                <a:lnTo>
                  <a:pt x="1181100" y="1254918"/>
                </a:lnTo>
                <a:lnTo>
                  <a:pt x="1223962" y="1119187"/>
                </a:lnTo>
                <a:lnTo>
                  <a:pt x="1223962" y="966787"/>
                </a:lnTo>
                <a:lnTo>
                  <a:pt x="1223962" y="678656"/>
                </a:lnTo>
                <a:lnTo>
                  <a:pt x="1245394" y="569118"/>
                </a:lnTo>
                <a:lnTo>
                  <a:pt x="1245394" y="435768"/>
                </a:lnTo>
                <a:lnTo>
                  <a:pt x="1238250" y="319087"/>
                </a:lnTo>
                <a:lnTo>
                  <a:pt x="1233487" y="273843"/>
                </a:lnTo>
                <a:lnTo>
                  <a:pt x="1223962" y="254793"/>
                </a:lnTo>
                <a:lnTo>
                  <a:pt x="1207294" y="240506"/>
                </a:lnTo>
                <a:lnTo>
                  <a:pt x="1176337" y="214312"/>
                </a:lnTo>
                <a:lnTo>
                  <a:pt x="1140619" y="211931"/>
                </a:lnTo>
                <a:lnTo>
                  <a:pt x="876300" y="242887"/>
                </a:lnTo>
                <a:lnTo>
                  <a:pt x="616744" y="271462"/>
                </a:lnTo>
                <a:lnTo>
                  <a:pt x="392906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63DE5A9-4E13-4CD1-A7CF-0CBD2FF1B7D2}"/>
              </a:ext>
            </a:extLst>
          </p:cNvPr>
          <p:cNvSpPr/>
          <p:nvPr/>
        </p:nvSpPr>
        <p:spPr>
          <a:xfrm>
            <a:off x="6305550" y="2916239"/>
            <a:ext cx="1284288" cy="312737"/>
          </a:xfrm>
          <a:custGeom>
            <a:avLst/>
            <a:gdLst>
              <a:gd name="connsiteX0" fmla="*/ 514350 w 1283494"/>
              <a:gd name="connsiteY0" fmla="*/ 97632 h 311944"/>
              <a:gd name="connsiteX1" fmla="*/ 271463 w 1283494"/>
              <a:gd name="connsiteY1" fmla="*/ 128588 h 311944"/>
              <a:gd name="connsiteX2" fmla="*/ 0 w 1283494"/>
              <a:gd name="connsiteY2" fmla="*/ 161925 h 311944"/>
              <a:gd name="connsiteX3" fmla="*/ 9525 w 1283494"/>
              <a:gd name="connsiteY3" fmla="*/ 307182 h 311944"/>
              <a:gd name="connsiteX4" fmla="*/ 88106 w 1283494"/>
              <a:gd name="connsiteY4" fmla="*/ 311944 h 311944"/>
              <a:gd name="connsiteX5" fmla="*/ 147638 w 1283494"/>
              <a:gd name="connsiteY5" fmla="*/ 311944 h 311944"/>
              <a:gd name="connsiteX6" fmla="*/ 204788 w 1283494"/>
              <a:gd name="connsiteY6" fmla="*/ 307182 h 311944"/>
              <a:gd name="connsiteX7" fmla="*/ 330994 w 1283494"/>
              <a:gd name="connsiteY7" fmla="*/ 292894 h 311944"/>
              <a:gd name="connsiteX8" fmla="*/ 523875 w 1283494"/>
              <a:gd name="connsiteY8" fmla="*/ 269082 h 311944"/>
              <a:gd name="connsiteX9" fmla="*/ 795338 w 1283494"/>
              <a:gd name="connsiteY9" fmla="*/ 238125 h 311944"/>
              <a:gd name="connsiteX10" fmla="*/ 954881 w 1283494"/>
              <a:gd name="connsiteY10" fmla="*/ 219075 h 311944"/>
              <a:gd name="connsiteX11" fmla="*/ 1073944 w 1283494"/>
              <a:gd name="connsiteY11" fmla="*/ 207169 h 311944"/>
              <a:gd name="connsiteX12" fmla="*/ 1133475 w 1283494"/>
              <a:gd name="connsiteY12" fmla="*/ 200025 h 311944"/>
              <a:gd name="connsiteX13" fmla="*/ 1254919 w 1283494"/>
              <a:gd name="connsiteY13" fmla="*/ 166688 h 311944"/>
              <a:gd name="connsiteX14" fmla="*/ 1283494 w 1283494"/>
              <a:gd name="connsiteY14" fmla="*/ 30957 h 311944"/>
              <a:gd name="connsiteX15" fmla="*/ 1181100 w 1283494"/>
              <a:gd name="connsiteY15" fmla="*/ 14288 h 311944"/>
              <a:gd name="connsiteX16" fmla="*/ 1042988 w 1283494"/>
              <a:gd name="connsiteY16" fmla="*/ 2382 h 311944"/>
              <a:gd name="connsiteX17" fmla="*/ 997744 w 1283494"/>
              <a:gd name="connsiteY17" fmla="*/ 0 h 311944"/>
              <a:gd name="connsiteX18" fmla="*/ 969169 w 1283494"/>
              <a:gd name="connsiteY18" fmla="*/ 2382 h 311944"/>
              <a:gd name="connsiteX19" fmla="*/ 912019 w 1283494"/>
              <a:gd name="connsiteY19" fmla="*/ 14288 h 311944"/>
              <a:gd name="connsiteX20" fmla="*/ 802481 w 1283494"/>
              <a:gd name="connsiteY20" fmla="*/ 52388 h 311944"/>
              <a:gd name="connsiteX21" fmla="*/ 759619 w 1283494"/>
              <a:gd name="connsiteY21" fmla="*/ 66675 h 311944"/>
              <a:gd name="connsiteX22" fmla="*/ 654844 w 1283494"/>
              <a:gd name="connsiteY22" fmla="*/ 78582 h 311944"/>
              <a:gd name="connsiteX23" fmla="*/ 514350 w 1283494"/>
              <a:gd name="connsiteY23" fmla="*/ 97632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3494" h="311944">
                <a:moveTo>
                  <a:pt x="514350" y="97632"/>
                </a:moveTo>
                <a:lnTo>
                  <a:pt x="271463" y="128588"/>
                </a:lnTo>
                <a:lnTo>
                  <a:pt x="0" y="161925"/>
                </a:lnTo>
                <a:lnTo>
                  <a:pt x="9525" y="307182"/>
                </a:lnTo>
                <a:lnTo>
                  <a:pt x="88106" y="311944"/>
                </a:lnTo>
                <a:lnTo>
                  <a:pt x="147638" y="311944"/>
                </a:lnTo>
                <a:lnTo>
                  <a:pt x="204788" y="307182"/>
                </a:lnTo>
                <a:lnTo>
                  <a:pt x="330994" y="292894"/>
                </a:lnTo>
                <a:lnTo>
                  <a:pt x="523875" y="269082"/>
                </a:lnTo>
                <a:lnTo>
                  <a:pt x="795338" y="238125"/>
                </a:lnTo>
                <a:lnTo>
                  <a:pt x="954881" y="219075"/>
                </a:lnTo>
                <a:lnTo>
                  <a:pt x="1073944" y="207169"/>
                </a:lnTo>
                <a:lnTo>
                  <a:pt x="1133475" y="200025"/>
                </a:lnTo>
                <a:lnTo>
                  <a:pt x="1254919" y="166688"/>
                </a:lnTo>
                <a:lnTo>
                  <a:pt x="1283494" y="30957"/>
                </a:lnTo>
                <a:lnTo>
                  <a:pt x="1181100" y="14288"/>
                </a:lnTo>
                <a:lnTo>
                  <a:pt x="1042988" y="2382"/>
                </a:lnTo>
                <a:lnTo>
                  <a:pt x="997744" y="0"/>
                </a:lnTo>
                <a:lnTo>
                  <a:pt x="969169" y="2382"/>
                </a:lnTo>
                <a:lnTo>
                  <a:pt x="912019" y="14288"/>
                </a:lnTo>
                <a:lnTo>
                  <a:pt x="802481" y="52388"/>
                </a:lnTo>
                <a:lnTo>
                  <a:pt x="759619" y="66675"/>
                </a:lnTo>
                <a:lnTo>
                  <a:pt x="654844" y="78582"/>
                </a:lnTo>
                <a:lnTo>
                  <a:pt x="514350" y="976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DFC600A3-E44F-4F11-BE50-DFFF6B86AA20}"/>
              </a:ext>
            </a:extLst>
          </p:cNvPr>
          <p:cNvSpPr/>
          <p:nvPr/>
        </p:nvSpPr>
        <p:spPr>
          <a:xfrm>
            <a:off x="6303963" y="3495675"/>
            <a:ext cx="1268412" cy="280988"/>
          </a:xfrm>
          <a:custGeom>
            <a:avLst/>
            <a:gdLst>
              <a:gd name="connsiteX0" fmla="*/ 514350 w 1269206"/>
              <a:gd name="connsiteY0" fmla="*/ 59531 h 280988"/>
              <a:gd name="connsiteX1" fmla="*/ 369094 w 1269206"/>
              <a:gd name="connsiteY1" fmla="*/ 73819 h 280988"/>
              <a:gd name="connsiteX2" fmla="*/ 264319 w 1269206"/>
              <a:gd name="connsiteY2" fmla="*/ 83344 h 280988"/>
              <a:gd name="connsiteX3" fmla="*/ 185737 w 1269206"/>
              <a:gd name="connsiteY3" fmla="*/ 90488 h 280988"/>
              <a:gd name="connsiteX4" fmla="*/ 0 w 1269206"/>
              <a:gd name="connsiteY4" fmla="*/ 123825 h 280988"/>
              <a:gd name="connsiteX5" fmla="*/ 21431 w 1269206"/>
              <a:gd name="connsiteY5" fmla="*/ 280988 h 280988"/>
              <a:gd name="connsiteX6" fmla="*/ 190500 w 1269206"/>
              <a:gd name="connsiteY6" fmla="*/ 242888 h 280988"/>
              <a:gd name="connsiteX7" fmla="*/ 290512 w 1269206"/>
              <a:gd name="connsiteY7" fmla="*/ 223838 h 280988"/>
              <a:gd name="connsiteX8" fmla="*/ 419100 w 1269206"/>
              <a:gd name="connsiteY8" fmla="*/ 202406 h 280988"/>
              <a:gd name="connsiteX9" fmla="*/ 569119 w 1269206"/>
              <a:gd name="connsiteY9" fmla="*/ 188119 h 280988"/>
              <a:gd name="connsiteX10" fmla="*/ 738187 w 1269206"/>
              <a:gd name="connsiteY10" fmla="*/ 173831 h 280988"/>
              <a:gd name="connsiteX11" fmla="*/ 904875 w 1269206"/>
              <a:gd name="connsiteY11" fmla="*/ 164306 h 280988"/>
              <a:gd name="connsiteX12" fmla="*/ 1076325 w 1269206"/>
              <a:gd name="connsiteY12" fmla="*/ 159544 h 280988"/>
              <a:gd name="connsiteX13" fmla="*/ 1269206 w 1269206"/>
              <a:gd name="connsiteY13" fmla="*/ 159544 h 280988"/>
              <a:gd name="connsiteX14" fmla="*/ 1269206 w 1269206"/>
              <a:gd name="connsiteY14" fmla="*/ 9525 h 280988"/>
              <a:gd name="connsiteX15" fmla="*/ 1171575 w 1269206"/>
              <a:gd name="connsiteY15" fmla="*/ 0 h 280988"/>
              <a:gd name="connsiteX16" fmla="*/ 1102519 w 1269206"/>
              <a:gd name="connsiteY16" fmla="*/ 0 h 280988"/>
              <a:gd name="connsiteX17" fmla="*/ 1016794 w 1269206"/>
              <a:gd name="connsiteY17" fmla="*/ 9525 h 280988"/>
              <a:gd name="connsiteX18" fmla="*/ 816769 w 1269206"/>
              <a:gd name="connsiteY18" fmla="*/ 28575 h 280988"/>
              <a:gd name="connsiteX19" fmla="*/ 583406 w 1269206"/>
              <a:gd name="connsiteY19" fmla="*/ 52388 h 280988"/>
              <a:gd name="connsiteX20" fmla="*/ 514350 w 1269206"/>
              <a:gd name="connsiteY20" fmla="*/ 5953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69206" h="280988">
                <a:moveTo>
                  <a:pt x="514350" y="59531"/>
                </a:moveTo>
                <a:lnTo>
                  <a:pt x="369094" y="73819"/>
                </a:lnTo>
                <a:lnTo>
                  <a:pt x="264319" y="83344"/>
                </a:lnTo>
                <a:lnTo>
                  <a:pt x="185737" y="90488"/>
                </a:lnTo>
                <a:lnTo>
                  <a:pt x="0" y="123825"/>
                </a:lnTo>
                <a:lnTo>
                  <a:pt x="21431" y="280988"/>
                </a:lnTo>
                <a:lnTo>
                  <a:pt x="190500" y="242888"/>
                </a:lnTo>
                <a:lnTo>
                  <a:pt x="290512" y="223838"/>
                </a:lnTo>
                <a:lnTo>
                  <a:pt x="419100" y="202406"/>
                </a:lnTo>
                <a:lnTo>
                  <a:pt x="569119" y="188119"/>
                </a:lnTo>
                <a:lnTo>
                  <a:pt x="738187" y="173831"/>
                </a:lnTo>
                <a:lnTo>
                  <a:pt x="904875" y="164306"/>
                </a:lnTo>
                <a:lnTo>
                  <a:pt x="1076325" y="159544"/>
                </a:lnTo>
                <a:lnTo>
                  <a:pt x="1269206" y="159544"/>
                </a:lnTo>
                <a:lnTo>
                  <a:pt x="1269206" y="9525"/>
                </a:lnTo>
                <a:lnTo>
                  <a:pt x="1171575" y="0"/>
                </a:lnTo>
                <a:lnTo>
                  <a:pt x="1102519" y="0"/>
                </a:lnTo>
                <a:lnTo>
                  <a:pt x="1016794" y="9525"/>
                </a:lnTo>
                <a:lnTo>
                  <a:pt x="816769" y="28575"/>
                </a:lnTo>
                <a:lnTo>
                  <a:pt x="583406" y="52388"/>
                </a:lnTo>
                <a:lnTo>
                  <a:pt x="514350" y="595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5313C317-7478-4EE9-8C2E-A6D5185FB273}"/>
              </a:ext>
            </a:extLst>
          </p:cNvPr>
          <p:cNvSpPr/>
          <p:nvPr/>
        </p:nvSpPr>
        <p:spPr>
          <a:xfrm>
            <a:off x="5381625" y="3952875"/>
            <a:ext cx="1284288" cy="1430338"/>
          </a:xfrm>
          <a:custGeom>
            <a:avLst/>
            <a:gdLst>
              <a:gd name="connsiteX0" fmla="*/ 866775 w 1283494"/>
              <a:gd name="connsiteY0" fmla="*/ 514350 h 1431131"/>
              <a:gd name="connsiteX1" fmla="*/ 795338 w 1283494"/>
              <a:gd name="connsiteY1" fmla="*/ 616744 h 1431131"/>
              <a:gd name="connsiteX2" fmla="*/ 733425 w 1283494"/>
              <a:gd name="connsiteY2" fmla="*/ 704850 h 1431131"/>
              <a:gd name="connsiteX3" fmla="*/ 666750 w 1283494"/>
              <a:gd name="connsiteY3" fmla="*/ 792956 h 1431131"/>
              <a:gd name="connsiteX4" fmla="*/ 583406 w 1283494"/>
              <a:gd name="connsiteY4" fmla="*/ 888206 h 1431131"/>
              <a:gd name="connsiteX5" fmla="*/ 485775 w 1283494"/>
              <a:gd name="connsiteY5" fmla="*/ 995363 h 1431131"/>
              <a:gd name="connsiteX6" fmla="*/ 397669 w 1283494"/>
              <a:gd name="connsiteY6" fmla="*/ 1078706 h 1431131"/>
              <a:gd name="connsiteX7" fmla="*/ 304800 w 1283494"/>
              <a:gd name="connsiteY7" fmla="*/ 1159669 h 1431131"/>
              <a:gd name="connsiteX8" fmla="*/ 216694 w 1283494"/>
              <a:gd name="connsiteY8" fmla="*/ 1233488 h 1431131"/>
              <a:gd name="connsiteX9" fmla="*/ 138113 w 1283494"/>
              <a:gd name="connsiteY9" fmla="*/ 1293019 h 1431131"/>
              <a:gd name="connsiteX10" fmla="*/ 50006 w 1283494"/>
              <a:gd name="connsiteY10" fmla="*/ 1350169 h 1431131"/>
              <a:gd name="connsiteX11" fmla="*/ 16669 w 1283494"/>
              <a:gd name="connsiteY11" fmla="*/ 1376363 h 1431131"/>
              <a:gd name="connsiteX12" fmla="*/ 4763 w 1283494"/>
              <a:gd name="connsiteY12" fmla="*/ 1393031 h 1431131"/>
              <a:gd name="connsiteX13" fmla="*/ 0 w 1283494"/>
              <a:gd name="connsiteY13" fmla="*/ 1412081 h 1431131"/>
              <a:gd name="connsiteX14" fmla="*/ 7144 w 1283494"/>
              <a:gd name="connsiteY14" fmla="*/ 1423988 h 1431131"/>
              <a:gd name="connsiteX15" fmla="*/ 23813 w 1283494"/>
              <a:gd name="connsiteY15" fmla="*/ 1431131 h 1431131"/>
              <a:gd name="connsiteX16" fmla="*/ 57150 w 1283494"/>
              <a:gd name="connsiteY16" fmla="*/ 1421606 h 1431131"/>
              <a:gd name="connsiteX17" fmla="*/ 140494 w 1283494"/>
              <a:gd name="connsiteY17" fmla="*/ 1378744 h 1431131"/>
              <a:gd name="connsiteX18" fmla="*/ 240506 w 1283494"/>
              <a:gd name="connsiteY18" fmla="*/ 1323975 h 1431131"/>
              <a:gd name="connsiteX19" fmla="*/ 333375 w 1283494"/>
              <a:gd name="connsiteY19" fmla="*/ 1269206 h 1431131"/>
              <a:gd name="connsiteX20" fmla="*/ 407194 w 1283494"/>
              <a:gd name="connsiteY20" fmla="*/ 1221581 h 1431131"/>
              <a:gd name="connsiteX21" fmla="*/ 485775 w 1283494"/>
              <a:gd name="connsiteY21" fmla="*/ 1166813 h 1431131"/>
              <a:gd name="connsiteX22" fmla="*/ 569119 w 1283494"/>
              <a:gd name="connsiteY22" fmla="*/ 1104900 h 1431131"/>
              <a:gd name="connsiteX23" fmla="*/ 700088 w 1283494"/>
              <a:gd name="connsiteY23" fmla="*/ 1000125 h 1431131"/>
              <a:gd name="connsiteX24" fmla="*/ 800100 w 1283494"/>
              <a:gd name="connsiteY24" fmla="*/ 909638 h 1431131"/>
              <a:gd name="connsiteX25" fmla="*/ 909638 w 1283494"/>
              <a:gd name="connsiteY25" fmla="*/ 797719 h 1431131"/>
              <a:gd name="connsiteX26" fmla="*/ 966788 w 1283494"/>
              <a:gd name="connsiteY26" fmla="*/ 735806 h 1431131"/>
              <a:gd name="connsiteX27" fmla="*/ 1023938 w 1283494"/>
              <a:gd name="connsiteY27" fmla="*/ 671513 h 1431131"/>
              <a:gd name="connsiteX28" fmla="*/ 1088231 w 1283494"/>
              <a:gd name="connsiteY28" fmla="*/ 592931 h 1431131"/>
              <a:gd name="connsiteX29" fmla="*/ 1145381 w 1283494"/>
              <a:gd name="connsiteY29" fmla="*/ 509588 h 1431131"/>
              <a:gd name="connsiteX30" fmla="*/ 1171575 w 1283494"/>
              <a:gd name="connsiteY30" fmla="*/ 469106 h 1431131"/>
              <a:gd name="connsiteX31" fmla="*/ 1283494 w 1283494"/>
              <a:gd name="connsiteY31" fmla="*/ 254794 h 1431131"/>
              <a:gd name="connsiteX32" fmla="*/ 1262063 w 1283494"/>
              <a:gd name="connsiteY32" fmla="*/ 209550 h 1431131"/>
              <a:gd name="connsiteX33" fmla="*/ 1233488 w 1283494"/>
              <a:gd name="connsiteY33" fmla="*/ 173831 h 1431131"/>
              <a:gd name="connsiteX34" fmla="*/ 1197769 w 1283494"/>
              <a:gd name="connsiteY34" fmla="*/ 142875 h 1431131"/>
              <a:gd name="connsiteX35" fmla="*/ 1164431 w 1283494"/>
              <a:gd name="connsiteY35" fmla="*/ 119063 h 1431131"/>
              <a:gd name="connsiteX36" fmla="*/ 1112044 w 1283494"/>
              <a:gd name="connsiteY36" fmla="*/ 88106 h 1431131"/>
              <a:gd name="connsiteX37" fmla="*/ 1050131 w 1283494"/>
              <a:gd name="connsiteY37" fmla="*/ 57150 h 1431131"/>
              <a:gd name="connsiteX38" fmla="*/ 978694 w 1283494"/>
              <a:gd name="connsiteY38" fmla="*/ 21431 h 1431131"/>
              <a:gd name="connsiteX39" fmla="*/ 935831 w 1283494"/>
              <a:gd name="connsiteY39" fmla="*/ 2381 h 1431131"/>
              <a:gd name="connsiteX40" fmla="*/ 914400 w 1283494"/>
              <a:gd name="connsiteY40" fmla="*/ 0 h 1431131"/>
              <a:gd name="connsiteX41" fmla="*/ 897731 w 1283494"/>
              <a:gd name="connsiteY41" fmla="*/ 2381 h 1431131"/>
              <a:gd name="connsiteX42" fmla="*/ 895350 w 1283494"/>
              <a:gd name="connsiteY42" fmla="*/ 14288 h 1431131"/>
              <a:gd name="connsiteX43" fmla="*/ 897731 w 1283494"/>
              <a:gd name="connsiteY43" fmla="*/ 33338 h 1431131"/>
              <a:gd name="connsiteX44" fmla="*/ 909638 w 1283494"/>
              <a:gd name="connsiteY44" fmla="*/ 57150 h 1431131"/>
              <a:gd name="connsiteX45" fmla="*/ 935831 w 1283494"/>
              <a:gd name="connsiteY45" fmla="*/ 80963 h 1431131"/>
              <a:gd name="connsiteX46" fmla="*/ 952500 w 1283494"/>
              <a:gd name="connsiteY46" fmla="*/ 102394 h 1431131"/>
              <a:gd name="connsiteX47" fmla="*/ 964406 w 1283494"/>
              <a:gd name="connsiteY47" fmla="*/ 123825 h 1431131"/>
              <a:gd name="connsiteX48" fmla="*/ 978694 w 1283494"/>
              <a:gd name="connsiteY48" fmla="*/ 152400 h 1431131"/>
              <a:gd name="connsiteX49" fmla="*/ 988219 w 1283494"/>
              <a:gd name="connsiteY49" fmla="*/ 192881 h 1431131"/>
              <a:gd name="connsiteX50" fmla="*/ 995363 w 1283494"/>
              <a:gd name="connsiteY50" fmla="*/ 250031 h 1431131"/>
              <a:gd name="connsiteX51" fmla="*/ 992981 w 1283494"/>
              <a:gd name="connsiteY51" fmla="*/ 288131 h 1431131"/>
              <a:gd name="connsiteX52" fmla="*/ 988219 w 1283494"/>
              <a:gd name="connsiteY52" fmla="*/ 316706 h 1431131"/>
              <a:gd name="connsiteX53" fmla="*/ 931069 w 1283494"/>
              <a:gd name="connsiteY53" fmla="*/ 421481 h 1431131"/>
              <a:gd name="connsiteX54" fmla="*/ 866775 w 1283494"/>
              <a:gd name="connsiteY54" fmla="*/ 514350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3494" h="1431131">
                <a:moveTo>
                  <a:pt x="866775" y="514350"/>
                </a:moveTo>
                <a:lnTo>
                  <a:pt x="795338" y="616744"/>
                </a:lnTo>
                <a:lnTo>
                  <a:pt x="733425" y="704850"/>
                </a:lnTo>
                <a:lnTo>
                  <a:pt x="666750" y="792956"/>
                </a:lnTo>
                <a:lnTo>
                  <a:pt x="583406" y="888206"/>
                </a:lnTo>
                <a:lnTo>
                  <a:pt x="485775" y="995363"/>
                </a:lnTo>
                <a:lnTo>
                  <a:pt x="397669" y="1078706"/>
                </a:lnTo>
                <a:lnTo>
                  <a:pt x="304800" y="1159669"/>
                </a:lnTo>
                <a:lnTo>
                  <a:pt x="216694" y="1233488"/>
                </a:lnTo>
                <a:lnTo>
                  <a:pt x="138113" y="1293019"/>
                </a:lnTo>
                <a:lnTo>
                  <a:pt x="50006" y="1350169"/>
                </a:lnTo>
                <a:lnTo>
                  <a:pt x="16669" y="1376363"/>
                </a:lnTo>
                <a:lnTo>
                  <a:pt x="4763" y="1393031"/>
                </a:lnTo>
                <a:lnTo>
                  <a:pt x="0" y="1412081"/>
                </a:lnTo>
                <a:lnTo>
                  <a:pt x="7144" y="1423988"/>
                </a:lnTo>
                <a:lnTo>
                  <a:pt x="23813" y="1431131"/>
                </a:lnTo>
                <a:lnTo>
                  <a:pt x="57150" y="1421606"/>
                </a:lnTo>
                <a:lnTo>
                  <a:pt x="140494" y="1378744"/>
                </a:lnTo>
                <a:lnTo>
                  <a:pt x="240506" y="1323975"/>
                </a:lnTo>
                <a:lnTo>
                  <a:pt x="333375" y="1269206"/>
                </a:lnTo>
                <a:lnTo>
                  <a:pt x="407194" y="1221581"/>
                </a:lnTo>
                <a:lnTo>
                  <a:pt x="485775" y="1166813"/>
                </a:lnTo>
                <a:lnTo>
                  <a:pt x="569119" y="1104900"/>
                </a:lnTo>
                <a:lnTo>
                  <a:pt x="700088" y="1000125"/>
                </a:lnTo>
                <a:lnTo>
                  <a:pt x="800100" y="909638"/>
                </a:lnTo>
                <a:lnTo>
                  <a:pt x="909638" y="797719"/>
                </a:lnTo>
                <a:lnTo>
                  <a:pt x="966788" y="735806"/>
                </a:lnTo>
                <a:lnTo>
                  <a:pt x="1023938" y="671513"/>
                </a:lnTo>
                <a:lnTo>
                  <a:pt x="1088231" y="592931"/>
                </a:lnTo>
                <a:lnTo>
                  <a:pt x="1145381" y="509588"/>
                </a:lnTo>
                <a:lnTo>
                  <a:pt x="1171575" y="469106"/>
                </a:lnTo>
                <a:lnTo>
                  <a:pt x="1283494" y="254794"/>
                </a:lnTo>
                <a:lnTo>
                  <a:pt x="1262063" y="209550"/>
                </a:lnTo>
                <a:lnTo>
                  <a:pt x="1233488" y="173831"/>
                </a:lnTo>
                <a:lnTo>
                  <a:pt x="1197769" y="142875"/>
                </a:lnTo>
                <a:lnTo>
                  <a:pt x="1164431" y="119063"/>
                </a:lnTo>
                <a:lnTo>
                  <a:pt x="1112044" y="88106"/>
                </a:lnTo>
                <a:lnTo>
                  <a:pt x="1050131" y="57150"/>
                </a:lnTo>
                <a:lnTo>
                  <a:pt x="978694" y="21431"/>
                </a:lnTo>
                <a:lnTo>
                  <a:pt x="935831" y="2381"/>
                </a:lnTo>
                <a:lnTo>
                  <a:pt x="914400" y="0"/>
                </a:lnTo>
                <a:lnTo>
                  <a:pt x="897731" y="2381"/>
                </a:lnTo>
                <a:lnTo>
                  <a:pt x="895350" y="14288"/>
                </a:lnTo>
                <a:lnTo>
                  <a:pt x="897731" y="33338"/>
                </a:lnTo>
                <a:lnTo>
                  <a:pt x="909638" y="57150"/>
                </a:lnTo>
                <a:lnTo>
                  <a:pt x="935831" y="80963"/>
                </a:lnTo>
                <a:lnTo>
                  <a:pt x="952500" y="102394"/>
                </a:lnTo>
                <a:lnTo>
                  <a:pt x="964406" y="123825"/>
                </a:lnTo>
                <a:lnTo>
                  <a:pt x="978694" y="152400"/>
                </a:lnTo>
                <a:lnTo>
                  <a:pt x="988219" y="192881"/>
                </a:lnTo>
                <a:lnTo>
                  <a:pt x="995363" y="250031"/>
                </a:lnTo>
                <a:lnTo>
                  <a:pt x="992981" y="288131"/>
                </a:lnTo>
                <a:lnTo>
                  <a:pt x="988219" y="316706"/>
                </a:lnTo>
                <a:lnTo>
                  <a:pt x="931069" y="421481"/>
                </a:lnTo>
                <a:lnTo>
                  <a:pt x="866775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2C482AFA-4DA8-4879-A666-61E1B04653AE}"/>
              </a:ext>
            </a:extLst>
          </p:cNvPr>
          <p:cNvSpPr/>
          <p:nvPr/>
        </p:nvSpPr>
        <p:spPr>
          <a:xfrm>
            <a:off x="6510338" y="4010026"/>
            <a:ext cx="1243012" cy="398463"/>
          </a:xfrm>
          <a:custGeom>
            <a:avLst/>
            <a:gdLst>
              <a:gd name="connsiteX0" fmla="*/ 583406 w 1243012"/>
              <a:gd name="connsiteY0" fmla="*/ 261938 h 397669"/>
              <a:gd name="connsiteX1" fmla="*/ 381000 w 1243012"/>
              <a:gd name="connsiteY1" fmla="*/ 304800 h 397669"/>
              <a:gd name="connsiteX2" fmla="*/ 221456 w 1243012"/>
              <a:gd name="connsiteY2" fmla="*/ 340519 h 397669"/>
              <a:gd name="connsiteX3" fmla="*/ 126206 w 1243012"/>
              <a:gd name="connsiteY3" fmla="*/ 359569 h 397669"/>
              <a:gd name="connsiteX4" fmla="*/ 57150 w 1243012"/>
              <a:gd name="connsiteY4" fmla="*/ 385763 h 397669"/>
              <a:gd name="connsiteX5" fmla="*/ 0 w 1243012"/>
              <a:gd name="connsiteY5" fmla="*/ 397669 h 397669"/>
              <a:gd name="connsiteX6" fmla="*/ 71437 w 1243012"/>
              <a:gd name="connsiteY6" fmla="*/ 211931 h 397669"/>
              <a:gd name="connsiteX7" fmla="*/ 188118 w 1243012"/>
              <a:gd name="connsiteY7" fmla="*/ 192881 h 397669"/>
              <a:gd name="connsiteX8" fmla="*/ 407193 w 1243012"/>
              <a:gd name="connsiteY8" fmla="*/ 147638 h 397669"/>
              <a:gd name="connsiteX9" fmla="*/ 707231 w 1243012"/>
              <a:gd name="connsiteY9" fmla="*/ 80963 h 397669"/>
              <a:gd name="connsiteX10" fmla="*/ 762000 w 1243012"/>
              <a:gd name="connsiteY10" fmla="*/ 66675 h 397669"/>
              <a:gd name="connsiteX11" fmla="*/ 792956 w 1243012"/>
              <a:gd name="connsiteY11" fmla="*/ 45244 h 397669"/>
              <a:gd name="connsiteX12" fmla="*/ 826293 w 1243012"/>
              <a:gd name="connsiteY12" fmla="*/ 26194 h 397669"/>
              <a:gd name="connsiteX13" fmla="*/ 878681 w 1243012"/>
              <a:gd name="connsiteY13" fmla="*/ 7144 h 397669"/>
              <a:gd name="connsiteX14" fmla="*/ 923925 w 1243012"/>
              <a:gd name="connsiteY14" fmla="*/ 0 h 397669"/>
              <a:gd name="connsiteX15" fmla="*/ 945356 w 1243012"/>
              <a:gd name="connsiteY15" fmla="*/ 4763 h 397669"/>
              <a:gd name="connsiteX16" fmla="*/ 1021556 w 1243012"/>
              <a:gd name="connsiteY16" fmla="*/ 30956 h 397669"/>
              <a:gd name="connsiteX17" fmla="*/ 1147762 w 1243012"/>
              <a:gd name="connsiteY17" fmla="*/ 92869 h 397669"/>
              <a:gd name="connsiteX18" fmla="*/ 1193006 w 1243012"/>
              <a:gd name="connsiteY18" fmla="*/ 121444 h 397669"/>
              <a:gd name="connsiteX19" fmla="*/ 1209675 w 1243012"/>
              <a:gd name="connsiteY19" fmla="*/ 133350 h 397669"/>
              <a:gd name="connsiteX20" fmla="*/ 1226343 w 1243012"/>
              <a:gd name="connsiteY20" fmla="*/ 150019 h 397669"/>
              <a:gd name="connsiteX21" fmla="*/ 1235868 w 1243012"/>
              <a:gd name="connsiteY21" fmla="*/ 169069 h 397669"/>
              <a:gd name="connsiteX22" fmla="*/ 1243012 w 1243012"/>
              <a:gd name="connsiteY22" fmla="*/ 188119 h 397669"/>
              <a:gd name="connsiteX23" fmla="*/ 1243012 w 1243012"/>
              <a:gd name="connsiteY23" fmla="*/ 204788 h 397669"/>
              <a:gd name="connsiteX24" fmla="*/ 1235868 w 1243012"/>
              <a:gd name="connsiteY24" fmla="*/ 226219 h 397669"/>
              <a:gd name="connsiteX25" fmla="*/ 1209675 w 1243012"/>
              <a:gd name="connsiteY25" fmla="*/ 247650 h 397669"/>
              <a:gd name="connsiteX26" fmla="*/ 1181100 w 1243012"/>
              <a:gd name="connsiteY26" fmla="*/ 257175 h 397669"/>
              <a:gd name="connsiteX27" fmla="*/ 1159668 w 1243012"/>
              <a:gd name="connsiteY27" fmla="*/ 259556 h 397669"/>
              <a:gd name="connsiteX28" fmla="*/ 773906 w 1243012"/>
              <a:gd name="connsiteY28" fmla="*/ 223838 h 397669"/>
              <a:gd name="connsiteX29" fmla="*/ 583406 w 1243012"/>
              <a:gd name="connsiteY29" fmla="*/ 2619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43012" h="397669">
                <a:moveTo>
                  <a:pt x="583406" y="261938"/>
                </a:moveTo>
                <a:lnTo>
                  <a:pt x="381000" y="304800"/>
                </a:lnTo>
                <a:lnTo>
                  <a:pt x="221456" y="340519"/>
                </a:lnTo>
                <a:lnTo>
                  <a:pt x="126206" y="359569"/>
                </a:lnTo>
                <a:lnTo>
                  <a:pt x="57150" y="385763"/>
                </a:lnTo>
                <a:lnTo>
                  <a:pt x="0" y="397669"/>
                </a:lnTo>
                <a:lnTo>
                  <a:pt x="71437" y="211931"/>
                </a:lnTo>
                <a:lnTo>
                  <a:pt x="188118" y="192881"/>
                </a:lnTo>
                <a:lnTo>
                  <a:pt x="407193" y="147638"/>
                </a:lnTo>
                <a:lnTo>
                  <a:pt x="707231" y="80963"/>
                </a:lnTo>
                <a:lnTo>
                  <a:pt x="762000" y="66675"/>
                </a:lnTo>
                <a:lnTo>
                  <a:pt x="792956" y="45244"/>
                </a:lnTo>
                <a:lnTo>
                  <a:pt x="826293" y="26194"/>
                </a:lnTo>
                <a:lnTo>
                  <a:pt x="878681" y="7144"/>
                </a:lnTo>
                <a:lnTo>
                  <a:pt x="923925" y="0"/>
                </a:lnTo>
                <a:lnTo>
                  <a:pt x="945356" y="4763"/>
                </a:lnTo>
                <a:lnTo>
                  <a:pt x="1021556" y="30956"/>
                </a:lnTo>
                <a:lnTo>
                  <a:pt x="1147762" y="92869"/>
                </a:lnTo>
                <a:lnTo>
                  <a:pt x="1193006" y="121444"/>
                </a:lnTo>
                <a:lnTo>
                  <a:pt x="1209675" y="133350"/>
                </a:lnTo>
                <a:lnTo>
                  <a:pt x="1226343" y="150019"/>
                </a:lnTo>
                <a:lnTo>
                  <a:pt x="1235868" y="169069"/>
                </a:lnTo>
                <a:lnTo>
                  <a:pt x="1243012" y="188119"/>
                </a:lnTo>
                <a:lnTo>
                  <a:pt x="1243012" y="204788"/>
                </a:lnTo>
                <a:lnTo>
                  <a:pt x="1235868" y="226219"/>
                </a:lnTo>
                <a:lnTo>
                  <a:pt x="1209675" y="247650"/>
                </a:lnTo>
                <a:lnTo>
                  <a:pt x="1181100" y="257175"/>
                </a:lnTo>
                <a:lnTo>
                  <a:pt x="1159668" y="259556"/>
                </a:lnTo>
                <a:lnTo>
                  <a:pt x="773906" y="223838"/>
                </a:lnTo>
                <a:lnTo>
                  <a:pt x="583406" y="261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CEA4C45-FD08-4E18-B8B8-E8BF05824FEC}"/>
              </a:ext>
            </a:extLst>
          </p:cNvPr>
          <p:cNvSpPr/>
          <p:nvPr/>
        </p:nvSpPr>
        <p:spPr>
          <a:xfrm>
            <a:off x="5449889" y="4230689"/>
            <a:ext cx="2293937" cy="1722437"/>
          </a:xfrm>
          <a:custGeom>
            <a:avLst/>
            <a:gdLst>
              <a:gd name="connsiteX0" fmla="*/ 1671638 w 2293144"/>
              <a:gd name="connsiteY0" fmla="*/ 435769 h 1721644"/>
              <a:gd name="connsiteX1" fmla="*/ 1597819 w 2293144"/>
              <a:gd name="connsiteY1" fmla="*/ 540544 h 1721644"/>
              <a:gd name="connsiteX2" fmla="*/ 1531144 w 2293144"/>
              <a:gd name="connsiteY2" fmla="*/ 628650 h 1721644"/>
              <a:gd name="connsiteX3" fmla="*/ 1397794 w 2293144"/>
              <a:gd name="connsiteY3" fmla="*/ 764382 h 1721644"/>
              <a:gd name="connsiteX4" fmla="*/ 1293019 w 2293144"/>
              <a:gd name="connsiteY4" fmla="*/ 873919 h 1721644"/>
              <a:gd name="connsiteX5" fmla="*/ 1214438 w 2293144"/>
              <a:gd name="connsiteY5" fmla="*/ 950119 h 1721644"/>
              <a:gd name="connsiteX6" fmla="*/ 1109663 w 2293144"/>
              <a:gd name="connsiteY6" fmla="*/ 1042988 h 1721644"/>
              <a:gd name="connsiteX7" fmla="*/ 1023938 w 2293144"/>
              <a:gd name="connsiteY7" fmla="*/ 1112044 h 1721644"/>
              <a:gd name="connsiteX8" fmla="*/ 919163 w 2293144"/>
              <a:gd name="connsiteY8" fmla="*/ 1188244 h 1721644"/>
              <a:gd name="connsiteX9" fmla="*/ 809625 w 2293144"/>
              <a:gd name="connsiteY9" fmla="*/ 1266825 h 1721644"/>
              <a:gd name="connsiteX10" fmla="*/ 723900 w 2293144"/>
              <a:gd name="connsiteY10" fmla="*/ 1321594 h 1721644"/>
              <a:gd name="connsiteX11" fmla="*/ 621507 w 2293144"/>
              <a:gd name="connsiteY11" fmla="*/ 1388269 h 1721644"/>
              <a:gd name="connsiteX12" fmla="*/ 488157 w 2293144"/>
              <a:gd name="connsiteY12" fmla="*/ 1459707 h 1721644"/>
              <a:gd name="connsiteX13" fmla="*/ 376238 w 2293144"/>
              <a:gd name="connsiteY13" fmla="*/ 1519238 h 1721644"/>
              <a:gd name="connsiteX14" fmla="*/ 171450 w 2293144"/>
              <a:gd name="connsiteY14" fmla="*/ 1612107 h 1721644"/>
              <a:gd name="connsiteX15" fmla="*/ 54769 w 2293144"/>
              <a:gd name="connsiteY15" fmla="*/ 1659732 h 1721644"/>
              <a:gd name="connsiteX16" fmla="*/ 16669 w 2293144"/>
              <a:gd name="connsiteY16" fmla="*/ 1676400 h 1721644"/>
              <a:gd name="connsiteX17" fmla="*/ 4763 w 2293144"/>
              <a:gd name="connsiteY17" fmla="*/ 1688307 h 1721644"/>
              <a:gd name="connsiteX18" fmla="*/ 0 w 2293144"/>
              <a:gd name="connsiteY18" fmla="*/ 1702594 h 1721644"/>
              <a:gd name="connsiteX19" fmla="*/ 9525 w 2293144"/>
              <a:gd name="connsiteY19" fmla="*/ 1714500 h 1721644"/>
              <a:gd name="connsiteX20" fmla="*/ 19050 w 2293144"/>
              <a:gd name="connsiteY20" fmla="*/ 1719263 h 1721644"/>
              <a:gd name="connsiteX21" fmla="*/ 47625 w 2293144"/>
              <a:gd name="connsiteY21" fmla="*/ 1721644 h 1721644"/>
              <a:gd name="connsiteX22" fmla="*/ 92869 w 2293144"/>
              <a:gd name="connsiteY22" fmla="*/ 1712119 h 1721644"/>
              <a:gd name="connsiteX23" fmla="*/ 185738 w 2293144"/>
              <a:gd name="connsiteY23" fmla="*/ 1685925 h 1721644"/>
              <a:gd name="connsiteX24" fmla="*/ 302419 w 2293144"/>
              <a:gd name="connsiteY24" fmla="*/ 1650207 h 1721644"/>
              <a:gd name="connsiteX25" fmla="*/ 426244 w 2293144"/>
              <a:gd name="connsiteY25" fmla="*/ 1602582 h 1721644"/>
              <a:gd name="connsiteX26" fmla="*/ 557213 w 2293144"/>
              <a:gd name="connsiteY26" fmla="*/ 1550194 h 1721644"/>
              <a:gd name="connsiteX27" fmla="*/ 692944 w 2293144"/>
              <a:gd name="connsiteY27" fmla="*/ 1485900 h 1721644"/>
              <a:gd name="connsiteX28" fmla="*/ 854869 w 2293144"/>
              <a:gd name="connsiteY28" fmla="*/ 1397794 h 1721644"/>
              <a:gd name="connsiteX29" fmla="*/ 1019175 w 2293144"/>
              <a:gd name="connsiteY29" fmla="*/ 1304925 h 1721644"/>
              <a:gd name="connsiteX30" fmla="*/ 1147763 w 2293144"/>
              <a:gd name="connsiteY30" fmla="*/ 1226344 h 1721644"/>
              <a:gd name="connsiteX31" fmla="*/ 1340644 w 2293144"/>
              <a:gd name="connsiteY31" fmla="*/ 1095375 h 1721644"/>
              <a:gd name="connsiteX32" fmla="*/ 1481138 w 2293144"/>
              <a:gd name="connsiteY32" fmla="*/ 992982 h 1721644"/>
              <a:gd name="connsiteX33" fmla="*/ 1564482 w 2293144"/>
              <a:gd name="connsiteY33" fmla="*/ 933450 h 1721644"/>
              <a:gd name="connsiteX34" fmla="*/ 1716882 w 2293144"/>
              <a:gd name="connsiteY34" fmla="*/ 752475 h 1721644"/>
              <a:gd name="connsiteX35" fmla="*/ 1850232 w 2293144"/>
              <a:gd name="connsiteY35" fmla="*/ 566738 h 1721644"/>
              <a:gd name="connsiteX36" fmla="*/ 1912144 w 2293144"/>
              <a:gd name="connsiteY36" fmla="*/ 473869 h 1721644"/>
              <a:gd name="connsiteX37" fmla="*/ 1974057 w 2293144"/>
              <a:gd name="connsiteY37" fmla="*/ 383382 h 1721644"/>
              <a:gd name="connsiteX38" fmla="*/ 2021682 w 2293144"/>
              <a:gd name="connsiteY38" fmla="*/ 311944 h 1721644"/>
              <a:gd name="connsiteX39" fmla="*/ 2062163 w 2293144"/>
              <a:gd name="connsiteY39" fmla="*/ 245269 h 1721644"/>
              <a:gd name="connsiteX40" fmla="*/ 2088357 w 2293144"/>
              <a:gd name="connsiteY40" fmla="*/ 202407 h 1721644"/>
              <a:gd name="connsiteX41" fmla="*/ 2128838 w 2293144"/>
              <a:gd name="connsiteY41" fmla="*/ 152400 h 1721644"/>
              <a:gd name="connsiteX42" fmla="*/ 2176463 w 2293144"/>
              <a:gd name="connsiteY42" fmla="*/ 97632 h 1721644"/>
              <a:gd name="connsiteX43" fmla="*/ 2209800 w 2293144"/>
              <a:gd name="connsiteY43" fmla="*/ 64294 h 1721644"/>
              <a:gd name="connsiteX44" fmla="*/ 2238375 w 2293144"/>
              <a:gd name="connsiteY44" fmla="*/ 35719 h 1721644"/>
              <a:gd name="connsiteX45" fmla="*/ 2266950 w 2293144"/>
              <a:gd name="connsiteY45" fmla="*/ 26194 h 1721644"/>
              <a:gd name="connsiteX46" fmla="*/ 2293144 w 2293144"/>
              <a:gd name="connsiteY46" fmla="*/ 0 h 1721644"/>
              <a:gd name="connsiteX47" fmla="*/ 1819275 w 2293144"/>
              <a:gd name="connsiteY47" fmla="*/ 0 h 1721644"/>
              <a:gd name="connsiteX48" fmla="*/ 1847850 w 2293144"/>
              <a:gd name="connsiteY48" fmla="*/ 7144 h 1721644"/>
              <a:gd name="connsiteX49" fmla="*/ 1859757 w 2293144"/>
              <a:gd name="connsiteY49" fmla="*/ 19050 h 1721644"/>
              <a:gd name="connsiteX50" fmla="*/ 1864519 w 2293144"/>
              <a:gd name="connsiteY50" fmla="*/ 30957 h 1721644"/>
              <a:gd name="connsiteX51" fmla="*/ 1869282 w 2293144"/>
              <a:gd name="connsiteY51" fmla="*/ 50007 h 1721644"/>
              <a:gd name="connsiteX52" fmla="*/ 1866900 w 2293144"/>
              <a:gd name="connsiteY52" fmla="*/ 78582 h 1721644"/>
              <a:gd name="connsiteX53" fmla="*/ 1857375 w 2293144"/>
              <a:gd name="connsiteY53" fmla="*/ 104775 h 1721644"/>
              <a:gd name="connsiteX54" fmla="*/ 1804988 w 2293144"/>
              <a:gd name="connsiteY54" fmla="*/ 214313 h 1721644"/>
              <a:gd name="connsiteX55" fmla="*/ 1671638 w 2293144"/>
              <a:gd name="connsiteY55" fmla="*/ 435769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3144" h="1721644">
                <a:moveTo>
                  <a:pt x="1671638" y="435769"/>
                </a:moveTo>
                <a:lnTo>
                  <a:pt x="1597819" y="540544"/>
                </a:lnTo>
                <a:lnTo>
                  <a:pt x="1531144" y="628650"/>
                </a:lnTo>
                <a:lnTo>
                  <a:pt x="1397794" y="764382"/>
                </a:lnTo>
                <a:lnTo>
                  <a:pt x="1293019" y="873919"/>
                </a:lnTo>
                <a:lnTo>
                  <a:pt x="1214438" y="950119"/>
                </a:lnTo>
                <a:lnTo>
                  <a:pt x="1109663" y="1042988"/>
                </a:lnTo>
                <a:lnTo>
                  <a:pt x="1023938" y="1112044"/>
                </a:lnTo>
                <a:lnTo>
                  <a:pt x="919163" y="1188244"/>
                </a:lnTo>
                <a:lnTo>
                  <a:pt x="809625" y="1266825"/>
                </a:lnTo>
                <a:lnTo>
                  <a:pt x="723900" y="1321594"/>
                </a:lnTo>
                <a:lnTo>
                  <a:pt x="621507" y="1388269"/>
                </a:lnTo>
                <a:lnTo>
                  <a:pt x="488157" y="1459707"/>
                </a:lnTo>
                <a:lnTo>
                  <a:pt x="376238" y="1519238"/>
                </a:lnTo>
                <a:lnTo>
                  <a:pt x="171450" y="1612107"/>
                </a:lnTo>
                <a:lnTo>
                  <a:pt x="54769" y="1659732"/>
                </a:lnTo>
                <a:lnTo>
                  <a:pt x="16669" y="1676400"/>
                </a:lnTo>
                <a:lnTo>
                  <a:pt x="4763" y="1688307"/>
                </a:lnTo>
                <a:lnTo>
                  <a:pt x="0" y="1702594"/>
                </a:lnTo>
                <a:lnTo>
                  <a:pt x="9525" y="1714500"/>
                </a:lnTo>
                <a:lnTo>
                  <a:pt x="19050" y="1719263"/>
                </a:lnTo>
                <a:lnTo>
                  <a:pt x="47625" y="1721644"/>
                </a:lnTo>
                <a:lnTo>
                  <a:pt x="92869" y="1712119"/>
                </a:lnTo>
                <a:lnTo>
                  <a:pt x="185738" y="1685925"/>
                </a:lnTo>
                <a:lnTo>
                  <a:pt x="302419" y="1650207"/>
                </a:lnTo>
                <a:lnTo>
                  <a:pt x="426244" y="1602582"/>
                </a:lnTo>
                <a:lnTo>
                  <a:pt x="557213" y="1550194"/>
                </a:lnTo>
                <a:lnTo>
                  <a:pt x="692944" y="1485900"/>
                </a:lnTo>
                <a:lnTo>
                  <a:pt x="854869" y="1397794"/>
                </a:lnTo>
                <a:lnTo>
                  <a:pt x="1019175" y="1304925"/>
                </a:lnTo>
                <a:lnTo>
                  <a:pt x="1147763" y="1226344"/>
                </a:lnTo>
                <a:lnTo>
                  <a:pt x="1340644" y="1095375"/>
                </a:lnTo>
                <a:lnTo>
                  <a:pt x="1481138" y="992982"/>
                </a:lnTo>
                <a:lnTo>
                  <a:pt x="1564482" y="933450"/>
                </a:lnTo>
                <a:lnTo>
                  <a:pt x="1716882" y="752475"/>
                </a:lnTo>
                <a:lnTo>
                  <a:pt x="1850232" y="566738"/>
                </a:lnTo>
                <a:lnTo>
                  <a:pt x="1912144" y="473869"/>
                </a:lnTo>
                <a:lnTo>
                  <a:pt x="1974057" y="383382"/>
                </a:lnTo>
                <a:lnTo>
                  <a:pt x="2021682" y="311944"/>
                </a:lnTo>
                <a:lnTo>
                  <a:pt x="2062163" y="245269"/>
                </a:lnTo>
                <a:lnTo>
                  <a:pt x="2088357" y="202407"/>
                </a:lnTo>
                <a:lnTo>
                  <a:pt x="2128838" y="152400"/>
                </a:lnTo>
                <a:lnTo>
                  <a:pt x="2176463" y="97632"/>
                </a:lnTo>
                <a:lnTo>
                  <a:pt x="2209800" y="64294"/>
                </a:lnTo>
                <a:lnTo>
                  <a:pt x="2238375" y="35719"/>
                </a:lnTo>
                <a:lnTo>
                  <a:pt x="2266950" y="26194"/>
                </a:lnTo>
                <a:lnTo>
                  <a:pt x="2293144" y="0"/>
                </a:lnTo>
                <a:lnTo>
                  <a:pt x="1819275" y="0"/>
                </a:lnTo>
                <a:lnTo>
                  <a:pt x="1847850" y="7144"/>
                </a:lnTo>
                <a:lnTo>
                  <a:pt x="1859757" y="19050"/>
                </a:lnTo>
                <a:lnTo>
                  <a:pt x="1864519" y="30957"/>
                </a:lnTo>
                <a:lnTo>
                  <a:pt x="1869282" y="50007"/>
                </a:lnTo>
                <a:lnTo>
                  <a:pt x="1866900" y="78582"/>
                </a:lnTo>
                <a:lnTo>
                  <a:pt x="1857375" y="104775"/>
                </a:lnTo>
                <a:lnTo>
                  <a:pt x="1804988" y="214313"/>
                </a:lnTo>
                <a:lnTo>
                  <a:pt x="1671638" y="4357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D9E183B-BD7B-47F5-90B4-BED6EDAA0A59}"/>
              </a:ext>
            </a:extLst>
          </p:cNvPr>
          <p:cNvSpPr/>
          <p:nvPr/>
        </p:nvSpPr>
        <p:spPr>
          <a:xfrm>
            <a:off x="6418263" y="4446589"/>
            <a:ext cx="2182812" cy="1349375"/>
          </a:xfrm>
          <a:custGeom>
            <a:avLst/>
            <a:gdLst>
              <a:gd name="connsiteX0" fmla="*/ 721519 w 2183606"/>
              <a:gd name="connsiteY0" fmla="*/ 835819 h 1350169"/>
              <a:gd name="connsiteX1" fmla="*/ 619125 w 2183606"/>
              <a:gd name="connsiteY1" fmla="*/ 752475 h 1350169"/>
              <a:gd name="connsiteX2" fmla="*/ 573881 w 2183606"/>
              <a:gd name="connsiteY2" fmla="*/ 714375 h 1350169"/>
              <a:gd name="connsiteX3" fmla="*/ 392906 w 2183606"/>
              <a:gd name="connsiteY3" fmla="*/ 502444 h 1350169"/>
              <a:gd name="connsiteX4" fmla="*/ 300037 w 2183606"/>
              <a:gd name="connsiteY4" fmla="*/ 392906 h 1350169"/>
              <a:gd name="connsiteX5" fmla="*/ 216694 w 2183606"/>
              <a:gd name="connsiteY5" fmla="*/ 290512 h 1350169"/>
              <a:gd name="connsiteX6" fmla="*/ 135731 w 2183606"/>
              <a:gd name="connsiteY6" fmla="*/ 195262 h 1350169"/>
              <a:gd name="connsiteX7" fmla="*/ 0 w 2183606"/>
              <a:gd name="connsiteY7" fmla="*/ 47625 h 1350169"/>
              <a:gd name="connsiteX8" fmla="*/ 61912 w 2183606"/>
              <a:gd name="connsiteY8" fmla="*/ 0 h 1350169"/>
              <a:gd name="connsiteX9" fmla="*/ 130969 w 2183606"/>
              <a:gd name="connsiteY9" fmla="*/ 66675 h 1350169"/>
              <a:gd name="connsiteX10" fmla="*/ 214312 w 2183606"/>
              <a:gd name="connsiteY10" fmla="*/ 145256 h 1350169"/>
              <a:gd name="connsiteX11" fmla="*/ 292894 w 2183606"/>
              <a:gd name="connsiteY11" fmla="*/ 211931 h 1350169"/>
              <a:gd name="connsiteX12" fmla="*/ 419100 w 2183606"/>
              <a:gd name="connsiteY12" fmla="*/ 309562 h 1350169"/>
              <a:gd name="connsiteX13" fmla="*/ 566737 w 2183606"/>
              <a:gd name="connsiteY13" fmla="*/ 414337 h 1350169"/>
              <a:gd name="connsiteX14" fmla="*/ 842962 w 2183606"/>
              <a:gd name="connsiteY14" fmla="*/ 621506 h 1350169"/>
              <a:gd name="connsiteX15" fmla="*/ 997744 w 2183606"/>
              <a:gd name="connsiteY15" fmla="*/ 728662 h 1350169"/>
              <a:gd name="connsiteX16" fmla="*/ 1131094 w 2183606"/>
              <a:gd name="connsiteY16" fmla="*/ 809625 h 1350169"/>
              <a:gd name="connsiteX17" fmla="*/ 1252537 w 2183606"/>
              <a:gd name="connsiteY17" fmla="*/ 878681 h 1350169"/>
              <a:gd name="connsiteX18" fmla="*/ 1395412 w 2183606"/>
              <a:gd name="connsiteY18" fmla="*/ 957262 h 1350169"/>
              <a:gd name="connsiteX19" fmla="*/ 1566862 w 2183606"/>
              <a:gd name="connsiteY19" fmla="*/ 1040606 h 1350169"/>
              <a:gd name="connsiteX20" fmla="*/ 1747837 w 2183606"/>
              <a:gd name="connsiteY20" fmla="*/ 1121569 h 1350169"/>
              <a:gd name="connsiteX21" fmla="*/ 1940719 w 2183606"/>
              <a:gd name="connsiteY21" fmla="*/ 1197769 h 1350169"/>
              <a:gd name="connsiteX22" fmla="*/ 2152650 w 2183606"/>
              <a:gd name="connsiteY22" fmla="*/ 1276350 h 1350169"/>
              <a:gd name="connsiteX23" fmla="*/ 2174081 w 2183606"/>
              <a:gd name="connsiteY23" fmla="*/ 1285875 h 1350169"/>
              <a:gd name="connsiteX24" fmla="*/ 2181225 w 2183606"/>
              <a:gd name="connsiteY24" fmla="*/ 1295400 h 1350169"/>
              <a:gd name="connsiteX25" fmla="*/ 2183606 w 2183606"/>
              <a:gd name="connsiteY25" fmla="*/ 1309687 h 1350169"/>
              <a:gd name="connsiteX26" fmla="*/ 2183606 w 2183606"/>
              <a:gd name="connsiteY26" fmla="*/ 1323975 h 1350169"/>
              <a:gd name="connsiteX27" fmla="*/ 2174081 w 2183606"/>
              <a:gd name="connsiteY27" fmla="*/ 1340644 h 1350169"/>
              <a:gd name="connsiteX28" fmla="*/ 2140744 w 2183606"/>
              <a:gd name="connsiteY28" fmla="*/ 1350169 h 1350169"/>
              <a:gd name="connsiteX29" fmla="*/ 2074069 w 2183606"/>
              <a:gd name="connsiteY29" fmla="*/ 1350169 h 1350169"/>
              <a:gd name="connsiteX30" fmla="*/ 1916906 w 2183606"/>
              <a:gd name="connsiteY30" fmla="*/ 1350169 h 1350169"/>
              <a:gd name="connsiteX31" fmla="*/ 1638300 w 2183606"/>
              <a:gd name="connsiteY31" fmla="*/ 1350169 h 1350169"/>
              <a:gd name="connsiteX32" fmla="*/ 1462087 w 2183606"/>
              <a:gd name="connsiteY32" fmla="*/ 1350169 h 1350169"/>
              <a:gd name="connsiteX33" fmla="*/ 1404937 w 2183606"/>
              <a:gd name="connsiteY33" fmla="*/ 1347787 h 1350169"/>
              <a:gd name="connsiteX34" fmla="*/ 1366837 w 2183606"/>
              <a:gd name="connsiteY34" fmla="*/ 1343025 h 1350169"/>
              <a:gd name="connsiteX35" fmla="*/ 1338262 w 2183606"/>
              <a:gd name="connsiteY35" fmla="*/ 1331119 h 1350169"/>
              <a:gd name="connsiteX36" fmla="*/ 1304925 w 2183606"/>
              <a:gd name="connsiteY36" fmla="*/ 1307306 h 1350169"/>
              <a:gd name="connsiteX37" fmla="*/ 1209675 w 2183606"/>
              <a:gd name="connsiteY37" fmla="*/ 1233487 h 1350169"/>
              <a:gd name="connsiteX38" fmla="*/ 1035844 w 2183606"/>
              <a:gd name="connsiteY38" fmla="*/ 1090612 h 1350169"/>
              <a:gd name="connsiteX39" fmla="*/ 850106 w 2183606"/>
              <a:gd name="connsiteY39" fmla="*/ 942975 h 1350169"/>
              <a:gd name="connsiteX40" fmla="*/ 721519 w 2183606"/>
              <a:gd name="connsiteY40" fmla="*/ 835819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183606" h="1350169">
                <a:moveTo>
                  <a:pt x="721519" y="835819"/>
                </a:moveTo>
                <a:lnTo>
                  <a:pt x="619125" y="752475"/>
                </a:lnTo>
                <a:lnTo>
                  <a:pt x="573881" y="714375"/>
                </a:lnTo>
                <a:lnTo>
                  <a:pt x="392906" y="502444"/>
                </a:lnTo>
                <a:lnTo>
                  <a:pt x="300037" y="392906"/>
                </a:lnTo>
                <a:lnTo>
                  <a:pt x="216694" y="290512"/>
                </a:lnTo>
                <a:lnTo>
                  <a:pt x="135731" y="195262"/>
                </a:lnTo>
                <a:lnTo>
                  <a:pt x="0" y="47625"/>
                </a:lnTo>
                <a:lnTo>
                  <a:pt x="61912" y="0"/>
                </a:lnTo>
                <a:lnTo>
                  <a:pt x="130969" y="66675"/>
                </a:lnTo>
                <a:lnTo>
                  <a:pt x="214312" y="145256"/>
                </a:lnTo>
                <a:lnTo>
                  <a:pt x="292894" y="211931"/>
                </a:lnTo>
                <a:lnTo>
                  <a:pt x="419100" y="309562"/>
                </a:lnTo>
                <a:lnTo>
                  <a:pt x="566737" y="414337"/>
                </a:lnTo>
                <a:lnTo>
                  <a:pt x="842962" y="621506"/>
                </a:lnTo>
                <a:lnTo>
                  <a:pt x="997744" y="728662"/>
                </a:lnTo>
                <a:lnTo>
                  <a:pt x="1131094" y="809625"/>
                </a:lnTo>
                <a:lnTo>
                  <a:pt x="1252537" y="878681"/>
                </a:lnTo>
                <a:lnTo>
                  <a:pt x="1395412" y="957262"/>
                </a:lnTo>
                <a:lnTo>
                  <a:pt x="1566862" y="1040606"/>
                </a:lnTo>
                <a:lnTo>
                  <a:pt x="1747837" y="1121569"/>
                </a:lnTo>
                <a:lnTo>
                  <a:pt x="1940719" y="1197769"/>
                </a:lnTo>
                <a:lnTo>
                  <a:pt x="2152650" y="1276350"/>
                </a:lnTo>
                <a:lnTo>
                  <a:pt x="2174081" y="1285875"/>
                </a:lnTo>
                <a:lnTo>
                  <a:pt x="2181225" y="1295400"/>
                </a:lnTo>
                <a:lnTo>
                  <a:pt x="2183606" y="1309687"/>
                </a:lnTo>
                <a:lnTo>
                  <a:pt x="2183606" y="1323975"/>
                </a:lnTo>
                <a:lnTo>
                  <a:pt x="2174081" y="1340644"/>
                </a:lnTo>
                <a:lnTo>
                  <a:pt x="2140744" y="1350169"/>
                </a:lnTo>
                <a:lnTo>
                  <a:pt x="2074069" y="1350169"/>
                </a:lnTo>
                <a:lnTo>
                  <a:pt x="1916906" y="1350169"/>
                </a:lnTo>
                <a:lnTo>
                  <a:pt x="1638300" y="1350169"/>
                </a:lnTo>
                <a:lnTo>
                  <a:pt x="1462087" y="1350169"/>
                </a:lnTo>
                <a:lnTo>
                  <a:pt x="1404937" y="1347787"/>
                </a:lnTo>
                <a:lnTo>
                  <a:pt x="1366837" y="1343025"/>
                </a:lnTo>
                <a:lnTo>
                  <a:pt x="1338262" y="1331119"/>
                </a:lnTo>
                <a:lnTo>
                  <a:pt x="1304925" y="1307306"/>
                </a:lnTo>
                <a:lnTo>
                  <a:pt x="1209675" y="1233487"/>
                </a:lnTo>
                <a:lnTo>
                  <a:pt x="1035844" y="1090612"/>
                </a:lnTo>
                <a:lnTo>
                  <a:pt x="850106" y="942975"/>
                </a:lnTo>
                <a:lnTo>
                  <a:pt x="721519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85CAC61-57DB-4E14-B2A5-A2B0D3CCB62A}"/>
              </a:ext>
            </a:extLst>
          </p:cNvPr>
          <p:cNvGrpSpPr/>
          <p:nvPr/>
        </p:nvGrpSpPr>
        <p:grpSpPr>
          <a:xfrm>
            <a:off x="3660776" y="1466851"/>
            <a:ext cx="4940299" cy="4486275"/>
            <a:chOff x="3660776" y="1466851"/>
            <a:chExt cx="4940299" cy="4486275"/>
          </a:xfrm>
        </p:grpSpPr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189E81DD-0E30-4850-B694-3E84EAB74FEB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9">
              <a:extLst>
                <a:ext uri="{FF2B5EF4-FFF2-40B4-BE49-F238E27FC236}">
                  <a16:creationId xmlns:a16="http://schemas.microsoft.com/office/drawing/2014/main" id="{B25AECB8-2D95-4820-A697-A8EF5D8C6376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0">
              <a:extLst>
                <a:ext uri="{FF2B5EF4-FFF2-40B4-BE49-F238E27FC236}">
                  <a16:creationId xmlns:a16="http://schemas.microsoft.com/office/drawing/2014/main" id="{BED83EC8-C815-44CC-A35F-91C5418D7EF9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3">
              <a:extLst>
                <a:ext uri="{FF2B5EF4-FFF2-40B4-BE49-F238E27FC236}">
                  <a16:creationId xmlns:a16="http://schemas.microsoft.com/office/drawing/2014/main" id="{6813F2A0-B15C-4211-B761-7FE7DEBF94D4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1690E729-1F2B-4C1F-8B5C-D662B4844755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B26F8C46-04E6-43A7-89ED-3FD627500370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51A0BF8B-1B11-4DAB-B55A-D04B6422F2BE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708E24E5-7816-4EA7-88ED-942E274D6240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E04A8BC2-32A3-4965-8B05-303B114CA764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43E7799B-1A5B-41B6-9B6A-5FDB81208EDA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019E0BCE-60FB-49C1-8273-74DEB1731FF8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4C5A7A43-35DA-43D1-93C6-219A7D93670C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DEF5EC07-7CAF-461F-A25E-CD660184BAD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B5268915-C4E2-4219-8942-CB531728D8AF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44" name="フリーフォーム 88">
              <a:extLst>
                <a:ext uri="{FF2B5EF4-FFF2-40B4-BE49-F238E27FC236}">
                  <a16:creationId xmlns:a16="http://schemas.microsoft.com/office/drawing/2014/main" id="{D66723A0-A356-4CB9-B1D3-A1B318A673C4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9">
              <a:extLst>
                <a:ext uri="{FF2B5EF4-FFF2-40B4-BE49-F238E27FC236}">
                  <a16:creationId xmlns:a16="http://schemas.microsoft.com/office/drawing/2014/main" id="{6D5B2F6C-7201-481E-8000-542E3A71F00F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F49361D9-310E-4581-B182-AEE81A070992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4730422B-BE8E-4DC0-B26F-F91AE33906A1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1">
              <a:extLst>
                <a:ext uri="{FF2B5EF4-FFF2-40B4-BE49-F238E27FC236}">
                  <a16:creationId xmlns:a16="http://schemas.microsoft.com/office/drawing/2014/main" id="{C1BEC562-06B7-49E9-98FD-04E5544A1FC4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2">
              <a:extLst>
                <a:ext uri="{FF2B5EF4-FFF2-40B4-BE49-F238E27FC236}">
                  <a16:creationId xmlns:a16="http://schemas.microsoft.com/office/drawing/2014/main" id="{6CBE4A6B-D3A1-4C28-B26F-7359D008C526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94">
              <a:extLst>
                <a:ext uri="{FF2B5EF4-FFF2-40B4-BE49-F238E27FC236}">
                  <a16:creationId xmlns:a16="http://schemas.microsoft.com/office/drawing/2014/main" id="{D0EB8858-8330-45F8-8742-2E1FDC90B7B7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5">
              <a:extLst>
                <a:ext uri="{FF2B5EF4-FFF2-40B4-BE49-F238E27FC236}">
                  <a16:creationId xmlns:a16="http://schemas.microsoft.com/office/drawing/2014/main" id="{F4246707-EE29-4EAC-B77A-0F98001356C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6">
              <a:extLst>
                <a:ext uri="{FF2B5EF4-FFF2-40B4-BE49-F238E27FC236}">
                  <a16:creationId xmlns:a16="http://schemas.microsoft.com/office/drawing/2014/main" id="{3460F34D-85ED-4FC8-B10E-E66828778DAA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7">
              <a:extLst>
                <a:ext uri="{FF2B5EF4-FFF2-40B4-BE49-F238E27FC236}">
                  <a16:creationId xmlns:a16="http://schemas.microsoft.com/office/drawing/2014/main" id="{F48E4042-E4F4-4A2E-88BA-120727ECAD19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52FC2C47-7184-418C-A636-3CCA53EF8A35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9">
              <a:extLst>
                <a:ext uri="{FF2B5EF4-FFF2-40B4-BE49-F238E27FC236}">
                  <a16:creationId xmlns:a16="http://schemas.microsoft.com/office/drawing/2014/main" id="{EBD959C6-4A3E-4F93-8671-C7D814C3478F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0">
              <a:extLst>
                <a:ext uri="{FF2B5EF4-FFF2-40B4-BE49-F238E27FC236}">
                  <a16:creationId xmlns:a16="http://schemas.microsoft.com/office/drawing/2014/main" id="{E303C1F9-D13C-4A62-B197-DAB488E76DCF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0345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 animBg="1"/>
      <p:bldP spid="94" grpId="0" animBg="1"/>
      <p:bldP spid="92" grpId="0" animBg="1"/>
      <p:bldP spid="93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A7E1F1F-857F-4A20-96D9-88442555A6A1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3" name="フリーフォーム 88">
              <a:extLst>
                <a:ext uri="{FF2B5EF4-FFF2-40B4-BE49-F238E27FC236}">
                  <a16:creationId xmlns:a16="http://schemas.microsoft.com/office/drawing/2014/main" id="{08735E86-A714-401D-998F-170DBADECD01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9">
              <a:extLst>
                <a:ext uri="{FF2B5EF4-FFF2-40B4-BE49-F238E27FC236}">
                  <a16:creationId xmlns:a16="http://schemas.microsoft.com/office/drawing/2014/main" id="{8CE80404-2EF7-40D3-BE75-EA960EA70057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0">
              <a:extLst>
                <a:ext uri="{FF2B5EF4-FFF2-40B4-BE49-F238E27FC236}">
                  <a16:creationId xmlns:a16="http://schemas.microsoft.com/office/drawing/2014/main" id="{E011D926-1B0A-4F90-8ECF-0F1206537D16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6F430870-F142-4012-8E87-821F9349F6A6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1">
              <a:extLst>
                <a:ext uri="{FF2B5EF4-FFF2-40B4-BE49-F238E27FC236}">
                  <a16:creationId xmlns:a16="http://schemas.microsoft.com/office/drawing/2014/main" id="{D121B945-7C0E-42AA-BCCF-9D0AF62EBE6F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2">
              <a:extLst>
                <a:ext uri="{FF2B5EF4-FFF2-40B4-BE49-F238E27FC236}">
                  <a16:creationId xmlns:a16="http://schemas.microsoft.com/office/drawing/2014/main" id="{9C5D6EFC-9BE0-4D0D-8735-2974188EDCBE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4">
              <a:extLst>
                <a:ext uri="{FF2B5EF4-FFF2-40B4-BE49-F238E27FC236}">
                  <a16:creationId xmlns:a16="http://schemas.microsoft.com/office/drawing/2014/main" id="{59C86BAE-56F8-40AB-BB69-F2BA7DECC926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5">
              <a:extLst>
                <a:ext uri="{FF2B5EF4-FFF2-40B4-BE49-F238E27FC236}">
                  <a16:creationId xmlns:a16="http://schemas.microsoft.com/office/drawing/2014/main" id="{7EDB98DC-1102-4830-9271-CDBC9141CB7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6">
              <a:extLst>
                <a:ext uri="{FF2B5EF4-FFF2-40B4-BE49-F238E27FC236}">
                  <a16:creationId xmlns:a16="http://schemas.microsoft.com/office/drawing/2014/main" id="{927FBE09-60D8-49A5-ABE8-E5E1D0AF448E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8CB3C709-60A1-48DF-9C5D-7F23949FA26B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8A2561B-4F80-43FE-A879-E8320A583D21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9">
              <a:extLst>
                <a:ext uri="{FF2B5EF4-FFF2-40B4-BE49-F238E27FC236}">
                  <a16:creationId xmlns:a16="http://schemas.microsoft.com/office/drawing/2014/main" id="{49649F35-9E21-4004-988B-DF75B6F76BD2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0">
              <a:extLst>
                <a:ext uri="{FF2B5EF4-FFF2-40B4-BE49-F238E27FC236}">
                  <a16:creationId xmlns:a16="http://schemas.microsoft.com/office/drawing/2014/main" id="{F120E4EA-6655-426E-B297-676364CA3E4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762333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120728E-75DB-494B-BA63-C784456CD54B}"/>
              </a:ext>
            </a:extLst>
          </p:cNvPr>
          <p:cNvSpPr/>
          <p:nvPr/>
        </p:nvSpPr>
        <p:spPr>
          <a:xfrm>
            <a:off x="4221164" y="2019301"/>
            <a:ext cx="3467100" cy="608013"/>
          </a:xfrm>
          <a:custGeom>
            <a:avLst/>
            <a:gdLst>
              <a:gd name="connsiteX0" fmla="*/ 2483591 w 3467220"/>
              <a:gd name="connsiteY0" fmla="*/ 291339 h 608638"/>
              <a:gd name="connsiteX1" fmla="*/ 2117254 w 3467220"/>
              <a:gd name="connsiteY1" fmla="*/ 302877 h 608638"/>
              <a:gd name="connsiteX2" fmla="*/ 1877837 w 3467220"/>
              <a:gd name="connsiteY2" fmla="*/ 317299 h 608638"/>
              <a:gd name="connsiteX3" fmla="*/ 1416310 w 3467220"/>
              <a:gd name="connsiteY3" fmla="*/ 377875 h 608638"/>
              <a:gd name="connsiteX4" fmla="*/ 1217277 w 3467220"/>
              <a:gd name="connsiteY4" fmla="*/ 415374 h 608638"/>
              <a:gd name="connsiteX5" fmla="*/ 937476 w 3467220"/>
              <a:gd name="connsiteY5" fmla="*/ 470180 h 608638"/>
              <a:gd name="connsiteX6" fmla="*/ 683637 w 3467220"/>
              <a:gd name="connsiteY6" fmla="*/ 522102 h 608638"/>
              <a:gd name="connsiteX7" fmla="*/ 516333 w 3467220"/>
              <a:gd name="connsiteY7" fmla="*/ 553832 h 608638"/>
              <a:gd name="connsiteX8" fmla="*/ 458642 w 3467220"/>
              <a:gd name="connsiteY8" fmla="*/ 568255 h 608638"/>
              <a:gd name="connsiteX9" fmla="*/ 366337 w 3467220"/>
              <a:gd name="connsiteY9" fmla="*/ 608638 h 608638"/>
              <a:gd name="connsiteX10" fmla="*/ 349030 w 3467220"/>
              <a:gd name="connsiteY10" fmla="*/ 599985 h 608638"/>
              <a:gd name="connsiteX11" fmla="*/ 294223 w 3467220"/>
              <a:gd name="connsiteY11" fmla="*/ 562486 h 608638"/>
              <a:gd name="connsiteX12" fmla="*/ 242302 w 3467220"/>
              <a:gd name="connsiteY12" fmla="*/ 519217 h 608638"/>
              <a:gd name="connsiteX13" fmla="*/ 199033 w 3467220"/>
              <a:gd name="connsiteY13" fmla="*/ 478834 h 608638"/>
              <a:gd name="connsiteX14" fmla="*/ 158650 w 3467220"/>
              <a:gd name="connsiteY14" fmla="*/ 435566 h 608638"/>
              <a:gd name="connsiteX15" fmla="*/ 106728 w 3467220"/>
              <a:gd name="connsiteY15" fmla="*/ 374990 h 608638"/>
              <a:gd name="connsiteX16" fmla="*/ 54806 w 3467220"/>
              <a:gd name="connsiteY16" fmla="*/ 299992 h 608638"/>
              <a:gd name="connsiteX17" fmla="*/ 23076 w 3467220"/>
              <a:gd name="connsiteY17" fmla="*/ 250955 h 608638"/>
              <a:gd name="connsiteX18" fmla="*/ 5769 w 3467220"/>
              <a:gd name="connsiteY18" fmla="*/ 216341 h 608638"/>
              <a:gd name="connsiteX19" fmla="*/ 0 w 3467220"/>
              <a:gd name="connsiteY19" fmla="*/ 196149 h 608638"/>
              <a:gd name="connsiteX20" fmla="*/ 0 w 3467220"/>
              <a:gd name="connsiteY20" fmla="*/ 175957 h 608638"/>
              <a:gd name="connsiteX21" fmla="*/ 8654 w 3467220"/>
              <a:gd name="connsiteY21" fmla="*/ 167303 h 608638"/>
              <a:gd name="connsiteX22" fmla="*/ 14423 w 3467220"/>
              <a:gd name="connsiteY22" fmla="*/ 164419 h 608638"/>
              <a:gd name="connsiteX23" fmla="*/ 31730 w 3467220"/>
              <a:gd name="connsiteY23" fmla="*/ 167303 h 608638"/>
              <a:gd name="connsiteX24" fmla="*/ 74998 w 3467220"/>
              <a:gd name="connsiteY24" fmla="*/ 193264 h 608638"/>
              <a:gd name="connsiteX25" fmla="*/ 129804 w 3467220"/>
              <a:gd name="connsiteY25" fmla="*/ 222110 h 608638"/>
              <a:gd name="connsiteX26" fmla="*/ 190380 w 3467220"/>
              <a:gd name="connsiteY26" fmla="*/ 248070 h 608638"/>
              <a:gd name="connsiteX27" fmla="*/ 239417 w 3467220"/>
              <a:gd name="connsiteY27" fmla="*/ 271147 h 608638"/>
              <a:gd name="connsiteX28" fmla="*/ 299992 w 3467220"/>
              <a:gd name="connsiteY28" fmla="*/ 288454 h 608638"/>
              <a:gd name="connsiteX29" fmla="*/ 343261 w 3467220"/>
              <a:gd name="connsiteY29" fmla="*/ 302877 h 608638"/>
              <a:gd name="connsiteX30" fmla="*/ 389413 w 3467220"/>
              <a:gd name="connsiteY30" fmla="*/ 311530 h 608638"/>
              <a:gd name="connsiteX31" fmla="*/ 441335 w 3467220"/>
              <a:gd name="connsiteY31" fmla="*/ 317299 h 608638"/>
              <a:gd name="connsiteX32" fmla="*/ 481719 w 3467220"/>
              <a:gd name="connsiteY32" fmla="*/ 317299 h 608638"/>
              <a:gd name="connsiteX33" fmla="*/ 568255 w 3467220"/>
              <a:gd name="connsiteY33" fmla="*/ 308646 h 608638"/>
              <a:gd name="connsiteX34" fmla="*/ 724020 w 3467220"/>
              <a:gd name="connsiteY34" fmla="*/ 294223 h 608638"/>
              <a:gd name="connsiteX35" fmla="*/ 977860 w 3467220"/>
              <a:gd name="connsiteY35" fmla="*/ 262493 h 608638"/>
              <a:gd name="connsiteX36" fmla="*/ 1228815 w 3467220"/>
              <a:gd name="connsiteY36" fmla="*/ 227879 h 608638"/>
              <a:gd name="connsiteX37" fmla="*/ 1485539 w 3467220"/>
              <a:gd name="connsiteY37" fmla="*/ 190380 h 608638"/>
              <a:gd name="connsiteX38" fmla="*/ 1693226 w 3467220"/>
              <a:gd name="connsiteY38" fmla="*/ 158650 h 608638"/>
              <a:gd name="connsiteX39" fmla="*/ 1883606 w 3467220"/>
              <a:gd name="connsiteY39" fmla="*/ 138458 h 608638"/>
              <a:gd name="connsiteX40" fmla="*/ 2154753 w 3467220"/>
              <a:gd name="connsiteY40" fmla="*/ 124035 h 608638"/>
              <a:gd name="connsiteX41" fmla="*/ 2474937 w 3467220"/>
              <a:gd name="connsiteY41" fmla="*/ 106728 h 608638"/>
              <a:gd name="connsiteX42" fmla="*/ 2711470 w 3467220"/>
              <a:gd name="connsiteY42" fmla="*/ 92305 h 608638"/>
              <a:gd name="connsiteX43" fmla="*/ 2737431 w 3467220"/>
              <a:gd name="connsiteY43" fmla="*/ 86536 h 608638"/>
              <a:gd name="connsiteX44" fmla="*/ 2795122 w 3467220"/>
              <a:gd name="connsiteY44" fmla="*/ 66344 h 608638"/>
              <a:gd name="connsiteX45" fmla="*/ 2901850 w 3467220"/>
              <a:gd name="connsiteY45" fmla="*/ 28845 h 608638"/>
              <a:gd name="connsiteX46" fmla="*/ 2962425 w 3467220"/>
              <a:gd name="connsiteY46" fmla="*/ 0 h 608638"/>
              <a:gd name="connsiteX47" fmla="*/ 3025885 w 3467220"/>
              <a:gd name="connsiteY47" fmla="*/ 14423 h 608638"/>
              <a:gd name="connsiteX48" fmla="*/ 3158574 w 3467220"/>
              <a:gd name="connsiteY48" fmla="*/ 46152 h 608638"/>
              <a:gd name="connsiteX49" fmla="*/ 3291263 w 3467220"/>
              <a:gd name="connsiteY49" fmla="*/ 86536 h 608638"/>
              <a:gd name="connsiteX50" fmla="*/ 3415298 w 3467220"/>
              <a:gd name="connsiteY50" fmla="*/ 129804 h 608638"/>
              <a:gd name="connsiteX51" fmla="*/ 3438375 w 3467220"/>
              <a:gd name="connsiteY51" fmla="*/ 141342 h 608638"/>
              <a:gd name="connsiteX52" fmla="*/ 3452797 w 3467220"/>
              <a:gd name="connsiteY52" fmla="*/ 164419 h 608638"/>
              <a:gd name="connsiteX53" fmla="*/ 3464336 w 3467220"/>
              <a:gd name="connsiteY53" fmla="*/ 190380 h 608638"/>
              <a:gd name="connsiteX54" fmla="*/ 3467220 w 3467220"/>
              <a:gd name="connsiteY54" fmla="*/ 210571 h 608638"/>
              <a:gd name="connsiteX55" fmla="*/ 3464336 w 3467220"/>
              <a:gd name="connsiteY55" fmla="*/ 230763 h 608638"/>
              <a:gd name="connsiteX56" fmla="*/ 3452797 w 3467220"/>
              <a:gd name="connsiteY56" fmla="*/ 259609 h 608638"/>
              <a:gd name="connsiteX57" fmla="*/ 3423952 w 3467220"/>
              <a:gd name="connsiteY57" fmla="*/ 276916 h 608638"/>
              <a:gd name="connsiteX58" fmla="*/ 3386453 w 3467220"/>
              <a:gd name="connsiteY58" fmla="*/ 288454 h 608638"/>
              <a:gd name="connsiteX59" fmla="*/ 3328762 w 3467220"/>
              <a:gd name="connsiteY59" fmla="*/ 291339 h 608638"/>
              <a:gd name="connsiteX60" fmla="*/ 3115306 w 3467220"/>
              <a:gd name="connsiteY60" fmla="*/ 294223 h 608638"/>
              <a:gd name="connsiteX61" fmla="*/ 2904734 w 3467220"/>
              <a:gd name="connsiteY61" fmla="*/ 291339 h 608638"/>
              <a:gd name="connsiteX62" fmla="*/ 2483591 w 3467220"/>
              <a:gd name="connsiteY62" fmla="*/ 291339 h 6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7220" h="608638">
                <a:moveTo>
                  <a:pt x="2483591" y="291339"/>
                </a:moveTo>
                <a:lnTo>
                  <a:pt x="2117254" y="302877"/>
                </a:lnTo>
                <a:lnTo>
                  <a:pt x="1877837" y="317299"/>
                </a:lnTo>
                <a:lnTo>
                  <a:pt x="1416310" y="377875"/>
                </a:lnTo>
                <a:lnTo>
                  <a:pt x="1217277" y="415374"/>
                </a:lnTo>
                <a:lnTo>
                  <a:pt x="937476" y="470180"/>
                </a:lnTo>
                <a:lnTo>
                  <a:pt x="683637" y="522102"/>
                </a:lnTo>
                <a:lnTo>
                  <a:pt x="516333" y="553832"/>
                </a:lnTo>
                <a:lnTo>
                  <a:pt x="458642" y="568255"/>
                </a:lnTo>
                <a:lnTo>
                  <a:pt x="366337" y="608638"/>
                </a:lnTo>
                <a:lnTo>
                  <a:pt x="349030" y="599985"/>
                </a:lnTo>
                <a:lnTo>
                  <a:pt x="294223" y="562486"/>
                </a:lnTo>
                <a:lnTo>
                  <a:pt x="242302" y="519217"/>
                </a:lnTo>
                <a:lnTo>
                  <a:pt x="199033" y="478834"/>
                </a:lnTo>
                <a:lnTo>
                  <a:pt x="158650" y="435566"/>
                </a:lnTo>
                <a:lnTo>
                  <a:pt x="106728" y="374990"/>
                </a:lnTo>
                <a:lnTo>
                  <a:pt x="54806" y="299992"/>
                </a:lnTo>
                <a:lnTo>
                  <a:pt x="23076" y="250955"/>
                </a:lnTo>
                <a:lnTo>
                  <a:pt x="5769" y="216341"/>
                </a:lnTo>
                <a:lnTo>
                  <a:pt x="0" y="196149"/>
                </a:lnTo>
                <a:lnTo>
                  <a:pt x="0" y="175957"/>
                </a:lnTo>
                <a:lnTo>
                  <a:pt x="8654" y="167303"/>
                </a:lnTo>
                <a:lnTo>
                  <a:pt x="14423" y="164419"/>
                </a:lnTo>
                <a:lnTo>
                  <a:pt x="31730" y="167303"/>
                </a:lnTo>
                <a:lnTo>
                  <a:pt x="74998" y="193264"/>
                </a:lnTo>
                <a:lnTo>
                  <a:pt x="129804" y="222110"/>
                </a:lnTo>
                <a:lnTo>
                  <a:pt x="190380" y="248070"/>
                </a:lnTo>
                <a:lnTo>
                  <a:pt x="239417" y="271147"/>
                </a:lnTo>
                <a:lnTo>
                  <a:pt x="299992" y="288454"/>
                </a:lnTo>
                <a:lnTo>
                  <a:pt x="343261" y="302877"/>
                </a:lnTo>
                <a:lnTo>
                  <a:pt x="389413" y="311530"/>
                </a:lnTo>
                <a:lnTo>
                  <a:pt x="441335" y="317299"/>
                </a:lnTo>
                <a:lnTo>
                  <a:pt x="481719" y="317299"/>
                </a:lnTo>
                <a:lnTo>
                  <a:pt x="568255" y="308646"/>
                </a:lnTo>
                <a:lnTo>
                  <a:pt x="724020" y="294223"/>
                </a:lnTo>
                <a:lnTo>
                  <a:pt x="977860" y="262493"/>
                </a:lnTo>
                <a:lnTo>
                  <a:pt x="1228815" y="227879"/>
                </a:lnTo>
                <a:lnTo>
                  <a:pt x="1485539" y="190380"/>
                </a:lnTo>
                <a:lnTo>
                  <a:pt x="1693226" y="158650"/>
                </a:lnTo>
                <a:lnTo>
                  <a:pt x="1883606" y="138458"/>
                </a:lnTo>
                <a:lnTo>
                  <a:pt x="2154753" y="124035"/>
                </a:lnTo>
                <a:lnTo>
                  <a:pt x="2474937" y="106728"/>
                </a:lnTo>
                <a:lnTo>
                  <a:pt x="2711470" y="92305"/>
                </a:lnTo>
                <a:lnTo>
                  <a:pt x="2737431" y="86536"/>
                </a:lnTo>
                <a:lnTo>
                  <a:pt x="2795122" y="66344"/>
                </a:lnTo>
                <a:lnTo>
                  <a:pt x="2901850" y="28845"/>
                </a:lnTo>
                <a:lnTo>
                  <a:pt x="2962425" y="0"/>
                </a:lnTo>
                <a:lnTo>
                  <a:pt x="3025885" y="14423"/>
                </a:lnTo>
                <a:lnTo>
                  <a:pt x="3158574" y="46152"/>
                </a:lnTo>
                <a:lnTo>
                  <a:pt x="3291263" y="86536"/>
                </a:lnTo>
                <a:lnTo>
                  <a:pt x="3415298" y="129804"/>
                </a:lnTo>
                <a:lnTo>
                  <a:pt x="3438375" y="141342"/>
                </a:lnTo>
                <a:lnTo>
                  <a:pt x="3452797" y="164419"/>
                </a:lnTo>
                <a:lnTo>
                  <a:pt x="3464336" y="190380"/>
                </a:lnTo>
                <a:lnTo>
                  <a:pt x="3467220" y="210571"/>
                </a:lnTo>
                <a:lnTo>
                  <a:pt x="3464336" y="230763"/>
                </a:lnTo>
                <a:lnTo>
                  <a:pt x="3452797" y="259609"/>
                </a:lnTo>
                <a:lnTo>
                  <a:pt x="3423952" y="276916"/>
                </a:lnTo>
                <a:lnTo>
                  <a:pt x="3386453" y="288454"/>
                </a:lnTo>
                <a:lnTo>
                  <a:pt x="3328762" y="291339"/>
                </a:lnTo>
                <a:lnTo>
                  <a:pt x="3115306" y="294223"/>
                </a:lnTo>
                <a:lnTo>
                  <a:pt x="2904734" y="291339"/>
                </a:lnTo>
                <a:lnTo>
                  <a:pt x="2483591" y="29133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6B2622-EE7A-42BC-B7F6-13CEF87D10D3}"/>
              </a:ext>
            </a:extLst>
          </p:cNvPr>
          <p:cNvSpPr/>
          <p:nvPr/>
        </p:nvSpPr>
        <p:spPr>
          <a:xfrm rot="16200000">
            <a:off x="4221164" y="4484689"/>
            <a:ext cx="1939925" cy="454025"/>
          </a:xfrm>
          <a:custGeom>
            <a:avLst/>
            <a:gdLst>
              <a:gd name="connsiteX0" fmla="*/ 921544 w 1940719"/>
              <a:gd name="connsiteY0" fmla="*/ 454819 h 454819"/>
              <a:gd name="connsiteX1" fmla="*/ 21431 w 1940719"/>
              <a:gd name="connsiteY1" fmla="*/ 454819 h 454819"/>
              <a:gd name="connsiteX2" fmla="*/ 0 w 1940719"/>
              <a:gd name="connsiteY2" fmla="*/ 207169 h 454819"/>
              <a:gd name="connsiteX3" fmla="*/ 121444 w 1940719"/>
              <a:gd name="connsiteY3" fmla="*/ 207169 h 454819"/>
              <a:gd name="connsiteX4" fmla="*/ 516731 w 1940719"/>
              <a:gd name="connsiteY4" fmla="*/ 202407 h 454819"/>
              <a:gd name="connsiteX5" fmla="*/ 1035844 w 1940719"/>
              <a:gd name="connsiteY5" fmla="*/ 195263 h 454819"/>
              <a:gd name="connsiteX6" fmla="*/ 1471613 w 1940719"/>
              <a:gd name="connsiteY6" fmla="*/ 188119 h 454819"/>
              <a:gd name="connsiteX7" fmla="*/ 1604963 w 1940719"/>
              <a:gd name="connsiteY7" fmla="*/ 183357 h 454819"/>
              <a:gd name="connsiteX8" fmla="*/ 1647825 w 1940719"/>
              <a:gd name="connsiteY8" fmla="*/ 176213 h 454819"/>
              <a:gd name="connsiteX9" fmla="*/ 1688306 w 1940719"/>
              <a:gd name="connsiteY9" fmla="*/ 159544 h 454819"/>
              <a:gd name="connsiteX10" fmla="*/ 1752600 w 1940719"/>
              <a:gd name="connsiteY10" fmla="*/ 121444 h 454819"/>
              <a:gd name="connsiteX11" fmla="*/ 1802606 w 1940719"/>
              <a:gd name="connsiteY11" fmla="*/ 83344 h 454819"/>
              <a:gd name="connsiteX12" fmla="*/ 1847850 w 1940719"/>
              <a:gd name="connsiteY12" fmla="*/ 40482 h 454819"/>
              <a:gd name="connsiteX13" fmla="*/ 1862138 w 1940719"/>
              <a:gd name="connsiteY13" fmla="*/ 19050 h 454819"/>
              <a:gd name="connsiteX14" fmla="*/ 1871663 w 1940719"/>
              <a:gd name="connsiteY14" fmla="*/ 9525 h 454819"/>
              <a:gd name="connsiteX15" fmla="*/ 1885950 w 1940719"/>
              <a:gd name="connsiteY15" fmla="*/ 2382 h 454819"/>
              <a:gd name="connsiteX16" fmla="*/ 1902619 w 1940719"/>
              <a:gd name="connsiteY16" fmla="*/ 0 h 454819"/>
              <a:gd name="connsiteX17" fmla="*/ 1919288 w 1940719"/>
              <a:gd name="connsiteY17" fmla="*/ 4763 h 454819"/>
              <a:gd name="connsiteX18" fmla="*/ 1928813 w 1940719"/>
              <a:gd name="connsiteY18" fmla="*/ 14288 h 454819"/>
              <a:gd name="connsiteX19" fmla="*/ 1935956 w 1940719"/>
              <a:gd name="connsiteY19" fmla="*/ 30957 h 454819"/>
              <a:gd name="connsiteX20" fmla="*/ 1940719 w 1940719"/>
              <a:gd name="connsiteY20" fmla="*/ 52388 h 454819"/>
              <a:gd name="connsiteX21" fmla="*/ 1933575 w 1940719"/>
              <a:gd name="connsiteY21" fmla="*/ 85725 h 454819"/>
              <a:gd name="connsiteX22" fmla="*/ 1919288 w 1940719"/>
              <a:gd name="connsiteY22" fmla="*/ 169069 h 454819"/>
              <a:gd name="connsiteX23" fmla="*/ 1895475 w 1940719"/>
              <a:gd name="connsiteY23" fmla="*/ 250032 h 454819"/>
              <a:gd name="connsiteX24" fmla="*/ 1850231 w 1940719"/>
              <a:gd name="connsiteY24" fmla="*/ 366713 h 454819"/>
              <a:gd name="connsiteX25" fmla="*/ 1743075 w 1940719"/>
              <a:gd name="connsiteY25" fmla="*/ 433388 h 454819"/>
              <a:gd name="connsiteX26" fmla="*/ 1297781 w 1940719"/>
              <a:gd name="connsiteY26" fmla="*/ 431007 h 454819"/>
              <a:gd name="connsiteX27" fmla="*/ 1188244 w 1940719"/>
              <a:gd name="connsiteY27" fmla="*/ 452438 h 454819"/>
              <a:gd name="connsiteX28" fmla="*/ 921544 w 1940719"/>
              <a:gd name="connsiteY28" fmla="*/ 454819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9" h="454819">
                <a:moveTo>
                  <a:pt x="921544" y="454819"/>
                </a:moveTo>
                <a:lnTo>
                  <a:pt x="21431" y="454819"/>
                </a:lnTo>
                <a:lnTo>
                  <a:pt x="0" y="207169"/>
                </a:lnTo>
                <a:lnTo>
                  <a:pt x="121444" y="207169"/>
                </a:lnTo>
                <a:lnTo>
                  <a:pt x="516731" y="202407"/>
                </a:lnTo>
                <a:lnTo>
                  <a:pt x="1035844" y="195263"/>
                </a:lnTo>
                <a:lnTo>
                  <a:pt x="1471613" y="188119"/>
                </a:lnTo>
                <a:lnTo>
                  <a:pt x="1604963" y="183357"/>
                </a:lnTo>
                <a:lnTo>
                  <a:pt x="1647825" y="176213"/>
                </a:lnTo>
                <a:lnTo>
                  <a:pt x="1688306" y="159544"/>
                </a:lnTo>
                <a:lnTo>
                  <a:pt x="1752600" y="121444"/>
                </a:lnTo>
                <a:lnTo>
                  <a:pt x="1802606" y="83344"/>
                </a:lnTo>
                <a:lnTo>
                  <a:pt x="1847850" y="40482"/>
                </a:lnTo>
                <a:lnTo>
                  <a:pt x="1862138" y="19050"/>
                </a:lnTo>
                <a:lnTo>
                  <a:pt x="1871663" y="9525"/>
                </a:lnTo>
                <a:lnTo>
                  <a:pt x="1885950" y="2382"/>
                </a:lnTo>
                <a:lnTo>
                  <a:pt x="1902619" y="0"/>
                </a:lnTo>
                <a:lnTo>
                  <a:pt x="1919288" y="4763"/>
                </a:lnTo>
                <a:lnTo>
                  <a:pt x="1928813" y="14288"/>
                </a:lnTo>
                <a:lnTo>
                  <a:pt x="1935956" y="30957"/>
                </a:lnTo>
                <a:lnTo>
                  <a:pt x="1940719" y="52388"/>
                </a:lnTo>
                <a:lnTo>
                  <a:pt x="1933575" y="85725"/>
                </a:lnTo>
                <a:lnTo>
                  <a:pt x="1919288" y="169069"/>
                </a:lnTo>
                <a:lnTo>
                  <a:pt x="1895475" y="250032"/>
                </a:lnTo>
                <a:lnTo>
                  <a:pt x="1850231" y="366713"/>
                </a:lnTo>
                <a:lnTo>
                  <a:pt x="1743075" y="433388"/>
                </a:lnTo>
                <a:lnTo>
                  <a:pt x="1297781" y="431007"/>
                </a:lnTo>
                <a:lnTo>
                  <a:pt x="1188244" y="452438"/>
                </a:lnTo>
                <a:lnTo>
                  <a:pt x="921544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6B7316C-84BC-4B9C-818F-B5008CD776CB}"/>
              </a:ext>
            </a:extLst>
          </p:cNvPr>
          <p:cNvSpPr/>
          <p:nvPr/>
        </p:nvSpPr>
        <p:spPr>
          <a:xfrm rot="16200000">
            <a:off x="4822033" y="2247107"/>
            <a:ext cx="2271712" cy="568325"/>
          </a:xfrm>
          <a:custGeom>
            <a:avLst/>
            <a:gdLst>
              <a:gd name="connsiteX0" fmla="*/ 776287 w 2271712"/>
              <a:gd name="connsiteY0" fmla="*/ 459581 h 569119"/>
              <a:gd name="connsiteX1" fmla="*/ 276225 w 2271712"/>
              <a:gd name="connsiteY1" fmla="*/ 461962 h 569119"/>
              <a:gd name="connsiteX2" fmla="*/ 209550 w 2271712"/>
              <a:gd name="connsiteY2" fmla="*/ 459581 h 569119"/>
              <a:gd name="connsiteX3" fmla="*/ 171450 w 2271712"/>
              <a:gd name="connsiteY3" fmla="*/ 454819 h 569119"/>
              <a:gd name="connsiteX4" fmla="*/ 135731 w 2271712"/>
              <a:gd name="connsiteY4" fmla="*/ 445294 h 569119"/>
              <a:gd name="connsiteX5" fmla="*/ 100012 w 2271712"/>
              <a:gd name="connsiteY5" fmla="*/ 433387 h 569119"/>
              <a:gd name="connsiteX6" fmla="*/ 64293 w 2271712"/>
              <a:gd name="connsiteY6" fmla="*/ 414337 h 569119"/>
              <a:gd name="connsiteX7" fmla="*/ 30956 w 2271712"/>
              <a:gd name="connsiteY7" fmla="*/ 390525 h 569119"/>
              <a:gd name="connsiteX8" fmla="*/ 9525 w 2271712"/>
              <a:gd name="connsiteY8" fmla="*/ 366712 h 569119"/>
              <a:gd name="connsiteX9" fmla="*/ 0 w 2271712"/>
              <a:gd name="connsiteY9" fmla="*/ 347662 h 569119"/>
              <a:gd name="connsiteX10" fmla="*/ 0 w 2271712"/>
              <a:gd name="connsiteY10" fmla="*/ 328612 h 569119"/>
              <a:gd name="connsiteX11" fmla="*/ 4762 w 2271712"/>
              <a:gd name="connsiteY11" fmla="*/ 309562 h 569119"/>
              <a:gd name="connsiteX12" fmla="*/ 21431 w 2271712"/>
              <a:gd name="connsiteY12" fmla="*/ 290512 h 569119"/>
              <a:gd name="connsiteX13" fmla="*/ 57150 w 2271712"/>
              <a:gd name="connsiteY13" fmla="*/ 266700 h 569119"/>
              <a:gd name="connsiteX14" fmla="*/ 104775 w 2271712"/>
              <a:gd name="connsiteY14" fmla="*/ 247650 h 569119"/>
              <a:gd name="connsiteX15" fmla="*/ 166687 w 2271712"/>
              <a:gd name="connsiteY15" fmla="*/ 233362 h 569119"/>
              <a:gd name="connsiteX16" fmla="*/ 228600 w 2271712"/>
              <a:gd name="connsiteY16" fmla="*/ 221456 h 569119"/>
              <a:gd name="connsiteX17" fmla="*/ 309562 w 2271712"/>
              <a:gd name="connsiteY17" fmla="*/ 214312 h 569119"/>
              <a:gd name="connsiteX18" fmla="*/ 523875 w 2271712"/>
              <a:gd name="connsiteY18" fmla="*/ 211931 h 569119"/>
              <a:gd name="connsiteX19" fmla="*/ 800100 w 2271712"/>
              <a:gd name="connsiteY19" fmla="*/ 214312 h 569119"/>
              <a:gd name="connsiteX20" fmla="*/ 1145381 w 2271712"/>
              <a:gd name="connsiteY20" fmla="*/ 214312 h 569119"/>
              <a:gd name="connsiteX21" fmla="*/ 1469231 w 2271712"/>
              <a:gd name="connsiteY21" fmla="*/ 214312 h 569119"/>
              <a:gd name="connsiteX22" fmla="*/ 1893093 w 2271712"/>
              <a:gd name="connsiteY22" fmla="*/ 214312 h 569119"/>
              <a:gd name="connsiteX23" fmla="*/ 1985962 w 2271712"/>
              <a:gd name="connsiteY23" fmla="*/ 214312 h 569119"/>
              <a:gd name="connsiteX24" fmla="*/ 2014537 w 2271712"/>
              <a:gd name="connsiteY24" fmla="*/ 211931 h 569119"/>
              <a:gd name="connsiteX25" fmla="*/ 2043112 w 2271712"/>
              <a:gd name="connsiteY25" fmla="*/ 202406 h 569119"/>
              <a:gd name="connsiteX26" fmla="*/ 2081212 w 2271712"/>
              <a:gd name="connsiteY26" fmla="*/ 180975 h 569119"/>
              <a:gd name="connsiteX27" fmla="*/ 2112168 w 2271712"/>
              <a:gd name="connsiteY27" fmla="*/ 152400 h 569119"/>
              <a:gd name="connsiteX28" fmla="*/ 2138362 w 2271712"/>
              <a:gd name="connsiteY28" fmla="*/ 121444 h 569119"/>
              <a:gd name="connsiteX29" fmla="*/ 2166937 w 2271712"/>
              <a:gd name="connsiteY29" fmla="*/ 88106 h 569119"/>
              <a:gd name="connsiteX30" fmla="*/ 2185987 w 2271712"/>
              <a:gd name="connsiteY30" fmla="*/ 57150 h 569119"/>
              <a:gd name="connsiteX31" fmla="*/ 2205037 w 2271712"/>
              <a:gd name="connsiteY31" fmla="*/ 30956 h 569119"/>
              <a:gd name="connsiteX32" fmla="*/ 2219325 w 2271712"/>
              <a:gd name="connsiteY32" fmla="*/ 14287 h 569119"/>
              <a:gd name="connsiteX33" fmla="*/ 2231231 w 2271712"/>
              <a:gd name="connsiteY33" fmla="*/ 4762 h 569119"/>
              <a:gd name="connsiteX34" fmla="*/ 2247900 w 2271712"/>
              <a:gd name="connsiteY34" fmla="*/ 0 h 569119"/>
              <a:gd name="connsiteX35" fmla="*/ 2262187 w 2271712"/>
              <a:gd name="connsiteY35" fmla="*/ 7144 h 569119"/>
              <a:gd name="connsiteX36" fmla="*/ 2269331 w 2271712"/>
              <a:gd name="connsiteY36" fmla="*/ 33337 h 569119"/>
              <a:gd name="connsiteX37" fmla="*/ 2271712 w 2271712"/>
              <a:gd name="connsiteY37" fmla="*/ 71437 h 569119"/>
              <a:gd name="connsiteX38" fmla="*/ 2271712 w 2271712"/>
              <a:gd name="connsiteY38" fmla="*/ 114300 h 569119"/>
              <a:gd name="connsiteX39" fmla="*/ 2271712 w 2271712"/>
              <a:gd name="connsiteY39" fmla="*/ 150019 h 569119"/>
              <a:gd name="connsiteX40" fmla="*/ 2264568 w 2271712"/>
              <a:gd name="connsiteY40" fmla="*/ 195262 h 569119"/>
              <a:gd name="connsiteX41" fmla="*/ 2252662 w 2271712"/>
              <a:gd name="connsiteY41" fmla="*/ 250031 h 569119"/>
              <a:gd name="connsiteX42" fmla="*/ 2224087 w 2271712"/>
              <a:gd name="connsiteY42" fmla="*/ 333375 h 569119"/>
              <a:gd name="connsiteX43" fmla="*/ 2195512 w 2271712"/>
              <a:gd name="connsiteY43" fmla="*/ 402431 h 569119"/>
              <a:gd name="connsiteX44" fmla="*/ 2157412 w 2271712"/>
              <a:gd name="connsiteY44" fmla="*/ 469106 h 569119"/>
              <a:gd name="connsiteX45" fmla="*/ 2116931 w 2271712"/>
              <a:gd name="connsiteY45" fmla="*/ 528637 h 569119"/>
              <a:gd name="connsiteX46" fmla="*/ 2085975 w 2271712"/>
              <a:gd name="connsiteY46" fmla="*/ 559594 h 569119"/>
              <a:gd name="connsiteX47" fmla="*/ 2064543 w 2271712"/>
              <a:gd name="connsiteY47" fmla="*/ 569119 h 569119"/>
              <a:gd name="connsiteX48" fmla="*/ 2045493 w 2271712"/>
              <a:gd name="connsiteY48" fmla="*/ 569119 h 569119"/>
              <a:gd name="connsiteX49" fmla="*/ 2019300 w 2271712"/>
              <a:gd name="connsiteY49" fmla="*/ 547687 h 569119"/>
              <a:gd name="connsiteX50" fmla="*/ 1985962 w 2271712"/>
              <a:gd name="connsiteY50" fmla="*/ 528637 h 569119"/>
              <a:gd name="connsiteX51" fmla="*/ 1921668 w 2271712"/>
              <a:gd name="connsiteY51" fmla="*/ 507206 h 569119"/>
              <a:gd name="connsiteX52" fmla="*/ 1828800 w 2271712"/>
              <a:gd name="connsiteY52" fmla="*/ 495300 h 569119"/>
              <a:gd name="connsiteX53" fmla="*/ 1602581 w 2271712"/>
              <a:gd name="connsiteY53" fmla="*/ 471487 h 569119"/>
              <a:gd name="connsiteX54" fmla="*/ 1483518 w 2271712"/>
              <a:gd name="connsiteY54" fmla="*/ 461962 h 569119"/>
              <a:gd name="connsiteX55" fmla="*/ 1243012 w 2271712"/>
              <a:gd name="connsiteY55" fmla="*/ 459581 h 569119"/>
              <a:gd name="connsiteX56" fmla="*/ 776287 w 2271712"/>
              <a:gd name="connsiteY56" fmla="*/ 4595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71712" h="569119">
                <a:moveTo>
                  <a:pt x="776287" y="459581"/>
                </a:moveTo>
                <a:lnTo>
                  <a:pt x="276225" y="461962"/>
                </a:lnTo>
                <a:lnTo>
                  <a:pt x="209550" y="459581"/>
                </a:lnTo>
                <a:lnTo>
                  <a:pt x="171450" y="454819"/>
                </a:lnTo>
                <a:lnTo>
                  <a:pt x="135731" y="445294"/>
                </a:lnTo>
                <a:lnTo>
                  <a:pt x="100012" y="433387"/>
                </a:lnTo>
                <a:lnTo>
                  <a:pt x="64293" y="414337"/>
                </a:lnTo>
                <a:lnTo>
                  <a:pt x="30956" y="390525"/>
                </a:lnTo>
                <a:lnTo>
                  <a:pt x="9525" y="366712"/>
                </a:lnTo>
                <a:lnTo>
                  <a:pt x="0" y="347662"/>
                </a:lnTo>
                <a:lnTo>
                  <a:pt x="0" y="328612"/>
                </a:lnTo>
                <a:lnTo>
                  <a:pt x="4762" y="309562"/>
                </a:lnTo>
                <a:lnTo>
                  <a:pt x="21431" y="290512"/>
                </a:lnTo>
                <a:lnTo>
                  <a:pt x="57150" y="266700"/>
                </a:lnTo>
                <a:lnTo>
                  <a:pt x="104775" y="247650"/>
                </a:lnTo>
                <a:lnTo>
                  <a:pt x="166687" y="233362"/>
                </a:lnTo>
                <a:lnTo>
                  <a:pt x="228600" y="221456"/>
                </a:lnTo>
                <a:lnTo>
                  <a:pt x="309562" y="214312"/>
                </a:lnTo>
                <a:lnTo>
                  <a:pt x="523875" y="211931"/>
                </a:lnTo>
                <a:lnTo>
                  <a:pt x="800100" y="214312"/>
                </a:lnTo>
                <a:lnTo>
                  <a:pt x="1145381" y="214312"/>
                </a:lnTo>
                <a:lnTo>
                  <a:pt x="1469231" y="214312"/>
                </a:lnTo>
                <a:lnTo>
                  <a:pt x="1893093" y="214312"/>
                </a:lnTo>
                <a:lnTo>
                  <a:pt x="1985962" y="214312"/>
                </a:lnTo>
                <a:lnTo>
                  <a:pt x="2014537" y="211931"/>
                </a:lnTo>
                <a:lnTo>
                  <a:pt x="2043112" y="202406"/>
                </a:lnTo>
                <a:lnTo>
                  <a:pt x="2081212" y="180975"/>
                </a:lnTo>
                <a:lnTo>
                  <a:pt x="2112168" y="152400"/>
                </a:lnTo>
                <a:lnTo>
                  <a:pt x="2138362" y="121444"/>
                </a:lnTo>
                <a:lnTo>
                  <a:pt x="2166937" y="88106"/>
                </a:lnTo>
                <a:lnTo>
                  <a:pt x="2185987" y="57150"/>
                </a:lnTo>
                <a:lnTo>
                  <a:pt x="2205037" y="30956"/>
                </a:lnTo>
                <a:lnTo>
                  <a:pt x="2219325" y="14287"/>
                </a:lnTo>
                <a:lnTo>
                  <a:pt x="2231231" y="4762"/>
                </a:lnTo>
                <a:lnTo>
                  <a:pt x="2247900" y="0"/>
                </a:lnTo>
                <a:lnTo>
                  <a:pt x="2262187" y="7144"/>
                </a:lnTo>
                <a:lnTo>
                  <a:pt x="2269331" y="33337"/>
                </a:lnTo>
                <a:lnTo>
                  <a:pt x="2271712" y="71437"/>
                </a:lnTo>
                <a:lnTo>
                  <a:pt x="2271712" y="114300"/>
                </a:lnTo>
                <a:lnTo>
                  <a:pt x="2271712" y="150019"/>
                </a:lnTo>
                <a:lnTo>
                  <a:pt x="2264568" y="195262"/>
                </a:lnTo>
                <a:lnTo>
                  <a:pt x="2252662" y="250031"/>
                </a:lnTo>
                <a:lnTo>
                  <a:pt x="2224087" y="333375"/>
                </a:lnTo>
                <a:lnTo>
                  <a:pt x="2195512" y="402431"/>
                </a:lnTo>
                <a:lnTo>
                  <a:pt x="2157412" y="469106"/>
                </a:lnTo>
                <a:lnTo>
                  <a:pt x="2116931" y="528637"/>
                </a:lnTo>
                <a:lnTo>
                  <a:pt x="2085975" y="559594"/>
                </a:lnTo>
                <a:lnTo>
                  <a:pt x="2064543" y="569119"/>
                </a:lnTo>
                <a:lnTo>
                  <a:pt x="2045493" y="569119"/>
                </a:lnTo>
                <a:lnTo>
                  <a:pt x="2019300" y="547687"/>
                </a:lnTo>
                <a:lnTo>
                  <a:pt x="1985962" y="528637"/>
                </a:lnTo>
                <a:lnTo>
                  <a:pt x="1921668" y="507206"/>
                </a:lnTo>
                <a:lnTo>
                  <a:pt x="1828800" y="495300"/>
                </a:lnTo>
                <a:lnTo>
                  <a:pt x="1602581" y="471487"/>
                </a:lnTo>
                <a:lnTo>
                  <a:pt x="1483518" y="461962"/>
                </a:lnTo>
                <a:lnTo>
                  <a:pt x="1243012" y="459581"/>
                </a:lnTo>
                <a:lnTo>
                  <a:pt x="776287" y="4595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FE0028-2B94-43CF-9361-C95EF0C6F66E}"/>
              </a:ext>
            </a:extLst>
          </p:cNvPr>
          <p:cNvSpPr/>
          <p:nvPr/>
        </p:nvSpPr>
        <p:spPr>
          <a:xfrm>
            <a:off x="3908425" y="2286000"/>
            <a:ext cx="2052638" cy="1525588"/>
          </a:xfrm>
          <a:custGeom>
            <a:avLst/>
            <a:gdLst>
              <a:gd name="connsiteX0" fmla="*/ 1312069 w 2052638"/>
              <a:gd name="connsiteY0" fmla="*/ 533400 h 1526381"/>
              <a:gd name="connsiteX1" fmla="*/ 1464469 w 2052638"/>
              <a:gd name="connsiteY1" fmla="*/ 383381 h 1526381"/>
              <a:gd name="connsiteX2" fmla="*/ 1585913 w 2052638"/>
              <a:gd name="connsiteY2" fmla="*/ 257175 h 1526381"/>
              <a:gd name="connsiteX3" fmla="*/ 1688307 w 2052638"/>
              <a:gd name="connsiteY3" fmla="*/ 140494 h 1526381"/>
              <a:gd name="connsiteX4" fmla="*/ 1690688 w 2052638"/>
              <a:gd name="connsiteY4" fmla="*/ 76200 h 1526381"/>
              <a:gd name="connsiteX5" fmla="*/ 2052638 w 2052638"/>
              <a:gd name="connsiteY5" fmla="*/ 0 h 1526381"/>
              <a:gd name="connsiteX6" fmla="*/ 2052638 w 2052638"/>
              <a:gd name="connsiteY6" fmla="*/ 200025 h 1526381"/>
              <a:gd name="connsiteX7" fmla="*/ 1966913 w 2052638"/>
              <a:gd name="connsiteY7" fmla="*/ 261938 h 1526381"/>
              <a:gd name="connsiteX8" fmla="*/ 1881188 w 2052638"/>
              <a:gd name="connsiteY8" fmla="*/ 342900 h 1526381"/>
              <a:gd name="connsiteX9" fmla="*/ 1764507 w 2052638"/>
              <a:gd name="connsiteY9" fmla="*/ 457200 h 1526381"/>
              <a:gd name="connsiteX10" fmla="*/ 1619250 w 2052638"/>
              <a:gd name="connsiteY10" fmla="*/ 583406 h 1526381"/>
              <a:gd name="connsiteX11" fmla="*/ 1497807 w 2052638"/>
              <a:gd name="connsiteY11" fmla="*/ 688181 h 1526381"/>
              <a:gd name="connsiteX12" fmla="*/ 1373982 w 2052638"/>
              <a:gd name="connsiteY12" fmla="*/ 788194 h 1526381"/>
              <a:gd name="connsiteX13" fmla="*/ 1214438 w 2052638"/>
              <a:gd name="connsiteY13" fmla="*/ 907256 h 1526381"/>
              <a:gd name="connsiteX14" fmla="*/ 1078707 w 2052638"/>
              <a:gd name="connsiteY14" fmla="*/ 1000125 h 1526381"/>
              <a:gd name="connsiteX15" fmla="*/ 919163 w 2052638"/>
              <a:gd name="connsiteY15" fmla="*/ 1100138 h 1526381"/>
              <a:gd name="connsiteX16" fmla="*/ 759619 w 2052638"/>
              <a:gd name="connsiteY16" fmla="*/ 1195388 h 1526381"/>
              <a:gd name="connsiteX17" fmla="*/ 602457 w 2052638"/>
              <a:gd name="connsiteY17" fmla="*/ 1276350 h 1526381"/>
              <a:gd name="connsiteX18" fmla="*/ 442913 w 2052638"/>
              <a:gd name="connsiteY18" fmla="*/ 1359694 h 1526381"/>
              <a:gd name="connsiteX19" fmla="*/ 269082 w 2052638"/>
              <a:gd name="connsiteY19" fmla="*/ 1438275 h 1526381"/>
              <a:gd name="connsiteX20" fmla="*/ 73819 w 2052638"/>
              <a:gd name="connsiteY20" fmla="*/ 1521619 h 1526381"/>
              <a:gd name="connsiteX21" fmla="*/ 52388 w 2052638"/>
              <a:gd name="connsiteY21" fmla="*/ 1526381 h 1526381"/>
              <a:gd name="connsiteX22" fmla="*/ 38100 w 2052638"/>
              <a:gd name="connsiteY22" fmla="*/ 1524000 h 1526381"/>
              <a:gd name="connsiteX23" fmla="*/ 9525 w 2052638"/>
              <a:gd name="connsiteY23" fmla="*/ 1516856 h 1526381"/>
              <a:gd name="connsiteX24" fmla="*/ 0 w 2052638"/>
              <a:gd name="connsiteY24" fmla="*/ 1509713 h 1526381"/>
              <a:gd name="connsiteX25" fmla="*/ 2382 w 2052638"/>
              <a:gd name="connsiteY25" fmla="*/ 1493044 h 1526381"/>
              <a:gd name="connsiteX26" fmla="*/ 9525 w 2052638"/>
              <a:gd name="connsiteY26" fmla="*/ 1481138 h 1526381"/>
              <a:gd name="connsiteX27" fmla="*/ 61913 w 2052638"/>
              <a:gd name="connsiteY27" fmla="*/ 1450181 h 1526381"/>
              <a:gd name="connsiteX28" fmla="*/ 250032 w 2052638"/>
              <a:gd name="connsiteY28" fmla="*/ 1350169 h 1526381"/>
              <a:gd name="connsiteX29" fmla="*/ 438150 w 2052638"/>
              <a:gd name="connsiteY29" fmla="*/ 1238250 h 1526381"/>
              <a:gd name="connsiteX30" fmla="*/ 626269 w 2052638"/>
              <a:gd name="connsiteY30" fmla="*/ 1112044 h 1526381"/>
              <a:gd name="connsiteX31" fmla="*/ 773907 w 2052638"/>
              <a:gd name="connsiteY31" fmla="*/ 1004888 h 1526381"/>
              <a:gd name="connsiteX32" fmla="*/ 919163 w 2052638"/>
              <a:gd name="connsiteY32" fmla="*/ 883444 h 1526381"/>
              <a:gd name="connsiteX33" fmla="*/ 1033463 w 2052638"/>
              <a:gd name="connsiteY33" fmla="*/ 785813 h 1526381"/>
              <a:gd name="connsiteX34" fmla="*/ 1173957 w 2052638"/>
              <a:gd name="connsiteY34" fmla="*/ 664369 h 1526381"/>
              <a:gd name="connsiteX35" fmla="*/ 1312069 w 2052638"/>
              <a:gd name="connsiteY35" fmla="*/ 533400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52638" h="1526381">
                <a:moveTo>
                  <a:pt x="1312069" y="533400"/>
                </a:moveTo>
                <a:lnTo>
                  <a:pt x="1464469" y="383381"/>
                </a:lnTo>
                <a:lnTo>
                  <a:pt x="1585913" y="257175"/>
                </a:lnTo>
                <a:lnTo>
                  <a:pt x="1688307" y="140494"/>
                </a:lnTo>
                <a:cubicBezTo>
                  <a:pt x="1689101" y="119063"/>
                  <a:pt x="1689894" y="97631"/>
                  <a:pt x="1690688" y="76200"/>
                </a:cubicBezTo>
                <a:lnTo>
                  <a:pt x="2052638" y="0"/>
                </a:lnTo>
                <a:lnTo>
                  <a:pt x="2052638" y="200025"/>
                </a:lnTo>
                <a:lnTo>
                  <a:pt x="1966913" y="261938"/>
                </a:lnTo>
                <a:lnTo>
                  <a:pt x="1881188" y="342900"/>
                </a:lnTo>
                <a:lnTo>
                  <a:pt x="1764507" y="457200"/>
                </a:lnTo>
                <a:lnTo>
                  <a:pt x="1619250" y="583406"/>
                </a:lnTo>
                <a:lnTo>
                  <a:pt x="1497807" y="688181"/>
                </a:lnTo>
                <a:lnTo>
                  <a:pt x="1373982" y="788194"/>
                </a:lnTo>
                <a:lnTo>
                  <a:pt x="1214438" y="907256"/>
                </a:lnTo>
                <a:lnTo>
                  <a:pt x="1078707" y="1000125"/>
                </a:lnTo>
                <a:lnTo>
                  <a:pt x="919163" y="1100138"/>
                </a:lnTo>
                <a:lnTo>
                  <a:pt x="759619" y="1195388"/>
                </a:lnTo>
                <a:lnTo>
                  <a:pt x="602457" y="1276350"/>
                </a:lnTo>
                <a:lnTo>
                  <a:pt x="442913" y="1359694"/>
                </a:lnTo>
                <a:lnTo>
                  <a:pt x="269082" y="1438275"/>
                </a:lnTo>
                <a:lnTo>
                  <a:pt x="73819" y="1521619"/>
                </a:lnTo>
                <a:lnTo>
                  <a:pt x="52388" y="1526381"/>
                </a:lnTo>
                <a:lnTo>
                  <a:pt x="38100" y="1524000"/>
                </a:lnTo>
                <a:lnTo>
                  <a:pt x="9525" y="1516856"/>
                </a:lnTo>
                <a:lnTo>
                  <a:pt x="0" y="1509713"/>
                </a:lnTo>
                <a:lnTo>
                  <a:pt x="2382" y="1493044"/>
                </a:lnTo>
                <a:lnTo>
                  <a:pt x="9525" y="1481138"/>
                </a:lnTo>
                <a:lnTo>
                  <a:pt x="61913" y="1450181"/>
                </a:lnTo>
                <a:lnTo>
                  <a:pt x="250032" y="1350169"/>
                </a:lnTo>
                <a:lnTo>
                  <a:pt x="438150" y="1238250"/>
                </a:lnTo>
                <a:lnTo>
                  <a:pt x="626269" y="1112044"/>
                </a:lnTo>
                <a:lnTo>
                  <a:pt x="773907" y="1004888"/>
                </a:lnTo>
                <a:lnTo>
                  <a:pt x="919163" y="883444"/>
                </a:lnTo>
                <a:lnTo>
                  <a:pt x="1033463" y="785813"/>
                </a:lnTo>
                <a:lnTo>
                  <a:pt x="1173957" y="664369"/>
                </a:lnTo>
                <a:lnTo>
                  <a:pt x="1312069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DF636D7-9171-456F-A7BC-E37A839EA8B7}"/>
              </a:ext>
            </a:extLst>
          </p:cNvPr>
          <p:cNvSpPr/>
          <p:nvPr/>
        </p:nvSpPr>
        <p:spPr>
          <a:xfrm>
            <a:off x="6042025" y="2281239"/>
            <a:ext cx="2420938" cy="1349375"/>
          </a:xfrm>
          <a:custGeom>
            <a:avLst/>
            <a:gdLst>
              <a:gd name="connsiteX0" fmla="*/ 852488 w 2421732"/>
              <a:gd name="connsiteY0" fmla="*/ 823912 h 1350168"/>
              <a:gd name="connsiteX1" fmla="*/ 526257 w 2421732"/>
              <a:gd name="connsiteY1" fmla="*/ 552450 h 1350168"/>
              <a:gd name="connsiteX2" fmla="*/ 290513 w 2421732"/>
              <a:gd name="connsiteY2" fmla="*/ 345281 h 1350168"/>
              <a:gd name="connsiteX3" fmla="*/ 71438 w 2421732"/>
              <a:gd name="connsiteY3" fmla="*/ 150018 h 1350168"/>
              <a:gd name="connsiteX4" fmla="*/ 0 w 2421732"/>
              <a:gd name="connsiteY4" fmla="*/ 85725 h 1350168"/>
              <a:gd name="connsiteX5" fmla="*/ 14288 w 2421732"/>
              <a:gd name="connsiteY5" fmla="*/ 0 h 1350168"/>
              <a:gd name="connsiteX6" fmla="*/ 150019 w 2421732"/>
              <a:gd name="connsiteY6" fmla="*/ 92868 h 1350168"/>
              <a:gd name="connsiteX7" fmla="*/ 378619 w 2421732"/>
              <a:gd name="connsiteY7" fmla="*/ 235743 h 1350168"/>
              <a:gd name="connsiteX8" fmla="*/ 604838 w 2421732"/>
              <a:gd name="connsiteY8" fmla="*/ 376237 h 1350168"/>
              <a:gd name="connsiteX9" fmla="*/ 814388 w 2421732"/>
              <a:gd name="connsiteY9" fmla="*/ 507206 h 1350168"/>
              <a:gd name="connsiteX10" fmla="*/ 1054894 w 2421732"/>
              <a:gd name="connsiteY10" fmla="*/ 650081 h 1350168"/>
              <a:gd name="connsiteX11" fmla="*/ 1257300 w 2421732"/>
              <a:gd name="connsiteY11" fmla="*/ 766762 h 1350168"/>
              <a:gd name="connsiteX12" fmla="*/ 1381125 w 2421732"/>
              <a:gd name="connsiteY12" fmla="*/ 828675 h 1350168"/>
              <a:gd name="connsiteX13" fmla="*/ 1521619 w 2421732"/>
              <a:gd name="connsiteY13" fmla="*/ 890587 h 1350168"/>
              <a:gd name="connsiteX14" fmla="*/ 1674019 w 2421732"/>
              <a:gd name="connsiteY14" fmla="*/ 952500 h 1350168"/>
              <a:gd name="connsiteX15" fmla="*/ 1914525 w 2421732"/>
              <a:gd name="connsiteY15" fmla="*/ 1040606 h 1350168"/>
              <a:gd name="connsiteX16" fmla="*/ 2193132 w 2421732"/>
              <a:gd name="connsiteY16" fmla="*/ 1131093 h 1350168"/>
              <a:gd name="connsiteX17" fmla="*/ 2376488 w 2421732"/>
              <a:gd name="connsiteY17" fmla="*/ 1185862 h 1350168"/>
              <a:gd name="connsiteX18" fmla="*/ 2405063 w 2421732"/>
              <a:gd name="connsiteY18" fmla="*/ 1197768 h 1350168"/>
              <a:gd name="connsiteX19" fmla="*/ 2416969 w 2421732"/>
              <a:gd name="connsiteY19" fmla="*/ 1207293 h 1350168"/>
              <a:gd name="connsiteX20" fmla="*/ 2421732 w 2421732"/>
              <a:gd name="connsiteY20" fmla="*/ 1216818 h 1350168"/>
              <a:gd name="connsiteX21" fmla="*/ 2416969 w 2421732"/>
              <a:gd name="connsiteY21" fmla="*/ 1235868 h 1350168"/>
              <a:gd name="connsiteX22" fmla="*/ 2405063 w 2421732"/>
              <a:gd name="connsiteY22" fmla="*/ 1252537 h 1350168"/>
              <a:gd name="connsiteX23" fmla="*/ 2386013 w 2421732"/>
              <a:gd name="connsiteY23" fmla="*/ 1262062 h 1350168"/>
              <a:gd name="connsiteX24" fmla="*/ 2166938 w 2421732"/>
              <a:gd name="connsiteY24" fmla="*/ 1285875 h 1350168"/>
              <a:gd name="connsiteX25" fmla="*/ 1947863 w 2421732"/>
              <a:gd name="connsiteY25" fmla="*/ 1314450 h 1350168"/>
              <a:gd name="connsiteX26" fmla="*/ 1662113 w 2421732"/>
              <a:gd name="connsiteY26" fmla="*/ 1350168 h 1350168"/>
              <a:gd name="connsiteX27" fmla="*/ 1640682 w 2421732"/>
              <a:gd name="connsiteY27" fmla="*/ 1347787 h 1350168"/>
              <a:gd name="connsiteX28" fmla="*/ 1602582 w 2421732"/>
              <a:gd name="connsiteY28" fmla="*/ 1335881 h 1350168"/>
              <a:gd name="connsiteX29" fmla="*/ 1538288 w 2421732"/>
              <a:gd name="connsiteY29" fmla="*/ 1309687 h 1350168"/>
              <a:gd name="connsiteX30" fmla="*/ 1383507 w 2421732"/>
              <a:gd name="connsiteY30" fmla="*/ 1216818 h 1350168"/>
              <a:gd name="connsiteX31" fmla="*/ 1169194 w 2421732"/>
              <a:gd name="connsiteY31" fmla="*/ 1064418 h 1350168"/>
              <a:gd name="connsiteX32" fmla="*/ 852488 w 2421732"/>
              <a:gd name="connsiteY32" fmla="*/ 82391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1350168">
                <a:moveTo>
                  <a:pt x="852488" y="823912"/>
                </a:moveTo>
                <a:lnTo>
                  <a:pt x="526257" y="552450"/>
                </a:lnTo>
                <a:lnTo>
                  <a:pt x="290513" y="345281"/>
                </a:lnTo>
                <a:lnTo>
                  <a:pt x="71438" y="150018"/>
                </a:lnTo>
                <a:lnTo>
                  <a:pt x="0" y="85725"/>
                </a:lnTo>
                <a:lnTo>
                  <a:pt x="14288" y="0"/>
                </a:lnTo>
                <a:lnTo>
                  <a:pt x="150019" y="92868"/>
                </a:lnTo>
                <a:lnTo>
                  <a:pt x="378619" y="235743"/>
                </a:lnTo>
                <a:lnTo>
                  <a:pt x="604838" y="376237"/>
                </a:lnTo>
                <a:lnTo>
                  <a:pt x="814388" y="507206"/>
                </a:lnTo>
                <a:lnTo>
                  <a:pt x="1054894" y="650081"/>
                </a:lnTo>
                <a:lnTo>
                  <a:pt x="1257300" y="766762"/>
                </a:lnTo>
                <a:lnTo>
                  <a:pt x="1381125" y="828675"/>
                </a:lnTo>
                <a:lnTo>
                  <a:pt x="1521619" y="890587"/>
                </a:lnTo>
                <a:lnTo>
                  <a:pt x="1674019" y="952500"/>
                </a:lnTo>
                <a:lnTo>
                  <a:pt x="1914525" y="1040606"/>
                </a:lnTo>
                <a:lnTo>
                  <a:pt x="2193132" y="1131093"/>
                </a:lnTo>
                <a:lnTo>
                  <a:pt x="2376488" y="1185862"/>
                </a:lnTo>
                <a:lnTo>
                  <a:pt x="2405063" y="1197768"/>
                </a:lnTo>
                <a:lnTo>
                  <a:pt x="2416969" y="1207293"/>
                </a:lnTo>
                <a:lnTo>
                  <a:pt x="2421732" y="1216818"/>
                </a:lnTo>
                <a:lnTo>
                  <a:pt x="2416969" y="1235868"/>
                </a:lnTo>
                <a:lnTo>
                  <a:pt x="2405063" y="1252537"/>
                </a:lnTo>
                <a:lnTo>
                  <a:pt x="2386013" y="1262062"/>
                </a:lnTo>
                <a:lnTo>
                  <a:pt x="2166938" y="1285875"/>
                </a:lnTo>
                <a:lnTo>
                  <a:pt x="1947863" y="1314450"/>
                </a:lnTo>
                <a:lnTo>
                  <a:pt x="1662113" y="1350168"/>
                </a:lnTo>
                <a:lnTo>
                  <a:pt x="1640682" y="1347787"/>
                </a:lnTo>
                <a:lnTo>
                  <a:pt x="1602582" y="1335881"/>
                </a:lnTo>
                <a:lnTo>
                  <a:pt x="1538288" y="1309687"/>
                </a:lnTo>
                <a:lnTo>
                  <a:pt x="1383507" y="1216818"/>
                </a:lnTo>
                <a:lnTo>
                  <a:pt x="1169194" y="1064418"/>
                </a:lnTo>
                <a:lnTo>
                  <a:pt x="852488" y="823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BDF0CD-A577-4289-9D96-C0832AF0434A}"/>
              </a:ext>
            </a:extLst>
          </p:cNvPr>
          <p:cNvSpPr/>
          <p:nvPr/>
        </p:nvSpPr>
        <p:spPr>
          <a:xfrm rot="16200000">
            <a:off x="5208588" y="3656013"/>
            <a:ext cx="1955800" cy="1873250"/>
          </a:xfrm>
          <a:custGeom>
            <a:avLst/>
            <a:gdLst>
              <a:gd name="connsiteX0" fmla="*/ 764381 w 1955006"/>
              <a:gd name="connsiteY0" fmla="*/ 1754982 h 1874044"/>
              <a:gd name="connsiteX1" fmla="*/ 19050 w 1955006"/>
              <a:gd name="connsiteY1" fmla="*/ 1731169 h 1874044"/>
              <a:gd name="connsiteX2" fmla="*/ 0 w 1955006"/>
              <a:gd name="connsiteY2" fmla="*/ 1466850 h 1874044"/>
              <a:gd name="connsiteX3" fmla="*/ 592931 w 1955006"/>
              <a:gd name="connsiteY3" fmla="*/ 1464469 h 1874044"/>
              <a:gd name="connsiteX4" fmla="*/ 759619 w 1955006"/>
              <a:gd name="connsiteY4" fmla="*/ 1490663 h 1874044"/>
              <a:gd name="connsiteX5" fmla="*/ 1185862 w 1955006"/>
              <a:gd name="connsiteY5" fmla="*/ 1488282 h 1874044"/>
              <a:gd name="connsiteX6" fmla="*/ 1328737 w 1955006"/>
              <a:gd name="connsiteY6" fmla="*/ 1483519 h 1874044"/>
              <a:gd name="connsiteX7" fmla="*/ 1559719 w 1955006"/>
              <a:gd name="connsiteY7" fmla="*/ 1502569 h 1874044"/>
              <a:gd name="connsiteX8" fmla="*/ 1666875 w 1955006"/>
              <a:gd name="connsiteY8" fmla="*/ 1509713 h 1874044"/>
              <a:gd name="connsiteX9" fmla="*/ 1707356 w 1955006"/>
              <a:gd name="connsiteY9" fmla="*/ 1504950 h 1874044"/>
              <a:gd name="connsiteX10" fmla="*/ 1733550 w 1955006"/>
              <a:gd name="connsiteY10" fmla="*/ 1493044 h 1874044"/>
              <a:gd name="connsiteX11" fmla="*/ 1747837 w 1955006"/>
              <a:gd name="connsiteY11" fmla="*/ 1471613 h 1874044"/>
              <a:gd name="connsiteX12" fmla="*/ 1754981 w 1955006"/>
              <a:gd name="connsiteY12" fmla="*/ 1443038 h 1874044"/>
              <a:gd name="connsiteX13" fmla="*/ 1757362 w 1955006"/>
              <a:gd name="connsiteY13" fmla="*/ 1400175 h 1874044"/>
              <a:gd name="connsiteX14" fmla="*/ 1728787 w 1955006"/>
              <a:gd name="connsiteY14" fmla="*/ 1073944 h 1874044"/>
              <a:gd name="connsiteX15" fmla="*/ 1695450 w 1955006"/>
              <a:gd name="connsiteY15" fmla="*/ 738188 h 1874044"/>
              <a:gd name="connsiteX16" fmla="*/ 1652587 w 1955006"/>
              <a:gd name="connsiteY16" fmla="*/ 452438 h 1874044"/>
              <a:gd name="connsiteX17" fmla="*/ 1593056 w 1955006"/>
              <a:gd name="connsiteY17" fmla="*/ 97632 h 1874044"/>
              <a:gd name="connsiteX18" fmla="*/ 1747837 w 1955006"/>
              <a:gd name="connsiteY18" fmla="*/ 0 h 1874044"/>
              <a:gd name="connsiteX19" fmla="*/ 1762125 w 1955006"/>
              <a:gd name="connsiteY19" fmla="*/ 47625 h 1874044"/>
              <a:gd name="connsiteX20" fmla="*/ 1783556 w 1955006"/>
              <a:gd name="connsiteY20" fmla="*/ 240507 h 1874044"/>
              <a:gd name="connsiteX21" fmla="*/ 1824037 w 1955006"/>
              <a:gd name="connsiteY21" fmla="*/ 600075 h 1874044"/>
              <a:gd name="connsiteX22" fmla="*/ 1857375 w 1955006"/>
              <a:gd name="connsiteY22" fmla="*/ 864394 h 1874044"/>
              <a:gd name="connsiteX23" fmla="*/ 1890712 w 1955006"/>
              <a:gd name="connsiteY23" fmla="*/ 1138238 h 1874044"/>
              <a:gd name="connsiteX24" fmla="*/ 1912144 w 1955006"/>
              <a:gd name="connsiteY24" fmla="*/ 1333500 h 1874044"/>
              <a:gd name="connsiteX25" fmla="*/ 1919287 w 1955006"/>
              <a:gd name="connsiteY25" fmla="*/ 1364457 h 1874044"/>
              <a:gd name="connsiteX26" fmla="*/ 1955006 w 1955006"/>
              <a:gd name="connsiteY26" fmla="*/ 1514475 h 1874044"/>
              <a:gd name="connsiteX27" fmla="*/ 1952625 w 1955006"/>
              <a:gd name="connsiteY27" fmla="*/ 1540669 h 1874044"/>
              <a:gd name="connsiteX28" fmla="*/ 1912144 w 1955006"/>
              <a:gd name="connsiteY28" fmla="*/ 1619250 h 1874044"/>
              <a:gd name="connsiteX29" fmla="*/ 1831181 w 1955006"/>
              <a:gd name="connsiteY29" fmla="*/ 1743075 h 1874044"/>
              <a:gd name="connsiteX30" fmla="*/ 1783556 w 1955006"/>
              <a:gd name="connsiteY30" fmla="*/ 1802607 h 1874044"/>
              <a:gd name="connsiteX31" fmla="*/ 1735931 w 1955006"/>
              <a:gd name="connsiteY31" fmla="*/ 1847850 h 1874044"/>
              <a:gd name="connsiteX32" fmla="*/ 1704975 w 1955006"/>
              <a:gd name="connsiteY32" fmla="*/ 1866900 h 1874044"/>
              <a:gd name="connsiteX33" fmla="*/ 1683544 w 1955006"/>
              <a:gd name="connsiteY33" fmla="*/ 1874044 h 1874044"/>
              <a:gd name="connsiteX34" fmla="*/ 1657350 w 1955006"/>
              <a:gd name="connsiteY34" fmla="*/ 1869282 h 1874044"/>
              <a:gd name="connsiteX35" fmla="*/ 1621631 w 1955006"/>
              <a:gd name="connsiteY35" fmla="*/ 1843088 h 1874044"/>
              <a:gd name="connsiteX36" fmla="*/ 1583531 w 1955006"/>
              <a:gd name="connsiteY36" fmla="*/ 1812132 h 1874044"/>
              <a:gd name="connsiteX37" fmla="*/ 1543050 w 1955006"/>
              <a:gd name="connsiteY37" fmla="*/ 1790700 h 1874044"/>
              <a:gd name="connsiteX38" fmla="*/ 1493044 w 1955006"/>
              <a:gd name="connsiteY38" fmla="*/ 1778794 h 1874044"/>
              <a:gd name="connsiteX39" fmla="*/ 1254919 w 1955006"/>
              <a:gd name="connsiteY39" fmla="*/ 1769269 h 1874044"/>
              <a:gd name="connsiteX40" fmla="*/ 764381 w 1955006"/>
              <a:gd name="connsiteY40" fmla="*/ 1754982 h 187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5006" h="1874044">
                <a:moveTo>
                  <a:pt x="764381" y="1754982"/>
                </a:moveTo>
                <a:lnTo>
                  <a:pt x="19050" y="1731169"/>
                </a:lnTo>
                <a:lnTo>
                  <a:pt x="0" y="1466850"/>
                </a:lnTo>
                <a:lnTo>
                  <a:pt x="592931" y="1464469"/>
                </a:lnTo>
                <a:lnTo>
                  <a:pt x="759619" y="1490663"/>
                </a:lnTo>
                <a:lnTo>
                  <a:pt x="1185862" y="1488282"/>
                </a:lnTo>
                <a:lnTo>
                  <a:pt x="1328737" y="1483519"/>
                </a:lnTo>
                <a:lnTo>
                  <a:pt x="1559719" y="1502569"/>
                </a:lnTo>
                <a:lnTo>
                  <a:pt x="1666875" y="1509713"/>
                </a:lnTo>
                <a:lnTo>
                  <a:pt x="1707356" y="1504950"/>
                </a:lnTo>
                <a:lnTo>
                  <a:pt x="1733550" y="1493044"/>
                </a:lnTo>
                <a:lnTo>
                  <a:pt x="1747837" y="1471613"/>
                </a:lnTo>
                <a:lnTo>
                  <a:pt x="1754981" y="1443038"/>
                </a:lnTo>
                <a:lnTo>
                  <a:pt x="1757362" y="1400175"/>
                </a:lnTo>
                <a:lnTo>
                  <a:pt x="1728787" y="1073944"/>
                </a:lnTo>
                <a:lnTo>
                  <a:pt x="1695450" y="738188"/>
                </a:lnTo>
                <a:lnTo>
                  <a:pt x="1652587" y="452438"/>
                </a:lnTo>
                <a:lnTo>
                  <a:pt x="1593056" y="97632"/>
                </a:lnTo>
                <a:lnTo>
                  <a:pt x="1747837" y="0"/>
                </a:lnTo>
                <a:lnTo>
                  <a:pt x="1762125" y="47625"/>
                </a:lnTo>
                <a:lnTo>
                  <a:pt x="1783556" y="240507"/>
                </a:lnTo>
                <a:lnTo>
                  <a:pt x="1824037" y="600075"/>
                </a:lnTo>
                <a:lnTo>
                  <a:pt x="1857375" y="864394"/>
                </a:lnTo>
                <a:lnTo>
                  <a:pt x="1890712" y="1138238"/>
                </a:lnTo>
                <a:lnTo>
                  <a:pt x="1912144" y="1333500"/>
                </a:lnTo>
                <a:lnTo>
                  <a:pt x="1919287" y="1364457"/>
                </a:lnTo>
                <a:lnTo>
                  <a:pt x="1955006" y="1514475"/>
                </a:lnTo>
                <a:lnTo>
                  <a:pt x="1952625" y="1540669"/>
                </a:lnTo>
                <a:lnTo>
                  <a:pt x="1912144" y="1619250"/>
                </a:lnTo>
                <a:lnTo>
                  <a:pt x="1831181" y="1743075"/>
                </a:lnTo>
                <a:lnTo>
                  <a:pt x="1783556" y="1802607"/>
                </a:lnTo>
                <a:lnTo>
                  <a:pt x="1735931" y="1847850"/>
                </a:lnTo>
                <a:lnTo>
                  <a:pt x="1704975" y="1866900"/>
                </a:lnTo>
                <a:lnTo>
                  <a:pt x="1683544" y="1874044"/>
                </a:lnTo>
                <a:lnTo>
                  <a:pt x="1657350" y="1869282"/>
                </a:lnTo>
                <a:lnTo>
                  <a:pt x="1621631" y="1843088"/>
                </a:lnTo>
                <a:lnTo>
                  <a:pt x="1583531" y="1812132"/>
                </a:lnTo>
                <a:lnTo>
                  <a:pt x="1543050" y="1790700"/>
                </a:lnTo>
                <a:lnTo>
                  <a:pt x="1493044" y="1778794"/>
                </a:lnTo>
                <a:lnTo>
                  <a:pt x="1254919" y="1769269"/>
                </a:lnTo>
                <a:lnTo>
                  <a:pt x="764381" y="175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0A83F6-37F7-4CB1-BEAC-86316483646F}"/>
              </a:ext>
            </a:extLst>
          </p:cNvPr>
          <p:cNvSpPr/>
          <p:nvPr/>
        </p:nvSpPr>
        <p:spPr>
          <a:xfrm>
            <a:off x="5332413" y="4186238"/>
            <a:ext cx="1466850" cy="336550"/>
          </a:xfrm>
          <a:custGeom>
            <a:avLst/>
            <a:gdLst>
              <a:gd name="connsiteX0" fmla="*/ 790575 w 1466850"/>
              <a:gd name="connsiteY0" fmla="*/ 254793 h 335756"/>
              <a:gd name="connsiteX1" fmla="*/ 473869 w 1466850"/>
              <a:gd name="connsiteY1" fmla="*/ 297656 h 335756"/>
              <a:gd name="connsiteX2" fmla="*/ 219075 w 1466850"/>
              <a:gd name="connsiteY2" fmla="*/ 335756 h 335756"/>
              <a:gd name="connsiteX3" fmla="*/ 4762 w 1466850"/>
              <a:gd name="connsiteY3" fmla="*/ 302418 h 335756"/>
              <a:gd name="connsiteX4" fmla="*/ 0 w 1466850"/>
              <a:gd name="connsiteY4" fmla="*/ 169068 h 335756"/>
              <a:gd name="connsiteX5" fmla="*/ 90487 w 1466850"/>
              <a:gd name="connsiteY5" fmla="*/ 188118 h 335756"/>
              <a:gd name="connsiteX6" fmla="*/ 135731 w 1466850"/>
              <a:gd name="connsiteY6" fmla="*/ 192881 h 335756"/>
              <a:gd name="connsiteX7" fmla="*/ 178594 w 1466850"/>
              <a:gd name="connsiteY7" fmla="*/ 188118 h 335756"/>
              <a:gd name="connsiteX8" fmla="*/ 209550 w 1466850"/>
              <a:gd name="connsiteY8" fmla="*/ 178593 h 335756"/>
              <a:gd name="connsiteX9" fmla="*/ 464344 w 1466850"/>
              <a:gd name="connsiteY9" fmla="*/ 147637 h 335756"/>
              <a:gd name="connsiteX10" fmla="*/ 716756 w 1466850"/>
              <a:gd name="connsiteY10" fmla="*/ 114300 h 335756"/>
              <a:gd name="connsiteX11" fmla="*/ 881062 w 1466850"/>
              <a:gd name="connsiteY11" fmla="*/ 83343 h 335756"/>
              <a:gd name="connsiteX12" fmla="*/ 990600 w 1466850"/>
              <a:gd name="connsiteY12" fmla="*/ 61912 h 335756"/>
              <a:gd name="connsiteX13" fmla="*/ 1066800 w 1466850"/>
              <a:gd name="connsiteY13" fmla="*/ 42862 h 335756"/>
              <a:gd name="connsiteX14" fmla="*/ 1133475 w 1466850"/>
              <a:gd name="connsiteY14" fmla="*/ 23812 h 335756"/>
              <a:gd name="connsiteX15" fmla="*/ 1183481 w 1466850"/>
              <a:gd name="connsiteY15" fmla="*/ 0 h 335756"/>
              <a:gd name="connsiteX16" fmla="*/ 1245394 w 1466850"/>
              <a:gd name="connsiteY16" fmla="*/ 4762 h 335756"/>
              <a:gd name="connsiteX17" fmla="*/ 1312069 w 1466850"/>
              <a:gd name="connsiteY17" fmla="*/ 14287 h 335756"/>
              <a:gd name="connsiteX18" fmla="*/ 1381125 w 1466850"/>
              <a:gd name="connsiteY18" fmla="*/ 35718 h 335756"/>
              <a:gd name="connsiteX19" fmla="*/ 1464469 w 1466850"/>
              <a:gd name="connsiteY19" fmla="*/ 71437 h 335756"/>
              <a:gd name="connsiteX20" fmla="*/ 1466850 w 1466850"/>
              <a:gd name="connsiteY20" fmla="*/ 188118 h 335756"/>
              <a:gd name="connsiteX21" fmla="*/ 1312069 w 1466850"/>
              <a:gd name="connsiteY21" fmla="*/ 223837 h 335756"/>
              <a:gd name="connsiteX22" fmla="*/ 1212056 w 1466850"/>
              <a:gd name="connsiteY22" fmla="*/ 223837 h 335756"/>
              <a:gd name="connsiteX23" fmla="*/ 1088231 w 1466850"/>
              <a:gd name="connsiteY23" fmla="*/ 223837 h 335756"/>
              <a:gd name="connsiteX24" fmla="*/ 959644 w 1466850"/>
              <a:gd name="connsiteY24" fmla="*/ 233362 h 335756"/>
              <a:gd name="connsiteX25" fmla="*/ 790575 w 1466850"/>
              <a:gd name="connsiteY25" fmla="*/ 254793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66850" h="335756">
                <a:moveTo>
                  <a:pt x="790575" y="254793"/>
                </a:moveTo>
                <a:lnTo>
                  <a:pt x="473869" y="297656"/>
                </a:lnTo>
                <a:lnTo>
                  <a:pt x="219075" y="335756"/>
                </a:lnTo>
                <a:lnTo>
                  <a:pt x="4762" y="302418"/>
                </a:lnTo>
                <a:lnTo>
                  <a:pt x="0" y="169068"/>
                </a:lnTo>
                <a:lnTo>
                  <a:pt x="90487" y="188118"/>
                </a:lnTo>
                <a:lnTo>
                  <a:pt x="135731" y="192881"/>
                </a:lnTo>
                <a:lnTo>
                  <a:pt x="178594" y="188118"/>
                </a:lnTo>
                <a:lnTo>
                  <a:pt x="209550" y="178593"/>
                </a:lnTo>
                <a:lnTo>
                  <a:pt x="464344" y="147637"/>
                </a:lnTo>
                <a:lnTo>
                  <a:pt x="716756" y="114300"/>
                </a:lnTo>
                <a:lnTo>
                  <a:pt x="881062" y="83343"/>
                </a:lnTo>
                <a:lnTo>
                  <a:pt x="990600" y="61912"/>
                </a:lnTo>
                <a:lnTo>
                  <a:pt x="1066800" y="42862"/>
                </a:lnTo>
                <a:lnTo>
                  <a:pt x="1133475" y="23812"/>
                </a:lnTo>
                <a:lnTo>
                  <a:pt x="1183481" y="0"/>
                </a:lnTo>
                <a:lnTo>
                  <a:pt x="1245394" y="4762"/>
                </a:lnTo>
                <a:lnTo>
                  <a:pt x="1312069" y="14287"/>
                </a:lnTo>
                <a:lnTo>
                  <a:pt x="1381125" y="35718"/>
                </a:lnTo>
                <a:lnTo>
                  <a:pt x="1464469" y="71437"/>
                </a:lnTo>
                <a:cubicBezTo>
                  <a:pt x="1465263" y="110331"/>
                  <a:pt x="1466056" y="149224"/>
                  <a:pt x="1466850" y="188118"/>
                </a:cubicBezTo>
                <a:lnTo>
                  <a:pt x="1312069" y="223837"/>
                </a:lnTo>
                <a:lnTo>
                  <a:pt x="1212056" y="223837"/>
                </a:lnTo>
                <a:lnTo>
                  <a:pt x="1088231" y="223837"/>
                </a:lnTo>
                <a:lnTo>
                  <a:pt x="959644" y="233362"/>
                </a:lnTo>
                <a:lnTo>
                  <a:pt x="790575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18F46C2-7036-42B2-806B-2451B31A0DD8}"/>
              </a:ext>
            </a:extLst>
          </p:cNvPr>
          <p:cNvSpPr/>
          <p:nvPr/>
        </p:nvSpPr>
        <p:spPr>
          <a:xfrm>
            <a:off x="5338764" y="4779963"/>
            <a:ext cx="1462087" cy="323850"/>
          </a:xfrm>
          <a:custGeom>
            <a:avLst/>
            <a:gdLst>
              <a:gd name="connsiteX0" fmla="*/ 745331 w 1462087"/>
              <a:gd name="connsiteY0" fmla="*/ 230981 h 323850"/>
              <a:gd name="connsiteX1" fmla="*/ 521493 w 1462087"/>
              <a:gd name="connsiteY1" fmla="*/ 266700 h 323850"/>
              <a:gd name="connsiteX2" fmla="*/ 311943 w 1462087"/>
              <a:gd name="connsiteY2" fmla="*/ 304800 h 323850"/>
              <a:gd name="connsiteX3" fmla="*/ 209550 w 1462087"/>
              <a:gd name="connsiteY3" fmla="*/ 323850 h 323850"/>
              <a:gd name="connsiteX4" fmla="*/ 4762 w 1462087"/>
              <a:gd name="connsiteY4" fmla="*/ 323850 h 323850"/>
              <a:gd name="connsiteX5" fmla="*/ 0 w 1462087"/>
              <a:gd name="connsiteY5" fmla="*/ 178594 h 323850"/>
              <a:gd name="connsiteX6" fmla="*/ 135731 w 1462087"/>
              <a:gd name="connsiteY6" fmla="*/ 161925 h 323850"/>
              <a:gd name="connsiteX7" fmla="*/ 345281 w 1462087"/>
              <a:gd name="connsiteY7" fmla="*/ 133350 h 323850"/>
              <a:gd name="connsiteX8" fmla="*/ 645318 w 1462087"/>
              <a:gd name="connsiteY8" fmla="*/ 90487 h 323850"/>
              <a:gd name="connsiteX9" fmla="*/ 850106 w 1462087"/>
              <a:gd name="connsiteY9" fmla="*/ 57150 h 323850"/>
              <a:gd name="connsiteX10" fmla="*/ 1057275 w 1462087"/>
              <a:gd name="connsiteY10" fmla="*/ 23812 h 323850"/>
              <a:gd name="connsiteX11" fmla="*/ 1164431 w 1462087"/>
              <a:gd name="connsiteY11" fmla="*/ 7144 h 323850"/>
              <a:gd name="connsiteX12" fmla="*/ 1216818 w 1462087"/>
              <a:gd name="connsiteY12" fmla="*/ 2381 h 323850"/>
              <a:gd name="connsiteX13" fmla="*/ 1257300 w 1462087"/>
              <a:gd name="connsiteY13" fmla="*/ 2381 h 323850"/>
              <a:gd name="connsiteX14" fmla="*/ 1314450 w 1462087"/>
              <a:gd name="connsiteY14" fmla="*/ 0 h 323850"/>
              <a:gd name="connsiteX15" fmla="*/ 1371600 w 1462087"/>
              <a:gd name="connsiteY15" fmla="*/ 11906 h 323850"/>
              <a:gd name="connsiteX16" fmla="*/ 1462087 w 1462087"/>
              <a:gd name="connsiteY16" fmla="*/ 42862 h 323850"/>
              <a:gd name="connsiteX17" fmla="*/ 1459706 w 1462087"/>
              <a:gd name="connsiteY17" fmla="*/ 216694 h 323850"/>
              <a:gd name="connsiteX18" fmla="*/ 1359693 w 1462087"/>
              <a:gd name="connsiteY18" fmla="*/ 211931 h 323850"/>
              <a:gd name="connsiteX19" fmla="*/ 1123950 w 1462087"/>
              <a:gd name="connsiteY19" fmla="*/ 195262 h 323850"/>
              <a:gd name="connsiteX20" fmla="*/ 1035843 w 1462087"/>
              <a:gd name="connsiteY20" fmla="*/ 188119 h 323850"/>
              <a:gd name="connsiteX21" fmla="*/ 745331 w 1462087"/>
              <a:gd name="connsiteY21" fmla="*/ 23098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62087" h="323850">
                <a:moveTo>
                  <a:pt x="745331" y="230981"/>
                </a:moveTo>
                <a:lnTo>
                  <a:pt x="521493" y="266700"/>
                </a:lnTo>
                <a:lnTo>
                  <a:pt x="311943" y="304800"/>
                </a:lnTo>
                <a:lnTo>
                  <a:pt x="209550" y="323850"/>
                </a:lnTo>
                <a:lnTo>
                  <a:pt x="4762" y="323850"/>
                </a:lnTo>
                <a:lnTo>
                  <a:pt x="0" y="178594"/>
                </a:lnTo>
                <a:lnTo>
                  <a:pt x="135731" y="161925"/>
                </a:lnTo>
                <a:lnTo>
                  <a:pt x="345281" y="133350"/>
                </a:lnTo>
                <a:lnTo>
                  <a:pt x="645318" y="90487"/>
                </a:lnTo>
                <a:lnTo>
                  <a:pt x="850106" y="57150"/>
                </a:lnTo>
                <a:lnTo>
                  <a:pt x="1057275" y="23812"/>
                </a:lnTo>
                <a:lnTo>
                  <a:pt x="1164431" y="7144"/>
                </a:lnTo>
                <a:lnTo>
                  <a:pt x="1216818" y="2381"/>
                </a:lnTo>
                <a:lnTo>
                  <a:pt x="1257300" y="2381"/>
                </a:lnTo>
                <a:lnTo>
                  <a:pt x="1314450" y="0"/>
                </a:lnTo>
                <a:lnTo>
                  <a:pt x="1371600" y="11906"/>
                </a:lnTo>
                <a:lnTo>
                  <a:pt x="1462087" y="42862"/>
                </a:lnTo>
                <a:cubicBezTo>
                  <a:pt x="1461293" y="100806"/>
                  <a:pt x="1460500" y="158750"/>
                  <a:pt x="1459706" y="216694"/>
                </a:cubicBezTo>
                <a:lnTo>
                  <a:pt x="1359693" y="211931"/>
                </a:lnTo>
                <a:lnTo>
                  <a:pt x="1123950" y="195262"/>
                </a:lnTo>
                <a:lnTo>
                  <a:pt x="1035843" y="188119"/>
                </a:lnTo>
                <a:lnTo>
                  <a:pt x="7453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C4D64E0-BE7C-4737-B94F-969C0CFE69BC}"/>
              </a:ext>
            </a:extLst>
          </p:cNvPr>
          <p:cNvSpPr/>
          <p:nvPr/>
        </p:nvSpPr>
        <p:spPr>
          <a:xfrm>
            <a:off x="4025900" y="5418138"/>
            <a:ext cx="4038600" cy="514350"/>
          </a:xfrm>
          <a:custGeom>
            <a:avLst/>
            <a:gdLst>
              <a:gd name="connsiteX0" fmla="*/ 2382878 w 4038316"/>
              <a:gd name="connsiteY0" fmla="*/ 258343 h 513288"/>
              <a:gd name="connsiteX1" fmla="*/ 1971568 w 4038316"/>
              <a:gd name="connsiteY1" fmla="*/ 282138 h 513288"/>
              <a:gd name="connsiteX2" fmla="*/ 1682631 w 4038316"/>
              <a:gd name="connsiteY2" fmla="*/ 305933 h 513288"/>
              <a:gd name="connsiteX3" fmla="*/ 1332508 w 4038316"/>
              <a:gd name="connsiteY3" fmla="*/ 343325 h 513288"/>
              <a:gd name="connsiteX4" fmla="*/ 1091161 w 4038316"/>
              <a:gd name="connsiteY4" fmla="*/ 377317 h 513288"/>
              <a:gd name="connsiteX5" fmla="*/ 853213 w 4038316"/>
              <a:gd name="connsiteY5" fmla="*/ 421508 h 513288"/>
              <a:gd name="connsiteX6" fmla="*/ 707045 w 4038316"/>
              <a:gd name="connsiteY6" fmla="*/ 452101 h 513288"/>
              <a:gd name="connsiteX7" fmla="*/ 598269 w 4038316"/>
              <a:gd name="connsiteY7" fmla="*/ 486094 h 513288"/>
              <a:gd name="connsiteX8" fmla="*/ 516687 w 4038316"/>
              <a:gd name="connsiteY8" fmla="*/ 513288 h 513288"/>
              <a:gd name="connsiteX9" fmla="*/ 438504 w 4038316"/>
              <a:gd name="connsiteY9" fmla="*/ 496291 h 513288"/>
              <a:gd name="connsiteX10" fmla="*/ 333127 w 4038316"/>
              <a:gd name="connsiteY10" fmla="*/ 458899 h 513288"/>
              <a:gd name="connsiteX11" fmla="*/ 248145 w 4038316"/>
              <a:gd name="connsiteY11" fmla="*/ 414709 h 513288"/>
              <a:gd name="connsiteX12" fmla="*/ 190358 w 4038316"/>
              <a:gd name="connsiteY12" fmla="*/ 377317 h 513288"/>
              <a:gd name="connsiteX13" fmla="*/ 152966 w 4038316"/>
              <a:gd name="connsiteY13" fmla="*/ 346724 h 513288"/>
              <a:gd name="connsiteX14" fmla="*/ 91779 w 4038316"/>
              <a:gd name="connsiteY14" fmla="*/ 285537 h 513288"/>
              <a:gd name="connsiteX15" fmla="*/ 54388 w 4038316"/>
              <a:gd name="connsiteY15" fmla="*/ 241347 h 513288"/>
              <a:gd name="connsiteX16" fmla="*/ 27194 w 4038316"/>
              <a:gd name="connsiteY16" fmla="*/ 200556 h 513288"/>
              <a:gd name="connsiteX17" fmla="*/ 6798 w 4038316"/>
              <a:gd name="connsiteY17" fmla="*/ 159765 h 513288"/>
              <a:gd name="connsiteX18" fmla="*/ 0 w 4038316"/>
              <a:gd name="connsiteY18" fmla="*/ 129172 h 513288"/>
              <a:gd name="connsiteX19" fmla="*/ 6798 w 4038316"/>
              <a:gd name="connsiteY19" fmla="*/ 108776 h 513288"/>
              <a:gd name="connsiteX20" fmla="*/ 27194 w 4038316"/>
              <a:gd name="connsiteY20" fmla="*/ 101978 h 513288"/>
              <a:gd name="connsiteX21" fmla="*/ 50988 w 4038316"/>
              <a:gd name="connsiteY21" fmla="*/ 108776 h 513288"/>
              <a:gd name="connsiteX22" fmla="*/ 78182 w 4038316"/>
              <a:gd name="connsiteY22" fmla="*/ 132571 h 513288"/>
              <a:gd name="connsiteX23" fmla="*/ 112175 w 4038316"/>
              <a:gd name="connsiteY23" fmla="*/ 156366 h 513288"/>
              <a:gd name="connsiteX24" fmla="*/ 176761 w 4038316"/>
              <a:gd name="connsiteY24" fmla="*/ 176761 h 513288"/>
              <a:gd name="connsiteX25" fmla="*/ 261742 w 4038316"/>
              <a:gd name="connsiteY25" fmla="*/ 197157 h 513288"/>
              <a:gd name="connsiteX26" fmla="*/ 346724 w 4038316"/>
              <a:gd name="connsiteY26" fmla="*/ 210754 h 513288"/>
              <a:gd name="connsiteX27" fmla="*/ 472496 w 4038316"/>
              <a:gd name="connsiteY27" fmla="*/ 220952 h 513288"/>
              <a:gd name="connsiteX28" fmla="*/ 608466 w 4038316"/>
              <a:gd name="connsiteY28" fmla="*/ 224351 h 513288"/>
              <a:gd name="connsiteX29" fmla="*/ 778429 w 4038316"/>
              <a:gd name="connsiteY29" fmla="*/ 217552 h 513288"/>
              <a:gd name="connsiteX30" fmla="*/ 948392 w 4038316"/>
              <a:gd name="connsiteY30" fmla="*/ 207355 h 513288"/>
              <a:gd name="connsiteX31" fmla="*/ 1179542 w 4038316"/>
              <a:gd name="connsiteY31" fmla="*/ 176761 h 513288"/>
              <a:gd name="connsiteX32" fmla="*/ 1356303 w 4038316"/>
              <a:gd name="connsiteY32" fmla="*/ 159765 h 513288"/>
              <a:gd name="connsiteX33" fmla="*/ 1539863 w 4038316"/>
              <a:gd name="connsiteY33" fmla="*/ 139369 h 513288"/>
              <a:gd name="connsiteX34" fmla="*/ 1686031 w 4038316"/>
              <a:gd name="connsiteY34" fmla="*/ 122373 h 513288"/>
              <a:gd name="connsiteX35" fmla="*/ 1822001 w 4038316"/>
              <a:gd name="connsiteY35" fmla="*/ 108776 h 513288"/>
              <a:gd name="connsiteX36" fmla="*/ 1988565 w 4038316"/>
              <a:gd name="connsiteY36" fmla="*/ 91780 h 513288"/>
              <a:gd name="connsiteX37" fmla="*/ 2158527 w 4038316"/>
              <a:gd name="connsiteY37" fmla="*/ 78183 h 513288"/>
              <a:gd name="connsiteX38" fmla="*/ 2342087 w 4038316"/>
              <a:gd name="connsiteY38" fmla="*/ 71384 h 513288"/>
              <a:gd name="connsiteX39" fmla="*/ 2726203 w 4038316"/>
              <a:gd name="connsiteY39" fmla="*/ 67985 h 513288"/>
              <a:gd name="connsiteX40" fmla="*/ 2923360 w 4038316"/>
              <a:gd name="connsiteY40" fmla="*/ 44190 h 513288"/>
              <a:gd name="connsiteX41" fmla="*/ 3100121 w 4038316"/>
              <a:gd name="connsiteY41" fmla="*/ 40791 h 513288"/>
              <a:gd name="connsiteX42" fmla="*/ 3314275 w 4038316"/>
              <a:gd name="connsiteY42" fmla="*/ 44190 h 513288"/>
              <a:gd name="connsiteX43" fmla="*/ 3416252 w 4038316"/>
              <a:gd name="connsiteY43" fmla="*/ 40791 h 513288"/>
              <a:gd name="connsiteX44" fmla="*/ 3497834 w 4038316"/>
              <a:gd name="connsiteY44" fmla="*/ 33992 h 513288"/>
              <a:gd name="connsiteX45" fmla="*/ 3569219 w 4038316"/>
              <a:gd name="connsiteY45" fmla="*/ 20395 h 513288"/>
              <a:gd name="connsiteX46" fmla="*/ 3623607 w 4038316"/>
              <a:gd name="connsiteY46" fmla="*/ 0 h 513288"/>
              <a:gd name="connsiteX47" fmla="*/ 3664398 w 4038316"/>
              <a:gd name="connsiteY47" fmla="*/ 6798 h 513288"/>
              <a:gd name="connsiteX48" fmla="*/ 3793570 w 4038316"/>
              <a:gd name="connsiteY48" fmla="*/ 57787 h 513288"/>
              <a:gd name="connsiteX49" fmla="*/ 3912544 w 4038316"/>
              <a:gd name="connsiteY49" fmla="*/ 112175 h 513288"/>
              <a:gd name="connsiteX50" fmla="*/ 3953335 w 4038316"/>
              <a:gd name="connsiteY50" fmla="*/ 132571 h 513288"/>
              <a:gd name="connsiteX51" fmla="*/ 3983928 w 4038316"/>
              <a:gd name="connsiteY51" fmla="*/ 152966 h 513288"/>
              <a:gd name="connsiteX52" fmla="*/ 4007723 w 4038316"/>
              <a:gd name="connsiteY52" fmla="*/ 180160 h 513288"/>
              <a:gd name="connsiteX53" fmla="*/ 4028118 w 4038316"/>
              <a:gd name="connsiteY53" fmla="*/ 217552 h 513288"/>
              <a:gd name="connsiteX54" fmla="*/ 4034917 w 4038316"/>
              <a:gd name="connsiteY54" fmla="*/ 244746 h 513288"/>
              <a:gd name="connsiteX55" fmla="*/ 4038316 w 4038316"/>
              <a:gd name="connsiteY55" fmla="*/ 271940 h 513288"/>
              <a:gd name="connsiteX56" fmla="*/ 4024719 w 4038316"/>
              <a:gd name="connsiteY56" fmla="*/ 305933 h 513288"/>
              <a:gd name="connsiteX57" fmla="*/ 4004324 w 4038316"/>
              <a:gd name="connsiteY57" fmla="*/ 329728 h 513288"/>
              <a:gd name="connsiteX58" fmla="*/ 3973730 w 4038316"/>
              <a:gd name="connsiteY58" fmla="*/ 346724 h 513288"/>
              <a:gd name="connsiteX59" fmla="*/ 3939738 w 4038316"/>
              <a:gd name="connsiteY59" fmla="*/ 356922 h 513288"/>
              <a:gd name="connsiteX60" fmla="*/ 3858156 w 4038316"/>
              <a:gd name="connsiteY60" fmla="*/ 343325 h 513288"/>
              <a:gd name="connsiteX61" fmla="*/ 3715387 w 4038316"/>
              <a:gd name="connsiteY61" fmla="*/ 316131 h 513288"/>
              <a:gd name="connsiteX62" fmla="*/ 3606611 w 4038316"/>
              <a:gd name="connsiteY62" fmla="*/ 288937 h 513288"/>
              <a:gd name="connsiteX63" fmla="*/ 3487637 w 4038316"/>
              <a:gd name="connsiteY63" fmla="*/ 268541 h 513288"/>
              <a:gd name="connsiteX64" fmla="*/ 3266685 w 4038316"/>
              <a:gd name="connsiteY64" fmla="*/ 251545 h 513288"/>
              <a:gd name="connsiteX65" fmla="*/ 3008342 w 4038316"/>
              <a:gd name="connsiteY65" fmla="*/ 244746 h 513288"/>
              <a:gd name="connsiteX66" fmla="*/ 2783991 w 4038316"/>
              <a:gd name="connsiteY66" fmla="*/ 244746 h 513288"/>
              <a:gd name="connsiteX67" fmla="*/ 2382878 w 4038316"/>
              <a:gd name="connsiteY67" fmla="*/ 258343 h 51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38316" h="513288">
                <a:moveTo>
                  <a:pt x="2382878" y="258343"/>
                </a:moveTo>
                <a:lnTo>
                  <a:pt x="1971568" y="282138"/>
                </a:lnTo>
                <a:lnTo>
                  <a:pt x="1682631" y="305933"/>
                </a:lnTo>
                <a:lnTo>
                  <a:pt x="1332508" y="343325"/>
                </a:lnTo>
                <a:lnTo>
                  <a:pt x="1091161" y="377317"/>
                </a:lnTo>
                <a:lnTo>
                  <a:pt x="853213" y="421508"/>
                </a:lnTo>
                <a:lnTo>
                  <a:pt x="707045" y="452101"/>
                </a:lnTo>
                <a:lnTo>
                  <a:pt x="598269" y="486094"/>
                </a:lnTo>
                <a:lnTo>
                  <a:pt x="516687" y="513288"/>
                </a:lnTo>
                <a:lnTo>
                  <a:pt x="438504" y="496291"/>
                </a:lnTo>
                <a:lnTo>
                  <a:pt x="333127" y="458899"/>
                </a:lnTo>
                <a:lnTo>
                  <a:pt x="248145" y="414709"/>
                </a:lnTo>
                <a:lnTo>
                  <a:pt x="190358" y="377317"/>
                </a:lnTo>
                <a:lnTo>
                  <a:pt x="152966" y="346724"/>
                </a:lnTo>
                <a:lnTo>
                  <a:pt x="91779" y="285537"/>
                </a:lnTo>
                <a:lnTo>
                  <a:pt x="54388" y="241347"/>
                </a:lnTo>
                <a:lnTo>
                  <a:pt x="27194" y="200556"/>
                </a:lnTo>
                <a:lnTo>
                  <a:pt x="6798" y="159765"/>
                </a:lnTo>
                <a:lnTo>
                  <a:pt x="0" y="129172"/>
                </a:lnTo>
                <a:lnTo>
                  <a:pt x="6798" y="108776"/>
                </a:lnTo>
                <a:lnTo>
                  <a:pt x="27194" y="101978"/>
                </a:lnTo>
                <a:lnTo>
                  <a:pt x="50988" y="108776"/>
                </a:lnTo>
                <a:lnTo>
                  <a:pt x="78182" y="132571"/>
                </a:lnTo>
                <a:lnTo>
                  <a:pt x="112175" y="156366"/>
                </a:lnTo>
                <a:lnTo>
                  <a:pt x="176761" y="176761"/>
                </a:lnTo>
                <a:lnTo>
                  <a:pt x="261742" y="197157"/>
                </a:lnTo>
                <a:lnTo>
                  <a:pt x="346724" y="210754"/>
                </a:lnTo>
                <a:lnTo>
                  <a:pt x="472496" y="220952"/>
                </a:lnTo>
                <a:lnTo>
                  <a:pt x="608466" y="224351"/>
                </a:lnTo>
                <a:lnTo>
                  <a:pt x="778429" y="217552"/>
                </a:lnTo>
                <a:lnTo>
                  <a:pt x="948392" y="207355"/>
                </a:lnTo>
                <a:lnTo>
                  <a:pt x="1179542" y="176761"/>
                </a:lnTo>
                <a:lnTo>
                  <a:pt x="1356303" y="159765"/>
                </a:lnTo>
                <a:lnTo>
                  <a:pt x="1539863" y="139369"/>
                </a:lnTo>
                <a:lnTo>
                  <a:pt x="1686031" y="122373"/>
                </a:lnTo>
                <a:lnTo>
                  <a:pt x="1822001" y="108776"/>
                </a:lnTo>
                <a:lnTo>
                  <a:pt x="1988565" y="91780"/>
                </a:lnTo>
                <a:lnTo>
                  <a:pt x="2158527" y="78183"/>
                </a:lnTo>
                <a:lnTo>
                  <a:pt x="2342087" y="71384"/>
                </a:lnTo>
                <a:lnTo>
                  <a:pt x="2726203" y="67985"/>
                </a:lnTo>
                <a:lnTo>
                  <a:pt x="2923360" y="44190"/>
                </a:lnTo>
                <a:lnTo>
                  <a:pt x="3100121" y="40791"/>
                </a:lnTo>
                <a:lnTo>
                  <a:pt x="3314275" y="44190"/>
                </a:lnTo>
                <a:lnTo>
                  <a:pt x="3416252" y="40791"/>
                </a:lnTo>
                <a:lnTo>
                  <a:pt x="3497834" y="33992"/>
                </a:lnTo>
                <a:lnTo>
                  <a:pt x="3569219" y="20395"/>
                </a:lnTo>
                <a:lnTo>
                  <a:pt x="3623607" y="0"/>
                </a:lnTo>
                <a:lnTo>
                  <a:pt x="3664398" y="6798"/>
                </a:lnTo>
                <a:lnTo>
                  <a:pt x="3793570" y="57787"/>
                </a:lnTo>
                <a:lnTo>
                  <a:pt x="3912544" y="112175"/>
                </a:lnTo>
                <a:lnTo>
                  <a:pt x="3953335" y="132571"/>
                </a:lnTo>
                <a:lnTo>
                  <a:pt x="3983928" y="152966"/>
                </a:lnTo>
                <a:lnTo>
                  <a:pt x="4007723" y="180160"/>
                </a:lnTo>
                <a:lnTo>
                  <a:pt x="4028118" y="217552"/>
                </a:lnTo>
                <a:lnTo>
                  <a:pt x="4034917" y="244746"/>
                </a:lnTo>
                <a:lnTo>
                  <a:pt x="4038316" y="271940"/>
                </a:lnTo>
                <a:lnTo>
                  <a:pt x="4024719" y="305933"/>
                </a:lnTo>
                <a:lnTo>
                  <a:pt x="4004324" y="329728"/>
                </a:lnTo>
                <a:lnTo>
                  <a:pt x="3973730" y="346724"/>
                </a:lnTo>
                <a:lnTo>
                  <a:pt x="3939738" y="356922"/>
                </a:lnTo>
                <a:lnTo>
                  <a:pt x="3858156" y="343325"/>
                </a:lnTo>
                <a:lnTo>
                  <a:pt x="3715387" y="316131"/>
                </a:lnTo>
                <a:lnTo>
                  <a:pt x="3606611" y="288937"/>
                </a:lnTo>
                <a:lnTo>
                  <a:pt x="3487637" y="268541"/>
                </a:lnTo>
                <a:lnTo>
                  <a:pt x="3266685" y="251545"/>
                </a:lnTo>
                <a:lnTo>
                  <a:pt x="3008342" y="244746"/>
                </a:lnTo>
                <a:lnTo>
                  <a:pt x="2783991" y="244746"/>
                </a:lnTo>
                <a:lnTo>
                  <a:pt x="2382878" y="258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4001A7B-7E7B-4940-A261-A6425A66737D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BFDB3EF-1B7C-4725-9F17-3120A279ACAF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E822DC05-194B-4A54-AA4D-BCFD904C69CB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62DAE94-25AE-4F0D-870B-454C123178C8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158023-5D65-47D2-BBE4-DF4ED8AAF6BE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B426B2-810E-4757-B380-8F423F59BCA6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16803CE1-5521-4604-B5BC-5E45DCD2CD64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B2D53A1C-271F-4289-B0D1-2B89E65FEB3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FE8D73B-78AA-4602-BFEC-8949767AB841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A412B36-BEEB-41F8-AF2B-EFA6CD3CF8E8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0E983EB-E6F0-409F-847F-74DB40AE382A}"/>
              </a:ext>
            </a:extLst>
          </p:cNvPr>
          <p:cNvGrpSpPr/>
          <p:nvPr/>
        </p:nvGrpSpPr>
        <p:grpSpPr>
          <a:xfrm>
            <a:off x="3913598" y="1398589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022A36F5-C825-42A9-AB18-04F3E43D7F85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DEEF943D-DC06-480A-9889-6ADF72CE15C5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E4988EF9-ED40-4208-BBC6-0A763AE03381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11B505F2-3973-4E2F-9318-12D16153F67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0AE6179-6104-472C-9979-6C7661E0F45E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99C0541-BAA6-4B2E-84B9-9C3E9150E0E3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B45686D9-F00F-4B36-967C-3E887F1E288A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5F88F48-B174-493F-B161-9EA99019AAD6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5B09D47-861D-4BF3-AF0F-5311C636C237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3833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9" grpId="0" animBg="1"/>
      <p:bldP spid="14" grpId="0" animBg="1"/>
      <p:bldP spid="8" grpId="0" animBg="1"/>
      <p:bldP spid="9" grpId="0" animBg="1"/>
      <p:bldP spid="20" grpId="0" animBg="1"/>
      <p:bldP spid="10" grpId="0" animBg="1"/>
      <p:bldP spid="11" grpId="0" animBg="1"/>
      <p:bldP spid="1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FC7447-5FD6-43FB-9633-B92206B70AEC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67DB3FD-A921-4C8C-A3D2-323CF88E6EF2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A947E8CA-85C7-4F3C-B108-3F67299A3F74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2F0417B7-9E00-4F09-A0EB-1011C22A2685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7C64A2D-07A6-433A-B7B3-C371DBE2893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B63B22C7-8E20-4A8D-B967-2CD1A3305CEC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7964817C-3DD1-4DF7-8485-3699BAEE8B0F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6657833-3434-4EA3-9167-85DDA4A493F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F808B05-8D31-435F-BD95-8FB0050D0753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CF2ED2-B726-4759-82BE-52EE7605D4AF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227636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F71AEC0-4376-4D8C-9E3E-033E24285A2D}"/>
              </a:ext>
            </a:extLst>
          </p:cNvPr>
          <p:cNvSpPr/>
          <p:nvPr/>
        </p:nvSpPr>
        <p:spPr>
          <a:xfrm>
            <a:off x="4141788" y="1839913"/>
            <a:ext cx="766762" cy="609600"/>
          </a:xfrm>
          <a:custGeom>
            <a:avLst/>
            <a:gdLst>
              <a:gd name="connsiteX0" fmla="*/ 504825 w 766762"/>
              <a:gd name="connsiteY0" fmla="*/ 509588 h 609600"/>
              <a:gd name="connsiteX1" fmla="*/ 323850 w 766762"/>
              <a:gd name="connsiteY1" fmla="*/ 373857 h 609600"/>
              <a:gd name="connsiteX2" fmla="*/ 190500 w 766762"/>
              <a:gd name="connsiteY2" fmla="*/ 252413 h 609600"/>
              <a:gd name="connsiteX3" fmla="*/ 73819 w 766762"/>
              <a:gd name="connsiteY3" fmla="*/ 130969 h 609600"/>
              <a:gd name="connsiteX4" fmla="*/ 11906 w 766762"/>
              <a:gd name="connsiteY4" fmla="*/ 61913 h 609600"/>
              <a:gd name="connsiteX5" fmla="*/ 2381 w 766762"/>
              <a:gd name="connsiteY5" fmla="*/ 45244 h 609600"/>
              <a:gd name="connsiteX6" fmla="*/ 0 w 766762"/>
              <a:gd name="connsiteY6" fmla="*/ 26194 h 609600"/>
              <a:gd name="connsiteX7" fmla="*/ 4762 w 766762"/>
              <a:gd name="connsiteY7" fmla="*/ 9525 h 609600"/>
              <a:gd name="connsiteX8" fmla="*/ 14287 w 766762"/>
              <a:gd name="connsiteY8" fmla="*/ 0 h 609600"/>
              <a:gd name="connsiteX9" fmla="*/ 28575 w 766762"/>
              <a:gd name="connsiteY9" fmla="*/ 0 h 609600"/>
              <a:gd name="connsiteX10" fmla="*/ 92869 w 766762"/>
              <a:gd name="connsiteY10" fmla="*/ 28575 h 609600"/>
              <a:gd name="connsiteX11" fmla="*/ 266700 w 766762"/>
              <a:gd name="connsiteY11" fmla="*/ 85725 h 609600"/>
              <a:gd name="connsiteX12" fmla="*/ 385762 w 766762"/>
              <a:gd name="connsiteY12" fmla="*/ 123825 h 609600"/>
              <a:gd name="connsiteX13" fmla="*/ 519112 w 766762"/>
              <a:gd name="connsiteY13" fmla="*/ 154782 h 609600"/>
              <a:gd name="connsiteX14" fmla="*/ 554831 w 766762"/>
              <a:gd name="connsiteY14" fmla="*/ 176213 h 609600"/>
              <a:gd name="connsiteX15" fmla="*/ 609600 w 766762"/>
              <a:gd name="connsiteY15" fmla="*/ 214313 h 609600"/>
              <a:gd name="connsiteX16" fmla="*/ 650081 w 766762"/>
              <a:gd name="connsiteY16" fmla="*/ 252413 h 609600"/>
              <a:gd name="connsiteX17" fmla="*/ 685800 w 766762"/>
              <a:gd name="connsiteY17" fmla="*/ 292894 h 609600"/>
              <a:gd name="connsiteX18" fmla="*/ 721519 w 766762"/>
              <a:gd name="connsiteY18" fmla="*/ 347663 h 609600"/>
              <a:gd name="connsiteX19" fmla="*/ 745331 w 766762"/>
              <a:gd name="connsiteY19" fmla="*/ 395288 h 609600"/>
              <a:gd name="connsiteX20" fmla="*/ 759619 w 766762"/>
              <a:gd name="connsiteY20" fmla="*/ 442913 h 609600"/>
              <a:gd name="connsiteX21" fmla="*/ 766762 w 766762"/>
              <a:gd name="connsiteY21" fmla="*/ 481013 h 609600"/>
              <a:gd name="connsiteX22" fmla="*/ 764381 w 766762"/>
              <a:gd name="connsiteY22" fmla="*/ 521494 h 609600"/>
              <a:gd name="connsiteX23" fmla="*/ 747712 w 766762"/>
              <a:gd name="connsiteY23" fmla="*/ 571500 h 609600"/>
              <a:gd name="connsiteX24" fmla="*/ 726281 w 766762"/>
              <a:gd name="connsiteY24" fmla="*/ 595313 h 609600"/>
              <a:gd name="connsiteX25" fmla="*/ 704850 w 766762"/>
              <a:gd name="connsiteY25" fmla="*/ 609600 h 609600"/>
              <a:gd name="connsiteX26" fmla="*/ 673894 w 766762"/>
              <a:gd name="connsiteY26" fmla="*/ 604838 h 609600"/>
              <a:gd name="connsiteX27" fmla="*/ 623887 w 766762"/>
              <a:gd name="connsiteY27" fmla="*/ 583407 h 609600"/>
              <a:gd name="connsiteX28" fmla="*/ 504825 w 766762"/>
              <a:gd name="connsiteY28" fmla="*/ 5095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6762" h="609600">
                <a:moveTo>
                  <a:pt x="504825" y="509588"/>
                </a:moveTo>
                <a:lnTo>
                  <a:pt x="323850" y="373857"/>
                </a:lnTo>
                <a:lnTo>
                  <a:pt x="190500" y="252413"/>
                </a:lnTo>
                <a:lnTo>
                  <a:pt x="73819" y="130969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4287" y="0"/>
                </a:lnTo>
                <a:lnTo>
                  <a:pt x="28575" y="0"/>
                </a:lnTo>
                <a:lnTo>
                  <a:pt x="92869" y="28575"/>
                </a:lnTo>
                <a:lnTo>
                  <a:pt x="266700" y="85725"/>
                </a:lnTo>
                <a:lnTo>
                  <a:pt x="385762" y="123825"/>
                </a:lnTo>
                <a:lnTo>
                  <a:pt x="519112" y="154782"/>
                </a:lnTo>
                <a:lnTo>
                  <a:pt x="554831" y="176213"/>
                </a:lnTo>
                <a:lnTo>
                  <a:pt x="609600" y="214313"/>
                </a:lnTo>
                <a:lnTo>
                  <a:pt x="650081" y="252413"/>
                </a:lnTo>
                <a:lnTo>
                  <a:pt x="685800" y="292894"/>
                </a:lnTo>
                <a:lnTo>
                  <a:pt x="721519" y="347663"/>
                </a:lnTo>
                <a:lnTo>
                  <a:pt x="745331" y="395288"/>
                </a:lnTo>
                <a:lnTo>
                  <a:pt x="759619" y="442913"/>
                </a:lnTo>
                <a:lnTo>
                  <a:pt x="766762" y="481013"/>
                </a:lnTo>
                <a:lnTo>
                  <a:pt x="764381" y="521494"/>
                </a:lnTo>
                <a:lnTo>
                  <a:pt x="747712" y="571500"/>
                </a:lnTo>
                <a:lnTo>
                  <a:pt x="726281" y="595313"/>
                </a:lnTo>
                <a:lnTo>
                  <a:pt x="704850" y="609600"/>
                </a:lnTo>
                <a:lnTo>
                  <a:pt x="673894" y="604838"/>
                </a:lnTo>
                <a:lnTo>
                  <a:pt x="623887" y="583407"/>
                </a:lnTo>
                <a:lnTo>
                  <a:pt x="50482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452338-BB4F-40EE-B37D-5999EA0DDD3E}"/>
              </a:ext>
            </a:extLst>
          </p:cNvPr>
          <p:cNvSpPr/>
          <p:nvPr/>
        </p:nvSpPr>
        <p:spPr>
          <a:xfrm>
            <a:off x="5672139" y="1579564"/>
            <a:ext cx="738187" cy="820737"/>
          </a:xfrm>
          <a:custGeom>
            <a:avLst/>
            <a:gdLst>
              <a:gd name="connsiteX0" fmla="*/ 438150 w 738187"/>
              <a:gd name="connsiteY0" fmla="*/ 607219 h 821531"/>
              <a:gd name="connsiteX1" fmla="*/ 180975 w 738187"/>
              <a:gd name="connsiteY1" fmla="*/ 271462 h 821531"/>
              <a:gd name="connsiteX2" fmla="*/ 21431 w 738187"/>
              <a:gd name="connsiteY2" fmla="*/ 78581 h 821531"/>
              <a:gd name="connsiteX3" fmla="*/ 7143 w 738187"/>
              <a:gd name="connsiteY3" fmla="*/ 59531 h 821531"/>
              <a:gd name="connsiteX4" fmla="*/ 0 w 738187"/>
              <a:gd name="connsiteY4" fmla="*/ 35719 h 821531"/>
              <a:gd name="connsiteX5" fmla="*/ 0 w 738187"/>
              <a:gd name="connsiteY5" fmla="*/ 19050 h 821531"/>
              <a:gd name="connsiteX6" fmla="*/ 4762 w 738187"/>
              <a:gd name="connsiteY6" fmla="*/ 7144 h 821531"/>
              <a:gd name="connsiteX7" fmla="*/ 14287 w 738187"/>
              <a:gd name="connsiteY7" fmla="*/ 0 h 821531"/>
              <a:gd name="connsiteX8" fmla="*/ 30956 w 738187"/>
              <a:gd name="connsiteY8" fmla="*/ 0 h 821531"/>
              <a:gd name="connsiteX9" fmla="*/ 71437 w 738187"/>
              <a:gd name="connsiteY9" fmla="*/ 21431 h 821531"/>
              <a:gd name="connsiteX10" fmla="*/ 252412 w 738187"/>
              <a:gd name="connsiteY10" fmla="*/ 121444 h 821531"/>
              <a:gd name="connsiteX11" fmla="*/ 500062 w 738187"/>
              <a:gd name="connsiteY11" fmla="*/ 259556 h 821531"/>
              <a:gd name="connsiteX12" fmla="*/ 600075 w 738187"/>
              <a:gd name="connsiteY12" fmla="*/ 311944 h 821531"/>
              <a:gd name="connsiteX13" fmla="*/ 631031 w 738187"/>
              <a:gd name="connsiteY13" fmla="*/ 366712 h 821531"/>
              <a:gd name="connsiteX14" fmla="*/ 669131 w 738187"/>
              <a:gd name="connsiteY14" fmla="*/ 452437 h 821531"/>
              <a:gd name="connsiteX15" fmla="*/ 702468 w 738187"/>
              <a:gd name="connsiteY15" fmla="*/ 526256 h 821531"/>
              <a:gd name="connsiteX16" fmla="*/ 723900 w 738187"/>
              <a:gd name="connsiteY16" fmla="*/ 597694 h 821531"/>
              <a:gd name="connsiteX17" fmla="*/ 735806 w 738187"/>
              <a:gd name="connsiteY17" fmla="*/ 645319 h 821531"/>
              <a:gd name="connsiteX18" fmla="*/ 738187 w 738187"/>
              <a:gd name="connsiteY18" fmla="*/ 695325 h 821531"/>
              <a:gd name="connsiteX19" fmla="*/ 738187 w 738187"/>
              <a:gd name="connsiteY19" fmla="*/ 745331 h 821531"/>
              <a:gd name="connsiteX20" fmla="*/ 731043 w 738187"/>
              <a:gd name="connsiteY20" fmla="*/ 778669 h 821531"/>
              <a:gd name="connsiteX21" fmla="*/ 716756 w 738187"/>
              <a:gd name="connsiteY21" fmla="*/ 797719 h 821531"/>
              <a:gd name="connsiteX22" fmla="*/ 676275 w 738187"/>
              <a:gd name="connsiteY22" fmla="*/ 816769 h 821531"/>
              <a:gd name="connsiteX23" fmla="*/ 642937 w 738187"/>
              <a:gd name="connsiteY23" fmla="*/ 821531 h 821531"/>
              <a:gd name="connsiteX24" fmla="*/ 607218 w 738187"/>
              <a:gd name="connsiteY24" fmla="*/ 814387 h 821531"/>
              <a:gd name="connsiteX25" fmla="*/ 571500 w 738187"/>
              <a:gd name="connsiteY25" fmla="*/ 797719 h 821531"/>
              <a:gd name="connsiteX26" fmla="*/ 438150 w 738187"/>
              <a:gd name="connsiteY26" fmla="*/ 607219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8187" h="821531">
                <a:moveTo>
                  <a:pt x="438150" y="607219"/>
                </a:moveTo>
                <a:lnTo>
                  <a:pt x="180975" y="271462"/>
                </a:lnTo>
                <a:lnTo>
                  <a:pt x="21431" y="78581"/>
                </a:lnTo>
                <a:lnTo>
                  <a:pt x="7143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71437" y="21431"/>
                </a:lnTo>
                <a:lnTo>
                  <a:pt x="252412" y="121444"/>
                </a:lnTo>
                <a:lnTo>
                  <a:pt x="500062" y="259556"/>
                </a:lnTo>
                <a:lnTo>
                  <a:pt x="600075" y="311944"/>
                </a:lnTo>
                <a:lnTo>
                  <a:pt x="631031" y="366712"/>
                </a:lnTo>
                <a:lnTo>
                  <a:pt x="669131" y="452437"/>
                </a:lnTo>
                <a:lnTo>
                  <a:pt x="702468" y="526256"/>
                </a:lnTo>
                <a:lnTo>
                  <a:pt x="723900" y="597694"/>
                </a:lnTo>
                <a:lnTo>
                  <a:pt x="735806" y="645319"/>
                </a:lnTo>
                <a:lnTo>
                  <a:pt x="738187" y="695325"/>
                </a:lnTo>
                <a:lnTo>
                  <a:pt x="738187" y="745331"/>
                </a:lnTo>
                <a:lnTo>
                  <a:pt x="731043" y="778669"/>
                </a:lnTo>
                <a:lnTo>
                  <a:pt x="716756" y="797719"/>
                </a:lnTo>
                <a:lnTo>
                  <a:pt x="676275" y="816769"/>
                </a:lnTo>
                <a:lnTo>
                  <a:pt x="642937" y="821531"/>
                </a:lnTo>
                <a:lnTo>
                  <a:pt x="607218" y="814387"/>
                </a:lnTo>
                <a:lnTo>
                  <a:pt x="571500" y="797719"/>
                </a:lnTo>
                <a:lnTo>
                  <a:pt x="438150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A0271A-C603-4EDC-8F5C-2D3638781671}"/>
              </a:ext>
            </a:extLst>
          </p:cNvPr>
          <p:cNvSpPr/>
          <p:nvPr/>
        </p:nvSpPr>
        <p:spPr>
          <a:xfrm>
            <a:off x="6756401" y="1408113"/>
            <a:ext cx="982663" cy="1200150"/>
          </a:xfrm>
          <a:custGeom>
            <a:avLst/>
            <a:gdLst>
              <a:gd name="connsiteX0" fmla="*/ 471488 w 983457"/>
              <a:gd name="connsiteY0" fmla="*/ 754856 h 1200150"/>
              <a:gd name="connsiteX1" fmla="*/ 50007 w 983457"/>
              <a:gd name="connsiteY1" fmla="*/ 1193006 h 1200150"/>
              <a:gd name="connsiteX2" fmla="*/ 0 w 983457"/>
              <a:gd name="connsiteY2" fmla="*/ 1200150 h 1200150"/>
              <a:gd name="connsiteX3" fmla="*/ 33338 w 983457"/>
              <a:gd name="connsiteY3" fmla="*/ 1131094 h 1200150"/>
              <a:gd name="connsiteX4" fmla="*/ 247650 w 983457"/>
              <a:gd name="connsiteY4" fmla="*/ 800100 h 1200150"/>
              <a:gd name="connsiteX5" fmla="*/ 383382 w 983457"/>
              <a:gd name="connsiteY5" fmla="*/ 590550 h 1200150"/>
              <a:gd name="connsiteX6" fmla="*/ 464344 w 983457"/>
              <a:gd name="connsiteY6" fmla="*/ 471487 h 1200150"/>
              <a:gd name="connsiteX7" fmla="*/ 557213 w 983457"/>
              <a:gd name="connsiteY7" fmla="*/ 328612 h 1200150"/>
              <a:gd name="connsiteX8" fmla="*/ 588169 w 983457"/>
              <a:gd name="connsiteY8" fmla="*/ 261937 h 1200150"/>
              <a:gd name="connsiteX9" fmla="*/ 602457 w 983457"/>
              <a:gd name="connsiteY9" fmla="*/ 223837 h 1200150"/>
              <a:gd name="connsiteX10" fmla="*/ 607219 w 983457"/>
              <a:gd name="connsiteY10" fmla="*/ 192881 h 1200150"/>
              <a:gd name="connsiteX11" fmla="*/ 607219 w 983457"/>
              <a:gd name="connsiteY11" fmla="*/ 171450 h 1200150"/>
              <a:gd name="connsiteX12" fmla="*/ 600075 w 983457"/>
              <a:gd name="connsiteY12" fmla="*/ 142875 h 1200150"/>
              <a:gd name="connsiteX13" fmla="*/ 573882 w 983457"/>
              <a:gd name="connsiteY13" fmla="*/ 111919 h 1200150"/>
              <a:gd name="connsiteX14" fmla="*/ 533400 w 983457"/>
              <a:gd name="connsiteY14" fmla="*/ 83344 h 1200150"/>
              <a:gd name="connsiteX15" fmla="*/ 497682 w 983457"/>
              <a:gd name="connsiteY15" fmla="*/ 64294 h 1200150"/>
              <a:gd name="connsiteX16" fmla="*/ 481013 w 983457"/>
              <a:gd name="connsiteY16" fmla="*/ 42862 h 1200150"/>
              <a:gd name="connsiteX17" fmla="*/ 476250 w 983457"/>
              <a:gd name="connsiteY17" fmla="*/ 23812 h 1200150"/>
              <a:gd name="connsiteX18" fmla="*/ 476250 w 983457"/>
              <a:gd name="connsiteY18" fmla="*/ 11906 h 1200150"/>
              <a:gd name="connsiteX19" fmla="*/ 483394 w 983457"/>
              <a:gd name="connsiteY19" fmla="*/ 2381 h 1200150"/>
              <a:gd name="connsiteX20" fmla="*/ 497682 w 983457"/>
              <a:gd name="connsiteY20" fmla="*/ 0 h 1200150"/>
              <a:gd name="connsiteX21" fmla="*/ 511969 w 983457"/>
              <a:gd name="connsiteY21" fmla="*/ 2381 h 1200150"/>
              <a:gd name="connsiteX22" fmla="*/ 538163 w 983457"/>
              <a:gd name="connsiteY22" fmla="*/ 11906 h 1200150"/>
              <a:gd name="connsiteX23" fmla="*/ 611982 w 983457"/>
              <a:gd name="connsiteY23" fmla="*/ 33337 h 1200150"/>
              <a:gd name="connsiteX24" fmla="*/ 685800 w 983457"/>
              <a:gd name="connsiteY24" fmla="*/ 64294 h 1200150"/>
              <a:gd name="connsiteX25" fmla="*/ 752475 w 983457"/>
              <a:gd name="connsiteY25" fmla="*/ 97631 h 1200150"/>
              <a:gd name="connsiteX26" fmla="*/ 831057 w 983457"/>
              <a:gd name="connsiteY26" fmla="*/ 147637 h 1200150"/>
              <a:gd name="connsiteX27" fmla="*/ 890588 w 983457"/>
              <a:gd name="connsiteY27" fmla="*/ 185737 h 1200150"/>
              <a:gd name="connsiteX28" fmla="*/ 931069 w 983457"/>
              <a:gd name="connsiteY28" fmla="*/ 221456 h 1200150"/>
              <a:gd name="connsiteX29" fmla="*/ 964407 w 983457"/>
              <a:gd name="connsiteY29" fmla="*/ 254794 h 1200150"/>
              <a:gd name="connsiteX30" fmla="*/ 976313 w 983457"/>
              <a:gd name="connsiteY30" fmla="*/ 278606 h 1200150"/>
              <a:gd name="connsiteX31" fmla="*/ 983457 w 983457"/>
              <a:gd name="connsiteY31" fmla="*/ 302419 h 1200150"/>
              <a:gd name="connsiteX32" fmla="*/ 983457 w 983457"/>
              <a:gd name="connsiteY32" fmla="*/ 335756 h 1200150"/>
              <a:gd name="connsiteX33" fmla="*/ 973932 w 983457"/>
              <a:gd name="connsiteY33" fmla="*/ 361950 h 1200150"/>
              <a:gd name="connsiteX34" fmla="*/ 952500 w 983457"/>
              <a:gd name="connsiteY34" fmla="*/ 366712 h 1200150"/>
              <a:gd name="connsiteX35" fmla="*/ 888207 w 983457"/>
              <a:gd name="connsiteY35" fmla="*/ 383381 h 1200150"/>
              <a:gd name="connsiteX36" fmla="*/ 838200 w 983457"/>
              <a:gd name="connsiteY36" fmla="*/ 409575 h 1200150"/>
              <a:gd name="connsiteX37" fmla="*/ 759619 w 983457"/>
              <a:gd name="connsiteY37" fmla="*/ 471487 h 1200150"/>
              <a:gd name="connsiteX38" fmla="*/ 609600 w 983457"/>
              <a:gd name="connsiteY38" fmla="*/ 611981 h 1200150"/>
              <a:gd name="connsiteX39" fmla="*/ 471488 w 983457"/>
              <a:gd name="connsiteY39" fmla="*/ 7548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83457" h="1200150">
                <a:moveTo>
                  <a:pt x="471488" y="754856"/>
                </a:moveTo>
                <a:lnTo>
                  <a:pt x="50007" y="1193006"/>
                </a:lnTo>
                <a:lnTo>
                  <a:pt x="0" y="1200150"/>
                </a:lnTo>
                <a:lnTo>
                  <a:pt x="33338" y="1131094"/>
                </a:lnTo>
                <a:lnTo>
                  <a:pt x="247650" y="800100"/>
                </a:lnTo>
                <a:lnTo>
                  <a:pt x="383382" y="590550"/>
                </a:lnTo>
                <a:lnTo>
                  <a:pt x="464344" y="471487"/>
                </a:lnTo>
                <a:lnTo>
                  <a:pt x="557213" y="328612"/>
                </a:lnTo>
                <a:lnTo>
                  <a:pt x="588169" y="261937"/>
                </a:lnTo>
                <a:lnTo>
                  <a:pt x="602457" y="223837"/>
                </a:lnTo>
                <a:lnTo>
                  <a:pt x="607219" y="192881"/>
                </a:lnTo>
                <a:lnTo>
                  <a:pt x="607219" y="171450"/>
                </a:lnTo>
                <a:lnTo>
                  <a:pt x="600075" y="142875"/>
                </a:lnTo>
                <a:lnTo>
                  <a:pt x="573882" y="111919"/>
                </a:lnTo>
                <a:lnTo>
                  <a:pt x="533400" y="83344"/>
                </a:lnTo>
                <a:lnTo>
                  <a:pt x="497682" y="64294"/>
                </a:lnTo>
                <a:lnTo>
                  <a:pt x="481013" y="42862"/>
                </a:lnTo>
                <a:lnTo>
                  <a:pt x="476250" y="23812"/>
                </a:lnTo>
                <a:lnTo>
                  <a:pt x="476250" y="11906"/>
                </a:lnTo>
                <a:lnTo>
                  <a:pt x="483394" y="2381"/>
                </a:lnTo>
                <a:lnTo>
                  <a:pt x="497682" y="0"/>
                </a:lnTo>
                <a:lnTo>
                  <a:pt x="511969" y="2381"/>
                </a:lnTo>
                <a:lnTo>
                  <a:pt x="538163" y="11906"/>
                </a:lnTo>
                <a:lnTo>
                  <a:pt x="611982" y="33337"/>
                </a:lnTo>
                <a:lnTo>
                  <a:pt x="685800" y="64294"/>
                </a:lnTo>
                <a:lnTo>
                  <a:pt x="752475" y="97631"/>
                </a:lnTo>
                <a:lnTo>
                  <a:pt x="831057" y="147637"/>
                </a:lnTo>
                <a:lnTo>
                  <a:pt x="890588" y="185737"/>
                </a:lnTo>
                <a:lnTo>
                  <a:pt x="931069" y="221456"/>
                </a:lnTo>
                <a:lnTo>
                  <a:pt x="964407" y="254794"/>
                </a:lnTo>
                <a:lnTo>
                  <a:pt x="976313" y="278606"/>
                </a:lnTo>
                <a:lnTo>
                  <a:pt x="983457" y="302419"/>
                </a:lnTo>
                <a:lnTo>
                  <a:pt x="983457" y="335756"/>
                </a:lnTo>
                <a:lnTo>
                  <a:pt x="973932" y="361950"/>
                </a:lnTo>
                <a:lnTo>
                  <a:pt x="952500" y="366712"/>
                </a:lnTo>
                <a:lnTo>
                  <a:pt x="888207" y="383381"/>
                </a:lnTo>
                <a:lnTo>
                  <a:pt x="838200" y="409575"/>
                </a:lnTo>
                <a:lnTo>
                  <a:pt x="759619" y="471487"/>
                </a:lnTo>
                <a:lnTo>
                  <a:pt x="609600" y="611981"/>
                </a:lnTo>
                <a:lnTo>
                  <a:pt x="47148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4240AD-CC87-4EA3-8EF6-A4767FF47775}"/>
              </a:ext>
            </a:extLst>
          </p:cNvPr>
          <p:cNvSpPr/>
          <p:nvPr/>
        </p:nvSpPr>
        <p:spPr>
          <a:xfrm>
            <a:off x="5227638" y="2354264"/>
            <a:ext cx="2965450" cy="561975"/>
          </a:xfrm>
          <a:custGeom>
            <a:avLst/>
            <a:gdLst>
              <a:gd name="connsiteX0" fmla="*/ 1785011 w 2964716"/>
              <a:gd name="connsiteY0" fmla="*/ 291063 h 561519"/>
              <a:gd name="connsiteX1" fmla="*/ 1398645 w 2964716"/>
              <a:gd name="connsiteY1" fmla="*/ 368336 h 561519"/>
              <a:gd name="connsiteX2" fmla="*/ 1238947 w 2964716"/>
              <a:gd name="connsiteY2" fmla="*/ 396669 h 561519"/>
              <a:gd name="connsiteX3" fmla="*/ 1045764 w 2964716"/>
              <a:gd name="connsiteY3" fmla="*/ 419851 h 561519"/>
              <a:gd name="connsiteX4" fmla="*/ 850005 w 2964716"/>
              <a:gd name="connsiteY4" fmla="*/ 458488 h 561519"/>
              <a:gd name="connsiteX5" fmla="*/ 661974 w 2964716"/>
              <a:gd name="connsiteY5" fmla="*/ 515155 h 561519"/>
              <a:gd name="connsiteX6" fmla="*/ 623337 w 2964716"/>
              <a:gd name="connsiteY6" fmla="*/ 538337 h 561519"/>
              <a:gd name="connsiteX7" fmla="*/ 571822 w 2964716"/>
              <a:gd name="connsiteY7" fmla="*/ 556367 h 561519"/>
              <a:gd name="connsiteX8" fmla="*/ 535761 w 2964716"/>
              <a:gd name="connsiteY8" fmla="*/ 558943 h 561519"/>
              <a:gd name="connsiteX9" fmla="*/ 491973 w 2964716"/>
              <a:gd name="connsiteY9" fmla="*/ 561519 h 561519"/>
              <a:gd name="connsiteX10" fmla="*/ 445609 w 2964716"/>
              <a:gd name="connsiteY10" fmla="*/ 556367 h 561519"/>
              <a:gd name="connsiteX11" fmla="*/ 373487 w 2964716"/>
              <a:gd name="connsiteY11" fmla="*/ 533185 h 561519"/>
              <a:gd name="connsiteX12" fmla="*/ 306517 w 2964716"/>
              <a:gd name="connsiteY12" fmla="*/ 504852 h 561519"/>
              <a:gd name="connsiteX13" fmla="*/ 239547 w 2964716"/>
              <a:gd name="connsiteY13" fmla="*/ 466215 h 561519"/>
              <a:gd name="connsiteX14" fmla="*/ 159698 w 2964716"/>
              <a:gd name="connsiteY14" fmla="*/ 406972 h 561519"/>
              <a:gd name="connsiteX15" fmla="*/ 97879 w 2964716"/>
              <a:gd name="connsiteY15" fmla="*/ 347730 h 561519"/>
              <a:gd name="connsiteX16" fmla="*/ 36060 w 2964716"/>
              <a:gd name="connsiteY16" fmla="*/ 278184 h 561519"/>
              <a:gd name="connsiteX17" fmla="*/ 10303 w 2964716"/>
              <a:gd name="connsiteY17" fmla="*/ 247274 h 561519"/>
              <a:gd name="connsiteX18" fmla="*/ 0 w 2964716"/>
              <a:gd name="connsiteY18" fmla="*/ 226668 h 561519"/>
              <a:gd name="connsiteX19" fmla="*/ 2575 w 2964716"/>
              <a:gd name="connsiteY19" fmla="*/ 213789 h 561519"/>
              <a:gd name="connsiteX20" fmla="*/ 20606 w 2964716"/>
              <a:gd name="connsiteY20" fmla="*/ 208638 h 561519"/>
              <a:gd name="connsiteX21" fmla="*/ 43788 w 2964716"/>
              <a:gd name="connsiteY21" fmla="*/ 211214 h 561519"/>
              <a:gd name="connsiteX22" fmla="*/ 77273 w 2964716"/>
              <a:gd name="connsiteY22" fmla="*/ 224092 h 561519"/>
              <a:gd name="connsiteX23" fmla="*/ 126213 w 2964716"/>
              <a:gd name="connsiteY23" fmla="*/ 252426 h 561519"/>
              <a:gd name="connsiteX24" fmla="*/ 172576 w 2964716"/>
              <a:gd name="connsiteY24" fmla="*/ 275608 h 561519"/>
              <a:gd name="connsiteX25" fmla="*/ 224092 w 2964716"/>
              <a:gd name="connsiteY25" fmla="*/ 296214 h 561519"/>
              <a:gd name="connsiteX26" fmla="*/ 293638 w 2964716"/>
              <a:gd name="connsiteY26" fmla="*/ 311669 h 561519"/>
              <a:gd name="connsiteX27" fmla="*/ 350305 w 2964716"/>
              <a:gd name="connsiteY27" fmla="*/ 316820 h 561519"/>
              <a:gd name="connsiteX28" fmla="*/ 401820 w 2964716"/>
              <a:gd name="connsiteY28" fmla="*/ 316820 h 561519"/>
              <a:gd name="connsiteX29" fmla="*/ 579549 w 2964716"/>
              <a:gd name="connsiteY29" fmla="*/ 298790 h 561519"/>
              <a:gd name="connsiteX30" fmla="*/ 971067 w 2964716"/>
              <a:gd name="connsiteY30" fmla="*/ 244699 h 561519"/>
              <a:gd name="connsiteX31" fmla="*/ 1594404 w 2964716"/>
              <a:gd name="connsiteY31" fmla="*/ 157122 h 561519"/>
              <a:gd name="connsiteX32" fmla="*/ 1674253 w 2964716"/>
              <a:gd name="connsiteY32" fmla="*/ 159698 h 561519"/>
              <a:gd name="connsiteX33" fmla="*/ 2240924 w 2964716"/>
              <a:gd name="connsiteY33" fmla="*/ 92728 h 561519"/>
              <a:gd name="connsiteX34" fmla="*/ 2313045 w 2964716"/>
              <a:gd name="connsiteY34" fmla="*/ 72122 h 561519"/>
              <a:gd name="connsiteX35" fmla="*/ 2410925 w 2964716"/>
              <a:gd name="connsiteY35" fmla="*/ 41212 h 561519"/>
              <a:gd name="connsiteX36" fmla="*/ 2570623 w 2964716"/>
              <a:gd name="connsiteY36" fmla="*/ 0 h 561519"/>
              <a:gd name="connsiteX37" fmla="*/ 2601532 w 2964716"/>
              <a:gd name="connsiteY37" fmla="*/ 5152 h 561519"/>
              <a:gd name="connsiteX38" fmla="*/ 2671078 w 2964716"/>
              <a:gd name="connsiteY38" fmla="*/ 28334 h 561519"/>
              <a:gd name="connsiteX39" fmla="*/ 2768957 w 2964716"/>
              <a:gd name="connsiteY39" fmla="*/ 69546 h 561519"/>
              <a:gd name="connsiteX40" fmla="*/ 2848806 w 2964716"/>
              <a:gd name="connsiteY40" fmla="*/ 110758 h 561519"/>
              <a:gd name="connsiteX41" fmla="*/ 2905473 w 2964716"/>
              <a:gd name="connsiteY41" fmla="*/ 146819 h 561519"/>
              <a:gd name="connsiteX42" fmla="*/ 2933807 w 2964716"/>
              <a:gd name="connsiteY42" fmla="*/ 172577 h 561519"/>
              <a:gd name="connsiteX43" fmla="*/ 2956989 w 2964716"/>
              <a:gd name="connsiteY43" fmla="*/ 211214 h 561519"/>
              <a:gd name="connsiteX44" fmla="*/ 2964716 w 2964716"/>
              <a:gd name="connsiteY44" fmla="*/ 234396 h 561519"/>
              <a:gd name="connsiteX45" fmla="*/ 2964716 w 2964716"/>
              <a:gd name="connsiteY45" fmla="*/ 252426 h 561519"/>
              <a:gd name="connsiteX46" fmla="*/ 2949262 w 2964716"/>
              <a:gd name="connsiteY46" fmla="*/ 265305 h 561519"/>
              <a:gd name="connsiteX47" fmla="*/ 2918352 w 2964716"/>
              <a:gd name="connsiteY47" fmla="*/ 283335 h 561519"/>
              <a:gd name="connsiteX48" fmla="*/ 2866837 w 2964716"/>
              <a:gd name="connsiteY48" fmla="*/ 293638 h 561519"/>
              <a:gd name="connsiteX49" fmla="*/ 2653047 w 2964716"/>
              <a:gd name="connsiteY49" fmla="*/ 288487 h 561519"/>
              <a:gd name="connsiteX50" fmla="*/ 2498501 w 2964716"/>
              <a:gd name="connsiteY50" fmla="*/ 267881 h 561519"/>
              <a:gd name="connsiteX51" fmla="*/ 2271833 w 2964716"/>
              <a:gd name="connsiteY51" fmla="*/ 265305 h 561519"/>
              <a:gd name="connsiteX52" fmla="*/ 2037437 w 2964716"/>
              <a:gd name="connsiteY52" fmla="*/ 270456 h 561519"/>
              <a:gd name="connsiteX53" fmla="*/ 1785011 w 2964716"/>
              <a:gd name="connsiteY53" fmla="*/ 291063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4716" h="561519">
                <a:moveTo>
                  <a:pt x="1785011" y="291063"/>
                </a:moveTo>
                <a:lnTo>
                  <a:pt x="1398645" y="368336"/>
                </a:lnTo>
                <a:lnTo>
                  <a:pt x="1238947" y="396669"/>
                </a:lnTo>
                <a:lnTo>
                  <a:pt x="1045764" y="419851"/>
                </a:lnTo>
                <a:lnTo>
                  <a:pt x="850005" y="458488"/>
                </a:lnTo>
                <a:lnTo>
                  <a:pt x="661974" y="515155"/>
                </a:lnTo>
                <a:lnTo>
                  <a:pt x="623337" y="538337"/>
                </a:lnTo>
                <a:lnTo>
                  <a:pt x="571822" y="556367"/>
                </a:lnTo>
                <a:lnTo>
                  <a:pt x="535761" y="558943"/>
                </a:lnTo>
                <a:lnTo>
                  <a:pt x="491973" y="561519"/>
                </a:lnTo>
                <a:lnTo>
                  <a:pt x="445609" y="556367"/>
                </a:lnTo>
                <a:lnTo>
                  <a:pt x="373487" y="533185"/>
                </a:lnTo>
                <a:lnTo>
                  <a:pt x="306517" y="504852"/>
                </a:lnTo>
                <a:lnTo>
                  <a:pt x="239547" y="466215"/>
                </a:lnTo>
                <a:lnTo>
                  <a:pt x="159698" y="406972"/>
                </a:lnTo>
                <a:lnTo>
                  <a:pt x="97879" y="347730"/>
                </a:lnTo>
                <a:lnTo>
                  <a:pt x="36060" y="278184"/>
                </a:lnTo>
                <a:lnTo>
                  <a:pt x="10303" y="247274"/>
                </a:lnTo>
                <a:lnTo>
                  <a:pt x="0" y="226668"/>
                </a:lnTo>
                <a:lnTo>
                  <a:pt x="2575" y="213789"/>
                </a:lnTo>
                <a:lnTo>
                  <a:pt x="20606" y="208638"/>
                </a:lnTo>
                <a:lnTo>
                  <a:pt x="43788" y="211214"/>
                </a:lnTo>
                <a:lnTo>
                  <a:pt x="77273" y="224092"/>
                </a:lnTo>
                <a:lnTo>
                  <a:pt x="126213" y="252426"/>
                </a:lnTo>
                <a:lnTo>
                  <a:pt x="172576" y="275608"/>
                </a:lnTo>
                <a:lnTo>
                  <a:pt x="224092" y="296214"/>
                </a:lnTo>
                <a:lnTo>
                  <a:pt x="293638" y="311669"/>
                </a:lnTo>
                <a:lnTo>
                  <a:pt x="350305" y="316820"/>
                </a:lnTo>
                <a:lnTo>
                  <a:pt x="401820" y="316820"/>
                </a:lnTo>
                <a:lnTo>
                  <a:pt x="579549" y="298790"/>
                </a:lnTo>
                <a:lnTo>
                  <a:pt x="971067" y="244699"/>
                </a:lnTo>
                <a:lnTo>
                  <a:pt x="1594404" y="157122"/>
                </a:lnTo>
                <a:lnTo>
                  <a:pt x="1674253" y="159698"/>
                </a:lnTo>
                <a:lnTo>
                  <a:pt x="2240924" y="92728"/>
                </a:lnTo>
                <a:lnTo>
                  <a:pt x="2313045" y="72122"/>
                </a:lnTo>
                <a:lnTo>
                  <a:pt x="2410925" y="41212"/>
                </a:lnTo>
                <a:lnTo>
                  <a:pt x="2570623" y="0"/>
                </a:lnTo>
                <a:lnTo>
                  <a:pt x="2601532" y="5152"/>
                </a:lnTo>
                <a:lnTo>
                  <a:pt x="2671078" y="28334"/>
                </a:lnTo>
                <a:lnTo>
                  <a:pt x="2768957" y="69546"/>
                </a:lnTo>
                <a:lnTo>
                  <a:pt x="2848806" y="110758"/>
                </a:lnTo>
                <a:lnTo>
                  <a:pt x="2905473" y="146819"/>
                </a:lnTo>
                <a:lnTo>
                  <a:pt x="2933807" y="172577"/>
                </a:lnTo>
                <a:lnTo>
                  <a:pt x="2956989" y="211214"/>
                </a:lnTo>
                <a:lnTo>
                  <a:pt x="2964716" y="234396"/>
                </a:lnTo>
                <a:lnTo>
                  <a:pt x="2964716" y="252426"/>
                </a:lnTo>
                <a:lnTo>
                  <a:pt x="2949262" y="265305"/>
                </a:lnTo>
                <a:lnTo>
                  <a:pt x="2918352" y="283335"/>
                </a:lnTo>
                <a:lnTo>
                  <a:pt x="2866837" y="293638"/>
                </a:lnTo>
                <a:lnTo>
                  <a:pt x="2653047" y="288487"/>
                </a:lnTo>
                <a:lnTo>
                  <a:pt x="2498501" y="267881"/>
                </a:lnTo>
                <a:lnTo>
                  <a:pt x="2271833" y="265305"/>
                </a:lnTo>
                <a:lnTo>
                  <a:pt x="2037437" y="270456"/>
                </a:lnTo>
                <a:lnTo>
                  <a:pt x="1785011" y="291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5E742B9-F10F-490B-B810-BDC220A5CDFA}"/>
              </a:ext>
            </a:extLst>
          </p:cNvPr>
          <p:cNvSpPr/>
          <p:nvPr/>
        </p:nvSpPr>
        <p:spPr>
          <a:xfrm>
            <a:off x="5486400" y="3122613"/>
            <a:ext cx="2209800" cy="1395412"/>
          </a:xfrm>
          <a:custGeom>
            <a:avLst/>
            <a:gdLst>
              <a:gd name="connsiteX0" fmla="*/ 1867437 w 2210015"/>
              <a:gd name="connsiteY0" fmla="*/ 839702 h 1396070"/>
              <a:gd name="connsiteX1" fmla="*/ 1630465 w 2210015"/>
              <a:gd name="connsiteY1" fmla="*/ 870612 h 1396070"/>
              <a:gd name="connsiteX2" fmla="*/ 1504252 w 2210015"/>
              <a:gd name="connsiteY2" fmla="*/ 904097 h 1396070"/>
              <a:gd name="connsiteX3" fmla="*/ 1334251 w 2210015"/>
              <a:gd name="connsiteY3" fmla="*/ 963340 h 1396070"/>
              <a:gd name="connsiteX4" fmla="*/ 1153947 w 2210015"/>
              <a:gd name="connsiteY4" fmla="*/ 1014855 h 1396070"/>
              <a:gd name="connsiteX5" fmla="*/ 968491 w 2210015"/>
              <a:gd name="connsiteY5" fmla="*/ 1053492 h 1396070"/>
              <a:gd name="connsiteX6" fmla="*/ 855157 w 2210015"/>
              <a:gd name="connsiteY6" fmla="*/ 1081825 h 1396070"/>
              <a:gd name="connsiteX7" fmla="*/ 651671 w 2210015"/>
              <a:gd name="connsiteY7" fmla="*/ 1143644 h 1396070"/>
              <a:gd name="connsiteX8" fmla="*/ 450761 w 2210015"/>
              <a:gd name="connsiteY8" fmla="*/ 1210614 h 1396070"/>
              <a:gd name="connsiteX9" fmla="*/ 242123 w 2210015"/>
              <a:gd name="connsiteY9" fmla="*/ 1293039 h 1396070"/>
              <a:gd name="connsiteX10" fmla="*/ 198335 w 2210015"/>
              <a:gd name="connsiteY10" fmla="*/ 1311069 h 1396070"/>
              <a:gd name="connsiteX11" fmla="*/ 170001 w 2210015"/>
              <a:gd name="connsiteY11" fmla="*/ 1349706 h 1396070"/>
              <a:gd name="connsiteX12" fmla="*/ 139092 w 2210015"/>
              <a:gd name="connsiteY12" fmla="*/ 1380615 h 1396070"/>
              <a:gd name="connsiteX13" fmla="*/ 108183 w 2210015"/>
              <a:gd name="connsiteY13" fmla="*/ 1396070 h 1396070"/>
              <a:gd name="connsiteX14" fmla="*/ 90152 w 2210015"/>
              <a:gd name="connsiteY14" fmla="*/ 1396070 h 1396070"/>
              <a:gd name="connsiteX15" fmla="*/ 69546 w 2210015"/>
              <a:gd name="connsiteY15" fmla="*/ 1385767 h 1396070"/>
              <a:gd name="connsiteX16" fmla="*/ 54091 w 2210015"/>
              <a:gd name="connsiteY16" fmla="*/ 1365160 h 1396070"/>
              <a:gd name="connsiteX17" fmla="*/ 33485 w 2210015"/>
              <a:gd name="connsiteY17" fmla="*/ 1323948 h 1396070"/>
              <a:gd name="connsiteX18" fmla="*/ 12879 w 2210015"/>
              <a:gd name="connsiteY18" fmla="*/ 1272433 h 1396070"/>
              <a:gd name="connsiteX19" fmla="*/ 0 w 2210015"/>
              <a:gd name="connsiteY19" fmla="*/ 1220917 h 1396070"/>
              <a:gd name="connsiteX20" fmla="*/ 2576 w 2210015"/>
              <a:gd name="connsiteY20" fmla="*/ 1164250 h 1396070"/>
              <a:gd name="connsiteX21" fmla="*/ 12879 w 2210015"/>
              <a:gd name="connsiteY21" fmla="*/ 1099856 h 1396070"/>
              <a:gd name="connsiteX22" fmla="*/ 41212 w 2210015"/>
              <a:gd name="connsiteY22" fmla="*/ 1025158 h 1396070"/>
              <a:gd name="connsiteX23" fmla="*/ 69546 w 2210015"/>
              <a:gd name="connsiteY23" fmla="*/ 971067 h 1396070"/>
              <a:gd name="connsiteX24" fmla="*/ 121061 w 2210015"/>
              <a:gd name="connsiteY24" fmla="*/ 775308 h 1396070"/>
              <a:gd name="connsiteX25" fmla="*/ 154547 w 2210015"/>
              <a:gd name="connsiteY25" fmla="*/ 615610 h 1396070"/>
              <a:gd name="connsiteX26" fmla="*/ 172577 w 2210015"/>
              <a:gd name="connsiteY26" fmla="*/ 481670 h 1396070"/>
              <a:gd name="connsiteX27" fmla="*/ 180304 w 2210015"/>
              <a:gd name="connsiteY27" fmla="*/ 373487 h 1396070"/>
              <a:gd name="connsiteX28" fmla="*/ 172577 w 2210015"/>
              <a:gd name="connsiteY28" fmla="*/ 316820 h 1396070"/>
              <a:gd name="connsiteX29" fmla="*/ 157122 w 2210015"/>
              <a:gd name="connsiteY29" fmla="*/ 224092 h 1396070"/>
              <a:gd name="connsiteX30" fmla="*/ 136516 w 2210015"/>
              <a:gd name="connsiteY30" fmla="*/ 167425 h 1396070"/>
              <a:gd name="connsiteX31" fmla="*/ 100455 w 2210015"/>
              <a:gd name="connsiteY31" fmla="*/ 105607 h 1396070"/>
              <a:gd name="connsiteX32" fmla="*/ 72122 w 2210015"/>
              <a:gd name="connsiteY32" fmla="*/ 69546 h 1396070"/>
              <a:gd name="connsiteX33" fmla="*/ 56667 w 2210015"/>
              <a:gd name="connsiteY33" fmla="*/ 46364 h 1396070"/>
              <a:gd name="connsiteX34" fmla="*/ 51516 w 2210015"/>
              <a:gd name="connsiteY34" fmla="*/ 25758 h 1396070"/>
              <a:gd name="connsiteX35" fmla="*/ 48940 w 2210015"/>
              <a:gd name="connsiteY35" fmla="*/ 15455 h 1396070"/>
              <a:gd name="connsiteX36" fmla="*/ 51516 w 2210015"/>
              <a:gd name="connsiteY36" fmla="*/ 5151 h 1396070"/>
              <a:gd name="connsiteX37" fmla="*/ 61819 w 2210015"/>
              <a:gd name="connsiteY37" fmla="*/ 0 h 1396070"/>
              <a:gd name="connsiteX38" fmla="*/ 92728 w 2210015"/>
              <a:gd name="connsiteY38" fmla="*/ 5151 h 1396070"/>
              <a:gd name="connsiteX39" fmla="*/ 162274 w 2210015"/>
              <a:gd name="connsiteY39" fmla="*/ 30909 h 1396070"/>
              <a:gd name="connsiteX40" fmla="*/ 262729 w 2210015"/>
              <a:gd name="connsiteY40" fmla="*/ 79849 h 1396070"/>
              <a:gd name="connsiteX41" fmla="*/ 355457 w 2210015"/>
              <a:gd name="connsiteY41" fmla="*/ 133940 h 1396070"/>
              <a:gd name="connsiteX42" fmla="*/ 399245 w 2210015"/>
              <a:gd name="connsiteY42" fmla="*/ 164849 h 1396070"/>
              <a:gd name="connsiteX43" fmla="*/ 437882 w 2210015"/>
              <a:gd name="connsiteY43" fmla="*/ 200910 h 1396070"/>
              <a:gd name="connsiteX44" fmla="*/ 461064 w 2210015"/>
              <a:gd name="connsiteY44" fmla="*/ 234395 h 1396070"/>
              <a:gd name="connsiteX45" fmla="*/ 473943 w 2210015"/>
              <a:gd name="connsiteY45" fmla="*/ 270456 h 1396070"/>
              <a:gd name="connsiteX46" fmla="*/ 476518 w 2210015"/>
              <a:gd name="connsiteY46" fmla="*/ 293638 h 1396070"/>
              <a:gd name="connsiteX47" fmla="*/ 473943 w 2210015"/>
              <a:gd name="connsiteY47" fmla="*/ 311669 h 1396070"/>
              <a:gd name="connsiteX48" fmla="*/ 463639 w 2210015"/>
              <a:gd name="connsiteY48" fmla="*/ 332275 h 1396070"/>
              <a:gd name="connsiteX49" fmla="*/ 422427 w 2210015"/>
              <a:gd name="connsiteY49" fmla="*/ 370911 h 1396070"/>
              <a:gd name="connsiteX50" fmla="*/ 358033 w 2210015"/>
              <a:gd name="connsiteY50" fmla="*/ 625913 h 1396070"/>
              <a:gd name="connsiteX51" fmla="*/ 267881 w 2210015"/>
              <a:gd name="connsiteY51" fmla="*/ 996825 h 1396070"/>
              <a:gd name="connsiteX52" fmla="*/ 275608 w 2210015"/>
              <a:gd name="connsiteY52" fmla="*/ 1001976 h 1396070"/>
              <a:gd name="connsiteX53" fmla="*/ 625913 w 2210015"/>
              <a:gd name="connsiteY53" fmla="*/ 924703 h 1396070"/>
              <a:gd name="connsiteX54" fmla="*/ 1166826 w 2210015"/>
              <a:gd name="connsiteY54" fmla="*/ 811369 h 1396070"/>
              <a:gd name="connsiteX55" fmla="*/ 1339403 w 2210015"/>
              <a:gd name="connsiteY55" fmla="*/ 777884 h 1396070"/>
              <a:gd name="connsiteX56" fmla="*/ 1913801 w 2210015"/>
              <a:gd name="connsiteY56" fmla="*/ 695459 h 1396070"/>
              <a:gd name="connsiteX57" fmla="*/ 2210015 w 2210015"/>
              <a:gd name="connsiteY57" fmla="*/ 654247 h 1396070"/>
              <a:gd name="connsiteX58" fmla="*/ 2202287 w 2210015"/>
              <a:gd name="connsiteY58" fmla="*/ 826824 h 1396070"/>
              <a:gd name="connsiteX59" fmla="*/ 1867437 w 2210015"/>
              <a:gd name="connsiteY59" fmla="*/ 839702 h 139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10015" h="1396070">
                <a:moveTo>
                  <a:pt x="1867437" y="839702"/>
                </a:moveTo>
                <a:lnTo>
                  <a:pt x="1630465" y="870612"/>
                </a:lnTo>
                <a:lnTo>
                  <a:pt x="1504252" y="904097"/>
                </a:lnTo>
                <a:lnTo>
                  <a:pt x="1334251" y="963340"/>
                </a:lnTo>
                <a:lnTo>
                  <a:pt x="1153947" y="1014855"/>
                </a:lnTo>
                <a:lnTo>
                  <a:pt x="968491" y="1053492"/>
                </a:lnTo>
                <a:lnTo>
                  <a:pt x="855157" y="1081825"/>
                </a:lnTo>
                <a:lnTo>
                  <a:pt x="651671" y="1143644"/>
                </a:lnTo>
                <a:lnTo>
                  <a:pt x="450761" y="1210614"/>
                </a:lnTo>
                <a:lnTo>
                  <a:pt x="242123" y="1293039"/>
                </a:lnTo>
                <a:lnTo>
                  <a:pt x="198335" y="1311069"/>
                </a:lnTo>
                <a:lnTo>
                  <a:pt x="170001" y="1349706"/>
                </a:lnTo>
                <a:lnTo>
                  <a:pt x="139092" y="1380615"/>
                </a:lnTo>
                <a:lnTo>
                  <a:pt x="108183" y="1396070"/>
                </a:lnTo>
                <a:lnTo>
                  <a:pt x="90152" y="1396070"/>
                </a:lnTo>
                <a:lnTo>
                  <a:pt x="69546" y="1385767"/>
                </a:lnTo>
                <a:lnTo>
                  <a:pt x="54091" y="1365160"/>
                </a:lnTo>
                <a:lnTo>
                  <a:pt x="33485" y="1323948"/>
                </a:lnTo>
                <a:lnTo>
                  <a:pt x="12879" y="1272433"/>
                </a:lnTo>
                <a:lnTo>
                  <a:pt x="0" y="1220917"/>
                </a:lnTo>
                <a:lnTo>
                  <a:pt x="2576" y="1164250"/>
                </a:lnTo>
                <a:lnTo>
                  <a:pt x="12879" y="1099856"/>
                </a:lnTo>
                <a:lnTo>
                  <a:pt x="41212" y="1025158"/>
                </a:lnTo>
                <a:lnTo>
                  <a:pt x="69546" y="971067"/>
                </a:lnTo>
                <a:lnTo>
                  <a:pt x="121061" y="775308"/>
                </a:lnTo>
                <a:lnTo>
                  <a:pt x="154547" y="615610"/>
                </a:lnTo>
                <a:lnTo>
                  <a:pt x="172577" y="481670"/>
                </a:lnTo>
                <a:lnTo>
                  <a:pt x="180304" y="373487"/>
                </a:lnTo>
                <a:lnTo>
                  <a:pt x="172577" y="316820"/>
                </a:lnTo>
                <a:lnTo>
                  <a:pt x="157122" y="224092"/>
                </a:lnTo>
                <a:lnTo>
                  <a:pt x="136516" y="167425"/>
                </a:lnTo>
                <a:lnTo>
                  <a:pt x="100455" y="105607"/>
                </a:lnTo>
                <a:lnTo>
                  <a:pt x="72122" y="69546"/>
                </a:lnTo>
                <a:lnTo>
                  <a:pt x="56667" y="46364"/>
                </a:lnTo>
                <a:lnTo>
                  <a:pt x="51516" y="25758"/>
                </a:lnTo>
                <a:lnTo>
                  <a:pt x="48940" y="15455"/>
                </a:lnTo>
                <a:lnTo>
                  <a:pt x="51516" y="5151"/>
                </a:lnTo>
                <a:lnTo>
                  <a:pt x="61819" y="0"/>
                </a:lnTo>
                <a:lnTo>
                  <a:pt x="92728" y="5151"/>
                </a:lnTo>
                <a:lnTo>
                  <a:pt x="162274" y="30909"/>
                </a:lnTo>
                <a:lnTo>
                  <a:pt x="262729" y="79849"/>
                </a:lnTo>
                <a:lnTo>
                  <a:pt x="355457" y="133940"/>
                </a:lnTo>
                <a:lnTo>
                  <a:pt x="399245" y="164849"/>
                </a:lnTo>
                <a:lnTo>
                  <a:pt x="437882" y="200910"/>
                </a:lnTo>
                <a:lnTo>
                  <a:pt x="461064" y="234395"/>
                </a:lnTo>
                <a:lnTo>
                  <a:pt x="473943" y="270456"/>
                </a:lnTo>
                <a:lnTo>
                  <a:pt x="476518" y="293638"/>
                </a:lnTo>
                <a:lnTo>
                  <a:pt x="473943" y="311669"/>
                </a:lnTo>
                <a:lnTo>
                  <a:pt x="463639" y="332275"/>
                </a:lnTo>
                <a:lnTo>
                  <a:pt x="422427" y="370911"/>
                </a:lnTo>
                <a:lnTo>
                  <a:pt x="358033" y="625913"/>
                </a:lnTo>
                <a:lnTo>
                  <a:pt x="267881" y="996825"/>
                </a:lnTo>
                <a:lnTo>
                  <a:pt x="275608" y="1001976"/>
                </a:lnTo>
                <a:lnTo>
                  <a:pt x="625913" y="924703"/>
                </a:lnTo>
                <a:lnTo>
                  <a:pt x="1166826" y="811369"/>
                </a:lnTo>
                <a:lnTo>
                  <a:pt x="1339403" y="777884"/>
                </a:lnTo>
                <a:lnTo>
                  <a:pt x="1913801" y="695459"/>
                </a:lnTo>
                <a:lnTo>
                  <a:pt x="2210015" y="654247"/>
                </a:lnTo>
                <a:lnTo>
                  <a:pt x="2202287" y="826824"/>
                </a:lnTo>
                <a:lnTo>
                  <a:pt x="1867437" y="83970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283F1E-D80E-4079-B2A7-F8573AE220D2}"/>
              </a:ext>
            </a:extLst>
          </p:cNvPr>
          <p:cNvSpPr/>
          <p:nvPr/>
        </p:nvSpPr>
        <p:spPr>
          <a:xfrm>
            <a:off x="7542214" y="2943225"/>
            <a:ext cx="447675" cy="1481138"/>
          </a:xfrm>
          <a:custGeom>
            <a:avLst/>
            <a:gdLst>
              <a:gd name="connsiteX0" fmla="*/ 50006 w 447675"/>
              <a:gd name="connsiteY0" fmla="*/ 1090613 h 1481138"/>
              <a:gd name="connsiteX1" fmla="*/ 85725 w 447675"/>
              <a:gd name="connsiteY1" fmla="*/ 852488 h 1481138"/>
              <a:gd name="connsiteX2" fmla="*/ 128587 w 447675"/>
              <a:gd name="connsiteY2" fmla="*/ 428625 h 1481138"/>
              <a:gd name="connsiteX3" fmla="*/ 133350 w 447675"/>
              <a:gd name="connsiteY3" fmla="*/ 354806 h 1481138"/>
              <a:gd name="connsiteX4" fmla="*/ 130969 w 447675"/>
              <a:gd name="connsiteY4" fmla="*/ 302419 h 1481138"/>
              <a:gd name="connsiteX5" fmla="*/ 123825 w 447675"/>
              <a:gd name="connsiteY5" fmla="*/ 233363 h 1481138"/>
              <a:gd name="connsiteX6" fmla="*/ 114300 w 447675"/>
              <a:gd name="connsiteY6" fmla="*/ 185738 h 1481138"/>
              <a:gd name="connsiteX7" fmla="*/ 90487 w 447675"/>
              <a:gd name="connsiteY7" fmla="*/ 126206 h 1481138"/>
              <a:gd name="connsiteX8" fmla="*/ 61912 w 447675"/>
              <a:gd name="connsiteY8" fmla="*/ 85725 h 1481138"/>
              <a:gd name="connsiteX9" fmla="*/ 42862 w 447675"/>
              <a:gd name="connsiteY9" fmla="*/ 64294 h 1481138"/>
              <a:gd name="connsiteX10" fmla="*/ 30956 w 447675"/>
              <a:gd name="connsiteY10" fmla="*/ 47625 h 1481138"/>
              <a:gd name="connsiteX11" fmla="*/ 26194 w 447675"/>
              <a:gd name="connsiteY11" fmla="*/ 28575 h 1481138"/>
              <a:gd name="connsiteX12" fmla="*/ 26194 w 447675"/>
              <a:gd name="connsiteY12" fmla="*/ 14288 h 1481138"/>
              <a:gd name="connsiteX13" fmla="*/ 33337 w 447675"/>
              <a:gd name="connsiteY13" fmla="*/ 2381 h 1481138"/>
              <a:gd name="connsiteX14" fmla="*/ 52387 w 447675"/>
              <a:gd name="connsiteY14" fmla="*/ 0 h 1481138"/>
              <a:gd name="connsiteX15" fmla="*/ 85725 w 447675"/>
              <a:gd name="connsiteY15" fmla="*/ 9525 h 1481138"/>
              <a:gd name="connsiteX16" fmla="*/ 166687 w 447675"/>
              <a:gd name="connsiteY16" fmla="*/ 54769 h 1481138"/>
              <a:gd name="connsiteX17" fmla="*/ 257175 w 447675"/>
              <a:gd name="connsiteY17" fmla="*/ 109538 h 1481138"/>
              <a:gd name="connsiteX18" fmla="*/ 316706 w 447675"/>
              <a:gd name="connsiteY18" fmla="*/ 157163 h 1481138"/>
              <a:gd name="connsiteX19" fmla="*/ 359569 w 447675"/>
              <a:gd name="connsiteY19" fmla="*/ 197644 h 1481138"/>
              <a:gd name="connsiteX20" fmla="*/ 390525 w 447675"/>
              <a:gd name="connsiteY20" fmla="*/ 230981 h 1481138"/>
              <a:gd name="connsiteX21" fmla="*/ 423862 w 447675"/>
              <a:gd name="connsiteY21" fmla="*/ 280988 h 1481138"/>
              <a:gd name="connsiteX22" fmla="*/ 440531 w 447675"/>
              <a:gd name="connsiteY22" fmla="*/ 321469 h 1481138"/>
              <a:gd name="connsiteX23" fmla="*/ 447675 w 447675"/>
              <a:gd name="connsiteY23" fmla="*/ 350044 h 1481138"/>
              <a:gd name="connsiteX24" fmla="*/ 445294 w 447675"/>
              <a:gd name="connsiteY24" fmla="*/ 373856 h 1481138"/>
              <a:gd name="connsiteX25" fmla="*/ 421481 w 447675"/>
              <a:gd name="connsiteY25" fmla="*/ 426244 h 1481138"/>
              <a:gd name="connsiteX26" fmla="*/ 361950 w 447675"/>
              <a:gd name="connsiteY26" fmla="*/ 533400 h 1481138"/>
              <a:gd name="connsiteX27" fmla="*/ 330994 w 447675"/>
              <a:gd name="connsiteY27" fmla="*/ 583406 h 1481138"/>
              <a:gd name="connsiteX28" fmla="*/ 297656 w 447675"/>
              <a:gd name="connsiteY28" fmla="*/ 876300 h 1481138"/>
              <a:gd name="connsiteX29" fmla="*/ 266700 w 447675"/>
              <a:gd name="connsiteY29" fmla="*/ 1104900 h 1481138"/>
              <a:gd name="connsiteX30" fmla="*/ 242887 w 447675"/>
              <a:gd name="connsiteY30" fmla="*/ 1264444 h 1481138"/>
              <a:gd name="connsiteX31" fmla="*/ 223837 w 447675"/>
              <a:gd name="connsiteY31" fmla="*/ 1357313 h 1481138"/>
              <a:gd name="connsiteX32" fmla="*/ 202406 w 447675"/>
              <a:gd name="connsiteY32" fmla="*/ 1404938 h 1481138"/>
              <a:gd name="connsiteX33" fmla="*/ 176212 w 447675"/>
              <a:gd name="connsiteY33" fmla="*/ 1440656 h 1481138"/>
              <a:gd name="connsiteX34" fmla="*/ 140494 w 447675"/>
              <a:gd name="connsiteY34" fmla="*/ 1464469 h 1481138"/>
              <a:gd name="connsiteX35" fmla="*/ 114300 w 447675"/>
              <a:gd name="connsiteY35" fmla="*/ 1473994 h 1481138"/>
              <a:gd name="connsiteX36" fmla="*/ 92869 w 447675"/>
              <a:gd name="connsiteY36" fmla="*/ 1481138 h 1481138"/>
              <a:gd name="connsiteX37" fmla="*/ 54769 w 447675"/>
              <a:gd name="connsiteY37" fmla="*/ 1473994 h 1481138"/>
              <a:gd name="connsiteX38" fmla="*/ 33337 w 447675"/>
              <a:gd name="connsiteY38" fmla="*/ 1459706 h 1481138"/>
              <a:gd name="connsiteX39" fmla="*/ 14287 w 447675"/>
              <a:gd name="connsiteY39" fmla="*/ 1435894 h 1481138"/>
              <a:gd name="connsiteX40" fmla="*/ 0 w 447675"/>
              <a:gd name="connsiteY40" fmla="*/ 1400175 h 1481138"/>
              <a:gd name="connsiteX41" fmla="*/ 16669 w 447675"/>
              <a:gd name="connsiteY41" fmla="*/ 1283494 h 1481138"/>
              <a:gd name="connsiteX42" fmla="*/ 50006 w 447675"/>
              <a:gd name="connsiteY42" fmla="*/ 1090613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7675" h="1481138">
                <a:moveTo>
                  <a:pt x="50006" y="1090613"/>
                </a:moveTo>
                <a:lnTo>
                  <a:pt x="85725" y="852488"/>
                </a:lnTo>
                <a:lnTo>
                  <a:pt x="128587" y="428625"/>
                </a:lnTo>
                <a:lnTo>
                  <a:pt x="133350" y="354806"/>
                </a:lnTo>
                <a:lnTo>
                  <a:pt x="130969" y="302419"/>
                </a:lnTo>
                <a:lnTo>
                  <a:pt x="123825" y="233363"/>
                </a:lnTo>
                <a:lnTo>
                  <a:pt x="114300" y="185738"/>
                </a:lnTo>
                <a:lnTo>
                  <a:pt x="90487" y="126206"/>
                </a:lnTo>
                <a:lnTo>
                  <a:pt x="61912" y="85725"/>
                </a:lnTo>
                <a:lnTo>
                  <a:pt x="42862" y="64294"/>
                </a:lnTo>
                <a:lnTo>
                  <a:pt x="30956" y="47625"/>
                </a:lnTo>
                <a:lnTo>
                  <a:pt x="26194" y="28575"/>
                </a:lnTo>
                <a:lnTo>
                  <a:pt x="26194" y="14288"/>
                </a:lnTo>
                <a:lnTo>
                  <a:pt x="33337" y="2381"/>
                </a:lnTo>
                <a:lnTo>
                  <a:pt x="52387" y="0"/>
                </a:lnTo>
                <a:lnTo>
                  <a:pt x="85725" y="9525"/>
                </a:lnTo>
                <a:lnTo>
                  <a:pt x="166687" y="54769"/>
                </a:lnTo>
                <a:lnTo>
                  <a:pt x="257175" y="109538"/>
                </a:lnTo>
                <a:lnTo>
                  <a:pt x="316706" y="157163"/>
                </a:lnTo>
                <a:lnTo>
                  <a:pt x="359569" y="197644"/>
                </a:lnTo>
                <a:lnTo>
                  <a:pt x="390525" y="230981"/>
                </a:lnTo>
                <a:lnTo>
                  <a:pt x="423862" y="280988"/>
                </a:lnTo>
                <a:lnTo>
                  <a:pt x="440531" y="321469"/>
                </a:lnTo>
                <a:lnTo>
                  <a:pt x="447675" y="350044"/>
                </a:lnTo>
                <a:lnTo>
                  <a:pt x="445294" y="373856"/>
                </a:lnTo>
                <a:lnTo>
                  <a:pt x="421481" y="426244"/>
                </a:lnTo>
                <a:lnTo>
                  <a:pt x="361950" y="533400"/>
                </a:lnTo>
                <a:lnTo>
                  <a:pt x="330994" y="583406"/>
                </a:lnTo>
                <a:lnTo>
                  <a:pt x="297656" y="876300"/>
                </a:lnTo>
                <a:lnTo>
                  <a:pt x="266700" y="1104900"/>
                </a:lnTo>
                <a:lnTo>
                  <a:pt x="242887" y="1264444"/>
                </a:lnTo>
                <a:lnTo>
                  <a:pt x="223837" y="1357313"/>
                </a:lnTo>
                <a:lnTo>
                  <a:pt x="202406" y="1404938"/>
                </a:lnTo>
                <a:lnTo>
                  <a:pt x="176212" y="1440656"/>
                </a:lnTo>
                <a:lnTo>
                  <a:pt x="140494" y="1464469"/>
                </a:lnTo>
                <a:lnTo>
                  <a:pt x="114300" y="1473994"/>
                </a:lnTo>
                <a:lnTo>
                  <a:pt x="92869" y="1481138"/>
                </a:lnTo>
                <a:lnTo>
                  <a:pt x="54769" y="1473994"/>
                </a:lnTo>
                <a:lnTo>
                  <a:pt x="33337" y="1459706"/>
                </a:lnTo>
                <a:lnTo>
                  <a:pt x="14287" y="1435894"/>
                </a:lnTo>
                <a:lnTo>
                  <a:pt x="0" y="1400175"/>
                </a:lnTo>
                <a:lnTo>
                  <a:pt x="16669" y="1283494"/>
                </a:lnTo>
                <a:lnTo>
                  <a:pt x="50006" y="1090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9310991-E11C-4BBD-9335-95787EC288F6}"/>
              </a:ext>
            </a:extLst>
          </p:cNvPr>
          <p:cNvSpPr/>
          <p:nvPr/>
        </p:nvSpPr>
        <p:spPr>
          <a:xfrm rot="16200000">
            <a:off x="5125244" y="3540919"/>
            <a:ext cx="2655888" cy="927100"/>
          </a:xfrm>
          <a:custGeom>
            <a:avLst/>
            <a:gdLst>
              <a:gd name="connsiteX0" fmla="*/ 1690687 w 2655094"/>
              <a:gd name="connsiteY0" fmla="*/ 862013 h 926306"/>
              <a:gd name="connsiteX1" fmla="*/ 1419225 w 2655094"/>
              <a:gd name="connsiteY1" fmla="*/ 864394 h 926306"/>
              <a:gd name="connsiteX2" fmla="*/ 1259681 w 2655094"/>
              <a:gd name="connsiteY2" fmla="*/ 862013 h 926306"/>
              <a:gd name="connsiteX3" fmla="*/ 1126331 w 2655094"/>
              <a:gd name="connsiteY3" fmla="*/ 838200 h 926306"/>
              <a:gd name="connsiteX4" fmla="*/ 1023937 w 2655094"/>
              <a:gd name="connsiteY4" fmla="*/ 809625 h 926306"/>
              <a:gd name="connsiteX5" fmla="*/ 909637 w 2655094"/>
              <a:gd name="connsiteY5" fmla="*/ 771525 h 926306"/>
              <a:gd name="connsiteX6" fmla="*/ 809625 w 2655094"/>
              <a:gd name="connsiteY6" fmla="*/ 728663 h 926306"/>
              <a:gd name="connsiteX7" fmla="*/ 704850 w 2655094"/>
              <a:gd name="connsiteY7" fmla="*/ 678656 h 926306"/>
              <a:gd name="connsiteX8" fmla="*/ 576262 w 2655094"/>
              <a:gd name="connsiteY8" fmla="*/ 607219 h 926306"/>
              <a:gd name="connsiteX9" fmla="*/ 466725 w 2655094"/>
              <a:gd name="connsiteY9" fmla="*/ 535781 h 926306"/>
              <a:gd name="connsiteX10" fmla="*/ 400050 w 2655094"/>
              <a:gd name="connsiteY10" fmla="*/ 488156 h 926306"/>
              <a:gd name="connsiteX11" fmla="*/ 300037 w 2655094"/>
              <a:gd name="connsiteY11" fmla="*/ 402431 h 926306"/>
              <a:gd name="connsiteX12" fmla="*/ 207169 w 2655094"/>
              <a:gd name="connsiteY12" fmla="*/ 309563 h 926306"/>
              <a:gd name="connsiteX13" fmla="*/ 114300 w 2655094"/>
              <a:gd name="connsiteY13" fmla="*/ 200025 h 926306"/>
              <a:gd name="connsiteX14" fmla="*/ 57150 w 2655094"/>
              <a:gd name="connsiteY14" fmla="*/ 121444 h 926306"/>
              <a:gd name="connsiteX15" fmla="*/ 9525 w 2655094"/>
              <a:gd name="connsiteY15" fmla="*/ 52388 h 926306"/>
              <a:gd name="connsiteX16" fmla="*/ 0 w 2655094"/>
              <a:gd name="connsiteY16" fmla="*/ 30956 h 926306"/>
              <a:gd name="connsiteX17" fmla="*/ 0 w 2655094"/>
              <a:gd name="connsiteY17" fmla="*/ 19050 h 926306"/>
              <a:gd name="connsiteX18" fmla="*/ 4762 w 2655094"/>
              <a:gd name="connsiteY18" fmla="*/ 7144 h 926306"/>
              <a:gd name="connsiteX19" fmla="*/ 14287 w 2655094"/>
              <a:gd name="connsiteY19" fmla="*/ 0 h 926306"/>
              <a:gd name="connsiteX20" fmla="*/ 28575 w 2655094"/>
              <a:gd name="connsiteY20" fmla="*/ 0 h 926306"/>
              <a:gd name="connsiteX21" fmla="*/ 52387 w 2655094"/>
              <a:gd name="connsiteY21" fmla="*/ 7144 h 926306"/>
              <a:gd name="connsiteX22" fmla="*/ 97631 w 2655094"/>
              <a:gd name="connsiteY22" fmla="*/ 50006 h 926306"/>
              <a:gd name="connsiteX23" fmla="*/ 219075 w 2655094"/>
              <a:gd name="connsiteY23" fmla="*/ 145256 h 926306"/>
              <a:gd name="connsiteX24" fmla="*/ 338137 w 2655094"/>
              <a:gd name="connsiteY24" fmla="*/ 230981 h 926306"/>
              <a:gd name="connsiteX25" fmla="*/ 431006 w 2655094"/>
              <a:gd name="connsiteY25" fmla="*/ 292894 h 926306"/>
              <a:gd name="connsiteX26" fmla="*/ 519112 w 2655094"/>
              <a:gd name="connsiteY26" fmla="*/ 350044 h 926306"/>
              <a:gd name="connsiteX27" fmla="*/ 569119 w 2655094"/>
              <a:gd name="connsiteY27" fmla="*/ 381000 h 926306"/>
              <a:gd name="connsiteX28" fmla="*/ 657225 w 2655094"/>
              <a:gd name="connsiteY28" fmla="*/ 431006 h 926306"/>
              <a:gd name="connsiteX29" fmla="*/ 723900 w 2655094"/>
              <a:gd name="connsiteY29" fmla="*/ 469106 h 926306"/>
              <a:gd name="connsiteX30" fmla="*/ 814387 w 2655094"/>
              <a:gd name="connsiteY30" fmla="*/ 514350 h 926306"/>
              <a:gd name="connsiteX31" fmla="*/ 902494 w 2655094"/>
              <a:gd name="connsiteY31" fmla="*/ 547688 h 926306"/>
              <a:gd name="connsiteX32" fmla="*/ 973931 w 2655094"/>
              <a:gd name="connsiteY32" fmla="*/ 571500 h 926306"/>
              <a:gd name="connsiteX33" fmla="*/ 1057275 w 2655094"/>
              <a:gd name="connsiteY33" fmla="*/ 595313 h 926306"/>
              <a:gd name="connsiteX34" fmla="*/ 1102519 w 2655094"/>
              <a:gd name="connsiteY34" fmla="*/ 604838 h 926306"/>
              <a:gd name="connsiteX35" fmla="*/ 1147762 w 2655094"/>
              <a:gd name="connsiteY35" fmla="*/ 609600 h 926306"/>
              <a:gd name="connsiteX36" fmla="*/ 1202531 w 2655094"/>
              <a:gd name="connsiteY36" fmla="*/ 607219 h 926306"/>
              <a:gd name="connsiteX37" fmla="*/ 1388269 w 2655094"/>
              <a:gd name="connsiteY37" fmla="*/ 638175 h 926306"/>
              <a:gd name="connsiteX38" fmla="*/ 1824037 w 2655094"/>
              <a:gd name="connsiteY38" fmla="*/ 633413 h 926306"/>
              <a:gd name="connsiteX39" fmla="*/ 2231231 w 2655094"/>
              <a:gd name="connsiteY39" fmla="*/ 633413 h 926306"/>
              <a:gd name="connsiteX40" fmla="*/ 2340769 w 2655094"/>
              <a:gd name="connsiteY40" fmla="*/ 633413 h 926306"/>
              <a:gd name="connsiteX41" fmla="*/ 2371725 w 2655094"/>
              <a:gd name="connsiteY41" fmla="*/ 628650 h 926306"/>
              <a:gd name="connsiteX42" fmla="*/ 2405062 w 2655094"/>
              <a:gd name="connsiteY42" fmla="*/ 621506 h 926306"/>
              <a:gd name="connsiteX43" fmla="*/ 2433637 w 2655094"/>
              <a:gd name="connsiteY43" fmla="*/ 611981 h 926306"/>
              <a:gd name="connsiteX44" fmla="*/ 2462212 w 2655094"/>
              <a:gd name="connsiteY44" fmla="*/ 592931 h 926306"/>
              <a:gd name="connsiteX45" fmla="*/ 2493169 w 2655094"/>
              <a:gd name="connsiteY45" fmla="*/ 564356 h 926306"/>
              <a:gd name="connsiteX46" fmla="*/ 2516981 w 2655094"/>
              <a:gd name="connsiteY46" fmla="*/ 531019 h 926306"/>
              <a:gd name="connsiteX47" fmla="*/ 2550319 w 2655094"/>
              <a:gd name="connsiteY47" fmla="*/ 476250 h 926306"/>
              <a:gd name="connsiteX48" fmla="*/ 2602706 w 2655094"/>
              <a:gd name="connsiteY48" fmla="*/ 342900 h 926306"/>
              <a:gd name="connsiteX49" fmla="*/ 2655094 w 2655094"/>
              <a:gd name="connsiteY49" fmla="*/ 595313 h 926306"/>
              <a:gd name="connsiteX50" fmla="*/ 2576512 w 2655094"/>
              <a:gd name="connsiteY50" fmla="*/ 757238 h 926306"/>
              <a:gd name="connsiteX51" fmla="*/ 2516981 w 2655094"/>
              <a:gd name="connsiteY51" fmla="*/ 871538 h 926306"/>
              <a:gd name="connsiteX52" fmla="*/ 2490787 w 2655094"/>
              <a:gd name="connsiteY52" fmla="*/ 914400 h 926306"/>
              <a:gd name="connsiteX53" fmla="*/ 2481262 w 2655094"/>
              <a:gd name="connsiteY53" fmla="*/ 926306 h 926306"/>
              <a:gd name="connsiteX54" fmla="*/ 2447925 w 2655094"/>
              <a:gd name="connsiteY54" fmla="*/ 914400 h 926306"/>
              <a:gd name="connsiteX55" fmla="*/ 2383631 w 2655094"/>
              <a:gd name="connsiteY55" fmla="*/ 892969 h 926306"/>
              <a:gd name="connsiteX56" fmla="*/ 2321719 w 2655094"/>
              <a:gd name="connsiteY56" fmla="*/ 881063 h 926306"/>
              <a:gd name="connsiteX57" fmla="*/ 2171700 w 2655094"/>
              <a:gd name="connsiteY57" fmla="*/ 876300 h 926306"/>
              <a:gd name="connsiteX58" fmla="*/ 1690687 w 2655094"/>
              <a:gd name="connsiteY58" fmla="*/ 862013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55094" h="926306">
                <a:moveTo>
                  <a:pt x="1690687" y="862013"/>
                </a:moveTo>
                <a:lnTo>
                  <a:pt x="1419225" y="864394"/>
                </a:lnTo>
                <a:lnTo>
                  <a:pt x="1259681" y="862013"/>
                </a:lnTo>
                <a:lnTo>
                  <a:pt x="1126331" y="838200"/>
                </a:lnTo>
                <a:lnTo>
                  <a:pt x="1023937" y="809625"/>
                </a:lnTo>
                <a:lnTo>
                  <a:pt x="909637" y="771525"/>
                </a:lnTo>
                <a:lnTo>
                  <a:pt x="809625" y="728663"/>
                </a:lnTo>
                <a:lnTo>
                  <a:pt x="704850" y="678656"/>
                </a:lnTo>
                <a:lnTo>
                  <a:pt x="576262" y="607219"/>
                </a:lnTo>
                <a:lnTo>
                  <a:pt x="466725" y="535781"/>
                </a:lnTo>
                <a:lnTo>
                  <a:pt x="400050" y="488156"/>
                </a:lnTo>
                <a:lnTo>
                  <a:pt x="300037" y="402431"/>
                </a:lnTo>
                <a:lnTo>
                  <a:pt x="207169" y="309563"/>
                </a:lnTo>
                <a:lnTo>
                  <a:pt x="114300" y="200025"/>
                </a:lnTo>
                <a:lnTo>
                  <a:pt x="57150" y="121444"/>
                </a:lnTo>
                <a:lnTo>
                  <a:pt x="9525" y="52388"/>
                </a:lnTo>
                <a:lnTo>
                  <a:pt x="0" y="30956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4"/>
                </a:lnTo>
                <a:lnTo>
                  <a:pt x="97631" y="50006"/>
                </a:lnTo>
                <a:lnTo>
                  <a:pt x="219075" y="145256"/>
                </a:lnTo>
                <a:lnTo>
                  <a:pt x="338137" y="230981"/>
                </a:lnTo>
                <a:lnTo>
                  <a:pt x="431006" y="292894"/>
                </a:lnTo>
                <a:lnTo>
                  <a:pt x="519112" y="350044"/>
                </a:lnTo>
                <a:lnTo>
                  <a:pt x="569119" y="381000"/>
                </a:lnTo>
                <a:lnTo>
                  <a:pt x="657225" y="431006"/>
                </a:lnTo>
                <a:lnTo>
                  <a:pt x="723900" y="469106"/>
                </a:lnTo>
                <a:lnTo>
                  <a:pt x="814387" y="514350"/>
                </a:lnTo>
                <a:lnTo>
                  <a:pt x="902494" y="547688"/>
                </a:lnTo>
                <a:lnTo>
                  <a:pt x="973931" y="571500"/>
                </a:lnTo>
                <a:lnTo>
                  <a:pt x="1057275" y="595313"/>
                </a:lnTo>
                <a:lnTo>
                  <a:pt x="1102519" y="604838"/>
                </a:lnTo>
                <a:lnTo>
                  <a:pt x="1147762" y="609600"/>
                </a:lnTo>
                <a:lnTo>
                  <a:pt x="1202531" y="607219"/>
                </a:lnTo>
                <a:lnTo>
                  <a:pt x="1388269" y="638175"/>
                </a:lnTo>
                <a:lnTo>
                  <a:pt x="1824037" y="633413"/>
                </a:lnTo>
                <a:lnTo>
                  <a:pt x="2231231" y="633413"/>
                </a:lnTo>
                <a:lnTo>
                  <a:pt x="2340769" y="633413"/>
                </a:lnTo>
                <a:lnTo>
                  <a:pt x="2371725" y="628650"/>
                </a:lnTo>
                <a:lnTo>
                  <a:pt x="2405062" y="621506"/>
                </a:lnTo>
                <a:lnTo>
                  <a:pt x="2433637" y="611981"/>
                </a:lnTo>
                <a:lnTo>
                  <a:pt x="2462212" y="592931"/>
                </a:lnTo>
                <a:lnTo>
                  <a:pt x="2493169" y="564356"/>
                </a:lnTo>
                <a:lnTo>
                  <a:pt x="2516981" y="531019"/>
                </a:lnTo>
                <a:lnTo>
                  <a:pt x="2550319" y="476250"/>
                </a:lnTo>
                <a:lnTo>
                  <a:pt x="2602706" y="342900"/>
                </a:lnTo>
                <a:lnTo>
                  <a:pt x="2655094" y="595313"/>
                </a:lnTo>
                <a:lnTo>
                  <a:pt x="2576512" y="757238"/>
                </a:lnTo>
                <a:lnTo>
                  <a:pt x="2516981" y="871538"/>
                </a:lnTo>
                <a:lnTo>
                  <a:pt x="2490787" y="914400"/>
                </a:lnTo>
                <a:lnTo>
                  <a:pt x="2481262" y="926306"/>
                </a:lnTo>
                <a:lnTo>
                  <a:pt x="2447925" y="914400"/>
                </a:lnTo>
                <a:lnTo>
                  <a:pt x="2383631" y="892969"/>
                </a:lnTo>
                <a:lnTo>
                  <a:pt x="2321719" y="881063"/>
                </a:lnTo>
                <a:lnTo>
                  <a:pt x="2171700" y="876300"/>
                </a:lnTo>
                <a:lnTo>
                  <a:pt x="1690687" y="862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18521-EEE3-4FBA-9FE0-9A822C3392CC}"/>
              </a:ext>
            </a:extLst>
          </p:cNvPr>
          <p:cNvSpPr/>
          <p:nvPr/>
        </p:nvSpPr>
        <p:spPr>
          <a:xfrm>
            <a:off x="3705226" y="3362325"/>
            <a:ext cx="1414463" cy="1360488"/>
          </a:xfrm>
          <a:custGeom>
            <a:avLst/>
            <a:gdLst>
              <a:gd name="connsiteX0" fmla="*/ 633413 w 1414463"/>
              <a:gd name="connsiteY0" fmla="*/ 407194 h 1359694"/>
              <a:gd name="connsiteX1" fmla="*/ 419100 w 1414463"/>
              <a:gd name="connsiteY1" fmla="*/ 535781 h 1359694"/>
              <a:gd name="connsiteX2" fmla="*/ 366713 w 1414463"/>
              <a:gd name="connsiteY2" fmla="*/ 576263 h 1359694"/>
              <a:gd name="connsiteX3" fmla="*/ 333375 w 1414463"/>
              <a:gd name="connsiteY3" fmla="*/ 600075 h 1359694"/>
              <a:gd name="connsiteX4" fmla="*/ 326231 w 1414463"/>
              <a:gd name="connsiteY4" fmla="*/ 602456 h 1359694"/>
              <a:gd name="connsiteX5" fmla="*/ 309563 w 1414463"/>
              <a:gd name="connsiteY5" fmla="*/ 604838 h 1359694"/>
              <a:gd name="connsiteX6" fmla="*/ 261938 w 1414463"/>
              <a:gd name="connsiteY6" fmla="*/ 597694 h 1359694"/>
              <a:gd name="connsiteX7" fmla="*/ 233363 w 1414463"/>
              <a:gd name="connsiteY7" fmla="*/ 583406 h 1359694"/>
              <a:gd name="connsiteX8" fmla="*/ 200025 w 1414463"/>
              <a:gd name="connsiteY8" fmla="*/ 559594 h 1359694"/>
              <a:gd name="connsiteX9" fmla="*/ 169069 w 1414463"/>
              <a:gd name="connsiteY9" fmla="*/ 533400 h 1359694"/>
              <a:gd name="connsiteX10" fmla="*/ 135731 w 1414463"/>
              <a:gd name="connsiteY10" fmla="*/ 495300 h 1359694"/>
              <a:gd name="connsiteX11" fmla="*/ 107156 w 1414463"/>
              <a:gd name="connsiteY11" fmla="*/ 452438 h 1359694"/>
              <a:gd name="connsiteX12" fmla="*/ 64294 w 1414463"/>
              <a:gd name="connsiteY12" fmla="*/ 373856 h 1359694"/>
              <a:gd name="connsiteX13" fmla="*/ 21431 w 1414463"/>
              <a:gd name="connsiteY13" fmla="*/ 285750 h 1359694"/>
              <a:gd name="connsiteX14" fmla="*/ 2381 w 1414463"/>
              <a:gd name="connsiteY14" fmla="*/ 245269 h 1359694"/>
              <a:gd name="connsiteX15" fmla="*/ 0 w 1414463"/>
              <a:gd name="connsiteY15" fmla="*/ 228600 h 1359694"/>
              <a:gd name="connsiteX16" fmla="*/ 0 w 1414463"/>
              <a:gd name="connsiteY16" fmla="*/ 216694 h 1359694"/>
              <a:gd name="connsiteX17" fmla="*/ 4763 w 1414463"/>
              <a:gd name="connsiteY17" fmla="*/ 204788 h 1359694"/>
              <a:gd name="connsiteX18" fmla="*/ 14288 w 1414463"/>
              <a:gd name="connsiteY18" fmla="*/ 202406 h 1359694"/>
              <a:gd name="connsiteX19" fmla="*/ 28575 w 1414463"/>
              <a:gd name="connsiteY19" fmla="*/ 202406 h 1359694"/>
              <a:gd name="connsiteX20" fmla="*/ 61913 w 1414463"/>
              <a:gd name="connsiteY20" fmla="*/ 221456 h 1359694"/>
              <a:gd name="connsiteX21" fmla="*/ 104775 w 1414463"/>
              <a:gd name="connsiteY21" fmla="*/ 257175 h 1359694"/>
              <a:gd name="connsiteX22" fmla="*/ 135731 w 1414463"/>
              <a:gd name="connsiteY22" fmla="*/ 283369 h 1359694"/>
              <a:gd name="connsiteX23" fmla="*/ 164306 w 1414463"/>
              <a:gd name="connsiteY23" fmla="*/ 300038 h 1359694"/>
              <a:gd name="connsiteX24" fmla="*/ 202406 w 1414463"/>
              <a:gd name="connsiteY24" fmla="*/ 323850 h 1359694"/>
              <a:gd name="connsiteX25" fmla="*/ 245269 w 1414463"/>
              <a:gd name="connsiteY25" fmla="*/ 342900 h 1359694"/>
              <a:gd name="connsiteX26" fmla="*/ 276225 w 1414463"/>
              <a:gd name="connsiteY26" fmla="*/ 350044 h 1359694"/>
              <a:gd name="connsiteX27" fmla="*/ 304800 w 1414463"/>
              <a:gd name="connsiteY27" fmla="*/ 352425 h 1359694"/>
              <a:gd name="connsiteX28" fmla="*/ 335756 w 1414463"/>
              <a:gd name="connsiteY28" fmla="*/ 352425 h 1359694"/>
              <a:gd name="connsiteX29" fmla="*/ 373856 w 1414463"/>
              <a:gd name="connsiteY29" fmla="*/ 345281 h 1359694"/>
              <a:gd name="connsiteX30" fmla="*/ 445294 w 1414463"/>
              <a:gd name="connsiteY30" fmla="*/ 311944 h 1359694"/>
              <a:gd name="connsiteX31" fmla="*/ 800100 w 1414463"/>
              <a:gd name="connsiteY31" fmla="*/ 130969 h 1359694"/>
              <a:gd name="connsiteX32" fmla="*/ 1040606 w 1414463"/>
              <a:gd name="connsiteY32" fmla="*/ 0 h 1359694"/>
              <a:gd name="connsiteX33" fmla="*/ 1059656 w 1414463"/>
              <a:gd name="connsiteY33" fmla="*/ 4763 h 1359694"/>
              <a:gd name="connsiteX34" fmla="*/ 1116806 w 1414463"/>
              <a:gd name="connsiteY34" fmla="*/ 42863 h 1359694"/>
              <a:gd name="connsiteX35" fmla="*/ 1190625 w 1414463"/>
              <a:gd name="connsiteY35" fmla="*/ 97631 h 1359694"/>
              <a:gd name="connsiteX36" fmla="*/ 1235869 w 1414463"/>
              <a:gd name="connsiteY36" fmla="*/ 140494 h 1359694"/>
              <a:gd name="connsiteX37" fmla="*/ 1262063 w 1414463"/>
              <a:gd name="connsiteY37" fmla="*/ 166688 h 1359694"/>
              <a:gd name="connsiteX38" fmla="*/ 1276350 w 1414463"/>
              <a:gd name="connsiteY38" fmla="*/ 190500 h 1359694"/>
              <a:gd name="connsiteX39" fmla="*/ 1281113 w 1414463"/>
              <a:gd name="connsiteY39" fmla="*/ 214313 h 1359694"/>
              <a:gd name="connsiteX40" fmla="*/ 1278731 w 1414463"/>
              <a:gd name="connsiteY40" fmla="*/ 233363 h 1359694"/>
              <a:gd name="connsiteX41" fmla="*/ 1266825 w 1414463"/>
              <a:gd name="connsiteY41" fmla="*/ 252413 h 1359694"/>
              <a:gd name="connsiteX42" fmla="*/ 1197769 w 1414463"/>
              <a:gd name="connsiteY42" fmla="*/ 288131 h 1359694"/>
              <a:gd name="connsiteX43" fmla="*/ 1050131 w 1414463"/>
              <a:gd name="connsiteY43" fmla="*/ 478631 h 1359694"/>
              <a:gd name="connsiteX44" fmla="*/ 881063 w 1414463"/>
              <a:gd name="connsiteY44" fmla="*/ 711994 h 1359694"/>
              <a:gd name="connsiteX45" fmla="*/ 854869 w 1414463"/>
              <a:gd name="connsiteY45" fmla="*/ 754856 h 1359694"/>
              <a:gd name="connsiteX46" fmla="*/ 845344 w 1414463"/>
              <a:gd name="connsiteY46" fmla="*/ 781050 h 1359694"/>
              <a:gd name="connsiteX47" fmla="*/ 845344 w 1414463"/>
              <a:gd name="connsiteY47" fmla="*/ 802481 h 1359694"/>
              <a:gd name="connsiteX48" fmla="*/ 847725 w 1414463"/>
              <a:gd name="connsiteY48" fmla="*/ 821531 h 1359694"/>
              <a:gd name="connsiteX49" fmla="*/ 862013 w 1414463"/>
              <a:gd name="connsiteY49" fmla="*/ 840581 h 1359694"/>
              <a:gd name="connsiteX50" fmla="*/ 919163 w 1414463"/>
              <a:gd name="connsiteY50" fmla="*/ 881063 h 1359694"/>
              <a:gd name="connsiteX51" fmla="*/ 1012031 w 1414463"/>
              <a:gd name="connsiteY51" fmla="*/ 947738 h 1359694"/>
              <a:gd name="connsiteX52" fmla="*/ 1116806 w 1414463"/>
              <a:gd name="connsiteY52" fmla="*/ 1023938 h 1359694"/>
              <a:gd name="connsiteX53" fmla="*/ 1188244 w 1414463"/>
              <a:gd name="connsiteY53" fmla="*/ 1081088 h 1359694"/>
              <a:gd name="connsiteX54" fmla="*/ 1257300 w 1414463"/>
              <a:gd name="connsiteY54" fmla="*/ 1135856 h 1359694"/>
              <a:gd name="connsiteX55" fmla="*/ 1312069 w 1414463"/>
              <a:gd name="connsiteY55" fmla="*/ 1188244 h 1359694"/>
              <a:gd name="connsiteX56" fmla="*/ 1359694 w 1414463"/>
              <a:gd name="connsiteY56" fmla="*/ 1245394 h 1359694"/>
              <a:gd name="connsiteX57" fmla="*/ 1393031 w 1414463"/>
              <a:gd name="connsiteY57" fmla="*/ 1293019 h 1359694"/>
              <a:gd name="connsiteX58" fmla="*/ 1412081 w 1414463"/>
              <a:gd name="connsiteY58" fmla="*/ 1335881 h 1359694"/>
              <a:gd name="connsiteX59" fmla="*/ 1414463 w 1414463"/>
              <a:gd name="connsiteY59" fmla="*/ 1359694 h 1359694"/>
              <a:gd name="connsiteX60" fmla="*/ 945356 w 1414463"/>
              <a:gd name="connsiteY60" fmla="*/ 1238250 h 1359694"/>
              <a:gd name="connsiteX61" fmla="*/ 952500 w 1414463"/>
              <a:gd name="connsiteY61" fmla="*/ 1209675 h 1359694"/>
              <a:gd name="connsiteX62" fmla="*/ 954881 w 1414463"/>
              <a:gd name="connsiteY62" fmla="*/ 1183481 h 1359694"/>
              <a:gd name="connsiteX63" fmla="*/ 950119 w 1414463"/>
              <a:gd name="connsiteY63" fmla="*/ 1150144 h 1359694"/>
              <a:gd name="connsiteX64" fmla="*/ 942975 w 1414463"/>
              <a:gd name="connsiteY64" fmla="*/ 1112044 h 1359694"/>
              <a:gd name="connsiteX65" fmla="*/ 935831 w 1414463"/>
              <a:gd name="connsiteY65" fmla="*/ 1085850 h 1359694"/>
              <a:gd name="connsiteX66" fmla="*/ 909638 w 1414463"/>
              <a:gd name="connsiteY66" fmla="*/ 1047750 h 1359694"/>
              <a:gd name="connsiteX67" fmla="*/ 878681 w 1414463"/>
              <a:gd name="connsiteY67" fmla="*/ 1016794 h 1359694"/>
              <a:gd name="connsiteX68" fmla="*/ 840581 w 1414463"/>
              <a:gd name="connsiteY68" fmla="*/ 988219 h 1359694"/>
              <a:gd name="connsiteX69" fmla="*/ 783431 w 1414463"/>
              <a:gd name="connsiteY69" fmla="*/ 952500 h 1359694"/>
              <a:gd name="connsiteX70" fmla="*/ 759619 w 1414463"/>
              <a:gd name="connsiteY70" fmla="*/ 938213 h 1359694"/>
              <a:gd name="connsiteX71" fmla="*/ 738188 w 1414463"/>
              <a:gd name="connsiteY71" fmla="*/ 921544 h 1359694"/>
              <a:gd name="connsiteX72" fmla="*/ 714375 w 1414463"/>
              <a:gd name="connsiteY72" fmla="*/ 892969 h 1359694"/>
              <a:gd name="connsiteX73" fmla="*/ 702469 w 1414463"/>
              <a:gd name="connsiteY73" fmla="*/ 862013 h 1359694"/>
              <a:gd name="connsiteX74" fmla="*/ 707231 w 1414463"/>
              <a:gd name="connsiteY74" fmla="*/ 823913 h 1359694"/>
              <a:gd name="connsiteX75" fmla="*/ 728663 w 1414463"/>
              <a:gd name="connsiteY75" fmla="*/ 752475 h 1359694"/>
              <a:gd name="connsiteX76" fmla="*/ 800100 w 1414463"/>
              <a:gd name="connsiteY76" fmla="*/ 566738 h 1359694"/>
              <a:gd name="connsiteX77" fmla="*/ 866775 w 1414463"/>
              <a:gd name="connsiteY77" fmla="*/ 390525 h 1359694"/>
              <a:gd name="connsiteX78" fmla="*/ 892969 w 1414463"/>
              <a:gd name="connsiteY78" fmla="*/ 323850 h 1359694"/>
              <a:gd name="connsiteX79" fmla="*/ 892969 w 1414463"/>
              <a:gd name="connsiteY79" fmla="*/ 302419 h 1359694"/>
              <a:gd name="connsiteX80" fmla="*/ 892969 w 1414463"/>
              <a:gd name="connsiteY80" fmla="*/ 280988 h 1359694"/>
              <a:gd name="connsiteX81" fmla="*/ 883444 w 1414463"/>
              <a:gd name="connsiteY81" fmla="*/ 273844 h 1359694"/>
              <a:gd name="connsiteX82" fmla="*/ 859631 w 1414463"/>
              <a:gd name="connsiteY82" fmla="*/ 276225 h 1359694"/>
              <a:gd name="connsiteX83" fmla="*/ 633413 w 1414463"/>
              <a:gd name="connsiteY83" fmla="*/ 407194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414463" h="1359694">
                <a:moveTo>
                  <a:pt x="633413" y="407194"/>
                </a:moveTo>
                <a:lnTo>
                  <a:pt x="419100" y="535781"/>
                </a:lnTo>
                <a:lnTo>
                  <a:pt x="366713" y="576263"/>
                </a:lnTo>
                <a:lnTo>
                  <a:pt x="333375" y="600075"/>
                </a:lnTo>
                <a:lnTo>
                  <a:pt x="326231" y="602456"/>
                </a:lnTo>
                <a:lnTo>
                  <a:pt x="309563" y="604838"/>
                </a:lnTo>
                <a:lnTo>
                  <a:pt x="261938" y="597694"/>
                </a:lnTo>
                <a:lnTo>
                  <a:pt x="233363" y="583406"/>
                </a:lnTo>
                <a:lnTo>
                  <a:pt x="200025" y="559594"/>
                </a:lnTo>
                <a:lnTo>
                  <a:pt x="169069" y="533400"/>
                </a:lnTo>
                <a:lnTo>
                  <a:pt x="135731" y="495300"/>
                </a:lnTo>
                <a:lnTo>
                  <a:pt x="107156" y="452438"/>
                </a:lnTo>
                <a:lnTo>
                  <a:pt x="64294" y="373856"/>
                </a:lnTo>
                <a:lnTo>
                  <a:pt x="21431" y="285750"/>
                </a:lnTo>
                <a:lnTo>
                  <a:pt x="2381" y="245269"/>
                </a:lnTo>
                <a:lnTo>
                  <a:pt x="0" y="228600"/>
                </a:lnTo>
                <a:lnTo>
                  <a:pt x="0" y="216694"/>
                </a:lnTo>
                <a:lnTo>
                  <a:pt x="4763" y="204788"/>
                </a:lnTo>
                <a:lnTo>
                  <a:pt x="14288" y="202406"/>
                </a:lnTo>
                <a:lnTo>
                  <a:pt x="28575" y="202406"/>
                </a:lnTo>
                <a:lnTo>
                  <a:pt x="61913" y="221456"/>
                </a:lnTo>
                <a:lnTo>
                  <a:pt x="104775" y="257175"/>
                </a:lnTo>
                <a:lnTo>
                  <a:pt x="135731" y="283369"/>
                </a:lnTo>
                <a:lnTo>
                  <a:pt x="164306" y="300038"/>
                </a:lnTo>
                <a:lnTo>
                  <a:pt x="202406" y="323850"/>
                </a:lnTo>
                <a:lnTo>
                  <a:pt x="245269" y="342900"/>
                </a:lnTo>
                <a:lnTo>
                  <a:pt x="276225" y="350044"/>
                </a:lnTo>
                <a:lnTo>
                  <a:pt x="304800" y="352425"/>
                </a:lnTo>
                <a:lnTo>
                  <a:pt x="335756" y="352425"/>
                </a:lnTo>
                <a:lnTo>
                  <a:pt x="373856" y="345281"/>
                </a:lnTo>
                <a:lnTo>
                  <a:pt x="445294" y="311944"/>
                </a:lnTo>
                <a:lnTo>
                  <a:pt x="800100" y="130969"/>
                </a:lnTo>
                <a:lnTo>
                  <a:pt x="1040606" y="0"/>
                </a:lnTo>
                <a:lnTo>
                  <a:pt x="1059656" y="4763"/>
                </a:lnTo>
                <a:lnTo>
                  <a:pt x="1116806" y="42863"/>
                </a:lnTo>
                <a:lnTo>
                  <a:pt x="1190625" y="97631"/>
                </a:lnTo>
                <a:lnTo>
                  <a:pt x="1235869" y="140494"/>
                </a:lnTo>
                <a:lnTo>
                  <a:pt x="1262063" y="166688"/>
                </a:lnTo>
                <a:lnTo>
                  <a:pt x="1276350" y="190500"/>
                </a:lnTo>
                <a:lnTo>
                  <a:pt x="1281113" y="214313"/>
                </a:lnTo>
                <a:lnTo>
                  <a:pt x="1278731" y="233363"/>
                </a:lnTo>
                <a:lnTo>
                  <a:pt x="1266825" y="252413"/>
                </a:lnTo>
                <a:lnTo>
                  <a:pt x="1197769" y="288131"/>
                </a:lnTo>
                <a:lnTo>
                  <a:pt x="1050131" y="478631"/>
                </a:lnTo>
                <a:lnTo>
                  <a:pt x="881063" y="711994"/>
                </a:lnTo>
                <a:lnTo>
                  <a:pt x="854869" y="754856"/>
                </a:lnTo>
                <a:lnTo>
                  <a:pt x="845344" y="781050"/>
                </a:lnTo>
                <a:lnTo>
                  <a:pt x="845344" y="802481"/>
                </a:lnTo>
                <a:lnTo>
                  <a:pt x="847725" y="821531"/>
                </a:lnTo>
                <a:lnTo>
                  <a:pt x="862013" y="840581"/>
                </a:lnTo>
                <a:lnTo>
                  <a:pt x="919163" y="881063"/>
                </a:lnTo>
                <a:lnTo>
                  <a:pt x="1012031" y="947738"/>
                </a:lnTo>
                <a:lnTo>
                  <a:pt x="1116806" y="1023938"/>
                </a:lnTo>
                <a:lnTo>
                  <a:pt x="1188244" y="1081088"/>
                </a:lnTo>
                <a:lnTo>
                  <a:pt x="1257300" y="1135856"/>
                </a:lnTo>
                <a:lnTo>
                  <a:pt x="1312069" y="1188244"/>
                </a:lnTo>
                <a:lnTo>
                  <a:pt x="1359694" y="1245394"/>
                </a:lnTo>
                <a:lnTo>
                  <a:pt x="1393031" y="1293019"/>
                </a:lnTo>
                <a:lnTo>
                  <a:pt x="1412081" y="1335881"/>
                </a:lnTo>
                <a:lnTo>
                  <a:pt x="1414463" y="1359694"/>
                </a:lnTo>
                <a:lnTo>
                  <a:pt x="945356" y="1238250"/>
                </a:lnTo>
                <a:lnTo>
                  <a:pt x="952500" y="1209675"/>
                </a:lnTo>
                <a:lnTo>
                  <a:pt x="954881" y="1183481"/>
                </a:lnTo>
                <a:lnTo>
                  <a:pt x="950119" y="1150144"/>
                </a:lnTo>
                <a:lnTo>
                  <a:pt x="942975" y="1112044"/>
                </a:lnTo>
                <a:lnTo>
                  <a:pt x="935831" y="1085850"/>
                </a:lnTo>
                <a:lnTo>
                  <a:pt x="909638" y="1047750"/>
                </a:lnTo>
                <a:lnTo>
                  <a:pt x="878681" y="1016794"/>
                </a:lnTo>
                <a:lnTo>
                  <a:pt x="840581" y="988219"/>
                </a:lnTo>
                <a:lnTo>
                  <a:pt x="783431" y="952500"/>
                </a:lnTo>
                <a:lnTo>
                  <a:pt x="759619" y="938213"/>
                </a:lnTo>
                <a:lnTo>
                  <a:pt x="738188" y="921544"/>
                </a:lnTo>
                <a:lnTo>
                  <a:pt x="714375" y="892969"/>
                </a:lnTo>
                <a:lnTo>
                  <a:pt x="702469" y="862013"/>
                </a:lnTo>
                <a:lnTo>
                  <a:pt x="707231" y="823913"/>
                </a:lnTo>
                <a:lnTo>
                  <a:pt x="728663" y="752475"/>
                </a:lnTo>
                <a:lnTo>
                  <a:pt x="800100" y="566738"/>
                </a:lnTo>
                <a:lnTo>
                  <a:pt x="866775" y="390525"/>
                </a:lnTo>
                <a:lnTo>
                  <a:pt x="892969" y="323850"/>
                </a:lnTo>
                <a:lnTo>
                  <a:pt x="892969" y="302419"/>
                </a:lnTo>
                <a:lnTo>
                  <a:pt x="892969" y="280988"/>
                </a:lnTo>
                <a:lnTo>
                  <a:pt x="883444" y="273844"/>
                </a:lnTo>
                <a:lnTo>
                  <a:pt x="859631" y="276225"/>
                </a:lnTo>
                <a:lnTo>
                  <a:pt x="633413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CCC9F6-E96F-4772-9F0F-439494522591}"/>
              </a:ext>
            </a:extLst>
          </p:cNvPr>
          <p:cNvSpPr/>
          <p:nvPr/>
        </p:nvSpPr>
        <p:spPr>
          <a:xfrm>
            <a:off x="3829050" y="4533900"/>
            <a:ext cx="1289050" cy="661988"/>
          </a:xfrm>
          <a:custGeom>
            <a:avLst/>
            <a:gdLst>
              <a:gd name="connsiteX0" fmla="*/ 771525 w 1288256"/>
              <a:gd name="connsiteY0" fmla="*/ 357188 h 661988"/>
              <a:gd name="connsiteX1" fmla="*/ 554831 w 1288256"/>
              <a:gd name="connsiteY1" fmla="*/ 433388 h 661988"/>
              <a:gd name="connsiteX2" fmla="*/ 395288 w 1288256"/>
              <a:gd name="connsiteY2" fmla="*/ 500063 h 661988"/>
              <a:gd name="connsiteX3" fmla="*/ 333375 w 1288256"/>
              <a:gd name="connsiteY3" fmla="*/ 526256 h 661988"/>
              <a:gd name="connsiteX4" fmla="*/ 147638 w 1288256"/>
              <a:gd name="connsiteY4" fmla="*/ 661988 h 661988"/>
              <a:gd name="connsiteX5" fmla="*/ 0 w 1288256"/>
              <a:gd name="connsiteY5" fmla="*/ 614363 h 661988"/>
              <a:gd name="connsiteX6" fmla="*/ 14288 w 1288256"/>
              <a:gd name="connsiteY6" fmla="*/ 581025 h 661988"/>
              <a:gd name="connsiteX7" fmla="*/ 42863 w 1288256"/>
              <a:gd name="connsiteY7" fmla="*/ 552450 h 661988"/>
              <a:gd name="connsiteX8" fmla="*/ 78581 w 1288256"/>
              <a:gd name="connsiteY8" fmla="*/ 528638 h 661988"/>
              <a:gd name="connsiteX9" fmla="*/ 140494 w 1288256"/>
              <a:gd name="connsiteY9" fmla="*/ 504825 h 661988"/>
              <a:gd name="connsiteX10" fmla="*/ 230981 w 1288256"/>
              <a:gd name="connsiteY10" fmla="*/ 476250 h 661988"/>
              <a:gd name="connsiteX11" fmla="*/ 338138 w 1288256"/>
              <a:gd name="connsiteY11" fmla="*/ 419100 h 661988"/>
              <a:gd name="connsiteX12" fmla="*/ 523875 w 1288256"/>
              <a:gd name="connsiteY12" fmla="*/ 311944 h 661988"/>
              <a:gd name="connsiteX13" fmla="*/ 685800 w 1288256"/>
              <a:gd name="connsiteY13" fmla="*/ 216694 h 661988"/>
              <a:gd name="connsiteX14" fmla="*/ 733425 w 1288256"/>
              <a:gd name="connsiteY14" fmla="*/ 180975 h 661988"/>
              <a:gd name="connsiteX15" fmla="*/ 766763 w 1288256"/>
              <a:gd name="connsiteY15" fmla="*/ 157163 h 661988"/>
              <a:gd name="connsiteX16" fmla="*/ 792956 w 1288256"/>
              <a:gd name="connsiteY16" fmla="*/ 130969 h 661988"/>
              <a:gd name="connsiteX17" fmla="*/ 812006 w 1288256"/>
              <a:gd name="connsiteY17" fmla="*/ 100013 h 661988"/>
              <a:gd name="connsiteX18" fmla="*/ 840581 w 1288256"/>
              <a:gd name="connsiteY18" fmla="*/ 0 h 661988"/>
              <a:gd name="connsiteX19" fmla="*/ 1283494 w 1288256"/>
              <a:gd name="connsiteY19" fmla="*/ 161925 h 661988"/>
              <a:gd name="connsiteX20" fmla="*/ 1288256 w 1288256"/>
              <a:gd name="connsiteY20" fmla="*/ 188119 h 661988"/>
              <a:gd name="connsiteX21" fmla="*/ 1281113 w 1288256"/>
              <a:gd name="connsiteY21" fmla="*/ 214313 h 661988"/>
              <a:gd name="connsiteX22" fmla="*/ 1257300 w 1288256"/>
              <a:gd name="connsiteY22" fmla="*/ 238125 h 661988"/>
              <a:gd name="connsiteX23" fmla="*/ 1209675 w 1288256"/>
              <a:gd name="connsiteY23" fmla="*/ 257175 h 661988"/>
              <a:gd name="connsiteX24" fmla="*/ 1107281 w 1288256"/>
              <a:gd name="connsiteY24" fmla="*/ 273844 h 661988"/>
              <a:gd name="connsiteX25" fmla="*/ 919163 w 1288256"/>
              <a:gd name="connsiteY25" fmla="*/ 316706 h 661988"/>
              <a:gd name="connsiteX26" fmla="*/ 771525 w 1288256"/>
              <a:gd name="connsiteY26" fmla="*/ 3571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8256" h="661988">
                <a:moveTo>
                  <a:pt x="771525" y="357188"/>
                </a:moveTo>
                <a:lnTo>
                  <a:pt x="554831" y="433388"/>
                </a:lnTo>
                <a:lnTo>
                  <a:pt x="395288" y="500063"/>
                </a:lnTo>
                <a:lnTo>
                  <a:pt x="333375" y="526256"/>
                </a:lnTo>
                <a:lnTo>
                  <a:pt x="147638" y="661988"/>
                </a:lnTo>
                <a:lnTo>
                  <a:pt x="0" y="614363"/>
                </a:lnTo>
                <a:lnTo>
                  <a:pt x="14288" y="581025"/>
                </a:lnTo>
                <a:lnTo>
                  <a:pt x="42863" y="552450"/>
                </a:lnTo>
                <a:lnTo>
                  <a:pt x="78581" y="528638"/>
                </a:lnTo>
                <a:lnTo>
                  <a:pt x="140494" y="504825"/>
                </a:lnTo>
                <a:lnTo>
                  <a:pt x="230981" y="476250"/>
                </a:lnTo>
                <a:lnTo>
                  <a:pt x="338138" y="419100"/>
                </a:lnTo>
                <a:lnTo>
                  <a:pt x="523875" y="311944"/>
                </a:lnTo>
                <a:lnTo>
                  <a:pt x="685800" y="216694"/>
                </a:lnTo>
                <a:lnTo>
                  <a:pt x="733425" y="180975"/>
                </a:lnTo>
                <a:lnTo>
                  <a:pt x="766763" y="157163"/>
                </a:lnTo>
                <a:lnTo>
                  <a:pt x="792956" y="130969"/>
                </a:lnTo>
                <a:lnTo>
                  <a:pt x="812006" y="100013"/>
                </a:lnTo>
                <a:lnTo>
                  <a:pt x="840581" y="0"/>
                </a:lnTo>
                <a:lnTo>
                  <a:pt x="1283494" y="161925"/>
                </a:lnTo>
                <a:lnTo>
                  <a:pt x="1288256" y="188119"/>
                </a:lnTo>
                <a:lnTo>
                  <a:pt x="1281113" y="214313"/>
                </a:lnTo>
                <a:lnTo>
                  <a:pt x="1257300" y="238125"/>
                </a:lnTo>
                <a:lnTo>
                  <a:pt x="1209675" y="257175"/>
                </a:lnTo>
                <a:lnTo>
                  <a:pt x="1107281" y="273844"/>
                </a:lnTo>
                <a:lnTo>
                  <a:pt x="919163" y="316706"/>
                </a:lnTo>
                <a:lnTo>
                  <a:pt x="771525" y="3571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AA58AD-FEF4-43CA-88F7-7EC3DF9611BB}"/>
              </a:ext>
            </a:extLst>
          </p:cNvPr>
          <p:cNvSpPr/>
          <p:nvPr/>
        </p:nvSpPr>
        <p:spPr>
          <a:xfrm>
            <a:off x="3787776" y="5089525"/>
            <a:ext cx="4564063" cy="971550"/>
          </a:xfrm>
          <a:custGeom>
            <a:avLst/>
            <a:gdLst>
              <a:gd name="connsiteX0" fmla="*/ 2263140 w 4564380"/>
              <a:gd name="connsiteY0" fmla="*/ 590550 h 971550"/>
              <a:gd name="connsiteX1" fmla="*/ 1737360 w 4564380"/>
              <a:gd name="connsiteY1" fmla="*/ 434340 h 971550"/>
              <a:gd name="connsiteX2" fmla="*/ 1443990 w 4564380"/>
              <a:gd name="connsiteY2" fmla="*/ 354330 h 971550"/>
              <a:gd name="connsiteX3" fmla="*/ 1177290 w 4564380"/>
              <a:gd name="connsiteY3" fmla="*/ 297180 h 971550"/>
              <a:gd name="connsiteX4" fmla="*/ 746760 w 4564380"/>
              <a:gd name="connsiteY4" fmla="*/ 228600 h 971550"/>
              <a:gd name="connsiteX5" fmla="*/ 582930 w 4564380"/>
              <a:gd name="connsiteY5" fmla="*/ 213360 h 971550"/>
              <a:gd name="connsiteX6" fmla="*/ 483870 w 4564380"/>
              <a:gd name="connsiteY6" fmla="*/ 217170 h 971550"/>
              <a:gd name="connsiteX7" fmla="*/ 308610 w 4564380"/>
              <a:gd name="connsiteY7" fmla="*/ 243840 h 971550"/>
              <a:gd name="connsiteX8" fmla="*/ 125730 w 4564380"/>
              <a:gd name="connsiteY8" fmla="*/ 278130 h 971550"/>
              <a:gd name="connsiteX9" fmla="*/ 87630 w 4564380"/>
              <a:gd name="connsiteY9" fmla="*/ 281940 h 971550"/>
              <a:gd name="connsiteX10" fmla="*/ 45720 w 4564380"/>
              <a:gd name="connsiteY10" fmla="*/ 262890 h 971550"/>
              <a:gd name="connsiteX11" fmla="*/ 3810 w 4564380"/>
              <a:gd name="connsiteY11" fmla="*/ 228600 h 971550"/>
              <a:gd name="connsiteX12" fmla="*/ 0 w 4564380"/>
              <a:gd name="connsiteY12" fmla="*/ 209550 h 971550"/>
              <a:gd name="connsiteX13" fmla="*/ 7620 w 4564380"/>
              <a:gd name="connsiteY13" fmla="*/ 140970 h 971550"/>
              <a:gd name="connsiteX14" fmla="*/ 26670 w 4564380"/>
              <a:gd name="connsiteY14" fmla="*/ 68580 h 971550"/>
              <a:gd name="connsiteX15" fmla="*/ 60960 w 4564380"/>
              <a:gd name="connsiteY15" fmla="*/ 19050 h 971550"/>
              <a:gd name="connsiteX16" fmla="*/ 125730 w 4564380"/>
              <a:gd name="connsiteY16" fmla="*/ 0 h 971550"/>
              <a:gd name="connsiteX17" fmla="*/ 236220 w 4564380"/>
              <a:gd name="connsiteY17" fmla="*/ 64770 h 971550"/>
              <a:gd name="connsiteX18" fmla="*/ 381000 w 4564380"/>
              <a:gd name="connsiteY18" fmla="*/ 60960 h 971550"/>
              <a:gd name="connsiteX19" fmla="*/ 655320 w 4564380"/>
              <a:gd name="connsiteY19" fmla="*/ 64770 h 971550"/>
              <a:gd name="connsiteX20" fmla="*/ 883920 w 4564380"/>
              <a:gd name="connsiteY20" fmla="*/ 80010 h 971550"/>
              <a:gd name="connsiteX21" fmla="*/ 1036320 w 4564380"/>
              <a:gd name="connsiteY21" fmla="*/ 91440 h 971550"/>
              <a:gd name="connsiteX22" fmla="*/ 1337310 w 4564380"/>
              <a:gd name="connsiteY22" fmla="*/ 140970 h 971550"/>
              <a:gd name="connsiteX23" fmla="*/ 1592580 w 4564380"/>
              <a:gd name="connsiteY23" fmla="*/ 194310 h 971550"/>
              <a:gd name="connsiteX24" fmla="*/ 1908810 w 4564380"/>
              <a:gd name="connsiteY24" fmla="*/ 266700 h 971550"/>
              <a:gd name="connsiteX25" fmla="*/ 2350770 w 4564380"/>
              <a:gd name="connsiteY25" fmla="*/ 377190 h 971550"/>
              <a:gd name="connsiteX26" fmla="*/ 2613660 w 4564380"/>
              <a:gd name="connsiteY26" fmla="*/ 441960 h 971550"/>
              <a:gd name="connsiteX27" fmla="*/ 2948940 w 4564380"/>
              <a:gd name="connsiteY27" fmla="*/ 514350 h 971550"/>
              <a:gd name="connsiteX28" fmla="*/ 3150870 w 4564380"/>
              <a:gd name="connsiteY28" fmla="*/ 548640 h 971550"/>
              <a:gd name="connsiteX29" fmla="*/ 3345180 w 4564380"/>
              <a:gd name="connsiteY29" fmla="*/ 575310 h 971550"/>
              <a:gd name="connsiteX30" fmla="*/ 3630930 w 4564380"/>
              <a:gd name="connsiteY30" fmla="*/ 601980 h 971550"/>
              <a:gd name="connsiteX31" fmla="*/ 3962400 w 4564380"/>
              <a:gd name="connsiteY31" fmla="*/ 613410 h 971550"/>
              <a:gd name="connsiteX32" fmla="*/ 4331970 w 4564380"/>
              <a:gd name="connsiteY32" fmla="*/ 598170 h 971550"/>
              <a:gd name="connsiteX33" fmla="*/ 4507230 w 4564380"/>
              <a:gd name="connsiteY33" fmla="*/ 590550 h 971550"/>
              <a:gd name="connsiteX34" fmla="*/ 4549140 w 4564380"/>
              <a:gd name="connsiteY34" fmla="*/ 594360 h 971550"/>
              <a:gd name="connsiteX35" fmla="*/ 4564380 w 4564380"/>
              <a:gd name="connsiteY35" fmla="*/ 601980 h 971550"/>
              <a:gd name="connsiteX36" fmla="*/ 4564380 w 4564380"/>
              <a:gd name="connsiteY36" fmla="*/ 613410 h 971550"/>
              <a:gd name="connsiteX37" fmla="*/ 4552950 w 4564380"/>
              <a:gd name="connsiteY37" fmla="*/ 640080 h 971550"/>
              <a:gd name="connsiteX38" fmla="*/ 4530090 w 4564380"/>
              <a:gd name="connsiteY38" fmla="*/ 662940 h 971550"/>
              <a:gd name="connsiteX39" fmla="*/ 4271010 w 4564380"/>
              <a:gd name="connsiteY39" fmla="*/ 742950 h 971550"/>
              <a:gd name="connsiteX40" fmla="*/ 3928110 w 4564380"/>
              <a:gd name="connsiteY40" fmla="*/ 857250 h 971550"/>
              <a:gd name="connsiteX41" fmla="*/ 3627120 w 4564380"/>
              <a:gd name="connsiteY41" fmla="*/ 956310 h 971550"/>
              <a:gd name="connsiteX42" fmla="*/ 3562350 w 4564380"/>
              <a:gd name="connsiteY42" fmla="*/ 971550 h 971550"/>
              <a:gd name="connsiteX43" fmla="*/ 3520440 w 4564380"/>
              <a:gd name="connsiteY43" fmla="*/ 971550 h 971550"/>
              <a:gd name="connsiteX44" fmla="*/ 3390900 w 4564380"/>
              <a:gd name="connsiteY44" fmla="*/ 944880 h 971550"/>
              <a:gd name="connsiteX45" fmla="*/ 3063240 w 4564380"/>
              <a:gd name="connsiteY45" fmla="*/ 838200 h 971550"/>
              <a:gd name="connsiteX46" fmla="*/ 2263140 w 4564380"/>
              <a:gd name="connsiteY46" fmla="*/ 5905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64380" h="971550">
                <a:moveTo>
                  <a:pt x="2263140" y="590550"/>
                </a:moveTo>
                <a:lnTo>
                  <a:pt x="1737360" y="434340"/>
                </a:lnTo>
                <a:lnTo>
                  <a:pt x="1443990" y="354330"/>
                </a:lnTo>
                <a:lnTo>
                  <a:pt x="1177290" y="297180"/>
                </a:lnTo>
                <a:lnTo>
                  <a:pt x="746760" y="228600"/>
                </a:lnTo>
                <a:lnTo>
                  <a:pt x="582930" y="213360"/>
                </a:lnTo>
                <a:lnTo>
                  <a:pt x="483870" y="217170"/>
                </a:lnTo>
                <a:lnTo>
                  <a:pt x="308610" y="243840"/>
                </a:lnTo>
                <a:lnTo>
                  <a:pt x="125730" y="278130"/>
                </a:lnTo>
                <a:lnTo>
                  <a:pt x="87630" y="281940"/>
                </a:lnTo>
                <a:lnTo>
                  <a:pt x="45720" y="262890"/>
                </a:lnTo>
                <a:lnTo>
                  <a:pt x="3810" y="228600"/>
                </a:lnTo>
                <a:lnTo>
                  <a:pt x="0" y="209550"/>
                </a:lnTo>
                <a:lnTo>
                  <a:pt x="7620" y="140970"/>
                </a:lnTo>
                <a:lnTo>
                  <a:pt x="26670" y="68580"/>
                </a:lnTo>
                <a:lnTo>
                  <a:pt x="60960" y="19050"/>
                </a:lnTo>
                <a:lnTo>
                  <a:pt x="125730" y="0"/>
                </a:lnTo>
                <a:lnTo>
                  <a:pt x="236220" y="64770"/>
                </a:lnTo>
                <a:lnTo>
                  <a:pt x="381000" y="60960"/>
                </a:lnTo>
                <a:lnTo>
                  <a:pt x="655320" y="64770"/>
                </a:lnTo>
                <a:lnTo>
                  <a:pt x="883920" y="80010"/>
                </a:lnTo>
                <a:lnTo>
                  <a:pt x="1036320" y="91440"/>
                </a:lnTo>
                <a:lnTo>
                  <a:pt x="1337310" y="140970"/>
                </a:lnTo>
                <a:lnTo>
                  <a:pt x="1592580" y="194310"/>
                </a:lnTo>
                <a:lnTo>
                  <a:pt x="1908810" y="266700"/>
                </a:lnTo>
                <a:lnTo>
                  <a:pt x="2350770" y="377190"/>
                </a:lnTo>
                <a:lnTo>
                  <a:pt x="2613660" y="441960"/>
                </a:lnTo>
                <a:lnTo>
                  <a:pt x="2948940" y="514350"/>
                </a:lnTo>
                <a:lnTo>
                  <a:pt x="3150870" y="548640"/>
                </a:lnTo>
                <a:lnTo>
                  <a:pt x="3345180" y="575310"/>
                </a:lnTo>
                <a:lnTo>
                  <a:pt x="3630930" y="601980"/>
                </a:lnTo>
                <a:lnTo>
                  <a:pt x="3962400" y="613410"/>
                </a:lnTo>
                <a:lnTo>
                  <a:pt x="4331970" y="598170"/>
                </a:lnTo>
                <a:lnTo>
                  <a:pt x="4507230" y="590550"/>
                </a:lnTo>
                <a:lnTo>
                  <a:pt x="4549140" y="594360"/>
                </a:lnTo>
                <a:lnTo>
                  <a:pt x="4564380" y="601980"/>
                </a:lnTo>
                <a:lnTo>
                  <a:pt x="4564380" y="613410"/>
                </a:lnTo>
                <a:lnTo>
                  <a:pt x="4552950" y="640080"/>
                </a:lnTo>
                <a:lnTo>
                  <a:pt x="4530090" y="662940"/>
                </a:lnTo>
                <a:lnTo>
                  <a:pt x="4271010" y="742950"/>
                </a:lnTo>
                <a:lnTo>
                  <a:pt x="3928110" y="857250"/>
                </a:lnTo>
                <a:lnTo>
                  <a:pt x="3627120" y="956310"/>
                </a:lnTo>
                <a:lnTo>
                  <a:pt x="3562350" y="971550"/>
                </a:lnTo>
                <a:lnTo>
                  <a:pt x="3520440" y="971550"/>
                </a:lnTo>
                <a:lnTo>
                  <a:pt x="3390900" y="944880"/>
                </a:lnTo>
                <a:lnTo>
                  <a:pt x="3063240" y="838200"/>
                </a:lnTo>
                <a:lnTo>
                  <a:pt x="2263140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D7B5692-3363-44AA-9EC1-A7268BD427FE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1AF9D69-AE4E-420B-B336-5110F9D4BAFB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45D061E-1D13-4DDF-BF8A-291C0ECD82A6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1743D0B-AE15-49D9-A448-6DCF9A960817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EFF0EA8-2F0C-4911-AD3C-EA0FDA9B12F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AD67E4FF-3E15-4523-B3F6-072C33AE1888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B08479BA-C945-4837-B5FD-53F69287C866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29B5E82-E187-4D93-A87A-7375AD073454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83FB3D42-EFB9-43C6-94F0-A05C9A4E75A1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E00FA1BF-9513-4728-9AE3-617F07819AA9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1FDDB8B9-18A2-4971-B555-6B31CD26B92D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35E02E1-E0F6-4201-AD35-F2BCE19B0805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C7511B12-44C5-4331-B114-58999F81C5F7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6CFC761-D7AE-4CC9-BFAF-0792D46041C9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417382A-3E7D-4361-9D72-68B0B97EA8EB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F048889-14AB-4215-B159-957F74652C3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4345B3A-B764-440A-81B9-09A92069CB41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34A96B0-2DCD-420D-9970-B59FC281F4D1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BB923007-C828-436F-8216-3790531EDBB5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7DF25BE-896F-4358-A8C9-9DECF8BB4EDA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10A871F-C458-4FBD-AF00-09F81B2F598C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5C18367-9B22-4CEF-AA26-BE0C9BD813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9656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3D692A-872A-4472-A5A5-36DDADBD3CCD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953DCAC-ACFC-4C0A-B290-E30FF3F57735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6EEC130F-8361-4930-A641-BFF5587E7BE4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D675342F-7648-45AD-9CFA-94518A1DCEA4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E042DC80-1C3D-4611-994F-D0ECDCB21436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6728D22-246B-4609-9980-D61FA103434A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866467C1-E7B9-4B7F-A851-989F07DC8BCC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02A03A85-0DCE-4E09-86FD-2E2CA3F7B3FF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B95F4A42-E233-4EBF-BB3D-622F32DE7994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10EC855B-7405-4F8F-93CF-9110F8CB6594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604EC17D-2CA4-4A51-9B9A-4879384DA7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383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026F4D-5A74-49CA-ADB6-79AAADC948F2}"/>
              </a:ext>
            </a:extLst>
          </p:cNvPr>
          <p:cNvSpPr/>
          <p:nvPr/>
        </p:nvSpPr>
        <p:spPr>
          <a:xfrm>
            <a:off x="3684591" y="2446338"/>
            <a:ext cx="1709737" cy="469900"/>
          </a:xfrm>
          <a:custGeom>
            <a:avLst/>
            <a:gdLst>
              <a:gd name="connsiteX0" fmla="*/ 731044 w 1709737"/>
              <a:gd name="connsiteY0" fmla="*/ 409575 h 471487"/>
              <a:gd name="connsiteX1" fmla="*/ 569119 w 1709737"/>
              <a:gd name="connsiteY1" fmla="*/ 447675 h 471487"/>
              <a:gd name="connsiteX2" fmla="*/ 509587 w 1709737"/>
              <a:gd name="connsiteY2" fmla="*/ 459581 h 471487"/>
              <a:gd name="connsiteX3" fmla="*/ 461962 w 1709737"/>
              <a:gd name="connsiteY3" fmla="*/ 466725 h 471487"/>
              <a:gd name="connsiteX4" fmla="*/ 404812 w 1709737"/>
              <a:gd name="connsiteY4" fmla="*/ 471487 h 471487"/>
              <a:gd name="connsiteX5" fmla="*/ 345281 w 1709737"/>
              <a:gd name="connsiteY5" fmla="*/ 471487 h 471487"/>
              <a:gd name="connsiteX6" fmla="*/ 295275 w 1709737"/>
              <a:gd name="connsiteY6" fmla="*/ 464344 h 471487"/>
              <a:gd name="connsiteX7" fmla="*/ 235744 w 1709737"/>
              <a:gd name="connsiteY7" fmla="*/ 454819 h 471487"/>
              <a:gd name="connsiteX8" fmla="*/ 192881 w 1709737"/>
              <a:gd name="connsiteY8" fmla="*/ 442912 h 471487"/>
              <a:gd name="connsiteX9" fmla="*/ 152400 w 1709737"/>
              <a:gd name="connsiteY9" fmla="*/ 426244 h 471487"/>
              <a:gd name="connsiteX10" fmla="*/ 119062 w 1709737"/>
              <a:gd name="connsiteY10" fmla="*/ 404812 h 471487"/>
              <a:gd name="connsiteX11" fmla="*/ 92869 w 1709737"/>
              <a:gd name="connsiteY11" fmla="*/ 383381 h 471487"/>
              <a:gd name="connsiteX12" fmla="*/ 71437 w 1709737"/>
              <a:gd name="connsiteY12" fmla="*/ 364331 h 471487"/>
              <a:gd name="connsiteX13" fmla="*/ 52387 w 1709737"/>
              <a:gd name="connsiteY13" fmla="*/ 340519 h 471487"/>
              <a:gd name="connsiteX14" fmla="*/ 28575 w 1709737"/>
              <a:gd name="connsiteY14" fmla="*/ 302419 h 471487"/>
              <a:gd name="connsiteX15" fmla="*/ 11906 w 1709737"/>
              <a:gd name="connsiteY15" fmla="*/ 269081 h 471487"/>
              <a:gd name="connsiteX16" fmla="*/ 2381 w 1709737"/>
              <a:gd name="connsiteY16" fmla="*/ 233362 h 471487"/>
              <a:gd name="connsiteX17" fmla="*/ 0 w 1709737"/>
              <a:gd name="connsiteY17" fmla="*/ 221456 h 471487"/>
              <a:gd name="connsiteX18" fmla="*/ 4762 w 1709737"/>
              <a:gd name="connsiteY18" fmla="*/ 209550 h 471487"/>
              <a:gd name="connsiteX19" fmla="*/ 16669 w 1709737"/>
              <a:gd name="connsiteY19" fmla="*/ 204787 h 471487"/>
              <a:gd name="connsiteX20" fmla="*/ 42862 w 1709737"/>
              <a:gd name="connsiteY20" fmla="*/ 214312 h 471487"/>
              <a:gd name="connsiteX21" fmla="*/ 88106 w 1709737"/>
              <a:gd name="connsiteY21" fmla="*/ 240506 h 471487"/>
              <a:gd name="connsiteX22" fmla="*/ 145256 w 1709737"/>
              <a:gd name="connsiteY22" fmla="*/ 266700 h 471487"/>
              <a:gd name="connsiteX23" fmla="*/ 200025 w 1709737"/>
              <a:gd name="connsiteY23" fmla="*/ 285750 h 471487"/>
              <a:gd name="connsiteX24" fmla="*/ 247650 w 1709737"/>
              <a:gd name="connsiteY24" fmla="*/ 295275 h 471487"/>
              <a:gd name="connsiteX25" fmla="*/ 295275 w 1709737"/>
              <a:gd name="connsiteY25" fmla="*/ 300037 h 471487"/>
              <a:gd name="connsiteX26" fmla="*/ 428625 w 1709737"/>
              <a:gd name="connsiteY26" fmla="*/ 283369 h 471487"/>
              <a:gd name="connsiteX27" fmla="*/ 661987 w 1709737"/>
              <a:gd name="connsiteY27" fmla="*/ 240506 h 471487"/>
              <a:gd name="connsiteX28" fmla="*/ 862012 w 1709737"/>
              <a:gd name="connsiteY28" fmla="*/ 192881 h 471487"/>
              <a:gd name="connsiteX29" fmla="*/ 1071562 w 1709737"/>
              <a:gd name="connsiteY29" fmla="*/ 133350 h 471487"/>
              <a:gd name="connsiteX30" fmla="*/ 1212056 w 1709737"/>
              <a:gd name="connsiteY30" fmla="*/ 109537 h 471487"/>
              <a:gd name="connsiteX31" fmla="*/ 1421606 w 1709737"/>
              <a:gd name="connsiteY31" fmla="*/ 2381 h 471487"/>
              <a:gd name="connsiteX32" fmla="*/ 1476375 w 1709737"/>
              <a:gd name="connsiteY32" fmla="*/ 0 h 471487"/>
              <a:gd name="connsiteX33" fmla="*/ 1543050 w 1709737"/>
              <a:gd name="connsiteY33" fmla="*/ 4762 h 471487"/>
              <a:gd name="connsiteX34" fmla="*/ 1595437 w 1709737"/>
              <a:gd name="connsiteY34" fmla="*/ 11906 h 471487"/>
              <a:gd name="connsiteX35" fmla="*/ 1619250 w 1709737"/>
              <a:gd name="connsiteY35" fmla="*/ 19050 h 471487"/>
              <a:gd name="connsiteX36" fmla="*/ 1645444 w 1709737"/>
              <a:gd name="connsiteY36" fmla="*/ 30956 h 471487"/>
              <a:gd name="connsiteX37" fmla="*/ 1676400 w 1709737"/>
              <a:gd name="connsiteY37" fmla="*/ 50006 h 471487"/>
              <a:gd name="connsiteX38" fmla="*/ 1695450 w 1709737"/>
              <a:gd name="connsiteY38" fmla="*/ 73819 h 471487"/>
              <a:gd name="connsiteX39" fmla="*/ 1707356 w 1709737"/>
              <a:gd name="connsiteY39" fmla="*/ 95250 h 471487"/>
              <a:gd name="connsiteX40" fmla="*/ 1709737 w 1709737"/>
              <a:gd name="connsiteY40" fmla="*/ 116681 h 471487"/>
              <a:gd name="connsiteX41" fmla="*/ 1700212 w 1709737"/>
              <a:gd name="connsiteY41" fmla="*/ 140494 h 471487"/>
              <a:gd name="connsiteX42" fmla="*/ 1671637 w 1709737"/>
              <a:gd name="connsiteY42" fmla="*/ 164306 h 471487"/>
              <a:gd name="connsiteX43" fmla="*/ 1635919 w 1709737"/>
              <a:gd name="connsiteY43" fmla="*/ 185737 h 471487"/>
              <a:gd name="connsiteX44" fmla="*/ 1590675 w 1709737"/>
              <a:gd name="connsiteY44" fmla="*/ 202406 h 471487"/>
              <a:gd name="connsiteX45" fmla="*/ 1438275 w 1709737"/>
              <a:gd name="connsiteY45" fmla="*/ 233362 h 471487"/>
              <a:gd name="connsiteX46" fmla="*/ 1209675 w 1709737"/>
              <a:gd name="connsiteY46" fmla="*/ 300037 h 471487"/>
              <a:gd name="connsiteX47" fmla="*/ 966787 w 1709737"/>
              <a:gd name="connsiteY47" fmla="*/ 354806 h 471487"/>
              <a:gd name="connsiteX48" fmla="*/ 731044 w 1709737"/>
              <a:gd name="connsiteY48" fmla="*/ 4095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9737" h="471487">
                <a:moveTo>
                  <a:pt x="731044" y="409575"/>
                </a:moveTo>
                <a:lnTo>
                  <a:pt x="569119" y="447675"/>
                </a:lnTo>
                <a:lnTo>
                  <a:pt x="509587" y="459581"/>
                </a:lnTo>
                <a:lnTo>
                  <a:pt x="461962" y="466725"/>
                </a:lnTo>
                <a:lnTo>
                  <a:pt x="404812" y="471487"/>
                </a:lnTo>
                <a:lnTo>
                  <a:pt x="345281" y="471487"/>
                </a:lnTo>
                <a:lnTo>
                  <a:pt x="295275" y="464344"/>
                </a:lnTo>
                <a:lnTo>
                  <a:pt x="235744" y="454819"/>
                </a:lnTo>
                <a:lnTo>
                  <a:pt x="192881" y="442912"/>
                </a:lnTo>
                <a:lnTo>
                  <a:pt x="152400" y="426244"/>
                </a:lnTo>
                <a:lnTo>
                  <a:pt x="119062" y="404812"/>
                </a:lnTo>
                <a:lnTo>
                  <a:pt x="92869" y="383381"/>
                </a:lnTo>
                <a:lnTo>
                  <a:pt x="71437" y="364331"/>
                </a:lnTo>
                <a:lnTo>
                  <a:pt x="52387" y="340519"/>
                </a:lnTo>
                <a:lnTo>
                  <a:pt x="28575" y="302419"/>
                </a:lnTo>
                <a:lnTo>
                  <a:pt x="11906" y="269081"/>
                </a:lnTo>
                <a:lnTo>
                  <a:pt x="2381" y="233362"/>
                </a:lnTo>
                <a:lnTo>
                  <a:pt x="0" y="221456"/>
                </a:lnTo>
                <a:lnTo>
                  <a:pt x="4762" y="209550"/>
                </a:lnTo>
                <a:lnTo>
                  <a:pt x="16669" y="204787"/>
                </a:lnTo>
                <a:lnTo>
                  <a:pt x="42862" y="214312"/>
                </a:lnTo>
                <a:lnTo>
                  <a:pt x="88106" y="240506"/>
                </a:lnTo>
                <a:lnTo>
                  <a:pt x="145256" y="266700"/>
                </a:lnTo>
                <a:lnTo>
                  <a:pt x="200025" y="285750"/>
                </a:lnTo>
                <a:lnTo>
                  <a:pt x="247650" y="295275"/>
                </a:lnTo>
                <a:lnTo>
                  <a:pt x="295275" y="300037"/>
                </a:lnTo>
                <a:lnTo>
                  <a:pt x="428625" y="283369"/>
                </a:lnTo>
                <a:lnTo>
                  <a:pt x="661987" y="240506"/>
                </a:lnTo>
                <a:lnTo>
                  <a:pt x="862012" y="192881"/>
                </a:lnTo>
                <a:lnTo>
                  <a:pt x="1071562" y="133350"/>
                </a:lnTo>
                <a:lnTo>
                  <a:pt x="1212056" y="109537"/>
                </a:lnTo>
                <a:lnTo>
                  <a:pt x="1421606" y="2381"/>
                </a:lnTo>
                <a:lnTo>
                  <a:pt x="1476375" y="0"/>
                </a:lnTo>
                <a:lnTo>
                  <a:pt x="1543050" y="4762"/>
                </a:lnTo>
                <a:lnTo>
                  <a:pt x="1595437" y="11906"/>
                </a:lnTo>
                <a:lnTo>
                  <a:pt x="1619250" y="19050"/>
                </a:lnTo>
                <a:lnTo>
                  <a:pt x="1645444" y="30956"/>
                </a:lnTo>
                <a:lnTo>
                  <a:pt x="1676400" y="50006"/>
                </a:lnTo>
                <a:lnTo>
                  <a:pt x="1695450" y="73819"/>
                </a:lnTo>
                <a:lnTo>
                  <a:pt x="1707356" y="95250"/>
                </a:lnTo>
                <a:lnTo>
                  <a:pt x="1709737" y="116681"/>
                </a:lnTo>
                <a:lnTo>
                  <a:pt x="1700212" y="140494"/>
                </a:lnTo>
                <a:lnTo>
                  <a:pt x="1671637" y="164306"/>
                </a:lnTo>
                <a:lnTo>
                  <a:pt x="1635919" y="185737"/>
                </a:lnTo>
                <a:lnTo>
                  <a:pt x="1590675" y="202406"/>
                </a:lnTo>
                <a:lnTo>
                  <a:pt x="1438275" y="233362"/>
                </a:lnTo>
                <a:lnTo>
                  <a:pt x="1209675" y="300037"/>
                </a:lnTo>
                <a:lnTo>
                  <a:pt x="966787" y="354806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C420CAB-75FD-406A-AB31-26BB2656DBBC}"/>
              </a:ext>
            </a:extLst>
          </p:cNvPr>
          <p:cNvSpPr/>
          <p:nvPr/>
        </p:nvSpPr>
        <p:spPr>
          <a:xfrm rot="16200000">
            <a:off x="2632872" y="3490120"/>
            <a:ext cx="4214813" cy="479425"/>
          </a:xfrm>
          <a:custGeom>
            <a:avLst/>
            <a:gdLst>
              <a:gd name="connsiteX0" fmla="*/ 2093588 w 4215420"/>
              <a:gd name="connsiteY0" fmla="*/ 402477 h 480148"/>
              <a:gd name="connsiteX1" fmla="*/ 1391018 w 4215420"/>
              <a:gd name="connsiteY1" fmla="*/ 402477 h 480148"/>
              <a:gd name="connsiteX2" fmla="*/ 981480 w 4215420"/>
              <a:gd name="connsiteY2" fmla="*/ 402477 h 480148"/>
              <a:gd name="connsiteX3" fmla="*/ 663735 w 4215420"/>
              <a:gd name="connsiteY3" fmla="*/ 398947 h 480148"/>
              <a:gd name="connsiteX4" fmla="*/ 427191 w 4215420"/>
              <a:gd name="connsiteY4" fmla="*/ 391886 h 480148"/>
              <a:gd name="connsiteX5" fmla="*/ 254197 w 4215420"/>
              <a:gd name="connsiteY5" fmla="*/ 388355 h 480148"/>
              <a:gd name="connsiteX6" fmla="*/ 190647 w 4215420"/>
              <a:gd name="connsiteY6" fmla="*/ 388355 h 480148"/>
              <a:gd name="connsiteX7" fmla="*/ 123568 w 4215420"/>
              <a:gd name="connsiteY7" fmla="*/ 374233 h 480148"/>
              <a:gd name="connsiteX8" fmla="*/ 70610 w 4215420"/>
              <a:gd name="connsiteY8" fmla="*/ 356581 h 480148"/>
              <a:gd name="connsiteX9" fmla="*/ 31775 w 4215420"/>
              <a:gd name="connsiteY9" fmla="*/ 335398 h 480148"/>
              <a:gd name="connsiteX10" fmla="*/ 14122 w 4215420"/>
              <a:gd name="connsiteY10" fmla="*/ 324806 h 480148"/>
              <a:gd name="connsiteX11" fmla="*/ 0 w 4215420"/>
              <a:gd name="connsiteY11" fmla="*/ 303623 h 480148"/>
              <a:gd name="connsiteX12" fmla="*/ 3531 w 4215420"/>
              <a:gd name="connsiteY12" fmla="*/ 271849 h 480148"/>
              <a:gd name="connsiteX13" fmla="*/ 31775 w 4215420"/>
              <a:gd name="connsiteY13" fmla="*/ 240074 h 480148"/>
              <a:gd name="connsiteX14" fmla="*/ 67080 w 4215420"/>
              <a:gd name="connsiteY14" fmla="*/ 215361 h 480148"/>
              <a:gd name="connsiteX15" fmla="*/ 127098 w 4215420"/>
              <a:gd name="connsiteY15" fmla="*/ 187117 h 480148"/>
              <a:gd name="connsiteX16" fmla="*/ 208300 w 4215420"/>
              <a:gd name="connsiteY16" fmla="*/ 155342 h 480148"/>
              <a:gd name="connsiteX17" fmla="*/ 293032 w 4215420"/>
              <a:gd name="connsiteY17" fmla="*/ 130629 h 480148"/>
              <a:gd name="connsiteX18" fmla="*/ 395417 w 4215420"/>
              <a:gd name="connsiteY18" fmla="*/ 109446 h 480148"/>
              <a:gd name="connsiteX19" fmla="*/ 508393 w 4215420"/>
              <a:gd name="connsiteY19" fmla="*/ 91793 h 480148"/>
              <a:gd name="connsiteX20" fmla="*/ 547228 w 4215420"/>
              <a:gd name="connsiteY20" fmla="*/ 105915 h 480148"/>
              <a:gd name="connsiteX21" fmla="*/ 596655 w 4215420"/>
              <a:gd name="connsiteY21" fmla="*/ 120037 h 480148"/>
              <a:gd name="connsiteX22" fmla="*/ 713162 w 4215420"/>
              <a:gd name="connsiteY22" fmla="*/ 141220 h 480148"/>
              <a:gd name="connsiteX23" fmla="*/ 812016 w 4215420"/>
              <a:gd name="connsiteY23" fmla="*/ 151812 h 480148"/>
              <a:gd name="connsiteX24" fmla="*/ 999132 w 4215420"/>
              <a:gd name="connsiteY24" fmla="*/ 169464 h 480148"/>
              <a:gd name="connsiteX25" fmla="*/ 1249798 w 4215420"/>
              <a:gd name="connsiteY25" fmla="*/ 183586 h 480148"/>
              <a:gd name="connsiteX26" fmla="*/ 1631092 w 4215420"/>
              <a:gd name="connsiteY26" fmla="*/ 197708 h 480148"/>
              <a:gd name="connsiteX27" fmla="*/ 2291296 w 4215420"/>
              <a:gd name="connsiteY27" fmla="*/ 208300 h 480148"/>
              <a:gd name="connsiteX28" fmla="*/ 2587858 w 4215420"/>
              <a:gd name="connsiteY28" fmla="*/ 204769 h 480148"/>
              <a:gd name="connsiteX29" fmla="*/ 3230410 w 4215420"/>
              <a:gd name="connsiteY29" fmla="*/ 225952 h 480148"/>
              <a:gd name="connsiteX30" fmla="*/ 3562277 w 4215420"/>
              <a:gd name="connsiteY30" fmla="*/ 229483 h 480148"/>
              <a:gd name="connsiteX31" fmla="*/ 3791759 w 4215420"/>
              <a:gd name="connsiteY31" fmla="*/ 229483 h 480148"/>
              <a:gd name="connsiteX32" fmla="*/ 3876491 w 4215420"/>
              <a:gd name="connsiteY32" fmla="*/ 225952 h 480148"/>
              <a:gd name="connsiteX33" fmla="*/ 3932980 w 4215420"/>
              <a:gd name="connsiteY33" fmla="*/ 215361 h 480148"/>
              <a:gd name="connsiteX34" fmla="*/ 3971815 w 4215420"/>
              <a:gd name="connsiteY34" fmla="*/ 197708 h 480148"/>
              <a:gd name="connsiteX35" fmla="*/ 4045956 w 4215420"/>
              <a:gd name="connsiteY35" fmla="*/ 151812 h 480148"/>
              <a:gd name="connsiteX36" fmla="*/ 4102444 w 4215420"/>
              <a:gd name="connsiteY36" fmla="*/ 95324 h 480148"/>
              <a:gd name="connsiteX37" fmla="*/ 4141279 w 4215420"/>
              <a:gd name="connsiteY37" fmla="*/ 38835 h 480148"/>
              <a:gd name="connsiteX38" fmla="*/ 4162462 w 4215420"/>
              <a:gd name="connsiteY38" fmla="*/ 10591 h 480148"/>
              <a:gd name="connsiteX39" fmla="*/ 4183645 w 4215420"/>
              <a:gd name="connsiteY39" fmla="*/ 0 h 480148"/>
              <a:gd name="connsiteX40" fmla="*/ 4201298 w 4215420"/>
              <a:gd name="connsiteY40" fmla="*/ 0 h 480148"/>
              <a:gd name="connsiteX41" fmla="*/ 4208359 w 4215420"/>
              <a:gd name="connsiteY41" fmla="*/ 10591 h 480148"/>
              <a:gd name="connsiteX42" fmla="*/ 4211889 w 4215420"/>
              <a:gd name="connsiteY42" fmla="*/ 24713 h 480148"/>
              <a:gd name="connsiteX43" fmla="*/ 4215420 w 4215420"/>
              <a:gd name="connsiteY43" fmla="*/ 56488 h 480148"/>
              <a:gd name="connsiteX44" fmla="*/ 4204828 w 4215420"/>
              <a:gd name="connsiteY44" fmla="*/ 112976 h 480148"/>
              <a:gd name="connsiteX45" fmla="*/ 4183645 w 4215420"/>
              <a:gd name="connsiteY45" fmla="*/ 187117 h 480148"/>
              <a:gd name="connsiteX46" fmla="*/ 4162462 w 4215420"/>
              <a:gd name="connsiteY46" fmla="*/ 250666 h 480148"/>
              <a:gd name="connsiteX47" fmla="*/ 4137749 w 4215420"/>
              <a:gd name="connsiteY47" fmla="*/ 296562 h 480148"/>
              <a:gd name="connsiteX48" fmla="*/ 4105974 w 4215420"/>
              <a:gd name="connsiteY48" fmla="*/ 353050 h 480148"/>
              <a:gd name="connsiteX49" fmla="*/ 4074200 w 4215420"/>
              <a:gd name="connsiteY49" fmla="*/ 391886 h 480148"/>
              <a:gd name="connsiteX50" fmla="*/ 4042425 w 4215420"/>
              <a:gd name="connsiteY50" fmla="*/ 427191 h 480148"/>
              <a:gd name="connsiteX51" fmla="*/ 4007120 w 4215420"/>
              <a:gd name="connsiteY51" fmla="*/ 448374 h 480148"/>
              <a:gd name="connsiteX52" fmla="*/ 3964754 w 4215420"/>
              <a:gd name="connsiteY52" fmla="*/ 466026 h 480148"/>
              <a:gd name="connsiteX53" fmla="*/ 3929449 w 4215420"/>
              <a:gd name="connsiteY53" fmla="*/ 476618 h 480148"/>
              <a:gd name="connsiteX54" fmla="*/ 3883552 w 4215420"/>
              <a:gd name="connsiteY54" fmla="*/ 480148 h 480148"/>
              <a:gd name="connsiteX55" fmla="*/ 3816473 w 4215420"/>
              <a:gd name="connsiteY55" fmla="*/ 469557 h 480148"/>
              <a:gd name="connsiteX56" fmla="*/ 3759985 w 4215420"/>
              <a:gd name="connsiteY56" fmla="*/ 455435 h 480148"/>
              <a:gd name="connsiteX57" fmla="*/ 3671722 w 4215420"/>
              <a:gd name="connsiteY57" fmla="*/ 441313 h 480148"/>
              <a:gd name="connsiteX58" fmla="*/ 3474014 w 4215420"/>
              <a:gd name="connsiteY58" fmla="*/ 427191 h 480148"/>
              <a:gd name="connsiteX59" fmla="*/ 3262184 w 4215420"/>
              <a:gd name="connsiteY59" fmla="*/ 434252 h 480148"/>
              <a:gd name="connsiteX60" fmla="*/ 3113903 w 4215420"/>
              <a:gd name="connsiteY60" fmla="*/ 427191 h 480148"/>
              <a:gd name="connsiteX61" fmla="*/ 2616102 w 4215420"/>
              <a:gd name="connsiteY61" fmla="*/ 406008 h 480148"/>
              <a:gd name="connsiteX62" fmla="*/ 2093588 w 4215420"/>
              <a:gd name="connsiteY62" fmla="*/ 402477 h 480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15420" h="480148">
                <a:moveTo>
                  <a:pt x="2093588" y="402477"/>
                </a:moveTo>
                <a:lnTo>
                  <a:pt x="1391018" y="402477"/>
                </a:lnTo>
                <a:lnTo>
                  <a:pt x="981480" y="402477"/>
                </a:lnTo>
                <a:lnTo>
                  <a:pt x="663735" y="398947"/>
                </a:lnTo>
                <a:lnTo>
                  <a:pt x="427191" y="391886"/>
                </a:lnTo>
                <a:lnTo>
                  <a:pt x="254197" y="388355"/>
                </a:lnTo>
                <a:lnTo>
                  <a:pt x="190647" y="388355"/>
                </a:lnTo>
                <a:lnTo>
                  <a:pt x="123568" y="374233"/>
                </a:lnTo>
                <a:lnTo>
                  <a:pt x="70610" y="356581"/>
                </a:lnTo>
                <a:lnTo>
                  <a:pt x="31775" y="335398"/>
                </a:lnTo>
                <a:lnTo>
                  <a:pt x="14122" y="324806"/>
                </a:lnTo>
                <a:lnTo>
                  <a:pt x="0" y="303623"/>
                </a:lnTo>
                <a:lnTo>
                  <a:pt x="3531" y="271849"/>
                </a:lnTo>
                <a:lnTo>
                  <a:pt x="31775" y="240074"/>
                </a:lnTo>
                <a:lnTo>
                  <a:pt x="67080" y="215361"/>
                </a:lnTo>
                <a:lnTo>
                  <a:pt x="127098" y="187117"/>
                </a:lnTo>
                <a:lnTo>
                  <a:pt x="208300" y="155342"/>
                </a:lnTo>
                <a:lnTo>
                  <a:pt x="293032" y="130629"/>
                </a:lnTo>
                <a:lnTo>
                  <a:pt x="395417" y="109446"/>
                </a:lnTo>
                <a:lnTo>
                  <a:pt x="508393" y="91793"/>
                </a:lnTo>
                <a:lnTo>
                  <a:pt x="547228" y="105915"/>
                </a:lnTo>
                <a:lnTo>
                  <a:pt x="596655" y="120037"/>
                </a:lnTo>
                <a:lnTo>
                  <a:pt x="713162" y="141220"/>
                </a:lnTo>
                <a:lnTo>
                  <a:pt x="812016" y="151812"/>
                </a:lnTo>
                <a:lnTo>
                  <a:pt x="999132" y="169464"/>
                </a:lnTo>
                <a:lnTo>
                  <a:pt x="1249798" y="183586"/>
                </a:lnTo>
                <a:lnTo>
                  <a:pt x="1631092" y="197708"/>
                </a:lnTo>
                <a:lnTo>
                  <a:pt x="2291296" y="208300"/>
                </a:lnTo>
                <a:lnTo>
                  <a:pt x="2587858" y="204769"/>
                </a:lnTo>
                <a:lnTo>
                  <a:pt x="3230410" y="225952"/>
                </a:lnTo>
                <a:lnTo>
                  <a:pt x="3562277" y="229483"/>
                </a:lnTo>
                <a:lnTo>
                  <a:pt x="3791759" y="229483"/>
                </a:lnTo>
                <a:lnTo>
                  <a:pt x="3876491" y="225952"/>
                </a:lnTo>
                <a:lnTo>
                  <a:pt x="3932980" y="215361"/>
                </a:lnTo>
                <a:lnTo>
                  <a:pt x="3971815" y="197708"/>
                </a:lnTo>
                <a:lnTo>
                  <a:pt x="4045956" y="151812"/>
                </a:lnTo>
                <a:lnTo>
                  <a:pt x="4102444" y="95324"/>
                </a:lnTo>
                <a:lnTo>
                  <a:pt x="4141279" y="38835"/>
                </a:lnTo>
                <a:lnTo>
                  <a:pt x="4162462" y="10591"/>
                </a:lnTo>
                <a:lnTo>
                  <a:pt x="4183645" y="0"/>
                </a:lnTo>
                <a:lnTo>
                  <a:pt x="4201298" y="0"/>
                </a:lnTo>
                <a:lnTo>
                  <a:pt x="4208359" y="10591"/>
                </a:lnTo>
                <a:lnTo>
                  <a:pt x="4211889" y="24713"/>
                </a:lnTo>
                <a:lnTo>
                  <a:pt x="4215420" y="56488"/>
                </a:lnTo>
                <a:lnTo>
                  <a:pt x="4204828" y="112976"/>
                </a:lnTo>
                <a:lnTo>
                  <a:pt x="4183645" y="187117"/>
                </a:lnTo>
                <a:lnTo>
                  <a:pt x="4162462" y="250666"/>
                </a:lnTo>
                <a:lnTo>
                  <a:pt x="4137749" y="296562"/>
                </a:lnTo>
                <a:lnTo>
                  <a:pt x="4105974" y="353050"/>
                </a:lnTo>
                <a:lnTo>
                  <a:pt x="4074200" y="391886"/>
                </a:lnTo>
                <a:lnTo>
                  <a:pt x="4042425" y="427191"/>
                </a:lnTo>
                <a:lnTo>
                  <a:pt x="4007120" y="448374"/>
                </a:lnTo>
                <a:lnTo>
                  <a:pt x="3964754" y="466026"/>
                </a:lnTo>
                <a:lnTo>
                  <a:pt x="3929449" y="476618"/>
                </a:lnTo>
                <a:lnTo>
                  <a:pt x="3883552" y="480148"/>
                </a:lnTo>
                <a:lnTo>
                  <a:pt x="3816473" y="469557"/>
                </a:lnTo>
                <a:lnTo>
                  <a:pt x="3759985" y="455435"/>
                </a:lnTo>
                <a:lnTo>
                  <a:pt x="3671722" y="441313"/>
                </a:lnTo>
                <a:lnTo>
                  <a:pt x="3474014" y="427191"/>
                </a:lnTo>
                <a:lnTo>
                  <a:pt x="3262184" y="434252"/>
                </a:lnTo>
                <a:lnTo>
                  <a:pt x="3113903" y="427191"/>
                </a:lnTo>
                <a:lnTo>
                  <a:pt x="2616102" y="406008"/>
                </a:lnTo>
                <a:lnTo>
                  <a:pt x="2093588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7059D8-8992-41F0-BFD3-59DE8BAD302C}"/>
              </a:ext>
            </a:extLst>
          </p:cNvPr>
          <p:cNvSpPr/>
          <p:nvPr/>
        </p:nvSpPr>
        <p:spPr>
          <a:xfrm rot="16200000">
            <a:off x="3205959" y="3134519"/>
            <a:ext cx="1974850" cy="1154113"/>
          </a:xfrm>
          <a:custGeom>
            <a:avLst/>
            <a:gdLst>
              <a:gd name="connsiteX0" fmla="*/ 850107 w 1974057"/>
              <a:gd name="connsiteY0" fmla="*/ 745331 h 1154906"/>
              <a:gd name="connsiteX1" fmla="*/ 635794 w 1974057"/>
              <a:gd name="connsiteY1" fmla="*/ 590550 h 1154906"/>
              <a:gd name="connsiteX2" fmla="*/ 464344 w 1974057"/>
              <a:gd name="connsiteY2" fmla="*/ 461962 h 1154906"/>
              <a:gd name="connsiteX3" fmla="*/ 314325 w 1974057"/>
              <a:gd name="connsiteY3" fmla="*/ 338137 h 1154906"/>
              <a:gd name="connsiteX4" fmla="*/ 176213 w 1974057"/>
              <a:gd name="connsiteY4" fmla="*/ 216694 h 1154906"/>
              <a:gd name="connsiteX5" fmla="*/ 57150 w 1974057"/>
              <a:gd name="connsiteY5" fmla="*/ 107156 h 1154906"/>
              <a:gd name="connsiteX6" fmla="*/ 16669 w 1974057"/>
              <a:gd name="connsiteY6" fmla="*/ 69056 h 1154906"/>
              <a:gd name="connsiteX7" fmla="*/ 4763 w 1974057"/>
              <a:gd name="connsiteY7" fmla="*/ 50006 h 1154906"/>
              <a:gd name="connsiteX8" fmla="*/ 0 w 1974057"/>
              <a:gd name="connsiteY8" fmla="*/ 28575 h 1154906"/>
              <a:gd name="connsiteX9" fmla="*/ 2382 w 1974057"/>
              <a:gd name="connsiteY9" fmla="*/ 14287 h 1154906"/>
              <a:gd name="connsiteX10" fmla="*/ 7144 w 1974057"/>
              <a:gd name="connsiteY10" fmla="*/ 4762 h 1154906"/>
              <a:gd name="connsiteX11" fmla="*/ 23813 w 1974057"/>
              <a:gd name="connsiteY11" fmla="*/ 0 h 1154906"/>
              <a:gd name="connsiteX12" fmla="*/ 57150 w 1974057"/>
              <a:gd name="connsiteY12" fmla="*/ 9525 h 1154906"/>
              <a:gd name="connsiteX13" fmla="*/ 130969 w 1974057"/>
              <a:gd name="connsiteY13" fmla="*/ 64294 h 1154906"/>
              <a:gd name="connsiteX14" fmla="*/ 233363 w 1974057"/>
              <a:gd name="connsiteY14" fmla="*/ 135731 h 1154906"/>
              <a:gd name="connsiteX15" fmla="*/ 392907 w 1974057"/>
              <a:gd name="connsiteY15" fmla="*/ 238125 h 1154906"/>
              <a:gd name="connsiteX16" fmla="*/ 504825 w 1974057"/>
              <a:gd name="connsiteY16" fmla="*/ 309562 h 1154906"/>
              <a:gd name="connsiteX17" fmla="*/ 664369 w 1974057"/>
              <a:gd name="connsiteY17" fmla="*/ 409575 h 1154906"/>
              <a:gd name="connsiteX18" fmla="*/ 823913 w 1974057"/>
              <a:gd name="connsiteY18" fmla="*/ 495300 h 1154906"/>
              <a:gd name="connsiteX19" fmla="*/ 964407 w 1974057"/>
              <a:gd name="connsiteY19" fmla="*/ 573881 h 1154906"/>
              <a:gd name="connsiteX20" fmla="*/ 1164432 w 1974057"/>
              <a:gd name="connsiteY20" fmla="*/ 678656 h 1154906"/>
              <a:gd name="connsiteX21" fmla="*/ 1319213 w 1974057"/>
              <a:gd name="connsiteY21" fmla="*/ 754856 h 1154906"/>
              <a:gd name="connsiteX22" fmla="*/ 1528763 w 1974057"/>
              <a:gd name="connsiteY22" fmla="*/ 850106 h 1154906"/>
              <a:gd name="connsiteX23" fmla="*/ 1678782 w 1974057"/>
              <a:gd name="connsiteY23" fmla="*/ 914400 h 1154906"/>
              <a:gd name="connsiteX24" fmla="*/ 1952625 w 1974057"/>
              <a:gd name="connsiteY24" fmla="*/ 1023937 h 1154906"/>
              <a:gd name="connsiteX25" fmla="*/ 1974057 w 1974057"/>
              <a:gd name="connsiteY25" fmla="*/ 1154906 h 1154906"/>
              <a:gd name="connsiteX26" fmla="*/ 1466850 w 1974057"/>
              <a:gd name="connsiteY26" fmla="*/ 1138237 h 1154906"/>
              <a:gd name="connsiteX27" fmla="*/ 1295400 w 1974057"/>
              <a:gd name="connsiteY27" fmla="*/ 1028700 h 1154906"/>
              <a:gd name="connsiteX28" fmla="*/ 1066800 w 1974057"/>
              <a:gd name="connsiteY28" fmla="*/ 885825 h 1154906"/>
              <a:gd name="connsiteX29" fmla="*/ 850107 w 1974057"/>
              <a:gd name="connsiteY29" fmla="*/ 745331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74057" h="1154906">
                <a:moveTo>
                  <a:pt x="850107" y="745331"/>
                </a:moveTo>
                <a:lnTo>
                  <a:pt x="635794" y="590550"/>
                </a:lnTo>
                <a:lnTo>
                  <a:pt x="464344" y="461962"/>
                </a:lnTo>
                <a:lnTo>
                  <a:pt x="314325" y="338137"/>
                </a:lnTo>
                <a:lnTo>
                  <a:pt x="176213" y="216694"/>
                </a:lnTo>
                <a:lnTo>
                  <a:pt x="57150" y="107156"/>
                </a:lnTo>
                <a:lnTo>
                  <a:pt x="16669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2382" y="14287"/>
                </a:lnTo>
                <a:lnTo>
                  <a:pt x="7144" y="4762"/>
                </a:lnTo>
                <a:lnTo>
                  <a:pt x="23813" y="0"/>
                </a:lnTo>
                <a:lnTo>
                  <a:pt x="57150" y="9525"/>
                </a:lnTo>
                <a:lnTo>
                  <a:pt x="130969" y="64294"/>
                </a:lnTo>
                <a:lnTo>
                  <a:pt x="233363" y="135731"/>
                </a:lnTo>
                <a:lnTo>
                  <a:pt x="392907" y="238125"/>
                </a:lnTo>
                <a:lnTo>
                  <a:pt x="504825" y="309562"/>
                </a:lnTo>
                <a:lnTo>
                  <a:pt x="664369" y="409575"/>
                </a:lnTo>
                <a:lnTo>
                  <a:pt x="823913" y="495300"/>
                </a:lnTo>
                <a:lnTo>
                  <a:pt x="964407" y="573881"/>
                </a:lnTo>
                <a:lnTo>
                  <a:pt x="1164432" y="678656"/>
                </a:lnTo>
                <a:lnTo>
                  <a:pt x="1319213" y="754856"/>
                </a:lnTo>
                <a:lnTo>
                  <a:pt x="1528763" y="850106"/>
                </a:lnTo>
                <a:lnTo>
                  <a:pt x="1678782" y="914400"/>
                </a:lnTo>
                <a:lnTo>
                  <a:pt x="1952625" y="1023937"/>
                </a:lnTo>
                <a:lnTo>
                  <a:pt x="1974057" y="1154906"/>
                </a:lnTo>
                <a:lnTo>
                  <a:pt x="1466850" y="1138237"/>
                </a:lnTo>
                <a:lnTo>
                  <a:pt x="1295400" y="1028700"/>
                </a:lnTo>
                <a:lnTo>
                  <a:pt x="1066800" y="885825"/>
                </a:lnTo>
                <a:lnTo>
                  <a:pt x="850107" y="7453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BADC921-208E-450B-B838-6CAE4613537B}"/>
              </a:ext>
            </a:extLst>
          </p:cNvPr>
          <p:cNvSpPr/>
          <p:nvPr/>
        </p:nvSpPr>
        <p:spPr>
          <a:xfrm>
            <a:off x="4822826" y="3157538"/>
            <a:ext cx="706438" cy="774700"/>
          </a:xfrm>
          <a:custGeom>
            <a:avLst/>
            <a:gdLst>
              <a:gd name="connsiteX0" fmla="*/ 278607 w 707232"/>
              <a:gd name="connsiteY0" fmla="*/ 316706 h 773906"/>
              <a:gd name="connsiteX1" fmla="*/ 161925 w 707232"/>
              <a:gd name="connsiteY1" fmla="*/ 195262 h 773906"/>
              <a:gd name="connsiteX2" fmla="*/ 100013 w 707232"/>
              <a:gd name="connsiteY2" fmla="*/ 140493 h 773906"/>
              <a:gd name="connsiteX3" fmla="*/ 0 w 707232"/>
              <a:gd name="connsiteY3" fmla="*/ 59531 h 773906"/>
              <a:gd name="connsiteX4" fmla="*/ 0 w 707232"/>
              <a:gd name="connsiteY4" fmla="*/ 0 h 773906"/>
              <a:gd name="connsiteX5" fmla="*/ 90488 w 707232"/>
              <a:gd name="connsiteY5" fmla="*/ 30956 h 773906"/>
              <a:gd name="connsiteX6" fmla="*/ 140494 w 707232"/>
              <a:gd name="connsiteY6" fmla="*/ 50006 h 773906"/>
              <a:gd name="connsiteX7" fmla="*/ 219075 w 707232"/>
              <a:gd name="connsiteY7" fmla="*/ 80962 h 773906"/>
              <a:gd name="connsiteX8" fmla="*/ 314325 w 707232"/>
              <a:gd name="connsiteY8" fmla="*/ 128587 h 773906"/>
              <a:gd name="connsiteX9" fmla="*/ 369094 w 707232"/>
              <a:gd name="connsiteY9" fmla="*/ 154781 h 773906"/>
              <a:gd name="connsiteX10" fmla="*/ 431007 w 707232"/>
              <a:gd name="connsiteY10" fmla="*/ 188118 h 773906"/>
              <a:gd name="connsiteX11" fmla="*/ 492919 w 707232"/>
              <a:gd name="connsiteY11" fmla="*/ 223837 h 773906"/>
              <a:gd name="connsiteX12" fmla="*/ 540544 w 707232"/>
              <a:gd name="connsiteY12" fmla="*/ 257175 h 773906"/>
              <a:gd name="connsiteX13" fmla="*/ 585788 w 707232"/>
              <a:gd name="connsiteY13" fmla="*/ 290512 h 773906"/>
              <a:gd name="connsiteX14" fmla="*/ 616744 w 707232"/>
              <a:gd name="connsiteY14" fmla="*/ 311943 h 773906"/>
              <a:gd name="connsiteX15" fmla="*/ 638175 w 707232"/>
              <a:gd name="connsiteY15" fmla="*/ 330993 h 773906"/>
              <a:gd name="connsiteX16" fmla="*/ 661988 w 707232"/>
              <a:gd name="connsiteY16" fmla="*/ 364331 h 773906"/>
              <a:gd name="connsiteX17" fmla="*/ 678657 w 707232"/>
              <a:gd name="connsiteY17" fmla="*/ 404812 h 773906"/>
              <a:gd name="connsiteX18" fmla="*/ 695325 w 707232"/>
              <a:gd name="connsiteY18" fmla="*/ 473868 h 773906"/>
              <a:gd name="connsiteX19" fmla="*/ 702469 w 707232"/>
              <a:gd name="connsiteY19" fmla="*/ 519112 h 773906"/>
              <a:gd name="connsiteX20" fmla="*/ 707232 w 707232"/>
              <a:gd name="connsiteY20" fmla="*/ 569118 h 773906"/>
              <a:gd name="connsiteX21" fmla="*/ 707232 w 707232"/>
              <a:gd name="connsiteY21" fmla="*/ 621506 h 773906"/>
              <a:gd name="connsiteX22" fmla="*/ 700088 w 707232"/>
              <a:gd name="connsiteY22" fmla="*/ 666750 h 773906"/>
              <a:gd name="connsiteX23" fmla="*/ 683419 w 707232"/>
              <a:gd name="connsiteY23" fmla="*/ 709612 h 773906"/>
              <a:gd name="connsiteX24" fmla="*/ 661988 w 707232"/>
              <a:gd name="connsiteY24" fmla="*/ 742950 h 773906"/>
              <a:gd name="connsiteX25" fmla="*/ 642938 w 707232"/>
              <a:gd name="connsiteY25" fmla="*/ 759618 h 773906"/>
              <a:gd name="connsiteX26" fmla="*/ 621507 w 707232"/>
              <a:gd name="connsiteY26" fmla="*/ 771525 h 773906"/>
              <a:gd name="connsiteX27" fmla="*/ 607219 w 707232"/>
              <a:gd name="connsiteY27" fmla="*/ 773906 h 773906"/>
              <a:gd name="connsiteX28" fmla="*/ 585788 w 707232"/>
              <a:gd name="connsiteY28" fmla="*/ 769143 h 773906"/>
              <a:gd name="connsiteX29" fmla="*/ 566738 w 707232"/>
              <a:gd name="connsiteY29" fmla="*/ 757237 h 773906"/>
              <a:gd name="connsiteX30" fmla="*/ 550069 w 707232"/>
              <a:gd name="connsiteY30" fmla="*/ 735806 h 773906"/>
              <a:gd name="connsiteX31" fmla="*/ 528638 w 707232"/>
              <a:gd name="connsiteY31" fmla="*/ 707231 h 773906"/>
              <a:gd name="connsiteX32" fmla="*/ 504825 w 707232"/>
              <a:gd name="connsiteY32" fmla="*/ 654843 h 773906"/>
              <a:gd name="connsiteX33" fmla="*/ 488157 w 707232"/>
              <a:gd name="connsiteY33" fmla="*/ 614362 h 773906"/>
              <a:gd name="connsiteX34" fmla="*/ 461963 w 707232"/>
              <a:gd name="connsiteY34" fmla="*/ 561975 h 773906"/>
              <a:gd name="connsiteX35" fmla="*/ 404813 w 707232"/>
              <a:gd name="connsiteY35" fmla="*/ 476250 h 773906"/>
              <a:gd name="connsiteX36" fmla="*/ 354807 w 707232"/>
              <a:gd name="connsiteY36" fmla="*/ 411956 h 773906"/>
              <a:gd name="connsiteX37" fmla="*/ 278607 w 707232"/>
              <a:gd name="connsiteY37" fmla="*/ 316706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773906">
                <a:moveTo>
                  <a:pt x="278607" y="316706"/>
                </a:moveTo>
                <a:lnTo>
                  <a:pt x="161925" y="195262"/>
                </a:lnTo>
                <a:lnTo>
                  <a:pt x="100013" y="140493"/>
                </a:lnTo>
                <a:lnTo>
                  <a:pt x="0" y="59531"/>
                </a:lnTo>
                <a:lnTo>
                  <a:pt x="0" y="0"/>
                </a:lnTo>
                <a:lnTo>
                  <a:pt x="90488" y="30956"/>
                </a:lnTo>
                <a:lnTo>
                  <a:pt x="140494" y="50006"/>
                </a:lnTo>
                <a:lnTo>
                  <a:pt x="219075" y="80962"/>
                </a:lnTo>
                <a:lnTo>
                  <a:pt x="314325" y="128587"/>
                </a:lnTo>
                <a:lnTo>
                  <a:pt x="369094" y="154781"/>
                </a:lnTo>
                <a:lnTo>
                  <a:pt x="431007" y="188118"/>
                </a:lnTo>
                <a:lnTo>
                  <a:pt x="492919" y="223837"/>
                </a:lnTo>
                <a:lnTo>
                  <a:pt x="540544" y="257175"/>
                </a:lnTo>
                <a:lnTo>
                  <a:pt x="585788" y="290512"/>
                </a:lnTo>
                <a:lnTo>
                  <a:pt x="616744" y="311943"/>
                </a:lnTo>
                <a:lnTo>
                  <a:pt x="638175" y="330993"/>
                </a:lnTo>
                <a:lnTo>
                  <a:pt x="661988" y="364331"/>
                </a:lnTo>
                <a:lnTo>
                  <a:pt x="678657" y="404812"/>
                </a:lnTo>
                <a:lnTo>
                  <a:pt x="695325" y="473868"/>
                </a:lnTo>
                <a:lnTo>
                  <a:pt x="702469" y="519112"/>
                </a:lnTo>
                <a:lnTo>
                  <a:pt x="707232" y="569118"/>
                </a:lnTo>
                <a:lnTo>
                  <a:pt x="707232" y="621506"/>
                </a:lnTo>
                <a:lnTo>
                  <a:pt x="700088" y="666750"/>
                </a:lnTo>
                <a:lnTo>
                  <a:pt x="683419" y="709612"/>
                </a:lnTo>
                <a:lnTo>
                  <a:pt x="661988" y="742950"/>
                </a:lnTo>
                <a:lnTo>
                  <a:pt x="642938" y="759618"/>
                </a:lnTo>
                <a:lnTo>
                  <a:pt x="621507" y="771525"/>
                </a:lnTo>
                <a:lnTo>
                  <a:pt x="607219" y="773906"/>
                </a:lnTo>
                <a:lnTo>
                  <a:pt x="585788" y="769143"/>
                </a:lnTo>
                <a:lnTo>
                  <a:pt x="566738" y="757237"/>
                </a:lnTo>
                <a:lnTo>
                  <a:pt x="550069" y="735806"/>
                </a:lnTo>
                <a:lnTo>
                  <a:pt x="528638" y="707231"/>
                </a:lnTo>
                <a:lnTo>
                  <a:pt x="504825" y="654843"/>
                </a:lnTo>
                <a:lnTo>
                  <a:pt x="488157" y="614362"/>
                </a:lnTo>
                <a:lnTo>
                  <a:pt x="461963" y="561975"/>
                </a:lnTo>
                <a:lnTo>
                  <a:pt x="404813" y="476250"/>
                </a:lnTo>
                <a:lnTo>
                  <a:pt x="354807" y="411956"/>
                </a:lnTo>
                <a:lnTo>
                  <a:pt x="278607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D5A843C-5C2C-4463-9DC6-08BBFD6E6FDC}"/>
              </a:ext>
            </a:extLst>
          </p:cNvPr>
          <p:cNvSpPr/>
          <p:nvPr/>
        </p:nvSpPr>
        <p:spPr>
          <a:xfrm>
            <a:off x="5494340" y="1776414"/>
            <a:ext cx="2530475" cy="414337"/>
          </a:xfrm>
          <a:custGeom>
            <a:avLst/>
            <a:gdLst>
              <a:gd name="connsiteX0" fmla="*/ 1293019 w 2531269"/>
              <a:gd name="connsiteY0" fmla="*/ 295275 h 414337"/>
              <a:gd name="connsiteX1" fmla="*/ 950119 w 2531269"/>
              <a:gd name="connsiteY1" fmla="*/ 338137 h 414337"/>
              <a:gd name="connsiteX2" fmla="*/ 797719 w 2531269"/>
              <a:gd name="connsiteY2" fmla="*/ 354806 h 414337"/>
              <a:gd name="connsiteX3" fmla="*/ 452437 w 2531269"/>
              <a:gd name="connsiteY3" fmla="*/ 402431 h 414337"/>
              <a:gd name="connsiteX4" fmla="*/ 397669 w 2531269"/>
              <a:gd name="connsiteY4" fmla="*/ 411956 h 414337"/>
              <a:gd name="connsiteX5" fmla="*/ 340519 w 2531269"/>
              <a:gd name="connsiteY5" fmla="*/ 414337 h 414337"/>
              <a:gd name="connsiteX6" fmla="*/ 290512 w 2531269"/>
              <a:gd name="connsiteY6" fmla="*/ 409575 h 414337"/>
              <a:gd name="connsiteX7" fmla="*/ 259556 w 2531269"/>
              <a:gd name="connsiteY7" fmla="*/ 402431 h 414337"/>
              <a:gd name="connsiteX8" fmla="*/ 207169 w 2531269"/>
              <a:gd name="connsiteY8" fmla="*/ 385762 h 414337"/>
              <a:gd name="connsiteX9" fmla="*/ 145256 w 2531269"/>
              <a:gd name="connsiteY9" fmla="*/ 357187 h 414337"/>
              <a:gd name="connsiteX10" fmla="*/ 97631 w 2531269"/>
              <a:gd name="connsiteY10" fmla="*/ 323850 h 414337"/>
              <a:gd name="connsiteX11" fmla="*/ 69056 w 2531269"/>
              <a:gd name="connsiteY11" fmla="*/ 297656 h 414337"/>
              <a:gd name="connsiteX12" fmla="*/ 42862 w 2531269"/>
              <a:gd name="connsiteY12" fmla="*/ 266700 h 414337"/>
              <a:gd name="connsiteX13" fmla="*/ 19050 w 2531269"/>
              <a:gd name="connsiteY13" fmla="*/ 235743 h 414337"/>
              <a:gd name="connsiteX14" fmla="*/ 2381 w 2531269"/>
              <a:gd name="connsiteY14" fmla="*/ 207168 h 414337"/>
              <a:gd name="connsiteX15" fmla="*/ 0 w 2531269"/>
              <a:gd name="connsiteY15" fmla="*/ 192881 h 414337"/>
              <a:gd name="connsiteX16" fmla="*/ 4762 w 2531269"/>
              <a:gd name="connsiteY16" fmla="*/ 180975 h 414337"/>
              <a:gd name="connsiteX17" fmla="*/ 16669 w 2531269"/>
              <a:gd name="connsiteY17" fmla="*/ 176212 h 414337"/>
              <a:gd name="connsiteX18" fmla="*/ 50006 w 2531269"/>
              <a:gd name="connsiteY18" fmla="*/ 188118 h 414337"/>
              <a:gd name="connsiteX19" fmla="*/ 95250 w 2531269"/>
              <a:gd name="connsiteY19" fmla="*/ 207168 h 414337"/>
              <a:gd name="connsiteX20" fmla="*/ 135731 w 2531269"/>
              <a:gd name="connsiteY20" fmla="*/ 223837 h 414337"/>
              <a:gd name="connsiteX21" fmla="*/ 180975 w 2531269"/>
              <a:gd name="connsiteY21" fmla="*/ 238125 h 414337"/>
              <a:gd name="connsiteX22" fmla="*/ 223837 w 2531269"/>
              <a:gd name="connsiteY22" fmla="*/ 242887 h 414337"/>
              <a:gd name="connsiteX23" fmla="*/ 261937 w 2531269"/>
              <a:gd name="connsiteY23" fmla="*/ 245268 h 414337"/>
              <a:gd name="connsiteX24" fmla="*/ 338137 w 2531269"/>
              <a:gd name="connsiteY24" fmla="*/ 245268 h 414337"/>
              <a:gd name="connsiteX25" fmla="*/ 531019 w 2531269"/>
              <a:gd name="connsiteY25" fmla="*/ 228600 h 414337"/>
              <a:gd name="connsiteX26" fmla="*/ 800100 w 2531269"/>
              <a:gd name="connsiteY26" fmla="*/ 197643 h 414337"/>
              <a:gd name="connsiteX27" fmla="*/ 942975 w 2531269"/>
              <a:gd name="connsiteY27" fmla="*/ 185737 h 414337"/>
              <a:gd name="connsiteX28" fmla="*/ 1200150 w 2531269"/>
              <a:gd name="connsiteY28" fmla="*/ 152400 h 414337"/>
              <a:gd name="connsiteX29" fmla="*/ 1471612 w 2531269"/>
              <a:gd name="connsiteY29" fmla="*/ 114300 h 414337"/>
              <a:gd name="connsiteX30" fmla="*/ 1671637 w 2531269"/>
              <a:gd name="connsiteY30" fmla="*/ 83343 h 414337"/>
              <a:gd name="connsiteX31" fmla="*/ 1828800 w 2531269"/>
              <a:gd name="connsiteY31" fmla="*/ 71437 h 414337"/>
              <a:gd name="connsiteX32" fmla="*/ 1966912 w 2531269"/>
              <a:gd name="connsiteY32" fmla="*/ 50006 h 414337"/>
              <a:gd name="connsiteX33" fmla="*/ 2116931 w 2531269"/>
              <a:gd name="connsiteY33" fmla="*/ 26193 h 414337"/>
              <a:gd name="connsiteX34" fmla="*/ 2155031 w 2531269"/>
              <a:gd name="connsiteY34" fmla="*/ 16668 h 414337"/>
              <a:gd name="connsiteX35" fmla="*/ 2212181 w 2531269"/>
              <a:gd name="connsiteY35" fmla="*/ 0 h 414337"/>
              <a:gd name="connsiteX36" fmla="*/ 2231231 w 2531269"/>
              <a:gd name="connsiteY36" fmla="*/ 0 h 414337"/>
              <a:gd name="connsiteX37" fmla="*/ 2269331 w 2531269"/>
              <a:gd name="connsiteY37" fmla="*/ 4762 h 414337"/>
              <a:gd name="connsiteX38" fmla="*/ 2347912 w 2531269"/>
              <a:gd name="connsiteY38" fmla="*/ 26193 h 414337"/>
              <a:gd name="connsiteX39" fmla="*/ 2405062 w 2531269"/>
              <a:gd name="connsiteY39" fmla="*/ 47625 h 414337"/>
              <a:gd name="connsiteX40" fmla="*/ 2445544 w 2531269"/>
              <a:gd name="connsiteY40" fmla="*/ 64293 h 414337"/>
              <a:gd name="connsiteX41" fmla="*/ 2476500 w 2531269"/>
              <a:gd name="connsiteY41" fmla="*/ 80962 h 414337"/>
              <a:gd name="connsiteX42" fmla="*/ 2500312 w 2531269"/>
              <a:gd name="connsiteY42" fmla="*/ 100012 h 414337"/>
              <a:gd name="connsiteX43" fmla="*/ 2514600 w 2531269"/>
              <a:gd name="connsiteY43" fmla="*/ 116681 h 414337"/>
              <a:gd name="connsiteX44" fmla="*/ 2526506 w 2531269"/>
              <a:gd name="connsiteY44" fmla="*/ 135731 h 414337"/>
              <a:gd name="connsiteX45" fmla="*/ 2531269 w 2531269"/>
              <a:gd name="connsiteY45" fmla="*/ 152400 h 414337"/>
              <a:gd name="connsiteX46" fmla="*/ 2524125 w 2531269"/>
              <a:gd name="connsiteY46" fmla="*/ 171450 h 414337"/>
              <a:gd name="connsiteX47" fmla="*/ 2505075 w 2531269"/>
              <a:gd name="connsiteY47" fmla="*/ 192881 h 414337"/>
              <a:gd name="connsiteX48" fmla="*/ 2459831 w 2531269"/>
              <a:gd name="connsiteY48" fmla="*/ 219075 h 414337"/>
              <a:gd name="connsiteX49" fmla="*/ 2431256 w 2531269"/>
              <a:gd name="connsiteY49" fmla="*/ 223837 h 414337"/>
              <a:gd name="connsiteX50" fmla="*/ 2297906 w 2531269"/>
              <a:gd name="connsiteY50" fmla="*/ 216693 h 414337"/>
              <a:gd name="connsiteX51" fmla="*/ 2190750 w 2531269"/>
              <a:gd name="connsiteY51" fmla="*/ 216693 h 414337"/>
              <a:gd name="connsiteX52" fmla="*/ 2069306 w 2531269"/>
              <a:gd name="connsiteY52" fmla="*/ 221456 h 414337"/>
              <a:gd name="connsiteX53" fmla="*/ 1933575 w 2531269"/>
              <a:gd name="connsiteY53" fmla="*/ 233362 h 414337"/>
              <a:gd name="connsiteX54" fmla="*/ 1812131 w 2531269"/>
              <a:gd name="connsiteY54" fmla="*/ 247650 h 414337"/>
              <a:gd name="connsiteX55" fmla="*/ 1678781 w 2531269"/>
              <a:gd name="connsiteY55" fmla="*/ 245268 h 414337"/>
              <a:gd name="connsiteX56" fmla="*/ 1293019 w 2531269"/>
              <a:gd name="connsiteY56" fmla="*/ 2952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31269" h="414337">
                <a:moveTo>
                  <a:pt x="1293019" y="295275"/>
                </a:moveTo>
                <a:lnTo>
                  <a:pt x="950119" y="338137"/>
                </a:lnTo>
                <a:lnTo>
                  <a:pt x="797719" y="354806"/>
                </a:lnTo>
                <a:lnTo>
                  <a:pt x="452437" y="402431"/>
                </a:lnTo>
                <a:lnTo>
                  <a:pt x="397669" y="411956"/>
                </a:lnTo>
                <a:lnTo>
                  <a:pt x="340519" y="414337"/>
                </a:lnTo>
                <a:lnTo>
                  <a:pt x="290512" y="409575"/>
                </a:lnTo>
                <a:lnTo>
                  <a:pt x="259556" y="402431"/>
                </a:lnTo>
                <a:lnTo>
                  <a:pt x="207169" y="385762"/>
                </a:lnTo>
                <a:lnTo>
                  <a:pt x="145256" y="357187"/>
                </a:lnTo>
                <a:lnTo>
                  <a:pt x="97631" y="323850"/>
                </a:lnTo>
                <a:lnTo>
                  <a:pt x="69056" y="297656"/>
                </a:lnTo>
                <a:lnTo>
                  <a:pt x="42862" y="266700"/>
                </a:lnTo>
                <a:lnTo>
                  <a:pt x="19050" y="235743"/>
                </a:lnTo>
                <a:lnTo>
                  <a:pt x="2381" y="207168"/>
                </a:lnTo>
                <a:lnTo>
                  <a:pt x="0" y="192881"/>
                </a:lnTo>
                <a:lnTo>
                  <a:pt x="4762" y="180975"/>
                </a:lnTo>
                <a:lnTo>
                  <a:pt x="16669" y="176212"/>
                </a:lnTo>
                <a:lnTo>
                  <a:pt x="50006" y="188118"/>
                </a:lnTo>
                <a:lnTo>
                  <a:pt x="95250" y="207168"/>
                </a:lnTo>
                <a:lnTo>
                  <a:pt x="135731" y="223837"/>
                </a:lnTo>
                <a:lnTo>
                  <a:pt x="180975" y="238125"/>
                </a:lnTo>
                <a:lnTo>
                  <a:pt x="223837" y="242887"/>
                </a:lnTo>
                <a:lnTo>
                  <a:pt x="261937" y="245268"/>
                </a:lnTo>
                <a:lnTo>
                  <a:pt x="338137" y="245268"/>
                </a:lnTo>
                <a:lnTo>
                  <a:pt x="531019" y="228600"/>
                </a:lnTo>
                <a:lnTo>
                  <a:pt x="800100" y="197643"/>
                </a:lnTo>
                <a:lnTo>
                  <a:pt x="942975" y="185737"/>
                </a:lnTo>
                <a:lnTo>
                  <a:pt x="1200150" y="152400"/>
                </a:lnTo>
                <a:lnTo>
                  <a:pt x="1471612" y="114300"/>
                </a:lnTo>
                <a:lnTo>
                  <a:pt x="1671637" y="83343"/>
                </a:lnTo>
                <a:lnTo>
                  <a:pt x="1828800" y="71437"/>
                </a:lnTo>
                <a:lnTo>
                  <a:pt x="1966912" y="50006"/>
                </a:lnTo>
                <a:lnTo>
                  <a:pt x="2116931" y="26193"/>
                </a:lnTo>
                <a:lnTo>
                  <a:pt x="2155031" y="16668"/>
                </a:lnTo>
                <a:lnTo>
                  <a:pt x="2212181" y="0"/>
                </a:lnTo>
                <a:lnTo>
                  <a:pt x="2231231" y="0"/>
                </a:lnTo>
                <a:lnTo>
                  <a:pt x="2269331" y="4762"/>
                </a:lnTo>
                <a:lnTo>
                  <a:pt x="2347912" y="26193"/>
                </a:lnTo>
                <a:lnTo>
                  <a:pt x="2405062" y="47625"/>
                </a:lnTo>
                <a:lnTo>
                  <a:pt x="2445544" y="64293"/>
                </a:lnTo>
                <a:lnTo>
                  <a:pt x="2476500" y="80962"/>
                </a:lnTo>
                <a:lnTo>
                  <a:pt x="2500312" y="100012"/>
                </a:lnTo>
                <a:lnTo>
                  <a:pt x="2514600" y="116681"/>
                </a:lnTo>
                <a:lnTo>
                  <a:pt x="2526506" y="135731"/>
                </a:lnTo>
                <a:lnTo>
                  <a:pt x="2531269" y="152400"/>
                </a:lnTo>
                <a:lnTo>
                  <a:pt x="2524125" y="171450"/>
                </a:lnTo>
                <a:lnTo>
                  <a:pt x="2505075" y="192881"/>
                </a:lnTo>
                <a:lnTo>
                  <a:pt x="2459831" y="219075"/>
                </a:lnTo>
                <a:lnTo>
                  <a:pt x="2431256" y="223837"/>
                </a:lnTo>
                <a:lnTo>
                  <a:pt x="2297906" y="216693"/>
                </a:lnTo>
                <a:lnTo>
                  <a:pt x="2190750" y="216693"/>
                </a:lnTo>
                <a:lnTo>
                  <a:pt x="2069306" y="221456"/>
                </a:lnTo>
                <a:lnTo>
                  <a:pt x="1933575" y="233362"/>
                </a:lnTo>
                <a:lnTo>
                  <a:pt x="1812131" y="247650"/>
                </a:lnTo>
                <a:lnTo>
                  <a:pt x="1678781" y="245268"/>
                </a:lnTo>
                <a:lnTo>
                  <a:pt x="129301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3A0CE58-331C-4377-A5A5-3C634F17227C}"/>
              </a:ext>
            </a:extLst>
          </p:cNvPr>
          <p:cNvSpPr/>
          <p:nvPr/>
        </p:nvSpPr>
        <p:spPr>
          <a:xfrm>
            <a:off x="6048376" y="1417638"/>
            <a:ext cx="465138" cy="1670050"/>
          </a:xfrm>
          <a:custGeom>
            <a:avLst/>
            <a:gdLst>
              <a:gd name="connsiteX0" fmla="*/ 226219 w 464416"/>
              <a:gd name="connsiteY0" fmla="*/ 823912 h 1671637"/>
              <a:gd name="connsiteX1" fmla="*/ 211931 w 464416"/>
              <a:gd name="connsiteY1" fmla="*/ 495300 h 1671637"/>
              <a:gd name="connsiteX2" fmla="*/ 197644 w 464416"/>
              <a:gd name="connsiteY2" fmla="*/ 319087 h 1671637"/>
              <a:gd name="connsiteX3" fmla="*/ 188119 w 464416"/>
              <a:gd name="connsiteY3" fmla="*/ 257175 h 1671637"/>
              <a:gd name="connsiteX4" fmla="*/ 178594 w 464416"/>
              <a:gd name="connsiteY4" fmla="*/ 226219 h 1671637"/>
              <a:gd name="connsiteX5" fmla="*/ 161925 w 464416"/>
              <a:gd name="connsiteY5" fmla="*/ 190500 h 1671637"/>
              <a:gd name="connsiteX6" fmla="*/ 130969 w 464416"/>
              <a:gd name="connsiteY6" fmla="*/ 159544 h 1671637"/>
              <a:gd name="connsiteX7" fmla="*/ 83344 w 464416"/>
              <a:gd name="connsiteY7" fmla="*/ 116681 h 1671637"/>
              <a:gd name="connsiteX8" fmla="*/ 19050 w 464416"/>
              <a:gd name="connsiteY8" fmla="*/ 57150 h 1671637"/>
              <a:gd name="connsiteX9" fmla="*/ 4763 w 464416"/>
              <a:gd name="connsiteY9" fmla="*/ 40481 h 1671637"/>
              <a:gd name="connsiteX10" fmla="*/ 0 w 464416"/>
              <a:gd name="connsiteY10" fmla="*/ 28575 h 1671637"/>
              <a:gd name="connsiteX11" fmla="*/ 7144 w 464416"/>
              <a:gd name="connsiteY11" fmla="*/ 14287 h 1671637"/>
              <a:gd name="connsiteX12" fmla="*/ 35719 w 464416"/>
              <a:gd name="connsiteY12" fmla="*/ 4762 h 1671637"/>
              <a:gd name="connsiteX13" fmla="*/ 90488 w 464416"/>
              <a:gd name="connsiteY13" fmla="*/ 0 h 1671637"/>
              <a:gd name="connsiteX14" fmla="*/ 126206 w 464416"/>
              <a:gd name="connsiteY14" fmla="*/ 2381 h 1671637"/>
              <a:gd name="connsiteX15" fmla="*/ 159544 w 464416"/>
              <a:gd name="connsiteY15" fmla="*/ 9525 h 1671637"/>
              <a:gd name="connsiteX16" fmla="*/ 230981 w 464416"/>
              <a:gd name="connsiteY16" fmla="*/ 40481 h 1671637"/>
              <a:gd name="connsiteX17" fmla="*/ 321469 w 464416"/>
              <a:gd name="connsiteY17" fmla="*/ 92869 h 1671637"/>
              <a:gd name="connsiteX18" fmla="*/ 388144 w 464416"/>
              <a:gd name="connsiteY18" fmla="*/ 130969 h 1671637"/>
              <a:gd name="connsiteX19" fmla="*/ 416719 w 464416"/>
              <a:gd name="connsiteY19" fmla="*/ 152400 h 1671637"/>
              <a:gd name="connsiteX20" fmla="*/ 433388 w 464416"/>
              <a:gd name="connsiteY20" fmla="*/ 166687 h 1671637"/>
              <a:gd name="connsiteX21" fmla="*/ 452438 w 464416"/>
              <a:gd name="connsiteY21" fmla="*/ 192881 h 1671637"/>
              <a:gd name="connsiteX22" fmla="*/ 461963 w 464416"/>
              <a:gd name="connsiteY22" fmla="*/ 219075 h 1671637"/>
              <a:gd name="connsiteX23" fmla="*/ 464344 w 464416"/>
              <a:gd name="connsiteY23" fmla="*/ 247650 h 1671637"/>
              <a:gd name="connsiteX24" fmla="*/ 454819 w 464416"/>
              <a:gd name="connsiteY24" fmla="*/ 300037 h 1671637"/>
              <a:gd name="connsiteX25" fmla="*/ 435769 w 464416"/>
              <a:gd name="connsiteY25" fmla="*/ 407194 h 1671637"/>
              <a:gd name="connsiteX26" fmla="*/ 419100 w 464416"/>
              <a:gd name="connsiteY26" fmla="*/ 557212 h 1671637"/>
              <a:gd name="connsiteX27" fmla="*/ 419100 w 464416"/>
              <a:gd name="connsiteY27" fmla="*/ 683419 h 1671637"/>
              <a:gd name="connsiteX28" fmla="*/ 416719 w 464416"/>
              <a:gd name="connsiteY28" fmla="*/ 1054894 h 1671637"/>
              <a:gd name="connsiteX29" fmla="*/ 452438 w 464416"/>
              <a:gd name="connsiteY29" fmla="*/ 1633537 h 1671637"/>
              <a:gd name="connsiteX30" fmla="*/ 271463 w 464416"/>
              <a:gd name="connsiteY30" fmla="*/ 1671637 h 1671637"/>
              <a:gd name="connsiteX31" fmla="*/ 252413 w 464416"/>
              <a:gd name="connsiteY31" fmla="*/ 1428750 h 1671637"/>
              <a:gd name="connsiteX32" fmla="*/ 235744 w 464416"/>
              <a:gd name="connsiteY32" fmla="*/ 1178719 h 1671637"/>
              <a:gd name="connsiteX33" fmla="*/ 242888 w 464416"/>
              <a:gd name="connsiteY33" fmla="*/ 1071562 h 1671637"/>
              <a:gd name="connsiteX34" fmla="*/ 226219 w 464416"/>
              <a:gd name="connsiteY34" fmla="*/ 823912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4416" h="1671637">
                <a:moveTo>
                  <a:pt x="226219" y="823912"/>
                </a:moveTo>
                <a:lnTo>
                  <a:pt x="211931" y="495300"/>
                </a:lnTo>
                <a:lnTo>
                  <a:pt x="197644" y="319087"/>
                </a:lnTo>
                <a:lnTo>
                  <a:pt x="188119" y="257175"/>
                </a:lnTo>
                <a:lnTo>
                  <a:pt x="178594" y="226219"/>
                </a:lnTo>
                <a:lnTo>
                  <a:pt x="161925" y="190500"/>
                </a:lnTo>
                <a:lnTo>
                  <a:pt x="130969" y="159544"/>
                </a:lnTo>
                <a:lnTo>
                  <a:pt x="83344" y="116681"/>
                </a:lnTo>
                <a:lnTo>
                  <a:pt x="19050" y="57150"/>
                </a:lnTo>
                <a:lnTo>
                  <a:pt x="4763" y="40481"/>
                </a:lnTo>
                <a:lnTo>
                  <a:pt x="0" y="28575"/>
                </a:lnTo>
                <a:lnTo>
                  <a:pt x="7144" y="14287"/>
                </a:lnTo>
                <a:lnTo>
                  <a:pt x="35719" y="4762"/>
                </a:lnTo>
                <a:lnTo>
                  <a:pt x="90488" y="0"/>
                </a:lnTo>
                <a:lnTo>
                  <a:pt x="126206" y="2381"/>
                </a:lnTo>
                <a:lnTo>
                  <a:pt x="159544" y="9525"/>
                </a:lnTo>
                <a:lnTo>
                  <a:pt x="230981" y="40481"/>
                </a:lnTo>
                <a:lnTo>
                  <a:pt x="321469" y="92869"/>
                </a:lnTo>
                <a:lnTo>
                  <a:pt x="388144" y="130969"/>
                </a:lnTo>
                <a:lnTo>
                  <a:pt x="416719" y="152400"/>
                </a:lnTo>
                <a:lnTo>
                  <a:pt x="433388" y="166687"/>
                </a:lnTo>
                <a:lnTo>
                  <a:pt x="452438" y="192881"/>
                </a:lnTo>
                <a:lnTo>
                  <a:pt x="461963" y="219075"/>
                </a:lnTo>
                <a:cubicBezTo>
                  <a:pt x="464416" y="246059"/>
                  <a:pt x="464344" y="236502"/>
                  <a:pt x="464344" y="247650"/>
                </a:cubicBezTo>
                <a:lnTo>
                  <a:pt x="454819" y="300037"/>
                </a:lnTo>
                <a:lnTo>
                  <a:pt x="435769" y="407194"/>
                </a:lnTo>
                <a:lnTo>
                  <a:pt x="419100" y="557212"/>
                </a:lnTo>
                <a:lnTo>
                  <a:pt x="419100" y="683419"/>
                </a:lnTo>
                <a:cubicBezTo>
                  <a:pt x="418306" y="807244"/>
                  <a:pt x="411957" y="906066"/>
                  <a:pt x="416719" y="1054894"/>
                </a:cubicBezTo>
                <a:lnTo>
                  <a:pt x="452438" y="1633537"/>
                </a:lnTo>
                <a:lnTo>
                  <a:pt x="271463" y="1671637"/>
                </a:lnTo>
                <a:lnTo>
                  <a:pt x="252413" y="1428750"/>
                </a:lnTo>
                <a:lnTo>
                  <a:pt x="235744" y="1178719"/>
                </a:lnTo>
                <a:lnTo>
                  <a:pt x="242888" y="1071562"/>
                </a:lnTo>
                <a:lnTo>
                  <a:pt x="226219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A8B28-FF60-4059-9F40-CC1AF37C6D1B}"/>
              </a:ext>
            </a:extLst>
          </p:cNvPr>
          <p:cNvSpPr/>
          <p:nvPr/>
        </p:nvSpPr>
        <p:spPr>
          <a:xfrm>
            <a:off x="6970715" y="1352550"/>
            <a:ext cx="447675" cy="1595438"/>
          </a:xfrm>
          <a:custGeom>
            <a:avLst/>
            <a:gdLst>
              <a:gd name="connsiteX0" fmla="*/ 159544 w 447675"/>
              <a:gd name="connsiteY0" fmla="*/ 845344 h 1595438"/>
              <a:gd name="connsiteX1" fmla="*/ 166687 w 447675"/>
              <a:gd name="connsiteY1" fmla="*/ 659606 h 1595438"/>
              <a:gd name="connsiteX2" fmla="*/ 166687 w 447675"/>
              <a:gd name="connsiteY2" fmla="*/ 526256 h 1595438"/>
              <a:gd name="connsiteX3" fmla="*/ 169069 w 447675"/>
              <a:gd name="connsiteY3" fmla="*/ 352425 h 1595438"/>
              <a:gd name="connsiteX4" fmla="*/ 164306 w 447675"/>
              <a:gd name="connsiteY4" fmla="*/ 283369 h 1595438"/>
              <a:gd name="connsiteX5" fmla="*/ 157162 w 447675"/>
              <a:gd name="connsiteY5" fmla="*/ 238125 h 1595438"/>
              <a:gd name="connsiteX6" fmla="*/ 145256 w 447675"/>
              <a:gd name="connsiteY6" fmla="*/ 200025 h 1595438"/>
              <a:gd name="connsiteX7" fmla="*/ 130969 w 447675"/>
              <a:gd name="connsiteY7" fmla="*/ 166688 h 1595438"/>
              <a:gd name="connsiteX8" fmla="*/ 109537 w 447675"/>
              <a:gd name="connsiteY8" fmla="*/ 138113 h 1595438"/>
              <a:gd name="connsiteX9" fmla="*/ 73819 w 447675"/>
              <a:gd name="connsiteY9" fmla="*/ 104775 h 1595438"/>
              <a:gd name="connsiteX10" fmla="*/ 38100 w 447675"/>
              <a:gd name="connsiteY10" fmla="*/ 76200 h 1595438"/>
              <a:gd name="connsiteX11" fmla="*/ 14287 w 447675"/>
              <a:gd name="connsiteY11" fmla="*/ 54769 h 1595438"/>
              <a:gd name="connsiteX12" fmla="*/ 2381 w 447675"/>
              <a:gd name="connsiteY12" fmla="*/ 40481 h 1595438"/>
              <a:gd name="connsiteX13" fmla="*/ 0 w 447675"/>
              <a:gd name="connsiteY13" fmla="*/ 23813 h 1595438"/>
              <a:gd name="connsiteX14" fmla="*/ 7144 w 447675"/>
              <a:gd name="connsiteY14" fmla="*/ 11906 h 1595438"/>
              <a:gd name="connsiteX15" fmla="*/ 26194 w 447675"/>
              <a:gd name="connsiteY15" fmla="*/ 2381 h 1595438"/>
              <a:gd name="connsiteX16" fmla="*/ 57150 w 447675"/>
              <a:gd name="connsiteY16" fmla="*/ 0 h 1595438"/>
              <a:gd name="connsiteX17" fmla="*/ 107156 w 447675"/>
              <a:gd name="connsiteY17" fmla="*/ 9525 h 1595438"/>
              <a:gd name="connsiteX18" fmla="*/ 150019 w 447675"/>
              <a:gd name="connsiteY18" fmla="*/ 19050 h 1595438"/>
              <a:gd name="connsiteX19" fmla="*/ 188119 w 447675"/>
              <a:gd name="connsiteY19" fmla="*/ 30956 h 1595438"/>
              <a:gd name="connsiteX20" fmla="*/ 238125 w 447675"/>
              <a:gd name="connsiteY20" fmla="*/ 54769 h 1595438"/>
              <a:gd name="connsiteX21" fmla="*/ 295275 w 447675"/>
              <a:gd name="connsiteY21" fmla="*/ 83344 h 1595438"/>
              <a:gd name="connsiteX22" fmla="*/ 330994 w 447675"/>
              <a:gd name="connsiteY22" fmla="*/ 104775 h 1595438"/>
              <a:gd name="connsiteX23" fmla="*/ 383381 w 447675"/>
              <a:gd name="connsiteY23" fmla="*/ 140494 h 1595438"/>
              <a:gd name="connsiteX24" fmla="*/ 411956 w 447675"/>
              <a:gd name="connsiteY24" fmla="*/ 171450 h 1595438"/>
              <a:gd name="connsiteX25" fmla="*/ 428625 w 447675"/>
              <a:gd name="connsiteY25" fmla="*/ 195263 h 1595438"/>
              <a:gd name="connsiteX26" fmla="*/ 442912 w 447675"/>
              <a:gd name="connsiteY26" fmla="*/ 223838 h 1595438"/>
              <a:gd name="connsiteX27" fmla="*/ 447675 w 447675"/>
              <a:gd name="connsiteY27" fmla="*/ 240506 h 1595438"/>
              <a:gd name="connsiteX28" fmla="*/ 447675 w 447675"/>
              <a:gd name="connsiteY28" fmla="*/ 271463 h 1595438"/>
              <a:gd name="connsiteX29" fmla="*/ 440531 w 447675"/>
              <a:gd name="connsiteY29" fmla="*/ 295275 h 1595438"/>
              <a:gd name="connsiteX30" fmla="*/ 423862 w 447675"/>
              <a:gd name="connsiteY30" fmla="*/ 319088 h 1595438"/>
              <a:gd name="connsiteX31" fmla="*/ 407194 w 447675"/>
              <a:gd name="connsiteY31" fmla="*/ 335756 h 1595438"/>
              <a:gd name="connsiteX32" fmla="*/ 400050 w 447675"/>
              <a:gd name="connsiteY32" fmla="*/ 357188 h 1595438"/>
              <a:gd name="connsiteX33" fmla="*/ 388144 w 447675"/>
              <a:gd name="connsiteY33" fmla="*/ 514350 h 1595438"/>
              <a:gd name="connsiteX34" fmla="*/ 366712 w 447675"/>
              <a:gd name="connsiteY34" fmla="*/ 647700 h 1595438"/>
              <a:gd name="connsiteX35" fmla="*/ 347662 w 447675"/>
              <a:gd name="connsiteY35" fmla="*/ 1009650 h 1595438"/>
              <a:gd name="connsiteX36" fmla="*/ 345281 w 447675"/>
              <a:gd name="connsiteY36" fmla="*/ 1114425 h 1595438"/>
              <a:gd name="connsiteX37" fmla="*/ 321469 w 447675"/>
              <a:gd name="connsiteY37" fmla="*/ 1559719 h 1595438"/>
              <a:gd name="connsiteX38" fmla="*/ 116681 w 447675"/>
              <a:gd name="connsiteY38" fmla="*/ 1595438 h 1595438"/>
              <a:gd name="connsiteX39" fmla="*/ 142875 w 447675"/>
              <a:gd name="connsiteY39" fmla="*/ 1162050 h 1595438"/>
              <a:gd name="connsiteX40" fmla="*/ 147637 w 447675"/>
              <a:gd name="connsiteY40" fmla="*/ 1002506 h 1595438"/>
              <a:gd name="connsiteX41" fmla="*/ 159544 w 447675"/>
              <a:gd name="connsiteY41" fmla="*/ 845344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7675" h="1595438">
                <a:moveTo>
                  <a:pt x="159544" y="845344"/>
                </a:moveTo>
                <a:lnTo>
                  <a:pt x="166687" y="659606"/>
                </a:lnTo>
                <a:lnTo>
                  <a:pt x="166687" y="526256"/>
                </a:lnTo>
                <a:lnTo>
                  <a:pt x="169069" y="352425"/>
                </a:lnTo>
                <a:lnTo>
                  <a:pt x="164306" y="283369"/>
                </a:lnTo>
                <a:lnTo>
                  <a:pt x="157162" y="238125"/>
                </a:lnTo>
                <a:lnTo>
                  <a:pt x="145256" y="200025"/>
                </a:lnTo>
                <a:lnTo>
                  <a:pt x="130969" y="166688"/>
                </a:lnTo>
                <a:lnTo>
                  <a:pt x="109537" y="138113"/>
                </a:lnTo>
                <a:lnTo>
                  <a:pt x="73819" y="104775"/>
                </a:lnTo>
                <a:lnTo>
                  <a:pt x="38100" y="76200"/>
                </a:lnTo>
                <a:lnTo>
                  <a:pt x="14287" y="54769"/>
                </a:lnTo>
                <a:lnTo>
                  <a:pt x="2381" y="40481"/>
                </a:lnTo>
                <a:lnTo>
                  <a:pt x="0" y="23813"/>
                </a:lnTo>
                <a:lnTo>
                  <a:pt x="7144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7156" y="9525"/>
                </a:lnTo>
                <a:lnTo>
                  <a:pt x="150019" y="19050"/>
                </a:lnTo>
                <a:lnTo>
                  <a:pt x="188119" y="30956"/>
                </a:lnTo>
                <a:lnTo>
                  <a:pt x="238125" y="54769"/>
                </a:lnTo>
                <a:lnTo>
                  <a:pt x="295275" y="83344"/>
                </a:lnTo>
                <a:lnTo>
                  <a:pt x="330994" y="104775"/>
                </a:lnTo>
                <a:lnTo>
                  <a:pt x="383381" y="140494"/>
                </a:lnTo>
                <a:lnTo>
                  <a:pt x="411956" y="171450"/>
                </a:lnTo>
                <a:lnTo>
                  <a:pt x="428625" y="195263"/>
                </a:lnTo>
                <a:lnTo>
                  <a:pt x="442912" y="223838"/>
                </a:lnTo>
                <a:lnTo>
                  <a:pt x="447675" y="240506"/>
                </a:lnTo>
                <a:lnTo>
                  <a:pt x="447675" y="271463"/>
                </a:lnTo>
                <a:lnTo>
                  <a:pt x="440531" y="295275"/>
                </a:lnTo>
                <a:lnTo>
                  <a:pt x="423862" y="319088"/>
                </a:lnTo>
                <a:lnTo>
                  <a:pt x="407194" y="335756"/>
                </a:lnTo>
                <a:lnTo>
                  <a:pt x="400050" y="357188"/>
                </a:lnTo>
                <a:lnTo>
                  <a:pt x="388144" y="514350"/>
                </a:lnTo>
                <a:lnTo>
                  <a:pt x="366712" y="647700"/>
                </a:lnTo>
                <a:lnTo>
                  <a:pt x="347662" y="1009650"/>
                </a:lnTo>
                <a:cubicBezTo>
                  <a:pt x="346868" y="1044575"/>
                  <a:pt x="346075" y="1079500"/>
                  <a:pt x="345281" y="1114425"/>
                </a:cubicBezTo>
                <a:lnTo>
                  <a:pt x="321469" y="1559719"/>
                </a:lnTo>
                <a:lnTo>
                  <a:pt x="116681" y="1595438"/>
                </a:lnTo>
                <a:lnTo>
                  <a:pt x="142875" y="1162050"/>
                </a:lnTo>
                <a:lnTo>
                  <a:pt x="147637" y="1002506"/>
                </a:lnTo>
                <a:lnTo>
                  <a:pt x="159544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26639F-4309-46C0-8B16-D031A639B4D6}"/>
              </a:ext>
            </a:extLst>
          </p:cNvPr>
          <p:cNvSpPr/>
          <p:nvPr/>
        </p:nvSpPr>
        <p:spPr>
          <a:xfrm>
            <a:off x="5505452" y="2243139"/>
            <a:ext cx="2500313" cy="434975"/>
          </a:xfrm>
          <a:custGeom>
            <a:avLst/>
            <a:gdLst>
              <a:gd name="connsiteX0" fmla="*/ 1285875 w 2500313"/>
              <a:gd name="connsiteY0" fmla="*/ 311943 h 435768"/>
              <a:gd name="connsiteX1" fmla="*/ 933450 w 2500313"/>
              <a:gd name="connsiteY1" fmla="*/ 364331 h 435768"/>
              <a:gd name="connsiteX2" fmla="*/ 809625 w 2500313"/>
              <a:gd name="connsiteY2" fmla="*/ 381000 h 435768"/>
              <a:gd name="connsiteX3" fmla="*/ 628650 w 2500313"/>
              <a:gd name="connsiteY3" fmla="*/ 397668 h 435768"/>
              <a:gd name="connsiteX4" fmla="*/ 471488 w 2500313"/>
              <a:gd name="connsiteY4" fmla="*/ 419100 h 435768"/>
              <a:gd name="connsiteX5" fmla="*/ 381000 w 2500313"/>
              <a:gd name="connsiteY5" fmla="*/ 433387 h 435768"/>
              <a:gd name="connsiteX6" fmla="*/ 333375 w 2500313"/>
              <a:gd name="connsiteY6" fmla="*/ 435768 h 435768"/>
              <a:gd name="connsiteX7" fmla="*/ 276225 w 2500313"/>
              <a:gd name="connsiteY7" fmla="*/ 428625 h 435768"/>
              <a:gd name="connsiteX8" fmla="*/ 226219 w 2500313"/>
              <a:gd name="connsiteY8" fmla="*/ 416718 h 435768"/>
              <a:gd name="connsiteX9" fmla="*/ 185738 w 2500313"/>
              <a:gd name="connsiteY9" fmla="*/ 397668 h 435768"/>
              <a:gd name="connsiteX10" fmla="*/ 123825 w 2500313"/>
              <a:gd name="connsiteY10" fmla="*/ 364331 h 435768"/>
              <a:gd name="connsiteX11" fmla="*/ 64294 w 2500313"/>
              <a:gd name="connsiteY11" fmla="*/ 321468 h 435768"/>
              <a:gd name="connsiteX12" fmla="*/ 40481 w 2500313"/>
              <a:gd name="connsiteY12" fmla="*/ 297656 h 435768"/>
              <a:gd name="connsiteX13" fmla="*/ 30956 w 2500313"/>
              <a:gd name="connsiteY13" fmla="*/ 283368 h 435768"/>
              <a:gd name="connsiteX14" fmla="*/ 19050 w 2500313"/>
              <a:gd name="connsiteY14" fmla="*/ 264318 h 435768"/>
              <a:gd name="connsiteX15" fmla="*/ 4763 w 2500313"/>
              <a:gd name="connsiteY15" fmla="*/ 228600 h 435768"/>
              <a:gd name="connsiteX16" fmla="*/ 0 w 2500313"/>
              <a:gd name="connsiteY16" fmla="*/ 204787 h 435768"/>
              <a:gd name="connsiteX17" fmla="*/ 0 w 2500313"/>
              <a:gd name="connsiteY17" fmla="*/ 195262 h 435768"/>
              <a:gd name="connsiteX18" fmla="*/ 4763 w 2500313"/>
              <a:gd name="connsiteY18" fmla="*/ 185737 h 435768"/>
              <a:gd name="connsiteX19" fmla="*/ 14288 w 2500313"/>
              <a:gd name="connsiteY19" fmla="*/ 180975 h 435768"/>
              <a:gd name="connsiteX20" fmla="*/ 28575 w 2500313"/>
              <a:gd name="connsiteY20" fmla="*/ 180975 h 435768"/>
              <a:gd name="connsiteX21" fmla="*/ 47625 w 2500313"/>
              <a:gd name="connsiteY21" fmla="*/ 190500 h 435768"/>
              <a:gd name="connsiteX22" fmla="*/ 88106 w 2500313"/>
              <a:gd name="connsiteY22" fmla="*/ 211931 h 435768"/>
              <a:gd name="connsiteX23" fmla="*/ 154781 w 2500313"/>
              <a:gd name="connsiteY23" fmla="*/ 240506 h 435768"/>
              <a:gd name="connsiteX24" fmla="*/ 204788 w 2500313"/>
              <a:gd name="connsiteY24" fmla="*/ 259556 h 435768"/>
              <a:gd name="connsiteX25" fmla="*/ 242888 w 2500313"/>
              <a:gd name="connsiteY25" fmla="*/ 266700 h 435768"/>
              <a:gd name="connsiteX26" fmla="*/ 292894 w 2500313"/>
              <a:gd name="connsiteY26" fmla="*/ 271462 h 435768"/>
              <a:gd name="connsiteX27" fmla="*/ 385763 w 2500313"/>
              <a:gd name="connsiteY27" fmla="*/ 266700 h 435768"/>
              <a:gd name="connsiteX28" fmla="*/ 812006 w 2500313"/>
              <a:gd name="connsiteY28" fmla="*/ 223837 h 435768"/>
              <a:gd name="connsiteX29" fmla="*/ 928688 w 2500313"/>
              <a:gd name="connsiteY29" fmla="*/ 207168 h 435768"/>
              <a:gd name="connsiteX30" fmla="*/ 1643063 w 2500313"/>
              <a:gd name="connsiteY30" fmla="*/ 107156 h 435768"/>
              <a:gd name="connsiteX31" fmla="*/ 1766888 w 2500313"/>
              <a:gd name="connsiteY31" fmla="*/ 100012 h 435768"/>
              <a:gd name="connsiteX32" fmla="*/ 1878806 w 2500313"/>
              <a:gd name="connsiteY32" fmla="*/ 78581 h 435768"/>
              <a:gd name="connsiteX33" fmla="*/ 2000250 w 2500313"/>
              <a:gd name="connsiteY33" fmla="*/ 45243 h 435768"/>
              <a:gd name="connsiteX34" fmla="*/ 2107406 w 2500313"/>
              <a:gd name="connsiteY34" fmla="*/ 0 h 435768"/>
              <a:gd name="connsiteX35" fmla="*/ 2147888 w 2500313"/>
              <a:gd name="connsiteY35" fmla="*/ 2381 h 435768"/>
              <a:gd name="connsiteX36" fmla="*/ 2235994 w 2500313"/>
              <a:gd name="connsiteY36" fmla="*/ 19050 h 435768"/>
              <a:gd name="connsiteX37" fmla="*/ 2340769 w 2500313"/>
              <a:gd name="connsiteY37" fmla="*/ 50006 h 435768"/>
              <a:gd name="connsiteX38" fmla="*/ 2388394 w 2500313"/>
              <a:gd name="connsiteY38" fmla="*/ 69056 h 435768"/>
              <a:gd name="connsiteX39" fmla="*/ 2419350 w 2500313"/>
              <a:gd name="connsiteY39" fmla="*/ 83343 h 435768"/>
              <a:gd name="connsiteX40" fmla="*/ 2447925 w 2500313"/>
              <a:gd name="connsiteY40" fmla="*/ 97631 h 435768"/>
              <a:gd name="connsiteX41" fmla="*/ 2466975 w 2500313"/>
              <a:gd name="connsiteY41" fmla="*/ 109537 h 435768"/>
              <a:gd name="connsiteX42" fmla="*/ 2483644 w 2500313"/>
              <a:gd name="connsiteY42" fmla="*/ 123825 h 435768"/>
              <a:gd name="connsiteX43" fmla="*/ 2493169 w 2500313"/>
              <a:gd name="connsiteY43" fmla="*/ 135731 h 435768"/>
              <a:gd name="connsiteX44" fmla="*/ 2500313 w 2500313"/>
              <a:gd name="connsiteY44" fmla="*/ 152400 h 435768"/>
              <a:gd name="connsiteX45" fmla="*/ 2500313 w 2500313"/>
              <a:gd name="connsiteY45" fmla="*/ 161925 h 435768"/>
              <a:gd name="connsiteX46" fmla="*/ 2486025 w 2500313"/>
              <a:gd name="connsiteY46" fmla="*/ 185737 h 435768"/>
              <a:gd name="connsiteX47" fmla="*/ 2457450 w 2500313"/>
              <a:gd name="connsiteY47" fmla="*/ 207168 h 435768"/>
              <a:gd name="connsiteX48" fmla="*/ 2424113 w 2500313"/>
              <a:gd name="connsiteY48" fmla="*/ 226218 h 435768"/>
              <a:gd name="connsiteX49" fmla="*/ 2326481 w 2500313"/>
              <a:gd name="connsiteY49" fmla="*/ 226218 h 435768"/>
              <a:gd name="connsiteX50" fmla="*/ 2116931 w 2500313"/>
              <a:gd name="connsiteY50" fmla="*/ 235743 h 435768"/>
              <a:gd name="connsiteX51" fmla="*/ 1781175 w 2500313"/>
              <a:gd name="connsiteY51" fmla="*/ 252412 h 435768"/>
              <a:gd name="connsiteX52" fmla="*/ 1635919 w 2500313"/>
              <a:gd name="connsiteY52" fmla="*/ 269081 h 435768"/>
              <a:gd name="connsiteX53" fmla="*/ 1285875 w 2500313"/>
              <a:gd name="connsiteY53" fmla="*/ 311943 h 43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00313" h="435768">
                <a:moveTo>
                  <a:pt x="1285875" y="311943"/>
                </a:moveTo>
                <a:lnTo>
                  <a:pt x="933450" y="364331"/>
                </a:lnTo>
                <a:lnTo>
                  <a:pt x="809625" y="381000"/>
                </a:lnTo>
                <a:lnTo>
                  <a:pt x="628650" y="397668"/>
                </a:lnTo>
                <a:lnTo>
                  <a:pt x="471488" y="419100"/>
                </a:lnTo>
                <a:lnTo>
                  <a:pt x="381000" y="433387"/>
                </a:lnTo>
                <a:lnTo>
                  <a:pt x="333375" y="435768"/>
                </a:lnTo>
                <a:lnTo>
                  <a:pt x="276225" y="428625"/>
                </a:lnTo>
                <a:lnTo>
                  <a:pt x="226219" y="416718"/>
                </a:lnTo>
                <a:lnTo>
                  <a:pt x="185738" y="397668"/>
                </a:lnTo>
                <a:lnTo>
                  <a:pt x="123825" y="364331"/>
                </a:lnTo>
                <a:lnTo>
                  <a:pt x="64294" y="321468"/>
                </a:lnTo>
                <a:lnTo>
                  <a:pt x="40481" y="297656"/>
                </a:lnTo>
                <a:lnTo>
                  <a:pt x="30956" y="283368"/>
                </a:lnTo>
                <a:lnTo>
                  <a:pt x="19050" y="264318"/>
                </a:lnTo>
                <a:lnTo>
                  <a:pt x="4763" y="228600"/>
                </a:lnTo>
                <a:lnTo>
                  <a:pt x="0" y="204787"/>
                </a:lnTo>
                <a:lnTo>
                  <a:pt x="0" y="195262"/>
                </a:lnTo>
                <a:lnTo>
                  <a:pt x="4763" y="185737"/>
                </a:lnTo>
                <a:lnTo>
                  <a:pt x="14288" y="180975"/>
                </a:lnTo>
                <a:lnTo>
                  <a:pt x="28575" y="180975"/>
                </a:lnTo>
                <a:lnTo>
                  <a:pt x="47625" y="190500"/>
                </a:lnTo>
                <a:lnTo>
                  <a:pt x="88106" y="211931"/>
                </a:lnTo>
                <a:lnTo>
                  <a:pt x="154781" y="240506"/>
                </a:lnTo>
                <a:lnTo>
                  <a:pt x="204788" y="259556"/>
                </a:lnTo>
                <a:lnTo>
                  <a:pt x="242888" y="266700"/>
                </a:lnTo>
                <a:lnTo>
                  <a:pt x="292894" y="271462"/>
                </a:lnTo>
                <a:lnTo>
                  <a:pt x="385763" y="266700"/>
                </a:lnTo>
                <a:lnTo>
                  <a:pt x="812006" y="223837"/>
                </a:lnTo>
                <a:lnTo>
                  <a:pt x="928688" y="207168"/>
                </a:lnTo>
                <a:lnTo>
                  <a:pt x="1643063" y="107156"/>
                </a:lnTo>
                <a:lnTo>
                  <a:pt x="1766888" y="100012"/>
                </a:lnTo>
                <a:lnTo>
                  <a:pt x="1878806" y="78581"/>
                </a:lnTo>
                <a:lnTo>
                  <a:pt x="2000250" y="45243"/>
                </a:lnTo>
                <a:lnTo>
                  <a:pt x="2107406" y="0"/>
                </a:lnTo>
                <a:lnTo>
                  <a:pt x="2147888" y="2381"/>
                </a:lnTo>
                <a:lnTo>
                  <a:pt x="2235994" y="19050"/>
                </a:lnTo>
                <a:lnTo>
                  <a:pt x="2340769" y="50006"/>
                </a:lnTo>
                <a:lnTo>
                  <a:pt x="2388394" y="69056"/>
                </a:lnTo>
                <a:lnTo>
                  <a:pt x="2419350" y="83343"/>
                </a:lnTo>
                <a:lnTo>
                  <a:pt x="2447925" y="97631"/>
                </a:lnTo>
                <a:lnTo>
                  <a:pt x="2466975" y="109537"/>
                </a:lnTo>
                <a:lnTo>
                  <a:pt x="2483644" y="123825"/>
                </a:lnTo>
                <a:lnTo>
                  <a:pt x="2493169" y="135731"/>
                </a:lnTo>
                <a:lnTo>
                  <a:pt x="2500313" y="152400"/>
                </a:lnTo>
                <a:lnTo>
                  <a:pt x="2500313" y="161925"/>
                </a:lnTo>
                <a:lnTo>
                  <a:pt x="2486025" y="185737"/>
                </a:lnTo>
                <a:lnTo>
                  <a:pt x="2457450" y="207168"/>
                </a:lnTo>
                <a:lnTo>
                  <a:pt x="2424113" y="226218"/>
                </a:lnTo>
                <a:lnTo>
                  <a:pt x="2326481" y="226218"/>
                </a:lnTo>
                <a:lnTo>
                  <a:pt x="2116931" y="235743"/>
                </a:lnTo>
                <a:lnTo>
                  <a:pt x="1781175" y="252412"/>
                </a:lnTo>
                <a:lnTo>
                  <a:pt x="1635919" y="269081"/>
                </a:lnTo>
                <a:lnTo>
                  <a:pt x="1285875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DAE11A-E062-4FF8-BFEB-F08CC4D232CA}"/>
              </a:ext>
            </a:extLst>
          </p:cNvPr>
          <p:cNvSpPr/>
          <p:nvPr/>
        </p:nvSpPr>
        <p:spPr>
          <a:xfrm>
            <a:off x="5281614" y="2759075"/>
            <a:ext cx="3097212" cy="514350"/>
          </a:xfrm>
          <a:custGeom>
            <a:avLst/>
            <a:gdLst>
              <a:gd name="connsiteX0" fmla="*/ 1857133 w 3096081"/>
              <a:gd name="connsiteY0" fmla="*/ 278183 h 515155"/>
              <a:gd name="connsiteX1" fmla="*/ 1558344 w 3096081"/>
              <a:gd name="connsiteY1" fmla="*/ 316820 h 515155"/>
              <a:gd name="connsiteX2" fmla="*/ 1411524 w 3096081"/>
              <a:gd name="connsiteY2" fmla="*/ 329699 h 515155"/>
              <a:gd name="connsiteX3" fmla="*/ 1061219 w 3096081"/>
              <a:gd name="connsiteY3" fmla="*/ 388942 h 515155"/>
              <a:gd name="connsiteX4" fmla="*/ 752126 w 3096081"/>
              <a:gd name="connsiteY4" fmla="*/ 445609 h 515155"/>
              <a:gd name="connsiteX5" fmla="*/ 430154 w 3096081"/>
              <a:gd name="connsiteY5" fmla="*/ 515155 h 515155"/>
              <a:gd name="connsiteX6" fmla="*/ 394093 w 3096081"/>
              <a:gd name="connsiteY6" fmla="*/ 510003 h 515155"/>
              <a:gd name="connsiteX7" fmla="*/ 329699 w 3096081"/>
              <a:gd name="connsiteY7" fmla="*/ 494548 h 515155"/>
              <a:gd name="connsiteX8" fmla="*/ 273032 w 3096081"/>
              <a:gd name="connsiteY8" fmla="*/ 473942 h 515155"/>
              <a:gd name="connsiteX9" fmla="*/ 231820 w 3096081"/>
              <a:gd name="connsiteY9" fmla="*/ 455912 h 515155"/>
              <a:gd name="connsiteX10" fmla="*/ 172577 w 3096081"/>
              <a:gd name="connsiteY10" fmla="*/ 419851 h 515155"/>
              <a:gd name="connsiteX11" fmla="*/ 131364 w 3096081"/>
              <a:gd name="connsiteY11" fmla="*/ 388942 h 515155"/>
              <a:gd name="connsiteX12" fmla="*/ 82425 w 3096081"/>
              <a:gd name="connsiteY12" fmla="*/ 350305 h 515155"/>
              <a:gd name="connsiteX13" fmla="*/ 41212 w 3096081"/>
              <a:gd name="connsiteY13" fmla="*/ 314244 h 515155"/>
              <a:gd name="connsiteX14" fmla="*/ 20606 w 3096081"/>
              <a:gd name="connsiteY14" fmla="*/ 293638 h 515155"/>
              <a:gd name="connsiteX15" fmla="*/ 7727 w 3096081"/>
              <a:gd name="connsiteY15" fmla="*/ 267880 h 515155"/>
              <a:gd name="connsiteX16" fmla="*/ 0 w 3096081"/>
              <a:gd name="connsiteY16" fmla="*/ 249850 h 515155"/>
              <a:gd name="connsiteX17" fmla="*/ 2576 w 3096081"/>
              <a:gd name="connsiteY17" fmla="*/ 234395 h 515155"/>
              <a:gd name="connsiteX18" fmla="*/ 7727 w 3096081"/>
              <a:gd name="connsiteY18" fmla="*/ 226668 h 515155"/>
              <a:gd name="connsiteX19" fmla="*/ 18030 w 3096081"/>
              <a:gd name="connsiteY19" fmla="*/ 221516 h 515155"/>
              <a:gd name="connsiteX20" fmla="*/ 36061 w 3096081"/>
              <a:gd name="connsiteY20" fmla="*/ 226668 h 515155"/>
              <a:gd name="connsiteX21" fmla="*/ 90152 w 3096081"/>
              <a:gd name="connsiteY21" fmla="*/ 255001 h 515155"/>
              <a:gd name="connsiteX22" fmla="*/ 157122 w 3096081"/>
              <a:gd name="connsiteY22" fmla="*/ 275608 h 515155"/>
              <a:gd name="connsiteX23" fmla="*/ 218941 w 3096081"/>
              <a:gd name="connsiteY23" fmla="*/ 293638 h 515155"/>
              <a:gd name="connsiteX24" fmla="*/ 316820 w 3096081"/>
              <a:gd name="connsiteY24" fmla="*/ 309093 h 515155"/>
              <a:gd name="connsiteX25" fmla="*/ 378639 w 3096081"/>
              <a:gd name="connsiteY25" fmla="*/ 311668 h 515155"/>
              <a:gd name="connsiteX26" fmla="*/ 443033 w 3096081"/>
              <a:gd name="connsiteY26" fmla="*/ 309093 h 515155"/>
              <a:gd name="connsiteX27" fmla="*/ 692883 w 3096081"/>
              <a:gd name="connsiteY27" fmla="*/ 273032 h 515155"/>
              <a:gd name="connsiteX28" fmla="*/ 1030310 w 3096081"/>
              <a:gd name="connsiteY28" fmla="*/ 226668 h 515155"/>
              <a:gd name="connsiteX29" fmla="*/ 1208038 w 3096081"/>
              <a:gd name="connsiteY29" fmla="*/ 180304 h 515155"/>
              <a:gd name="connsiteX30" fmla="*/ 1468191 w 3096081"/>
              <a:gd name="connsiteY30" fmla="*/ 139091 h 515155"/>
              <a:gd name="connsiteX31" fmla="*/ 1815921 w 3096081"/>
              <a:gd name="connsiteY31" fmla="*/ 90152 h 515155"/>
              <a:gd name="connsiteX32" fmla="*/ 1998801 w 3096081"/>
              <a:gd name="connsiteY32" fmla="*/ 69546 h 515155"/>
              <a:gd name="connsiteX33" fmla="*/ 2441834 w 3096081"/>
              <a:gd name="connsiteY33" fmla="*/ 46364 h 515155"/>
              <a:gd name="connsiteX34" fmla="*/ 2550017 w 3096081"/>
              <a:gd name="connsiteY34" fmla="*/ 25757 h 515155"/>
              <a:gd name="connsiteX35" fmla="*/ 2635017 w 3096081"/>
              <a:gd name="connsiteY35" fmla="*/ 0 h 515155"/>
              <a:gd name="connsiteX36" fmla="*/ 2671078 w 3096081"/>
              <a:gd name="connsiteY36" fmla="*/ 0 h 515155"/>
              <a:gd name="connsiteX37" fmla="*/ 2745776 w 3096081"/>
              <a:gd name="connsiteY37" fmla="*/ 18030 h 515155"/>
              <a:gd name="connsiteX38" fmla="*/ 2864261 w 3096081"/>
              <a:gd name="connsiteY38" fmla="*/ 59242 h 515155"/>
              <a:gd name="connsiteX39" fmla="*/ 2946686 w 3096081"/>
              <a:gd name="connsiteY39" fmla="*/ 90152 h 515155"/>
              <a:gd name="connsiteX40" fmla="*/ 2985323 w 3096081"/>
              <a:gd name="connsiteY40" fmla="*/ 108182 h 515155"/>
              <a:gd name="connsiteX41" fmla="*/ 3016232 w 3096081"/>
              <a:gd name="connsiteY41" fmla="*/ 126213 h 515155"/>
              <a:gd name="connsiteX42" fmla="*/ 3054869 w 3096081"/>
              <a:gd name="connsiteY42" fmla="*/ 151970 h 515155"/>
              <a:gd name="connsiteX43" fmla="*/ 3075475 w 3096081"/>
              <a:gd name="connsiteY43" fmla="*/ 175152 h 515155"/>
              <a:gd name="connsiteX44" fmla="*/ 3088354 w 3096081"/>
              <a:gd name="connsiteY44" fmla="*/ 188031 h 515155"/>
              <a:gd name="connsiteX45" fmla="*/ 3093505 w 3096081"/>
              <a:gd name="connsiteY45" fmla="*/ 203486 h 515155"/>
              <a:gd name="connsiteX46" fmla="*/ 3096081 w 3096081"/>
              <a:gd name="connsiteY46" fmla="*/ 224092 h 515155"/>
              <a:gd name="connsiteX47" fmla="*/ 3085778 w 3096081"/>
              <a:gd name="connsiteY47" fmla="*/ 239547 h 515155"/>
              <a:gd name="connsiteX48" fmla="*/ 3065172 w 3096081"/>
              <a:gd name="connsiteY48" fmla="*/ 255001 h 515155"/>
              <a:gd name="connsiteX49" fmla="*/ 3029111 w 3096081"/>
              <a:gd name="connsiteY49" fmla="*/ 273032 h 515155"/>
              <a:gd name="connsiteX50" fmla="*/ 2964716 w 3096081"/>
              <a:gd name="connsiteY50" fmla="*/ 291062 h 515155"/>
              <a:gd name="connsiteX51" fmla="*/ 2915777 w 3096081"/>
              <a:gd name="connsiteY51" fmla="*/ 288486 h 515155"/>
              <a:gd name="connsiteX52" fmla="*/ 2676230 w 3096081"/>
              <a:gd name="connsiteY52" fmla="*/ 260153 h 515155"/>
              <a:gd name="connsiteX53" fmla="*/ 2377440 w 3096081"/>
              <a:gd name="connsiteY53" fmla="*/ 244698 h 515155"/>
              <a:gd name="connsiteX54" fmla="*/ 2163651 w 3096081"/>
              <a:gd name="connsiteY54" fmla="*/ 249850 h 515155"/>
              <a:gd name="connsiteX55" fmla="*/ 1857133 w 3096081"/>
              <a:gd name="connsiteY55" fmla="*/ 278183 h 51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96081" h="515155">
                <a:moveTo>
                  <a:pt x="1857133" y="278183"/>
                </a:moveTo>
                <a:lnTo>
                  <a:pt x="1558344" y="316820"/>
                </a:lnTo>
                <a:lnTo>
                  <a:pt x="1411524" y="329699"/>
                </a:lnTo>
                <a:lnTo>
                  <a:pt x="1061219" y="388942"/>
                </a:lnTo>
                <a:lnTo>
                  <a:pt x="752126" y="445609"/>
                </a:lnTo>
                <a:lnTo>
                  <a:pt x="430154" y="515155"/>
                </a:lnTo>
                <a:lnTo>
                  <a:pt x="394093" y="510003"/>
                </a:lnTo>
                <a:lnTo>
                  <a:pt x="329699" y="494548"/>
                </a:lnTo>
                <a:lnTo>
                  <a:pt x="273032" y="473942"/>
                </a:lnTo>
                <a:lnTo>
                  <a:pt x="231820" y="455912"/>
                </a:lnTo>
                <a:lnTo>
                  <a:pt x="172577" y="419851"/>
                </a:lnTo>
                <a:lnTo>
                  <a:pt x="131364" y="388942"/>
                </a:lnTo>
                <a:lnTo>
                  <a:pt x="82425" y="350305"/>
                </a:lnTo>
                <a:lnTo>
                  <a:pt x="41212" y="314244"/>
                </a:lnTo>
                <a:lnTo>
                  <a:pt x="20606" y="293638"/>
                </a:lnTo>
                <a:lnTo>
                  <a:pt x="7727" y="267880"/>
                </a:lnTo>
                <a:lnTo>
                  <a:pt x="0" y="249850"/>
                </a:lnTo>
                <a:lnTo>
                  <a:pt x="2576" y="234395"/>
                </a:lnTo>
                <a:lnTo>
                  <a:pt x="7727" y="226668"/>
                </a:lnTo>
                <a:lnTo>
                  <a:pt x="18030" y="221516"/>
                </a:lnTo>
                <a:lnTo>
                  <a:pt x="36061" y="226668"/>
                </a:lnTo>
                <a:lnTo>
                  <a:pt x="90152" y="255001"/>
                </a:lnTo>
                <a:lnTo>
                  <a:pt x="157122" y="275608"/>
                </a:lnTo>
                <a:lnTo>
                  <a:pt x="218941" y="293638"/>
                </a:lnTo>
                <a:lnTo>
                  <a:pt x="316820" y="309093"/>
                </a:lnTo>
                <a:lnTo>
                  <a:pt x="378639" y="311668"/>
                </a:lnTo>
                <a:lnTo>
                  <a:pt x="443033" y="309093"/>
                </a:lnTo>
                <a:lnTo>
                  <a:pt x="692883" y="273032"/>
                </a:lnTo>
                <a:lnTo>
                  <a:pt x="1030310" y="226668"/>
                </a:lnTo>
                <a:lnTo>
                  <a:pt x="1208038" y="180304"/>
                </a:lnTo>
                <a:lnTo>
                  <a:pt x="1468191" y="139091"/>
                </a:lnTo>
                <a:lnTo>
                  <a:pt x="1815921" y="90152"/>
                </a:lnTo>
                <a:lnTo>
                  <a:pt x="1998801" y="69546"/>
                </a:lnTo>
                <a:lnTo>
                  <a:pt x="2441834" y="46364"/>
                </a:lnTo>
                <a:lnTo>
                  <a:pt x="2550017" y="25757"/>
                </a:lnTo>
                <a:lnTo>
                  <a:pt x="2635017" y="0"/>
                </a:lnTo>
                <a:lnTo>
                  <a:pt x="2671078" y="0"/>
                </a:lnTo>
                <a:lnTo>
                  <a:pt x="2745776" y="18030"/>
                </a:lnTo>
                <a:lnTo>
                  <a:pt x="2864261" y="59242"/>
                </a:lnTo>
                <a:lnTo>
                  <a:pt x="2946686" y="90152"/>
                </a:lnTo>
                <a:lnTo>
                  <a:pt x="2985323" y="108182"/>
                </a:lnTo>
                <a:lnTo>
                  <a:pt x="3016232" y="126213"/>
                </a:lnTo>
                <a:lnTo>
                  <a:pt x="3054869" y="151970"/>
                </a:lnTo>
                <a:lnTo>
                  <a:pt x="3075475" y="175152"/>
                </a:lnTo>
                <a:lnTo>
                  <a:pt x="3088354" y="188031"/>
                </a:lnTo>
                <a:lnTo>
                  <a:pt x="3093505" y="203486"/>
                </a:lnTo>
                <a:lnTo>
                  <a:pt x="3096081" y="224092"/>
                </a:lnTo>
                <a:lnTo>
                  <a:pt x="3085778" y="239547"/>
                </a:lnTo>
                <a:lnTo>
                  <a:pt x="3065172" y="255001"/>
                </a:lnTo>
                <a:lnTo>
                  <a:pt x="3029111" y="273032"/>
                </a:lnTo>
                <a:lnTo>
                  <a:pt x="2964716" y="291062"/>
                </a:lnTo>
                <a:lnTo>
                  <a:pt x="2915777" y="288486"/>
                </a:lnTo>
                <a:lnTo>
                  <a:pt x="2676230" y="260153"/>
                </a:lnTo>
                <a:lnTo>
                  <a:pt x="2377440" y="244698"/>
                </a:lnTo>
                <a:lnTo>
                  <a:pt x="2163651" y="249850"/>
                </a:lnTo>
                <a:lnTo>
                  <a:pt x="1857133" y="2781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AF3806D-B699-4A09-A3DD-879ABF1D037D}"/>
              </a:ext>
            </a:extLst>
          </p:cNvPr>
          <p:cNvSpPr/>
          <p:nvPr/>
        </p:nvSpPr>
        <p:spPr>
          <a:xfrm rot="16200000">
            <a:off x="4806158" y="4521995"/>
            <a:ext cx="2336800" cy="293687"/>
          </a:xfrm>
          <a:custGeom>
            <a:avLst/>
            <a:gdLst>
              <a:gd name="connsiteX0" fmla="*/ 1243012 w 2336006"/>
              <a:gd name="connsiteY0" fmla="*/ 283369 h 292894"/>
              <a:gd name="connsiteX1" fmla="*/ 850106 w 2336006"/>
              <a:gd name="connsiteY1" fmla="*/ 280988 h 292894"/>
              <a:gd name="connsiteX2" fmla="*/ 673894 w 2336006"/>
              <a:gd name="connsiteY2" fmla="*/ 285750 h 292894"/>
              <a:gd name="connsiteX3" fmla="*/ 540544 w 2336006"/>
              <a:gd name="connsiteY3" fmla="*/ 280988 h 292894"/>
              <a:gd name="connsiteX4" fmla="*/ 414337 w 2336006"/>
              <a:gd name="connsiteY4" fmla="*/ 273844 h 292894"/>
              <a:gd name="connsiteX5" fmla="*/ 319087 w 2336006"/>
              <a:gd name="connsiteY5" fmla="*/ 266700 h 292894"/>
              <a:gd name="connsiteX6" fmla="*/ 211931 w 2336006"/>
              <a:gd name="connsiteY6" fmla="*/ 254794 h 292894"/>
              <a:gd name="connsiteX7" fmla="*/ 159544 w 2336006"/>
              <a:gd name="connsiteY7" fmla="*/ 247650 h 292894"/>
              <a:gd name="connsiteX8" fmla="*/ 123825 w 2336006"/>
              <a:gd name="connsiteY8" fmla="*/ 240506 h 292894"/>
              <a:gd name="connsiteX9" fmla="*/ 90487 w 2336006"/>
              <a:gd name="connsiteY9" fmla="*/ 230981 h 292894"/>
              <a:gd name="connsiteX10" fmla="*/ 57150 w 2336006"/>
              <a:gd name="connsiteY10" fmla="*/ 214313 h 292894"/>
              <a:gd name="connsiteX11" fmla="*/ 33337 w 2336006"/>
              <a:gd name="connsiteY11" fmla="*/ 200025 h 292894"/>
              <a:gd name="connsiteX12" fmla="*/ 11906 w 2336006"/>
              <a:gd name="connsiteY12" fmla="*/ 178594 h 292894"/>
              <a:gd name="connsiteX13" fmla="*/ 2381 w 2336006"/>
              <a:gd name="connsiteY13" fmla="*/ 161925 h 292894"/>
              <a:gd name="connsiteX14" fmla="*/ 0 w 2336006"/>
              <a:gd name="connsiteY14" fmla="*/ 140494 h 292894"/>
              <a:gd name="connsiteX15" fmla="*/ 11906 w 2336006"/>
              <a:gd name="connsiteY15" fmla="*/ 121444 h 292894"/>
              <a:gd name="connsiteX16" fmla="*/ 28575 w 2336006"/>
              <a:gd name="connsiteY16" fmla="*/ 104775 h 292894"/>
              <a:gd name="connsiteX17" fmla="*/ 73819 w 2336006"/>
              <a:gd name="connsiteY17" fmla="*/ 80963 h 292894"/>
              <a:gd name="connsiteX18" fmla="*/ 126206 w 2336006"/>
              <a:gd name="connsiteY18" fmla="*/ 59531 h 292894"/>
              <a:gd name="connsiteX19" fmla="*/ 202406 w 2336006"/>
              <a:gd name="connsiteY19" fmla="*/ 42863 h 292894"/>
              <a:gd name="connsiteX20" fmla="*/ 271462 w 2336006"/>
              <a:gd name="connsiteY20" fmla="*/ 30956 h 292894"/>
              <a:gd name="connsiteX21" fmla="*/ 376237 w 2336006"/>
              <a:gd name="connsiteY21" fmla="*/ 21431 h 292894"/>
              <a:gd name="connsiteX22" fmla="*/ 514350 w 2336006"/>
              <a:gd name="connsiteY22" fmla="*/ 11906 h 292894"/>
              <a:gd name="connsiteX23" fmla="*/ 531019 w 2336006"/>
              <a:gd name="connsiteY23" fmla="*/ 23813 h 292894"/>
              <a:gd name="connsiteX24" fmla="*/ 564356 w 2336006"/>
              <a:gd name="connsiteY24" fmla="*/ 35719 h 292894"/>
              <a:gd name="connsiteX25" fmla="*/ 621506 w 2336006"/>
              <a:gd name="connsiteY25" fmla="*/ 50006 h 292894"/>
              <a:gd name="connsiteX26" fmla="*/ 719137 w 2336006"/>
              <a:gd name="connsiteY26" fmla="*/ 61913 h 292894"/>
              <a:gd name="connsiteX27" fmla="*/ 831056 w 2336006"/>
              <a:gd name="connsiteY27" fmla="*/ 61913 h 292894"/>
              <a:gd name="connsiteX28" fmla="*/ 983456 w 2336006"/>
              <a:gd name="connsiteY28" fmla="*/ 80963 h 292894"/>
              <a:gd name="connsiteX29" fmla="*/ 1288256 w 2336006"/>
              <a:gd name="connsiteY29" fmla="*/ 97631 h 292894"/>
              <a:gd name="connsiteX30" fmla="*/ 1633537 w 2336006"/>
              <a:gd name="connsiteY30" fmla="*/ 104775 h 292894"/>
              <a:gd name="connsiteX31" fmla="*/ 1976437 w 2336006"/>
              <a:gd name="connsiteY31" fmla="*/ 104775 h 292894"/>
              <a:gd name="connsiteX32" fmla="*/ 2040731 w 2336006"/>
              <a:gd name="connsiteY32" fmla="*/ 100013 h 292894"/>
              <a:gd name="connsiteX33" fmla="*/ 2097881 w 2336006"/>
              <a:gd name="connsiteY33" fmla="*/ 90488 h 292894"/>
              <a:gd name="connsiteX34" fmla="*/ 2166937 w 2336006"/>
              <a:gd name="connsiteY34" fmla="*/ 69056 h 292894"/>
              <a:gd name="connsiteX35" fmla="*/ 2226469 w 2336006"/>
              <a:gd name="connsiteY35" fmla="*/ 40481 h 292894"/>
              <a:gd name="connsiteX36" fmla="*/ 2266950 w 2336006"/>
              <a:gd name="connsiteY36" fmla="*/ 16669 h 292894"/>
              <a:gd name="connsiteX37" fmla="*/ 2295525 w 2336006"/>
              <a:gd name="connsiteY37" fmla="*/ 2381 h 292894"/>
              <a:gd name="connsiteX38" fmla="*/ 2309812 w 2336006"/>
              <a:gd name="connsiteY38" fmla="*/ 0 h 292894"/>
              <a:gd name="connsiteX39" fmla="*/ 2324100 w 2336006"/>
              <a:gd name="connsiteY39" fmla="*/ 0 h 292894"/>
              <a:gd name="connsiteX40" fmla="*/ 2331244 w 2336006"/>
              <a:gd name="connsiteY40" fmla="*/ 4763 h 292894"/>
              <a:gd name="connsiteX41" fmla="*/ 2336006 w 2336006"/>
              <a:gd name="connsiteY41" fmla="*/ 16669 h 292894"/>
              <a:gd name="connsiteX42" fmla="*/ 2324100 w 2336006"/>
              <a:gd name="connsiteY42" fmla="*/ 42863 h 292894"/>
              <a:gd name="connsiteX43" fmla="*/ 2307431 w 2336006"/>
              <a:gd name="connsiteY43" fmla="*/ 95250 h 292894"/>
              <a:gd name="connsiteX44" fmla="*/ 2288381 w 2336006"/>
              <a:gd name="connsiteY44" fmla="*/ 164306 h 292894"/>
              <a:gd name="connsiteX45" fmla="*/ 2271712 w 2336006"/>
              <a:gd name="connsiteY45" fmla="*/ 214313 h 292894"/>
              <a:gd name="connsiteX46" fmla="*/ 2231231 w 2336006"/>
              <a:gd name="connsiteY46" fmla="*/ 292894 h 292894"/>
              <a:gd name="connsiteX47" fmla="*/ 2145506 w 2336006"/>
              <a:gd name="connsiteY47" fmla="*/ 288131 h 292894"/>
              <a:gd name="connsiteX48" fmla="*/ 1907381 w 2336006"/>
              <a:gd name="connsiteY48" fmla="*/ 283369 h 292894"/>
              <a:gd name="connsiteX49" fmla="*/ 1635919 w 2336006"/>
              <a:gd name="connsiteY49" fmla="*/ 278606 h 292894"/>
              <a:gd name="connsiteX50" fmla="*/ 1490662 w 2336006"/>
              <a:gd name="connsiteY50" fmla="*/ 280988 h 292894"/>
              <a:gd name="connsiteX51" fmla="*/ 1243012 w 2336006"/>
              <a:gd name="connsiteY51" fmla="*/ 283369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6006" h="292894">
                <a:moveTo>
                  <a:pt x="1243012" y="283369"/>
                </a:moveTo>
                <a:lnTo>
                  <a:pt x="850106" y="280988"/>
                </a:lnTo>
                <a:lnTo>
                  <a:pt x="673894" y="285750"/>
                </a:lnTo>
                <a:lnTo>
                  <a:pt x="540544" y="280988"/>
                </a:lnTo>
                <a:lnTo>
                  <a:pt x="414337" y="273844"/>
                </a:lnTo>
                <a:lnTo>
                  <a:pt x="319087" y="266700"/>
                </a:lnTo>
                <a:lnTo>
                  <a:pt x="211931" y="254794"/>
                </a:lnTo>
                <a:lnTo>
                  <a:pt x="159544" y="247650"/>
                </a:lnTo>
                <a:lnTo>
                  <a:pt x="123825" y="240506"/>
                </a:lnTo>
                <a:lnTo>
                  <a:pt x="90487" y="230981"/>
                </a:lnTo>
                <a:lnTo>
                  <a:pt x="57150" y="214313"/>
                </a:lnTo>
                <a:lnTo>
                  <a:pt x="33337" y="200025"/>
                </a:lnTo>
                <a:lnTo>
                  <a:pt x="11906" y="178594"/>
                </a:lnTo>
                <a:lnTo>
                  <a:pt x="2381" y="161925"/>
                </a:lnTo>
                <a:lnTo>
                  <a:pt x="0" y="140494"/>
                </a:lnTo>
                <a:lnTo>
                  <a:pt x="11906" y="121444"/>
                </a:lnTo>
                <a:lnTo>
                  <a:pt x="28575" y="104775"/>
                </a:lnTo>
                <a:lnTo>
                  <a:pt x="73819" y="80963"/>
                </a:lnTo>
                <a:lnTo>
                  <a:pt x="126206" y="59531"/>
                </a:lnTo>
                <a:lnTo>
                  <a:pt x="202406" y="42863"/>
                </a:lnTo>
                <a:lnTo>
                  <a:pt x="271462" y="30956"/>
                </a:lnTo>
                <a:lnTo>
                  <a:pt x="376237" y="21431"/>
                </a:lnTo>
                <a:lnTo>
                  <a:pt x="514350" y="11906"/>
                </a:lnTo>
                <a:lnTo>
                  <a:pt x="531019" y="23813"/>
                </a:lnTo>
                <a:lnTo>
                  <a:pt x="564356" y="35719"/>
                </a:lnTo>
                <a:lnTo>
                  <a:pt x="621506" y="50006"/>
                </a:lnTo>
                <a:lnTo>
                  <a:pt x="719137" y="61913"/>
                </a:lnTo>
                <a:lnTo>
                  <a:pt x="831056" y="61913"/>
                </a:lnTo>
                <a:lnTo>
                  <a:pt x="983456" y="80963"/>
                </a:lnTo>
                <a:lnTo>
                  <a:pt x="1288256" y="97631"/>
                </a:lnTo>
                <a:lnTo>
                  <a:pt x="1633537" y="104775"/>
                </a:lnTo>
                <a:lnTo>
                  <a:pt x="1976437" y="104775"/>
                </a:lnTo>
                <a:lnTo>
                  <a:pt x="2040731" y="100013"/>
                </a:lnTo>
                <a:lnTo>
                  <a:pt x="2097881" y="90488"/>
                </a:lnTo>
                <a:lnTo>
                  <a:pt x="2166937" y="69056"/>
                </a:lnTo>
                <a:lnTo>
                  <a:pt x="2226469" y="40481"/>
                </a:lnTo>
                <a:lnTo>
                  <a:pt x="2266950" y="16669"/>
                </a:lnTo>
                <a:lnTo>
                  <a:pt x="2295525" y="2381"/>
                </a:lnTo>
                <a:lnTo>
                  <a:pt x="2309812" y="0"/>
                </a:lnTo>
                <a:lnTo>
                  <a:pt x="2324100" y="0"/>
                </a:lnTo>
                <a:lnTo>
                  <a:pt x="2331244" y="4763"/>
                </a:lnTo>
                <a:lnTo>
                  <a:pt x="2336006" y="16669"/>
                </a:lnTo>
                <a:lnTo>
                  <a:pt x="2324100" y="42863"/>
                </a:lnTo>
                <a:lnTo>
                  <a:pt x="2307431" y="95250"/>
                </a:lnTo>
                <a:lnTo>
                  <a:pt x="2288381" y="164306"/>
                </a:lnTo>
                <a:lnTo>
                  <a:pt x="2271712" y="214313"/>
                </a:lnTo>
                <a:lnTo>
                  <a:pt x="2231231" y="292894"/>
                </a:lnTo>
                <a:lnTo>
                  <a:pt x="2145506" y="288131"/>
                </a:lnTo>
                <a:lnTo>
                  <a:pt x="1907381" y="283369"/>
                </a:lnTo>
                <a:lnTo>
                  <a:pt x="1635919" y="278606"/>
                </a:lnTo>
                <a:lnTo>
                  <a:pt x="1490662" y="280988"/>
                </a:lnTo>
                <a:lnTo>
                  <a:pt x="1243012" y="2833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8166DB4-1B65-48BE-9203-2A20E06808D0}"/>
              </a:ext>
            </a:extLst>
          </p:cNvPr>
          <p:cNvSpPr/>
          <p:nvPr/>
        </p:nvSpPr>
        <p:spPr>
          <a:xfrm rot="16200000">
            <a:off x="5634038" y="3770313"/>
            <a:ext cx="2711450" cy="1816100"/>
          </a:xfrm>
          <a:custGeom>
            <a:avLst/>
            <a:gdLst>
              <a:gd name="connsiteX0" fmla="*/ 927100 w 2711450"/>
              <a:gd name="connsiteY0" fmla="*/ 1514475 h 1816100"/>
              <a:gd name="connsiteX1" fmla="*/ 1174750 w 2711450"/>
              <a:gd name="connsiteY1" fmla="*/ 1504950 h 1816100"/>
              <a:gd name="connsiteX2" fmla="*/ 1479550 w 2711450"/>
              <a:gd name="connsiteY2" fmla="*/ 1504950 h 1816100"/>
              <a:gd name="connsiteX3" fmla="*/ 1762125 w 2711450"/>
              <a:gd name="connsiteY3" fmla="*/ 1504950 h 1816100"/>
              <a:gd name="connsiteX4" fmla="*/ 2089150 w 2711450"/>
              <a:gd name="connsiteY4" fmla="*/ 1504950 h 1816100"/>
              <a:gd name="connsiteX5" fmla="*/ 2311400 w 2711450"/>
              <a:gd name="connsiteY5" fmla="*/ 1508125 h 1816100"/>
              <a:gd name="connsiteX6" fmla="*/ 2403475 w 2711450"/>
              <a:gd name="connsiteY6" fmla="*/ 1508125 h 1816100"/>
              <a:gd name="connsiteX7" fmla="*/ 2432050 w 2711450"/>
              <a:gd name="connsiteY7" fmla="*/ 1495425 h 1816100"/>
              <a:gd name="connsiteX8" fmla="*/ 2460625 w 2711450"/>
              <a:gd name="connsiteY8" fmla="*/ 1466850 h 1816100"/>
              <a:gd name="connsiteX9" fmla="*/ 2486025 w 2711450"/>
              <a:gd name="connsiteY9" fmla="*/ 1438275 h 1816100"/>
              <a:gd name="connsiteX10" fmla="*/ 2492375 w 2711450"/>
              <a:gd name="connsiteY10" fmla="*/ 1406525 h 1816100"/>
              <a:gd name="connsiteX11" fmla="*/ 2489200 w 2711450"/>
              <a:gd name="connsiteY11" fmla="*/ 1362075 h 1816100"/>
              <a:gd name="connsiteX12" fmla="*/ 2435225 w 2711450"/>
              <a:gd name="connsiteY12" fmla="*/ 901700 h 1816100"/>
              <a:gd name="connsiteX13" fmla="*/ 2393950 w 2711450"/>
              <a:gd name="connsiteY13" fmla="*/ 555625 h 1816100"/>
              <a:gd name="connsiteX14" fmla="*/ 2308225 w 2711450"/>
              <a:gd name="connsiteY14" fmla="*/ 6350 h 1816100"/>
              <a:gd name="connsiteX15" fmla="*/ 2444750 w 2711450"/>
              <a:gd name="connsiteY15" fmla="*/ 0 h 1816100"/>
              <a:gd name="connsiteX16" fmla="*/ 2470150 w 2711450"/>
              <a:gd name="connsiteY16" fmla="*/ 136525 h 1816100"/>
              <a:gd name="connsiteX17" fmla="*/ 2520950 w 2711450"/>
              <a:gd name="connsiteY17" fmla="*/ 422275 h 1816100"/>
              <a:gd name="connsiteX18" fmla="*/ 2552700 w 2711450"/>
              <a:gd name="connsiteY18" fmla="*/ 593725 h 1816100"/>
              <a:gd name="connsiteX19" fmla="*/ 2587625 w 2711450"/>
              <a:gd name="connsiteY19" fmla="*/ 863600 h 1816100"/>
              <a:gd name="connsiteX20" fmla="*/ 2619375 w 2711450"/>
              <a:gd name="connsiteY20" fmla="*/ 1114425 h 1816100"/>
              <a:gd name="connsiteX21" fmla="*/ 2638425 w 2711450"/>
              <a:gd name="connsiteY21" fmla="*/ 1279525 h 1816100"/>
              <a:gd name="connsiteX22" fmla="*/ 2654300 w 2711450"/>
              <a:gd name="connsiteY22" fmla="*/ 1346200 h 1816100"/>
              <a:gd name="connsiteX23" fmla="*/ 2679700 w 2711450"/>
              <a:gd name="connsiteY23" fmla="*/ 1400175 h 1816100"/>
              <a:gd name="connsiteX24" fmla="*/ 2711450 w 2711450"/>
              <a:gd name="connsiteY24" fmla="*/ 1457325 h 1816100"/>
              <a:gd name="connsiteX25" fmla="*/ 2708275 w 2711450"/>
              <a:gd name="connsiteY25" fmla="*/ 1492250 h 1816100"/>
              <a:gd name="connsiteX26" fmla="*/ 2663825 w 2711450"/>
              <a:gd name="connsiteY26" fmla="*/ 1590675 h 1816100"/>
              <a:gd name="connsiteX27" fmla="*/ 2603500 w 2711450"/>
              <a:gd name="connsiteY27" fmla="*/ 1676400 h 1816100"/>
              <a:gd name="connsiteX28" fmla="*/ 2536825 w 2711450"/>
              <a:gd name="connsiteY28" fmla="*/ 1752600 h 1816100"/>
              <a:gd name="connsiteX29" fmla="*/ 2479675 w 2711450"/>
              <a:gd name="connsiteY29" fmla="*/ 1797050 h 1816100"/>
              <a:gd name="connsiteX30" fmla="*/ 2438400 w 2711450"/>
              <a:gd name="connsiteY30" fmla="*/ 1812925 h 1816100"/>
              <a:gd name="connsiteX31" fmla="*/ 2413000 w 2711450"/>
              <a:gd name="connsiteY31" fmla="*/ 1816100 h 1816100"/>
              <a:gd name="connsiteX32" fmla="*/ 2397125 w 2711450"/>
              <a:gd name="connsiteY32" fmla="*/ 1806575 h 1816100"/>
              <a:gd name="connsiteX33" fmla="*/ 2368550 w 2711450"/>
              <a:gd name="connsiteY33" fmla="*/ 1781175 h 1816100"/>
              <a:gd name="connsiteX34" fmla="*/ 2333625 w 2711450"/>
              <a:gd name="connsiteY34" fmla="*/ 1755775 h 1816100"/>
              <a:gd name="connsiteX35" fmla="*/ 2276475 w 2711450"/>
              <a:gd name="connsiteY35" fmla="*/ 1736725 h 1816100"/>
              <a:gd name="connsiteX36" fmla="*/ 2120900 w 2711450"/>
              <a:gd name="connsiteY36" fmla="*/ 1730375 h 1816100"/>
              <a:gd name="connsiteX37" fmla="*/ 1368425 w 2711450"/>
              <a:gd name="connsiteY37" fmla="*/ 1730375 h 1816100"/>
              <a:gd name="connsiteX38" fmla="*/ 1060450 w 2711450"/>
              <a:gd name="connsiteY38" fmla="*/ 1727200 h 1816100"/>
              <a:gd name="connsiteX39" fmla="*/ 885825 w 2711450"/>
              <a:gd name="connsiteY39" fmla="*/ 1727200 h 1816100"/>
              <a:gd name="connsiteX40" fmla="*/ 784225 w 2711450"/>
              <a:gd name="connsiteY40" fmla="*/ 1733550 h 1816100"/>
              <a:gd name="connsiteX41" fmla="*/ 660400 w 2711450"/>
              <a:gd name="connsiteY41" fmla="*/ 1746250 h 1816100"/>
              <a:gd name="connsiteX42" fmla="*/ 542925 w 2711450"/>
              <a:gd name="connsiteY42" fmla="*/ 1771650 h 1816100"/>
              <a:gd name="connsiteX43" fmla="*/ 504825 w 2711450"/>
              <a:gd name="connsiteY43" fmla="*/ 1778000 h 1816100"/>
              <a:gd name="connsiteX44" fmla="*/ 473075 w 2711450"/>
              <a:gd name="connsiteY44" fmla="*/ 1768475 h 1816100"/>
              <a:gd name="connsiteX45" fmla="*/ 327025 w 2711450"/>
              <a:gd name="connsiteY45" fmla="*/ 1730375 h 1816100"/>
              <a:gd name="connsiteX46" fmla="*/ 206375 w 2711450"/>
              <a:gd name="connsiteY46" fmla="*/ 1689100 h 1816100"/>
              <a:gd name="connsiteX47" fmla="*/ 107950 w 2711450"/>
              <a:gd name="connsiteY47" fmla="*/ 1644650 h 1816100"/>
              <a:gd name="connsiteX48" fmla="*/ 53975 w 2711450"/>
              <a:gd name="connsiteY48" fmla="*/ 1609725 h 1816100"/>
              <a:gd name="connsiteX49" fmla="*/ 19050 w 2711450"/>
              <a:gd name="connsiteY49" fmla="*/ 1581150 h 1816100"/>
              <a:gd name="connsiteX50" fmla="*/ 0 w 2711450"/>
              <a:gd name="connsiteY50" fmla="*/ 1543050 h 1816100"/>
              <a:gd name="connsiteX51" fmla="*/ 9525 w 2711450"/>
              <a:gd name="connsiteY51" fmla="*/ 1501775 h 1816100"/>
              <a:gd name="connsiteX52" fmla="*/ 53975 w 2711450"/>
              <a:gd name="connsiteY52" fmla="*/ 1457325 h 1816100"/>
              <a:gd name="connsiteX53" fmla="*/ 463550 w 2711450"/>
              <a:gd name="connsiteY53" fmla="*/ 1463675 h 1816100"/>
              <a:gd name="connsiteX54" fmla="*/ 533400 w 2711450"/>
              <a:gd name="connsiteY54" fmla="*/ 1498600 h 1816100"/>
              <a:gd name="connsiteX55" fmla="*/ 593725 w 2711450"/>
              <a:gd name="connsiteY55" fmla="*/ 1520825 h 1816100"/>
              <a:gd name="connsiteX56" fmla="*/ 669925 w 2711450"/>
              <a:gd name="connsiteY56" fmla="*/ 1527175 h 1816100"/>
              <a:gd name="connsiteX57" fmla="*/ 739775 w 2711450"/>
              <a:gd name="connsiteY57" fmla="*/ 1527175 h 1816100"/>
              <a:gd name="connsiteX58" fmla="*/ 927100 w 2711450"/>
              <a:gd name="connsiteY58" fmla="*/ 15144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711450" h="1816100">
                <a:moveTo>
                  <a:pt x="927100" y="1514475"/>
                </a:moveTo>
                <a:lnTo>
                  <a:pt x="1174750" y="1504950"/>
                </a:lnTo>
                <a:lnTo>
                  <a:pt x="1479550" y="1504950"/>
                </a:lnTo>
                <a:lnTo>
                  <a:pt x="1762125" y="1504950"/>
                </a:lnTo>
                <a:lnTo>
                  <a:pt x="2089150" y="1504950"/>
                </a:lnTo>
                <a:lnTo>
                  <a:pt x="2311400" y="1508125"/>
                </a:lnTo>
                <a:lnTo>
                  <a:pt x="2403475" y="1508125"/>
                </a:lnTo>
                <a:lnTo>
                  <a:pt x="2432050" y="1495425"/>
                </a:lnTo>
                <a:lnTo>
                  <a:pt x="2460625" y="1466850"/>
                </a:lnTo>
                <a:lnTo>
                  <a:pt x="2486025" y="1438275"/>
                </a:lnTo>
                <a:lnTo>
                  <a:pt x="2492375" y="1406525"/>
                </a:lnTo>
                <a:lnTo>
                  <a:pt x="2489200" y="1362075"/>
                </a:lnTo>
                <a:lnTo>
                  <a:pt x="2435225" y="901700"/>
                </a:lnTo>
                <a:lnTo>
                  <a:pt x="2393950" y="555625"/>
                </a:lnTo>
                <a:lnTo>
                  <a:pt x="2308225" y="6350"/>
                </a:lnTo>
                <a:lnTo>
                  <a:pt x="2444750" y="0"/>
                </a:lnTo>
                <a:lnTo>
                  <a:pt x="2470150" y="136525"/>
                </a:lnTo>
                <a:lnTo>
                  <a:pt x="2520950" y="422275"/>
                </a:lnTo>
                <a:lnTo>
                  <a:pt x="2552700" y="593725"/>
                </a:lnTo>
                <a:lnTo>
                  <a:pt x="2587625" y="863600"/>
                </a:lnTo>
                <a:lnTo>
                  <a:pt x="2619375" y="1114425"/>
                </a:lnTo>
                <a:lnTo>
                  <a:pt x="2638425" y="1279525"/>
                </a:lnTo>
                <a:lnTo>
                  <a:pt x="2654300" y="1346200"/>
                </a:lnTo>
                <a:lnTo>
                  <a:pt x="2679700" y="1400175"/>
                </a:lnTo>
                <a:lnTo>
                  <a:pt x="2711450" y="1457325"/>
                </a:lnTo>
                <a:lnTo>
                  <a:pt x="2708275" y="1492250"/>
                </a:lnTo>
                <a:lnTo>
                  <a:pt x="2663825" y="1590675"/>
                </a:lnTo>
                <a:lnTo>
                  <a:pt x="2603500" y="1676400"/>
                </a:lnTo>
                <a:lnTo>
                  <a:pt x="2536825" y="1752600"/>
                </a:lnTo>
                <a:lnTo>
                  <a:pt x="2479675" y="1797050"/>
                </a:lnTo>
                <a:lnTo>
                  <a:pt x="2438400" y="1812925"/>
                </a:lnTo>
                <a:lnTo>
                  <a:pt x="2413000" y="1816100"/>
                </a:lnTo>
                <a:lnTo>
                  <a:pt x="2397125" y="1806575"/>
                </a:lnTo>
                <a:lnTo>
                  <a:pt x="2368550" y="1781175"/>
                </a:lnTo>
                <a:lnTo>
                  <a:pt x="2333625" y="1755775"/>
                </a:lnTo>
                <a:lnTo>
                  <a:pt x="2276475" y="1736725"/>
                </a:lnTo>
                <a:lnTo>
                  <a:pt x="2120900" y="1730375"/>
                </a:lnTo>
                <a:lnTo>
                  <a:pt x="1368425" y="1730375"/>
                </a:lnTo>
                <a:lnTo>
                  <a:pt x="1060450" y="1727200"/>
                </a:lnTo>
                <a:lnTo>
                  <a:pt x="885825" y="1727200"/>
                </a:lnTo>
                <a:lnTo>
                  <a:pt x="784225" y="1733550"/>
                </a:lnTo>
                <a:lnTo>
                  <a:pt x="660400" y="1746250"/>
                </a:lnTo>
                <a:lnTo>
                  <a:pt x="542925" y="1771650"/>
                </a:lnTo>
                <a:lnTo>
                  <a:pt x="504825" y="1778000"/>
                </a:lnTo>
                <a:lnTo>
                  <a:pt x="473075" y="1768475"/>
                </a:lnTo>
                <a:lnTo>
                  <a:pt x="327025" y="1730375"/>
                </a:lnTo>
                <a:lnTo>
                  <a:pt x="206375" y="1689100"/>
                </a:lnTo>
                <a:lnTo>
                  <a:pt x="107950" y="1644650"/>
                </a:lnTo>
                <a:lnTo>
                  <a:pt x="53975" y="1609725"/>
                </a:lnTo>
                <a:lnTo>
                  <a:pt x="19050" y="1581150"/>
                </a:lnTo>
                <a:lnTo>
                  <a:pt x="0" y="1543050"/>
                </a:lnTo>
                <a:lnTo>
                  <a:pt x="9525" y="1501775"/>
                </a:lnTo>
                <a:lnTo>
                  <a:pt x="53975" y="1457325"/>
                </a:lnTo>
                <a:lnTo>
                  <a:pt x="463550" y="1463675"/>
                </a:lnTo>
                <a:lnTo>
                  <a:pt x="533400" y="1498600"/>
                </a:lnTo>
                <a:lnTo>
                  <a:pt x="593725" y="1520825"/>
                </a:lnTo>
                <a:lnTo>
                  <a:pt x="669925" y="1527175"/>
                </a:lnTo>
                <a:lnTo>
                  <a:pt x="739775" y="1527175"/>
                </a:lnTo>
                <a:lnTo>
                  <a:pt x="927100" y="1514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F03669-68BA-42CE-8849-F50A576184A9}"/>
              </a:ext>
            </a:extLst>
          </p:cNvPr>
          <p:cNvSpPr/>
          <p:nvPr/>
        </p:nvSpPr>
        <p:spPr>
          <a:xfrm>
            <a:off x="6961189" y="5505450"/>
            <a:ext cx="611187" cy="495300"/>
          </a:xfrm>
          <a:custGeom>
            <a:avLst/>
            <a:gdLst>
              <a:gd name="connsiteX0" fmla="*/ 381000 w 611981"/>
              <a:gd name="connsiteY0" fmla="*/ 85725 h 495300"/>
              <a:gd name="connsiteX1" fmla="*/ 230981 w 611981"/>
              <a:gd name="connsiteY1" fmla="*/ 57150 h 495300"/>
              <a:gd name="connsiteX2" fmla="*/ 145256 w 611981"/>
              <a:gd name="connsiteY2" fmla="*/ 33338 h 495300"/>
              <a:gd name="connsiteX3" fmla="*/ 85725 w 611981"/>
              <a:gd name="connsiteY3" fmla="*/ 9525 h 495300"/>
              <a:gd name="connsiteX4" fmla="*/ 57150 w 611981"/>
              <a:gd name="connsiteY4" fmla="*/ 4763 h 495300"/>
              <a:gd name="connsiteX5" fmla="*/ 21431 w 611981"/>
              <a:gd name="connsiteY5" fmla="*/ 0 h 495300"/>
              <a:gd name="connsiteX6" fmla="*/ 4762 w 611981"/>
              <a:gd name="connsiteY6" fmla="*/ 7144 h 495300"/>
              <a:gd name="connsiteX7" fmla="*/ 0 w 611981"/>
              <a:gd name="connsiteY7" fmla="*/ 26194 h 495300"/>
              <a:gd name="connsiteX8" fmla="*/ 7144 w 611981"/>
              <a:gd name="connsiteY8" fmla="*/ 40481 h 495300"/>
              <a:gd name="connsiteX9" fmla="*/ 30956 w 611981"/>
              <a:gd name="connsiteY9" fmla="*/ 61913 h 495300"/>
              <a:gd name="connsiteX10" fmla="*/ 76200 w 611981"/>
              <a:gd name="connsiteY10" fmla="*/ 88106 h 495300"/>
              <a:gd name="connsiteX11" fmla="*/ 200025 w 611981"/>
              <a:gd name="connsiteY11" fmla="*/ 161925 h 495300"/>
              <a:gd name="connsiteX12" fmla="*/ 338137 w 611981"/>
              <a:gd name="connsiteY12" fmla="*/ 240506 h 495300"/>
              <a:gd name="connsiteX13" fmla="*/ 400050 w 611981"/>
              <a:gd name="connsiteY13" fmla="*/ 278606 h 495300"/>
              <a:gd name="connsiteX14" fmla="*/ 442912 w 611981"/>
              <a:gd name="connsiteY14" fmla="*/ 304800 h 495300"/>
              <a:gd name="connsiteX15" fmla="*/ 478631 w 611981"/>
              <a:gd name="connsiteY15" fmla="*/ 357188 h 495300"/>
              <a:gd name="connsiteX16" fmla="*/ 514350 w 611981"/>
              <a:gd name="connsiteY16" fmla="*/ 409575 h 495300"/>
              <a:gd name="connsiteX17" fmla="*/ 547687 w 611981"/>
              <a:gd name="connsiteY17" fmla="*/ 452438 h 495300"/>
              <a:gd name="connsiteX18" fmla="*/ 576262 w 611981"/>
              <a:gd name="connsiteY18" fmla="*/ 478631 h 495300"/>
              <a:gd name="connsiteX19" fmla="*/ 602456 w 611981"/>
              <a:gd name="connsiteY19" fmla="*/ 495300 h 495300"/>
              <a:gd name="connsiteX20" fmla="*/ 611981 w 611981"/>
              <a:gd name="connsiteY20" fmla="*/ 19050 h 495300"/>
              <a:gd name="connsiteX21" fmla="*/ 590550 w 611981"/>
              <a:gd name="connsiteY21" fmla="*/ 59531 h 495300"/>
              <a:gd name="connsiteX22" fmla="*/ 573881 w 611981"/>
              <a:gd name="connsiteY22" fmla="*/ 76200 h 495300"/>
              <a:gd name="connsiteX23" fmla="*/ 531019 w 611981"/>
              <a:gd name="connsiteY23" fmla="*/ 95250 h 495300"/>
              <a:gd name="connsiteX24" fmla="*/ 500062 w 611981"/>
              <a:gd name="connsiteY24" fmla="*/ 97631 h 495300"/>
              <a:gd name="connsiteX25" fmla="*/ 466725 w 611981"/>
              <a:gd name="connsiteY25" fmla="*/ 97631 h 495300"/>
              <a:gd name="connsiteX26" fmla="*/ 381000 w 611981"/>
              <a:gd name="connsiteY26" fmla="*/ 857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1981" h="495300">
                <a:moveTo>
                  <a:pt x="381000" y="85725"/>
                </a:moveTo>
                <a:lnTo>
                  <a:pt x="230981" y="57150"/>
                </a:lnTo>
                <a:lnTo>
                  <a:pt x="145256" y="33338"/>
                </a:lnTo>
                <a:lnTo>
                  <a:pt x="85725" y="9525"/>
                </a:lnTo>
                <a:lnTo>
                  <a:pt x="57150" y="4763"/>
                </a:lnTo>
                <a:lnTo>
                  <a:pt x="21431" y="0"/>
                </a:lnTo>
                <a:lnTo>
                  <a:pt x="4762" y="7144"/>
                </a:lnTo>
                <a:lnTo>
                  <a:pt x="0" y="26194"/>
                </a:lnTo>
                <a:lnTo>
                  <a:pt x="7144" y="40481"/>
                </a:lnTo>
                <a:lnTo>
                  <a:pt x="30956" y="61913"/>
                </a:lnTo>
                <a:lnTo>
                  <a:pt x="76200" y="88106"/>
                </a:lnTo>
                <a:lnTo>
                  <a:pt x="200025" y="161925"/>
                </a:lnTo>
                <a:lnTo>
                  <a:pt x="338137" y="240506"/>
                </a:lnTo>
                <a:lnTo>
                  <a:pt x="400050" y="278606"/>
                </a:lnTo>
                <a:lnTo>
                  <a:pt x="442912" y="304800"/>
                </a:lnTo>
                <a:lnTo>
                  <a:pt x="478631" y="357188"/>
                </a:lnTo>
                <a:lnTo>
                  <a:pt x="514350" y="409575"/>
                </a:lnTo>
                <a:lnTo>
                  <a:pt x="547687" y="452438"/>
                </a:lnTo>
                <a:lnTo>
                  <a:pt x="576262" y="478631"/>
                </a:lnTo>
                <a:lnTo>
                  <a:pt x="602456" y="495300"/>
                </a:lnTo>
                <a:lnTo>
                  <a:pt x="611981" y="19050"/>
                </a:lnTo>
                <a:lnTo>
                  <a:pt x="590550" y="59531"/>
                </a:lnTo>
                <a:lnTo>
                  <a:pt x="573881" y="76200"/>
                </a:lnTo>
                <a:lnTo>
                  <a:pt x="531019" y="95250"/>
                </a:lnTo>
                <a:lnTo>
                  <a:pt x="500062" y="97631"/>
                </a:lnTo>
                <a:lnTo>
                  <a:pt x="466725" y="97631"/>
                </a:lnTo>
                <a:lnTo>
                  <a:pt x="3810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DF80B01-3157-4585-AE58-F76DFF5D24E3}"/>
              </a:ext>
            </a:extLst>
          </p:cNvPr>
          <p:cNvSpPr/>
          <p:nvPr/>
        </p:nvSpPr>
        <p:spPr>
          <a:xfrm>
            <a:off x="6632575" y="2957513"/>
            <a:ext cx="266700" cy="1866900"/>
          </a:xfrm>
          <a:custGeom>
            <a:avLst/>
            <a:gdLst>
              <a:gd name="connsiteX0" fmla="*/ 79849 w 267880"/>
              <a:gd name="connsiteY0" fmla="*/ 919552 h 1867437"/>
              <a:gd name="connsiteX1" fmla="*/ 74697 w 267880"/>
              <a:gd name="connsiteY1" fmla="*/ 646520 h 1867437"/>
              <a:gd name="connsiteX2" fmla="*/ 79849 w 267880"/>
              <a:gd name="connsiteY2" fmla="*/ 543489 h 1867437"/>
              <a:gd name="connsiteX3" fmla="*/ 79849 w 267880"/>
              <a:gd name="connsiteY3" fmla="*/ 358033 h 1867437"/>
              <a:gd name="connsiteX4" fmla="*/ 74697 w 267880"/>
              <a:gd name="connsiteY4" fmla="*/ 309093 h 1867437"/>
              <a:gd name="connsiteX5" fmla="*/ 64394 w 267880"/>
              <a:gd name="connsiteY5" fmla="*/ 231820 h 1867437"/>
              <a:gd name="connsiteX6" fmla="*/ 56667 w 267880"/>
              <a:gd name="connsiteY6" fmla="*/ 190608 h 1867437"/>
              <a:gd name="connsiteX7" fmla="*/ 0 w 267880"/>
              <a:gd name="connsiteY7" fmla="*/ 56667 h 1867437"/>
              <a:gd name="connsiteX8" fmla="*/ 206062 w 267880"/>
              <a:gd name="connsiteY8" fmla="*/ 0 h 1867437"/>
              <a:gd name="connsiteX9" fmla="*/ 249850 w 267880"/>
              <a:gd name="connsiteY9" fmla="*/ 131365 h 1867437"/>
              <a:gd name="connsiteX10" fmla="*/ 262729 w 267880"/>
              <a:gd name="connsiteY10" fmla="*/ 188032 h 1867437"/>
              <a:gd name="connsiteX11" fmla="*/ 267880 w 267880"/>
              <a:gd name="connsiteY11" fmla="*/ 236972 h 1867437"/>
              <a:gd name="connsiteX12" fmla="*/ 267880 w 267880"/>
              <a:gd name="connsiteY12" fmla="*/ 332275 h 1867437"/>
              <a:gd name="connsiteX13" fmla="*/ 265305 w 267880"/>
              <a:gd name="connsiteY13" fmla="*/ 522883 h 1867437"/>
              <a:gd name="connsiteX14" fmla="*/ 260153 w 267880"/>
              <a:gd name="connsiteY14" fmla="*/ 620762 h 1867437"/>
              <a:gd name="connsiteX15" fmla="*/ 260153 w 267880"/>
              <a:gd name="connsiteY15" fmla="*/ 1151372 h 1867437"/>
              <a:gd name="connsiteX16" fmla="*/ 257577 w 267880"/>
              <a:gd name="connsiteY16" fmla="*/ 1246675 h 1867437"/>
              <a:gd name="connsiteX17" fmla="*/ 262729 w 267880"/>
              <a:gd name="connsiteY17" fmla="*/ 1836528 h 1867437"/>
              <a:gd name="connsiteX18" fmla="*/ 85000 w 267880"/>
              <a:gd name="connsiteY18" fmla="*/ 1867437 h 1867437"/>
              <a:gd name="connsiteX19" fmla="*/ 77273 w 267880"/>
              <a:gd name="connsiteY19" fmla="*/ 1272433 h 1867437"/>
              <a:gd name="connsiteX20" fmla="*/ 79849 w 267880"/>
              <a:gd name="connsiteY20" fmla="*/ 1177129 h 1867437"/>
              <a:gd name="connsiteX21" fmla="*/ 79849 w 267880"/>
              <a:gd name="connsiteY21" fmla="*/ 919552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7880" h="1867437">
                <a:moveTo>
                  <a:pt x="79849" y="919552"/>
                </a:moveTo>
                <a:cubicBezTo>
                  <a:pt x="78132" y="828541"/>
                  <a:pt x="76414" y="737531"/>
                  <a:pt x="74697" y="646520"/>
                </a:cubicBezTo>
                <a:lnTo>
                  <a:pt x="79849" y="543489"/>
                </a:lnTo>
                <a:lnTo>
                  <a:pt x="79849" y="358033"/>
                </a:lnTo>
                <a:lnTo>
                  <a:pt x="74697" y="309093"/>
                </a:lnTo>
                <a:lnTo>
                  <a:pt x="64394" y="231820"/>
                </a:lnTo>
                <a:lnTo>
                  <a:pt x="56667" y="190608"/>
                </a:lnTo>
                <a:lnTo>
                  <a:pt x="0" y="56667"/>
                </a:lnTo>
                <a:lnTo>
                  <a:pt x="206062" y="0"/>
                </a:lnTo>
                <a:lnTo>
                  <a:pt x="249850" y="131365"/>
                </a:lnTo>
                <a:lnTo>
                  <a:pt x="262729" y="188032"/>
                </a:lnTo>
                <a:lnTo>
                  <a:pt x="267880" y="236972"/>
                </a:lnTo>
                <a:lnTo>
                  <a:pt x="267880" y="332275"/>
                </a:lnTo>
                <a:cubicBezTo>
                  <a:pt x="267022" y="395811"/>
                  <a:pt x="266163" y="459347"/>
                  <a:pt x="265305" y="522883"/>
                </a:cubicBezTo>
                <a:lnTo>
                  <a:pt x="260153" y="620762"/>
                </a:lnTo>
                <a:lnTo>
                  <a:pt x="260153" y="1151372"/>
                </a:lnTo>
                <a:cubicBezTo>
                  <a:pt x="259294" y="1183140"/>
                  <a:pt x="258436" y="1214907"/>
                  <a:pt x="257577" y="1246675"/>
                </a:cubicBezTo>
                <a:cubicBezTo>
                  <a:pt x="259294" y="1443293"/>
                  <a:pt x="261012" y="1639910"/>
                  <a:pt x="262729" y="1836528"/>
                </a:cubicBezTo>
                <a:lnTo>
                  <a:pt x="85000" y="1867437"/>
                </a:lnTo>
                <a:lnTo>
                  <a:pt x="77273" y="1272433"/>
                </a:lnTo>
                <a:cubicBezTo>
                  <a:pt x="78132" y="1240665"/>
                  <a:pt x="78990" y="1208897"/>
                  <a:pt x="79849" y="1177129"/>
                </a:cubicBezTo>
                <a:lnTo>
                  <a:pt x="79849" y="91955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C8B6F07-DF14-404C-9D45-4CA8D4270B34}"/>
              </a:ext>
            </a:extLst>
          </p:cNvPr>
          <p:cNvSpPr/>
          <p:nvPr/>
        </p:nvSpPr>
        <p:spPr>
          <a:xfrm>
            <a:off x="6037263" y="3986214"/>
            <a:ext cx="1619250" cy="365125"/>
          </a:xfrm>
          <a:custGeom>
            <a:avLst/>
            <a:gdLst>
              <a:gd name="connsiteX0" fmla="*/ 1119187 w 1619250"/>
              <a:gd name="connsiteY0" fmla="*/ 221456 h 364331"/>
              <a:gd name="connsiteX1" fmla="*/ 821531 w 1619250"/>
              <a:gd name="connsiteY1" fmla="*/ 247650 h 364331"/>
              <a:gd name="connsiteX2" fmla="*/ 678656 w 1619250"/>
              <a:gd name="connsiteY2" fmla="*/ 264318 h 364331"/>
              <a:gd name="connsiteX3" fmla="*/ 578644 w 1619250"/>
              <a:gd name="connsiteY3" fmla="*/ 285750 h 364331"/>
              <a:gd name="connsiteX4" fmla="*/ 402431 w 1619250"/>
              <a:gd name="connsiteY4" fmla="*/ 321468 h 364331"/>
              <a:gd name="connsiteX5" fmla="*/ 264319 w 1619250"/>
              <a:gd name="connsiteY5" fmla="*/ 342900 h 364331"/>
              <a:gd name="connsiteX6" fmla="*/ 4762 w 1619250"/>
              <a:gd name="connsiteY6" fmla="*/ 364331 h 364331"/>
              <a:gd name="connsiteX7" fmla="*/ 0 w 1619250"/>
              <a:gd name="connsiteY7" fmla="*/ 202406 h 364331"/>
              <a:gd name="connsiteX8" fmla="*/ 133350 w 1619250"/>
              <a:gd name="connsiteY8" fmla="*/ 195262 h 364331"/>
              <a:gd name="connsiteX9" fmla="*/ 350044 w 1619250"/>
              <a:gd name="connsiteY9" fmla="*/ 171450 h 364331"/>
              <a:gd name="connsiteX10" fmla="*/ 526256 w 1619250"/>
              <a:gd name="connsiteY10" fmla="*/ 142875 h 364331"/>
              <a:gd name="connsiteX11" fmla="*/ 683419 w 1619250"/>
              <a:gd name="connsiteY11" fmla="*/ 111918 h 364331"/>
              <a:gd name="connsiteX12" fmla="*/ 833437 w 1619250"/>
              <a:gd name="connsiteY12" fmla="*/ 92868 h 364331"/>
              <a:gd name="connsiteX13" fmla="*/ 1033462 w 1619250"/>
              <a:gd name="connsiteY13" fmla="*/ 57150 h 364331"/>
              <a:gd name="connsiteX14" fmla="*/ 1207294 w 1619250"/>
              <a:gd name="connsiteY14" fmla="*/ 28575 h 364331"/>
              <a:gd name="connsiteX15" fmla="*/ 1343025 w 1619250"/>
              <a:gd name="connsiteY15" fmla="*/ 9525 h 364331"/>
              <a:gd name="connsiteX16" fmla="*/ 1414462 w 1619250"/>
              <a:gd name="connsiteY16" fmla="*/ 0 h 364331"/>
              <a:gd name="connsiteX17" fmla="*/ 1462087 w 1619250"/>
              <a:gd name="connsiteY17" fmla="*/ 0 h 364331"/>
              <a:gd name="connsiteX18" fmla="*/ 1526381 w 1619250"/>
              <a:gd name="connsiteY18" fmla="*/ 11906 h 364331"/>
              <a:gd name="connsiteX19" fmla="*/ 1616869 w 1619250"/>
              <a:gd name="connsiteY19" fmla="*/ 40481 h 364331"/>
              <a:gd name="connsiteX20" fmla="*/ 1619250 w 1619250"/>
              <a:gd name="connsiteY20" fmla="*/ 176212 h 364331"/>
              <a:gd name="connsiteX21" fmla="*/ 1119187 w 1619250"/>
              <a:gd name="connsiteY21" fmla="*/ 2214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64331">
                <a:moveTo>
                  <a:pt x="1119187" y="221456"/>
                </a:moveTo>
                <a:lnTo>
                  <a:pt x="821531" y="247650"/>
                </a:lnTo>
                <a:lnTo>
                  <a:pt x="678656" y="264318"/>
                </a:lnTo>
                <a:lnTo>
                  <a:pt x="578644" y="285750"/>
                </a:lnTo>
                <a:lnTo>
                  <a:pt x="402431" y="321468"/>
                </a:lnTo>
                <a:lnTo>
                  <a:pt x="264319" y="342900"/>
                </a:lnTo>
                <a:lnTo>
                  <a:pt x="4762" y="364331"/>
                </a:lnTo>
                <a:lnTo>
                  <a:pt x="0" y="202406"/>
                </a:lnTo>
                <a:lnTo>
                  <a:pt x="133350" y="195262"/>
                </a:lnTo>
                <a:lnTo>
                  <a:pt x="350044" y="171450"/>
                </a:lnTo>
                <a:lnTo>
                  <a:pt x="526256" y="142875"/>
                </a:lnTo>
                <a:lnTo>
                  <a:pt x="683419" y="111918"/>
                </a:lnTo>
                <a:lnTo>
                  <a:pt x="833437" y="92868"/>
                </a:lnTo>
                <a:lnTo>
                  <a:pt x="1033462" y="57150"/>
                </a:lnTo>
                <a:lnTo>
                  <a:pt x="1207294" y="28575"/>
                </a:lnTo>
                <a:lnTo>
                  <a:pt x="1343025" y="9525"/>
                </a:lnTo>
                <a:lnTo>
                  <a:pt x="1414462" y="0"/>
                </a:lnTo>
                <a:lnTo>
                  <a:pt x="1462087" y="0"/>
                </a:lnTo>
                <a:lnTo>
                  <a:pt x="1526381" y="11906"/>
                </a:lnTo>
                <a:lnTo>
                  <a:pt x="1616869" y="40481"/>
                </a:lnTo>
                <a:cubicBezTo>
                  <a:pt x="1617663" y="85725"/>
                  <a:pt x="1618456" y="130968"/>
                  <a:pt x="1619250" y="176212"/>
                </a:cubicBezTo>
                <a:lnTo>
                  <a:pt x="1119187" y="22145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168162-4D93-441F-B69F-88316E050ECF}"/>
              </a:ext>
            </a:extLst>
          </p:cNvPr>
          <p:cNvSpPr/>
          <p:nvPr/>
        </p:nvSpPr>
        <p:spPr>
          <a:xfrm>
            <a:off x="5103813" y="4589464"/>
            <a:ext cx="3409950" cy="498475"/>
          </a:xfrm>
          <a:custGeom>
            <a:avLst/>
            <a:gdLst>
              <a:gd name="connsiteX0" fmla="*/ 1756686 w 3409995"/>
              <a:gd name="connsiteY0" fmla="*/ 302877 h 499026"/>
              <a:gd name="connsiteX1" fmla="*/ 1312467 w 3409995"/>
              <a:gd name="connsiteY1" fmla="*/ 357684 h 499026"/>
              <a:gd name="connsiteX2" fmla="*/ 972091 w 3409995"/>
              <a:gd name="connsiteY2" fmla="*/ 406721 h 499026"/>
              <a:gd name="connsiteX3" fmla="*/ 807672 w 3409995"/>
              <a:gd name="connsiteY3" fmla="*/ 424028 h 499026"/>
              <a:gd name="connsiteX4" fmla="*/ 470180 w 3409995"/>
              <a:gd name="connsiteY4" fmla="*/ 493257 h 499026"/>
              <a:gd name="connsiteX5" fmla="*/ 432681 w 3409995"/>
              <a:gd name="connsiteY5" fmla="*/ 499026 h 499026"/>
              <a:gd name="connsiteX6" fmla="*/ 400951 w 3409995"/>
              <a:gd name="connsiteY6" fmla="*/ 496142 h 499026"/>
              <a:gd name="connsiteX7" fmla="*/ 354799 w 3409995"/>
              <a:gd name="connsiteY7" fmla="*/ 478834 h 499026"/>
              <a:gd name="connsiteX8" fmla="*/ 268262 w 3409995"/>
              <a:gd name="connsiteY8" fmla="*/ 438451 h 499026"/>
              <a:gd name="connsiteX9" fmla="*/ 175957 w 3409995"/>
              <a:gd name="connsiteY9" fmla="*/ 374991 h 499026"/>
              <a:gd name="connsiteX10" fmla="*/ 54806 w 3409995"/>
              <a:gd name="connsiteY10" fmla="*/ 279801 h 499026"/>
              <a:gd name="connsiteX11" fmla="*/ 25961 w 3409995"/>
              <a:gd name="connsiteY11" fmla="*/ 253840 h 499026"/>
              <a:gd name="connsiteX12" fmla="*/ 5769 w 3409995"/>
              <a:gd name="connsiteY12" fmla="*/ 227879 h 499026"/>
              <a:gd name="connsiteX13" fmla="*/ 0 w 3409995"/>
              <a:gd name="connsiteY13" fmla="*/ 210572 h 499026"/>
              <a:gd name="connsiteX14" fmla="*/ 0 w 3409995"/>
              <a:gd name="connsiteY14" fmla="*/ 193265 h 499026"/>
              <a:gd name="connsiteX15" fmla="*/ 5769 w 3409995"/>
              <a:gd name="connsiteY15" fmla="*/ 181726 h 499026"/>
              <a:gd name="connsiteX16" fmla="*/ 31730 w 3409995"/>
              <a:gd name="connsiteY16" fmla="*/ 178842 h 499026"/>
              <a:gd name="connsiteX17" fmla="*/ 66344 w 3409995"/>
              <a:gd name="connsiteY17" fmla="*/ 184611 h 499026"/>
              <a:gd name="connsiteX18" fmla="*/ 138458 w 3409995"/>
              <a:gd name="connsiteY18" fmla="*/ 219225 h 499026"/>
              <a:gd name="connsiteX19" fmla="*/ 268262 w 3409995"/>
              <a:gd name="connsiteY19" fmla="*/ 262494 h 499026"/>
              <a:gd name="connsiteX20" fmla="*/ 389413 w 3409995"/>
              <a:gd name="connsiteY20" fmla="*/ 288455 h 499026"/>
              <a:gd name="connsiteX21" fmla="*/ 432681 w 3409995"/>
              <a:gd name="connsiteY21" fmla="*/ 291339 h 499026"/>
              <a:gd name="connsiteX22" fmla="*/ 499026 w 3409995"/>
              <a:gd name="connsiteY22" fmla="*/ 288455 h 499026"/>
              <a:gd name="connsiteX23" fmla="*/ 845171 w 3409995"/>
              <a:gd name="connsiteY23" fmla="*/ 242302 h 499026"/>
              <a:gd name="connsiteX24" fmla="*/ 974975 w 3409995"/>
              <a:gd name="connsiteY24" fmla="*/ 227879 h 499026"/>
              <a:gd name="connsiteX25" fmla="*/ 1254776 w 3409995"/>
              <a:gd name="connsiteY25" fmla="*/ 190380 h 499026"/>
              <a:gd name="connsiteX26" fmla="*/ 1375927 w 3409995"/>
              <a:gd name="connsiteY26" fmla="*/ 178842 h 499026"/>
              <a:gd name="connsiteX27" fmla="*/ 1609575 w 3409995"/>
              <a:gd name="connsiteY27" fmla="*/ 158650 h 499026"/>
              <a:gd name="connsiteX28" fmla="*/ 1779763 w 3409995"/>
              <a:gd name="connsiteY28" fmla="*/ 138458 h 499026"/>
              <a:gd name="connsiteX29" fmla="*/ 1932644 w 3409995"/>
              <a:gd name="connsiteY29" fmla="*/ 118267 h 499026"/>
              <a:gd name="connsiteX30" fmla="*/ 2281673 w 3409995"/>
              <a:gd name="connsiteY30" fmla="*/ 83652 h 499026"/>
              <a:gd name="connsiteX31" fmla="*/ 2512437 w 3409995"/>
              <a:gd name="connsiteY31" fmla="*/ 63460 h 499026"/>
              <a:gd name="connsiteX32" fmla="*/ 2659548 w 3409995"/>
              <a:gd name="connsiteY32" fmla="*/ 72114 h 499026"/>
              <a:gd name="connsiteX33" fmla="*/ 2861466 w 3409995"/>
              <a:gd name="connsiteY33" fmla="*/ 37499 h 499026"/>
              <a:gd name="connsiteX34" fmla="*/ 2973963 w 3409995"/>
              <a:gd name="connsiteY34" fmla="*/ 14423 h 499026"/>
              <a:gd name="connsiteX35" fmla="*/ 3017232 w 3409995"/>
              <a:gd name="connsiteY35" fmla="*/ 0 h 499026"/>
              <a:gd name="connsiteX36" fmla="*/ 3051846 w 3409995"/>
              <a:gd name="connsiteY36" fmla="*/ 0 h 499026"/>
              <a:gd name="connsiteX37" fmla="*/ 3106652 w 3409995"/>
              <a:gd name="connsiteY37" fmla="*/ 11538 h 499026"/>
              <a:gd name="connsiteX38" fmla="*/ 3190304 w 3409995"/>
              <a:gd name="connsiteY38" fmla="*/ 40384 h 499026"/>
              <a:gd name="connsiteX39" fmla="*/ 3262418 w 3409995"/>
              <a:gd name="connsiteY39" fmla="*/ 66345 h 499026"/>
              <a:gd name="connsiteX40" fmla="*/ 3346069 w 3409995"/>
              <a:gd name="connsiteY40" fmla="*/ 106728 h 499026"/>
              <a:gd name="connsiteX41" fmla="*/ 3363377 w 3409995"/>
              <a:gd name="connsiteY41" fmla="*/ 121151 h 499026"/>
              <a:gd name="connsiteX42" fmla="*/ 3386453 w 3409995"/>
              <a:gd name="connsiteY42" fmla="*/ 155766 h 499026"/>
              <a:gd name="connsiteX43" fmla="*/ 3400876 w 3409995"/>
              <a:gd name="connsiteY43" fmla="*/ 181726 h 499026"/>
              <a:gd name="connsiteX44" fmla="*/ 3409529 w 3409995"/>
              <a:gd name="connsiteY44" fmla="*/ 222110 h 499026"/>
              <a:gd name="connsiteX45" fmla="*/ 3397991 w 3409995"/>
              <a:gd name="connsiteY45" fmla="*/ 242302 h 499026"/>
              <a:gd name="connsiteX46" fmla="*/ 3377799 w 3409995"/>
              <a:gd name="connsiteY46" fmla="*/ 259609 h 499026"/>
              <a:gd name="connsiteX47" fmla="*/ 3337416 w 3409995"/>
              <a:gd name="connsiteY47" fmla="*/ 282685 h 499026"/>
              <a:gd name="connsiteX48" fmla="*/ 3308570 w 3409995"/>
              <a:gd name="connsiteY48" fmla="*/ 288455 h 499026"/>
              <a:gd name="connsiteX49" fmla="*/ 3233572 w 3409995"/>
              <a:gd name="connsiteY49" fmla="*/ 276916 h 499026"/>
              <a:gd name="connsiteX50" fmla="*/ 3112421 w 3409995"/>
              <a:gd name="connsiteY50" fmla="*/ 262494 h 499026"/>
              <a:gd name="connsiteX51" fmla="*/ 2979732 w 3409995"/>
              <a:gd name="connsiteY51" fmla="*/ 250955 h 499026"/>
              <a:gd name="connsiteX52" fmla="*/ 2795122 w 3409995"/>
              <a:gd name="connsiteY52" fmla="*/ 242302 h 499026"/>
              <a:gd name="connsiteX53" fmla="*/ 2668202 w 3409995"/>
              <a:gd name="connsiteY53" fmla="*/ 245186 h 499026"/>
              <a:gd name="connsiteX54" fmla="*/ 2521090 w 3409995"/>
              <a:gd name="connsiteY54" fmla="*/ 245186 h 499026"/>
              <a:gd name="connsiteX55" fmla="*/ 2206675 w 3409995"/>
              <a:gd name="connsiteY55" fmla="*/ 262494 h 499026"/>
              <a:gd name="connsiteX56" fmla="*/ 1756686 w 3409995"/>
              <a:gd name="connsiteY56" fmla="*/ 302877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09995" h="499026">
                <a:moveTo>
                  <a:pt x="1756686" y="302877"/>
                </a:moveTo>
                <a:lnTo>
                  <a:pt x="1312467" y="357684"/>
                </a:lnTo>
                <a:lnTo>
                  <a:pt x="972091" y="406721"/>
                </a:lnTo>
                <a:lnTo>
                  <a:pt x="807672" y="424028"/>
                </a:lnTo>
                <a:lnTo>
                  <a:pt x="470180" y="493257"/>
                </a:lnTo>
                <a:lnTo>
                  <a:pt x="432681" y="499026"/>
                </a:lnTo>
                <a:lnTo>
                  <a:pt x="400951" y="496142"/>
                </a:lnTo>
                <a:lnTo>
                  <a:pt x="354799" y="478834"/>
                </a:lnTo>
                <a:lnTo>
                  <a:pt x="268262" y="438451"/>
                </a:lnTo>
                <a:lnTo>
                  <a:pt x="175957" y="374991"/>
                </a:lnTo>
                <a:lnTo>
                  <a:pt x="54806" y="279801"/>
                </a:lnTo>
                <a:lnTo>
                  <a:pt x="25961" y="253840"/>
                </a:lnTo>
                <a:lnTo>
                  <a:pt x="5769" y="227879"/>
                </a:lnTo>
                <a:lnTo>
                  <a:pt x="0" y="210572"/>
                </a:lnTo>
                <a:lnTo>
                  <a:pt x="0" y="193265"/>
                </a:lnTo>
                <a:lnTo>
                  <a:pt x="5769" y="181726"/>
                </a:lnTo>
                <a:lnTo>
                  <a:pt x="31730" y="178842"/>
                </a:lnTo>
                <a:lnTo>
                  <a:pt x="66344" y="184611"/>
                </a:lnTo>
                <a:lnTo>
                  <a:pt x="138458" y="219225"/>
                </a:lnTo>
                <a:lnTo>
                  <a:pt x="268262" y="262494"/>
                </a:lnTo>
                <a:lnTo>
                  <a:pt x="389413" y="288455"/>
                </a:lnTo>
                <a:lnTo>
                  <a:pt x="432681" y="291339"/>
                </a:lnTo>
                <a:lnTo>
                  <a:pt x="499026" y="288455"/>
                </a:lnTo>
                <a:lnTo>
                  <a:pt x="845171" y="242302"/>
                </a:lnTo>
                <a:lnTo>
                  <a:pt x="974975" y="227879"/>
                </a:lnTo>
                <a:lnTo>
                  <a:pt x="1254776" y="190380"/>
                </a:lnTo>
                <a:lnTo>
                  <a:pt x="1375927" y="178842"/>
                </a:lnTo>
                <a:lnTo>
                  <a:pt x="1609575" y="158650"/>
                </a:lnTo>
                <a:lnTo>
                  <a:pt x="1779763" y="138458"/>
                </a:lnTo>
                <a:lnTo>
                  <a:pt x="1932644" y="118267"/>
                </a:lnTo>
                <a:lnTo>
                  <a:pt x="2281673" y="83652"/>
                </a:lnTo>
                <a:lnTo>
                  <a:pt x="2512437" y="63460"/>
                </a:lnTo>
                <a:lnTo>
                  <a:pt x="2659548" y="72114"/>
                </a:lnTo>
                <a:lnTo>
                  <a:pt x="2861466" y="37499"/>
                </a:lnTo>
                <a:lnTo>
                  <a:pt x="2973963" y="14423"/>
                </a:lnTo>
                <a:lnTo>
                  <a:pt x="3017232" y="0"/>
                </a:lnTo>
                <a:lnTo>
                  <a:pt x="3051846" y="0"/>
                </a:lnTo>
                <a:lnTo>
                  <a:pt x="3106652" y="11538"/>
                </a:lnTo>
                <a:lnTo>
                  <a:pt x="3190304" y="40384"/>
                </a:lnTo>
                <a:lnTo>
                  <a:pt x="3262418" y="66345"/>
                </a:lnTo>
                <a:lnTo>
                  <a:pt x="3346069" y="106728"/>
                </a:lnTo>
                <a:lnTo>
                  <a:pt x="3363377" y="121151"/>
                </a:lnTo>
                <a:lnTo>
                  <a:pt x="3386453" y="155766"/>
                </a:lnTo>
                <a:lnTo>
                  <a:pt x="3400876" y="181726"/>
                </a:lnTo>
                <a:cubicBezTo>
                  <a:pt x="3409995" y="218207"/>
                  <a:pt x="3409529" y="204448"/>
                  <a:pt x="3409529" y="222110"/>
                </a:cubicBezTo>
                <a:lnTo>
                  <a:pt x="3397991" y="242302"/>
                </a:lnTo>
                <a:lnTo>
                  <a:pt x="3377799" y="259609"/>
                </a:lnTo>
                <a:lnTo>
                  <a:pt x="3337416" y="282685"/>
                </a:lnTo>
                <a:lnTo>
                  <a:pt x="3308570" y="288455"/>
                </a:lnTo>
                <a:lnTo>
                  <a:pt x="3233572" y="276916"/>
                </a:lnTo>
                <a:lnTo>
                  <a:pt x="3112421" y="262494"/>
                </a:lnTo>
                <a:lnTo>
                  <a:pt x="2979732" y="250955"/>
                </a:lnTo>
                <a:lnTo>
                  <a:pt x="2795122" y="242302"/>
                </a:lnTo>
                <a:lnTo>
                  <a:pt x="2668202" y="245186"/>
                </a:lnTo>
                <a:lnTo>
                  <a:pt x="2521090" y="245186"/>
                </a:lnTo>
                <a:lnTo>
                  <a:pt x="2206675" y="262494"/>
                </a:lnTo>
                <a:lnTo>
                  <a:pt x="1756686" y="30287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D2BC3217-6F3D-4033-8CB8-2224B3995953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BA2C24F8-0A37-448D-8623-F5A501FB9AC0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F461620B-8259-49D8-B382-60CA9440F643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34BA181-3008-4E58-8395-9F4A509F92D3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27A0E1A3-B69B-43EB-A48D-5479A7ED6970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7A66DE67-481C-4DB2-AED8-E8C8527B3F8B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41623CF0-2F75-42C5-870C-B0CB8793CB2E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D245006E-131E-486F-8D57-25A410FABFFF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2635BCE7-8866-4616-8D01-31C0014DFCEA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4D79092-0B2F-4D41-9E35-DB506269CA72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BCF3BDC6-4EF2-4893-9E1B-F82A673C0E45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953CAAB0-DB29-464F-865D-7B8699B1157A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2097175A-8659-46F7-AEBC-E84615012F6F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57C6C91E-70A7-454B-A504-7B2575FB1DC0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49DCBE68-5C4C-4302-81FD-8272DA913870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6F537D18-ACCB-42E0-9F61-FF56FD4A9FE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7F4F7822-6EDB-4105-BE94-181C152AE488}"/>
              </a:ext>
            </a:extLst>
          </p:cNvPr>
          <p:cNvGrpSpPr/>
          <p:nvPr/>
        </p:nvGrpSpPr>
        <p:grpSpPr>
          <a:xfrm>
            <a:off x="3616331" y="1344511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A0461941-EE35-404E-BA3D-52BEE67DB6B9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C5E7E982-FF7F-4611-9AF9-CB2636A6D53D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51C759AE-59F1-4E09-AD36-2A623B1AD2F5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E9FB4861-4476-46B3-86B6-FACDC07F7F7D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63189B5E-B4CC-4F22-BCF2-A73EA597B54E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2C6B184A-B973-4E4C-BD84-4D0AC8FC90D1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618F71C6-C361-4A2B-8E62-7090DE85CD5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1FBDAAC5-CCAF-48A2-AC17-08B33C3E4B8F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2BB4CEB1-A6D9-43BF-BF4D-3E999D9F1261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0061F2CA-13BE-4326-9CCB-AB53F0C2D8DC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E5675CC4-6337-46AF-8A51-B328E9D541C5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47E3E5ED-E491-40E9-B63B-E36C6678C29C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073D694C-D100-4BF4-8696-9DA8A6980E73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8">
              <a:extLst>
                <a:ext uri="{FF2B5EF4-FFF2-40B4-BE49-F238E27FC236}">
                  <a16:creationId xmlns:a16="http://schemas.microsoft.com/office/drawing/2014/main" id="{48C2B81C-9785-4FBB-B7DA-E5D225BB41DD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15C38286-B38F-4263-9BEA-554EDDFB436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8122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E0F7495-16B2-4186-94EA-D41221BC2B86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98496DCD-D3F3-4EBD-802E-0A729730CBC3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05BC4E18-3147-4024-B901-3742C6E20371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DF7E8B4E-6A4F-4170-8279-026011B31D11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9">
                <a:extLst>
                  <a:ext uri="{FF2B5EF4-FFF2-40B4-BE49-F238E27FC236}">
                    <a16:creationId xmlns:a16="http://schemas.microsoft.com/office/drawing/2014/main" id="{38098D29-216C-43DA-AFF2-6411EA558A16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10">
                <a:extLst>
                  <a:ext uri="{FF2B5EF4-FFF2-40B4-BE49-F238E27FC236}">
                    <a16:creationId xmlns:a16="http://schemas.microsoft.com/office/drawing/2014/main" id="{BCB79D05-983D-4324-9E75-E1C3D14ADC3B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2">
                <a:extLst>
                  <a:ext uri="{FF2B5EF4-FFF2-40B4-BE49-F238E27FC236}">
                    <a16:creationId xmlns:a16="http://schemas.microsoft.com/office/drawing/2014/main" id="{9A1C5465-B096-4A6B-BE3B-BC86F5BDDF64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12" name="フリーフォーム 18">
                <a:extLst>
                  <a:ext uri="{FF2B5EF4-FFF2-40B4-BE49-F238E27FC236}">
                    <a16:creationId xmlns:a16="http://schemas.microsoft.com/office/drawing/2014/main" id="{B6E4240C-FD44-456C-9F35-B057BDF0A532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21">
                <a:extLst>
                  <a:ext uri="{FF2B5EF4-FFF2-40B4-BE49-F238E27FC236}">
                    <a16:creationId xmlns:a16="http://schemas.microsoft.com/office/drawing/2014/main" id="{73E00CB8-32DB-4A3C-9EF2-42AC3AFC277C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E23A9841-D3DA-436C-89DB-154FEFAEF0CB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8">
                <a:extLst>
                  <a:ext uri="{FF2B5EF4-FFF2-40B4-BE49-F238E27FC236}">
                    <a16:creationId xmlns:a16="http://schemas.microsoft.com/office/drawing/2014/main" id="{5407A1A5-1E2C-4842-A0D8-886EC46102E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9">
                <a:extLst>
                  <a:ext uri="{FF2B5EF4-FFF2-40B4-BE49-F238E27FC236}">
                    <a16:creationId xmlns:a16="http://schemas.microsoft.com/office/drawing/2014/main" id="{BEE0B62D-C889-4007-8FDC-F9313394B184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22">
                <a:extLst>
                  <a:ext uri="{FF2B5EF4-FFF2-40B4-BE49-F238E27FC236}">
                    <a16:creationId xmlns:a16="http://schemas.microsoft.com/office/drawing/2014/main" id="{985D3350-B519-4810-9AB5-94D5439C5C6A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F651DCDE-C1E4-44A8-B08D-73E0144E273D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8153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842F960-DB18-4246-8D88-E0B036AF6A52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375340-A3DE-487A-97B0-8FB1FA5B2011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3">
              <a:extLst>
                <a:ext uri="{FF2B5EF4-FFF2-40B4-BE49-F238E27FC236}">
                  <a16:creationId xmlns:a16="http://schemas.microsoft.com/office/drawing/2014/main" id="{32B206C2-58CD-47C5-95DE-B44DA053DDC2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0344B53-1535-44BF-8EA7-AF989ED8B67C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4C5236F2-EA55-4124-9809-B264C8B2BE37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C70B0E9F-52BB-4CC8-A1C0-2FFADDCA628D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EF2A7AE1-AAF7-452A-BD03-995DF6C50D4B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34A5B42C-3BD8-4F0F-90F7-5D280592507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B337483-2277-429F-9BFC-BD8AA1BB2BD4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378679E-0351-4F33-8205-E319CF0F5924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D8BEE678-86C9-4E8B-ABAA-F302E4BD7F41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EF73275-CD36-4F0B-8CCE-911CDB648B73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0CC96E9-0AF5-4198-950D-2C400D3D3565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00404F8E-283E-4C76-B2E3-0DC256BC7C7C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06DE28D-BE6C-4692-8A91-73D6F0D7E568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F2313467-5498-4C4B-984D-3C08C0CCEE4F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402463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E72849C-3D5B-4D6C-9D78-A89C043C7070}"/>
              </a:ext>
            </a:extLst>
          </p:cNvPr>
          <p:cNvSpPr/>
          <p:nvPr/>
        </p:nvSpPr>
        <p:spPr>
          <a:xfrm>
            <a:off x="4775201" y="1573214"/>
            <a:ext cx="2600325" cy="473075"/>
          </a:xfrm>
          <a:custGeom>
            <a:avLst/>
            <a:gdLst>
              <a:gd name="connsiteX0" fmla="*/ 1585913 w 2600325"/>
              <a:gd name="connsiteY0" fmla="*/ 328613 h 471488"/>
              <a:gd name="connsiteX1" fmla="*/ 1254919 w 2600325"/>
              <a:gd name="connsiteY1" fmla="*/ 359569 h 471488"/>
              <a:gd name="connsiteX2" fmla="*/ 1035844 w 2600325"/>
              <a:gd name="connsiteY2" fmla="*/ 385763 h 471488"/>
              <a:gd name="connsiteX3" fmla="*/ 764382 w 2600325"/>
              <a:gd name="connsiteY3" fmla="*/ 431007 h 471488"/>
              <a:gd name="connsiteX4" fmla="*/ 573882 w 2600325"/>
              <a:gd name="connsiteY4" fmla="*/ 471488 h 471488"/>
              <a:gd name="connsiteX5" fmla="*/ 511969 w 2600325"/>
              <a:gd name="connsiteY5" fmla="*/ 466725 h 471488"/>
              <a:gd name="connsiteX6" fmla="*/ 431007 w 2600325"/>
              <a:gd name="connsiteY6" fmla="*/ 447675 h 471488"/>
              <a:gd name="connsiteX7" fmla="*/ 373857 w 2600325"/>
              <a:gd name="connsiteY7" fmla="*/ 428625 h 471488"/>
              <a:gd name="connsiteX8" fmla="*/ 309563 w 2600325"/>
              <a:gd name="connsiteY8" fmla="*/ 400050 h 471488"/>
              <a:gd name="connsiteX9" fmla="*/ 245269 w 2600325"/>
              <a:gd name="connsiteY9" fmla="*/ 364332 h 471488"/>
              <a:gd name="connsiteX10" fmla="*/ 173832 w 2600325"/>
              <a:gd name="connsiteY10" fmla="*/ 314325 h 471488"/>
              <a:gd name="connsiteX11" fmla="*/ 78582 w 2600325"/>
              <a:gd name="connsiteY11" fmla="*/ 230982 h 471488"/>
              <a:gd name="connsiteX12" fmla="*/ 26194 w 2600325"/>
              <a:gd name="connsiteY12" fmla="*/ 173832 h 471488"/>
              <a:gd name="connsiteX13" fmla="*/ 9525 w 2600325"/>
              <a:gd name="connsiteY13" fmla="*/ 147638 h 471488"/>
              <a:gd name="connsiteX14" fmla="*/ 0 w 2600325"/>
              <a:gd name="connsiteY14" fmla="*/ 121444 h 471488"/>
              <a:gd name="connsiteX15" fmla="*/ 2382 w 2600325"/>
              <a:gd name="connsiteY15" fmla="*/ 104775 h 471488"/>
              <a:gd name="connsiteX16" fmla="*/ 14288 w 2600325"/>
              <a:gd name="connsiteY16" fmla="*/ 95250 h 471488"/>
              <a:gd name="connsiteX17" fmla="*/ 33338 w 2600325"/>
              <a:gd name="connsiteY17" fmla="*/ 97632 h 471488"/>
              <a:gd name="connsiteX18" fmla="*/ 61913 w 2600325"/>
              <a:gd name="connsiteY18" fmla="*/ 111919 h 471488"/>
              <a:gd name="connsiteX19" fmla="*/ 114300 w 2600325"/>
              <a:gd name="connsiteY19" fmla="*/ 142875 h 471488"/>
              <a:gd name="connsiteX20" fmla="*/ 173832 w 2600325"/>
              <a:gd name="connsiteY20" fmla="*/ 176213 h 471488"/>
              <a:gd name="connsiteX21" fmla="*/ 228600 w 2600325"/>
              <a:gd name="connsiteY21" fmla="*/ 195263 h 471488"/>
              <a:gd name="connsiteX22" fmla="*/ 297657 w 2600325"/>
              <a:gd name="connsiteY22" fmla="*/ 214313 h 471488"/>
              <a:gd name="connsiteX23" fmla="*/ 385763 w 2600325"/>
              <a:gd name="connsiteY23" fmla="*/ 233363 h 471488"/>
              <a:gd name="connsiteX24" fmla="*/ 476250 w 2600325"/>
              <a:gd name="connsiteY24" fmla="*/ 245269 h 471488"/>
              <a:gd name="connsiteX25" fmla="*/ 540544 w 2600325"/>
              <a:gd name="connsiteY25" fmla="*/ 250032 h 471488"/>
              <a:gd name="connsiteX26" fmla="*/ 597694 w 2600325"/>
              <a:gd name="connsiteY26" fmla="*/ 245269 h 471488"/>
              <a:gd name="connsiteX27" fmla="*/ 978694 w 2600325"/>
              <a:gd name="connsiteY27" fmla="*/ 192882 h 471488"/>
              <a:gd name="connsiteX28" fmla="*/ 1371600 w 2600325"/>
              <a:gd name="connsiteY28" fmla="*/ 142875 h 471488"/>
              <a:gd name="connsiteX29" fmla="*/ 1700213 w 2600325"/>
              <a:gd name="connsiteY29" fmla="*/ 102394 h 471488"/>
              <a:gd name="connsiteX30" fmla="*/ 1940719 w 2600325"/>
              <a:gd name="connsiteY30" fmla="*/ 66675 h 471488"/>
              <a:gd name="connsiteX31" fmla="*/ 2047875 w 2600325"/>
              <a:gd name="connsiteY31" fmla="*/ 0 h 471488"/>
              <a:gd name="connsiteX32" fmla="*/ 2109788 w 2600325"/>
              <a:gd name="connsiteY32" fmla="*/ 7144 h 471488"/>
              <a:gd name="connsiteX33" fmla="*/ 2195513 w 2600325"/>
              <a:gd name="connsiteY33" fmla="*/ 26194 h 471488"/>
              <a:gd name="connsiteX34" fmla="*/ 2295525 w 2600325"/>
              <a:gd name="connsiteY34" fmla="*/ 50007 h 471488"/>
              <a:gd name="connsiteX35" fmla="*/ 2393157 w 2600325"/>
              <a:gd name="connsiteY35" fmla="*/ 78582 h 471488"/>
              <a:gd name="connsiteX36" fmla="*/ 2459832 w 2600325"/>
              <a:gd name="connsiteY36" fmla="*/ 100013 h 471488"/>
              <a:gd name="connsiteX37" fmla="*/ 2500313 w 2600325"/>
              <a:gd name="connsiteY37" fmla="*/ 116682 h 471488"/>
              <a:gd name="connsiteX38" fmla="*/ 2536032 w 2600325"/>
              <a:gd name="connsiteY38" fmla="*/ 138113 h 471488"/>
              <a:gd name="connsiteX39" fmla="*/ 2569369 w 2600325"/>
              <a:gd name="connsiteY39" fmla="*/ 166688 h 471488"/>
              <a:gd name="connsiteX40" fmla="*/ 2586038 w 2600325"/>
              <a:gd name="connsiteY40" fmla="*/ 188119 h 471488"/>
              <a:gd name="connsiteX41" fmla="*/ 2593182 w 2600325"/>
              <a:gd name="connsiteY41" fmla="*/ 202407 h 471488"/>
              <a:gd name="connsiteX42" fmla="*/ 2600325 w 2600325"/>
              <a:gd name="connsiteY42" fmla="*/ 223838 h 471488"/>
              <a:gd name="connsiteX43" fmla="*/ 2595563 w 2600325"/>
              <a:gd name="connsiteY43" fmla="*/ 245269 h 471488"/>
              <a:gd name="connsiteX44" fmla="*/ 2581275 w 2600325"/>
              <a:gd name="connsiteY44" fmla="*/ 264319 h 471488"/>
              <a:gd name="connsiteX45" fmla="*/ 2533650 w 2600325"/>
              <a:gd name="connsiteY45" fmla="*/ 288132 h 471488"/>
              <a:gd name="connsiteX46" fmla="*/ 2471738 w 2600325"/>
              <a:gd name="connsiteY46" fmla="*/ 311944 h 471488"/>
              <a:gd name="connsiteX47" fmla="*/ 2386013 w 2600325"/>
              <a:gd name="connsiteY47" fmla="*/ 311944 h 471488"/>
              <a:gd name="connsiteX48" fmla="*/ 2166938 w 2600325"/>
              <a:gd name="connsiteY48" fmla="*/ 302419 h 471488"/>
              <a:gd name="connsiteX49" fmla="*/ 1947863 w 2600325"/>
              <a:gd name="connsiteY49" fmla="*/ 307182 h 471488"/>
              <a:gd name="connsiteX50" fmla="*/ 1585913 w 2600325"/>
              <a:gd name="connsiteY50" fmla="*/ 328613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00325" h="471488">
                <a:moveTo>
                  <a:pt x="1585913" y="328613"/>
                </a:moveTo>
                <a:lnTo>
                  <a:pt x="1254919" y="359569"/>
                </a:lnTo>
                <a:lnTo>
                  <a:pt x="1035844" y="385763"/>
                </a:lnTo>
                <a:lnTo>
                  <a:pt x="764382" y="431007"/>
                </a:lnTo>
                <a:lnTo>
                  <a:pt x="573882" y="471488"/>
                </a:lnTo>
                <a:lnTo>
                  <a:pt x="511969" y="466725"/>
                </a:lnTo>
                <a:lnTo>
                  <a:pt x="431007" y="447675"/>
                </a:lnTo>
                <a:lnTo>
                  <a:pt x="373857" y="428625"/>
                </a:lnTo>
                <a:lnTo>
                  <a:pt x="309563" y="400050"/>
                </a:lnTo>
                <a:lnTo>
                  <a:pt x="245269" y="364332"/>
                </a:lnTo>
                <a:lnTo>
                  <a:pt x="173832" y="314325"/>
                </a:lnTo>
                <a:lnTo>
                  <a:pt x="78582" y="230982"/>
                </a:lnTo>
                <a:lnTo>
                  <a:pt x="26194" y="173832"/>
                </a:lnTo>
                <a:lnTo>
                  <a:pt x="9525" y="147638"/>
                </a:lnTo>
                <a:lnTo>
                  <a:pt x="0" y="121444"/>
                </a:lnTo>
                <a:lnTo>
                  <a:pt x="2382" y="104775"/>
                </a:lnTo>
                <a:lnTo>
                  <a:pt x="14288" y="95250"/>
                </a:lnTo>
                <a:lnTo>
                  <a:pt x="33338" y="97632"/>
                </a:lnTo>
                <a:lnTo>
                  <a:pt x="61913" y="111919"/>
                </a:lnTo>
                <a:lnTo>
                  <a:pt x="114300" y="142875"/>
                </a:lnTo>
                <a:lnTo>
                  <a:pt x="173832" y="176213"/>
                </a:lnTo>
                <a:lnTo>
                  <a:pt x="228600" y="195263"/>
                </a:lnTo>
                <a:lnTo>
                  <a:pt x="297657" y="214313"/>
                </a:lnTo>
                <a:lnTo>
                  <a:pt x="385763" y="233363"/>
                </a:lnTo>
                <a:lnTo>
                  <a:pt x="476250" y="245269"/>
                </a:lnTo>
                <a:lnTo>
                  <a:pt x="540544" y="250032"/>
                </a:lnTo>
                <a:lnTo>
                  <a:pt x="597694" y="245269"/>
                </a:lnTo>
                <a:lnTo>
                  <a:pt x="978694" y="192882"/>
                </a:lnTo>
                <a:lnTo>
                  <a:pt x="1371600" y="142875"/>
                </a:lnTo>
                <a:lnTo>
                  <a:pt x="1700213" y="102394"/>
                </a:lnTo>
                <a:lnTo>
                  <a:pt x="1940719" y="66675"/>
                </a:lnTo>
                <a:lnTo>
                  <a:pt x="2047875" y="0"/>
                </a:lnTo>
                <a:lnTo>
                  <a:pt x="2109788" y="7144"/>
                </a:lnTo>
                <a:lnTo>
                  <a:pt x="2195513" y="26194"/>
                </a:lnTo>
                <a:lnTo>
                  <a:pt x="2295525" y="50007"/>
                </a:lnTo>
                <a:lnTo>
                  <a:pt x="2393157" y="78582"/>
                </a:lnTo>
                <a:lnTo>
                  <a:pt x="2459832" y="100013"/>
                </a:lnTo>
                <a:lnTo>
                  <a:pt x="2500313" y="116682"/>
                </a:lnTo>
                <a:lnTo>
                  <a:pt x="2536032" y="138113"/>
                </a:lnTo>
                <a:lnTo>
                  <a:pt x="2569369" y="166688"/>
                </a:lnTo>
                <a:lnTo>
                  <a:pt x="2586038" y="188119"/>
                </a:lnTo>
                <a:lnTo>
                  <a:pt x="2593182" y="202407"/>
                </a:lnTo>
                <a:lnTo>
                  <a:pt x="2600325" y="223838"/>
                </a:lnTo>
                <a:lnTo>
                  <a:pt x="2595563" y="245269"/>
                </a:lnTo>
                <a:lnTo>
                  <a:pt x="2581275" y="264319"/>
                </a:lnTo>
                <a:lnTo>
                  <a:pt x="2533650" y="288132"/>
                </a:lnTo>
                <a:lnTo>
                  <a:pt x="2471738" y="311944"/>
                </a:lnTo>
                <a:lnTo>
                  <a:pt x="2386013" y="311944"/>
                </a:lnTo>
                <a:lnTo>
                  <a:pt x="2166938" y="302419"/>
                </a:lnTo>
                <a:lnTo>
                  <a:pt x="1947863" y="307182"/>
                </a:lnTo>
                <a:lnTo>
                  <a:pt x="1585913" y="3286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04C3E9-16FB-47FE-A473-E449B0168CEF}"/>
              </a:ext>
            </a:extLst>
          </p:cNvPr>
          <p:cNvSpPr/>
          <p:nvPr/>
        </p:nvSpPr>
        <p:spPr>
          <a:xfrm>
            <a:off x="4094163" y="2690813"/>
            <a:ext cx="4032250" cy="647700"/>
          </a:xfrm>
          <a:custGeom>
            <a:avLst/>
            <a:gdLst>
              <a:gd name="connsiteX0" fmla="*/ 2884636 w 4032570"/>
              <a:gd name="connsiteY0" fmla="*/ 315764 h 647974"/>
              <a:gd name="connsiteX1" fmla="*/ 2516245 w 4032570"/>
              <a:gd name="connsiteY1" fmla="*/ 332210 h 647974"/>
              <a:gd name="connsiteX2" fmla="*/ 2216927 w 4032570"/>
              <a:gd name="connsiteY2" fmla="*/ 358523 h 647974"/>
              <a:gd name="connsiteX3" fmla="*/ 1970236 w 4032570"/>
              <a:gd name="connsiteY3" fmla="*/ 381548 h 647974"/>
              <a:gd name="connsiteX4" fmla="*/ 1841957 w 4032570"/>
              <a:gd name="connsiteY4" fmla="*/ 397994 h 647974"/>
              <a:gd name="connsiteX5" fmla="*/ 1499879 w 4032570"/>
              <a:gd name="connsiteY5" fmla="*/ 453910 h 647974"/>
              <a:gd name="connsiteX6" fmla="*/ 1348576 w 4032570"/>
              <a:gd name="connsiteY6" fmla="*/ 486803 h 647974"/>
              <a:gd name="connsiteX7" fmla="*/ 1138066 w 4032570"/>
              <a:gd name="connsiteY7" fmla="*/ 526273 h 647974"/>
              <a:gd name="connsiteX8" fmla="*/ 795989 w 4032570"/>
              <a:gd name="connsiteY8" fmla="*/ 585479 h 647974"/>
              <a:gd name="connsiteX9" fmla="*/ 493381 w 4032570"/>
              <a:gd name="connsiteY9" fmla="*/ 641395 h 647974"/>
              <a:gd name="connsiteX10" fmla="*/ 427597 w 4032570"/>
              <a:gd name="connsiteY10" fmla="*/ 647974 h 647974"/>
              <a:gd name="connsiteX11" fmla="*/ 365102 w 4032570"/>
              <a:gd name="connsiteY11" fmla="*/ 631528 h 647974"/>
              <a:gd name="connsiteX12" fmla="*/ 269715 w 4032570"/>
              <a:gd name="connsiteY12" fmla="*/ 592057 h 647974"/>
              <a:gd name="connsiteX13" fmla="*/ 203931 w 4032570"/>
              <a:gd name="connsiteY13" fmla="*/ 555876 h 647974"/>
              <a:gd name="connsiteX14" fmla="*/ 134858 w 4032570"/>
              <a:gd name="connsiteY14" fmla="*/ 503249 h 647974"/>
              <a:gd name="connsiteX15" fmla="*/ 65784 w 4032570"/>
              <a:gd name="connsiteY15" fmla="*/ 440754 h 647974"/>
              <a:gd name="connsiteX16" fmla="*/ 32892 w 4032570"/>
              <a:gd name="connsiteY16" fmla="*/ 397994 h 647974"/>
              <a:gd name="connsiteX17" fmla="*/ 16446 w 4032570"/>
              <a:gd name="connsiteY17" fmla="*/ 371680 h 647974"/>
              <a:gd name="connsiteX18" fmla="*/ 3289 w 4032570"/>
              <a:gd name="connsiteY18" fmla="*/ 348656 h 647974"/>
              <a:gd name="connsiteX19" fmla="*/ 0 w 4032570"/>
              <a:gd name="connsiteY19" fmla="*/ 322342 h 647974"/>
              <a:gd name="connsiteX20" fmla="*/ 3289 w 4032570"/>
              <a:gd name="connsiteY20" fmla="*/ 305896 h 647974"/>
              <a:gd name="connsiteX21" fmla="*/ 16446 w 4032570"/>
              <a:gd name="connsiteY21" fmla="*/ 299318 h 647974"/>
              <a:gd name="connsiteX22" fmla="*/ 36181 w 4032570"/>
              <a:gd name="connsiteY22" fmla="*/ 299318 h 647974"/>
              <a:gd name="connsiteX23" fmla="*/ 78941 w 4032570"/>
              <a:gd name="connsiteY23" fmla="*/ 315764 h 647974"/>
              <a:gd name="connsiteX24" fmla="*/ 151304 w 4032570"/>
              <a:gd name="connsiteY24" fmla="*/ 351945 h 647974"/>
              <a:gd name="connsiteX25" fmla="*/ 190774 w 4032570"/>
              <a:gd name="connsiteY25" fmla="*/ 368391 h 647974"/>
              <a:gd name="connsiteX26" fmla="*/ 249980 w 4032570"/>
              <a:gd name="connsiteY26" fmla="*/ 388126 h 647974"/>
              <a:gd name="connsiteX27" fmla="*/ 305897 w 4032570"/>
              <a:gd name="connsiteY27" fmla="*/ 401283 h 647974"/>
              <a:gd name="connsiteX28" fmla="*/ 355235 w 4032570"/>
              <a:gd name="connsiteY28" fmla="*/ 407862 h 647974"/>
              <a:gd name="connsiteX29" fmla="*/ 404573 w 4032570"/>
              <a:gd name="connsiteY29" fmla="*/ 411151 h 647974"/>
              <a:gd name="connsiteX30" fmla="*/ 473646 w 4032570"/>
              <a:gd name="connsiteY30" fmla="*/ 404572 h 647974"/>
              <a:gd name="connsiteX31" fmla="*/ 832170 w 4032570"/>
              <a:gd name="connsiteY31" fmla="*/ 355234 h 647974"/>
              <a:gd name="connsiteX32" fmla="*/ 1200561 w 4032570"/>
              <a:gd name="connsiteY32" fmla="*/ 296028 h 647974"/>
              <a:gd name="connsiteX33" fmla="*/ 1519615 w 4032570"/>
              <a:gd name="connsiteY33" fmla="*/ 249980 h 647974"/>
              <a:gd name="connsiteX34" fmla="*/ 1934055 w 4032570"/>
              <a:gd name="connsiteY34" fmla="*/ 200641 h 647974"/>
              <a:gd name="connsiteX35" fmla="*/ 2355074 w 4032570"/>
              <a:gd name="connsiteY35" fmla="*/ 154592 h 647974"/>
              <a:gd name="connsiteX36" fmla="*/ 2644524 w 4032570"/>
              <a:gd name="connsiteY36" fmla="*/ 124990 h 647974"/>
              <a:gd name="connsiteX37" fmla="*/ 2989891 w 4032570"/>
              <a:gd name="connsiteY37" fmla="*/ 95387 h 647974"/>
              <a:gd name="connsiteX38" fmla="*/ 3322101 w 4032570"/>
              <a:gd name="connsiteY38" fmla="*/ 72362 h 647974"/>
              <a:gd name="connsiteX39" fmla="*/ 3381307 w 4032570"/>
              <a:gd name="connsiteY39" fmla="*/ 65784 h 647974"/>
              <a:gd name="connsiteX40" fmla="*/ 3450380 w 4032570"/>
              <a:gd name="connsiteY40" fmla="*/ 46049 h 647974"/>
              <a:gd name="connsiteX41" fmla="*/ 3562213 w 4032570"/>
              <a:gd name="connsiteY41" fmla="*/ 0 h 647974"/>
              <a:gd name="connsiteX42" fmla="*/ 3627997 w 4032570"/>
              <a:gd name="connsiteY42" fmla="*/ 6578 h 647974"/>
              <a:gd name="connsiteX43" fmla="*/ 3706938 w 4032570"/>
              <a:gd name="connsiteY43" fmla="*/ 23024 h 647974"/>
              <a:gd name="connsiteX44" fmla="*/ 3818771 w 4032570"/>
              <a:gd name="connsiteY44" fmla="*/ 55916 h 647974"/>
              <a:gd name="connsiteX45" fmla="*/ 3881266 w 4032570"/>
              <a:gd name="connsiteY45" fmla="*/ 82230 h 647974"/>
              <a:gd name="connsiteX46" fmla="*/ 3933894 w 4032570"/>
              <a:gd name="connsiteY46" fmla="*/ 115122 h 647974"/>
              <a:gd name="connsiteX47" fmla="*/ 3979943 w 4032570"/>
              <a:gd name="connsiteY47" fmla="*/ 148014 h 647974"/>
              <a:gd name="connsiteX48" fmla="*/ 4006256 w 4032570"/>
              <a:gd name="connsiteY48" fmla="*/ 174328 h 647974"/>
              <a:gd name="connsiteX49" fmla="*/ 4022702 w 4032570"/>
              <a:gd name="connsiteY49" fmla="*/ 197352 h 647974"/>
              <a:gd name="connsiteX50" fmla="*/ 4032570 w 4032570"/>
              <a:gd name="connsiteY50" fmla="*/ 217087 h 647974"/>
              <a:gd name="connsiteX51" fmla="*/ 4032570 w 4032570"/>
              <a:gd name="connsiteY51" fmla="*/ 240112 h 647974"/>
              <a:gd name="connsiteX52" fmla="*/ 4019413 w 4032570"/>
              <a:gd name="connsiteY52" fmla="*/ 276293 h 647974"/>
              <a:gd name="connsiteX53" fmla="*/ 3996389 w 4032570"/>
              <a:gd name="connsiteY53" fmla="*/ 299318 h 647974"/>
              <a:gd name="connsiteX54" fmla="*/ 3963497 w 4032570"/>
              <a:gd name="connsiteY54" fmla="*/ 322342 h 647974"/>
              <a:gd name="connsiteX55" fmla="*/ 3933894 w 4032570"/>
              <a:gd name="connsiteY55" fmla="*/ 332210 h 647974"/>
              <a:gd name="connsiteX56" fmla="*/ 3805615 w 4032570"/>
              <a:gd name="connsiteY56" fmla="*/ 325631 h 647974"/>
              <a:gd name="connsiteX57" fmla="*/ 3522743 w 4032570"/>
              <a:gd name="connsiteY57" fmla="*/ 315764 h 647974"/>
              <a:gd name="connsiteX58" fmla="*/ 2884636 w 4032570"/>
              <a:gd name="connsiteY58" fmla="*/ 315764 h 64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32570" h="647974">
                <a:moveTo>
                  <a:pt x="2884636" y="315764"/>
                </a:moveTo>
                <a:lnTo>
                  <a:pt x="2516245" y="332210"/>
                </a:lnTo>
                <a:lnTo>
                  <a:pt x="2216927" y="358523"/>
                </a:lnTo>
                <a:lnTo>
                  <a:pt x="1970236" y="381548"/>
                </a:lnTo>
                <a:lnTo>
                  <a:pt x="1841957" y="397994"/>
                </a:lnTo>
                <a:lnTo>
                  <a:pt x="1499879" y="453910"/>
                </a:lnTo>
                <a:lnTo>
                  <a:pt x="1348576" y="486803"/>
                </a:lnTo>
                <a:lnTo>
                  <a:pt x="1138066" y="526273"/>
                </a:lnTo>
                <a:lnTo>
                  <a:pt x="795989" y="585479"/>
                </a:lnTo>
                <a:lnTo>
                  <a:pt x="493381" y="641395"/>
                </a:lnTo>
                <a:lnTo>
                  <a:pt x="427597" y="647974"/>
                </a:lnTo>
                <a:lnTo>
                  <a:pt x="365102" y="631528"/>
                </a:lnTo>
                <a:lnTo>
                  <a:pt x="269715" y="592057"/>
                </a:lnTo>
                <a:lnTo>
                  <a:pt x="203931" y="555876"/>
                </a:lnTo>
                <a:lnTo>
                  <a:pt x="134858" y="503249"/>
                </a:lnTo>
                <a:lnTo>
                  <a:pt x="65784" y="440754"/>
                </a:lnTo>
                <a:lnTo>
                  <a:pt x="32892" y="397994"/>
                </a:lnTo>
                <a:lnTo>
                  <a:pt x="16446" y="371680"/>
                </a:lnTo>
                <a:lnTo>
                  <a:pt x="3289" y="348656"/>
                </a:lnTo>
                <a:lnTo>
                  <a:pt x="0" y="322342"/>
                </a:lnTo>
                <a:lnTo>
                  <a:pt x="3289" y="305896"/>
                </a:lnTo>
                <a:lnTo>
                  <a:pt x="16446" y="299318"/>
                </a:lnTo>
                <a:lnTo>
                  <a:pt x="36181" y="299318"/>
                </a:lnTo>
                <a:lnTo>
                  <a:pt x="78941" y="315764"/>
                </a:lnTo>
                <a:lnTo>
                  <a:pt x="151304" y="351945"/>
                </a:lnTo>
                <a:lnTo>
                  <a:pt x="190774" y="368391"/>
                </a:lnTo>
                <a:lnTo>
                  <a:pt x="249980" y="388126"/>
                </a:lnTo>
                <a:lnTo>
                  <a:pt x="305897" y="401283"/>
                </a:lnTo>
                <a:lnTo>
                  <a:pt x="355235" y="407862"/>
                </a:lnTo>
                <a:lnTo>
                  <a:pt x="404573" y="411151"/>
                </a:lnTo>
                <a:lnTo>
                  <a:pt x="473646" y="404572"/>
                </a:lnTo>
                <a:lnTo>
                  <a:pt x="832170" y="355234"/>
                </a:lnTo>
                <a:lnTo>
                  <a:pt x="1200561" y="296028"/>
                </a:lnTo>
                <a:lnTo>
                  <a:pt x="1519615" y="249980"/>
                </a:lnTo>
                <a:lnTo>
                  <a:pt x="1934055" y="200641"/>
                </a:lnTo>
                <a:lnTo>
                  <a:pt x="2355074" y="154592"/>
                </a:lnTo>
                <a:lnTo>
                  <a:pt x="2644524" y="124990"/>
                </a:lnTo>
                <a:lnTo>
                  <a:pt x="2989891" y="95387"/>
                </a:lnTo>
                <a:lnTo>
                  <a:pt x="3322101" y="72362"/>
                </a:lnTo>
                <a:lnTo>
                  <a:pt x="3381307" y="65784"/>
                </a:lnTo>
                <a:lnTo>
                  <a:pt x="3450380" y="46049"/>
                </a:lnTo>
                <a:lnTo>
                  <a:pt x="3562213" y="0"/>
                </a:lnTo>
                <a:lnTo>
                  <a:pt x="3627997" y="6578"/>
                </a:lnTo>
                <a:lnTo>
                  <a:pt x="3706938" y="23024"/>
                </a:lnTo>
                <a:lnTo>
                  <a:pt x="3818771" y="55916"/>
                </a:lnTo>
                <a:lnTo>
                  <a:pt x="3881266" y="82230"/>
                </a:lnTo>
                <a:lnTo>
                  <a:pt x="3933894" y="115122"/>
                </a:lnTo>
                <a:lnTo>
                  <a:pt x="3979943" y="148014"/>
                </a:lnTo>
                <a:lnTo>
                  <a:pt x="4006256" y="174328"/>
                </a:lnTo>
                <a:lnTo>
                  <a:pt x="4022702" y="197352"/>
                </a:lnTo>
                <a:lnTo>
                  <a:pt x="4032570" y="217087"/>
                </a:lnTo>
                <a:lnTo>
                  <a:pt x="4032570" y="240112"/>
                </a:lnTo>
                <a:lnTo>
                  <a:pt x="4019413" y="276293"/>
                </a:lnTo>
                <a:lnTo>
                  <a:pt x="3996389" y="299318"/>
                </a:lnTo>
                <a:lnTo>
                  <a:pt x="3963497" y="322342"/>
                </a:lnTo>
                <a:lnTo>
                  <a:pt x="3933894" y="332210"/>
                </a:lnTo>
                <a:lnTo>
                  <a:pt x="3805615" y="325631"/>
                </a:lnTo>
                <a:lnTo>
                  <a:pt x="3522743" y="315764"/>
                </a:lnTo>
                <a:lnTo>
                  <a:pt x="2884636" y="315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F5B966-0D71-4FC9-BCBB-EC00456BBDA6}"/>
              </a:ext>
            </a:extLst>
          </p:cNvPr>
          <p:cNvSpPr/>
          <p:nvPr/>
        </p:nvSpPr>
        <p:spPr>
          <a:xfrm>
            <a:off x="3838576" y="3821113"/>
            <a:ext cx="1304925" cy="1541462"/>
          </a:xfrm>
          <a:custGeom>
            <a:avLst/>
            <a:gdLst>
              <a:gd name="connsiteX0" fmla="*/ 850106 w 1304925"/>
              <a:gd name="connsiteY0" fmla="*/ 859632 h 1540669"/>
              <a:gd name="connsiteX1" fmla="*/ 657225 w 1304925"/>
              <a:gd name="connsiteY1" fmla="*/ 1052513 h 1540669"/>
              <a:gd name="connsiteX2" fmla="*/ 509588 w 1304925"/>
              <a:gd name="connsiteY2" fmla="*/ 1188244 h 1540669"/>
              <a:gd name="connsiteX3" fmla="*/ 340519 w 1304925"/>
              <a:gd name="connsiteY3" fmla="*/ 1328738 h 1540669"/>
              <a:gd name="connsiteX4" fmla="*/ 173831 w 1304925"/>
              <a:gd name="connsiteY4" fmla="*/ 1454944 h 1540669"/>
              <a:gd name="connsiteX5" fmla="*/ 69056 w 1304925"/>
              <a:gd name="connsiteY5" fmla="*/ 1521619 h 1540669"/>
              <a:gd name="connsiteX6" fmla="*/ 42863 w 1304925"/>
              <a:gd name="connsiteY6" fmla="*/ 1535907 h 1540669"/>
              <a:gd name="connsiteX7" fmla="*/ 19050 w 1304925"/>
              <a:gd name="connsiteY7" fmla="*/ 1540669 h 1540669"/>
              <a:gd name="connsiteX8" fmla="*/ 7144 w 1304925"/>
              <a:gd name="connsiteY8" fmla="*/ 1535907 h 1540669"/>
              <a:gd name="connsiteX9" fmla="*/ 0 w 1304925"/>
              <a:gd name="connsiteY9" fmla="*/ 1524000 h 1540669"/>
              <a:gd name="connsiteX10" fmla="*/ 4763 w 1304925"/>
              <a:gd name="connsiteY10" fmla="*/ 1502569 h 1540669"/>
              <a:gd name="connsiteX11" fmla="*/ 16669 w 1304925"/>
              <a:gd name="connsiteY11" fmla="*/ 1481138 h 1540669"/>
              <a:gd name="connsiteX12" fmla="*/ 85725 w 1304925"/>
              <a:gd name="connsiteY12" fmla="*/ 1414463 h 1540669"/>
              <a:gd name="connsiteX13" fmla="*/ 188119 w 1304925"/>
              <a:gd name="connsiteY13" fmla="*/ 1314450 h 1540669"/>
              <a:gd name="connsiteX14" fmla="*/ 290513 w 1304925"/>
              <a:gd name="connsiteY14" fmla="*/ 1207294 h 1540669"/>
              <a:gd name="connsiteX15" fmla="*/ 366713 w 1304925"/>
              <a:gd name="connsiteY15" fmla="*/ 1119188 h 1540669"/>
              <a:gd name="connsiteX16" fmla="*/ 438150 w 1304925"/>
              <a:gd name="connsiteY16" fmla="*/ 1028700 h 1540669"/>
              <a:gd name="connsiteX17" fmla="*/ 540544 w 1304925"/>
              <a:gd name="connsiteY17" fmla="*/ 890588 h 1540669"/>
              <a:gd name="connsiteX18" fmla="*/ 657225 w 1304925"/>
              <a:gd name="connsiteY18" fmla="*/ 728663 h 1540669"/>
              <a:gd name="connsiteX19" fmla="*/ 771525 w 1304925"/>
              <a:gd name="connsiteY19" fmla="*/ 550069 h 1540669"/>
              <a:gd name="connsiteX20" fmla="*/ 859631 w 1304925"/>
              <a:gd name="connsiteY20" fmla="*/ 402432 h 1540669"/>
              <a:gd name="connsiteX21" fmla="*/ 895350 w 1304925"/>
              <a:gd name="connsiteY21" fmla="*/ 335757 h 1540669"/>
              <a:gd name="connsiteX22" fmla="*/ 926306 w 1304925"/>
              <a:gd name="connsiteY22" fmla="*/ 252413 h 1540669"/>
              <a:gd name="connsiteX23" fmla="*/ 933450 w 1304925"/>
              <a:gd name="connsiteY23" fmla="*/ 216694 h 1540669"/>
              <a:gd name="connsiteX24" fmla="*/ 933450 w 1304925"/>
              <a:gd name="connsiteY24" fmla="*/ 188119 h 1540669"/>
              <a:gd name="connsiteX25" fmla="*/ 923925 w 1304925"/>
              <a:gd name="connsiteY25" fmla="*/ 159544 h 1540669"/>
              <a:gd name="connsiteX26" fmla="*/ 902494 w 1304925"/>
              <a:gd name="connsiteY26" fmla="*/ 133350 h 1540669"/>
              <a:gd name="connsiteX27" fmla="*/ 845344 w 1304925"/>
              <a:gd name="connsiteY27" fmla="*/ 85725 h 1540669"/>
              <a:gd name="connsiteX28" fmla="*/ 823913 w 1304925"/>
              <a:gd name="connsiteY28" fmla="*/ 69057 h 1540669"/>
              <a:gd name="connsiteX29" fmla="*/ 807244 w 1304925"/>
              <a:gd name="connsiteY29" fmla="*/ 47625 h 1540669"/>
              <a:gd name="connsiteX30" fmla="*/ 800100 w 1304925"/>
              <a:gd name="connsiteY30" fmla="*/ 30957 h 1540669"/>
              <a:gd name="connsiteX31" fmla="*/ 802481 w 1304925"/>
              <a:gd name="connsiteY31" fmla="*/ 16669 h 1540669"/>
              <a:gd name="connsiteX32" fmla="*/ 814388 w 1304925"/>
              <a:gd name="connsiteY32" fmla="*/ 4763 h 1540669"/>
              <a:gd name="connsiteX33" fmla="*/ 850106 w 1304925"/>
              <a:gd name="connsiteY33" fmla="*/ 0 h 1540669"/>
              <a:gd name="connsiteX34" fmla="*/ 902494 w 1304925"/>
              <a:gd name="connsiteY34" fmla="*/ 4763 h 1540669"/>
              <a:gd name="connsiteX35" fmla="*/ 969169 w 1304925"/>
              <a:gd name="connsiteY35" fmla="*/ 23813 h 1540669"/>
              <a:gd name="connsiteX36" fmla="*/ 1026319 w 1304925"/>
              <a:gd name="connsiteY36" fmla="*/ 50007 h 1540669"/>
              <a:gd name="connsiteX37" fmla="*/ 1078706 w 1304925"/>
              <a:gd name="connsiteY37" fmla="*/ 78582 h 1540669"/>
              <a:gd name="connsiteX38" fmla="*/ 1143000 w 1304925"/>
              <a:gd name="connsiteY38" fmla="*/ 121444 h 1540669"/>
              <a:gd name="connsiteX39" fmla="*/ 1188244 w 1304925"/>
              <a:gd name="connsiteY39" fmla="*/ 157163 h 1540669"/>
              <a:gd name="connsiteX40" fmla="*/ 1231106 w 1304925"/>
              <a:gd name="connsiteY40" fmla="*/ 192882 h 1540669"/>
              <a:gd name="connsiteX41" fmla="*/ 1259681 w 1304925"/>
              <a:gd name="connsiteY41" fmla="*/ 223838 h 1540669"/>
              <a:gd name="connsiteX42" fmla="*/ 1278731 w 1304925"/>
              <a:gd name="connsiteY42" fmla="*/ 247650 h 1540669"/>
              <a:gd name="connsiteX43" fmla="*/ 1293019 w 1304925"/>
              <a:gd name="connsiteY43" fmla="*/ 271463 h 1540669"/>
              <a:gd name="connsiteX44" fmla="*/ 1300163 w 1304925"/>
              <a:gd name="connsiteY44" fmla="*/ 292894 h 1540669"/>
              <a:gd name="connsiteX45" fmla="*/ 1304925 w 1304925"/>
              <a:gd name="connsiteY45" fmla="*/ 314325 h 1540669"/>
              <a:gd name="connsiteX46" fmla="*/ 1302544 w 1304925"/>
              <a:gd name="connsiteY46" fmla="*/ 335757 h 1540669"/>
              <a:gd name="connsiteX47" fmla="*/ 1293019 w 1304925"/>
              <a:gd name="connsiteY47" fmla="*/ 366713 h 1540669"/>
              <a:gd name="connsiteX48" fmla="*/ 1269206 w 1304925"/>
              <a:gd name="connsiteY48" fmla="*/ 388144 h 1540669"/>
              <a:gd name="connsiteX49" fmla="*/ 1228725 w 1304925"/>
              <a:gd name="connsiteY49" fmla="*/ 421482 h 1540669"/>
              <a:gd name="connsiteX50" fmla="*/ 1183481 w 1304925"/>
              <a:gd name="connsiteY50" fmla="*/ 454819 h 1540669"/>
              <a:gd name="connsiteX51" fmla="*/ 1150144 w 1304925"/>
              <a:gd name="connsiteY51" fmla="*/ 488157 h 1540669"/>
              <a:gd name="connsiteX52" fmla="*/ 1100138 w 1304925"/>
              <a:gd name="connsiteY52" fmla="*/ 557213 h 1540669"/>
              <a:gd name="connsiteX53" fmla="*/ 997744 w 1304925"/>
              <a:gd name="connsiteY53" fmla="*/ 685800 h 1540669"/>
              <a:gd name="connsiteX54" fmla="*/ 850106 w 1304925"/>
              <a:gd name="connsiteY54" fmla="*/ 859632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04925" h="1540669">
                <a:moveTo>
                  <a:pt x="850106" y="859632"/>
                </a:moveTo>
                <a:lnTo>
                  <a:pt x="657225" y="1052513"/>
                </a:lnTo>
                <a:lnTo>
                  <a:pt x="509588" y="1188244"/>
                </a:lnTo>
                <a:lnTo>
                  <a:pt x="340519" y="1328738"/>
                </a:lnTo>
                <a:lnTo>
                  <a:pt x="173831" y="1454944"/>
                </a:lnTo>
                <a:lnTo>
                  <a:pt x="69056" y="1521619"/>
                </a:lnTo>
                <a:lnTo>
                  <a:pt x="42863" y="1535907"/>
                </a:lnTo>
                <a:lnTo>
                  <a:pt x="19050" y="1540669"/>
                </a:lnTo>
                <a:lnTo>
                  <a:pt x="7144" y="1535907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81138"/>
                </a:lnTo>
                <a:lnTo>
                  <a:pt x="85725" y="1414463"/>
                </a:lnTo>
                <a:lnTo>
                  <a:pt x="188119" y="1314450"/>
                </a:lnTo>
                <a:lnTo>
                  <a:pt x="290513" y="1207294"/>
                </a:lnTo>
                <a:lnTo>
                  <a:pt x="366713" y="1119188"/>
                </a:lnTo>
                <a:lnTo>
                  <a:pt x="438150" y="1028700"/>
                </a:lnTo>
                <a:lnTo>
                  <a:pt x="540544" y="890588"/>
                </a:lnTo>
                <a:lnTo>
                  <a:pt x="657225" y="728663"/>
                </a:lnTo>
                <a:lnTo>
                  <a:pt x="771525" y="550069"/>
                </a:lnTo>
                <a:lnTo>
                  <a:pt x="859631" y="402432"/>
                </a:lnTo>
                <a:lnTo>
                  <a:pt x="895350" y="335757"/>
                </a:lnTo>
                <a:lnTo>
                  <a:pt x="926306" y="252413"/>
                </a:lnTo>
                <a:lnTo>
                  <a:pt x="933450" y="216694"/>
                </a:lnTo>
                <a:lnTo>
                  <a:pt x="933450" y="188119"/>
                </a:lnTo>
                <a:lnTo>
                  <a:pt x="923925" y="159544"/>
                </a:lnTo>
                <a:lnTo>
                  <a:pt x="902494" y="133350"/>
                </a:lnTo>
                <a:lnTo>
                  <a:pt x="845344" y="85725"/>
                </a:lnTo>
                <a:lnTo>
                  <a:pt x="823913" y="69057"/>
                </a:lnTo>
                <a:lnTo>
                  <a:pt x="807244" y="47625"/>
                </a:lnTo>
                <a:lnTo>
                  <a:pt x="800100" y="30957"/>
                </a:lnTo>
                <a:lnTo>
                  <a:pt x="802481" y="16669"/>
                </a:lnTo>
                <a:lnTo>
                  <a:pt x="814388" y="4763"/>
                </a:lnTo>
                <a:lnTo>
                  <a:pt x="850106" y="0"/>
                </a:lnTo>
                <a:lnTo>
                  <a:pt x="902494" y="4763"/>
                </a:lnTo>
                <a:lnTo>
                  <a:pt x="969169" y="23813"/>
                </a:lnTo>
                <a:lnTo>
                  <a:pt x="1026319" y="50007"/>
                </a:lnTo>
                <a:lnTo>
                  <a:pt x="1078706" y="78582"/>
                </a:lnTo>
                <a:lnTo>
                  <a:pt x="1143000" y="121444"/>
                </a:lnTo>
                <a:lnTo>
                  <a:pt x="1188244" y="157163"/>
                </a:lnTo>
                <a:lnTo>
                  <a:pt x="1231106" y="192882"/>
                </a:lnTo>
                <a:lnTo>
                  <a:pt x="1259681" y="223838"/>
                </a:lnTo>
                <a:lnTo>
                  <a:pt x="1278731" y="247650"/>
                </a:lnTo>
                <a:lnTo>
                  <a:pt x="1293019" y="271463"/>
                </a:lnTo>
                <a:lnTo>
                  <a:pt x="1300163" y="292894"/>
                </a:lnTo>
                <a:lnTo>
                  <a:pt x="1304925" y="314325"/>
                </a:lnTo>
                <a:lnTo>
                  <a:pt x="1302544" y="335757"/>
                </a:lnTo>
                <a:lnTo>
                  <a:pt x="1293019" y="366713"/>
                </a:lnTo>
                <a:lnTo>
                  <a:pt x="1269206" y="388144"/>
                </a:lnTo>
                <a:lnTo>
                  <a:pt x="1228725" y="421482"/>
                </a:lnTo>
                <a:lnTo>
                  <a:pt x="1183481" y="454819"/>
                </a:lnTo>
                <a:lnTo>
                  <a:pt x="1150144" y="488157"/>
                </a:lnTo>
                <a:lnTo>
                  <a:pt x="1100138" y="557213"/>
                </a:lnTo>
                <a:lnTo>
                  <a:pt x="997744" y="685800"/>
                </a:lnTo>
                <a:lnTo>
                  <a:pt x="850106" y="859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E9ED75-68CE-45F3-8394-99DEA1B8E5A5}"/>
              </a:ext>
            </a:extLst>
          </p:cNvPr>
          <p:cNvSpPr/>
          <p:nvPr/>
        </p:nvSpPr>
        <p:spPr>
          <a:xfrm>
            <a:off x="7277101" y="3790951"/>
            <a:ext cx="1038225" cy="1395413"/>
          </a:xfrm>
          <a:custGeom>
            <a:avLst/>
            <a:gdLst>
              <a:gd name="connsiteX0" fmla="*/ 604838 w 1038225"/>
              <a:gd name="connsiteY0" fmla="*/ 883444 h 1395413"/>
              <a:gd name="connsiteX1" fmla="*/ 519113 w 1038225"/>
              <a:gd name="connsiteY1" fmla="*/ 735806 h 1395413"/>
              <a:gd name="connsiteX2" fmla="*/ 428625 w 1038225"/>
              <a:gd name="connsiteY2" fmla="*/ 600075 h 1395413"/>
              <a:gd name="connsiteX3" fmla="*/ 328613 w 1038225"/>
              <a:gd name="connsiteY3" fmla="*/ 461963 h 1395413"/>
              <a:gd name="connsiteX4" fmla="*/ 223838 w 1038225"/>
              <a:gd name="connsiteY4" fmla="*/ 323850 h 1395413"/>
              <a:gd name="connsiteX5" fmla="*/ 133350 w 1038225"/>
              <a:gd name="connsiteY5" fmla="*/ 207169 h 1395413"/>
              <a:gd name="connsiteX6" fmla="*/ 50006 w 1038225"/>
              <a:gd name="connsiteY6" fmla="*/ 104775 h 1395413"/>
              <a:gd name="connsiteX7" fmla="*/ 19050 w 1038225"/>
              <a:gd name="connsiteY7" fmla="*/ 71438 h 1395413"/>
              <a:gd name="connsiteX8" fmla="*/ 4763 w 1038225"/>
              <a:gd name="connsiteY8" fmla="*/ 47625 h 1395413"/>
              <a:gd name="connsiteX9" fmla="*/ 0 w 1038225"/>
              <a:gd name="connsiteY9" fmla="*/ 26194 h 1395413"/>
              <a:gd name="connsiteX10" fmla="*/ 2381 w 1038225"/>
              <a:gd name="connsiteY10" fmla="*/ 7144 h 1395413"/>
              <a:gd name="connsiteX11" fmla="*/ 14288 w 1038225"/>
              <a:gd name="connsiteY11" fmla="*/ 0 h 1395413"/>
              <a:gd name="connsiteX12" fmla="*/ 40481 w 1038225"/>
              <a:gd name="connsiteY12" fmla="*/ 4763 h 1395413"/>
              <a:gd name="connsiteX13" fmla="*/ 80963 w 1038225"/>
              <a:gd name="connsiteY13" fmla="*/ 26194 h 1395413"/>
              <a:gd name="connsiteX14" fmla="*/ 183356 w 1038225"/>
              <a:gd name="connsiteY14" fmla="*/ 102394 h 1395413"/>
              <a:gd name="connsiteX15" fmla="*/ 285750 w 1038225"/>
              <a:gd name="connsiteY15" fmla="*/ 178594 h 1395413"/>
              <a:gd name="connsiteX16" fmla="*/ 404813 w 1038225"/>
              <a:gd name="connsiteY16" fmla="*/ 271463 h 1395413"/>
              <a:gd name="connsiteX17" fmla="*/ 490538 w 1038225"/>
              <a:gd name="connsiteY17" fmla="*/ 342900 h 1395413"/>
              <a:gd name="connsiteX18" fmla="*/ 619125 w 1038225"/>
              <a:gd name="connsiteY18" fmla="*/ 457200 h 1395413"/>
              <a:gd name="connsiteX19" fmla="*/ 731044 w 1038225"/>
              <a:gd name="connsiteY19" fmla="*/ 561975 h 1395413"/>
              <a:gd name="connsiteX20" fmla="*/ 823913 w 1038225"/>
              <a:gd name="connsiteY20" fmla="*/ 657225 h 1395413"/>
              <a:gd name="connsiteX21" fmla="*/ 890588 w 1038225"/>
              <a:gd name="connsiteY21" fmla="*/ 733425 h 1395413"/>
              <a:gd name="connsiteX22" fmla="*/ 916781 w 1038225"/>
              <a:gd name="connsiteY22" fmla="*/ 785813 h 1395413"/>
              <a:gd name="connsiteX23" fmla="*/ 950119 w 1038225"/>
              <a:gd name="connsiteY23" fmla="*/ 869156 h 1395413"/>
              <a:gd name="connsiteX24" fmla="*/ 981075 w 1038225"/>
              <a:gd name="connsiteY24" fmla="*/ 947738 h 1395413"/>
              <a:gd name="connsiteX25" fmla="*/ 1009650 w 1038225"/>
              <a:gd name="connsiteY25" fmla="*/ 1033463 h 1395413"/>
              <a:gd name="connsiteX26" fmla="*/ 1026319 w 1038225"/>
              <a:gd name="connsiteY26" fmla="*/ 1090613 h 1395413"/>
              <a:gd name="connsiteX27" fmla="*/ 1033463 w 1038225"/>
              <a:gd name="connsiteY27" fmla="*/ 1131094 h 1395413"/>
              <a:gd name="connsiteX28" fmla="*/ 1038225 w 1038225"/>
              <a:gd name="connsiteY28" fmla="*/ 1171575 h 1395413"/>
              <a:gd name="connsiteX29" fmla="*/ 1038225 w 1038225"/>
              <a:gd name="connsiteY29" fmla="*/ 1207294 h 1395413"/>
              <a:gd name="connsiteX30" fmla="*/ 1035844 w 1038225"/>
              <a:gd name="connsiteY30" fmla="*/ 1247775 h 1395413"/>
              <a:gd name="connsiteX31" fmla="*/ 1026319 w 1038225"/>
              <a:gd name="connsiteY31" fmla="*/ 1283494 h 1395413"/>
              <a:gd name="connsiteX32" fmla="*/ 1002506 w 1038225"/>
              <a:gd name="connsiteY32" fmla="*/ 1331119 h 1395413"/>
              <a:gd name="connsiteX33" fmla="*/ 981075 w 1038225"/>
              <a:gd name="connsiteY33" fmla="*/ 1357313 h 1395413"/>
              <a:gd name="connsiteX34" fmla="*/ 952500 w 1038225"/>
              <a:gd name="connsiteY34" fmla="*/ 1383506 h 1395413"/>
              <a:gd name="connsiteX35" fmla="*/ 921544 w 1038225"/>
              <a:gd name="connsiteY35" fmla="*/ 1395413 h 1395413"/>
              <a:gd name="connsiteX36" fmla="*/ 897731 w 1038225"/>
              <a:gd name="connsiteY36" fmla="*/ 1393031 h 1395413"/>
              <a:gd name="connsiteX37" fmla="*/ 878681 w 1038225"/>
              <a:gd name="connsiteY37" fmla="*/ 1388269 h 1395413"/>
              <a:gd name="connsiteX38" fmla="*/ 842963 w 1038225"/>
              <a:gd name="connsiteY38" fmla="*/ 1362075 h 1395413"/>
              <a:gd name="connsiteX39" fmla="*/ 807244 w 1038225"/>
              <a:gd name="connsiteY39" fmla="*/ 1326356 h 1395413"/>
              <a:gd name="connsiteX40" fmla="*/ 781050 w 1038225"/>
              <a:gd name="connsiteY40" fmla="*/ 1285875 h 1395413"/>
              <a:gd name="connsiteX41" fmla="*/ 762000 w 1038225"/>
              <a:gd name="connsiteY41" fmla="*/ 1243013 h 1395413"/>
              <a:gd name="connsiteX42" fmla="*/ 740569 w 1038225"/>
              <a:gd name="connsiteY42" fmla="*/ 1183481 h 1395413"/>
              <a:gd name="connsiteX43" fmla="*/ 711994 w 1038225"/>
              <a:gd name="connsiteY43" fmla="*/ 1104900 h 1395413"/>
              <a:gd name="connsiteX44" fmla="*/ 669131 w 1038225"/>
              <a:gd name="connsiteY44" fmla="*/ 1014413 h 1395413"/>
              <a:gd name="connsiteX45" fmla="*/ 604838 w 1038225"/>
              <a:gd name="connsiteY45" fmla="*/ 883444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38225" h="1395413">
                <a:moveTo>
                  <a:pt x="604838" y="883444"/>
                </a:moveTo>
                <a:lnTo>
                  <a:pt x="519113" y="735806"/>
                </a:lnTo>
                <a:lnTo>
                  <a:pt x="428625" y="600075"/>
                </a:lnTo>
                <a:lnTo>
                  <a:pt x="328613" y="461963"/>
                </a:lnTo>
                <a:lnTo>
                  <a:pt x="223838" y="323850"/>
                </a:lnTo>
                <a:lnTo>
                  <a:pt x="133350" y="207169"/>
                </a:lnTo>
                <a:lnTo>
                  <a:pt x="50006" y="104775"/>
                </a:lnTo>
                <a:lnTo>
                  <a:pt x="19050" y="71438"/>
                </a:lnTo>
                <a:lnTo>
                  <a:pt x="4763" y="47625"/>
                </a:lnTo>
                <a:lnTo>
                  <a:pt x="0" y="26194"/>
                </a:lnTo>
                <a:lnTo>
                  <a:pt x="2381" y="7144"/>
                </a:lnTo>
                <a:lnTo>
                  <a:pt x="14288" y="0"/>
                </a:lnTo>
                <a:lnTo>
                  <a:pt x="40481" y="4763"/>
                </a:lnTo>
                <a:lnTo>
                  <a:pt x="80963" y="26194"/>
                </a:lnTo>
                <a:lnTo>
                  <a:pt x="183356" y="102394"/>
                </a:lnTo>
                <a:lnTo>
                  <a:pt x="285750" y="178594"/>
                </a:lnTo>
                <a:lnTo>
                  <a:pt x="404813" y="271463"/>
                </a:lnTo>
                <a:lnTo>
                  <a:pt x="490538" y="342900"/>
                </a:lnTo>
                <a:lnTo>
                  <a:pt x="619125" y="457200"/>
                </a:lnTo>
                <a:lnTo>
                  <a:pt x="731044" y="561975"/>
                </a:lnTo>
                <a:lnTo>
                  <a:pt x="823913" y="657225"/>
                </a:lnTo>
                <a:lnTo>
                  <a:pt x="890588" y="733425"/>
                </a:lnTo>
                <a:lnTo>
                  <a:pt x="916781" y="785813"/>
                </a:lnTo>
                <a:lnTo>
                  <a:pt x="950119" y="869156"/>
                </a:lnTo>
                <a:lnTo>
                  <a:pt x="981075" y="947738"/>
                </a:lnTo>
                <a:lnTo>
                  <a:pt x="1009650" y="1033463"/>
                </a:lnTo>
                <a:lnTo>
                  <a:pt x="1026319" y="1090613"/>
                </a:lnTo>
                <a:lnTo>
                  <a:pt x="1033463" y="1131094"/>
                </a:lnTo>
                <a:lnTo>
                  <a:pt x="1038225" y="1171575"/>
                </a:lnTo>
                <a:lnTo>
                  <a:pt x="1038225" y="1207294"/>
                </a:lnTo>
                <a:lnTo>
                  <a:pt x="1035844" y="1247775"/>
                </a:lnTo>
                <a:lnTo>
                  <a:pt x="1026319" y="1283494"/>
                </a:lnTo>
                <a:lnTo>
                  <a:pt x="1002506" y="1331119"/>
                </a:lnTo>
                <a:lnTo>
                  <a:pt x="981075" y="1357313"/>
                </a:lnTo>
                <a:lnTo>
                  <a:pt x="952500" y="1383506"/>
                </a:lnTo>
                <a:lnTo>
                  <a:pt x="921544" y="1395413"/>
                </a:lnTo>
                <a:lnTo>
                  <a:pt x="897731" y="1393031"/>
                </a:lnTo>
                <a:lnTo>
                  <a:pt x="878681" y="1388269"/>
                </a:lnTo>
                <a:lnTo>
                  <a:pt x="842963" y="1362075"/>
                </a:lnTo>
                <a:lnTo>
                  <a:pt x="807244" y="1326356"/>
                </a:lnTo>
                <a:lnTo>
                  <a:pt x="781050" y="1285875"/>
                </a:lnTo>
                <a:lnTo>
                  <a:pt x="762000" y="1243013"/>
                </a:lnTo>
                <a:lnTo>
                  <a:pt x="740569" y="1183481"/>
                </a:lnTo>
                <a:lnTo>
                  <a:pt x="711994" y="1104900"/>
                </a:lnTo>
                <a:lnTo>
                  <a:pt x="669131" y="1014413"/>
                </a:lnTo>
                <a:lnTo>
                  <a:pt x="604838" y="883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646E37-FF63-4EA1-81BD-ED407B59E6E1}"/>
              </a:ext>
            </a:extLst>
          </p:cNvPr>
          <p:cNvSpPr/>
          <p:nvPr/>
        </p:nvSpPr>
        <p:spPr>
          <a:xfrm rot="16200000">
            <a:off x="4637089" y="4233864"/>
            <a:ext cx="2992437" cy="496887"/>
          </a:xfrm>
          <a:custGeom>
            <a:avLst/>
            <a:gdLst>
              <a:gd name="connsiteX0" fmla="*/ 1591829 w 2993050"/>
              <a:gd name="connsiteY0" fmla="*/ 381215 h 497125"/>
              <a:gd name="connsiteX1" fmla="*/ 1293039 w 2993050"/>
              <a:gd name="connsiteY1" fmla="*/ 388942 h 497125"/>
              <a:gd name="connsiteX2" fmla="*/ 1004552 w 2993050"/>
              <a:gd name="connsiteY2" fmla="*/ 401821 h 497125"/>
              <a:gd name="connsiteX3" fmla="*/ 819097 w 2993050"/>
              <a:gd name="connsiteY3" fmla="*/ 412124 h 497125"/>
              <a:gd name="connsiteX4" fmla="*/ 607883 w 2993050"/>
              <a:gd name="connsiteY4" fmla="*/ 430154 h 497125"/>
              <a:gd name="connsiteX5" fmla="*/ 530610 w 2993050"/>
              <a:gd name="connsiteY5" fmla="*/ 430154 h 497125"/>
              <a:gd name="connsiteX6" fmla="*/ 443033 w 2993050"/>
              <a:gd name="connsiteY6" fmla="*/ 425003 h 497125"/>
              <a:gd name="connsiteX7" fmla="*/ 376063 w 2993050"/>
              <a:gd name="connsiteY7" fmla="*/ 419851 h 497125"/>
              <a:gd name="connsiteX8" fmla="*/ 311669 w 2993050"/>
              <a:gd name="connsiteY8" fmla="*/ 412124 h 497125"/>
              <a:gd name="connsiteX9" fmla="*/ 255002 w 2993050"/>
              <a:gd name="connsiteY9" fmla="*/ 396669 h 497125"/>
              <a:gd name="connsiteX10" fmla="*/ 190608 w 2993050"/>
              <a:gd name="connsiteY10" fmla="*/ 368336 h 497125"/>
              <a:gd name="connsiteX11" fmla="*/ 123637 w 2993050"/>
              <a:gd name="connsiteY11" fmla="*/ 329699 h 497125"/>
              <a:gd name="connsiteX12" fmla="*/ 69546 w 2993050"/>
              <a:gd name="connsiteY12" fmla="*/ 296214 h 497125"/>
              <a:gd name="connsiteX13" fmla="*/ 41213 w 2993050"/>
              <a:gd name="connsiteY13" fmla="*/ 275608 h 497125"/>
              <a:gd name="connsiteX14" fmla="*/ 20606 w 2993050"/>
              <a:gd name="connsiteY14" fmla="*/ 257578 h 497125"/>
              <a:gd name="connsiteX15" fmla="*/ 5152 w 2993050"/>
              <a:gd name="connsiteY15" fmla="*/ 234396 h 497125"/>
              <a:gd name="connsiteX16" fmla="*/ 0 w 2993050"/>
              <a:gd name="connsiteY16" fmla="*/ 206062 h 497125"/>
              <a:gd name="connsiteX17" fmla="*/ 5152 w 2993050"/>
              <a:gd name="connsiteY17" fmla="*/ 177729 h 497125"/>
              <a:gd name="connsiteX18" fmla="*/ 33485 w 2993050"/>
              <a:gd name="connsiteY18" fmla="*/ 139092 h 497125"/>
              <a:gd name="connsiteX19" fmla="*/ 69546 w 2993050"/>
              <a:gd name="connsiteY19" fmla="*/ 105607 h 497125"/>
              <a:gd name="connsiteX20" fmla="*/ 123637 w 2993050"/>
              <a:gd name="connsiteY20" fmla="*/ 69546 h 497125"/>
              <a:gd name="connsiteX21" fmla="*/ 200911 w 2993050"/>
              <a:gd name="connsiteY21" fmla="*/ 20606 h 497125"/>
              <a:gd name="connsiteX22" fmla="*/ 512579 w 2993050"/>
              <a:gd name="connsiteY22" fmla="*/ 100455 h 497125"/>
              <a:gd name="connsiteX23" fmla="*/ 538337 w 2993050"/>
              <a:gd name="connsiteY23" fmla="*/ 131365 h 497125"/>
              <a:gd name="connsiteX24" fmla="*/ 571822 w 2993050"/>
              <a:gd name="connsiteY24" fmla="*/ 146819 h 497125"/>
              <a:gd name="connsiteX25" fmla="*/ 613035 w 2993050"/>
              <a:gd name="connsiteY25" fmla="*/ 157122 h 497125"/>
              <a:gd name="connsiteX26" fmla="*/ 700611 w 2993050"/>
              <a:gd name="connsiteY26" fmla="*/ 162274 h 497125"/>
              <a:gd name="connsiteX27" fmla="*/ 1092129 w 2993050"/>
              <a:gd name="connsiteY27" fmla="*/ 162274 h 497125"/>
              <a:gd name="connsiteX28" fmla="*/ 1633041 w 2993050"/>
              <a:gd name="connsiteY28" fmla="*/ 159698 h 497125"/>
              <a:gd name="connsiteX29" fmla="*/ 2037438 w 2993050"/>
              <a:gd name="connsiteY29" fmla="*/ 162274 h 497125"/>
              <a:gd name="connsiteX30" fmla="*/ 2426380 w 2993050"/>
              <a:gd name="connsiteY30" fmla="*/ 159698 h 497125"/>
              <a:gd name="connsiteX31" fmla="*/ 2524259 w 2993050"/>
              <a:gd name="connsiteY31" fmla="*/ 159698 h 497125"/>
              <a:gd name="connsiteX32" fmla="*/ 2586078 w 2993050"/>
              <a:gd name="connsiteY32" fmla="*/ 154547 h 497125"/>
              <a:gd name="connsiteX33" fmla="*/ 2673654 w 2993050"/>
              <a:gd name="connsiteY33" fmla="*/ 133940 h 497125"/>
              <a:gd name="connsiteX34" fmla="*/ 2761231 w 2993050"/>
              <a:gd name="connsiteY34" fmla="*/ 100455 h 497125"/>
              <a:gd name="connsiteX35" fmla="*/ 2828201 w 2993050"/>
              <a:gd name="connsiteY35" fmla="*/ 66970 h 497125"/>
              <a:gd name="connsiteX36" fmla="*/ 2915777 w 2993050"/>
              <a:gd name="connsiteY36" fmla="*/ 0 h 497125"/>
              <a:gd name="connsiteX37" fmla="*/ 2993050 w 2993050"/>
              <a:gd name="connsiteY37" fmla="*/ 141668 h 497125"/>
              <a:gd name="connsiteX38" fmla="*/ 2877141 w 2993050"/>
              <a:gd name="connsiteY38" fmla="*/ 236971 h 497125"/>
              <a:gd name="connsiteX39" fmla="*/ 2799867 w 2993050"/>
              <a:gd name="connsiteY39" fmla="*/ 327123 h 497125"/>
              <a:gd name="connsiteX40" fmla="*/ 2738049 w 2993050"/>
              <a:gd name="connsiteY40" fmla="*/ 394094 h 497125"/>
              <a:gd name="connsiteX41" fmla="*/ 2704564 w 2993050"/>
              <a:gd name="connsiteY41" fmla="*/ 422427 h 497125"/>
              <a:gd name="connsiteX42" fmla="*/ 2665927 w 2993050"/>
              <a:gd name="connsiteY42" fmla="*/ 453336 h 497125"/>
              <a:gd name="connsiteX43" fmla="*/ 2632442 w 2993050"/>
              <a:gd name="connsiteY43" fmla="*/ 473943 h 497125"/>
              <a:gd name="connsiteX44" fmla="*/ 2596381 w 2993050"/>
              <a:gd name="connsiteY44" fmla="*/ 489397 h 497125"/>
              <a:gd name="connsiteX45" fmla="*/ 2575775 w 2993050"/>
              <a:gd name="connsiteY45" fmla="*/ 494549 h 497125"/>
              <a:gd name="connsiteX46" fmla="*/ 2557744 w 2993050"/>
              <a:gd name="connsiteY46" fmla="*/ 497125 h 497125"/>
              <a:gd name="connsiteX47" fmla="*/ 2526835 w 2993050"/>
              <a:gd name="connsiteY47" fmla="*/ 489397 h 497125"/>
              <a:gd name="connsiteX48" fmla="*/ 2501077 w 2993050"/>
              <a:gd name="connsiteY48" fmla="*/ 473943 h 497125"/>
              <a:gd name="connsiteX49" fmla="*/ 2472744 w 2993050"/>
              <a:gd name="connsiteY49" fmla="*/ 448185 h 497125"/>
              <a:gd name="connsiteX50" fmla="*/ 2122439 w 2993050"/>
              <a:gd name="connsiteY50" fmla="*/ 404397 h 497125"/>
              <a:gd name="connsiteX51" fmla="*/ 1787588 w 2993050"/>
              <a:gd name="connsiteY51" fmla="*/ 386366 h 497125"/>
              <a:gd name="connsiteX52" fmla="*/ 1591829 w 2993050"/>
              <a:gd name="connsiteY52" fmla="*/ 381215 h 4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93050" h="497125">
                <a:moveTo>
                  <a:pt x="1591829" y="381215"/>
                </a:moveTo>
                <a:lnTo>
                  <a:pt x="1293039" y="388942"/>
                </a:lnTo>
                <a:lnTo>
                  <a:pt x="1004552" y="401821"/>
                </a:lnTo>
                <a:lnTo>
                  <a:pt x="819097" y="412124"/>
                </a:lnTo>
                <a:lnTo>
                  <a:pt x="607883" y="430154"/>
                </a:lnTo>
                <a:lnTo>
                  <a:pt x="530610" y="430154"/>
                </a:lnTo>
                <a:lnTo>
                  <a:pt x="443033" y="425003"/>
                </a:lnTo>
                <a:lnTo>
                  <a:pt x="376063" y="419851"/>
                </a:lnTo>
                <a:lnTo>
                  <a:pt x="311669" y="412124"/>
                </a:lnTo>
                <a:lnTo>
                  <a:pt x="255002" y="396669"/>
                </a:lnTo>
                <a:lnTo>
                  <a:pt x="190608" y="368336"/>
                </a:lnTo>
                <a:lnTo>
                  <a:pt x="123637" y="329699"/>
                </a:lnTo>
                <a:lnTo>
                  <a:pt x="69546" y="296214"/>
                </a:lnTo>
                <a:lnTo>
                  <a:pt x="41213" y="275608"/>
                </a:lnTo>
                <a:lnTo>
                  <a:pt x="20606" y="257578"/>
                </a:lnTo>
                <a:lnTo>
                  <a:pt x="5152" y="234396"/>
                </a:lnTo>
                <a:lnTo>
                  <a:pt x="0" y="206062"/>
                </a:lnTo>
                <a:lnTo>
                  <a:pt x="5152" y="177729"/>
                </a:lnTo>
                <a:lnTo>
                  <a:pt x="33485" y="139092"/>
                </a:lnTo>
                <a:lnTo>
                  <a:pt x="69546" y="105607"/>
                </a:lnTo>
                <a:lnTo>
                  <a:pt x="123637" y="69546"/>
                </a:lnTo>
                <a:lnTo>
                  <a:pt x="200911" y="20606"/>
                </a:lnTo>
                <a:lnTo>
                  <a:pt x="512579" y="100455"/>
                </a:lnTo>
                <a:lnTo>
                  <a:pt x="538337" y="131365"/>
                </a:lnTo>
                <a:lnTo>
                  <a:pt x="571822" y="146819"/>
                </a:lnTo>
                <a:lnTo>
                  <a:pt x="613035" y="157122"/>
                </a:lnTo>
                <a:lnTo>
                  <a:pt x="700611" y="162274"/>
                </a:lnTo>
                <a:lnTo>
                  <a:pt x="1092129" y="162274"/>
                </a:lnTo>
                <a:lnTo>
                  <a:pt x="1633041" y="159698"/>
                </a:lnTo>
                <a:lnTo>
                  <a:pt x="2037438" y="162274"/>
                </a:lnTo>
                <a:lnTo>
                  <a:pt x="2426380" y="159698"/>
                </a:lnTo>
                <a:lnTo>
                  <a:pt x="2524259" y="159698"/>
                </a:lnTo>
                <a:lnTo>
                  <a:pt x="2586078" y="154547"/>
                </a:lnTo>
                <a:lnTo>
                  <a:pt x="2673654" y="133940"/>
                </a:lnTo>
                <a:lnTo>
                  <a:pt x="2761231" y="100455"/>
                </a:lnTo>
                <a:lnTo>
                  <a:pt x="2828201" y="66970"/>
                </a:lnTo>
                <a:lnTo>
                  <a:pt x="2915777" y="0"/>
                </a:lnTo>
                <a:lnTo>
                  <a:pt x="2993050" y="141668"/>
                </a:lnTo>
                <a:lnTo>
                  <a:pt x="2877141" y="236971"/>
                </a:lnTo>
                <a:lnTo>
                  <a:pt x="2799867" y="327123"/>
                </a:lnTo>
                <a:lnTo>
                  <a:pt x="2738049" y="394094"/>
                </a:lnTo>
                <a:lnTo>
                  <a:pt x="2704564" y="422427"/>
                </a:lnTo>
                <a:lnTo>
                  <a:pt x="2665927" y="453336"/>
                </a:lnTo>
                <a:lnTo>
                  <a:pt x="2632442" y="473943"/>
                </a:lnTo>
                <a:lnTo>
                  <a:pt x="2596381" y="489397"/>
                </a:lnTo>
                <a:lnTo>
                  <a:pt x="2575775" y="494549"/>
                </a:lnTo>
                <a:lnTo>
                  <a:pt x="2557744" y="497125"/>
                </a:lnTo>
                <a:lnTo>
                  <a:pt x="2526835" y="489397"/>
                </a:lnTo>
                <a:lnTo>
                  <a:pt x="2501077" y="473943"/>
                </a:lnTo>
                <a:lnTo>
                  <a:pt x="2472744" y="448185"/>
                </a:lnTo>
                <a:lnTo>
                  <a:pt x="2122439" y="404397"/>
                </a:lnTo>
                <a:lnTo>
                  <a:pt x="1787588" y="386366"/>
                </a:lnTo>
                <a:lnTo>
                  <a:pt x="1591829" y="3812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1B61FF2-369F-4214-8CFA-4BAA0A89A975}"/>
              </a:ext>
            </a:extLst>
          </p:cNvPr>
          <p:cNvSpPr/>
          <p:nvPr/>
        </p:nvSpPr>
        <p:spPr>
          <a:xfrm>
            <a:off x="5303839" y="5272089"/>
            <a:ext cx="752475" cy="542925"/>
          </a:xfrm>
          <a:custGeom>
            <a:avLst/>
            <a:gdLst>
              <a:gd name="connsiteX0" fmla="*/ 269081 w 752475"/>
              <a:gd name="connsiteY0" fmla="*/ 80962 h 542925"/>
              <a:gd name="connsiteX1" fmla="*/ 585787 w 752475"/>
              <a:gd name="connsiteY1" fmla="*/ 190500 h 542925"/>
              <a:gd name="connsiteX2" fmla="*/ 614362 w 752475"/>
              <a:gd name="connsiteY2" fmla="*/ 197643 h 542925"/>
              <a:gd name="connsiteX3" fmla="*/ 631031 w 752475"/>
              <a:gd name="connsiteY3" fmla="*/ 200025 h 542925"/>
              <a:gd name="connsiteX4" fmla="*/ 650081 w 752475"/>
              <a:gd name="connsiteY4" fmla="*/ 200025 h 542925"/>
              <a:gd name="connsiteX5" fmla="*/ 752475 w 752475"/>
              <a:gd name="connsiteY5" fmla="*/ 180975 h 542925"/>
              <a:gd name="connsiteX6" fmla="*/ 666750 w 752475"/>
              <a:gd name="connsiteY6" fmla="*/ 542925 h 542925"/>
              <a:gd name="connsiteX7" fmla="*/ 607219 w 752475"/>
              <a:gd name="connsiteY7" fmla="*/ 511968 h 542925"/>
              <a:gd name="connsiteX8" fmla="*/ 526256 w 752475"/>
              <a:gd name="connsiteY8" fmla="*/ 426243 h 542925"/>
              <a:gd name="connsiteX9" fmla="*/ 471487 w 752475"/>
              <a:gd name="connsiteY9" fmla="*/ 376237 h 542925"/>
              <a:gd name="connsiteX10" fmla="*/ 390525 w 752475"/>
              <a:gd name="connsiteY10" fmla="*/ 309562 h 542925"/>
              <a:gd name="connsiteX11" fmla="*/ 283369 w 752475"/>
              <a:gd name="connsiteY11" fmla="*/ 228600 h 542925"/>
              <a:gd name="connsiteX12" fmla="*/ 157162 w 752475"/>
              <a:gd name="connsiteY12" fmla="*/ 140493 h 542925"/>
              <a:gd name="connsiteX13" fmla="*/ 47625 w 752475"/>
              <a:gd name="connsiteY13" fmla="*/ 73818 h 542925"/>
              <a:gd name="connsiteX14" fmla="*/ 21431 w 752475"/>
              <a:gd name="connsiteY14" fmla="*/ 57150 h 542925"/>
              <a:gd name="connsiteX15" fmla="*/ 4762 w 752475"/>
              <a:gd name="connsiteY15" fmla="*/ 38100 h 542925"/>
              <a:gd name="connsiteX16" fmla="*/ 0 w 752475"/>
              <a:gd name="connsiteY16" fmla="*/ 19050 h 542925"/>
              <a:gd name="connsiteX17" fmla="*/ 4762 w 752475"/>
              <a:gd name="connsiteY17" fmla="*/ 7143 h 542925"/>
              <a:gd name="connsiteX18" fmla="*/ 16669 w 752475"/>
              <a:gd name="connsiteY18" fmla="*/ 0 h 542925"/>
              <a:gd name="connsiteX19" fmla="*/ 42862 w 752475"/>
              <a:gd name="connsiteY19" fmla="*/ 0 h 542925"/>
              <a:gd name="connsiteX20" fmla="*/ 269081 w 752475"/>
              <a:gd name="connsiteY20" fmla="*/ 80962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2475" h="542925">
                <a:moveTo>
                  <a:pt x="269081" y="80962"/>
                </a:moveTo>
                <a:lnTo>
                  <a:pt x="585787" y="190500"/>
                </a:lnTo>
                <a:lnTo>
                  <a:pt x="614362" y="197643"/>
                </a:lnTo>
                <a:lnTo>
                  <a:pt x="631031" y="200025"/>
                </a:lnTo>
                <a:lnTo>
                  <a:pt x="650081" y="200025"/>
                </a:lnTo>
                <a:lnTo>
                  <a:pt x="752475" y="180975"/>
                </a:lnTo>
                <a:cubicBezTo>
                  <a:pt x="724077" y="301667"/>
                  <a:pt x="696912" y="492919"/>
                  <a:pt x="666750" y="542925"/>
                </a:cubicBezTo>
                <a:lnTo>
                  <a:pt x="607219" y="511968"/>
                </a:lnTo>
                <a:lnTo>
                  <a:pt x="526256" y="426243"/>
                </a:lnTo>
                <a:lnTo>
                  <a:pt x="471487" y="376237"/>
                </a:lnTo>
                <a:lnTo>
                  <a:pt x="390525" y="309562"/>
                </a:lnTo>
                <a:lnTo>
                  <a:pt x="283369" y="228600"/>
                </a:lnTo>
                <a:lnTo>
                  <a:pt x="157162" y="140493"/>
                </a:lnTo>
                <a:lnTo>
                  <a:pt x="47625" y="73818"/>
                </a:lnTo>
                <a:lnTo>
                  <a:pt x="21431" y="57150"/>
                </a:lnTo>
                <a:lnTo>
                  <a:pt x="4762" y="38100"/>
                </a:lnTo>
                <a:lnTo>
                  <a:pt x="0" y="19050"/>
                </a:lnTo>
                <a:lnTo>
                  <a:pt x="4762" y="7143"/>
                </a:lnTo>
                <a:lnTo>
                  <a:pt x="16669" y="0"/>
                </a:lnTo>
                <a:lnTo>
                  <a:pt x="42862" y="0"/>
                </a:lnTo>
                <a:lnTo>
                  <a:pt x="269081" y="809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20DF210-480E-4DC3-9F4F-DFD49D0B90D5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6CD92DB-9441-47C5-86BA-730CB9C4502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C13F6E-759E-43C2-B0C1-21BA6A49CBA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CFC21C8-5EBF-48D3-B946-80D92EB111C2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71333F6-EC4A-4D3A-B238-7A7DD219247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E81DC93-EF82-4048-A34F-EC2121DF02B1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15F3EDD-C35D-4F53-B5E0-AF63FAB6F878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DA36BD9-A8D1-40DF-9C98-00222D9FDDC7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39B167D-360E-4A39-BBDC-1B7DD8B090C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5DDAC7EE-0018-4F9A-A071-5F5080BDC7B1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4D2FD68-0A1F-4C19-9559-6D9B19167640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7BC70FDD-311C-499A-9002-3050CDC6728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D64BD44-22B8-4022-88E5-701CCDED686C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BD221F0E-5E15-4042-8135-4139F953A11F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6497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2" grpId="0" animBg="1"/>
      <p:bldP spid="14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B6A93BFF-07EB-4E13-A2E6-1F700D44431B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36E91F-1ABA-45C4-A620-984776BE9B03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53D855D-60B7-4ED3-9286-F4B9FEA423C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032F11A-19C5-4D2F-A129-677DF8AAA847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FE7DFF6-2850-42C0-B087-BBEB457CD52A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B9F1C950-545E-4226-9056-11ED937B6BC5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32889C7-9506-41CB-ABD2-BC7C52F416BB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294364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0A645C-8BDF-464F-92FD-1B49F815E80A}"/>
              </a:ext>
            </a:extLst>
          </p:cNvPr>
          <p:cNvSpPr/>
          <p:nvPr/>
        </p:nvSpPr>
        <p:spPr>
          <a:xfrm>
            <a:off x="5846764" y="1331913"/>
            <a:ext cx="596900" cy="717550"/>
          </a:xfrm>
          <a:custGeom>
            <a:avLst/>
            <a:gdLst>
              <a:gd name="connsiteX0" fmla="*/ 490537 w 597694"/>
              <a:gd name="connsiteY0" fmla="*/ 500062 h 719137"/>
              <a:gd name="connsiteX1" fmla="*/ 488156 w 597694"/>
              <a:gd name="connsiteY1" fmla="*/ 685800 h 719137"/>
              <a:gd name="connsiteX2" fmla="*/ 219075 w 597694"/>
              <a:gd name="connsiteY2" fmla="*/ 719137 h 719137"/>
              <a:gd name="connsiteX3" fmla="*/ 219075 w 597694"/>
              <a:gd name="connsiteY3" fmla="*/ 607219 h 719137"/>
              <a:gd name="connsiteX4" fmla="*/ 216694 w 597694"/>
              <a:gd name="connsiteY4" fmla="*/ 511969 h 719137"/>
              <a:gd name="connsiteX5" fmla="*/ 221456 w 597694"/>
              <a:gd name="connsiteY5" fmla="*/ 457200 h 719137"/>
              <a:gd name="connsiteX6" fmla="*/ 226219 w 597694"/>
              <a:gd name="connsiteY6" fmla="*/ 414337 h 719137"/>
              <a:gd name="connsiteX7" fmla="*/ 228600 w 597694"/>
              <a:gd name="connsiteY7" fmla="*/ 359569 h 719137"/>
              <a:gd name="connsiteX8" fmla="*/ 223837 w 597694"/>
              <a:gd name="connsiteY8" fmla="*/ 304800 h 719137"/>
              <a:gd name="connsiteX9" fmla="*/ 219075 w 597694"/>
              <a:gd name="connsiteY9" fmla="*/ 261937 h 719137"/>
              <a:gd name="connsiteX10" fmla="*/ 209550 w 597694"/>
              <a:gd name="connsiteY10" fmla="*/ 228600 h 719137"/>
              <a:gd name="connsiteX11" fmla="*/ 192881 w 597694"/>
              <a:gd name="connsiteY11" fmla="*/ 200025 h 719137"/>
              <a:gd name="connsiteX12" fmla="*/ 176212 w 597694"/>
              <a:gd name="connsiteY12" fmla="*/ 178594 h 719137"/>
              <a:gd name="connsiteX13" fmla="*/ 138112 w 597694"/>
              <a:gd name="connsiteY13" fmla="*/ 157162 h 719137"/>
              <a:gd name="connsiteX14" fmla="*/ 102394 w 597694"/>
              <a:gd name="connsiteY14" fmla="*/ 138112 h 719137"/>
              <a:gd name="connsiteX15" fmla="*/ 76200 w 597694"/>
              <a:gd name="connsiteY15" fmla="*/ 130969 h 719137"/>
              <a:gd name="connsiteX16" fmla="*/ 50006 w 597694"/>
              <a:gd name="connsiteY16" fmla="*/ 119062 h 719137"/>
              <a:gd name="connsiteX17" fmla="*/ 33337 w 597694"/>
              <a:gd name="connsiteY17" fmla="*/ 107156 h 719137"/>
              <a:gd name="connsiteX18" fmla="*/ 19050 w 597694"/>
              <a:gd name="connsiteY18" fmla="*/ 92869 h 719137"/>
              <a:gd name="connsiteX19" fmla="*/ 7144 w 597694"/>
              <a:gd name="connsiteY19" fmla="*/ 73819 h 719137"/>
              <a:gd name="connsiteX20" fmla="*/ 0 w 597694"/>
              <a:gd name="connsiteY20" fmla="*/ 42862 h 719137"/>
              <a:gd name="connsiteX21" fmla="*/ 7144 w 597694"/>
              <a:gd name="connsiteY21" fmla="*/ 23812 h 719137"/>
              <a:gd name="connsiteX22" fmla="*/ 23812 w 597694"/>
              <a:gd name="connsiteY22" fmla="*/ 11906 h 719137"/>
              <a:gd name="connsiteX23" fmla="*/ 52387 w 597694"/>
              <a:gd name="connsiteY23" fmla="*/ 2381 h 719137"/>
              <a:gd name="connsiteX24" fmla="*/ 90487 w 597694"/>
              <a:gd name="connsiteY24" fmla="*/ 0 h 719137"/>
              <a:gd name="connsiteX25" fmla="*/ 214312 w 597694"/>
              <a:gd name="connsiteY25" fmla="*/ 7144 h 719137"/>
              <a:gd name="connsiteX26" fmla="*/ 311944 w 597694"/>
              <a:gd name="connsiteY26" fmla="*/ 19050 h 719137"/>
              <a:gd name="connsiteX27" fmla="*/ 378619 w 597694"/>
              <a:gd name="connsiteY27" fmla="*/ 35719 h 719137"/>
              <a:gd name="connsiteX28" fmla="*/ 431006 w 597694"/>
              <a:gd name="connsiteY28" fmla="*/ 50006 h 719137"/>
              <a:gd name="connsiteX29" fmla="*/ 473869 w 597694"/>
              <a:gd name="connsiteY29" fmla="*/ 66675 h 719137"/>
              <a:gd name="connsiteX30" fmla="*/ 516731 w 597694"/>
              <a:gd name="connsiteY30" fmla="*/ 92869 h 719137"/>
              <a:gd name="connsiteX31" fmla="*/ 545306 w 597694"/>
              <a:gd name="connsiteY31" fmla="*/ 114300 h 719137"/>
              <a:gd name="connsiteX32" fmla="*/ 566737 w 597694"/>
              <a:gd name="connsiteY32" fmla="*/ 133350 h 719137"/>
              <a:gd name="connsiteX33" fmla="*/ 581025 w 597694"/>
              <a:gd name="connsiteY33" fmla="*/ 152400 h 719137"/>
              <a:gd name="connsiteX34" fmla="*/ 590550 w 597694"/>
              <a:gd name="connsiteY34" fmla="*/ 169069 h 719137"/>
              <a:gd name="connsiteX35" fmla="*/ 597694 w 597694"/>
              <a:gd name="connsiteY35" fmla="*/ 185737 h 719137"/>
              <a:gd name="connsiteX36" fmla="*/ 597694 w 597694"/>
              <a:gd name="connsiteY36" fmla="*/ 202406 h 719137"/>
              <a:gd name="connsiteX37" fmla="*/ 588169 w 597694"/>
              <a:gd name="connsiteY37" fmla="*/ 223837 h 719137"/>
              <a:gd name="connsiteX38" fmla="*/ 576262 w 597694"/>
              <a:gd name="connsiteY38" fmla="*/ 233362 h 719137"/>
              <a:gd name="connsiteX39" fmla="*/ 552450 w 597694"/>
              <a:gd name="connsiteY39" fmla="*/ 250031 h 719137"/>
              <a:gd name="connsiteX40" fmla="*/ 533400 w 597694"/>
              <a:gd name="connsiteY40" fmla="*/ 295275 h 719137"/>
              <a:gd name="connsiteX41" fmla="*/ 514350 w 597694"/>
              <a:gd name="connsiteY41" fmla="*/ 354806 h 719137"/>
              <a:gd name="connsiteX42" fmla="*/ 502444 w 597694"/>
              <a:gd name="connsiteY42" fmla="*/ 404812 h 719137"/>
              <a:gd name="connsiteX43" fmla="*/ 490537 w 597694"/>
              <a:gd name="connsiteY43" fmla="*/ 5000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7694" h="719137">
                <a:moveTo>
                  <a:pt x="490537" y="500062"/>
                </a:moveTo>
                <a:cubicBezTo>
                  <a:pt x="489743" y="561975"/>
                  <a:pt x="488950" y="623887"/>
                  <a:pt x="488156" y="685800"/>
                </a:cubicBezTo>
                <a:lnTo>
                  <a:pt x="219075" y="719137"/>
                </a:lnTo>
                <a:lnTo>
                  <a:pt x="219075" y="607219"/>
                </a:lnTo>
                <a:cubicBezTo>
                  <a:pt x="218281" y="575469"/>
                  <a:pt x="217488" y="543719"/>
                  <a:pt x="216694" y="511969"/>
                </a:cubicBezTo>
                <a:lnTo>
                  <a:pt x="221456" y="457200"/>
                </a:lnTo>
                <a:lnTo>
                  <a:pt x="226219" y="414337"/>
                </a:lnTo>
                <a:lnTo>
                  <a:pt x="228600" y="359569"/>
                </a:lnTo>
                <a:lnTo>
                  <a:pt x="223837" y="304800"/>
                </a:lnTo>
                <a:lnTo>
                  <a:pt x="219075" y="261937"/>
                </a:lnTo>
                <a:lnTo>
                  <a:pt x="209550" y="228600"/>
                </a:lnTo>
                <a:lnTo>
                  <a:pt x="192881" y="200025"/>
                </a:lnTo>
                <a:lnTo>
                  <a:pt x="176212" y="178594"/>
                </a:lnTo>
                <a:lnTo>
                  <a:pt x="138112" y="157162"/>
                </a:lnTo>
                <a:lnTo>
                  <a:pt x="102394" y="138112"/>
                </a:lnTo>
                <a:lnTo>
                  <a:pt x="76200" y="130969"/>
                </a:lnTo>
                <a:lnTo>
                  <a:pt x="50006" y="119062"/>
                </a:lnTo>
                <a:lnTo>
                  <a:pt x="33337" y="107156"/>
                </a:lnTo>
                <a:lnTo>
                  <a:pt x="19050" y="92869"/>
                </a:lnTo>
                <a:lnTo>
                  <a:pt x="7144" y="73819"/>
                </a:lnTo>
                <a:lnTo>
                  <a:pt x="0" y="42862"/>
                </a:lnTo>
                <a:lnTo>
                  <a:pt x="7144" y="23812"/>
                </a:lnTo>
                <a:lnTo>
                  <a:pt x="23812" y="11906"/>
                </a:lnTo>
                <a:lnTo>
                  <a:pt x="52387" y="2381"/>
                </a:lnTo>
                <a:lnTo>
                  <a:pt x="90487" y="0"/>
                </a:lnTo>
                <a:lnTo>
                  <a:pt x="214312" y="7144"/>
                </a:lnTo>
                <a:lnTo>
                  <a:pt x="311944" y="19050"/>
                </a:lnTo>
                <a:lnTo>
                  <a:pt x="378619" y="35719"/>
                </a:lnTo>
                <a:lnTo>
                  <a:pt x="431006" y="50006"/>
                </a:lnTo>
                <a:lnTo>
                  <a:pt x="473869" y="66675"/>
                </a:lnTo>
                <a:lnTo>
                  <a:pt x="516731" y="92869"/>
                </a:lnTo>
                <a:lnTo>
                  <a:pt x="545306" y="114300"/>
                </a:lnTo>
                <a:lnTo>
                  <a:pt x="566737" y="133350"/>
                </a:lnTo>
                <a:lnTo>
                  <a:pt x="581025" y="152400"/>
                </a:lnTo>
                <a:lnTo>
                  <a:pt x="590550" y="169069"/>
                </a:lnTo>
                <a:lnTo>
                  <a:pt x="597694" y="185737"/>
                </a:lnTo>
                <a:lnTo>
                  <a:pt x="597694" y="202406"/>
                </a:lnTo>
                <a:lnTo>
                  <a:pt x="588169" y="223837"/>
                </a:lnTo>
                <a:lnTo>
                  <a:pt x="576262" y="233362"/>
                </a:lnTo>
                <a:lnTo>
                  <a:pt x="552450" y="250031"/>
                </a:lnTo>
                <a:lnTo>
                  <a:pt x="533400" y="295275"/>
                </a:lnTo>
                <a:lnTo>
                  <a:pt x="514350" y="354806"/>
                </a:lnTo>
                <a:lnTo>
                  <a:pt x="502444" y="404812"/>
                </a:lnTo>
                <a:lnTo>
                  <a:pt x="490537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1D5CEAC-CC95-4727-8513-CD3B04E4036E}"/>
              </a:ext>
            </a:extLst>
          </p:cNvPr>
          <p:cNvSpPr/>
          <p:nvPr/>
        </p:nvSpPr>
        <p:spPr>
          <a:xfrm>
            <a:off x="5203826" y="2357438"/>
            <a:ext cx="2205038" cy="538162"/>
          </a:xfrm>
          <a:custGeom>
            <a:avLst/>
            <a:gdLst>
              <a:gd name="connsiteX0" fmla="*/ 1228725 w 2205038"/>
              <a:gd name="connsiteY0" fmla="*/ 292893 h 538162"/>
              <a:gd name="connsiteX1" fmla="*/ 890588 w 2205038"/>
              <a:gd name="connsiteY1" fmla="*/ 373856 h 538162"/>
              <a:gd name="connsiteX2" fmla="*/ 673894 w 2205038"/>
              <a:gd name="connsiteY2" fmla="*/ 428625 h 538162"/>
              <a:gd name="connsiteX3" fmla="*/ 561975 w 2205038"/>
              <a:gd name="connsiteY3" fmla="*/ 461962 h 538162"/>
              <a:gd name="connsiteX4" fmla="*/ 511969 w 2205038"/>
              <a:gd name="connsiteY4" fmla="*/ 476250 h 538162"/>
              <a:gd name="connsiteX5" fmla="*/ 481013 w 2205038"/>
              <a:gd name="connsiteY5" fmla="*/ 488156 h 538162"/>
              <a:gd name="connsiteX6" fmla="*/ 447675 w 2205038"/>
              <a:gd name="connsiteY6" fmla="*/ 507206 h 538162"/>
              <a:gd name="connsiteX7" fmla="*/ 400050 w 2205038"/>
              <a:gd name="connsiteY7" fmla="*/ 538162 h 538162"/>
              <a:gd name="connsiteX8" fmla="*/ 383382 w 2205038"/>
              <a:gd name="connsiteY8" fmla="*/ 533400 h 538162"/>
              <a:gd name="connsiteX9" fmla="*/ 297657 w 2205038"/>
              <a:gd name="connsiteY9" fmla="*/ 492918 h 538162"/>
              <a:gd name="connsiteX10" fmla="*/ 233363 w 2205038"/>
              <a:gd name="connsiteY10" fmla="*/ 447675 h 538162"/>
              <a:gd name="connsiteX11" fmla="*/ 200025 w 2205038"/>
              <a:gd name="connsiteY11" fmla="*/ 431006 h 538162"/>
              <a:gd name="connsiteX12" fmla="*/ 154782 w 2205038"/>
              <a:gd name="connsiteY12" fmla="*/ 402431 h 538162"/>
              <a:gd name="connsiteX13" fmla="*/ 109538 w 2205038"/>
              <a:gd name="connsiteY13" fmla="*/ 366712 h 538162"/>
              <a:gd name="connsiteX14" fmla="*/ 61913 w 2205038"/>
              <a:gd name="connsiteY14" fmla="*/ 316706 h 538162"/>
              <a:gd name="connsiteX15" fmla="*/ 30957 w 2205038"/>
              <a:gd name="connsiteY15" fmla="*/ 276225 h 538162"/>
              <a:gd name="connsiteX16" fmla="*/ 14288 w 2205038"/>
              <a:gd name="connsiteY16" fmla="*/ 250031 h 538162"/>
              <a:gd name="connsiteX17" fmla="*/ 2382 w 2205038"/>
              <a:gd name="connsiteY17" fmla="*/ 223837 h 538162"/>
              <a:gd name="connsiteX18" fmla="*/ 0 w 2205038"/>
              <a:gd name="connsiteY18" fmla="*/ 200025 h 538162"/>
              <a:gd name="connsiteX19" fmla="*/ 7144 w 2205038"/>
              <a:gd name="connsiteY19" fmla="*/ 188118 h 538162"/>
              <a:gd name="connsiteX20" fmla="*/ 30957 w 2205038"/>
              <a:gd name="connsiteY20" fmla="*/ 188118 h 538162"/>
              <a:gd name="connsiteX21" fmla="*/ 83344 w 2205038"/>
              <a:gd name="connsiteY21" fmla="*/ 211931 h 538162"/>
              <a:gd name="connsiteX22" fmla="*/ 147638 w 2205038"/>
              <a:gd name="connsiteY22" fmla="*/ 238125 h 538162"/>
              <a:gd name="connsiteX23" fmla="*/ 188119 w 2205038"/>
              <a:gd name="connsiteY23" fmla="*/ 254793 h 538162"/>
              <a:gd name="connsiteX24" fmla="*/ 247650 w 2205038"/>
              <a:gd name="connsiteY24" fmla="*/ 271462 h 538162"/>
              <a:gd name="connsiteX25" fmla="*/ 300038 w 2205038"/>
              <a:gd name="connsiteY25" fmla="*/ 276225 h 538162"/>
              <a:gd name="connsiteX26" fmla="*/ 388144 w 2205038"/>
              <a:gd name="connsiteY26" fmla="*/ 266700 h 538162"/>
              <a:gd name="connsiteX27" fmla="*/ 509588 w 2205038"/>
              <a:gd name="connsiteY27" fmla="*/ 252412 h 538162"/>
              <a:gd name="connsiteX28" fmla="*/ 611982 w 2205038"/>
              <a:gd name="connsiteY28" fmla="*/ 233362 h 538162"/>
              <a:gd name="connsiteX29" fmla="*/ 895350 w 2205038"/>
              <a:gd name="connsiteY29" fmla="*/ 185737 h 538162"/>
              <a:gd name="connsiteX30" fmla="*/ 1212057 w 2205038"/>
              <a:gd name="connsiteY30" fmla="*/ 128587 h 538162"/>
              <a:gd name="connsiteX31" fmla="*/ 1521619 w 2205038"/>
              <a:gd name="connsiteY31" fmla="*/ 73818 h 538162"/>
              <a:gd name="connsiteX32" fmla="*/ 1595438 w 2205038"/>
              <a:gd name="connsiteY32" fmla="*/ 59531 h 538162"/>
              <a:gd name="connsiteX33" fmla="*/ 1645444 w 2205038"/>
              <a:gd name="connsiteY33" fmla="*/ 47625 h 538162"/>
              <a:gd name="connsiteX34" fmla="*/ 1714500 w 2205038"/>
              <a:gd name="connsiteY34" fmla="*/ 26193 h 538162"/>
              <a:gd name="connsiteX35" fmla="*/ 1778794 w 2205038"/>
              <a:gd name="connsiteY35" fmla="*/ 0 h 538162"/>
              <a:gd name="connsiteX36" fmla="*/ 1807369 w 2205038"/>
              <a:gd name="connsiteY36" fmla="*/ 4762 h 538162"/>
              <a:gd name="connsiteX37" fmla="*/ 1888332 w 2205038"/>
              <a:gd name="connsiteY37" fmla="*/ 40481 h 538162"/>
              <a:gd name="connsiteX38" fmla="*/ 1950244 w 2205038"/>
              <a:gd name="connsiteY38" fmla="*/ 71437 h 538162"/>
              <a:gd name="connsiteX39" fmla="*/ 2000250 w 2205038"/>
              <a:gd name="connsiteY39" fmla="*/ 100012 h 538162"/>
              <a:gd name="connsiteX40" fmla="*/ 2074069 w 2205038"/>
              <a:gd name="connsiteY40" fmla="*/ 152400 h 538162"/>
              <a:gd name="connsiteX41" fmla="*/ 2126457 w 2205038"/>
              <a:gd name="connsiteY41" fmla="*/ 197643 h 538162"/>
              <a:gd name="connsiteX42" fmla="*/ 2178844 w 2205038"/>
              <a:gd name="connsiteY42" fmla="*/ 238125 h 538162"/>
              <a:gd name="connsiteX43" fmla="*/ 2197894 w 2205038"/>
              <a:gd name="connsiteY43" fmla="*/ 257175 h 538162"/>
              <a:gd name="connsiteX44" fmla="*/ 2205038 w 2205038"/>
              <a:gd name="connsiteY44" fmla="*/ 273843 h 538162"/>
              <a:gd name="connsiteX45" fmla="*/ 2205038 w 2205038"/>
              <a:gd name="connsiteY45" fmla="*/ 290512 h 538162"/>
              <a:gd name="connsiteX46" fmla="*/ 2193132 w 2205038"/>
              <a:gd name="connsiteY46" fmla="*/ 309562 h 538162"/>
              <a:gd name="connsiteX47" fmla="*/ 2166938 w 2205038"/>
              <a:gd name="connsiteY47" fmla="*/ 326231 h 538162"/>
              <a:gd name="connsiteX48" fmla="*/ 2124075 w 2205038"/>
              <a:gd name="connsiteY48" fmla="*/ 340518 h 538162"/>
              <a:gd name="connsiteX49" fmla="*/ 2055019 w 2205038"/>
              <a:gd name="connsiteY49" fmla="*/ 354806 h 538162"/>
              <a:gd name="connsiteX50" fmla="*/ 1740694 w 2205038"/>
              <a:gd name="connsiteY50" fmla="*/ 221456 h 538162"/>
              <a:gd name="connsiteX51" fmla="*/ 1685925 w 2205038"/>
              <a:gd name="connsiteY51" fmla="*/ 204787 h 538162"/>
              <a:gd name="connsiteX52" fmla="*/ 1657350 w 2205038"/>
              <a:gd name="connsiteY52" fmla="*/ 204787 h 538162"/>
              <a:gd name="connsiteX53" fmla="*/ 1593057 w 2205038"/>
              <a:gd name="connsiteY53" fmla="*/ 216693 h 538162"/>
              <a:gd name="connsiteX54" fmla="*/ 1228725 w 2205038"/>
              <a:gd name="connsiteY54" fmla="*/ 29289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5038" h="538162">
                <a:moveTo>
                  <a:pt x="1228725" y="292893"/>
                </a:moveTo>
                <a:lnTo>
                  <a:pt x="890588" y="373856"/>
                </a:lnTo>
                <a:lnTo>
                  <a:pt x="673894" y="428625"/>
                </a:lnTo>
                <a:lnTo>
                  <a:pt x="561975" y="461962"/>
                </a:lnTo>
                <a:lnTo>
                  <a:pt x="511969" y="476250"/>
                </a:lnTo>
                <a:lnTo>
                  <a:pt x="481013" y="488156"/>
                </a:lnTo>
                <a:lnTo>
                  <a:pt x="447675" y="507206"/>
                </a:lnTo>
                <a:lnTo>
                  <a:pt x="400050" y="538162"/>
                </a:lnTo>
                <a:lnTo>
                  <a:pt x="383382" y="533400"/>
                </a:lnTo>
                <a:lnTo>
                  <a:pt x="297657" y="492918"/>
                </a:lnTo>
                <a:lnTo>
                  <a:pt x="233363" y="447675"/>
                </a:lnTo>
                <a:lnTo>
                  <a:pt x="200025" y="431006"/>
                </a:lnTo>
                <a:lnTo>
                  <a:pt x="154782" y="402431"/>
                </a:lnTo>
                <a:lnTo>
                  <a:pt x="109538" y="366712"/>
                </a:lnTo>
                <a:lnTo>
                  <a:pt x="61913" y="316706"/>
                </a:lnTo>
                <a:lnTo>
                  <a:pt x="30957" y="276225"/>
                </a:lnTo>
                <a:lnTo>
                  <a:pt x="14288" y="250031"/>
                </a:lnTo>
                <a:lnTo>
                  <a:pt x="2382" y="223837"/>
                </a:lnTo>
                <a:lnTo>
                  <a:pt x="0" y="200025"/>
                </a:lnTo>
                <a:lnTo>
                  <a:pt x="7144" y="188118"/>
                </a:lnTo>
                <a:lnTo>
                  <a:pt x="30957" y="188118"/>
                </a:lnTo>
                <a:lnTo>
                  <a:pt x="83344" y="211931"/>
                </a:lnTo>
                <a:lnTo>
                  <a:pt x="147638" y="238125"/>
                </a:lnTo>
                <a:lnTo>
                  <a:pt x="188119" y="254793"/>
                </a:lnTo>
                <a:lnTo>
                  <a:pt x="247650" y="271462"/>
                </a:lnTo>
                <a:lnTo>
                  <a:pt x="300038" y="276225"/>
                </a:lnTo>
                <a:lnTo>
                  <a:pt x="388144" y="266700"/>
                </a:lnTo>
                <a:lnTo>
                  <a:pt x="509588" y="252412"/>
                </a:lnTo>
                <a:lnTo>
                  <a:pt x="611982" y="233362"/>
                </a:lnTo>
                <a:lnTo>
                  <a:pt x="895350" y="185737"/>
                </a:lnTo>
                <a:lnTo>
                  <a:pt x="1212057" y="128587"/>
                </a:lnTo>
                <a:lnTo>
                  <a:pt x="1521619" y="73818"/>
                </a:lnTo>
                <a:lnTo>
                  <a:pt x="1595438" y="59531"/>
                </a:lnTo>
                <a:lnTo>
                  <a:pt x="1645444" y="47625"/>
                </a:lnTo>
                <a:lnTo>
                  <a:pt x="1714500" y="26193"/>
                </a:lnTo>
                <a:lnTo>
                  <a:pt x="1778794" y="0"/>
                </a:lnTo>
                <a:lnTo>
                  <a:pt x="1807369" y="4762"/>
                </a:lnTo>
                <a:lnTo>
                  <a:pt x="1888332" y="40481"/>
                </a:lnTo>
                <a:lnTo>
                  <a:pt x="1950244" y="71437"/>
                </a:lnTo>
                <a:lnTo>
                  <a:pt x="2000250" y="100012"/>
                </a:lnTo>
                <a:lnTo>
                  <a:pt x="2074069" y="152400"/>
                </a:lnTo>
                <a:lnTo>
                  <a:pt x="2126457" y="197643"/>
                </a:lnTo>
                <a:lnTo>
                  <a:pt x="2178844" y="238125"/>
                </a:lnTo>
                <a:lnTo>
                  <a:pt x="2197894" y="257175"/>
                </a:lnTo>
                <a:lnTo>
                  <a:pt x="2205038" y="273843"/>
                </a:lnTo>
                <a:lnTo>
                  <a:pt x="2205038" y="290512"/>
                </a:lnTo>
                <a:lnTo>
                  <a:pt x="2193132" y="309562"/>
                </a:lnTo>
                <a:lnTo>
                  <a:pt x="2166938" y="326231"/>
                </a:lnTo>
                <a:lnTo>
                  <a:pt x="2124075" y="340518"/>
                </a:lnTo>
                <a:lnTo>
                  <a:pt x="2055019" y="354806"/>
                </a:lnTo>
                <a:lnTo>
                  <a:pt x="1740694" y="221456"/>
                </a:lnTo>
                <a:lnTo>
                  <a:pt x="1685925" y="204787"/>
                </a:lnTo>
                <a:lnTo>
                  <a:pt x="1657350" y="204787"/>
                </a:lnTo>
                <a:lnTo>
                  <a:pt x="1593057" y="216693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D8C92CB-0BE2-4352-B7DE-8440A76E7857}"/>
              </a:ext>
            </a:extLst>
          </p:cNvPr>
          <p:cNvSpPr/>
          <p:nvPr/>
        </p:nvSpPr>
        <p:spPr>
          <a:xfrm>
            <a:off x="4640265" y="1801813"/>
            <a:ext cx="3406775" cy="506412"/>
          </a:xfrm>
          <a:custGeom>
            <a:avLst/>
            <a:gdLst>
              <a:gd name="connsiteX0" fmla="*/ 1478677 w 3406055"/>
              <a:gd name="connsiteY0" fmla="*/ 333127 h 506489"/>
              <a:gd name="connsiteX1" fmla="*/ 1026575 w 3406055"/>
              <a:gd name="connsiteY1" fmla="*/ 377317 h 506489"/>
              <a:gd name="connsiteX2" fmla="*/ 669653 w 3406055"/>
              <a:gd name="connsiteY2" fmla="*/ 421508 h 506489"/>
              <a:gd name="connsiteX3" fmla="*/ 78183 w 3406055"/>
              <a:gd name="connsiteY3" fmla="*/ 506489 h 506489"/>
              <a:gd name="connsiteX4" fmla="*/ 0 w 3406055"/>
              <a:gd name="connsiteY4" fmla="*/ 295735 h 506489"/>
              <a:gd name="connsiteX5" fmla="*/ 78183 w 3406055"/>
              <a:gd name="connsiteY5" fmla="*/ 309332 h 506489"/>
              <a:gd name="connsiteX6" fmla="*/ 152966 w 3406055"/>
              <a:gd name="connsiteY6" fmla="*/ 316131 h 506489"/>
              <a:gd name="connsiteX7" fmla="*/ 234549 w 3406055"/>
              <a:gd name="connsiteY7" fmla="*/ 309332 h 506489"/>
              <a:gd name="connsiteX8" fmla="*/ 482694 w 3406055"/>
              <a:gd name="connsiteY8" fmla="*/ 282138 h 506489"/>
              <a:gd name="connsiteX9" fmla="*/ 788627 w 3406055"/>
              <a:gd name="connsiteY9" fmla="*/ 251545 h 506489"/>
              <a:gd name="connsiteX10" fmla="*/ 1165945 w 3406055"/>
              <a:gd name="connsiteY10" fmla="*/ 210754 h 506489"/>
              <a:gd name="connsiteX11" fmla="*/ 1451482 w 3406055"/>
              <a:gd name="connsiteY11" fmla="*/ 176761 h 506489"/>
              <a:gd name="connsiteX12" fmla="*/ 1672434 w 3406055"/>
              <a:gd name="connsiteY12" fmla="*/ 156366 h 506489"/>
              <a:gd name="connsiteX13" fmla="*/ 1985166 w 3406055"/>
              <a:gd name="connsiteY13" fmla="*/ 129172 h 506489"/>
              <a:gd name="connsiteX14" fmla="*/ 2243509 w 3406055"/>
              <a:gd name="connsiteY14" fmla="*/ 108776 h 506489"/>
              <a:gd name="connsiteX15" fmla="*/ 2518849 w 3406055"/>
              <a:gd name="connsiteY15" fmla="*/ 84981 h 506489"/>
              <a:gd name="connsiteX16" fmla="*/ 2695610 w 3406055"/>
              <a:gd name="connsiteY16" fmla="*/ 67985 h 506489"/>
              <a:gd name="connsiteX17" fmla="*/ 2804387 w 3406055"/>
              <a:gd name="connsiteY17" fmla="*/ 30593 h 506489"/>
              <a:gd name="connsiteX18" fmla="*/ 2899566 w 3406055"/>
              <a:gd name="connsiteY18" fmla="*/ 0 h 506489"/>
              <a:gd name="connsiteX19" fmla="*/ 2953954 w 3406055"/>
              <a:gd name="connsiteY19" fmla="*/ 6798 h 506489"/>
              <a:gd name="connsiteX20" fmla="*/ 3089924 w 3406055"/>
              <a:gd name="connsiteY20" fmla="*/ 37392 h 506489"/>
              <a:gd name="connsiteX21" fmla="*/ 3161308 w 3406055"/>
              <a:gd name="connsiteY21" fmla="*/ 57787 h 506489"/>
              <a:gd name="connsiteX22" fmla="*/ 3236092 w 3406055"/>
              <a:gd name="connsiteY22" fmla="*/ 81582 h 506489"/>
              <a:gd name="connsiteX23" fmla="*/ 3310876 w 3406055"/>
              <a:gd name="connsiteY23" fmla="*/ 112175 h 506489"/>
              <a:gd name="connsiteX24" fmla="*/ 3355066 w 3406055"/>
              <a:gd name="connsiteY24" fmla="*/ 135970 h 506489"/>
              <a:gd name="connsiteX25" fmla="*/ 3378861 w 3406055"/>
              <a:gd name="connsiteY25" fmla="*/ 159765 h 506489"/>
              <a:gd name="connsiteX26" fmla="*/ 3395857 w 3406055"/>
              <a:gd name="connsiteY26" fmla="*/ 183560 h 506489"/>
              <a:gd name="connsiteX27" fmla="*/ 3406055 w 3406055"/>
              <a:gd name="connsiteY27" fmla="*/ 207355 h 506489"/>
              <a:gd name="connsiteX28" fmla="*/ 3402656 w 3406055"/>
              <a:gd name="connsiteY28" fmla="*/ 231149 h 506489"/>
              <a:gd name="connsiteX29" fmla="*/ 3385659 w 3406055"/>
              <a:gd name="connsiteY29" fmla="*/ 254944 h 506489"/>
              <a:gd name="connsiteX30" fmla="*/ 3355066 w 3406055"/>
              <a:gd name="connsiteY30" fmla="*/ 271940 h 506489"/>
              <a:gd name="connsiteX31" fmla="*/ 3314275 w 3406055"/>
              <a:gd name="connsiteY31" fmla="*/ 288937 h 506489"/>
              <a:gd name="connsiteX32" fmla="*/ 3232693 w 3406055"/>
              <a:gd name="connsiteY32" fmla="*/ 288937 h 506489"/>
              <a:gd name="connsiteX33" fmla="*/ 2926760 w 3406055"/>
              <a:gd name="connsiteY33" fmla="*/ 275340 h 506489"/>
              <a:gd name="connsiteX34" fmla="*/ 2556241 w 3406055"/>
              <a:gd name="connsiteY34" fmla="*/ 268541 h 506489"/>
              <a:gd name="connsiteX35" fmla="*/ 2338688 w 3406055"/>
              <a:gd name="connsiteY35" fmla="*/ 268541 h 506489"/>
              <a:gd name="connsiteX36" fmla="*/ 2097341 w 3406055"/>
              <a:gd name="connsiteY36" fmla="*/ 278739 h 506489"/>
              <a:gd name="connsiteX37" fmla="*/ 1478677 w 3406055"/>
              <a:gd name="connsiteY37" fmla="*/ 333127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06055" h="506489">
                <a:moveTo>
                  <a:pt x="1478677" y="333127"/>
                </a:moveTo>
                <a:lnTo>
                  <a:pt x="1026575" y="377317"/>
                </a:lnTo>
                <a:lnTo>
                  <a:pt x="669653" y="421508"/>
                </a:lnTo>
                <a:lnTo>
                  <a:pt x="78183" y="506489"/>
                </a:lnTo>
                <a:lnTo>
                  <a:pt x="0" y="295735"/>
                </a:lnTo>
                <a:lnTo>
                  <a:pt x="78183" y="309332"/>
                </a:lnTo>
                <a:lnTo>
                  <a:pt x="152966" y="316131"/>
                </a:lnTo>
                <a:lnTo>
                  <a:pt x="234549" y="309332"/>
                </a:lnTo>
                <a:lnTo>
                  <a:pt x="482694" y="282138"/>
                </a:lnTo>
                <a:lnTo>
                  <a:pt x="788627" y="251545"/>
                </a:lnTo>
                <a:lnTo>
                  <a:pt x="1165945" y="210754"/>
                </a:lnTo>
                <a:lnTo>
                  <a:pt x="1451482" y="176761"/>
                </a:lnTo>
                <a:lnTo>
                  <a:pt x="1672434" y="156366"/>
                </a:lnTo>
                <a:lnTo>
                  <a:pt x="1985166" y="129172"/>
                </a:lnTo>
                <a:lnTo>
                  <a:pt x="2243509" y="108776"/>
                </a:lnTo>
                <a:lnTo>
                  <a:pt x="2518849" y="84981"/>
                </a:lnTo>
                <a:lnTo>
                  <a:pt x="2695610" y="67985"/>
                </a:lnTo>
                <a:lnTo>
                  <a:pt x="2804387" y="30593"/>
                </a:lnTo>
                <a:lnTo>
                  <a:pt x="2899566" y="0"/>
                </a:lnTo>
                <a:lnTo>
                  <a:pt x="2953954" y="6798"/>
                </a:lnTo>
                <a:lnTo>
                  <a:pt x="3089924" y="37392"/>
                </a:lnTo>
                <a:lnTo>
                  <a:pt x="3161308" y="57787"/>
                </a:lnTo>
                <a:lnTo>
                  <a:pt x="3236092" y="81582"/>
                </a:lnTo>
                <a:lnTo>
                  <a:pt x="3310876" y="112175"/>
                </a:lnTo>
                <a:lnTo>
                  <a:pt x="3355066" y="135970"/>
                </a:lnTo>
                <a:lnTo>
                  <a:pt x="3378861" y="159765"/>
                </a:lnTo>
                <a:lnTo>
                  <a:pt x="3395857" y="183560"/>
                </a:lnTo>
                <a:lnTo>
                  <a:pt x="3406055" y="207355"/>
                </a:lnTo>
                <a:lnTo>
                  <a:pt x="3402656" y="231149"/>
                </a:lnTo>
                <a:lnTo>
                  <a:pt x="3385659" y="254944"/>
                </a:lnTo>
                <a:lnTo>
                  <a:pt x="3355066" y="271940"/>
                </a:lnTo>
                <a:lnTo>
                  <a:pt x="3314275" y="288937"/>
                </a:lnTo>
                <a:lnTo>
                  <a:pt x="3232693" y="288937"/>
                </a:lnTo>
                <a:lnTo>
                  <a:pt x="2926760" y="275340"/>
                </a:lnTo>
                <a:lnTo>
                  <a:pt x="2556241" y="268541"/>
                </a:lnTo>
                <a:lnTo>
                  <a:pt x="2338688" y="268541"/>
                </a:lnTo>
                <a:lnTo>
                  <a:pt x="2097341" y="278739"/>
                </a:lnTo>
                <a:lnTo>
                  <a:pt x="1478677" y="3331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6291A42-06D9-4B9D-B23D-6C30A5036B25}"/>
              </a:ext>
            </a:extLst>
          </p:cNvPr>
          <p:cNvSpPr/>
          <p:nvPr/>
        </p:nvSpPr>
        <p:spPr>
          <a:xfrm rot="16200000">
            <a:off x="2667796" y="3126582"/>
            <a:ext cx="3260725" cy="1046163"/>
          </a:xfrm>
          <a:custGeom>
            <a:avLst/>
            <a:gdLst>
              <a:gd name="connsiteX0" fmla="*/ 1825821 w 3261459"/>
              <a:gd name="connsiteY0" fmla="*/ 923336 h 1045454"/>
              <a:gd name="connsiteX1" fmla="*/ 1611369 w 3261459"/>
              <a:gd name="connsiteY1" fmla="*/ 881637 h 1045454"/>
              <a:gd name="connsiteX2" fmla="*/ 1438616 w 3261459"/>
              <a:gd name="connsiteY2" fmla="*/ 839938 h 1045454"/>
              <a:gd name="connsiteX3" fmla="*/ 1283734 w 3261459"/>
              <a:gd name="connsiteY3" fmla="*/ 792281 h 1045454"/>
              <a:gd name="connsiteX4" fmla="*/ 1108002 w 3261459"/>
              <a:gd name="connsiteY4" fmla="*/ 729733 h 1045454"/>
              <a:gd name="connsiteX5" fmla="*/ 976948 w 3261459"/>
              <a:gd name="connsiteY5" fmla="*/ 679098 h 1045454"/>
              <a:gd name="connsiteX6" fmla="*/ 851851 w 3261459"/>
              <a:gd name="connsiteY6" fmla="*/ 625485 h 1045454"/>
              <a:gd name="connsiteX7" fmla="*/ 708883 w 3261459"/>
              <a:gd name="connsiteY7" fmla="*/ 556980 h 1045454"/>
              <a:gd name="connsiteX8" fmla="*/ 542087 w 3261459"/>
              <a:gd name="connsiteY8" fmla="*/ 461668 h 1045454"/>
              <a:gd name="connsiteX9" fmla="*/ 419968 w 3261459"/>
              <a:gd name="connsiteY9" fmla="*/ 384227 h 1045454"/>
              <a:gd name="connsiteX10" fmla="*/ 336570 w 3261459"/>
              <a:gd name="connsiteY10" fmla="*/ 327635 h 1045454"/>
              <a:gd name="connsiteX11" fmla="*/ 238280 w 3261459"/>
              <a:gd name="connsiteY11" fmla="*/ 253173 h 1045454"/>
              <a:gd name="connsiteX12" fmla="*/ 154882 w 3261459"/>
              <a:gd name="connsiteY12" fmla="*/ 187646 h 1045454"/>
              <a:gd name="connsiteX13" fmla="*/ 80419 w 3261459"/>
              <a:gd name="connsiteY13" fmla="*/ 122119 h 1045454"/>
              <a:gd name="connsiteX14" fmla="*/ 29785 w 3261459"/>
              <a:gd name="connsiteY14" fmla="*/ 77441 h 1045454"/>
              <a:gd name="connsiteX15" fmla="*/ 8935 w 3261459"/>
              <a:gd name="connsiteY15" fmla="*/ 53613 h 1045454"/>
              <a:gd name="connsiteX16" fmla="*/ 2978 w 3261459"/>
              <a:gd name="connsiteY16" fmla="*/ 35742 h 1045454"/>
              <a:gd name="connsiteX17" fmla="*/ 0 w 3261459"/>
              <a:gd name="connsiteY17" fmla="*/ 17871 h 1045454"/>
              <a:gd name="connsiteX18" fmla="*/ 5957 w 3261459"/>
              <a:gd name="connsiteY18" fmla="*/ 2979 h 1045454"/>
              <a:gd name="connsiteX19" fmla="*/ 20849 w 3261459"/>
              <a:gd name="connsiteY19" fmla="*/ 0 h 1045454"/>
              <a:gd name="connsiteX20" fmla="*/ 44677 w 3261459"/>
              <a:gd name="connsiteY20" fmla="*/ 2979 h 1045454"/>
              <a:gd name="connsiteX21" fmla="*/ 95312 w 3261459"/>
              <a:gd name="connsiteY21" fmla="*/ 32764 h 1045454"/>
              <a:gd name="connsiteX22" fmla="*/ 148925 w 3261459"/>
              <a:gd name="connsiteY22" fmla="*/ 71484 h 1045454"/>
              <a:gd name="connsiteX23" fmla="*/ 214452 w 3261459"/>
              <a:gd name="connsiteY23" fmla="*/ 113183 h 1045454"/>
              <a:gd name="connsiteX24" fmla="*/ 279979 w 3261459"/>
              <a:gd name="connsiteY24" fmla="*/ 157861 h 1045454"/>
              <a:gd name="connsiteX25" fmla="*/ 384226 w 3261459"/>
              <a:gd name="connsiteY25" fmla="*/ 217431 h 1045454"/>
              <a:gd name="connsiteX26" fmla="*/ 470603 w 3261459"/>
              <a:gd name="connsiteY26" fmla="*/ 262108 h 1045454"/>
              <a:gd name="connsiteX27" fmla="*/ 551022 w 3261459"/>
              <a:gd name="connsiteY27" fmla="*/ 306786 h 1045454"/>
              <a:gd name="connsiteX28" fmla="*/ 664206 w 3261459"/>
              <a:gd name="connsiteY28" fmla="*/ 360399 h 1045454"/>
              <a:gd name="connsiteX29" fmla="*/ 777389 w 3261459"/>
              <a:gd name="connsiteY29" fmla="*/ 411033 h 1045454"/>
              <a:gd name="connsiteX30" fmla="*/ 854830 w 3261459"/>
              <a:gd name="connsiteY30" fmla="*/ 440818 h 1045454"/>
              <a:gd name="connsiteX31" fmla="*/ 938228 w 3261459"/>
              <a:gd name="connsiteY31" fmla="*/ 473582 h 1045454"/>
              <a:gd name="connsiteX32" fmla="*/ 1045454 w 3261459"/>
              <a:gd name="connsiteY32" fmla="*/ 509324 h 1045454"/>
              <a:gd name="connsiteX33" fmla="*/ 1179486 w 3261459"/>
              <a:gd name="connsiteY33" fmla="*/ 545066 h 1045454"/>
              <a:gd name="connsiteX34" fmla="*/ 1268841 w 3261459"/>
              <a:gd name="connsiteY34" fmla="*/ 568894 h 1045454"/>
              <a:gd name="connsiteX35" fmla="*/ 1414788 w 3261459"/>
              <a:gd name="connsiteY35" fmla="*/ 604636 h 1045454"/>
              <a:gd name="connsiteX36" fmla="*/ 1590520 w 3261459"/>
              <a:gd name="connsiteY36" fmla="*/ 640378 h 1045454"/>
              <a:gd name="connsiteX37" fmla="*/ 1804972 w 3261459"/>
              <a:gd name="connsiteY37" fmla="*/ 673141 h 1045454"/>
              <a:gd name="connsiteX38" fmla="*/ 2010488 w 3261459"/>
              <a:gd name="connsiteY38" fmla="*/ 699948 h 1045454"/>
              <a:gd name="connsiteX39" fmla="*/ 2195155 w 3261459"/>
              <a:gd name="connsiteY39" fmla="*/ 717819 h 1045454"/>
              <a:gd name="connsiteX40" fmla="*/ 2373865 w 3261459"/>
              <a:gd name="connsiteY40" fmla="*/ 735690 h 1045454"/>
              <a:gd name="connsiteX41" fmla="*/ 2609167 w 3261459"/>
              <a:gd name="connsiteY41" fmla="*/ 750582 h 1045454"/>
              <a:gd name="connsiteX42" fmla="*/ 2758092 w 3261459"/>
              <a:gd name="connsiteY42" fmla="*/ 753561 h 1045454"/>
              <a:gd name="connsiteX43" fmla="*/ 2886168 w 3261459"/>
              <a:gd name="connsiteY43" fmla="*/ 744625 h 1045454"/>
              <a:gd name="connsiteX44" fmla="*/ 2951695 w 3261459"/>
              <a:gd name="connsiteY44" fmla="*/ 735690 h 1045454"/>
              <a:gd name="connsiteX45" fmla="*/ 3017222 w 3261459"/>
              <a:gd name="connsiteY45" fmla="*/ 717819 h 1045454"/>
              <a:gd name="connsiteX46" fmla="*/ 3073813 w 3261459"/>
              <a:gd name="connsiteY46" fmla="*/ 685055 h 1045454"/>
              <a:gd name="connsiteX47" fmla="*/ 3121469 w 3261459"/>
              <a:gd name="connsiteY47" fmla="*/ 649313 h 1045454"/>
              <a:gd name="connsiteX48" fmla="*/ 3169125 w 3261459"/>
              <a:gd name="connsiteY48" fmla="*/ 601657 h 1045454"/>
              <a:gd name="connsiteX49" fmla="*/ 3178061 w 3261459"/>
              <a:gd name="connsiteY49" fmla="*/ 586765 h 1045454"/>
              <a:gd name="connsiteX50" fmla="*/ 3195932 w 3261459"/>
              <a:gd name="connsiteY50" fmla="*/ 568894 h 1045454"/>
              <a:gd name="connsiteX51" fmla="*/ 3219760 w 3261459"/>
              <a:gd name="connsiteY51" fmla="*/ 559958 h 1045454"/>
              <a:gd name="connsiteX52" fmla="*/ 3237631 w 3261459"/>
              <a:gd name="connsiteY52" fmla="*/ 559958 h 1045454"/>
              <a:gd name="connsiteX53" fmla="*/ 3252523 w 3261459"/>
              <a:gd name="connsiteY53" fmla="*/ 562937 h 1045454"/>
              <a:gd name="connsiteX54" fmla="*/ 3255502 w 3261459"/>
              <a:gd name="connsiteY54" fmla="*/ 568894 h 1045454"/>
              <a:gd name="connsiteX55" fmla="*/ 3261459 w 3261459"/>
              <a:gd name="connsiteY55" fmla="*/ 577829 h 1045454"/>
              <a:gd name="connsiteX56" fmla="*/ 3258480 w 3261459"/>
              <a:gd name="connsiteY56" fmla="*/ 604636 h 1045454"/>
              <a:gd name="connsiteX57" fmla="*/ 3255502 w 3261459"/>
              <a:gd name="connsiteY57" fmla="*/ 649313 h 1045454"/>
              <a:gd name="connsiteX58" fmla="*/ 3240609 w 3261459"/>
              <a:gd name="connsiteY58" fmla="*/ 705905 h 1045454"/>
              <a:gd name="connsiteX59" fmla="*/ 3216781 w 3261459"/>
              <a:gd name="connsiteY59" fmla="*/ 789303 h 1045454"/>
              <a:gd name="connsiteX60" fmla="*/ 3151254 w 3261459"/>
              <a:gd name="connsiteY60" fmla="*/ 973970 h 1045454"/>
              <a:gd name="connsiteX61" fmla="*/ 2999351 w 3261459"/>
              <a:gd name="connsiteY61" fmla="*/ 1045454 h 1045454"/>
              <a:gd name="connsiteX62" fmla="*/ 2674694 w 3261459"/>
              <a:gd name="connsiteY62" fmla="*/ 1027583 h 1045454"/>
              <a:gd name="connsiteX63" fmla="*/ 2341102 w 3261459"/>
              <a:gd name="connsiteY63" fmla="*/ 991841 h 1045454"/>
              <a:gd name="connsiteX64" fmla="*/ 2126650 w 3261459"/>
              <a:gd name="connsiteY64" fmla="*/ 968013 h 1045454"/>
              <a:gd name="connsiteX65" fmla="*/ 1825821 w 3261459"/>
              <a:gd name="connsiteY65" fmla="*/ 923336 h 10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1459" h="1045454">
                <a:moveTo>
                  <a:pt x="1825821" y="923336"/>
                </a:moveTo>
                <a:lnTo>
                  <a:pt x="1611369" y="881637"/>
                </a:lnTo>
                <a:lnTo>
                  <a:pt x="1438616" y="839938"/>
                </a:lnTo>
                <a:lnTo>
                  <a:pt x="1283734" y="792281"/>
                </a:lnTo>
                <a:lnTo>
                  <a:pt x="1108002" y="729733"/>
                </a:lnTo>
                <a:lnTo>
                  <a:pt x="976948" y="679098"/>
                </a:lnTo>
                <a:lnTo>
                  <a:pt x="851851" y="625485"/>
                </a:lnTo>
                <a:lnTo>
                  <a:pt x="708883" y="556980"/>
                </a:lnTo>
                <a:lnTo>
                  <a:pt x="542087" y="461668"/>
                </a:lnTo>
                <a:lnTo>
                  <a:pt x="419968" y="384227"/>
                </a:lnTo>
                <a:lnTo>
                  <a:pt x="336570" y="327635"/>
                </a:lnTo>
                <a:lnTo>
                  <a:pt x="238280" y="253173"/>
                </a:lnTo>
                <a:lnTo>
                  <a:pt x="154882" y="187646"/>
                </a:lnTo>
                <a:lnTo>
                  <a:pt x="80419" y="122119"/>
                </a:lnTo>
                <a:lnTo>
                  <a:pt x="29785" y="77441"/>
                </a:lnTo>
                <a:lnTo>
                  <a:pt x="8935" y="53613"/>
                </a:lnTo>
                <a:lnTo>
                  <a:pt x="2978" y="35742"/>
                </a:lnTo>
                <a:lnTo>
                  <a:pt x="0" y="17871"/>
                </a:lnTo>
                <a:lnTo>
                  <a:pt x="5957" y="2979"/>
                </a:lnTo>
                <a:lnTo>
                  <a:pt x="20849" y="0"/>
                </a:lnTo>
                <a:lnTo>
                  <a:pt x="44677" y="2979"/>
                </a:lnTo>
                <a:lnTo>
                  <a:pt x="95312" y="32764"/>
                </a:lnTo>
                <a:lnTo>
                  <a:pt x="148925" y="71484"/>
                </a:lnTo>
                <a:lnTo>
                  <a:pt x="214452" y="113183"/>
                </a:lnTo>
                <a:lnTo>
                  <a:pt x="279979" y="157861"/>
                </a:lnTo>
                <a:lnTo>
                  <a:pt x="384226" y="217431"/>
                </a:lnTo>
                <a:lnTo>
                  <a:pt x="470603" y="262108"/>
                </a:lnTo>
                <a:lnTo>
                  <a:pt x="551022" y="306786"/>
                </a:lnTo>
                <a:lnTo>
                  <a:pt x="664206" y="360399"/>
                </a:lnTo>
                <a:lnTo>
                  <a:pt x="777389" y="411033"/>
                </a:lnTo>
                <a:lnTo>
                  <a:pt x="854830" y="440818"/>
                </a:lnTo>
                <a:lnTo>
                  <a:pt x="938228" y="473582"/>
                </a:lnTo>
                <a:lnTo>
                  <a:pt x="1045454" y="509324"/>
                </a:lnTo>
                <a:lnTo>
                  <a:pt x="1179486" y="545066"/>
                </a:lnTo>
                <a:lnTo>
                  <a:pt x="1268841" y="568894"/>
                </a:lnTo>
                <a:lnTo>
                  <a:pt x="1414788" y="604636"/>
                </a:lnTo>
                <a:lnTo>
                  <a:pt x="1590520" y="640378"/>
                </a:lnTo>
                <a:lnTo>
                  <a:pt x="1804972" y="673141"/>
                </a:lnTo>
                <a:lnTo>
                  <a:pt x="2010488" y="699948"/>
                </a:lnTo>
                <a:lnTo>
                  <a:pt x="2195155" y="717819"/>
                </a:lnTo>
                <a:lnTo>
                  <a:pt x="2373865" y="735690"/>
                </a:lnTo>
                <a:lnTo>
                  <a:pt x="2609167" y="750582"/>
                </a:lnTo>
                <a:lnTo>
                  <a:pt x="2758092" y="753561"/>
                </a:lnTo>
                <a:lnTo>
                  <a:pt x="2886168" y="744625"/>
                </a:lnTo>
                <a:lnTo>
                  <a:pt x="2951695" y="735690"/>
                </a:lnTo>
                <a:lnTo>
                  <a:pt x="3017222" y="717819"/>
                </a:lnTo>
                <a:lnTo>
                  <a:pt x="3073813" y="685055"/>
                </a:lnTo>
                <a:lnTo>
                  <a:pt x="3121469" y="649313"/>
                </a:lnTo>
                <a:lnTo>
                  <a:pt x="3169125" y="601657"/>
                </a:lnTo>
                <a:lnTo>
                  <a:pt x="3178061" y="586765"/>
                </a:lnTo>
                <a:lnTo>
                  <a:pt x="3195932" y="568894"/>
                </a:lnTo>
                <a:lnTo>
                  <a:pt x="3219760" y="559958"/>
                </a:lnTo>
                <a:lnTo>
                  <a:pt x="3237631" y="559958"/>
                </a:lnTo>
                <a:lnTo>
                  <a:pt x="3252523" y="562937"/>
                </a:lnTo>
                <a:lnTo>
                  <a:pt x="3255502" y="568894"/>
                </a:lnTo>
                <a:lnTo>
                  <a:pt x="3261459" y="577829"/>
                </a:lnTo>
                <a:lnTo>
                  <a:pt x="3258480" y="604636"/>
                </a:lnTo>
                <a:lnTo>
                  <a:pt x="3255502" y="649313"/>
                </a:lnTo>
                <a:lnTo>
                  <a:pt x="3240609" y="705905"/>
                </a:lnTo>
                <a:lnTo>
                  <a:pt x="3216781" y="789303"/>
                </a:lnTo>
                <a:lnTo>
                  <a:pt x="3151254" y="973970"/>
                </a:lnTo>
                <a:lnTo>
                  <a:pt x="2999351" y="1045454"/>
                </a:lnTo>
                <a:lnTo>
                  <a:pt x="2674694" y="1027583"/>
                </a:lnTo>
                <a:lnTo>
                  <a:pt x="2341102" y="991841"/>
                </a:lnTo>
                <a:lnTo>
                  <a:pt x="2126650" y="968013"/>
                </a:lnTo>
                <a:lnTo>
                  <a:pt x="1825821" y="9233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3414FB2-5221-4E70-8767-88477370CB79}"/>
              </a:ext>
            </a:extLst>
          </p:cNvPr>
          <p:cNvSpPr/>
          <p:nvPr/>
        </p:nvSpPr>
        <p:spPr>
          <a:xfrm>
            <a:off x="6308726" y="2505075"/>
            <a:ext cx="990600" cy="782638"/>
          </a:xfrm>
          <a:custGeom>
            <a:avLst/>
            <a:gdLst>
              <a:gd name="connsiteX0" fmla="*/ 378619 w 990600"/>
              <a:gd name="connsiteY0" fmla="*/ 573881 h 783431"/>
              <a:gd name="connsiteX1" fmla="*/ 61913 w 990600"/>
              <a:gd name="connsiteY1" fmla="*/ 783431 h 783431"/>
              <a:gd name="connsiteX2" fmla="*/ 0 w 990600"/>
              <a:gd name="connsiteY2" fmla="*/ 745331 h 783431"/>
              <a:gd name="connsiteX3" fmla="*/ 64294 w 990600"/>
              <a:gd name="connsiteY3" fmla="*/ 690563 h 783431"/>
              <a:gd name="connsiteX4" fmla="*/ 180975 w 990600"/>
              <a:gd name="connsiteY4" fmla="*/ 576263 h 783431"/>
              <a:gd name="connsiteX5" fmla="*/ 295275 w 990600"/>
              <a:gd name="connsiteY5" fmla="*/ 466725 h 783431"/>
              <a:gd name="connsiteX6" fmla="*/ 409575 w 990600"/>
              <a:gd name="connsiteY6" fmla="*/ 350044 h 783431"/>
              <a:gd name="connsiteX7" fmla="*/ 521494 w 990600"/>
              <a:gd name="connsiteY7" fmla="*/ 235744 h 783431"/>
              <a:gd name="connsiteX8" fmla="*/ 604838 w 990600"/>
              <a:gd name="connsiteY8" fmla="*/ 147638 h 783431"/>
              <a:gd name="connsiteX9" fmla="*/ 614363 w 990600"/>
              <a:gd name="connsiteY9" fmla="*/ 126206 h 783431"/>
              <a:gd name="connsiteX10" fmla="*/ 611982 w 990600"/>
              <a:gd name="connsiteY10" fmla="*/ 88106 h 783431"/>
              <a:gd name="connsiteX11" fmla="*/ 526257 w 990600"/>
              <a:gd name="connsiteY11" fmla="*/ 0 h 783431"/>
              <a:gd name="connsiteX12" fmla="*/ 990600 w 990600"/>
              <a:gd name="connsiteY12" fmla="*/ 152400 h 783431"/>
              <a:gd name="connsiteX13" fmla="*/ 952500 w 990600"/>
              <a:gd name="connsiteY13" fmla="*/ 207169 h 783431"/>
              <a:gd name="connsiteX14" fmla="*/ 821532 w 990600"/>
              <a:gd name="connsiteY14" fmla="*/ 283369 h 783431"/>
              <a:gd name="connsiteX15" fmla="*/ 626269 w 990600"/>
              <a:gd name="connsiteY15" fmla="*/ 407194 h 783431"/>
              <a:gd name="connsiteX16" fmla="*/ 378619 w 990600"/>
              <a:gd name="connsiteY16" fmla="*/ 5738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0600" h="783431">
                <a:moveTo>
                  <a:pt x="378619" y="573881"/>
                </a:moveTo>
                <a:lnTo>
                  <a:pt x="61913" y="783431"/>
                </a:lnTo>
                <a:lnTo>
                  <a:pt x="0" y="745331"/>
                </a:lnTo>
                <a:lnTo>
                  <a:pt x="64294" y="690563"/>
                </a:lnTo>
                <a:lnTo>
                  <a:pt x="180975" y="576263"/>
                </a:lnTo>
                <a:lnTo>
                  <a:pt x="295275" y="466725"/>
                </a:lnTo>
                <a:lnTo>
                  <a:pt x="409575" y="350044"/>
                </a:lnTo>
                <a:lnTo>
                  <a:pt x="521494" y="235744"/>
                </a:lnTo>
                <a:lnTo>
                  <a:pt x="604838" y="147638"/>
                </a:lnTo>
                <a:lnTo>
                  <a:pt x="614363" y="126206"/>
                </a:lnTo>
                <a:lnTo>
                  <a:pt x="611982" y="88106"/>
                </a:lnTo>
                <a:lnTo>
                  <a:pt x="526257" y="0"/>
                </a:lnTo>
                <a:lnTo>
                  <a:pt x="990600" y="152400"/>
                </a:lnTo>
                <a:lnTo>
                  <a:pt x="952500" y="207169"/>
                </a:lnTo>
                <a:lnTo>
                  <a:pt x="821532" y="283369"/>
                </a:lnTo>
                <a:lnTo>
                  <a:pt x="626269" y="407194"/>
                </a:lnTo>
                <a:lnTo>
                  <a:pt x="378619" y="573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9214E3-EB37-4CFC-AD12-850A6C79E237}"/>
              </a:ext>
            </a:extLst>
          </p:cNvPr>
          <p:cNvSpPr/>
          <p:nvPr/>
        </p:nvSpPr>
        <p:spPr>
          <a:xfrm>
            <a:off x="5675315" y="3027363"/>
            <a:ext cx="839787" cy="577850"/>
          </a:xfrm>
          <a:custGeom>
            <a:avLst/>
            <a:gdLst>
              <a:gd name="connsiteX0" fmla="*/ 309562 w 840581"/>
              <a:gd name="connsiteY0" fmla="*/ 195262 h 578644"/>
              <a:gd name="connsiteX1" fmla="*/ 221456 w 840581"/>
              <a:gd name="connsiteY1" fmla="*/ 145256 h 578644"/>
              <a:gd name="connsiteX2" fmla="*/ 161925 w 840581"/>
              <a:gd name="connsiteY2" fmla="*/ 114300 h 578644"/>
              <a:gd name="connsiteX3" fmla="*/ 88106 w 840581"/>
              <a:gd name="connsiteY3" fmla="*/ 80962 h 578644"/>
              <a:gd name="connsiteX4" fmla="*/ 33337 w 840581"/>
              <a:gd name="connsiteY4" fmla="*/ 59531 h 578644"/>
              <a:gd name="connsiteX5" fmla="*/ 11906 w 840581"/>
              <a:gd name="connsiteY5" fmla="*/ 50006 h 578644"/>
              <a:gd name="connsiteX6" fmla="*/ 0 w 840581"/>
              <a:gd name="connsiteY6" fmla="*/ 35719 h 578644"/>
              <a:gd name="connsiteX7" fmla="*/ 2381 w 840581"/>
              <a:gd name="connsiteY7" fmla="*/ 19050 h 578644"/>
              <a:gd name="connsiteX8" fmla="*/ 7144 w 840581"/>
              <a:gd name="connsiteY8" fmla="*/ 7144 h 578644"/>
              <a:gd name="connsiteX9" fmla="*/ 35719 w 840581"/>
              <a:gd name="connsiteY9" fmla="*/ 0 h 578644"/>
              <a:gd name="connsiteX10" fmla="*/ 154781 w 840581"/>
              <a:gd name="connsiteY10" fmla="*/ 16669 h 578644"/>
              <a:gd name="connsiteX11" fmla="*/ 266700 w 840581"/>
              <a:gd name="connsiteY11" fmla="*/ 35719 h 578644"/>
              <a:gd name="connsiteX12" fmla="*/ 357187 w 840581"/>
              <a:gd name="connsiteY12" fmla="*/ 59531 h 578644"/>
              <a:gd name="connsiteX13" fmla="*/ 440531 w 840581"/>
              <a:gd name="connsiteY13" fmla="*/ 80962 h 578644"/>
              <a:gd name="connsiteX14" fmla="*/ 550069 w 840581"/>
              <a:gd name="connsiteY14" fmla="*/ 119062 h 578644"/>
              <a:gd name="connsiteX15" fmla="*/ 619125 w 840581"/>
              <a:gd name="connsiteY15" fmla="*/ 147637 h 578644"/>
              <a:gd name="connsiteX16" fmla="*/ 697706 w 840581"/>
              <a:gd name="connsiteY16" fmla="*/ 188119 h 578644"/>
              <a:gd name="connsiteX17" fmla="*/ 740569 w 840581"/>
              <a:gd name="connsiteY17" fmla="*/ 211931 h 578644"/>
              <a:gd name="connsiteX18" fmla="*/ 781050 w 840581"/>
              <a:gd name="connsiteY18" fmla="*/ 250031 h 578644"/>
              <a:gd name="connsiteX19" fmla="*/ 802481 w 840581"/>
              <a:gd name="connsiteY19" fmla="*/ 276225 h 578644"/>
              <a:gd name="connsiteX20" fmla="*/ 821531 w 840581"/>
              <a:gd name="connsiteY20" fmla="*/ 302419 h 578644"/>
              <a:gd name="connsiteX21" fmla="*/ 833437 w 840581"/>
              <a:gd name="connsiteY21" fmla="*/ 330994 h 578644"/>
              <a:gd name="connsiteX22" fmla="*/ 840581 w 840581"/>
              <a:gd name="connsiteY22" fmla="*/ 364331 h 578644"/>
              <a:gd name="connsiteX23" fmla="*/ 840581 w 840581"/>
              <a:gd name="connsiteY23" fmla="*/ 407194 h 578644"/>
              <a:gd name="connsiteX24" fmla="*/ 831056 w 840581"/>
              <a:gd name="connsiteY24" fmla="*/ 459581 h 578644"/>
              <a:gd name="connsiteX25" fmla="*/ 792956 w 840581"/>
              <a:gd name="connsiteY25" fmla="*/ 564356 h 578644"/>
              <a:gd name="connsiteX26" fmla="*/ 695325 w 840581"/>
              <a:gd name="connsiteY26" fmla="*/ 578644 h 578644"/>
              <a:gd name="connsiteX27" fmla="*/ 621506 w 840581"/>
              <a:gd name="connsiteY27" fmla="*/ 485775 h 578644"/>
              <a:gd name="connsiteX28" fmla="*/ 538162 w 840581"/>
              <a:gd name="connsiteY28" fmla="*/ 385762 h 578644"/>
              <a:gd name="connsiteX29" fmla="*/ 478631 w 840581"/>
              <a:gd name="connsiteY29" fmla="*/ 323850 h 578644"/>
              <a:gd name="connsiteX30" fmla="*/ 419100 w 840581"/>
              <a:gd name="connsiteY30" fmla="*/ 273844 h 578644"/>
              <a:gd name="connsiteX31" fmla="*/ 309562 w 840581"/>
              <a:gd name="connsiteY31" fmla="*/ 19526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0581" h="578644">
                <a:moveTo>
                  <a:pt x="309562" y="195262"/>
                </a:moveTo>
                <a:lnTo>
                  <a:pt x="221456" y="145256"/>
                </a:lnTo>
                <a:lnTo>
                  <a:pt x="161925" y="114300"/>
                </a:lnTo>
                <a:lnTo>
                  <a:pt x="88106" y="80962"/>
                </a:lnTo>
                <a:lnTo>
                  <a:pt x="33337" y="59531"/>
                </a:lnTo>
                <a:lnTo>
                  <a:pt x="11906" y="50006"/>
                </a:lnTo>
                <a:lnTo>
                  <a:pt x="0" y="35719"/>
                </a:lnTo>
                <a:lnTo>
                  <a:pt x="2381" y="19050"/>
                </a:lnTo>
                <a:lnTo>
                  <a:pt x="7144" y="7144"/>
                </a:lnTo>
                <a:lnTo>
                  <a:pt x="35719" y="0"/>
                </a:lnTo>
                <a:lnTo>
                  <a:pt x="154781" y="16669"/>
                </a:lnTo>
                <a:lnTo>
                  <a:pt x="266700" y="35719"/>
                </a:lnTo>
                <a:lnTo>
                  <a:pt x="357187" y="59531"/>
                </a:lnTo>
                <a:lnTo>
                  <a:pt x="440531" y="80962"/>
                </a:lnTo>
                <a:lnTo>
                  <a:pt x="550069" y="119062"/>
                </a:lnTo>
                <a:lnTo>
                  <a:pt x="619125" y="147637"/>
                </a:lnTo>
                <a:lnTo>
                  <a:pt x="697706" y="188119"/>
                </a:lnTo>
                <a:lnTo>
                  <a:pt x="740569" y="211931"/>
                </a:lnTo>
                <a:lnTo>
                  <a:pt x="781050" y="250031"/>
                </a:lnTo>
                <a:lnTo>
                  <a:pt x="802481" y="276225"/>
                </a:lnTo>
                <a:lnTo>
                  <a:pt x="821531" y="302419"/>
                </a:lnTo>
                <a:lnTo>
                  <a:pt x="833437" y="330994"/>
                </a:lnTo>
                <a:lnTo>
                  <a:pt x="840581" y="364331"/>
                </a:lnTo>
                <a:lnTo>
                  <a:pt x="840581" y="407194"/>
                </a:lnTo>
                <a:lnTo>
                  <a:pt x="831056" y="459581"/>
                </a:lnTo>
                <a:lnTo>
                  <a:pt x="792956" y="564356"/>
                </a:lnTo>
                <a:lnTo>
                  <a:pt x="695325" y="578644"/>
                </a:lnTo>
                <a:lnTo>
                  <a:pt x="621506" y="485775"/>
                </a:lnTo>
                <a:lnTo>
                  <a:pt x="538162" y="385762"/>
                </a:lnTo>
                <a:lnTo>
                  <a:pt x="478631" y="323850"/>
                </a:lnTo>
                <a:lnTo>
                  <a:pt x="419100" y="273844"/>
                </a:lnTo>
                <a:lnTo>
                  <a:pt x="309562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DE63CA-68DB-4286-87A3-8D1A84668E76}"/>
              </a:ext>
            </a:extLst>
          </p:cNvPr>
          <p:cNvSpPr/>
          <p:nvPr/>
        </p:nvSpPr>
        <p:spPr>
          <a:xfrm>
            <a:off x="4759326" y="3344864"/>
            <a:ext cx="3276600" cy="663575"/>
          </a:xfrm>
          <a:custGeom>
            <a:avLst/>
            <a:gdLst>
              <a:gd name="connsiteX0" fmla="*/ 2037295 w 3276352"/>
              <a:gd name="connsiteY0" fmla="*/ 285936 h 664206"/>
              <a:gd name="connsiteX1" fmla="*/ 1644133 w 3276352"/>
              <a:gd name="connsiteY1" fmla="*/ 330614 h 664206"/>
              <a:gd name="connsiteX2" fmla="*/ 1426702 w 3276352"/>
              <a:gd name="connsiteY2" fmla="*/ 357421 h 664206"/>
              <a:gd name="connsiteX3" fmla="*/ 1268842 w 3276352"/>
              <a:gd name="connsiteY3" fmla="*/ 402098 h 664206"/>
              <a:gd name="connsiteX4" fmla="*/ 1057368 w 3276352"/>
              <a:gd name="connsiteY4" fmla="*/ 464647 h 664206"/>
              <a:gd name="connsiteX5" fmla="*/ 866744 w 3276352"/>
              <a:gd name="connsiteY5" fmla="*/ 518260 h 664206"/>
              <a:gd name="connsiteX6" fmla="*/ 643356 w 3276352"/>
              <a:gd name="connsiteY6" fmla="*/ 586765 h 664206"/>
              <a:gd name="connsiteX7" fmla="*/ 419969 w 3276352"/>
              <a:gd name="connsiteY7" fmla="*/ 664206 h 664206"/>
              <a:gd name="connsiteX8" fmla="*/ 402098 w 3276352"/>
              <a:gd name="connsiteY8" fmla="*/ 664206 h 664206"/>
              <a:gd name="connsiteX9" fmla="*/ 336571 w 3276352"/>
              <a:gd name="connsiteY9" fmla="*/ 643357 h 664206"/>
              <a:gd name="connsiteX10" fmla="*/ 300829 w 3276352"/>
              <a:gd name="connsiteY10" fmla="*/ 625486 h 664206"/>
              <a:gd name="connsiteX11" fmla="*/ 250194 w 3276352"/>
              <a:gd name="connsiteY11" fmla="*/ 586765 h 664206"/>
              <a:gd name="connsiteX12" fmla="*/ 175732 w 3276352"/>
              <a:gd name="connsiteY12" fmla="*/ 524217 h 664206"/>
              <a:gd name="connsiteX13" fmla="*/ 98291 w 3276352"/>
              <a:gd name="connsiteY13" fmla="*/ 440819 h 664206"/>
              <a:gd name="connsiteX14" fmla="*/ 44678 w 3276352"/>
              <a:gd name="connsiteY14" fmla="*/ 384227 h 664206"/>
              <a:gd name="connsiteX15" fmla="*/ 14892 w 3276352"/>
              <a:gd name="connsiteY15" fmla="*/ 348485 h 664206"/>
              <a:gd name="connsiteX16" fmla="*/ 0 w 3276352"/>
              <a:gd name="connsiteY16" fmla="*/ 315722 h 664206"/>
              <a:gd name="connsiteX17" fmla="*/ 0 w 3276352"/>
              <a:gd name="connsiteY17" fmla="*/ 288915 h 664206"/>
              <a:gd name="connsiteX18" fmla="*/ 2978 w 3276352"/>
              <a:gd name="connsiteY18" fmla="*/ 279979 h 664206"/>
              <a:gd name="connsiteX19" fmla="*/ 17871 w 3276352"/>
              <a:gd name="connsiteY19" fmla="*/ 274022 h 664206"/>
              <a:gd name="connsiteX20" fmla="*/ 41699 w 3276352"/>
              <a:gd name="connsiteY20" fmla="*/ 277001 h 664206"/>
              <a:gd name="connsiteX21" fmla="*/ 62549 w 3276352"/>
              <a:gd name="connsiteY21" fmla="*/ 285936 h 664206"/>
              <a:gd name="connsiteX22" fmla="*/ 86377 w 3276352"/>
              <a:gd name="connsiteY22" fmla="*/ 306786 h 664206"/>
              <a:gd name="connsiteX23" fmla="*/ 119140 w 3276352"/>
              <a:gd name="connsiteY23" fmla="*/ 333593 h 664206"/>
              <a:gd name="connsiteX24" fmla="*/ 157861 w 3276352"/>
              <a:gd name="connsiteY24" fmla="*/ 354442 h 664206"/>
              <a:gd name="connsiteX25" fmla="*/ 199560 w 3276352"/>
              <a:gd name="connsiteY25" fmla="*/ 375292 h 664206"/>
              <a:gd name="connsiteX26" fmla="*/ 241259 w 3276352"/>
              <a:gd name="connsiteY26" fmla="*/ 390184 h 664206"/>
              <a:gd name="connsiteX27" fmla="*/ 271044 w 3276352"/>
              <a:gd name="connsiteY27" fmla="*/ 396141 h 664206"/>
              <a:gd name="connsiteX28" fmla="*/ 324657 w 3276352"/>
              <a:gd name="connsiteY28" fmla="*/ 399120 h 664206"/>
              <a:gd name="connsiteX29" fmla="*/ 384227 w 3276352"/>
              <a:gd name="connsiteY29" fmla="*/ 390184 h 664206"/>
              <a:gd name="connsiteX30" fmla="*/ 679098 w 3276352"/>
              <a:gd name="connsiteY30" fmla="*/ 342528 h 664206"/>
              <a:gd name="connsiteX31" fmla="*/ 956099 w 3276352"/>
              <a:gd name="connsiteY31" fmla="*/ 294872 h 664206"/>
              <a:gd name="connsiteX32" fmla="*/ 1233100 w 3276352"/>
              <a:gd name="connsiteY32" fmla="*/ 250194 h 664206"/>
              <a:gd name="connsiteX33" fmla="*/ 1566692 w 3276352"/>
              <a:gd name="connsiteY33" fmla="*/ 193603 h 664206"/>
              <a:gd name="connsiteX34" fmla="*/ 1727531 w 3276352"/>
              <a:gd name="connsiteY34" fmla="*/ 178710 h 664206"/>
              <a:gd name="connsiteX35" fmla="*/ 2096865 w 3276352"/>
              <a:gd name="connsiteY35" fmla="*/ 134033 h 664206"/>
              <a:gd name="connsiteX36" fmla="*/ 2487049 w 3276352"/>
              <a:gd name="connsiteY36" fmla="*/ 83398 h 664206"/>
              <a:gd name="connsiteX37" fmla="*/ 2644909 w 3276352"/>
              <a:gd name="connsiteY37" fmla="*/ 62549 h 664206"/>
              <a:gd name="connsiteX38" fmla="*/ 2704479 w 3276352"/>
              <a:gd name="connsiteY38" fmla="*/ 47656 h 664206"/>
              <a:gd name="connsiteX39" fmla="*/ 2781920 w 3276352"/>
              <a:gd name="connsiteY39" fmla="*/ 17871 h 664206"/>
              <a:gd name="connsiteX40" fmla="*/ 2826598 w 3276352"/>
              <a:gd name="connsiteY40" fmla="*/ 0 h 664206"/>
              <a:gd name="connsiteX41" fmla="*/ 2844469 w 3276352"/>
              <a:gd name="connsiteY41" fmla="*/ 0 h 664206"/>
              <a:gd name="connsiteX42" fmla="*/ 2892125 w 3276352"/>
              <a:gd name="connsiteY42" fmla="*/ 11914 h 664206"/>
              <a:gd name="connsiteX43" fmla="*/ 2990416 w 3276352"/>
              <a:gd name="connsiteY43" fmla="*/ 77441 h 664206"/>
              <a:gd name="connsiteX44" fmla="*/ 3097642 w 3276352"/>
              <a:gd name="connsiteY44" fmla="*/ 163818 h 664206"/>
              <a:gd name="connsiteX45" fmla="*/ 3186997 w 3276352"/>
              <a:gd name="connsiteY45" fmla="*/ 247216 h 664206"/>
              <a:gd name="connsiteX46" fmla="*/ 3228696 w 3276352"/>
              <a:gd name="connsiteY46" fmla="*/ 285936 h 664206"/>
              <a:gd name="connsiteX47" fmla="*/ 3255502 w 3276352"/>
              <a:gd name="connsiteY47" fmla="*/ 318700 h 664206"/>
              <a:gd name="connsiteX48" fmla="*/ 3270395 w 3276352"/>
              <a:gd name="connsiteY48" fmla="*/ 342528 h 664206"/>
              <a:gd name="connsiteX49" fmla="*/ 3276352 w 3276352"/>
              <a:gd name="connsiteY49" fmla="*/ 369335 h 664206"/>
              <a:gd name="connsiteX50" fmla="*/ 3264438 w 3276352"/>
              <a:gd name="connsiteY50" fmla="*/ 396141 h 664206"/>
              <a:gd name="connsiteX51" fmla="*/ 3243588 w 3276352"/>
              <a:gd name="connsiteY51" fmla="*/ 416991 h 664206"/>
              <a:gd name="connsiteX52" fmla="*/ 3201889 w 3276352"/>
              <a:gd name="connsiteY52" fmla="*/ 422948 h 664206"/>
              <a:gd name="connsiteX53" fmla="*/ 2758092 w 3276352"/>
              <a:gd name="connsiteY53" fmla="*/ 223388 h 664206"/>
              <a:gd name="connsiteX54" fmla="*/ 2528748 w 3276352"/>
              <a:gd name="connsiteY54" fmla="*/ 238280 h 664206"/>
              <a:gd name="connsiteX55" fmla="*/ 2037295 w 3276352"/>
              <a:gd name="connsiteY55" fmla="*/ 285936 h 66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76352" h="664206">
                <a:moveTo>
                  <a:pt x="2037295" y="285936"/>
                </a:moveTo>
                <a:lnTo>
                  <a:pt x="1644133" y="330614"/>
                </a:lnTo>
                <a:lnTo>
                  <a:pt x="1426702" y="357421"/>
                </a:lnTo>
                <a:lnTo>
                  <a:pt x="1268842" y="402098"/>
                </a:lnTo>
                <a:lnTo>
                  <a:pt x="1057368" y="464647"/>
                </a:lnTo>
                <a:lnTo>
                  <a:pt x="866744" y="518260"/>
                </a:lnTo>
                <a:lnTo>
                  <a:pt x="643356" y="586765"/>
                </a:lnTo>
                <a:lnTo>
                  <a:pt x="419969" y="664206"/>
                </a:lnTo>
                <a:lnTo>
                  <a:pt x="402098" y="664206"/>
                </a:lnTo>
                <a:lnTo>
                  <a:pt x="336571" y="643357"/>
                </a:lnTo>
                <a:lnTo>
                  <a:pt x="300829" y="625486"/>
                </a:lnTo>
                <a:lnTo>
                  <a:pt x="250194" y="586765"/>
                </a:lnTo>
                <a:lnTo>
                  <a:pt x="175732" y="524217"/>
                </a:lnTo>
                <a:lnTo>
                  <a:pt x="98291" y="440819"/>
                </a:lnTo>
                <a:lnTo>
                  <a:pt x="44678" y="384227"/>
                </a:lnTo>
                <a:lnTo>
                  <a:pt x="14892" y="348485"/>
                </a:lnTo>
                <a:lnTo>
                  <a:pt x="0" y="315722"/>
                </a:lnTo>
                <a:lnTo>
                  <a:pt x="0" y="288915"/>
                </a:lnTo>
                <a:lnTo>
                  <a:pt x="2978" y="279979"/>
                </a:lnTo>
                <a:lnTo>
                  <a:pt x="17871" y="274022"/>
                </a:lnTo>
                <a:lnTo>
                  <a:pt x="41699" y="277001"/>
                </a:lnTo>
                <a:lnTo>
                  <a:pt x="62549" y="285936"/>
                </a:lnTo>
                <a:lnTo>
                  <a:pt x="86377" y="306786"/>
                </a:lnTo>
                <a:lnTo>
                  <a:pt x="119140" y="333593"/>
                </a:lnTo>
                <a:lnTo>
                  <a:pt x="157861" y="354442"/>
                </a:lnTo>
                <a:lnTo>
                  <a:pt x="199560" y="375292"/>
                </a:lnTo>
                <a:lnTo>
                  <a:pt x="241259" y="390184"/>
                </a:lnTo>
                <a:lnTo>
                  <a:pt x="271044" y="396141"/>
                </a:lnTo>
                <a:lnTo>
                  <a:pt x="324657" y="399120"/>
                </a:lnTo>
                <a:lnTo>
                  <a:pt x="384227" y="390184"/>
                </a:lnTo>
                <a:lnTo>
                  <a:pt x="679098" y="342528"/>
                </a:lnTo>
                <a:lnTo>
                  <a:pt x="956099" y="294872"/>
                </a:lnTo>
                <a:lnTo>
                  <a:pt x="1233100" y="250194"/>
                </a:lnTo>
                <a:lnTo>
                  <a:pt x="1566692" y="193603"/>
                </a:lnTo>
                <a:lnTo>
                  <a:pt x="1727531" y="178710"/>
                </a:lnTo>
                <a:lnTo>
                  <a:pt x="2096865" y="134033"/>
                </a:lnTo>
                <a:lnTo>
                  <a:pt x="2487049" y="83398"/>
                </a:lnTo>
                <a:lnTo>
                  <a:pt x="2644909" y="62549"/>
                </a:lnTo>
                <a:lnTo>
                  <a:pt x="2704479" y="47656"/>
                </a:lnTo>
                <a:lnTo>
                  <a:pt x="2781920" y="17871"/>
                </a:lnTo>
                <a:lnTo>
                  <a:pt x="2826598" y="0"/>
                </a:lnTo>
                <a:lnTo>
                  <a:pt x="2844469" y="0"/>
                </a:lnTo>
                <a:lnTo>
                  <a:pt x="2892125" y="11914"/>
                </a:lnTo>
                <a:lnTo>
                  <a:pt x="2990416" y="77441"/>
                </a:lnTo>
                <a:lnTo>
                  <a:pt x="3097642" y="163818"/>
                </a:lnTo>
                <a:lnTo>
                  <a:pt x="3186997" y="247216"/>
                </a:lnTo>
                <a:lnTo>
                  <a:pt x="3228696" y="285936"/>
                </a:lnTo>
                <a:lnTo>
                  <a:pt x="3255502" y="318700"/>
                </a:lnTo>
                <a:lnTo>
                  <a:pt x="3270395" y="342528"/>
                </a:lnTo>
                <a:lnTo>
                  <a:pt x="3276352" y="369335"/>
                </a:lnTo>
                <a:lnTo>
                  <a:pt x="3264438" y="396141"/>
                </a:lnTo>
                <a:lnTo>
                  <a:pt x="3243588" y="416991"/>
                </a:lnTo>
                <a:lnTo>
                  <a:pt x="3201889" y="422948"/>
                </a:lnTo>
                <a:lnTo>
                  <a:pt x="2758092" y="223388"/>
                </a:lnTo>
                <a:lnTo>
                  <a:pt x="2528748" y="238280"/>
                </a:lnTo>
                <a:lnTo>
                  <a:pt x="2037295" y="2859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CCEA-3B23-46C1-A670-039E6A51D13B}"/>
              </a:ext>
            </a:extLst>
          </p:cNvPr>
          <p:cNvSpPr/>
          <p:nvPr/>
        </p:nvSpPr>
        <p:spPr>
          <a:xfrm>
            <a:off x="7008814" y="3529013"/>
            <a:ext cx="977900" cy="742950"/>
          </a:xfrm>
          <a:custGeom>
            <a:avLst/>
            <a:gdLst>
              <a:gd name="connsiteX0" fmla="*/ 447675 w 978694"/>
              <a:gd name="connsiteY0" fmla="*/ 481012 h 742950"/>
              <a:gd name="connsiteX1" fmla="*/ 188119 w 978694"/>
              <a:gd name="connsiteY1" fmla="*/ 650081 h 742950"/>
              <a:gd name="connsiteX2" fmla="*/ 66675 w 978694"/>
              <a:gd name="connsiteY2" fmla="*/ 728662 h 742950"/>
              <a:gd name="connsiteX3" fmla="*/ 38100 w 978694"/>
              <a:gd name="connsiteY3" fmla="*/ 740568 h 742950"/>
              <a:gd name="connsiteX4" fmla="*/ 19050 w 978694"/>
              <a:gd name="connsiteY4" fmla="*/ 742950 h 742950"/>
              <a:gd name="connsiteX5" fmla="*/ 7144 w 978694"/>
              <a:gd name="connsiteY5" fmla="*/ 738187 h 742950"/>
              <a:gd name="connsiteX6" fmla="*/ 0 w 978694"/>
              <a:gd name="connsiteY6" fmla="*/ 723900 h 742950"/>
              <a:gd name="connsiteX7" fmla="*/ 9525 w 978694"/>
              <a:gd name="connsiteY7" fmla="*/ 695325 h 742950"/>
              <a:gd name="connsiteX8" fmla="*/ 35719 w 978694"/>
              <a:gd name="connsiteY8" fmla="*/ 659606 h 742950"/>
              <a:gd name="connsiteX9" fmla="*/ 109537 w 978694"/>
              <a:gd name="connsiteY9" fmla="*/ 581025 h 742950"/>
              <a:gd name="connsiteX10" fmla="*/ 238125 w 978694"/>
              <a:gd name="connsiteY10" fmla="*/ 438150 h 742950"/>
              <a:gd name="connsiteX11" fmla="*/ 373856 w 978694"/>
              <a:gd name="connsiteY11" fmla="*/ 276225 h 742950"/>
              <a:gd name="connsiteX12" fmla="*/ 433387 w 978694"/>
              <a:gd name="connsiteY12" fmla="*/ 204787 h 742950"/>
              <a:gd name="connsiteX13" fmla="*/ 507206 w 978694"/>
              <a:gd name="connsiteY13" fmla="*/ 107156 h 742950"/>
              <a:gd name="connsiteX14" fmla="*/ 509587 w 978694"/>
              <a:gd name="connsiteY14" fmla="*/ 83343 h 742950"/>
              <a:gd name="connsiteX15" fmla="*/ 492919 w 978694"/>
              <a:gd name="connsiteY15" fmla="*/ 57150 h 742950"/>
              <a:gd name="connsiteX16" fmla="*/ 421481 w 978694"/>
              <a:gd name="connsiteY16" fmla="*/ 0 h 742950"/>
              <a:gd name="connsiteX17" fmla="*/ 902494 w 978694"/>
              <a:gd name="connsiteY17" fmla="*/ 111918 h 742950"/>
              <a:gd name="connsiteX18" fmla="*/ 978694 w 978694"/>
              <a:gd name="connsiteY18" fmla="*/ 230981 h 742950"/>
              <a:gd name="connsiteX19" fmla="*/ 952500 w 978694"/>
              <a:gd name="connsiteY19" fmla="*/ 238125 h 742950"/>
              <a:gd name="connsiteX20" fmla="*/ 890587 w 978694"/>
              <a:gd name="connsiteY20" fmla="*/ 242887 h 742950"/>
              <a:gd name="connsiteX21" fmla="*/ 838200 w 978694"/>
              <a:gd name="connsiteY21" fmla="*/ 245268 h 742950"/>
              <a:gd name="connsiteX22" fmla="*/ 804862 w 978694"/>
              <a:gd name="connsiteY22" fmla="*/ 250031 h 742950"/>
              <a:gd name="connsiteX23" fmla="*/ 771525 w 978694"/>
              <a:gd name="connsiteY23" fmla="*/ 259556 h 742950"/>
              <a:gd name="connsiteX24" fmla="*/ 697706 w 978694"/>
              <a:gd name="connsiteY24" fmla="*/ 309562 h 742950"/>
              <a:gd name="connsiteX25" fmla="*/ 447675 w 978694"/>
              <a:gd name="connsiteY25" fmla="*/ 48101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8694" h="742950">
                <a:moveTo>
                  <a:pt x="447675" y="481012"/>
                </a:moveTo>
                <a:lnTo>
                  <a:pt x="188119" y="650081"/>
                </a:lnTo>
                <a:lnTo>
                  <a:pt x="66675" y="728662"/>
                </a:lnTo>
                <a:lnTo>
                  <a:pt x="38100" y="740568"/>
                </a:lnTo>
                <a:lnTo>
                  <a:pt x="19050" y="742950"/>
                </a:lnTo>
                <a:lnTo>
                  <a:pt x="7144" y="738187"/>
                </a:lnTo>
                <a:lnTo>
                  <a:pt x="0" y="723900"/>
                </a:lnTo>
                <a:lnTo>
                  <a:pt x="9525" y="695325"/>
                </a:lnTo>
                <a:lnTo>
                  <a:pt x="35719" y="659606"/>
                </a:lnTo>
                <a:lnTo>
                  <a:pt x="109537" y="581025"/>
                </a:lnTo>
                <a:lnTo>
                  <a:pt x="238125" y="438150"/>
                </a:lnTo>
                <a:lnTo>
                  <a:pt x="373856" y="276225"/>
                </a:lnTo>
                <a:lnTo>
                  <a:pt x="433387" y="204787"/>
                </a:lnTo>
                <a:lnTo>
                  <a:pt x="507206" y="107156"/>
                </a:lnTo>
                <a:lnTo>
                  <a:pt x="509587" y="83343"/>
                </a:lnTo>
                <a:lnTo>
                  <a:pt x="492919" y="57150"/>
                </a:lnTo>
                <a:lnTo>
                  <a:pt x="421481" y="0"/>
                </a:lnTo>
                <a:lnTo>
                  <a:pt x="902494" y="111918"/>
                </a:lnTo>
                <a:lnTo>
                  <a:pt x="978694" y="230981"/>
                </a:lnTo>
                <a:lnTo>
                  <a:pt x="952500" y="238125"/>
                </a:lnTo>
                <a:lnTo>
                  <a:pt x="890587" y="242887"/>
                </a:lnTo>
                <a:lnTo>
                  <a:pt x="838200" y="245268"/>
                </a:lnTo>
                <a:lnTo>
                  <a:pt x="804862" y="250031"/>
                </a:lnTo>
                <a:lnTo>
                  <a:pt x="771525" y="259556"/>
                </a:lnTo>
                <a:lnTo>
                  <a:pt x="697706" y="309562"/>
                </a:lnTo>
                <a:lnTo>
                  <a:pt x="447675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75F8D7C-2C94-4F76-AEFD-5E25C319D956}"/>
              </a:ext>
            </a:extLst>
          </p:cNvPr>
          <p:cNvSpPr/>
          <p:nvPr/>
        </p:nvSpPr>
        <p:spPr>
          <a:xfrm rot="16200000">
            <a:off x="5141914" y="4624388"/>
            <a:ext cx="2447925" cy="533400"/>
          </a:xfrm>
          <a:custGeom>
            <a:avLst/>
            <a:gdLst>
              <a:gd name="connsiteX0" fmla="*/ 1447800 w 2447925"/>
              <a:gd name="connsiteY0" fmla="*/ 492918 h 533400"/>
              <a:gd name="connsiteX1" fmla="*/ 1033462 w 2447925"/>
              <a:gd name="connsiteY1" fmla="*/ 476250 h 533400"/>
              <a:gd name="connsiteX2" fmla="*/ 704850 w 2447925"/>
              <a:gd name="connsiteY2" fmla="*/ 461962 h 533400"/>
              <a:gd name="connsiteX3" fmla="*/ 533400 w 2447925"/>
              <a:gd name="connsiteY3" fmla="*/ 452437 h 533400"/>
              <a:gd name="connsiteX4" fmla="*/ 423862 w 2447925"/>
              <a:gd name="connsiteY4" fmla="*/ 442912 h 533400"/>
              <a:gd name="connsiteX5" fmla="*/ 335756 w 2447925"/>
              <a:gd name="connsiteY5" fmla="*/ 428625 h 533400"/>
              <a:gd name="connsiteX6" fmla="*/ 245268 w 2447925"/>
              <a:gd name="connsiteY6" fmla="*/ 411956 h 533400"/>
              <a:gd name="connsiteX7" fmla="*/ 178593 w 2447925"/>
              <a:gd name="connsiteY7" fmla="*/ 390525 h 533400"/>
              <a:gd name="connsiteX8" fmla="*/ 126206 w 2447925"/>
              <a:gd name="connsiteY8" fmla="*/ 369093 h 533400"/>
              <a:gd name="connsiteX9" fmla="*/ 92868 w 2447925"/>
              <a:gd name="connsiteY9" fmla="*/ 347662 h 533400"/>
              <a:gd name="connsiteX10" fmla="*/ 47625 w 2447925"/>
              <a:gd name="connsiteY10" fmla="*/ 311943 h 533400"/>
              <a:gd name="connsiteX11" fmla="*/ 14287 w 2447925"/>
              <a:gd name="connsiteY11" fmla="*/ 276225 h 533400"/>
              <a:gd name="connsiteX12" fmla="*/ 0 w 2447925"/>
              <a:gd name="connsiteY12" fmla="*/ 245268 h 533400"/>
              <a:gd name="connsiteX13" fmla="*/ 0 w 2447925"/>
              <a:gd name="connsiteY13" fmla="*/ 207168 h 533400"/>
              <a:gd name="connsiteX14" fmla="*/ 9525 w 2447925"/>
              <a:gd name="connsiteY14" fmla="*/ 185737 h 533400"/>
              <a:gd name="connsiteX15" fmla="*/ 28575 w 2447925"/>
              <a:gd name="connsiteY15" fmla="*/ 171450 h 533400"/>
              <a:gd name="connsiteX16" fmla="*/ 59531 w 2447925"/>
              <a:gd name="connsiteY16" fmla="*/ 154781 h 533400"/>
              <a:gd name="connsiteX17" fmla="*/ 102393 w 2447925"/>
              <a:gd name="connsiteY17" fmla="*/ 142875 h 533400"/>
              <a:gd name="connsiteX18" fmla="*/ 142875 w 2447925"/>
              <a:gd name="connsiteY18" fmla="*/ 123825 h 533400"/>
              <a:gd name="connsiteX19" fmla="*/ 192881 w 2447925"/>
              <a:gd name="connsiteY19" fmla="*/ 104775 h 533400"/>
              <a:gd name="connsiteX20" fmla="*/ 523875 w 2447925"/>
              <a:gd name="connsiteY20" fmla="*/ 154781 h 533400"/>
              <a:gd name="connsiteX21" fmla="*/ 542925 w 2447925"/>
              <a:gd name="connsiteY21" fmla="*/ 183356 h 533400"/>
              <a:gd name="connsiteX22" fmla="*/ 561975 w 2447925"/>
              <a:gd name="connsiteY22" fmla="*/ 200025 h 533400"/>
              <a:gd name="connsiteX23" fmla="*/ 602456 w 2447925"/>
              <a:gd name="connsiteY23" fmla="*/ 221456 h 533400"/>
              <a:gd name="connsiteX24" fmla="*/ 661987 w 2447925"/>
              <a:gd name="connsiteY24" fmla="*/ 240506 h 533400"/>
              <a:gd name="connsiteX25" fmla="*/ 752475 w 2447925"/>
              <a:gd name="connsiteY25" fmla="*/ 254793 h 533400"/>
              <a:gd name="connsiteX26" fmla="*/ 907256 w 2447925"/>
              <a:gd name="connsiteY26" fmla="*/ 264318 h 533400"/>
              <a:gd name="connsiteX27" fmla="*/ 1393031 w 2447925"/>
              <a:gd name="connsiteY27" fmla="*/ 278606 h 533400"/>
              <a:gd name="connsiteX28" fmla="*/ 1850231 w 2447925"/>
              <a:gd name="connsiteY28" fmla="*/ 280987 h 533400"/>
              <a:gd name="connsiteX29" fmla="*/ 1940718 w 2447925"/>
              <a:gd name="connsiteY29" fmla="*/ 283368 h 533400"/>
              <a:gd name="connsiteX30" fmla="*/ 1990725 w 2447925"/>
              <a:gd name="connsiteY30" fmla="*/ 278606 h 533400"/>
              <a:gd name="connsiteX31" fmla="*/ 2043112 w 2447925"/>
              <a:gd name="connsiteY31" fmla="*/ 264318 h 533400"/>
              <a:gd name="connsiteX32" fmla="*/ 2095500 w 2447925"/>
              <a:gd name="connsiteY32" fmla="*/ 247650 h 533400"/>
              <a:gd name="connsiteX33" fmla="*/ 2162175 w 2447925"/>
              <a:gd name="connsiteY33" fmla="*/ 216693 h 533400"/>
              <a:gd name="connsiteX34" fmla="*/ 2214562 w 2447925"/>
              <a:gd name="connsiteY34" fmla="*/ 185737 h 533400"/>
              <a:gd name="connsiteX35" fmla="*/ 2262187 w 2447925"/>
              <a:gd name="connsiteY35" fmla="*/ 152400 h 533400"/>
              <a:gd name="connsiteX36" fmla="*/ 2314575 w 2447925"/>
              <a:gd name="connsiteY36" fmla="*/ 104775 h 533400"/>
              <a:gd name="connsiteX37" fmla="*/ 2431256 w 2447925"/>
              <a:gd name="connsiteY37" fmla="*/ 0 h 533400"/>
              <a:gd name="connsiteX38" fmla="*/ 2447925 w 2447925"/>
              <a:gd name="connsiteY38" fmla="*/ 69056 h 533400"/>
              <a:gd name="connsiteX39" fmla="*/ 2378868 w 2447925"/>
              <a:gd name="connsiteY39" fmla="*/ 173831 h 533400"/>
              <a:gd name="connsiteX40" fmla="*/ 2319337 w 2447925"/>
              <a:gd name="connsiteY40" fmla="*/ 295275 h 533400"/>
              <a:gd name="connsiteX41" fmla="*/ 2266950 w 2447925"/>
              <a:gd name="connsiteY41" fmla="*/ 400050 h 533400"/>
              <a:gd name="connsiteX42" fmla="*/ 2224087 w 2447925"/>
              <a:gd name="connsiteY42" fmla="*/ 464343 h 533400"/>
              <a:gd name="connsiteX43" fmla="*/ 2195512 w 2447925"/>
              <a:gd name="connsiteY43" fmla="*/ 495300 h 533400"/>
              <a:gd name="connsiteX44" fmla="*/ 2164556 w 2447925"/>
              <a:gd name="connsiteY44" fmla="*/ 516731 h 533400"/>
              <a:gd name="connsiteX45" fmla="*/ 2143125 w 2447925"/>
              <a:gd name="connsiteY45" fmla="*/ 526256 h 533400"/>
              <a:gd name="connsiteX46" fmla="*/ 2112168 w 2447925"/>
              <a:gd name="connsiteY46" fmla="*/ 533400 h 533400"/>
              <a:gd name="connsiteX47" fmla="*/ 2083593 w 2447925"/>
              <a:gd name="connsiteY47" fmla="*/ 528637 h 533400"/>
              <a:gd name="connsiteX48" fmla="*/ 2026443 w 2447925"/>
              <a:gd name="connsiteY48" fmla="*/ 516731 h 533400"/>
              <a:gd name="connsiteX49" fmla="*/ 1964531 w 2447925"/>
              <a:gd name="connsiteY49" fmla="*/ 504825 h 533400"/>
              <a:gd name="connsiteX50" fmla="*/ 1902618 w 2447925"/>
              <a:gd name="connsiteY50" fmla="*/ 504825 h 533400"/>
              <a:gd name="connsiteX51" fmla="*/ 1447800 w 2447925"/>
              <a:gd name="connsiteY51" fmla="*/ 492918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7925" h="533400">
                <a:moveTo>
                  <a:pt x="1447800" y="492918"/>
                </a:moveTo>
                <a:lnTo>
                  <a:pt x="1033462" y="476250"/>
                </a:lnTo>
                <a:lnTo>
                  <a:pt x="704850" y="461962"/>
                </a:lnTo>
                <a:lnTo>
                  <a:pt x="533400" y="452437"/>
                </a:lnTo>
                <a:lnTo>
                  <a:pt x="423862" y="442912"/>
                </a:lnTo>
                <a:lnTo>
                  <a:pt x="335756" y="428625"/>
                </a:lnTo>
                <a:lnTo>
                  <a:pt x="245268" y="411956"/>
                </a:lnTo>
                <a:lnTo>
                  <a:pt x="178593" y="390525"/>
                </a:lnTo>
                <a:lnTo>
                  <a:pt x="126206" y="369093"/>
                </a:lnTo>
                <a:lnTo>
                  <a:pt x="92868" y="347662"/>
                </a:lnTo>
                <a:lnTo>
                  <a:pt x="47625" y="311943"/>
                </a:lnTo>
                <a:lnTo>
                  <a:pt x="14287" y="276225"/>
                </a:lnTo>
                <a:lnTo>
                  <a:pt x="0" y="245268"/>
                </a:lnTo>
                <a:lnTo>
                  <a:pt x="0" y="207168"/>
                </a:lnTo>
                <a:lnTo>
                  <a:pt x="9525" y="185737"/>
                </a:lnTo>
                <a:lnTo>
                  <a:pt x="28575" y="171450"/>
                </a:lnTo>
                <a:lnTo>
                  <a:pt x="59531" y="154781"/>
                </a:lnTo>
                <a:lnTo>
                  <a:pt x="102393" y="142875"/>
                </a:lnTo>
                <a:lnTo>
                  <a:pt x="142875" y="123825"/>
                </a:lnTo>
                <a:lnTo>
                  <a:pt x="192881" y="104775"/>
                </a:lnTo>
                <a:lnTo>
                  <a:pt x="523875" y="154781"/>
                </a:lnTo>
                <a:lnTo>
                  <a:pt x="542925" y="183356"/>
                </a:lnTo>
                <a:lnTo>
                  <a:pt x="561975" y="200025"/>
                </a:lnTo>
                <a:lnTo>
                  <a:pt x="602456" y="221456"/>
                </a:lnTo>
                <a:lnTo>
                  <a:pt x="661987" y="240506"/>
                </a:lnTo>
                <a:lnTo>
                  <a:pt x="752475" y="254793"/>
                </a:lnTo>
                <a:lnTo>
                  <a:pt x="907256" y="264318"/>
                </a:lnTo>
                <a:lnTo>
                  <a:pt x="1393031" y="278606"/>
                </a:lnTo>
                <a:lnTo>
                  <a:pt x="1850231" y="280987"/>
                </a:lnTo>
                <a:lnTo>
                  <a:pt x="1940718" y="283368"/>
                </a:lnTo>
                <a:lnTo>
                  <a:pt x="1990725" y="278606"/>
                </a:lnTo>
                <a:lnTo>
                  <a:pt x="2043112" y="264318"/>
                </a:lnTo>
                <a:lnTo>
                  <a:pt x="2095500" y="247650"/>
                </a:lnTo>
                <a:lnTo>
                  <a:pt x="2162175" y="216693"/>
                </a:lnTo>
                <a:lnTo>
                  <a:pt x="2214562" y="185737"/>
                </a:lnTo>
                <a:lnTo>
                  <a:pt x="2262187" y="152400"/>
                </a:lnTo>
                <a:lnTo>
                  <a:pt x="2314575" y="104775"/>
                </a:lnTo>
                <a:lnTo>
                  <a:pt x="2431256" y="0"/>
                </a:lnTo>
                <a:lnTo>
                  <a:pt x="2447925" y="69056"/>
                </a:lnTo>
                <a:lnTo>
                  <a:pt x="2378868" y="173831"/>
                </a:lnTo>
                <a:lnTo>
                  <a:pt x="2319337" y="295275"/>
                </a:lnTo>
                <a:lnTo>
                  <a:pt x="2266950" y="400050"/>
                </a:lnTo>
                <a:lnTo>
                  <a:pt x="2224087" y="464343"/>
                </a:lnTo>
                <a:lnTo>
                  <a:pt x="2195512" y="495300"/>
                </a:lnTo>
                <a:lnTo>
                  <a:pt x="2164556" y="516731"/>
                </a:lnTo>
                <a:lnTo>
                  <a:pt x="2143125" y="526256"/>
                </a:lnTo>
                <a:lnTo>
                  <a:pt x="2112168" y="533400"/>
                </a:lnTo>
                <a:lnTo>
                  <a:pt x="2083593" y="528637"/>
                </a:lnTo>
                <a:lnTo>
                  <a:pt x="2026443" y="516731"/>
                </a:lnTo>
                <a:lnTo>
                  <a:pt x="1964531" y="504825"/>
                </a:lnTo>
                <a:lnTo>
                  <a:pt x="1902618" y="504825"/>
                </a:lnTo>
                <a:lnTo>
                  <a:pt x="1447800" y="492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16BABC-7A34-4CDD-BF26-A5E180A0BBA0}"/>
              </a:ext>
            </a:extLst>
          </p:cNvPr>
          <p:cNvSpPr/>
          <p:nvPr/>
        </p:nvSpPr>
        <p:spPr>
          <a:xfrm>
            <a:off x="5557838" y="5307013"/>
            <a:ext cx="747712" cy="666750"/>
          </a:xfrm>
          <a:custGeom>
            <a:avLst/>
            <a:gdLst>
              <a:gd name="connsiteX0" fmla="*/ 219075 w 747712"/>
              <a:gd name="connsiteY0" fmla="*/ 104775 h 666750"/>
              <a:gd name="connsiteX1" fmla="*/ 335756 w 747712"/>
              <a:gd name="connsiteY1" fmla="*/ 164307 h 666750"/>
              <a:gd name="connsiteX2" fmla="*/ 447675 w 747712"/>
              <a:gd name="connsiteY2" fmla="*/ 221457 h 666750"/>
              <a:gd name="connsiteX3" fmla="*/ 514350 w 747712"/>
              <a:gd name="connsiteY3" fmla="*/ 250032 h 666750"/>
              <a:gd name="connsiteX4" fmla="*/ 550068 w 747712"/>
              <a:gd name="connsiteY4" fmla="*/ 264319 h 666750"/>
              <a:gd name="connsiteX5" fmla="*/ 588168 w 747712"/>
              <a:gd name="connsiteY5" fmla="*/ 276225 h 666750"/>
              <a:gd name="connsiteX6" fmla="*/ 635793 w 747712"/>
              <a:gd name="connsiteY6" fmla="*/ 285750 h 666750"/>
              <a:gd name="connsiteX7" fmla="*/ 661987 w 747712"/>
              <a:gd name="connsiteY7" fmla="*/ 285750 h 666750"/>
              <a:gd name="connsiteX8" fmla="*/ 747712 w 747712"/>
              <a:gd name="connsiteY8" fmla="*/ 273844 h 666750"/>
              <a:gd name="connsiteX9" fmla="*/ 716756 w 747712"/>
              <a:gd name="connsiteY9" fmla="*/ 666750 h 666750"/>
              <a:gd name="connsiteX10" fmla="*/ 650081 w 747712"/>
              <a:gd name="connsiteY10" fmla="*/ 628650 h 666750"/>
              <a:gd name="connsiteX11" fmla="*/ 619125 w 747712"/>
              <a:gd name="connsiteY11" fmla="*/ 571500 h 666750"/>
              <a:gd name="connsiteX12" fmla="*/ 578643 w 747712"/>
              <a:gd name="connsiteY12" fmla="*/ 514350 h 666750"/>
              <a:gd name="connsiteX13" fmla="*/ 552450 w 747712"/>
              <a:gd name="connsiteY13" fmla="*/ 483394 h 666750"/>
              <a:gd name="connsiteX14" fmla="*/ 485775 w 747712"/>
              <a:gd name="connsiteY14" fmla="*/ 431007 h 666750"/>
              <a:gd name="connsiteX15" fmla="*/ 354806 w 747712"/>
              <a:gd name="connsiteY15" fmla="*/ 328613 h 666750"/>
              <a:gd name="connsiteX16" fmla="*/ 242887 w 747712"/>
              <a:gd name="connsiteY16" fmla="*/ 240507 h 666750"/>
              <a:gd name="connsiteX17" fmla="*/ 173831 w 747712"/>
              <a:gd name="connsiteY17" fmla="*/ 188119 h 666750"/>
              <a:gd name="connsiteX18" fmla="*/ 116681 w 747712"/>
              <a:gd name="connsiteY18" fmla="*/ 145257 h 666750"/>
              <a:gd name="connsiteX19" fmla="*/ 52387 w 747712"/>
              <a:gd name="connsiteY19" fmla="*/ 95250 h 666750"/>
              <a:gd name="connsiteX20" fmla="*/ 21431 w 747712"/>
              <a:gd name="connsiteY20" fmla="*/ 73819 h 666750"/>
              <a:gd name="connsiteX21" fmla="*/ 11906 w 747712"/>
              <a:gd name="connsiteY21" fmla="*/ 61913 h 666750"/>
              <a:gd name="connsiteX22" fmla="*/ 4762 w 747712"/>
              <a:gd name="connsiteY22" fmla="*/ 42863 h 666750"/>
              <a:gd name="connsiteX23" fmla="*/ 0 w 747712"/>
              <a:gd name="connsiteY23" fmla="*/ 26194 h 666750"/>
              <a:gd name="connsiteX24" fmla="*/ 4762 w 747712"/>
              <a:gd name="connsiteY24" fmla="*/ 4763 h 666750"/>
              <a:gd name="connsiteX25" fmla="*/ 19050 w 747712"/>
              <a:gd name="connsiteY25" fmla="*/ 0 h 666750"/>
              <a:gd name="connsiteX26" fmla="*/ 45243 w 747712"/>
              <a:gd name="connsiteY26" fmla="*/ 4763 h 666750"/>
              <a:gd name="connsiteX27" fmla="*/ 219075 w 747712"/>
              <a:gd name="connsiteY27" fmla="*/ 10477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7712" h="666750">
                <a:moveTo>
                  <a:pt x="219075" y="104775"/>
                </a:moveTo>
                <a:lnTo>
                  <a:pt x="335756" y="164307"/>
                </a:lnTo>
                <a:lnTo>
                  <a:pt x="447675" y="221457"/>
                </a:lnTo>
                <a:lnTo>
                  <a:pt x="514350" y="250032"/>
                </a:lnTo>
                <a:lnTo>
                  <a:pt x="550068" y="264319"/>
                </a:lnTo>
                <a:lnTo>
                  <a:pt x="588168" y="276225"/>
                </a:lnTo>
                <a:lnTo>
                  <a:pt x="635793" y="285750"/>
                </a:lnTo>
                <a:lnTo>
                  <a:pt x="661987" y="285750"/>
                </a:lnTo>
                <a:lnTo>
                  <a:pt x="747712" y="273844"/>
                </a:lnTo>
                <a:lnTo>
                  <a:pt x="716756" y="666750"/>
                </a:lnTo>
                <a:cubicBezTo>
                  <a:pt x="649403" y="625857"/>
                  <a:pt x="650081" y="600268"/>
                  <a:pt x="650081" y="628650"/>
                </a:cubicBezTo>
                <a:lnTo>
                  <a:pt x="619125" y="571500"/>
                </a:lnTo>
                <a:lnTo>
                  <a:pt x="578643" y="514350"/>
                </a:lnTo>
                <a:lnTo>
                  <a:pt x="552450" y="483394"/>
                </a:lnTo>
                <a:lnTo>
                  <a:pt x="485775" y="431007"/>
                </a:lnTo>
                <a:lnTo>
                  <a:pt x="354806" y="328613"/>
                </a:lnTo>
                <a:lnTo>
                  <a:pt x="242887" y="240507"/>
                </a:lnTo>
                <a:lnTo>
                  <a:pt x="173831" y="188119"/>
                </a:lnTo>
                <a:lnTo>
                  <a:pt x="116681" y="145257"/>
                </a:lnTo>
                <a:lnTo>
                  <a:pt x="52387" y="95250"/>
                </a:lnTo>
                <a:lnTo>
                  <a:pt x="21431" y="73819"/>
                </a:lnTo>
                <a:lnTo>
                  <a:pt x="11906" y="61913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4763"/>
                </a:lnTo>
                <a:lnTo>
                  <a:pt x="19050" y="0"/>
                </a:lnTo>
                <a:lnTo>
                  <a:pt x="45243" y="4763"/>
                </a:lnTo>
                <a:lnTo>
                  <a:pt x="219075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3B17D2D-053D-4C18-BD71-02CBDA2A33BE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CC16D7E-372B-4D7B-ACD7-8CEB54148EBB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76F4D25-9CA7-4D70-A5EE-A80E399E011F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8B0B9DA-27AD-4DC7-B8D2-0121C5244933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08F679B-210C-45E9-9FD3-4B4ED24AA7A5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66F3654-3DA2-4653-895E-AC668577BBF5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927B35D-AC18-471F-9C36-9719DB44A0C0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7AAED693-3205-437A-BBE4-9F11DB19E309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0745AC9-A254-4FBB-B749-3430F84860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F58E2DE-228F-4F26-943B-117F44F215C4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A24953DA-24BD-4EEC-A6DC-F7EEE15B0A68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F135E6F-599F-4925-BC28-E37462A489B0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28AC3B6-3A10-4215-A1ED-C2A2DDB7FA03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BA6DFA4-E48C-4586-B5D2-584452D9E74E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7FEA5B6-A09B-498E-ACD8-184339FC3611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96B7F702-AB3D-4697-9AD6-4635C6F35E98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3F3750F-80CD-42D6-BC03-9B1053E16F01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7DD786C-5CD4-44DF-A45B-454D62E5344E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C2601CF3-F742-4703-8441-27C6F181E048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2AFD186E-574F-4C3D-8609-C398B19AEA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BE295F66-6F69-4D99-B261-C5D2A95BCD6C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1439B085-21E3-4418-BB44-A2539BC4F320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9646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8" grpId="0" animBg="1"/>
      <p:bldP spid="19" grpId="0" animBg="1"/>
      <p:bldP spid="10" grpId="0" animBg="1"/>
      <p:bldP spid="11" grpId="0" animBg="1"/>
      <p:bldP spid="12" grpId="0" animBg="1"/>
      <p:bldP spid="13" grpId="0" animBg="1"/>
      <p:bldP spid="20" grpId="0" animBg="1"/>
      <p:bldP spid="2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BD7D0EB1-39F8-484C-B13C-7C09E2A2540A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3DBBD2-DD8A-4D86-99FD-94C90027E510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A5CB7C1D-CCBA-4431-B603-91FC49268EA0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CB1BBBD-7E1B-4E49-967E-43865CEDA7B4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534F3417-7B81-490A-AC2B-FFE9488A96A3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8329C1CC-5B67-40BE-8F33-15F2796C6836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3EF51C36-8A5F-475E-983C-22D1442EBD29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78E092-999E-4FB0-B6FC-FC024E67384C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FEF818EF-EE22-4B6E-81AD-C417A5A8395A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56F44A7E-3371-4C1F-AA50-9198CAF7ED46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30D68FF1-D9F2-4BD5-B4CB-1632F3E94A11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22933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FDD2166F-2F98-4D8F-8DE8-F9E7194B93D1}"/>
              </a:ext>
            </a:extLst>
          </p:cNvPr>
          <p:cNvSpPr/>
          <p:nvPr/>
        </p:nvSpPr>
        <p:spPr>
          <a:xfrm>
            <a:off x="3841752" y="2493963"/>
            <a:ext cx="1773238" cy="457200"/>
          </a:xfrm>
          <a:custGeom>
            <a:avLst/>
            <a:gdLst>
              <a:gd name="connsiteX0" fmla="*/ 692944 w 1774032"/>
              <a:gd name="connsiteY0" fmla="*/ 169069 h 457200"/>
              <a:gd name="connsiteX1" fmla="*/ 933450 w 1774032"/>
              <a:gd name="connsiteY1" fmla="*/ 128587 h 457200"/>
              <a:gd name="connsiteX2" fmla="*/ 1133475 w 1774032"/>
              <a:gd name="connsiteY2" fmla="*/ 85725 h 457200"/>
              <a:gd name="connsiteX3" fmla="*/ 1202532 w 1774032"/>
              <a:gd name="connsiteY3" fmla="*/ 76200 h 457200"/>
              <a:gd name="connsiteX4" fmla="*/ 1269207 w 1774032"/>
              <a:gd name="connsiteY4" fmla="*/ 64294 h 457200"/>
              <a:gd name="connsiteX5" fmla="*/ 1352550 w 1774032"/>
              <a:gd name="connsiteY5" fmla="*/ 40481 h 457200"/>
              <a:gd name="connsiteX6" fmla="*/ 1435894 w 1774032"/>
              <a:gd name="connsiteY6" fmla="*/ 9525 h 457200"/>
              <a:gd name="connsiteX7" fmla="*/ 1466850 w 1774032"/>
              <a:gd name="connsiteY7" fmla="*/ 0 h 457200"/>
              <a:gd name="connsiteX8" fmla="*/ 1497807 w 1774032"/>
              <a:gd name="connsiteY8" fmla="*/ 0 h 457200"/>
              <a:gd name="connsiteX9" fmla="*/ 1590675 w 1774032"/>
              <a:gd name="connsiteY9" fmla="*/ 7144 h 457200"/>
              <a:gd name="connsiteX10" fmla="*/ 1657350 w 1774032"/>
              <a:gd name="connsiteY10" fmla="*/ 19050 h 457200"/>
              <a:gd name="connsiteX11" fmla="*/ 1693069 w 1774032"/>
              <a:gd name="connsiteY11" fmla="*/ 30956 h 457200"/>
              <a:gd name="connsiteX12" fmla="*/ 1738313 w 1774032"/>
              <a:gd name="connsiteY12" fmla="*/ 52387 h 457200"/>
              <a:gd name="connsiteX13" fmla="*/ 1762125 w 1774032"/>
              <a:gd name="connsiteY13" fmla="*/ 69056 h 457200"/>
              <a:gd name="connsiteX14" fmla="*/ 1771650 w 1774032"/>
              <a:gd name="connsiteY14" fmla="*/ 80962 h 457200"/>
              <a:gd name="connsiteX15" fmla="*/ 1774032 w 1774032"/>
              <a:gd name="connsiteY15" fmla="*/ 104775 h 457200"/>
              <a:gd name="connsiteX16" fmla="*/ 1769269 w 1774032"/>
              <a:gd name="connsiteY16" fmla="*/ 128587 h 457200"/>
              <a:gd name="connsiteX17" fmla="*/ 1754982 w 1774032"/>
              <a:gd name="connsiteY17" fmla="*/ 154781 h 457200"/>
              <a:gd name="connsiteX18" fmla="*/ 1735932 w 1774032"/>
              <a:gd name="connsiteY18" fmla="*/ 176212 h 457200"/>
              <a:gd name="connsiteX19" fmla="*/ 1702594 w 1774032"/>
              <a:gd name="connsiteY19" fmla="*/ 195262 h 457200"/>
              <a:gd name="connsiteX20" fmla="*/ 1650207 w 1774032"/>
              <a:gd name="connsiteY20" fmla="*/ 214312 h 457200"/>
              <a:gd name="connsiteX21" fmla="*/ 1607344 w 1774032"/>
              <a:gd name="connsiteY21" fmla="*/ 219075 h 457200"/>
              <a:gd name="connsiteX22" fmla="*/ 1550194 w 1774032"/>
              <a:gd name="connsiteY22" fmla="*/ 223837 h 457200"/>
              <a:gd name="connsiteX23" fmla="*/ 1407319 w 1774032"/>
              <a:gd name="connsiteY23" fmla="*/ 238125 h 457200"/>
              <a:gd name="connsiteX24" fmla="*/ 1104900 w 1774032"/>
              <a:gd name="connsiteY24" fmla="*/ 269081 h 457200"/>
              <a:gd name="connsiteX25" fmla="*/ 914400 w 1774032"/>
              <a:gd name="connsiteY25" fmla="*/ 333375 h 457200"/>
              <a:gd name="connsiteX26" fmla="*/ 792957 w 1774032"/>
              <a:gd name="connsiteY26" fmla="*/ 350044 h 457200"/>
              <a:gd name="connsiteX27" fmla="*/ 590550 w 1774032"/>
              <a:gd name="connsiteY27" fmla="*/ 381000 h 457200"/>
              <a:gd name="connsiteX28" fmla="*/ 464344 w 1774032"/>
              <a:gd name="connsiteY28" fmla="*/ 400050 h 457200"/>
              <a:gd name="connsiteX29" fmla="*/ 435769 w 1774032"/>
              <a:gd name="connsiteY29" fmla="*/ 416719 h 457200"/>
              <a:gd name="connsiteX30" fmla="*/ 395288 w 1774032"/>
              <a:gd name="connsiteY30" fmla="*/ 435769 h 457200"/>
              <a:gd name="connsiteX31" fmla="*/ 354807 w 1774032"/>
              <a:gd name="connsiteY31" fmla="*/ 452437 h 457200"/>
              <a:gd name="connsiteX32" fmla="*/ 321469 w 1774032"/>
              <a:gd name="connsiteY32" fmla="*/ 457200 h 457200"/>
              <a:gd name="connsiteX33" fmla="*/ 283369 w 1774032"/>
              <a:gd name="connsiteY33" fmla="*/ 457200 h 457200"/>
              <a:gd name="connsiteX34" fmla="*/ 247650 w 1774032"/>
              <a:gd name="connsiteY34" fmla="*/ 450056 h 457200"/>
              <a:gd name="connsiteX35" fmla="*/ 214313 w 1774032"/>
              <a:gd name="connsiteY35" fmla="*/ 433387 h 457200"/>
              <a:gd name="connsiteX36" fmla="*/ 176213 w 1774032"/>
              <a:gd name="connsiteY36" fmla="*/ 400050 h 457200"/>
              <a:gd name="connsiteX37" fmla="*/ 107157 w 1774032"/>
              <a:gd name="connsiteY37" fmla="*/ 321469 h 457200"/>
              <a:gd name="connsiteX38" fmla="*/ 42863 w 1774032"/>
              <a:gd name="connsiteY38" fmla="*/ 223837 h 457200"/>
              <a:gd name="connsiteX39" fmla="*/ 7144 w 1774032"/>
              <a:gd name="connsiteY39" fmla="*/ 164306 h 457200"/>
              <a:gd name="connsiteX40" fmla="*/ 0 w 1774032"/>
              <a:gd name="connsiteY40" fmla="*/ 138112 h 457200"/>
              <a:gd name="connsiteX41" fmla="*/ 4763 w 1774032"/>
              <a:gd name="connsiteY41" fmla="*/ 121444 h 457200"/>
              <a:gd name="connsiteX42" fmla="*/ 16669 w 1774032"/>
              <a:gd name="connsiteY42" fmla="*/ 119062 h 457200"/>
              <a:gd name="connsiteX43" fmla="*/ 45244 w 1774032"/>
              <a:gd name="connsiteY43" fmla="*/ 126206 h 457200"/>
              <a:gd name="connsiteX44" fmla="*/ 83344 w 1774032"/>
              <a:gd name="connsiteY44" fmla="*/ 150019 h 457200"/>
              <a:gd name="connsiteX45" fmla="*/ 126207 w 1774032"/>
              <a:gd name="connsiteY45" fmla="*/ 173831 h 457200"/>
              <a:gd name="connsiteX46" fmla="*/ 164307 w 1774032"/>
              <a:gd name="connsiteY46" fmla="*/ 192881 h 457200"/>
              <a:gd name="connsiteX47" fmla="*/ 211932 w 1774032"/>
              <a:gd name="connsiteY47" fmla="*/ 207169 h 457200"/>
              <a:gd name="connsiteX48" fmla="*/ 278607 w 1774032"/>
              <a:gd name="connsiteY48" fmla="*/ 216694 h 457200"/>
              <a:gd name="connsiteX49" fmla="*/ 364332 w 1774032"/>
              <a:gd name="connsiteY49" fmla="*/ 223837 h 457200"/>
              <a:gd name="connsiteX50" fmla="*/ 435769 w 1774032"/>
              <a:gd name="connsiteY50" fmla="*/ 214312 h 457200"/>
              <a:gd name="connsiteX51" fmla="*/ 692944 w 1774032"/>
              <a:gd name="connsiteY51" fmla="*/ 1690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4032" h="457200">
                <a:moveTo>
                  <a:pt x="692944" y="169069"/>
                </a:moveTo>
                <a:lnTo>
                  <a:pt x="933450" y="128587"/>
                </a:lnTo>
                <a:lnTo>
                  <a:pt x="1133475" y="85725"/>
                </a:lnTo>
                <a:lnTo>
                  <a:pt x="1202532" y="76200"/>
                </a:lnTo>
                <a:lnTo>
                  <a:pt x="1269207" y="64294"/>
                </a:lnTo>
                <a:lnTo>
                  <a:pt x="1352550" y="40481"/>
                </a:lnTo>
                <a:lnTo>
                  <a:pt x="1435894" y="9525"/>
                </a:lnTo>
                <a:lnTo>
                  <a:pt x="1466850" y="0"/>
                </a:lnTo>
                <a:lnTo>
                  <a:pt x="1497807" y="0"/>
                </a:lnTo>
                <a:lnTo>
                  <a:pt x="1590675" y="7144"/>
                </a:lnTo>
                <a:lnTo>
                  <a:pt x="1657350" y="19050"/>
                </a:lnTo>
                <a:lnTo>
                  <a:pt x="1693069" y="30956"/>
                </a:lnTo>
                <a:lnTo>
                  <a:pt x="1738313" y="52387"/>
                </a:lnTo>
                <a:lnTo>
                  <a:pt x="1762125" y="69056"/>
                </a:lnTo>
                <a:lnTo>
                  <a:pt x="1771650" y="80962"/>
                </a:lnTo>
                <a:lnTo>
                  <a:pt x="1774032" y="104775"/>
                </a:lnTo>
                <a:lnTo>
                  <a:pt x="1769269" y="128587"/>
                </a:lnTo>
                <a:lnTo>
                  <a:pt x="1754982" y="154781"/>
                </a:lnTo>
                <a:lnTo>
                  <a:pt x="1735932" y="176212"/>
                </a:lnTo>
                <a:lnTo>
                  <a:pt x="1702594" y="195262"/>
                </a:lnTo>
                <a:lnTo>
                  <a:pt x="1650207" y="214312"/>
                </a:lnTo>
                <a:lnTo>
                  <a:pt x="1607344" y="219075"/>
                </a:lnTo>
                <a:lnTo>
                  <a:pt x="1550194" y="223837"/>
                </a:lnTo>
                <a:lnTo>
                  <a:pt x="1407319" y="238125"/>
                </a:lnTo>
                <a:lnTo>
                  <a:pt x="1104900" y="269081"/>
                </a:lnTo>
                <a:lnTo>
                  <a:pt x="914400" y="333375"/>
                </a:lnTo>
                <a:lnTo>
                  <a:pt x="792957" y="350044"/>
                </a:lnTo>
                <a:lnTo>
                  <a:pt x="590550" y="381000"/>
                </a:lnTo>
                <a:lnTo>
                  <a:pt x="464344" y="400050"/>
                </a:lnTo>
                <a:lnTo>
                  <a:pt x="435769" y="416719"/>
                </a:lnTo>
                <a:lnTo>
                  <a:pt x="395288" y="435769"/>
                </a:lnTo>
                <a:lnTo>
                  <a:pt x="354807" y="452437"/>
                </a:lnTo>
                <a:lnTo>
                  <a:pt x="321469" y="457200"/>
                </a:lnTo>
                <a:lnTo>
                  <a:pt x="283369" y="457200"/>
                </a:lnTo>
                <a:lnTo>
                  <a:pt x="247650" y="450056"/>
                </a:lnTo>
                <a:lnTo>
                  <a:pt x="214313" y="433387"/>
                </a:lnTo>
                <a:lnTo>
                  <a:pt x="176213" y="400050"/>
                </a:lnTo>
                <a:lnTo>
                  <a:pt x="107157" y="321469"/>
                </a:lnTo>
                <a:lnTo>
                  <a:pt x="42863" y="223837"/>
                </a:lnTo>
                <a:lnTo>
                  <a:pt x="7144" y="164306"/>
                </a:lnTo>
                <a:lnTo>
                  <a:pt x="0" y="138112"/>
                </a:lnTo>
                <a:lnTo>
                  <a:pt x="4763" y="121444"/>
                </a:lnTo>
                <a:lnTo>
                  <a:pt x="16669" y="119062"/>
                </a:lnTo>
                <a:lnTo>
                  <a:pt x="45244" y="126206"/>
                </a:lnTo>
                <a:lnTo>
                  <a:pt x="83344" y="150019"/>
                </a:lnTo>
                <a:lnTo>
                  <a:pt x="126207" y="173831"/>
                </a:lnTo>
                <a:lnTo>
                  <a:pt x="164307" y="192881"/>
                </a:lnTo>
                <a:lnTo>
                  <a:pt x="211932" y="207169"/>
                </a:lnTo>
                <a:lnTo>
                  <a:pt x="278607" y="216694"/>
                </a:lnTo>
                <a:lnTo>
                  <a:pt x="364332" y="223837"/>
                </a:lnTo>
                <a:lnTo>
                  <a:pt x="435769" y="214312"/>
                </a:lnTo>
                <a:lnTo>
                  <a:pt x="692944" y="1690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664F356-B017-4417-96E1-1EAF1AA3342E}"/>
              </a:ext>
            </a:extLst>
          </p:cNvPr>
          <p:cNvSpPr/>
          <p:nvPr/>
        </p:nvSpPr>
        <p:spPr>
          <a:xfrm>
            <a:off x="5691188" y="1719263"/>
            <a:ext cx="488950" cy="1643062"/>
          </a:xfrm>
          <a:custGeom>
            <a:avLst/>
            <a:gdLst>
              <a:gd name="connsiteX0" fmla="*/ 388143 w 488156"/>
              <a:gd name="connsiteY0" fmla="*/ 400050 h 1643062"/>
              <a:gd name="connsiteX1" fmla="*/ 376237 w 488156"/>
              <a:gd name="connsiteY1" fmla="*/ 257175 h 1643062"/>
              <a:gd name="connsiteX2" fmla="*/ 371475 w 488156"/>
              <a:gd name="connsiteY2" fmla="*/ 126206 h 1643062"/>
              <a:gd name="connsiteX3" fmla="*/ 333375 w 488156"/>
              <a:gd name="connsiteY3" fmla="*/ 102393 h 1643062"/>
              <a:gd name="connsiteX4" fmla="*/ 273843 w 488156"/>
              <a:gd name="connsiteY4" fmla="*/ 73818 h 1643062"/>
              <a:gd name="connsiteX5" fmla="*/ 226218 w 488156"/>
              <a:gd name="connsiteY5" fmla="*/ 54768 h 1643062"/>
              <a:gd name="connsiteX6" fmla="*/ 150018 w 488156"/>
              <a:gd name="connsiteY6" fmla="*/ 26193 h 1643062"/>
              <a:gd name="connsiteX7" fmla="*/ 83343 w 488156"/>
              <a:gd name="connsiteY7" fmla="*/ 7143 h 1643062"/>
              <a:gd name="connsiteX8" fmla="*/ 40481 w 488156"/>
              <a:gd name="connsiteY8" fmla="*/ 0 h 1643062"/>
              <a:gd name="connsiteX9" fmla="*/ 19050 w 488156"/>
              <a:gd name="connsiteY9" fmla="*/ 0 h 1643062"/>
              <a:gd name="connsiteX10" fmla="*/ 4762 w 488156"/>
              <a:gd name="connsiteY10" fmla="*/ 2381 h 1643062"/>
              <a:gd name="connsiteX11" fmla="*/ 0 w 488156"/>
              <a:gd name="connsiteY11" fmla="*/ 7143 h 1643062"/>
              <a:gd name="connsiteX12" fmla="*/ 0 w 488156"/>
              <a:gd name="connsiteY12" fmla="*/ 28575 h 1643062"/>
              <a:gd name="connsiteX13" fmla="*/ 11906 w 488156"/>
              <a:gd name="connsiteY13" fmla="*/ 50006 h 1643062"/>
              <a:gd name="connsiteX14" fmla="*/ 42862 w 488156"/>
              <a:gd name="connsiteY14" fmla="*/ 83343 h 1643062"/>
              <a:gd name="connsiteX15" fmla="*/ 95250 w 488156"/>
              <a:gd name="connsiteY15" fmla="*/ 150018 h 1643062"/>
              <a:gd name="connsiteX16" fmla="*/ 138112 w 488156"/>
              <a:gd name="connsiteY16" fmla="*/ 219075 h 1643062"/>
              <a:gd name="connsiteX17" fmla="*/ 152400 w 488156"/>
              <a:gd name="connsiteY17" fmla="*/ 264318 h 1643062"/>
              <a:gd name="connsiteX18" fmla="*/ 176212 w 488156"/>
              <a:gd name="connsiteY18" fmla="*/ 466725 h 1643062"/>
              <a:gd name="connsiteX19" fmla="*/ 209550 w 488156"/>
              <a:gd name="connsiteY19" fmla="*/ 728662 h 1643062"/>
              <a:gd name="connsiteX20" fmla="*/ 226218 w 488156"/>
              <a:gd name="connsiteY20" fmla="*/ 859631 h 1643062"/>
              <a:gd name="connsiteX21" fmla="*/ 240506 w 488156"/>
              <a:gd name="connsiteY21" fmla="*/ 957262 h 1643062"/>
              <a:gd name="connsiteX22" fmla="*/ 240506 w 488156"/>
              <a:gd name="connsiteY22" fmla="*/ 1088231 h 1643062"/>
              <a:gd name="connsiteX23" fmla="*/ 242887 w 488156"/>
              <a:gd name="connsiteY23" fmla="*/ 1335881 h 1643062"/>
              <a:gd name="connsiteX24" fmla="*/ 235743 w 488156"/>
              <a:gd name="connsiteY24" fmla="*/ 1393031 h 1643062"/>
              <a:gd name="connsiteX25" fmla="*/ 238125 w 488156"/>
              <a:gd name="connsiteY25" fmla="*/ 1423987 h 1643062"/>
              <a:gd name="connsiteX26" fmla="*/ 245268 w 488156"/>
              <a:gd name="connsiteY26" fmla="*/ 1457325 h 1643062"/>
              <a:gd name="connsiteX27" fmla="*/ 261937 w 488156"/>
              <a:gd name="connsiteY27" fmla="*/ 1495425 h 1643062"/>
              <a:gd name="connsiteX28" fmla="*/ 285750 w 488156"/>
              <a:gd name="connsiteY28" fmla="*/ 1531143 h 1643062"/>
              <a:gd name="connsiteX29" fmla="*/ 319087 w 488156"/>
              <a:gd name="connsiteY29" fmla="*/ 1574006 h 1643062"/>
              <a:gd name="connsiteX30" fmla="*/ 350043 w 488156"/>
              <a:gd name="connsiteY30" fmla="*/ 1607343 h 1643062"/>
              <a:gd name="connsiteX31" fmla="*/ 383381 w 488156"/>
              <a:gd name="connsiteY31" fmla="*/ 1633537 h 1643062"/>
              <a:gd name="connsiteX32" fmla="*/ 400050 w 488156"/>
              <a:gd name="connsiteY32" fmla="*/ 1643062 h 1643062"/>
              <a:gd name="connsiteX33" fmla="*/ 488156 w 488156"/>
              <a:gd name="connsiteY33" fmla="*/ 1512093 h 1643062"/>
              <a:gd name="connsiteX34" fmla="*/ 464343 w 488156"/>
              <a:gd name="connsiteY34" fmla="*/ 1226343 h 1643062"/>
              <a:gd name="connsiteX35" fmla="*/ 440531 w 488156"/>
              <a:gd name="connsiteY35" fmla="*/ 919162 h 1643062"/>
              <a:gd name="connsiteX36" fmla="*/ 416718 w 488156"/>
              <a:gd name="connsiteY36" fmla="*/ 745331 h 1643062"/>
              <a:gd name="connsiteX37" fmla="*/ 388143 w 488156"/>
              <a:gd name="connsiteY37" fmla="*/ 400050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6" h="1643062">
                <a:moveTo>
                  <a:pt x="388143" y="400050"/>
                </a:moveTo>
                <a:lnTo>
                  <a:pt x="376237" y="257175"/>
                </a:lnTo>
                <a:lnTo>
                  <a:pt x="371475" y="126206"/>
                </a:lnTo>
                <a:lnTo>
                  <a:pt x="333375" y="102393"/>
                </a:lnTo>
                <a:lnTo>
                  <a:pt x="273843" y="73818"/>
                </a:lnTo>
                <a:lnTo>
                  <a:pt x="226218" y="54768"/>
                </a:lnTo>
                <a:lnTo>
                  <a:pt x="150018" y="26193"/>
                </a:lnTo>
                <a:lnTo>
                  <a:pt x="83343" y="7143"/>
                </a:lnTo>
                <a:lnTo>
                  <a:pt x="40481" y="0"/>
                </a:lnTo>
                <a:lnTo>
                  <a:pt x="19050" y="0"/>
                </a:lnTo>
                <a:lnTo>
                  <a:pt x="4762" y="2381"/>
                </a:lnTo>
                <a:lnTo>
                  <a:pt x="0" y="7143"/>
                </a:lnTo>
                <a:lnTo>
                  <a:pt x="0" y="28575"/>
                </a:lnTo>
                <a:lnTo>
                  <a:pt x="11906" y="50006"/>
                </a:lnTo>
                <a:lnTo>
                  <a:pt x="42862" y="83343"/>
                </a:lnTo>
                <a:lnTo>
                  <a:pt x="95250" y="150018"/>
                </a:lnTo>
                <a:lnTo>
                  <a:pt x="138112" y="219075"/>
                </a:lnTo>
                <a:lnTo>
                  <a:pt x="152400" y="264318"/>
                </a:lnTo>
                <a:lnTo>
                  <a:pt x="176212" y="466725"/>
                </a:lnTo>
                <a:lnTo>
                  <a:pt x="209550" y="728662"/>
                </a:lnTo>
                <a:lnTo>
                  <a:pt x="226218" y="859631"/>
                </a:lnTo>
                <a:lnTo>
                  <a:pt x="240506" y="957262"/>
                </a:lnTo>
                <a:lnTo>
                  <a:pt x="240506" y="1088231"/>
                </a:lnTo>
                <a:cubicBezTo>
                  <a:pt x="241300" y="1170781"/>
                  <a:pt x="242093" y="1253331"/>
                  <a:pt x="242887" y="1335881"/>
                </a:cubicBezTo>
                <a:lnTo>
                  <a:pt x="235743" y="1393031"/>
                </a:lnTo>
                <a:lnTo>
                  <a:pt x="238125" y="1423987"/>
                </a:lnTo>
                <a:lnTo>
                  <a:pt x="245268" y="1457325"/>
                </a:lnTo>
                <a:lnTo>
                  <a:pt x="261937" y="1495425"/>
                </a:lnTo>
                <a:lnTo>
                  <a:pt x="285750" y="1531143"/>
                </a:lnTo>
                <a:lnTo>
                  <a:pt x="319087" y="1574006"/>
                </a:lnTo>
                <a:lnTo>
                  <a:pt x="350043" y="1607343"/>
                </a:lnTo>
                <a:lnTo>
                  <a:pt x="383381" y="1633537"/>
                </a:lnTo>
                <a:lnTo>
                  <a:pt x="400050" y="1643062"/>
                </a:lnTo>
                <a:lnTo>
                  <a:pt x="488156" y="1512093"/>
                </a:lnTo>
                <a:lnTo>
                  <a:pt x="464343" y="1226343"/>
                </a:lnTo>
                <a:lnTo>
                  <a:pt x="440531" y="919162"/>
                </a:lnTo>
                <a:lnTo>
                  <a:pt x="416718" y="745331"/>
                </a:lnTo>
                <a:lnTo>
                  <a:pt x="388143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50D95C3-4CBA-4FD0-9BBE-82DF02F79A15}"/>
              </a:ext>
            </a:extLst>
          </p:cNvPr>
          <p:cNvSpPr/>
          <p:nvPr/>
        </p:nvSpPr>
        <p:spPr>
          <a:xfrm>
            <a:off x="5248275" y="3543301"/>
            <a:ext cx="2838450" cy="466725"/>
          </a:xfrm>
          <a:custGeom>
            <a:avLst/>
            <a:gdLst>
              <a:gd name="connsiteX0" fmla="*/ 1076325 w 2838450"/>
              <a:gd name="connsiteY0" fmla="*/ 200025 h 466725"/>
              <a:gd name="connsiteX1" fmla="*/ 1576388 w 2838450"/>
              <a:gd name="connsiteY1" fmla="*/ 152400 h 466725"/>
              <a:gd name="connsiteX2" fmla="*/ 1940719 w 2838450"/>
              <a:gd name="connsiteY2" fmla="*/ 116681 h 466725"/>
              <a:gd name="connsiteX3" fmla="*/ 2216944 w 2838450"/>
              <a:gd name="connsiteY3" fmla="*/ 88106 h 466725"/>
              <a:gd name="connsiteX4" fmla="*/ 2240756 w 2838450"/>
              <a:gd name="connsiteY4" fmla="*/ 83344 h 466725"/>
              <a:gd name="connsiteX5" fmla="*/ 2278856 w 2838450"/>
              <a:gd name="connsiteY5" fmla="*/ 66675 h 466725"/>
              <a:gd name="connsiteX6" fmla="*/ 2314575 w 2838450"/>
              <a:gd name="connsiteY6" fmla="*/ 52388 h 466725"/>
              <a:gd name="connsiteX7" fmla="*/ 2366963 w 2838450"/>
              <a:gd name="connsiteY7" fmla="*/ 21431 h 466725"/>
              <a:gd name="connsiteX8" fmla="*/ 2395538 w 2838450"/>
              <a:gd name="connsiteY8" fmla="*/ 2381 h 466725"/>
              <a:gd name="connsiteX9" fmla="*/ 2409825 w 2838450"/>
              <a:gd name="connsiteY9" fmla="*/ 0 h 466725"/>
              <a:gd name="connsiteX10" fmla="*/ 2438400 w 2838450"/>
              <a:gd name="connsiteY10" fmla="*/ 4763 h 466725"/>
              <a:gd name="connsiteX11" fmla="*/ 2521744 w 2838450"/>
              <a:gd name="connsiteY11" fmla="*/ 26194 h 466725"/>
              <a:gd name="connsiteX12" fmla="*/ 2643188 w 2838450"/>
              <a:gd name="connsiteY12" fmla="*/ 66675 h 466725"/>
              <a:gd name="connsiteX13" fmla="*/ 2719388 w 2838450"/>
              <a:gd name="connsiteY13" fmla="*/ 97631 h 466725"/>
              <a:gd name="connsiteX14" fmla="*/ 2778919 w 2838450"/>
              <a:gd name="connsiteY14" fmla="*/ 130969 h 466725"/>
              <a:gd name="connsiteX15" fmla="*/ 2800350 w 2838450"/>
              <a:gd name="connsiteY15" fmla="*/ 147638 h 466725"/>
              <a:gd name="connsiteX16" fmla="*/ 2817019 w 2838450"/>
              <a:gd name="connsiteY16" fmla="*/ 166688 h 466725"/>
              <a:gd name="connsiteX17" fmla="*/ 2831306 w 2838450"/>
              <a:gd name="connsiteY17" fmla="*/ 195263 h 466725"/>
              <a:gd name="connsiteX18" fmla="*/ 2838450 w 2838450"/>
              <a:gd name="connsiteY18" fmla="*/ 226219 h 466725"/>
              <a:gd name="connsiteX19" fmla="*/ 2838450 w 2838450"/>
              <a:gd name="connsiteY19" fmla="*/ 245269 h 466725"/>
              <a:gd name="connsiteX20" fmla="*/ 2828925 w 2838450"/>
              <a:gd name="connsiteY20" fmla="*/ 264319 h 466725"/>
              <a:gd name="connsiteX21" fmla="*/ 2807494 w 2838450"/>
              <a:gd name="connsiteY21" fmla="*/ 280988 h 466725"/>
              <a:gd name="connsiteX22" fmla="*/ 2778919 w 2838450"/>
              <a:gd name="connsiteY22" fmla="*/ 288131 h 466725"/>
              <a:gd name="connsiteX23" fmla="*/ 2683669 w 2838450"/>
              <a:gd name="connsiteY23" fmla="*/ 288131 h 466725"/>
              <a:gd name="connsiteX24" fmla="*/ 2436019 w 2838450"/>
              <a:gd name="connsiteY24" fmla="*/ 288131 h 466725"/>
              <a:gd name="connsiteX25" fmla="*/ 2069306 w 2838450"/>
              <a:gd name="connsiteY25" fmla="*/ 290513 h 466725"/>
              <a:gd name="connsiteX26" fmla="*/ 1631156 w 2838450"/>
              <a:gd name="connsiteY26" fmla="*/ 304800 h 466725"/>
              <a:gd name="connsiteX27" fmla="*/ 1483519 w 2838450"/>
              <a:gd name="connsiteY27" fmla="*/ 314325 h 466725"/>
              <a:gd name="connsiteX28" fmla="*/ 1126331 w 2838450"/>
              <a:gd name="connsiteY28" fmla="*/ 354806 h 466725"/>
              <a:gd name="connsiteX29" fmla="*/ 931069 w 2838450"/>
              <a:gd name="connsiteY29" fmla="*/ 390525 h 466725"/>
              <a:gd name="connsiteX30" fmla="*/ 714375 w 2838450"/>
              <a:gd name="connsiteY30" fmla="*/ 426244 h 466725"/>
              <a:gd name="connsiteX31" fmla="*/ 488156 w 2838450"/>
              <a:gd name="connsiteY31" fmla="*/ 457200 h 466725"/>
              <a:gd name="connsiteX32" fmla="*/ 421481 w 2838450"/>
              <a:gd name="connsiteY32" fmla="*/ 466725 h 466725"/>
              <a:gd name="connsiteX33" fmla="*/ 388144 w 2838450"/>
              <a:gd name="connsiteY33" fmla="*/ 466725 h 466725"/>
              <a:gd name="connsiteX34" fmla="*/ 328613 w 2838450"/>
              <a:gd name="connsiteY34" fmla="*/ 459581 h 466725"/>
              <a:gd name="connsiteX35" fmla="*/ 266700 w 2838450"/>
              <a:gd name="connsiteY35" fmla="*/ 440531 h 466725"/>
              <a:gd name="connsiteX36" fmla="*/ 207169 w 2838450"/>
              <a:gd name="connsiteY36" fmla="*/ 411956 h 466725"/>
              <a:gd name="connsiteX37" fmla="*/ 142875 w 2838450"/>
              <a:gd name="connsiteY37" fmla="*/ 371475 h 466725"/>
              <a:gd name="connsiteX38" fmla="*/ 88106 w 2838450"/>
              <a:gd name="connsiteY38" fmla="*/ 328613 h 466725"/>
              <a:gd name="connsiteX39" fmla="*/ 33338 w 2838450"/>
              <a:gd name="connsiteY39" fmla="*/ 271463 h 466725"/>
              <a:gd name="connsiteX40" fmla="*/ 9525 w 2838450"/>
              <a:gd name="connsiteY40" fmla="*/ 238125 h 466725"/>
              <a:gd name="connsiteX41" fmla="*/ 0 w 2838450"/>
              <a:gd name="connsiteY41" fmla="*/ 211931 h 466725"/>
              <a:gd name="connsiteX42" fmla="*/ 0 w 2838450"/>
              <a:gd name="connsiteY42" fmla="*/ 200025 h 466725"/>
              <a:gd name="connsiteX43" fmla="*/ 2381 w 2838450"/>
              <a:gd name="connsiteY43" fmla="*/ 190500 h 466725"/>
              <a:gd name="connsiteX44" fmla="*/ 16669 w 2838450"/>
              <a:gd name="connsiteY44" fmla="*/ 185738 h 466725"/>
              <a:gd name="connsiteX45" fmla="*/ 38100 w 2838450"/>
              <a:gd name="connsiteY45" fmla="*/ 192881 h 466725"/>
              <a:gd name="connsiteX46" fmla="*/ 90488 w 2838450"/>
              <a:gd name="connsiteY46" fmla="*/ 216694 h 466725"/>
              <a:gd name="connsiteX47" fmla="*/ 145256 w 2838450"/>
              <a:gd name="connsiteY47" fmla="*/ 240506 h 466725"/>
              <a:gd name="connsiteX48" fmla="*/ 207169 w 2838450"/>
              <a:gd name="connsiteY48" fmla="*/ 254794 h 466725"/>
              <a:gd name="connsiteX49" fmla="*/ 264319 w 2838450"/>
              <a:gd name="connsiteY49" fmla="*/ 264319 h 466725"/>
              <a:gd name="connsiteX50" fmla="*/ 319088 w 2838450"/>
              <a:gd name="connsiteY50" fmla="*/ 266700 h 466725"/>
              <a:gd name="connsiteX51" fmla="*/ 459581 w 2838450"/>
              <a:gd name="connsiteY51" fmla="*/ 254794 h 466725"/>
              <a:gd name="connsiteX52" fmla="*/ 704850 w 2838450"/>
              <a:gd name="connsiteY52" fmla="*/ 233363 h 466725"/>
              <a:gd name="connsiteX53" fmla="*/ 1076325 w 2838450"/>
              <a:gd name="connsiteY53" fmla="*/ 2000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38450" h="466725">
                <a:moveTo>
                  <a:pt x="1076325" y="200025"/>
                </a:moveTo>
                <a:lnTo>
                  <a:pt x="1576388" y="152400"/>
                </a:lnTo>
                <a:lnTo>
                  <a:pt x="1940719" y="116681"/>
                </a:lnTo>
                <a:lnTo>
                  <a:pt x="2216944" y="88106"/>
                </a:lnTo>
                <a:lnTo>
                  <a:pt x="2240756" y="83344"/>
                </a:lnTo>
                <a:lnTo>
                  <a:pt x="2278856" y="66675"/>
                </a:lnTo>
                <a:lnTo>
                  <a:pt x="2314575" y="52388"/>
                </a:lnTo>
                <a:lnTo>
                  <a:pt x="2366963" y="21431"/>
                </a:lnTo>
                <a:lnTo>
                  <a:pt x="2395538" y="2381"/>
                </a:lnTo>
                <a:lnTo>
                  <a:pt x="2409825" y="0"/>
                </a:lnTo>
                <a:lnTo>
                  <a:pt x="2438400" y="4763"/>
                </a:lnTo>
                <a:lnTo>
                  <a:pt x="2521744" y="26194"/>
                </a:lnTo>
                <a:lnTo>
                  <a:pt x="2643188" y="66675"/>
                </a:lnTo>
                <a:lnTo>
                  <a:pt x="2719388" y="97631"/>
                </a:lnTo>
                <a:lnTo>
                  <a:pt x="2778919" y="130969"/>
                </a:lnTo>
                <a:lnTo>
                  <a:pt x="2800350" y="147638"/>
                </a:lnTo>
                <a:lnTo>
                  <a:pt x="2817019" y="166688"/>
                </a:lnTo>
                <a:lnTo>
                  <a:pt x="2831306" y="195263"/>
                </a:lnTo>
                <a:lnTo>
                  <a:pt x="2838450" y="226219"/>
                </a:lnTo>
                <a:lnTo>
                  <a:pt x="2838450" y="245269"/>
                </a:lnTo>
                <a:lnTo>
                  <a:pt x="2828925" y="264319"/>
                </a:lnTo>
                <a:lnTo>
                  <a:pt x="2807494" y="280988"/>
                </a:lnTo>
                <a:lnTo>
                  <a:pt x="2778919" y="288131"/>
                </a:lnTo>
                <a:lnTo>
                  <a:pt x="2683669" y="288131"/>
                </a:lnTo>
                <a:lnTo>
                  <a:pt x="2436019" y="288131"/>
                </a:lnTo>
                <a:lnTo>
                  <a:pt x="2069306" y="290513"/>
                </a:lnTo>
                <a:lnTo>
                  <a:pt x="1631156" y="304800"/>
                </a:lnTo>
                <a:lnTo>
                  <a:pt x="1483519" y="314325"/>
                </a:lnTo>
                <a:lnTo>
                  <a:pt x="1126331" y="354806"/>
                </a:lnTo>
                <a:lnTo>
                  <a:pt x="931069" y="390525"/>
                </a:lnTo>
                <a:lnTo>
                  <a:pt x="714375" y="426244"/>
                </a:lnTo>
                <a:lnTo>
                  <a:pt x="488156" y="457200"/>
                </a:lnTo>
                <a:lnTo>
                  <a:pt x="421481" y="466725"/>
                </a:lnTo>
                <a:lnTo>
                  <a:pt x="388144" y="466725"/>
                </a:lnTo>
                <a:lnTo>
                  <a:pt x="328613" y="459581"/>
                </a:lnTo>
                <a:lnTo>
                  <a:pt x="266700" y="440531"/>
                </a:lnTo>
                <a:lnTo>
                  <a:pt x="207169" y="411956"/>
                </a:lnTo>
                <a:lnTo>
                  <a:pt x="142875" y="371475"/>
                </a:lnTo>
                <a:lnTo>
                  <a:pt x="88106" y="328613"/>
                </a:lnTo>
                <a:lnTo>
                  <a:pt x="33338" y="271463"/>
                </a:lnTo>
                <a:lnTo>
                  <a:pt x="9525" y="238125"/>
                </a:lnTo>
                <a:lnTo>
                  <a:pt x="0" y="211931"/>
                </a:lnTo>
                <a:lnTo>
                  <a:pt x="0" y="200025"/>
                </a:lnTo>
                <a:lnTo>
                  <a:pt x="2381" y="190500"/>
                </a:lnTo>
                <a:lnTo>
                  <a:pt x="16669" y="185738"/>
                </a:lnTo>
                <a:lnTo>
                  <a:pt x="38100" y="192881"/>
                </a:lnTo>
                <a:lnTo>
                  <a:pt x="90488" y="216694"/>
                </a:lnTo>
                <a:lnTo>
                  <a:pt x="145256" y="240506"/>
                </a:lnTo>
                <a:lnTo>
                  <a:pt x="207169" y="254794"/>
                </a:lnTo>
                <a:lnTo>
                  <a:pt x="264319" y="264319"/>
                </a:lnTo>
                <a:lnTo>
                  <a:pt x="319088" y="266700"/>
                </a:lnTo>
                <a:lnTo>
                  <a:pt x="459581" y="254794"/>
                </a:lnTo>
                <a:lnTo>
                  <a:pt x="704850" y="233363"/>
                </a:lnTo>
                <a:lnTo>
                  <a:pt x="1076325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02FB2EE-8FBE-426F-B7D9-4187E2379236}"/>
              </a:ext>
            </a:extLst>
          </p:cNvPr>
          <p:cNvSpPr/>
          <p:nvPr/>
        </p:nvSpPr>
        <p:spPr>
          <a:xfrm>
            <a:off x="5127626" y="4364038"/>
            <a:ext cx="1038225" cy="1282700"/>
          </a:xfrm>
          <a:custGeom>
            <a:avLst/>
            <a:gdLst>
              <a:gd name="connsiteX0" fmla="*/ 542925 w 1038225"/>
              <a:gd name="connsiteY0" fmla="*/ 507207 h 1281113"/>
              <a:gd name="connsiteX1" fmla="*/ 616744 w 1038225"/>
              <a:gd name="connsiteY1" fmla="*/ 376238 h 1281113"/>
              <a:gd name="connsiteX2" fmla="*/ 671513 w 1038225"/>
              <a:gd name="connsiteY2" fmla="*/ 269082 h 1281113"/>
              <a:gd name="connsiteX3" fmla="*/ 692944 w 1038225"/>
              <a:gd name="connsiteY3" fmla="*/ 223838 h 1281113"/>
              <a:gd name="connsiteX4" fmla="*/ 695325 w 1038225"/>
              <a:gd name="connsiteY4" fmla="*/ 202407 h 1281113"/>
              <a:gd name="connsiteX5" fmla="*/ 695325 w 1038225"/>
              <a:gd name="connsiteY5" fmla="*/ 190500 h 1281113"/>
              <a:gd name="connsiteX6" fmla="*/ 685800 w 1038225"/>
              <a:gd name="connsiteY6" fmla="*/ 161925 h 1281113"/>
              <a:gd name="connsiteX7" fmla="*/ 671513 w 1038225"/>
              <a:gd name="connsiteY7" fmla="*/ 135732 h 1281113"/>
              <a:gd name="connsiteX8" fmla="*/ 638175 w 1038225"/>
              <a:gd name="connsiteY8" fmla="*/ 100013 h 1281113"/>
              <a:gd name="connsiteX9" fmla="*/ 614363 w 1038225"/>
              <a:gd name="connsiteY9" fmla="*/ 78582 h 1281113"/>
              <a:gd name="connsiteX10" fmla="*/ 600075 w 1038225"/>
              <a:gd name="connsiteY10" fmla="*/ 61913 h 1281113"/>
              <a:gd name="connsiteX11" fmla="*/ 592932 w 1038225"/>
              <a:gd name="connsiteY11" fmla="*/ 40482 h 1281113"/>
              <a:gd name="connsiteX12" fmla="*/ 590550 w 1038225"/>
              <a:gd name="connsiteY12" fmla="*/ 23813 h 1281113"/>
              <a:gd name="connsiteX13" fmla="*/ 595313 w 1038225"/>
              <a:gd name="connsiteY13" fmla="*/ 7144 h 1281113"/>
              <a:gd name="connsiteX14" fmla="*/ 604838 w 1038225"/>
              <a:gd name="connsiteY14" fmla="*/ 2382 h 1281113"/>
              <a:gd name="connsiteX15" fmla="*/ 623888 w 1038225"/>
              <a:gd name="connsiteY15" fmla="*/ 0 h 1281113"/>
              <a:gd name="connsiteX16" fmla="*/ 652463 w 1038225"/>
              <a:gd name="connsiteY16" fmla="*/ 4763 h 1281113"/>
              <a:gd name="connsiteX17" fmla="*/ 695325 w 1038225"/>
              <a:gd name="connsiteY17" fmla="*/ 21432 h 1281113"/>
              <a:gd name="connsiteX18" fmla="*/ 764382 w 1038225"/>
              <a:gd name="connsiteY18" fmla="*/ 54769 h 1281113"/>
              <a:gd name="connsiteX19" fmla="*/ 850107 w 1038225"/>
              <a:gd name="connsiteY19" fmla="*/ 104775 h 1281113"/>
              <a:gd name="connsiteX20" fmla="*/ 931069 w 1038225"/>
              <a:gd name="connsiteY20" fmla="*/ 159544 h 1281113"/>
              <a:gd name="connsiteX21" fmla="*/ 1000125 w 1038225"/>
              <a:gd name="connsiteY21" fmla="*/ 219075 h 1281113"/>
              <a:gd name="connsiteX22" fmla="*/ 1021557 w 1038225"/>
              <a:gd name="connsiteY22" fmla="*/ 233363 h 1281113"/>
              <a:gd name="connsiteX23" fmla="*/ 1033463 w 1038225"/>
              <a:gd name="connsiteY23" fmla="*/ 245269 h 1281113"/>
              <a:gd name="connsiteX24" fmla="*/ 1038225 w 1038225"/>
              <a:gd name="connsiteY24" fmla="*/ 257175 h 1281113"/>
              <a:gd name="connsiteX25" fmla="*/ 1038225 w 1038225"/>
              <a:gd name="connsiteY25" fmla="*/ 271463 h 1281113"/>
              <a:gd name="connsiteX26" fmla="*/ 1023938 w 1038225"/>
              <a:gd name="connsiteY26" fmla="*/ 297657 h 1281113"/>
              <a:gd name="connsiteX27" fmla="*/ 992982 w 1038225"/>
              <a:gd name="connsiteY27" fmla="*/ 326232 h 1281113"/>
              <a:gd name="connsiteX28" fmla="*/ 947738 w 1038225"/>
              <a:gd name="connsiteY28" fmla="*/ 354807 h 1281113"/>
              <a:gd name="connsiteX29" fmla="*/ 916782 w 1038225"/>
              <a:gd name="connsiteY29" fmla="*/ 388144 h 1281113"/>
              <a:gd name="connsiteX30" fmla="*/ 826294 w 1038225"/>
              <a:gd name="connsiteY30" fmla="*/ 511969 h 1281113"/>
              <a:gd name="connsiteX31" fmla="*/ 795338 w 1038225"/>
              <a:gd name="connsiteY31" fmla="*/ 552450 h 1281113"/>
              <a:gd name="connsiteX32" fmla="*/ 711994 w 1038225"/>
              <a:gd name="connsiteY32" fmla="*/ 657225 h 1281113"/>
              <a:gd name="connsiteX33" fmla="*/ 569119 w 1038225"/>
              <a:gd name="connsiteY33" fmla="*/ 828675 h 1281113"/>
              <a:gd name="connsiteX34" fmla="*/ 483394 w 1038225"/>
              <a:gd name="connsiteY34" fmla="*/ 923925 h 1281113"/>
              <a:gd name="connsiteX35" fmla="*/ 428625 w 1038225"/>
              <a:gd name="connsiteY35" fmla="*/ 981075 h 1281113"/>
              <a:gd name="connsiteX36" fmla="*/ 302419 w 1038225"/>
              <a:gd name="connsiteY36" fmla="*/ 1090613 h 1281113"/>
              <a:gd name="connsiteX37" fmla="*/ 140494 w 1038225"/>
              <a:gd name="connsiteY37" fmla="*/ 1221582 h 1281113"/>
              <a:gd name="connsiteX38" fmla="*/ 69057 w 1038225"/>
              <a:gd name="connsiteY38" fmla="*/ 1273969 h 1281113"/>
              <a:gd name="connsiteX39" fmla="*/ 52388 w 1038225"/>
              <a:gd name="connsiteY39" fmla="*/ 1278732 h 1281113"/>
              <a:gd name="connsiteX40" fmla="*/ 33338 w 1038225"/>
              <a:gd name="connsiteY40" fmla="*/ 1281113 h 1281113"/>
              <a:gd name="connsiteX41" fmla="*/ 14288 w 1038225"/>
              <a:gd name="connsiteY41" fmla="*/ 1281113 h 1281113"/>
              <a:gd name="connsiteX42" fmla="*/ 4763 w 1038225"/>
              <a:gd name="connsiteY42" fmla="*/ 1273969 h 1281113"/>
              <a:gd name="connsiteX43" fmla="*/ 0 w 1038225"/>
              <a:gd name="connsiteY43" fmla="*/ 1257300 h 1281113"/>
              <a:gd name="connsiteX44" fmla="*/ 23813 w 1038225"/>
              <a:gd name="connsiteY44" fmla="*/ 1228725 h 1281113"/>
              <a:gd name="connsiteX45" fmla="*/ 83344 w 1038225"/>
              <a:gd name="connsiteY45" fmla="*/ 1166813 h 1281113"/>
              <a:gd name="connsiteX46" fmla="*/ 159544 w 1038225"/>
              <a:gd name="connsiteY46" fmla="*/ 1078707 h 1281113"/>
              <a:gd name="connsiteX47" fmla="*/ 250032 w 1038225"/>
              <a:gd name="connsiteY47" fmla="*/ 966788 h 1281113"/>
              <a:gd name="connsiteX48" fmla="*/ 323850 w 1038225"/>
              <a:gd name="connsiteY48" fmla="*/ 864394 h 1281113"/>
              <a:gd name="connsiteX49" fmla="*/ 414338 w 1038225"/>
              <a:gd name="connsiteY49" fmla="*/ 728663 h 1281113"/>
              <a:gd name="connsiteX50" fmla="*/ 542925 w 1038225"/>
              <a:gd name="connsiteY50" fmla="*/ 50720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281113">
                <a:moveTo>
                  <a:pt x="542925" y="507207"/>
                </a:moveTo>
                <a:lnTo>
                  <a:pt x="616744" y="376238"/>
                </a:lnTo>
                <a:lnTo>
                  <a:pt x="671513" y="269082"/>
                </a:lnTo>
                <a:lnTo>
                  <a:pt x="692944" y="223838"/>
                </a:lnTo>
                <a:lnTo>
                  <a:pt x="695325" y="202407"/>
                </a:lnTo>
                <a:lnTo>
                  <a:pt x="695325" y="190500"/>
                </a:lnTo>
                <a:lnTo>
                  <a:pt x="685800" y="161925"/>
                </a:lnTo>
                <a:lnTo>
                  <a:pt x="671513" y="135732"/>
                </a:lnTo>
                <a:lnTo>
                  <a:pt x="638175" y="100013"/>
                </a:lnTo>
                <a:lnTo>
                  <a:pt x="614363" y="78582"/>
                </a:lnTo>
                <a:lnTo>
                  <a:pt x="600075" y="61913"/>
                </a:lnTo>
                <a:lnTo>
                  <a:pt x="592932" y="40482"/>
                </a:lnTo>
                <a:lnTo>
                  <a:pt x="590550" y="23813"/>
                </a:lnTo>
                <a:lnTo>
                  <a:pt x="595313" y="7144"/>
                </a:lnTo>
                <a:lnTo>
                  <a:pt x="604838" y="2382"/>
                </a:lnTo>
                <a:lnTo>
                  <a:pt x="623888" y="0"/>
                </a:lnTo>
                <a:lnTo>
                  <a:pt x="652463" y="4763"/>
                </a:lnTo>
                <a:lnTo>
                  <a:pt x="695325" y="21432"/>
                </a:lnTo>
                <a:lnTo>
                  <a:pt x="764382" y="54769"/>
                </a:lnTo>
                <a:lnTo>
                  <a:pt x="850107" y="104775"/>
                </a:lnTo>
                <a:lnTo>
                  <a:pt x="931069" y="159544"/>
                </a:lnTo>
                <a:lnTo>
                  <a:pt x="1000125" y="219075"/>
                </a:lnTo>
                <a:lnTo>
                  <a:pt x="1021557" y="233363"/>
                </a:lnTo>
                <a:lnTo>
                  <a:pt x="1033463" y="245269"/>
                </a:lnTo>
                <a:lnTo>
                  <a:pt x="1038225" y="257175"/>
                </a:lnTo>
                <a:lnTo>
                  <a:pt x="1038225" y="271463"/>
                </a:lnTo>
                <a:lnTo>
                  <a:pt x="1023938" y="297657"/>
                </a:lnTo>
                <a:lnTo>
                  <a:pt x="992982" y="326232"/>
                </a:lnTo>
                <a:lnTo>
                  <a:pt x="947738" y="354807"/>
                </a:lnTo>
                <a:lnTo>
                  <a:pt x="916782" y="388144"/>
                </a:lnTo>
                <a:lnTo>
                  <a:pt x="826294" y="511969"/>
                </a:lnTo>
                <a:lnTo>
                  <a:pt x="795338" y="552450"/>
                </a:lnTo>
                <a:lnTo>
                  <a:pt x="711994" y="657225"/>
                </a:lnTo>
                <a:lnTo>
                  <a:pt x="569119" y="828675"/>
                </a:lnTo>
                <a:lnTo>
                  <a:pt x="483394" y="923925"/>
                </a:lnTo>
                <a:lnTo>
                  <a:pt x="428625" y="981075"/>
                </a:lnTo>
                <a:lnTo>
                  <a:pt x="302419" y="1090613"/>
                </a:lnTo>
                <a:lnTo>
                  <a:pt x="140494" y="1221582"/>
                </a:lnTo>
                <a:lnTo>
                  <a:pt x="69057" y="1273969"/>
                </a:lnTo>
                <a:lnTo>
                  <a:pt x="52388" y="1278732"/>
                </a:lnTo>
                <a:lnTo>
                  <a:pt x="33338" y="1281113"/>
                </a:lnTo>
                <a:lnTo>
                  <a:pt x="14288" y="1281113"/>
                </a:lnTo>
                <a:lnTo>
                  <a:pt x="4763" y="1273969"/>
                </a:lnTo>
                <a:lnTo>
                  <a:pt x="0" y="1257300"/>
                </a:lnTo>
                <a:lnTo>
                  <a:pt x="23813" y="1228725"/>
                </a:lnTo>
                <a:lnTo>
                  <a:pt x="83344" y="1166813"/>
                </a:lnTo>
                <a:lnTo>
                  <a:pt x="159544" y="1078707"/>
                </a:lnTo>
                <a:lnTo>
                  <a:pt x="250032" y="966788"/>
                </a:lnTo>
                <a:lnTo>
                  <a:pt x="323850" y="864394"/>
                </a:lnTo>
                <a:lnTo>
                  <a:pt x="414338" y="728663"/>
                </a:lnTo>
                <a:lnTo>
                  <a:pt x="542925" y="5072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5E03744A-B017-42DC-9133-EAD3A1962B4C}"/>
              </a:ext>
            </a:extLst>
          </p:cNvPr>
          <p:cNvSpPr/>
          <p:nvPr/>
        </p:nvSpPr>
        <p:spPr>
          <a:xfrm rot="16200000">
            <a:off x="2667797" y="3444082"/>
            <a:ext cx="4306887" cy="571500"/>
          </a:xfrm>
          <a:custGeom>
            <a:avLst/>
            <a:gdLst>
              <a:gd name="connsiteX0" fmla="*/ 1475750 w 4307212"/>
              <a:gd name="connsiteY0" fmla="*/ 215361 h 571941"/>
              <a:gd name="connsiteX1" fmla="*/ 1888818 w 4307212"/>
              <a:gd name="connsiteY1" fmla="*/ 215361 h 571941"/>
              <a:gd name="connsiteX2" fmla="*/ 2051221 w 4307212"/>
              <a:gd name="connsiteY2" fmla="*/ 215361 h 571941"/>
              <a:gd name="connsiteX3" fmla="*/ 2499595 w 4307212"/>
              <a:gd name="connsiteY3" fmla="*/ 215361 h 571941"/>
              <a:gd name="connsiteX4" fmla="*/ 3064476 w 4307212"/>
              <a:gd name="connsiteY4" fmla="*/ 215361 h 571941"/>
              <a:gd name="connsiteX5" fmla="*/ 3512849 w 4307212"/>
              <a:gd name="connsiteY5" fmla="*/ 215361 h 571941"/>
              <a:gd name="connsiteX6" fmla="*/ 3940040 w 4307212"/>
              <a:gd name="connsiteY6" fmla="*/ 215361 h 571941"/>
              <a:gd name="connsiteX7" fmla="*/ 4003589 w 4307212"/>
              <a:gd name="connsiteY7" fmla="*/ 211830 h 571941"/>
              <a:gd name="connsiteX8" fmla="*/ 4053016 w 4307212"/>
              <a:gd name="connsiteY8" fmla="*/ 197708 h 571941"/>
              <a:gd name="connsiteX9" fmla="*/ 4095382 w 4307212"/>
              <a:gd name="connsiteY9" fmla="*/ 180056 h 571941"/>
              <a:gd name="connsiteX10" fmla="*/ 4144809 w 4307212"/>
              <a:gd name="connsiteY10" fmla="*/ 148281 h 571941"/>
              <a:gd name="connsiteX11" fmla="*/ 4165992 w 4307212"/>
              <a:gd name="connsiteY11" fmla="*/ 123568 h 571941"/>
              <a:gd name="connsiteX12" fmla="*/ 4187175 w 4307212"/>
              <a:gd name="connsiteY12" fmla="*/ 98854 h 571941"/>
              <a:gd name="connsiteX13" fmla="*/ 4211889 w 4307212"/>
              <a:gd name="connsiteY13" fmla="*/ 52958 h 571941"/>
              <a:gd name="connsiteX14" fmla="*/ 4229541 w 4307212"/>
              <a:gd name="connsiteY14" fmla="*/ 28244 h 571941"/>
              <a:gd name="connsiteX15" fmla="*/ 4247194 w 4307212"/>
              <a:gd name="connsiteY15" fmla="*/ 14122 h 571941"/>
              <a:gd name="connsiteX16" fmla="*/ 4271907 w 4307212"/>
              <a:gd name="connsiteY16" fmla="*/ 0 h 571941"/>
              <a:gd name="connsiteX17" fmla="*/ 4286029 w 4307212"/>
              <a:gd name="connsiteY17" fmla="*/ 3530 h 571941"/>
              <a:gd name="connsiteX18" fmla="*/ 4293090 w 4307212"/>
              <a:gd name="connsiteY18" fmla="*/ 10591 h 571941"/>
              <a:gd name="connsiteX19" fmla="*/ 4303682 w 4307212"/>
              <a:gd name="connsiteY19" fmla="*/ 31774 h 571941"/>
              <a:gd name="connsiteX20" fmla="*/ 4307212 w 4307212"/>
              <a:gd name="connsiteY20" fmla="*/ 56488 h 571941"/>
              <a:gd name="connsiteX21" fmla="*/ 4303682 w 4307212"/>
              <a:gd name="connsiteY21" fmla="*/ 127098 h 571941"/>
              <a:gd name="connsiteX22" fmla="*/ 4286029 w 4307212"/>
              <a:gd name="connsiteY22" fmla="*/ 208300 h 571941"/>
              <a:gd name="connsiteX23" fmla="*/ 4254255 w 4307212"/>
              <a:gd name="connsiteY23" fmla="*/ 300093 h 571941"/>
              <a:gd name="connsiteX24" fmla="*/ 4211889 w 4307212"/>
              <a:gd name="connsiteY24" fmla="*/ 374233 h 571941"/>
              <a:gd name="connsiteX25" fmla="*/ 4130687 w 4307212"/>
              <a:gd name="connsiteY25" fmla="*/ 483679 h 571941"/>
              <a:gd name="connsiteX26" fmla="*/ 4077730 w 4307212"/>
              <a:gd name="connsiteY26" fmla="*/ 536636 h 571941"/>
              <a:gd name="connsiteX27" fmla="*/ 4042425 w 4307212"/>
              <a:gd name="connsiteY27" fmla="*/ 561350 h 571941"/>
              <a:gd name="connsiteX28" fmla="*/ 4017711 w 4307212"/>
              <a:gd name="connsiteY28" fmla="*/ 571941 h 571941"/>
              <a:gd name="connsiteX29" fmla="*/ 4000059 w 4307212"/>
              <a:gd name="connsiteY29" fmla="*/ 571941 h 571941"/>
              <a:gd name="connsiteX30" fmla="*/ 3971815 w 4307212"/>
              <a:gd name="connsiteY30" fmla="*/ 557819 h 571941"/>
              <a:gd name="connsiteX31" fmla="*/ 3950631 w 4307212"/>
              <a:gd name="connsiteY31" fmla="*/ 526045 h 571941"/>
              <a:gd name="connsiteX32" fmla="*/ 3918857 w 4307212"/>
              <a:gd name="connsiteY32" fmla="*/ 473087 h 571941"/>
              <a:gd name="connsiteX33" fmla="*/ 3897674 w 4307212"/>
              <a:gd name="connsiteY33" fmla="*/ 451904 h 571941"/>
              <a:gd name="connsiteX34" fmla="*/ 3865899 w 4307212"/>
              <a:gd name="connsiteY34" fmla="*/ 437782 h 571941"/>
              <a:gd name="connsiteX35" fmla="*/ 3685844 w 4307212"/>
              <a:gd name="connsiteY35" fmla="*/ 437782 h 571941"/>
              <a:gd name="connsiteX36" fmla="*/ 3403404 w 4307212"/>
              <a:gd name="connsiteY36" fmla="*/ 441313 h 571941"/>
              <a:gd name="connsiteX37" fmla="*/ 3248062 w 4307212"/>
              <a:gd name="connsiteY37" fmla="*/ 437782 h 571941"/>
              <a:gd name="connsiteX38" fmla="*/ 3096250 w 4307212"/>
              <a:gd name="connsiteY38" fmla="*/ 434252 h 571941"/>
              <a:gd name="connsiteX39" fmla="*/ 2859706 w 4307212"/>
              <a:gd name="connsiteY39" fmla="*/ 427191 h 571941"/>
              <a:gd name="connsiteX40" fmla="*/ 2520778 w 4307212"/>
              <a:gd name="connsiteY40" fmla="*/ 416599 h 571941"/>
              <a:gd name="connsiteX41" fmla="*/ 2333662 w 4307212"/>
              <a:gd name="connsiteY41" fmla="*/ 413069 h 571941"/>
              <a:gd name="connsiteX42" fmla="*/ 1888818 w 4307212"/>
              <a:gd name="connsiteY42" fmla="*/ 420130 h 571941"/>
              <a:gd name="connsiteX43" fmla="*/ 1366304 w 4307212"/>
              <a:gd name="connsiteY43" fmla="*/ 427191 h 571941"/>
              <a:gd name="connsiteX44" fmla="*/ 1073272 w 4307212"/>
              <a:gd name="connsiteY44" fmla="*/ 430721 h 571941"/>
              <a:gd name="connsiteX45" fmla="*/ 769649 w 4307212"/>
              <a:gd name="connsiteY45" fmla="*/ 437782 h 571941"/>
              <a:gd name="connsiteX46" fmla="*/ 600185 w 4307212"/>
              <a:gd name="connsiteY46" fmla="*/ 437782 h 571941"/>
              <a:gd name="connsiteX47" fmla="*/ 458965 w 4307212"/>
              <a:gd name="connsiteY47" fmla="*/ 437782 h 571941"/>
              <a:gd name="connsiteX48" fmla="*/ 356581 w 4307212"/>
              <a:gd name="connsiteY48" fmla="*/ 427191 h 571941"/>
              <a:gd name="connsiteX49" fmla="*/ 233013 w 4307212"/>
              <a:gd name="connsiteY49" fmla="*/ 406008 h 571941"/>
              <a:gd name="connsiteX50" fmla="*/ 165933 w 4307212"/>
              <a:gd name="connsiteY50" fmla="*/ 388355 h 571941"/>
              <a:gd name="connsiteX51" fmla="*/ 109445 w 4307212"/>
              <a:gd name="connsiteY51" fmla="*/ 367172 h 571941"/>
              <a:gd name="connsiteX52" fmla="*/ 74140 w 4307212"/>
              <a:gd name="connsiteY52" fmla="*/ 349520 h 571941"/>
              <a:gd name="connsiteX53" fmla="*/ 35305 w 4307212"/>
              <a:gd name="connsiteY53" fmla="*/ 314215 h 571941"/>
              <a:gd name="connsiteX54" fmla="*/ 7061 w 4307212"/>
              <a:gd name="connsiteY54" fmla="*/ 278910 h 571941"/>
              <a:gd name="connsiteX55" fmla="*/ 0 w 4307212"/>
              <a:gd name="connsiteY55" fmla="*/ 261257 h 571941"/>
              <a:gd name="connsiteX56" fmla="*/ 3530 w 4307212"/>
              <a:gd name="connsiteY56" fmla="*/ 247135 h 571941"/>
              <a:gd name="connsiteX57" fmla="*/ 21183 w 4307212"/>
              <a:gd name="connsiteY57" fmla="*/ 222422 h 571941"/>
              <a:gd name="connsiteX58" fmla="*/ 56488 w 4307212"/>
              <a:gd name="connsiteY58" fmla="*/ 190647 h 571941"/>
              <a:gd name="connsiteX59" fmla="*/ 522514 w 4307212"/>
              <a:gd name="connsiteY59" fmla="*/ 204769 h 571941"/>
              <a:gd name="connsiteX60" fmla="*/ 582533 w 4307212"/>
              <a:gd name="connsiteY60" fmla="*/ 215361 h 571941"/>
              <a:gd name="connsiteX61" fmla="*/ 723753 w 4307212"/>
              <a:gd name="connsiteY61" fmla="*/ 215361 h 571941"/>
              <a:gd name="connsiteX62" fmla="*/ 1048559 w 4307212"/>
              <a:gd name="connsiteY62" fmla="*/ 215361 h 571941"/>
              <a:gd name="connsiteX63" fmla="*/ 1475750 w 4307212"/>
              <a:gd name="connsiteY63" fmla="*/ 215361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07212" h="571941">
                <a:moveTo>
                  <a:pt x="1475750" y="215361"/>
                </a:moveTo>
                <a:lnTo>
                  <a:pt x="1888818" y="215361"/>
                </a:lnTo>
                <a:lnTo>
                  <a:pt x="2051221" y="215361"/>
                </a:lnTo>
                <a:lnTo>
                  <a:pt x="2499595" y="215361"/>
                </a:lnTo>
                <a:lnTo>
                  <a:pt x="3064476" y="215361"/>
                </a:lnTo>
                <a:lnTo>
                  <a:pt x="3512849" y="215361"/>
                </a:lnTo>
                <a:lnTo>
                  <a:pt x="3940040" y="215361"/>
                </a:lnTo>
                <a:lnTo>
                  <a:pt x="4003589" y="211830"/>
                </a:lnTo>
                <a:lnTo>
                  <a:pt x="4053016" y="197708"/>
                </a:lnTo>
                <a:lnTo>
                  <a:pt x="4095382" y="180056"/>
                </a:lnTo>
                <a:lnTo>
                  <a:pt x="4144809" y="148281"/>
                </a:lnTo>
                <a:lnTo>
                  <a:pt x="4165992" y="123568"/>
                </a:lnTo>
                <a:lnTo>
                  <a:pt x="4187175" y="98854"/>
                </a:lnTo>
                <a:lnTo>
                  <a:pt x="4211889" y="52958"/>
                </a:lnTo>
                <a:lnTo>
                  <a:pt x="4229541" y="28244"/>
                </a:lnTo>
                <a:lnTo>
                  <a:pt x="4247194" y="14122"/>
                </a:lnTo>
                <a:lnTo>
                  <a:pt x="4271907" y="0"/>
                </a:lnTo>
                <a:lnTo>
                  <a:pt x="4286029" y="3530"/>
                </a:lnTo>
                <a:lnTo>
                  <a:pt x="4293090" y="10591"/>
                </a:lnTo>
                <a:lnTo>
                  <a:pt x="4303682" y="31774"/>
                </a:lnTo>
                <a:lnTo>
                  <a:pt x="4307212" y="56488"/>
                </a:lnTo>
                <a:lnTo>
                  <a:pt x="4303682" y="127098"/>
                </a:lnTo>
                <a:lnTo>
                  <a:pt x="4286029" y="208300"/>
                </a:lnTo>
                <a:lnTo>
                  <a:pt x="4254255" y="300093"/>
                </a:lnTo>
                <a:lnTo>
                  <a:pt x="4211889" y="374233"/>
                </a:lnTo>
                <a:lnTo>
                  <a:pt x="4130687" y="483679"/>
                </a:lnTo>
                <a:lnTo>
                  <a:pt x="4077730" y="536636"/>
                </a:lnTo>
                <a:lnTo>
                  <a:pt x="4042425" y="561350"/>
                </a:lnTo>
                <a:lnTo>
                  <a:pt x="4017711" y="571941"/>
                </a:lnTo>
                <a:lnTo>
                  <a:pt x="4000059" y="571941"/>
                </a:lnTo>
                <a:lnTo>
                  <a:pt x="3971815" y="557819"/>
                </a:lnTo>
                <a:lnTo>
                  <a:pt x="3950631" y="526045"/>
                </a:lnTo>
                <a:lnTo>
                  <a:pt x="3918857" y="473087"/>
                </a:lnTo>
                <a:lnTo>
                  <a:pt x="3897674" y="451904"/>
                </a:lnTo>
                <a:lnTo>
                  <a:pt x="3865899" y="437782"/>
                </a:lnTo>
                <a:lnTo>
                  <a:pt x="3685844" y="437782"/>
                </a:lnTo>
                <a:lnTo>
                  <a:pt x="3403404" y="441313"/>
                </a:lnTo>
                <a:lnTo>
                  <a:pt x="3248062" y="437782"/>
                </a:lnTo>
                <a:lnTo>
                  <a:pt x="3096250" y="434252"/>
                </a:lnTo>
                <a:lnTo>
                  <a:pt x="2859706" y="427191"/>
                </a:lnTo>
                <a:lnTo>
                  <a:pt x="2520778" y="416599"/>
                </a:lnTo>
                <a:lnTo>
                  <a:pt x="2333662" y="413069"/>
                </a:lnTo>
                <a:lnTo>
                  <a:pt x="1888818" y="420130"/>
                </a:lnTo>
                <a:lnTo>
                  <a:pt x="1366304" y="427191"/>
                </a:lnTo>
                <a:lnTo>
                  <a:pt x="1073272" y="430721"/>
                </a:lnTo>
                <a:lnTo>
                  <a:pt x="769649" y="437782"/>
                </a:lnTo>
                <a:lnTo>
                  <a:pt x="600185" y="437782"/>
                </a:lnTo>
                <a:lnTo>
                  <a:pt x="458965" y="437782"/>
                </a:lnTo>
                <a:lnTo>
                  <a:pt x="356581" y="427191"/>
                </a:lnTo>
                <a:lnTo>
                  <a:pt x="233013" y="406008"/>
                </a:lnTo>
                <a:lnTo>
                  <a:pt x="165933" y="388355"/>
                </a:lnTo>
                <a:lnTo>
                  <a:pt x="109445" y="367172"/>
                </a:lnTo>
                <a:lnTo>
                  <a:pt x="74140" y="349520"/>
                </a:lnTo>
                <a:lnTo>
                  <a:pt x="35305" y="314215"/>
                </a:lnTo>
                <a:lnTo>
                  <a:pt x="7061" y="278910"/>
                </a:lnTo>
                <a:lnTo>
                  <a:pt x="0" y="261257"/>
                </a:lnTo>
                <a:lnTo>
                  <a:pt x="3530" y="247135"/>
                </a:lnTo>
                <a:lnTo>
                  <a:pt x="21183" y="222422"/>
                </a:lnTo>
                <a:lnTo>
                  <a:pt x="56488" y="190647"/>
                </a:lnTo>
                <a:lnTo>
                  <a:pt x="522514" y="204769"/>
                </a:lnTo>
                <a:lnTo>
                  <a:pt x="582533" y="215361"/>
                </a:lnTo>
                <a:lnTo>
                  <a:pt x="723753" y="215361"/>
                </a:lnTo>
                <a:lnTo>
                  <a:pt x="1048559" y="215361"/>
                </a:lnTo>
                <a:lnTo>
                  <a:pt x="1475750" y="21536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EC7BBDD9-B261-46BC-8E06-DB292731C06C}"/>
              </a:ext>
            </a:extLst>
          </p:cNvPr>
          <p:cNvSpPr/>
          <p:nvPr/>
        </p:nvSpPr>
        <p:spPr>
          <a:xfrm rot="16200000">
            <a:off x="4185444" y="5276056"/>
            <a:ext cx="622300" cy="585788"/>
          </a:xfrm>
          <a:custGeom>
            <a:avLst/>
            <a:gdLst>
              <a:gd name="connsiteX0" fmla="*/ 409575 w 621507"/>
              <a:gd name="connsiteY0" fmla="*/ 207168 h 585787"/>
              <a:gd name="connsiteX1" fmla="*/ 276225 w 621507"/>
              <a:gd name="connsiteY1" fmla="*/ 357187 h 585787"/>
              <a:gd name="connsiteX2" fmla="*/ 223838 w 621507"/>
              <a:gd name="connsiteY2" fmla="*/ 409575 h 585787"/>
              <a:gd name="connsiteX3" fmla="*/ 185738 w 621507"/>
              <a:gd name="connsiteY3" fmla="*/ 438150 h 585787"/>
              <a:gd name="connsiteX4" fmla="*/ 133350 w 621507"/>
              <a:gd name="connsiteY4" fmla="*/ 466725 h 585787"/>
              <a:gd name="connsiteX5" fmla="*/ 92869 w 621507"/>
              <a:gd name="connsiteY5" fmla="*/ 490537 h 585787"/>
              <a:gd name="connsiteX6" fmla="*/ 52388 w 621507"/>
              <a:gd name="connsiteY6" fmla="*/ 521493 h 585787"/>
              <a:gd name="connsiteX7" fmla="*/ 14288 w 621507"/>
              <a:gd name="connsiteY7" fmla="*/ 559593 h 585787"/>
              <a:gd name="connsiteX8" fmla="*/ 0 w 621507"/>
              <a:gd name="connsiteY8" fmla="*/ 585787 h 585787"/>
              <a:gd name="connsiteX9" fmla="*/ 600075 w 621507"/>
              <a:gd name="connsiteY9" fmla="*/ 550068 h 585787"/>
              <a:gd name="connsiteX10" fmla="*/ 547688 w 621507"/>
              <a:gd name="connsiteY10" fmla="*/ 545306 h 585787"/>
              <a:gd name="connsiteX11" fmla="*/ 521494 w 621507"/>
              <a:gd name="connsiteY11" fmla="*/ 533400 h 585787"/>
              <a:gd name="connsiteX12" fmla="*/ 497682 w 621507"/>
              <a:gd name="connsiteY12" fmla="*/ 516731 h 585787"/>
              <a:gd name="connsiteX13" fmla="*/ 485775 w 621507"/>
              <a:gd name="connsiteY13" fmla="*/ 497681 h 585787"/>
              <a:gd name="connsiteX14" fmla="*/ 481013 w 621507"/>
              <a:gd name="connsiteY14" fmla="*/ 435768 h 585787"/>
              <a:gd name="connsiteX15" fmla="*/ 488157 w 621507"/>
              <a:gd name="connsiteY15" fmla="*/ 400050 h 585787"/>
              <a:gd name="connsiteX16" fmla="*/ 533400 w 621507"/>
              <a:gd name="connsiteY16" fmla="*/ 283368 h 585787"/>
              <a:gd name="connsiteX17" fmla="*/ 588169 w 621507"/>
              <a:gd name="connsiteY17" fmla="*/ 135731 h 585787"/>
              <a:gd name="connsiteX18" fmla="*/ 616744 w 621507"/>
              <a:gd name="connsiteY18" fmla="*/ 59531 h 585787"/>
              <a:gd name="connsiteX19" fmla="*/ 621507 w 621507"/>
              <a:gd name="connsiteY19" fmla="*/ 33337 h 585787"/>
              <a:gd name="connsiteX20" fmla="*/ 621507 w 621507"/>
              <a:gd name="connsiteY20" fmla="*/ 16668 h 585787"/>
              <a:gd name="connsiteX21" fmla="*/ 614363 w 621507"/>
              <a:gd name="connsiteY21" fmla="*/ 0 h 585787"/>
              <a:gd name="connsiteX22" fmla="*/ 600075 w 621507"/>
              <a:gd name="connsiteY22" fmla="*/ 0 h 585787"/>
              <a:gd name="connsiteX23" fmla="*/ 576263 w 621507"/>
              <a:gd name="connsiteY23" fmla="*/ 9525 h 585787"/>
              <a:gd name="connsiteX24" fmla="*/ 540544 w 621507"/>
              <a:gd name="connsiteY24" fmla="*/ 50006 h 585787"/>
              <a:gd name="connsiteX25" fmla="*/ 459582 w 621507"/>
              <a:gd name="connsiteY25" fmla="*/ 150018 h 585787"/>
              <a:gd name="connsiteX26" fmla="*/ 409575 w 621507"/>
              <a:gd name="connsiteY26" fmla="*/ 207168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1507" h="585787">
                <a:moveTo>
                  <a:pt x="409575" y="207168"/>
                </a:moveTo>
                <a:lnTo>
                  <a:pt x="276225" y="357187"/>
                </a:lnTo>
                <a:lnTo>
                  <a:pt x="223838" y="409575"/>
                </a:lnTo>
                <a:lnTo>
                  <a:pt x="185738" y="438150"/>
                </a:lnTo>
                <a:lnTo>
                  <a:pt x="133350" y="466725"/>
                </a:lnTo>
                <a:lnTo>
                  <a:pt x="92869" y="490537"/>
                </a:lnTo>
                <a:lnTo>
                  <a:pt x="52388" y="521493"/>
                </a:lnTo>
                <a:lnTo>
                  <a:pt x="14288" y="559593"/>
                </a:lnTo>
                <a:lnTo>
                  <a:pt x="0" y="585787"/>
                </a:lnTo>
                <a:lnTo>
                  <a:pt x="600075" y="550068"/>
                </a:lnTo>
                <a:lnTo>
                  <a:pt x="547688" y="545306"/>
                </a:lnTo>
                <a:lnTo>
                  <a:pt x="521494" y="533400"/>
                </a:lnTo>
                <a:lnTo>
                  <a:pt x="497682" y="516731"/>
                </a:lnTo>
                <a:lnTo>
                  <a:pt x="485775" y="497681"/>
                </a:lnTo>
                <a:lnTo>
                  <a:pt x="481013" y="435768"/>
                </a:lnTo>
                <a:lnTo>
                  <a:pt x="488157" y="400050"/>
                </a:lnTo>
                <a:lnTo>
                  <a:pt x="533400" y="283368"/>
                </a:lnTo>
                <a:lnTo>
                  <a:pt x="588169" y="135731"/>
                </a:lnTo>
                <a:lnTo>
                  <a:pt x="616744" y="59531"/>
                </a:lnTo>
                <a:lnTo>
                  <a:pt x="621507" y="33337"/>
                </a:lnTo>
                <a:lnTo>
                  <a:pt x="621507" y="16668"/>
                </a:lnTo>
                <a:lnTo>
                  <a:pt x="614363" y="0"/>
                </a:lnTo>
                <a:lnTo>
                  <a:pt x="600075" y="0"/>
                </a:lnTo>
                <a:lnTo>
                  <a:pt x="576263" y="9525"/>
                </a:lnTo>
                <a:lnTo>
                  <a:pt x="540544" y="50006"/>
                </a:lnTo>
                <a:lnTo>
                  <a:pt x="459582" y="150018"/>
                </a:lnTo>
                <a:lnTo>
                  <a:pt x="409575" y="2071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5519AAD-D362-42AB-B98D-C0E0BE31CC86}"/>
              </a:ext>
            </a:extLst>
          </p:cNvPr>
          <p:cNvSpPr/>
          <p:nvPr/>
        </p:nvSpPr>
        <p:spPr>
          <a:xfrm>
            <a:off x="3770313" y="3211513"/>
            <a:ext cx="1638300" cy="1312862"/>
          </a:xfrm>
          <a:custGeom>
            <a:avLst/>
            <a:gdLst>
              <a:gd name="connsiteX0" fmla="*/ 709612 w 1638300"/>
              <a:gd name="connsiteY0" fmla="*/ 614363 h 1312069"/>
              <a:gd name="connsiteX1" fmla="*/ 1002506 w 1638300"/>
              <a:gd name="connsiteY1" fmla="*/ 426244 h 1312069"/>
              <a:gd name="connsiteX2" fmla="*/ 1204912 w 1638300"/>
              <a:gd name="connsiteY2" fmla="*/ 288132 h 1312069"/>
              <a:gd name="connsiteX3" fmla="*/ 1343025 w 1638300"/>
              <a:gd name="connsiteY3" fmla="*/ 188119 h 1312069"/>
              <a:gd name="connsiteX4" fmla="*/ 1447800 w 1638300"/>
              <a:gd name="connsiteY4" fmla="*/ 111919 h 1312069"/>
              <a:gd name="connsiteX5" fmla="*/ 1538287 w 1638300"/>
              <a:gd name="connsiteY5" fmla="*/ 47625 h 1312069"/>
              <a:gd name="connsiteX6" fmla="*/ 1581150 w 1638300"/>
              <a:gd name="connsiteY6" fmla="*/ 16669 h 1312069"/>
              <a:gd name="connsiteX7" fmla="*/ 1600200 w 1638300"/>
              <a:gd name="connsiteY7" fmla="*/ 7144 h 1312069"/>
              <a:gd name="connsiteX8" fmla="*/ 1619250 w 1638300"/>
              <a:gd name="connsiteY8" fmla="*/ 0 h 1312069"/>
              <a:gd name="connsiteX9" fmla="*/ 1626394 w 1638300"/>
              <a:gd name="connsiteY9" fmla="*/ 0 h 1312069"/>
              <a:gd name="connsiteX10" fmla="*/ 1631156 w 1638300"/>
              <a:gd name="connsiteY10" fmla="*/ 2382 h 1312069"/>
              <a:gd name="connsiteX11" fmla="*/ 1635919 w 1638300"/>
              <a:gd name="connsiteY11" fmla="*/ 11907 h 1312069"/>
              <a:gd name="connsiteX12" fmla="*/ 1638300 w 1638300"/>
              <a:gd name="connsiteY12" fmla="*/ 33338 h 1312069"/>
              <a:gd name="connsiteX13" fmla="*/ 1621631 w 1638300"/>
              <a:gd name="connsiteY13" fmla="*/ 64294 h 1312069"/>
              <a:gd name="connsiteX14" fmla="*/ 1547812 w 1638300"/>
              <a:gd name="connsiteY14" fmla="*/ 140494 h 1312069"/>
              <a:gd name="connsiteX15" fmla="*/ 1388269 w 1638300"/>
              <a:gd name="connsiteY15" fmla="*/ 302419 h 1312069"/>
              <a:gd name="connsiteX16" fmla="*/ 1183481 w 1638300"/>
              <a:gd name="connsiteY16" fmla="*/ 502444 h 1312069"/>
              <a:gd name="connsiteX17" fmla="*/ 969169 w 1638300"/>
              <a:gd name="connsiteY17" fmla="*/ 673894 h 1312069"/>
              <a:gd name="connsiteX18" fmla="*/ 828675 w 1638300"/>
              <a:gd name="connsiteY18" fmla="*/ 781050 h 1312069"/>
              <a:gd name="connsiteX19" fmla="*/ 690562 w 1638300"/>
              <a:gd name="connsiteY19" fmla="*/ 888207 h 1312069"/>
              <a:gd name="connsiteX20" fmla="*/ 554831 w 1638300"/>
              <a:gd name="connsiteY20" fmla="*/ 995363 h 1312069"/>
              <a:gd name="connsiteX21" fmla="*/ 440531 w 1638300"/>
              <a:gd name="connsiteY21" fmla="*/ 1083469 h 1312069"/>
              <a:gd name="connsiteX22" fmla="*/ 366712 w 1638300"/>
              <a:gd name="connsiteY22" fmla="*/ 1143000 h 1312069"/>
              <a:gd name="connsiteX23" fmla="*/ 319087 w 1638300"/>
              <a:gd name="connsiteY23" fmla="*/ 1193007 h 1312069"/>
              <a:gd name="connsiteX24" fmla="*/ 264319 w 1638300"/>
              <a:gd name="connsiteY24" fmla="*/ 1266825 h 1312069"/>
              <a:gd name="connsiteX25" fmla="*/ 242887 w 1638300"/>
              <a:gd name="connsiteY25" fmla="*/ 1300163 h 1312069"/>
              <a:gd name="connsiteX26" fmla="*/ 226219 w 1638300"/>
              <a:gd name="connsiteY26" fmla="*/ 1312069 h 1312069"/>
              <a:gd name="connsiteX27" fmla="*/ 202406 w 1638300"/>
              <a:gd name="connsiteY27" fmla="*/ 1312069 h 1312069"/>
              <a:gd name="connsiteX28" fmla="*/ 176212 w 1638300"/>
              <a:gd name="connsiteY28" fmla="*/ 1295400 h 1312069"/>
              <a:gd name="connsiteX29" fmla="*/ 152400 w 1638300"/>
              <a:gd name="connsiteY29" fmla="*/ 1266825 h 1312069"/>
              <a:gd name="connsiteX30" fmla="*/ 123825 w 1638300"/>
              <a:gd name="connsiteY30" fmla="*/ 1221582 h 1312069"/>
              <a:gd name="connsiteX31" fmla="*/ 78581 w 1638300"/>
              <a:gd name="connsiteY31" fmla="*/ 1138238 h 1312069"/>
              <a:gd name="connsiteX32" fmla="*/ 38100 w 1638300"/>
              <a:gd name="connsiteY32" fmla="*/ 1038225 h 1312069"/>
              <a:gd name="connsiteX33" fmla="*/ 14287 w 1638300"/>
              <a:gd name="connsiteY33" fmla="*/ 957263 h 1312069"/>
              <a:gd name="connsiteX34" fmla="*/ 0 w 1638300"/>
              <a:gd name="connsiteY34" fmla="*/ 869157 h 1312069"/>
              <a:gd name="connsiteX35" fmla="*/ 0 w 1638300"/>
              <a:gd name="connsiteY35" fmla="*/ 823913 h 1312069"/>
              <a:gd name="connsiteX36" fmla="*/ 0 w 1638300"/>
              <a:gd name="connsiteY36" fmla="*/ 804863 h 1312069"/>
              <a:gd name="connsiteX37" fmla="*/ 9525 w 1638300"/>
              <a:gd name="connsiteY37" fmla="*/ 785813 h 1312069"/>
              <a:gd name="connsiteX38" fmla="*/ 26194 w 1638300"/>
              <a:gd name="connsiteY38" fmla="*/ 781050 h 1312069"/>
              <a:gd name="connsiteX39" fmla="*/ 45244 w 1638300"/>
              <a:gd name="connsiteY39" fmla="*/ 785813 h 1312069"/>
              <a:gd name="connsiteX40" fmla="*/ 61912 w 1638300"/>
              <a:gd name="connsiteY40" fmla="*/ 795338 h 1312069"/>
              <a:gd name="connsiteX41" fmla="*/ 78581 w 1638300"/>
              <a:gd name="connsiteY41" fmla="*/ 821532 h 1312069"/>
              <a:gd name="connsiteX42" fmla="*/ 107156 w 1638300"/>
              <a:gd name="connsiteY42" fmla="*/ 864394 h 1312069"/>
              <a:gd name="connsiteX43" fmla="*/ 133350 w 1638300"/>
              <a:gd name="connsiteY43" fmla="*/ 895350 h 1312069"/>
              <a:gd name="connsiteX44" fmla="*/ 164306 w 1638300"/>
              <a:gd name="connsiteY44" fmla="*/ 921544 h 1312069"/>
              <a:gd name="connsiteX45" fmla="*/ 183356 w 1638300"/>
              <a:gd name="connsiteY45" fmla="*/ 931069 h 1312069"/>
              <a:gd name="connsiteX46" fmla="*/ 202406 w 1638300"/>
              <a:gd name="connsiteY46" fmla="*/ 933450 h 1312069"/>
              <a:gd name="connsiteX47" fmla="*/ 221456 w 1638300"/>
              <a:gd name="connsiteY47" fmla="*/ 928688 h 1312069"/>
              <a:gd name="connsiteX48" fmla="*/ 280987 w 1638300"/>
              <a:gd name="connsiteY48" fmla="*/ 892969 h 1312069"/>
              <a:gd name="connsiteX49" fmla="*/ 438150 w 1638300"/>
              <a:gd name="connsiteY49" fmla="*/ 790575 h 1312069"/>
              <a:gd name="connsiteX50" fmla="*/ 709612 w 1638300"/>
              <a:gd name="connsiteY50" fmla="*/ 614363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12069">
                <a:moveTo>
                  <a:pt x="709612" y="614363"/>
                </a:moveTo>
                <a:lnTo>
                  <a:pt x="1002506" y="426244"/>
                </a:lnTo>
                <a:lnTo>
                  <a:pt x="1204912" y="288132"/>
                </a:lnTo>
                <a:lnTo>
                  <a:pt x="1343025" y="188119"/>
                </a:lnTo>
                <a:lnTo>
                  <a:pt x="1447800" y="111919"/>
                </a:lnTo>
                <a:lnTo>
                  <a:pt x="1538287" y="47625"/>
                </a:lnTo>
                <a:lnTo>
                  <a:pt x="1581150" y="16669"/>
                </a:lnTo>
                <a:lnTo>
                  <a:pt x="1600200" y="7144"/>
                </a:lnTo>
                <a:lnTo>
                  <a:pt x="1619250" y="0"/>
                </a:lnTo>
                <a:lnTo>
                  <a:pt x="1626394" y="0"/>
                </a:lnTo>
                <a:lnTo>
                  <a:pt x="1631156" y="2382"/>
                </a:lnTo>
                <a:lnTo>
                  <a:pt x="1635919" y="11907"/>
                </a:lnTo>
                <a:lnTo>
                  <a:pt x="1638300" y="33338"/>
                </a:lnTo>
                <a:lnTo>
                  <a:pt x="1621631" y="64294"/>
                </a:lnTo>
                <a:lnTo>
                  <a:pt x="1547812" y="140494"/>
                </a:lnTo>
                <a:lnTo>
                  <a:pt x="1388269" y="302419"/>
                </a:lnTo>
                <a:lnTo>
                  <a:pt x="1183481" y="502444"/>
                </a:lnTo>
                <a:lnTo>
                  <a:pt x="969169" y="673894"/>
                </a:lnTo>
                <a:lnTo>
                  <a:pt x="828675" y="781050"/>
                </a:lnTo>
                <a:lnTo>
                  <a:pt x="690562" y="888207"/>
                </a:lnTo>
                <a:lnTo>
                  <a:pt x="554831" y="995363"/>
                </a:lnTo>
                <a:lnTo>
                  <a:pt x="440531" y="1083469"/>
                </a:lnTo>
                <a:lnTo>
                  <a:pt x="366712" y="1143000"/>
                </a:lnTo>
                <a:lnTo>
                  <a:pt x="319087" y="1193007"/>
                </a:lnTo>
                <a:lnTo>
                  <a:pt x="264319" y="1266825"/>
                </a:lnTo>
                <a:lnTo>
                  <a:pt x="242887" y="1300163"/>
                </a:lnTo>
                <a:lnTo>
                  <a:pt x="226219" y="1312069"/>
                </a:lnTo>
                <a:lnTo>
                  <a:pt x="202406" y="1312069"/>
                </a:lnTo>
                <a:lnTo>
                  <a:pt x="176212" y="1295400"/>
                </a:lnTo>
                <a:lnTo>
                  <a:pt x="152400" y="1266825"/>
                </a:lnTo>
                <a:lnTo>
                  <a:pt x="123825" y="1221582"/>
                </a:lnTo>
                <a:lnTo>
                  <a:pt x="78581" y="1138238"/>
                </a:lnTo>
                <a:lnTo>
                  <a:pt x="38100" y="1038225"/>
                </a:lnTo>
                <a:lnTo>
                  <a:pt x="14287" y="957263"/>
                </a:lnTo>
                <a:lnTo>
                  <a:pt x="0" y="869157"/>
                </a:lnTo>
                <a:lnTo>
                  <a:pt x="0" y="823913"/>
                </a:lnTo>
                <a:lnTo>
                  <a:pt x="0" y="804863"/>
                </a:lnTo>
                <a:lnTo>
                  <a:pt x="9525" y="785813"/>
                </a:lnTo>
                <a:lnTo>
                  <a:pt x="26194" y="781050"/>
                </a:lnTo>
                <a:lnTo>
                  <a:pt x="45244" y="785813"/>
                </a:lnTo>
                <a:lnTo>
                  <a:pt x="61912" y="795338"/>
                </a:lnTo>
                <a:lnTo>
                  <a:pt x="78581" y="821532"/>
                </a:lnTo>
                <a:lnTo>
                  <a:pt x="107156" y="864394"/>
                </a:lnTo>
                <a:lnTo>
                  <a:pt x="133350" y="895350"/>
                </a:lnTo>
                <a:lnTo>
                  <a:pt x="164306" y="921544"/>
                </a:lnTo>
                <a:lnTo>
                  <a:pt x="183356" y="931069"/>
                </a:lnTo>
                <a:lnTo>
                  <a:pt x="202406" y="933450"/>
                </a:lnTo>
                <a:lnTo>
                  <a:pt x="221456" y="928688"/>
                </a:lnTo>
                <a:lnTo>
                  <a:pt x="280987" y="892969"/>
                </a:lnTo>
                <a:lnTo>
                  <a:pt x="438150" y="790575"/>
                </a:lnTo>
                <a:lnTo>
                  <a:pt x="709612" y="614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D963CCC-7361-49B1-8890-7444EC1C08CB}"/>
              </a:ext>
            </a:extLst>
          </p:cNvPr>
          <p:cNvSpPr/>
          <p:nvPr/>
        </p:nvSpPr>
        <p:spPr>
          <a:xfrm>
            <a:off x="6008689" y="1676400"/>
            <a:ext cx="1762125" cy="1709738"/>
          </a:xfrm>
          <a:custGeom>
            <a:avLst/>
            <a:gdLst>
              <a:gd name="connsiteX0" fmla="*/ 600075 w 1762125"/>
              <a:gd name="connsiteY0" fmla="*/ 269081 h 1709738"/>
              <a:gd name="connsiteX1" fmla="*/ 269081 w 1762125"/>
              <a:gd name="connsiteY1" fmla="*/ 302419 h 1709738"/>
              <a:gd name="connsiteX2" fmla="*/ 11906 w 1762125"/>
              <a:gd name="connsiteY2" fmla="*/ 328613 h 1709738"/>
              <a:gd name="connsiteX3" fmla="*/ 0 w 1762125"/>
              <a:gd name="connsiteY3" fmla="*/ 173831 h 1709738"/>
              <a:gd name="connsiteX4" fmla="*/ 140494 w 1762125"/>
              <a:gd name="connsiteY4" fmla="*/ 161925 h 1709738"/>
              <a:gd name="connsiteX5" fmla="*/ 376237 w 1762125"/>
              <a:gd name="connsiteY5" fmla="*/ 135731 h 1709738"/>
              <a:gd name="connsiteX6" fmla="*/ 638175 w 1762125"/>
              <a:gd name="connsiteY6" fmla="*/ 107156 h 1709738"/>
              <a:gd name="connsiteX7" fmla="*/ 900112 w 1762125"/>
              <a:gd name="connsiteY7" fmla="*/ 78581 h 1709738"/>
              <a:gd name="connsiteX8" fmla="*/ 1102519 w 1762125"/>
              <a:gd name="connsiteY8" fmla="*/ 57150 h 1709738"/>
              <a:gd name="connsiteX9" fmla="*/ 1190625 w 1762125"/>
              <a:gd name="connsiteY9" fmla="*/ 42863 h 1709738"/>
              <a:gd name="connsiteX10" fmla="*/ 1293019 w 1762125"/>
              <a:gd name="connsiteY10" fmla="*/ 21431 h 1709738"/>
              <a:gd name="connsiteX11" fmla="*/ 1371600 w 1762125"/>
              <a:gd name="connsiteY11" fmla="*/ 2381 h 1709738"/>
              <a:gd name="connsiteX12" fmla="*/ 1395412 w 1762125"/>
              <a:gd name="connsiteY12" fmla="*/ 0 h 1709738"/>
              <a:gd name="connsiteX13" fmla="*/ 1431131 w 1762125"/>
              <a:gd name="connsiteY13" fmla="*/ 7144 h 1709738"/>
              <a:gd name="connsiteX14" fmla="*/ 1469231 w 1762125"/>
              <a:gd name="connsiteY14" fmla="*/ 21431 h 1709738"/>
              <a:gd name="connsiteX15" fmla="*/ 1533525 w 1762125"/>
              <a:gd name="connsiteY15" fmla="*/ 59531 h 1709738"/>
              <a:gd name="connsiteX16" fmla="*/ 1604962 w 1762125"/>
              <a:gd name="connsiteY16" fmla="*/ 114300 h 1709738"/>
              <a:gd name="connsiteX17" fmla="*/ 1681162 w 1762125"/>
              <a:gd name="connsiteY17" fmla="*/ 180975 h 1709738"/>
              <a:gd name="connsiteX18" fmla="*/ 1721644 w 1762125"/>
              <a:gd name="connsiteY18" fmla="*/ 214313 h 1709738"/>
              <a:gd name="connsiteX19" fmla="*/ 1743075 w 1762125"/>
              <a:gd name="connsiteY19" fmla="*/ 233363 h 1709738"/>
              <a:gd name="connsiteX20" fmla="*/ 1754981 w 1762125"/>
              <a:gd name="connsiteY20" fmla="*/ 250031 h 1709738"/>
              <a:gd name="connsiteX21" fmla="*/ 1762125 w 1762125"/>
              <a:gd name="connsiteY21" fmla="*/ 269081 h 1709738"/>
              <a:gd name="connsiteX22" fmla="*/ 1762125 w 1762125"/>
              <a:gd name="connsiteY22" fmla="*/ 285750 h 1709738"/>
              <a:gd name="connsiteX23" fmla="*/ 1754981 w 1762125"/>
              <a:gd name="connsiteY23" fmla="*/ 302419 h 1709738"/>
              <a:gd name="connsiteX24" fmla="*/ 1738312 w 1762125"/>
              <a:gd name="connsiteY24" fmla="*/ 323850 h 1709738"/>
              <a:gd name="connsiteX25" fmla="*/ 1695450 w 1762125"/>
              <a:gd name="connsiteY25" fmla="*/ 357188 h 1709738"/>
              <a:gd name="connsiteX26" fmla="*/ 1659731 w 1762125"/>
              <a:gd name="connsiteY26" fmla="*/ 390525 h 1709738"/>
              <a:gd name="connsiteX27" fmla="*/ 1647825 w 1762125"/>
              <a:gd name="connsiteY27" fmla="*/ 416719 h 1709738"/>
              <a:gd name="connsiteX28" fmla="*/ 1633537 w 1762125"/>
              <a:gd name="connsiteY28" fmla="*/ 521494 h 1709738"/>
              <a:gd name="connsiteX29" fmla="*/ 1578769 w 1762125"/>
              <a:gd name="connsiteY29" fmla="*/ 957263 h 1709738"/>
              <a:gd name="connsiteX30" fmla="*/ 1533525 w 1762125"/>
              <a:gd name="connsiteY30" fmla="*/ 1304925 h 1709738"/>
              <a:gd name="connsiteX31" fmla="*/ 1512094 w 1762125"/>
              <a:gd name="connsiteY31" fmla="*/ 1462088 h 1709738"/>
              <a:gd name="connsiteX32" fmla="*/ 1502569 w 1762125"/>
              <a:gd name="connsiteY32" fmla="*/ 1509713 h 1709738"/>
              <a:gd name="connsiteX33" fmla="*/ 1483519 w 1762125"/>
              <a:gd name="connsiteY33" fmla="*/ 1557338 h 1709738"/>
              <a:gd name="connsiteX34" fmla="*/ 1459706 w 1762125"/>
              <a:gd name="connsiteY34" fmla="*/ 1607344 h 1709738"/>
              <a:gd name="connsiteX35" fmla="*/ 1435894 w 1762125"/>
              <a:gd name="connsiteY35" fmla="*/ 1647825 h 1709738"/>
              <a:gd name="connsiteX36" fmla="*/ 1414462 w 1762125"/>
              <a:gd name="connsiteY36" fmla="*/ 1671638 h 1709738"/>
              <a:gd name="connsiteX37" fmla="*/ 1390650 w 1762125"/>
              <a:gd name="connsiteY37" fmla="*/ 1690688 h 1709738"/>
              <a:gd name="connsiteX38" fmla="*/ 1362075 w 1762125"/>
              <a:gd name="connsiteY38" fmla="*/ 1704975 h 1709738"/>
              <a:gd name="connsiteX39" fmla="*/ 1335881 w 1762125"/>
              <a:gd name="connsiteY39" fmla="*/ 1709738 h 1709738"/>
              <a:gd name="connsiteX40" fmla="*/ 1321594 w 1762125"/>
              <a:gd name="connsiteY40" fmla="*/ 1693069 h 1709738"/>
              <a:gd name="connsiteX41" fmla="*/ 1304925 w 1762125"/>
              <a:gd name="connsiteY41" fmla="*/ 1669256 h 1709738"/>
              <a:gd name="connsiteX42" fmla="*/ 1285875 w 1762125"/>
              <a:gd name="connsiteY42" fmla="*/ 1462088 h 1709738"/>
              <a:gd name="connsiteX43" fmla="*/ 1297781 w 1762125"/>
              <a:gd name="connsiteY43" fmla="*/ 1314450 h 1709738"/>
              <a:gd name="connsiteX44" fmla="*/ 1316831 w 1762125"/>
              <a:gd name="connsiteY44" fmla="*/ 1081088 h 1709738"/>
              <a:gd name="connsiteX45" fmla="*/ 1331119 w 1762125"/>
              <a:gd name="connsiteY45" fmla="*/ 878681 h 1709738"/>
              <a:gd name="connsiteX46" fmla="*/ 1331119 w 1762125"/>
              <a:gd name="connsiteY46" fmla="*/ 769144 h 1709738"/>
              <a:gd name="connsiteX47" fmla="*/ 1347787 w 1762125"/>
              <a:gd name="connsiteY47" fmla="*/ 581025 h 1709738"/>
              <a:gd name="connsiteX48" fmla="*/ 1366837 w 1762125"/>
              <a:gd name="connsiteY48" fmla="*/ 400050 h 1709738"/>
              <a:gd name="connsiteX49" fmla="*/ 1373981 w 1762125"/>
              <a:gd name="connsiteY49" fmla="*/ 321469 h 1709738"/>
              <a:gd name="connsiteX50" fmla="*/ 1371600 w 1762125"/>
              <a:gd name="connsiteY50" fmla="*/ 288131 h 1709738"/>
              <a:gd name="connsiteX51" fmla="*/ 1364456 w 1762125"/>
              <a:gd name="connsiteY51" fmla="*/ 264319 h 1709738"/>
              <a:gd name="connsiteX52" fmla="*/ 1352550 w 1762125"/>
              <a:gd name="connsiteY52" fmla="*/ 242888 h 1709738"/>
              <a:gd name="connsiteX53" fmla="*/ 1335881 w 1762125"/>
              <a:gd name="connsiteY53" fmla="*/ 228600 h 1709738"/>
              <a:gd name="connsiteX54" fmla="*/ 1314450 w 1762125"/>
              <a:gd name="connsiteY54" fmla="*/ 219075 h 1709738"/>
              <a:gd name="connsiteX55" fmla="*/ 1283494 w 1762125"/>
              <a:gd name="connsiteY55" fmla="*/ 214313 h 1709738"/>
              <a:gd name="connsiteX56" fmla="*/ 1231106 w 1762125"/>
              <a:gd name="connsiteY56" fmla="*/ 211931 h 1709738"/>
              <a:gd name="connsiteX57" fmla="*/ 1014412 w 1762125"/>
              <a:gd name="connsiteY57" fmla="*/ 228600 h 1709738"/>
              <a:gd name="connsiteX58" fmla="*/ 600075 w 1762125"/>
              <a:gd name="connsiteY58" fmla="*/ 26908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62125" h="1709738">
                <a:moveTo>
                  <a:pt x="600075" y="269081"/>
                </a:moveTo>
                <a:lnTo>
                  <a:pt x="269081" y="302419"/>
                </a:lnTo>
                <a:lnTo>
                  <a:pt x="11906" y="328613"/>
                </a:lnTo>
                <a:lnTo>
                  <a:pt x="0" y="173831"/>
                </a:lnTo>
                <a:lnTo>
                  <a:pt x="140494" y="161925"/>
                </a:lnTo>
                <a:lnTo>
                  <a:pt x="376237" y="135731"/>
                </a:lnTo>
                <a:lnTo>
                  <a:pt x="638175" y="107156"/>
                </a:lnTo>
                <a:lnTo>
                  <a:pt x="900112" y="78581"/>
                </a:lnTo>
                <a:lnTo>
                  <a:pt x="1102519" y="57150"/>
                </a:lnTo>
                <a:lnTo>
                  <a:pt x="1190625" y="42863"/>
                </a:lnTo>
                <a:lnTo>
                  <a:pt x="1293019" y="21431"/>
                </a:lnTo>
                <a:lnTo>
                  <a:pt x="1371600" y="2381"/>
                </a:lnTo>
                <a:lnTo>
                  <a:pt x="1395412" y="0"/>
                </a:lnTo>
                <a:lnTo>
                  <a:pt x="1431131" y="7144"/>
                </a:lnTo>
                <a:lnTo>
                  <a:pt x="1469231" y="21431"/>
                </a:lnTo>
                <a:lnTo>
                  <a:pt x="1533525" y="59531"/>
                </a:lnTo>
                <a:lnTo>
                  <a:pt x="1604962" y="114300"/>
                </a:lnTo>
                <a:lnTo>
                  <a:pt x="1681162" y="180975"/>
                </a:lnTo>
                <a:lnTo>
                  <a:pt x="1721644" y="214313"/>
                </a:lnTo>
                <a:lnTo>
                  <a:pt x="1743075" y="233363"/>
                </a:lnTo>
                <a:lnTo>
                  <a:pt x="1754981" y="250031"/>
                </a:lnTo>
                <a:lnTo>
                  <a:pt x="1762125" y="269081"/>
                </a:lnTo>
                <a:lnTo>
                  <a:pt x="1762125" y="285750"/>
                </a:lnTo>
                <a:lnTo>
                  <a:pt x="1754981" y="302419"/>
                </a:lnTo>
                <a:lnTo>
                  <a:pt x="1738312" y="323850"/>
                </a:lnTo>
                <a:lnTo>
                  <a:pt x="1695450" y="357188"/>
                </a:lnTo>
                <a:lnTo>
                  <a:pt x="1659731" y="390525"/>
                </a:lnTo>
                <a:lnTo>
                  <a:pt x="1647825" y="416719"/>
                </a:lnTo>
                <a:lnTo>
                  <a:pt x="1633537" y="521494"/>
                </a:lnTo>
                <a:lnTo>
                  <a:pt x="1578769" y="957263"/>
                </a:lnTo>
                <a:lnTo>
                  <a:pt x="1533525" y="1304925"/>
                </a:lnTo>
                <a:lnTo>
                  <a:pt x="1512094" y="1462088"/>
                </a:lnTo>
                <a:lnTo>
                  <a:pt x="1502569" y="1509713"/>
                </a:lnTo>
                <a:lnTo>
                  <a:pt x="1483519" y="1557338"/>
                </a:lnTo>
                <a:lnTo>
                  <a:pt x="1459706" y="1607344"/>
                </a:lnTo>
                <a:lnTo>
                  <a:pt x="1435894" y="1647825"/>
                </a:lnTo>
                <a:lnTo>
                  <a:pt x="1414462" y="1671638"/>
                </a:lnTo>
                <a:lnTo>
                  <a:pt x="1390650" y="1690688"/>
                </a:lnTo>
                <a:lnTo>
                  <a:pt x="1362075" y="1704975"/>
                </a:lnTo>
                <a:lnTo>
                  <a:pt x="1335881" y="1709738"/>
                </a:lnTo>
                <a:lnTo>
                  <a:pt x="1321594" y="1693069"/>
                </a:lnTo>
                <a:lnTo>
                  <a:pt x="1304925" y="1669256"/>
                </a:lnTo>
                <a:lnTo>
                  <a:pt x="1285875" y="1462088"/>
                </a:lnTo>
                <a:lnTo>
                  <a:pt x="1297781" y="1314450"/>
                </a:lnTo>
                <a:lnTo>
                  <a:pt x="1316831" y="1081088"/>
                </a:lnTo>
                <a:lnTo>
                  <a:pt x="1331119" y="878681"/>
                </a:lnTo>
                <a:lnTo>
                  <a:pt x="1331119" y="769144"/>
                </a:lnTo>
                <a:lnTo>
                  <a:pt x="1347787" y="581025"/>
                </a:lnTo>
                <a:lnTo>
                  <a:pt x="1366837" y="400050"/>
                </a:lnTo>
                <a:lnTo>
                  <a:pt x="1373981" y="321469"/>
                </a:lnTo>
                <a:lnTo>
                  <a:pt x="1371600" y="288131"/>
                </a:lnTo>
                <a:lnTo>
                  <a:pt x="1364456" y="264319"/>
                </a:lnTo>
                <a:lnTo>
                  <a:pt x="1352550" y="242888"/>
                </a:lnTo>
                <a:lnTo>
                  <a:pt x="1335881" y="228600"/>
                </a:lnTo>
                <a:lnTo>
                  <a:pt x="1314450" y="219075"/>
                </a:lnTo>
                <a:lnTo>
                  <a:pt x="1283494" y="214313"/>
                </a:lnTo>
                <a:lnTo>
                  <a:pt x="1231106" y="211931"/>
                </a:lnTo>
                <a:lnTo>
                  <a:pt x="1014412" y="228600"/>
                </a:lnTo>
                <a:lnTo>
                  <a:pt x="600075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2B9D41F5-1252-4019-B182-CB016056171F}"/>
              </a:ext>
            </a:extLst>
          </p:cNvPr>
          <p:cNvSpPr/>
          <p:nvPr/>
        </p:nvSpPr>
        <p:spPr>
          <a:xfrm>
            <a:off x="6065838" y="2419351"/>
            <a:ext cx="1319212" cy="252413"/>
          </a:xfrm>
          <a:custGeom>
            <a:avLst/>
            <a:gdLst>
              <a:gd name="connsiteX0" fmla="*/ 552450 w 1319212"/>
              <a:gd name="connsiteY0" fmla="*/ 57150 h 252413"/>
              <a:gd name="connsiteX1" fmla="*/ 738187 w 1319212"/>
              <a:gd name="connsiteY1" fmla="*/ 47625 h 252413"/>
              <a:gd name="connsiteX2" fmla="*/ 995362 w 1319212"/>
              <a:gd name="connsiteY2" fmla="*/ 28575 h 252413"/>
              <a:gd name="connsiteX3" fmla="*/ 1319212 w 1319212"/>
              <a:gd name="connsiteY3" fmla="*/ 0 h 252413"/>
              <a:gd name="connsiteX4" fmla="*/ 1316831 w 1319212"/>
              <a:gd name="connsiteY4" fmla="*/ 157163 h 252413"/>
              <a:gd name="connsiteX5" fmla="*/ 1071562 w 1319212"/>
              <a:gd name="connsiteY5" fmla="*/ 180975 h 252413"/>
              <a:gd name="connsiteX6" fmla="*/ 721519 w 1319212"/>
              <a:gd name="connsiteY6" fmla="*/ 211931 h 252413"/>
              <a:gd name="connsiteX7" fmla="*/ 435769 w 1319212"/>
              <a:gd name="connsiteY7" fmla="*/ 233363 h 252413"/>
              <a:gd name="connsiteX8" fmla="*/ 264319 w 1319212"/>
              <a:gd name="connsiteY8" fmla="*/ 245269 h 252413"/>
              <a:gd name="connsiteX9" fmla="*/ 11906 w 1319212"/>
              <a:gd name="connsiteY9" fmla="*/ 252413 h 252413"/>
              <a:gd name="connsiteX10" fmla="*/ 0 w 1319212"/>
              <a:gd name="connsiteY10" fmla="*/ 71438 h 252413"/>
              <a:gd name="connsiteX11" fmla="*/ 135731 w 1319212"/>
              <a:gd name="connsiteY11" fmla="*/ 73819 h 252413"/>
              <a:gd name="connsiteX12" fmla="*/ 381000 w 1319212"/>
              <a:gd name="connsiteY12" fmla="*/ 66675 h 252413"/>
              <a:gd name="connsiteX13" fmla="*/ 552450 w 1319212"/>
              <a:gd name="connsiteY13" fmla="*/ 5715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9212" h="252413">
                <a:moveTo>
                  <a:pt x="552450" y="57150"/>
                </a:moveTo>
                <a:lnTo>
                  <a:pt x="738187" y="47625"/>
                </a:lnTo>
                <a:lnTo>
                  <a:pt x="995362" y="28575"/>
                </a:lnTo>
                <a:lnTo>
                  <a:pt x="1319212" y="0"/>
                </a:lnTo>
                <a:cubicBezTo>
                  <a:pt x="1318418" y="52388"/>
                  <a:pt x="1317625" y="104775"/>
                  <a:pt x="1316831" y="157163"/>
                </a:cubicBezTo>
                <a:lnTo>
                  <a:pt x="1071562" y="180975"/>
                </a:lnTo>
                <a:lnTo>
                  <a:pt x="721519" y="211931"/>
                </a:lnTo>
                <a:lnTo>
                  <a:pt x="435769" y="233363"/>
                </a:lnTo>
                <a:lnTo>
                  <a:pt x="264319" y="245269"/>
                </a:lnTo>
                <a:lnTo>
                  <a:pt x="11906" y="252413"/>
                </a:lnTo>
                <a:lnTo>
                  <a:pt x="0" y="71438"/>
                </a:lnTo>
                <a:lnTo>
                  <a:pt x="135731" y="73819"/>
                </a:lnTo>
                <a:lnTo>
                  <a:pt x="381000" y="66675"/>
                </a:lnTo>
                <a:lnTo>
                  <a:pt x="552450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3D5F6F3-FD48-4855-90F9-397EE178A6CD}"/>
              </a:ext>
            </a:extLst>
          </p:cNvPr>
          <p:cNvSpPr/>
          <p:nvPr/>
        </p:nvSpPr>
        <p:spPr>
          <a:xfrm>
            <a:off x="6051551" y="3095626"/>
            <a:ext cx="1285875" cy="276225"/>
          </a:xfrm>
          <a:custGeom>
            <a:avLst/>
            <a:gdLst>
              <a:gd name="connsiteX0" fmla="*/ 528638 w 1285875"/>
              <a:gd name="connsiteY0" fmla="*/ 66675 h 276225"/>
              <a:gd name="connsiteX1" fmla="*/ 247650 w 1285875"/>
              <a:gd name="connsiteY1" fmla="*/ 97631 h 276225"/>
              <a:gd name="connsiteX2" fmla="*/ 47625 w 1285875"/>
              <a:gd name="connsiteY2" fmla="*/ 121444 h 276225"/>
              <a:gd name="connsiteX3" fmla="*/ 0 w 1285875"/>
              <a:gd name="connsiteY3" fmla="*/ 235744 h 276225"/>
              <a:gd name="connsiteX4" fmla="*/ 40482 w 1285875"/>
              <a:gd name="connsiteY4" fmla="*/ 266700 h 276225"/>
              <a:gd name="connsiteX5" fmla="*/ 78582 w 1285875"/>
              <a:gd name="connsiteY5" fmla="*/ 266700 h 276225"/>
              <a:gd name="connsiteX6" fmla="*/ 283369 w 1285875"/>
              <a:gd name="connsiteY6" fmla="*/ 247650 h 276225"/>
              <a:gd name="connsiteX7" fmla="*/ 578644 w 1285875"/>
              <a:gd name="connsiteY7" fmla="*/ 219075 h 276225"/>
              <a:gd name="connsiteX8" fmla="*/ 933450 w 1285875"/>
              <a:gd name="connsiteY8" fmla="*/ 178594 h 276225"/>
              <a:gd name="connsiteX9" fmla="*/ 1126332 w 1285875"/>
              <a:gd name="connsiteY9" fmla="*/ 154781 h 276225"/>
              <a:gd name="connsiteX10" fmla="*/ 1162050 w 1285875"/>
              <a:gd name="connsiteY10" fmla="*/ 159544 h 276225"/>
              <a:gd name="connsiteX11" fmla="*/ 1188244 w 1285875"/>
              <a:gd name="connsiteY11" fmla="*/ 173831 h 276225"/>
              <a:gd name="connsiteX12" fmla="*/ 1204913 w 1285875"/>
              <a:gd name="connsiteY12" fmla="*/ 188119 h 276225"/>
              <a:gd name="connsiteX13" fmla="*/ 1226344 w 1285875"/>
              <a:gd name="connsiteY13" fmla="*/ 209550 h 276225"/>
              <a:gd name="connsiteX14" fmla="*/ 1245394 w 1285875"/>
              <a:gd name="connsiteY14" fmla="*/ 230981 h 276225"/>
              <a:gd name="connsiteX15" fmla="*/ 1257300 w 1285875"/>
              <a:gd name="connsiteY15" fmla="*/ 245269 h 276225"/>
              <a:gd name="connsiteX16" fmla="*/ 1285875 w 1285875"/>
              <a:gd name="connsiteY16" fmla="*/ 276225 h 276225"/>
              <a:gd name="connsiteX17" fmla="*/ 1285875 w 1285875"/>
              <a:gd name="connsiteY17" fmla="*/ 30956 h 276225"/>
              <a:gd name="connsiteX18" fmla="*/ 1207294 w 1285875"/>
              <a:gd name="connsiteY18" fmla="*/ 11906 h 276225"/>
              <a:gd name="connsiteX19" fmla="*/ 1150144 w 1285875"/>
              <a:gd name="connsiteY19" fmla="*/ 0 h 276225"/>
              <a:gd name="connsiteX20" fmla="*/ 1109663 w 1285875"/>
              <a:gd name="connsiteY20" fmla="*/ 4763 h 276225"/>
              <a:gd name="connsiteX21" fmla="*/ 871538 w 1285875"/>
              <a:gd name="connsiteY21" fmla="*/ 30956 h 276225"/>
              <a:gd name="connsiteX22" fmla="*/ 528638 w 1285875"/>
              <a:gd name="connsiteY22" fmla="*/ 6667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85875" h="276225">
                <a:moveTo>
                  <a:pt x="528638" y="66675"/>
                </a:moveTo>
                <a:lnTo>
                  <a:pt x="247650" y="97631"/>
                </a:lnTo>
                <a:lnTo>
                  <a:pt x="47625" y="121444"/>
                </a:lnTo>
                <a:lnTo>
                  <a:pt x="0" y="235744"/>
                </a:lnTo>
                <a:lnTo>
                  <a:pt x="40482" y="266700"/>
                </a:lnTo>
                <a:lnTo>
                  <a:pt x="78582" y="266700"/>
                </a:lnTo>
                <a:lnTo>
                  <a:pt x="283369" y="247650"/>
                </a:lnTo>
                <a:lnTo>
                  <a:pt x="578644" y="219075"/>
                </a:lnTo>
                <a:lnTo>
                  <a:pt x="933450" y="178594"/>
                </a:lnTo>
                <a:lnTo>
                  <a:pt x="1126332" y="154781"/>
                </a:lnTo>
                <a:lnTo>
                  <a:pt x="1162050" y="159544"/>
                </a:lnTo>
                <a:lnTo>
                  <a:pt x="1188244" y="173831"/>
                </a:lnTo>
                <a:lnTo>
                  <a:pt x="1204913" y="188119"/>
                </a:lnTo>
                <a:lnTo>
                  <a:pt x="1226344" y="209550"/>
                </a:lnTo>
                <a:lnTo>
                  <a:pt x="1245394" y="230981"/>
                </a:lnTo>
                <a:lnTo>
                  <a:pt x="1257300" y="245269"/>
                </a:lnTo>
                <a:lnTo>
                  <a:pt x="1285875" y="276225"/>
                </a:lnTo>
                <a:lnTo>
                  <a:pt x="1285875" y="30956"/>
                </a:lnTo>
                <a:lnTo>
                  <a:pt x="1207294" y="11906"/>
                </a:lnTo>
                <a:lnTo>
                  <a:pt x="1150144" y="0"/>
                </a:lnTo>
                <a:lnTo>
                  <a:pt x="1109663" y="4763"/>
                </a:lnTo>
                <a:lnTo>
                  <a:pt x="871538" y="30956"/>
                </a:lnTo>
                <a:lnTo>
                  <a:pt x="528638" y="66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3974981-7EE2-4EE0-BB96-CEEE944C0E42}"/>
              </a:ext>
            </a:extLst>
          </p:cNvPr>
          <p:cNvSpPr/>
          <p:nvPr/>
        </p:nvSpPr>
        <p:spPr>
          <a:xfrm>
            <a:off x="6362700" y="3819526"/>
            <a:ext cx="508000" cy="1571625"/>
          </a:xfrm>
          <a:custGeom>
            <a:avLst/>
            <a:gdLst>
              <a:gd name="connsiteX0" fmla="*/ 440531 w 507206"/>
              <a:gd name="connsiteY0" fmla="*/ 938213 h 1571625"/>
              <a:gd name="connsiteX1" fmla="*/ 440531 w 507206"/>
              <a:gd name="connsiteY1" fmla="*/ 716756 h 1571625"/>
              <a:gd name="connsiteX2" fmla="*/ 442913 w 507206"/>
              <a:gd name="connsiteY2" fmla="*/ 516731 h 1571625"/>
              <a:gd name="connsiteX3" fmla="*/ 445294 w 507206"/>
              <a:gd name="connsiteY3" fmla="*/ 452438 h 1571625"/>
              <a:gd name="connsiteX4" fmla="*/ 450056 w 507206"/>
              <a:gd name="connsiteY4" fmla="*/ 400050 h 1571625"/>
              <a:gd name="connsiteX5" fmla="*/ 457200 w 507206"/>
              <a:gd name="connsiteY5" fmla="*/ 309563 h 1571625"/>
              <a:gd name="connsiteX6" fmla="*/ 461963 w 507206"/>
              <a:gd name="connsiteY6" fmla="*/ 259556 h 1571625"/>
              <a:gd name="connsiteX7" fmla="*/ 476250 w 507206"/>
              <a:gd name="connsiteY7" fmla="*/ 221456 h 1571625"/>
              <a:gd name="connsiteX8" fmla="*/ 492919 w 507206"/>
              <a:gd name="connsiteY8" fmla="*/ 190500 h 1571625"/>
              <a:gd name="connsiteX9" fmla="*/ 507206 w 507206"/>
              <a:gd name="connsiteY9" fmla="*/ 169069 h 1571625"/>
              <a:gd name="connsiteX10" fmla="*/ 507206 w 507206"/>
              <a:gd name="connsiteY10" fmla="*/ 152400 h 1571625"/>
              <a:gd name="connsiteX11" fmla="*/ 495300 w 507206"/>
              <a:gd name="connsiteY11" fmla="*/ 123825 h 1571625"/>
              <a:gd name="connsiteX12" fmla="*/ 471488 w 507206"/>
              <a:gd name="connsiteY12" fmla="*/ 92869 h 1571625"/>
              <a:gd name="connsiteX13" fmla="*/ 445294 w 507206"/>
              <a:gd name="connsiteY13" fmla="*/ 69056 h 1571625"/>
              <a:gd name="connsiteX14" fmla="*/ 404813 w 507206"/>
              <a:gd name="connsiteY14" fmla="*/ 38100 h 1571625"/>
              <a:gd name="connsiteX15" fmla="*/ 369094 w 507206"/>
              <a:gd name="connsiteY15" fmla="*/ 0 h 1571625"/>
              <a:gd name="connsiteX16" fmla="*/ 0 w 507206"/>
              <a:gd name="connsiteY16" fmla="*/ 66675 h 1571625"/>
              <a:gd name="connsiteX17" fmla="*/ 85725 w 507206"/>
              <a:gd name="connsiteY17" fmla="*/ 78581 h 1571625"/>
              <a:gd name="connsiteX18" fmla="*/ 133350 w 507206"/>
              <a:gd name="connsiteY18" fmla="*/ 95250 h 1571625"/>
              <a:gd name="connsiteX19" fmla="*/ 159544 w 507206"/>
              <a:gd name="connsiteY19" fmla="*/ 111919 h 1571625"/>
              <a:gd name="connsiteX20" fmla="*/ 176213 w 507206"/>
              <a:gd name="connsiteY20" fmla="*/ 128588 h 1571625"/>
              <a:gd name="connsiteX21" fmla="*/ 190500 w 507206"/>
              <a:gd name="connsiteY21" fmla="*/ 147638 h 1571625"/>
              <a:gd name="connsiteX22" fmla="*/ 207169 w 507206"/>
              <a:gd name="connsiteY22" fmla="*/ 207169 h 1571625"/>
              <a:gd name="connsiteX23" fmla="*/ 216694 w 507206"/>
              <a:gd name="connsiteY23" fmla="*/ 290513 h 1571625"/>
              <a:gd name="connsiteX24" fmla="*/ 226219 w 507206"/>
              <a:gd name="connsiteY24" fmla="*/ 442913 h 1571625"/>
              <a:gd name="connsiteX25" fmla="*/ 233363 w 507206"/>
              <a:gd name="connsiteY25" fmla="*/ 642938 h 1571625"/>
              <a:gd name="connsiteX26" fmla="*/ 238125 w 507206"/>
              <a:gd name="connsiteY26" fmla="*/ 952500 h 1571625"/>
              <a:gd name="connsiteX27" fmla="*/ 240506 w 507206"/>
              <a:gd name="connsiteY27" fmla="*/ 1466850 h 1571625"/>
              <a:gd name="connsiteX28" fmla="*/ 435769 w 507206"/>
              <a:gd name="connsiteY28" fmla="*/ 1571625 h 1571625"/>
              <a:gd name="connsiteX29" fmla="*/ 440531 w 507206"/>
              <a:gd name="connsiteY29" fmla="*/ 1402556 h 1571625"/>
              <a:gd name="connsiteX30" fmla="*/ 440531 w 507206"/>
              <a:gd name="connsiteY30" fmla="*/ 938213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7206" h="1571625">
                <a:moveTo>
                  <a:pt x="440531" y="938213"/>
                </a:moveTo>
                <a:lnTo>
                  <a:pt x="440531" y="716756"/>
                </a:lnTo>
                <a:lnTo>
                  <a:pt x="442913" y="516731"/>
                </a:lnTo>
                <a:cubicBezTo>
                  <a:pt x="443707" y="495300"/>
                  <a:pt x="444500" y="473869"/>
                  <a:pt x="445294" y="452438"/>
                </a:cubicBezTo>
                <a:lnTo>
                  <a:pt x="450056" y="400050"/>
                </a:lnTo>
                <a:lnTo>
                  <a:pt x="457200" y="309563"/>
                </a:lnTo>
                <a:lnTo>
                  <a:pt x="461963" y="259556"/>
                </a:lnTo>
                <a:lnTo>
                  <a:pt x="476250" y="221456"/>
                </a:lnTo>
                <a:lnTo>
                  <a:pt x="492919" y="190500"/>
                </a:lnTo>
                <a:lnTo>
                  <a:pt x="507206" y="169069"/>
                </a:lnTo>
                <a:lnTo>
                  <a:pt x="507206" y="152400"/>
                </a:lnTo>
                <a:lnTo>
                  <a:pt x="495300" y="123825"/>
                </a:lnTo>
                <a:lnTo>
                  <a:pt x="471488" y="92869"/>
                </a:lnTo>
                <a:lnTo>
                  <a:pt x="445294" y="69056"/>
                </a:lnTo>
                <a:lnTo>
                  <a:pt x="404813" y="38100"/>
                </a:lnTo>
                <a:lnTo>
                  <a:pt x="369094" y="0"/>
                </a:lnTo>
                <a:lnTo>
                  <a:pt x="0" y="66675"/>
                </a:lnTo>
                <a:lnTo>
                  <a:pt x="85725" y="78581"/>
                </a:lnTo>
                <a:lnTo>
                  <a:pt x="133350" y="95250"/>
                </a:lnTo>
                <a:lnTo>
                  <a:pt x="159544" y="111919"/>
                </a:lnTo>
                <a:lnTo>
                  <a:pt x="176213" y="128588"/>
                </a:lnTo>
                <a:lnTo>
                  <a:pt x="190500" y="147638"/>
                </a:lnTo>
                <a:lnTo>
                  <a:pt x="207169" y="207169"/>
                </a:lnTo>
                <a:lnTo>
                  <a:pt x="216694" y="290513"/>
                </a:lnTo>
                <a:lnTo>
                  <a:pt x="226219" y="442913"/>
                </a:lnTo>
                <a:lnTo>
                  <a:pt x="233363" y="642938"/>
                </a:lnTo>
                <a:cubicBezTo>
                  <a:pt x="234950" y="746125"/>
                  <a:pt x="236538" y="849313"/>
                  <a:pt x="238125" y="952500"/>
                </a:cubicBezTo>
                <a:cubicBezTo>
                  <a:pt x="238919" y="1123950"/>
                  <a:pt x="239712" y="1295400"/>
                  <a:pt x="240506" y="1466850"/>
                </a:cubicBezTo>
                <a:lnTo>
                  <a:pt x="435769" y="1571625"/>
                </a:lnTo>
                <a:lnTo>
                  <a:pt x="440531" y="1402556"/>
                </a:lnTo>
                <a:lnTo>
                  <a:pt x="440531" y="938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831A7F2-417B-440F-8A5B-DE8639DB6BF5}"/>
              </a:ext>
            </a:extLst>
          </p:cNvPr>
          <p:cNvSpPr/>
          <p:nvPr/>
        </p:nvSpPr>
        <p:spPr>
          <a:xfrm>
            <a:off x="6704014" y="4233864"/>
            <a:ext cx="1025525" cy="314325"/>
          </a:xfrm>
          <a:custGeom>
            <a:avLst/>
            <a:gdLst>
              <a:gd name="connsiteX0" fmla="*/ 283369 w 1026319"/>
              <a:gd name="connsiteY0" fmla="*/ 121443 h 314325"/>
              <a:gd name="connsiteX1" fmla="*/ 185737 w 1026319"/>
              <a:gd name="connsiteY1" fmla="*/ 130968 h 314325"/>
              <a:gd name="connsiteX2" fmla="*/ 76200 w 1026319"/>
              <a:gd name="connsiteY2" fmla="*/ 133350 h 314325"/>
              <a:gd name="connsiteX3" fmla="*/ 0 w 1026319"/>
              <a:gd name="connsiteY3" fmla="*/ 133350 h 314325"/>
              <a:gd name="connsiteX4" fmla="*/ 0 w 1026319"/>
              <a:gd name="connsiteY4" fmla="*/ 314325 h 314325"/>
              <a:gd name="connsiteX5" fmla="*/ 202406 w 1026319"/>
              <a:gd name="connsiteY5" fmla="*/ 311943 h 314325"/>
              <a:gd name="connsiteX6" fmla="*/ 411956 w 1026319"/>
              <a:gd name="connsiteY6" fmla="*/ 307181 h 314325"/>
              <a:gd name="connsiteX7" fmla="*/ 616744 w 1026319"/>
              <a:gd name="connsiteY7" fmla="*/ 302418 h 314325"/>
              <a:gd name="connsiteX8" fmla="*/ 790575 w 1026319"/>
              <a:gd name="connsiteY8" fmla="*/ 295275 h 314325"/>
              <a:gd name="connsiteX9" fmla="*/ 885825 w 1026319"/>
              <a:gd name="connsiteY9" fmla="*/ 290512 h 314325"/>
              <a:gd name="connsiteX10" fmla="*/ 931069 w 1026319"/>
              <a:gd name="connsiteY10" fmla="*/ 283368 h 314325"/>
              <a:gd name="connsiteX11" fmla="*/ 966787 w 1026319"/>
              <a:gd name="connsiteY11" fmla="*/ 276225 h 314325"/>
              <a:gd name="connsiteX12" fmla="*/ 992981 w 1026319"/>
              <a:gd name="connsiteY12" fmla="*/ 261937 h 314325"/>
              <a:gd name="connsiteX13" fmla="*/ 1009650 w 1026319"/>
              <a:gd name="connsiteY13" fmla="*/ 250031 h 314325"/>
              <a:gd name="connsiteX14" fmla="*/ 1023937 w 1026319"/>
              <a:gd name="connsiteY14" fmla="*/ 228600 h 314325"/>
              <a:gd name="connsiteX15" fmla="*/ 1026319 w 1026319"/>
              <a:gd name="connsiteY15" fmla="*/ 214312 h 314325"/>
              <a:gd name="connsiteX16" fmla="*/ 1016794 w 1026319"/>
              <a:gd name="connsiteY16" fmla="*/ 176212 h 314325"/>
              <a:gd name="connsiteX17" fmla="*/ 1002506 w 1026319"/>
              <a:gd name="connsiteY17" fmla="*/ 147637 h 314325"/>
              <a:gd name="connsiteX18" fmla="*/ 990600 w 1026319"/>
              <a:gd name="connsiteY18" fmla="*/ 126206 h 314325"/>
              <a:gd name="connsiteX19" fmla="*/ 973931 w 1026319"/>
              <a:gd name="connsiteY19" fmla="*/ 109537 h 314325"/>
              <a:gd name="connsiteX20" fmla="*/ 954881 w 1026319"/>
              <a:gd name="connsiteY20" fmla="*/ 95250 h 314325"/>
              <a:gd name="connsiteX21" fmla="*/ 921544 w 1026319"/>
              <a:gd name="connsiteY21" fmla="*/ 71437 h 314325"/>
              <a:gd name="connsiteX22" fmla="*/ 828675 w 1026319"/>
              <a:gd name="connsiteY22" fmla="*/ 28575 h 314325"/>
              <a:gd name="connsiteX23" fmla="*/ 747712 w 1026319"/>
              <a:gd name="connsiteY23" fmla="*/ 0 h 314325"/>
              <a:gd name="connsiteX24" fmla="*/ 707231 w 1026319"/>
              <a:gd name="connsiteY24" fmla="*/ 16668 h 314325"/>
              <a:gd name="connsiteX25" fmla="*/ 585787 w 1026319"/>
              <a:gd name="connsiteY25" fmla="*/ 54768 h 314325"/>
              <a:gd name="connsiteX26" fmla="*/ 447675 w 1026319"/>
              <a:gd name="connsiteY26" fmla="*/ 92868 h 314325"/>
              <a:gd name="connsiteX27" fmla="*/ 283369 w 1026319"/>
              <a:gd name="connsiteY27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26319" h="314325">
                <a:moveTo>
                  <a:pt x="283369" y="121443"/>
                </a:moveTo>
                <a:lnTo>
                  <a:pt x="185737" y="130968"/>
                </a:lnTo>
                <a:lnTo>
                  <a:pt x="76200" y="133350"/>
                </a:lnTo>
                <a:lnTo>
                  <a:pt x="0" y="133350"/>
                </a:lnTo>
                <a:lnTo>
                  <a:pt x="0" y="314325"/>
                </a:lnTo>
                <a:lnTo>
                  <a:pt x="202406" y="311943"/>
                </a:lnTo>
                <a:lnTo>
                  <a:pt x="411956" y="307181"/>
                </a:lnTo>
                <a:lnTo>
                  <a:pt x="616744" y="302418"/>
                </a:lnTo>
                <a:lnTo>
                  <a:pt x="790575" y="295275"/>
                </a:lnTo>
                <a:lnTo>
                  <a:pt x="885825" y="290512"/>
                </a:lnTo>
                <a:lnTo>
                  <a:pt x="931069" y="283368"/>
                </a:lnTo>
                <a:lnTo>
                  <a:pt x="966787" y="276225"/>
                </a:lnTo>
                <a:lnTo>
                  <a:pt x="992981" y="261937"/>
                </a:lnTo>
                <a:lnTo>
                  <a:pt x="1009650" y="250031"/>
                </a:lnTo>
                <a:lnTo>
                  <a:pt x="1023937" y="228600"/>
                </a:lnTo>
                <a:lnTo>
                  <a:pt x="1026319" y="214312"/>
                </a:lnTo>
                <a:lnTo>
                  <a:pt x="1016794" y="176212"/>
                </a:lnTo>
                <a:lnTo>
                  <a:pt x="1002506" y="147637"/>
                </a:lnTo>
                <a:lnTo>
                  <a:pt x="990600" y="126206"/>
                </a:lnTo>
                <a:lnTo>
                  <a:pt x="973931" y="109537"/>
                </a:lnTo>
                <a:lnTo>
                  <a:pt x="954881" y="95250"/>
                </a:lnTo>
                <a:lnTo>
                  <a:pt x="921544" y="71437"/>
                </a:lnTo>
                <a:lnTo>
                  <a:pt x="828675" y="28575"/>
                </a:lnTo>
                <a:lnTo>
                  <a:pt x="747712" y="0"/>
                </a:lnTo>
                <a:lnTo>
                  <a:pt x="707231" y="16668"/>
                </a:lnTo>
                <a:lnTo>
                  <a:pt x="585787" y="54768"/>
                </a:lnTo>
                <a:lnTo>
                  <a:pt x="447675" y="92868"/>
                </a:lnTo>
                <a:lnTo>
                  <a:pt x="283369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FD25C7A-427F-4CA4-9E89-1142990D8D98}"/>
              </a:ext>
            </a:extLst>
          </p:cNvPr>
          <p:cNvSpPr/>
          <p:nvPr/>
        </p:nvSpPr>
        <p:spPr>
          <a:xfrm>
            <a:off x="5784851" y="4862514"/>
            <a:ext cx="2701925" cy="1101725"/>
          </a:xfrm>
          <a:custGeom>
            <a:avLst/>
            <a:gdLst>
              <a:gd name="connsiteX0" fmla="*/ 1209675 w 2702719"/>
              <a:gd name="connsiteY0" fmla="*/ 502443 h 1102518"/>
              <a:gd name="connsiteX1" fmla="*/ 1004888 w 2702719"/>
              <a:gd name="connsiteY1" fmla="*/ 414337 h 1102518"/>
              <a:gd name="connsiteX2" fmla="*/ 776288 w 2702719"/>
              <a:gd name="connsiteY2" fmla="*/ 311943 h 1102518"/>
              <a:gd name="connsiteX3" fmla="*/ 571500 w 2702719"/>
              <a:gd name="connsiteY3" fmla="*/ 221456 h 1102518"/>
              <a:gd name="connsiteX4" fmla="*/ 400050 w 2702719"/>
              <a:gd name="connsiteY4" fmla="*/ 145256 h 1102518"/>
              <a:gd name="connsiteX5" fmla="*/ 47625 w 2702719"/>
              <a:gd name="connsiteY5" fmla="*/ 0 h 1102518"/>
              <a:gd name="connsiteX6" fmla="*/ 0 w 2702719"/>
              <a:gd name="connsiteY6" fmla="*/ 95250 h 1102518"/>
              <a:gd name="connsiteX7" fmla="*/ 169069 w 2702719"/>
              <a:gd name="connsiteY7" fmla="*/ 166687 h 1102518"/>
              <a:gd name="connsiteX8" fmla="*/ 326232 w 2702719"/>
              <a:gd name="connsiteY8" fmla="*/ 257175 h 1102518"/>
              <a:gd name="connsiteX9" fmla="*/ 511969 w 2702719"/>
              <a:gd name="connsiteY9" fmla="*/ 364331 h 1102518"/>
              <a:gd name="connsiteX10" fmla="*/ 814388 w 2702719"/>
              <a:gd name="connsiteY10" fmla="*/ 535781 h 1102518"/>
              <a:gd name="connsiteX11" fmla="*/ 1021557 w 2702719"/>
              <a:gd name="connsiteY11" fmla="*/ 654843 h 1102518"/>
              <a:gd name="connsiteX12" fmla="*/ 1276350 w 2702719"/>
              <a:gd name="connsiteY12" fmla="*/ 802481 h 1102518"/>
              <a:gd name="connsiteX13" fmla="*/ 1471613 w 2702719"/>
              <a:gd name="connsiteY13" fmla="*/ 909637 h 1102518"/>
              <a:gd name="connsiteX14" fmla="*/ 1607344 w 2702719"/>
              <a:gd name="connsiteY14" fmla="*/ 983456 h 1102518"/>
              <a:gd name="connsiteX15" fmla="*/ 1724025 w 2702719"/>
              <a:gd name="connsiteY15" fmla="*/ 1040606 h 1102518"/>
              <a:gd name="connsiteX16" fmla="*/ 1783557 w 2702719"/>
              <a:gd name="connsiteY16" fmla="*/ 1066800 h 1102518"/>
              <a:gd name="connsiteX17" fmla="*/ 1845469 w 2702719"/>
              <a:gd name="connsiteY17" fmla="*/ 1085850 h 1102518"/>
              <a:gd name="connsiteX18" fmla="*/ 1897857 w 2702719"/>
              <a:gd name="connsiteY18" fmla="*/ 1097756 h 1102518"/>
              <a:gd name="connsiteX19" fmla="*/ 1943100 w 2702719"/>
              <a:gd name="connsiteY19" fmla="*/ 1102518 h 1102518"/>
              <a:gd name="connsiteX20" fmla="*/ 1995488 w 2702719"/>
              <a:gd name="connsiteY20" fmla="*/ 1097756 h 1102518"/>
              <a:gd name="connsiteX21" fmla="*/ 2105025 w 2702719"/>
              <a:gd name="connsiteY21" fmla="*/ 1071562 h 1102518"/>
              <a:gd name="connsiteX22" fmla="*/ 2386013 w 2702719"/>
              <a:gd name="connsiteY22" fmla="*/ 1002506 h 1102518"/>
              <a:gd name="connsiteX23" fmla="*/ 2581275 w 2702719"/>
              <a:gd name="connsiteY23" fmla="*/ 954881 h 1102518"/>
              <a:gd name="connsiteX24" fmla="*/ 2671763 w 2702719"/>
              <a:gd name="connsiteY24" fmla="*/ 931068 h 1102518"/>
              <a:gd name="connsiteX25" fmla="*/ 2690813 w 2702719"/>
              <a:gd name="connsiteY25" fmla="*/ 921543 h 1102518"/>
              <a:gd name="connsiteX26" fmla="*/ 2702719 w 2702719"/>
              <a:gd name="connsiteY26" fmla="*/ 909637 h 1102518"/>
              <a:gd name="connsiteX27" fmla="*/ 2702719 w 2702719"/>
              <a:gd name="connsiteY27" fmla="*/ 895350 h 1102518"/>
              <a:gd name="connsiteX28" fmla="*/ 2693194 w 2702719"/>
              <a:gd name="connsiteY28" fmla="*/ 876300 h 1102518"/>
              <a:gd name="connsiteX29" fmla="*/ 2671763 w 2702719"/>
              <a:gd name="connsiteY29" fmla="*/ 869156 h 1102518"/>
              <a:gd name="connsiteX30" fmla="*/ 2600325 w 2702719"/>
              <a:gd name="connsiteY30" fmla="*/ 866775 h 1102518"/>
              <a:gd name="connsiteX31" fmla="*/ 2452688 w 2702719"/>
              <a:gd name="connsiteY31" fmla="*/ 857250 h 1102518"/>
              <a:gd name="connsiteX32" fmla="*/ 2309813 w 2702719"/>
              <a:gd name="connsiteY32" fmla="*/ 835818 h 1102518"/>
              <a:gd name="connsiteX33" fmla="*/ 2197894 w 2702719"/>
              <a:gd name="connsiteY33" fmla="*/ 816768 h 1102518"/>
              <a:gd name="connsiteX34" fmla="*/ 2002632 w 2702719"/>
              <a:gd name="connsiteY34" fmla="*/ 771525 h 1102518"/>
              <a:gd name="connsiteX35" fmla="*/ 1802607 w 2702719"/>
              <a:gd name="connsiteY35" fmla="*/ 714375 h 1102518"/>
              <a:gd name="connsiteX36" fmla="*/ 1524000 w 2702719"/>
              <a:gd name="connsiteY36" fmla="*/ 623887 h 1102518"/>
              <a:gd name="connsiteX37" fmla="*/ 1209675 w 2702719"/>
              <a:gd name="connsiteY37" fmla="*/ 502443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02719" h="1102518">
                <a:moveTo>
                  <a:pt x="1209675" y="502443"/>
                </a:moveTo>
                <a:lnTo>
                  <a:pt x="1004888" y="414337"/>
                </a:lnTo>
                <a:lnTo>
                  <a:pt x="776288" y="311943"/>
                </a:lnTo>
                <a:lnTo>
                  <a:pt x="571500" y="221456"/>
                </a:lnTo>
                <a:lnTo>
                  <a:pt x="400050" y="145256"/>
                </a:lnTo>
                <a:lnTo>
                  <a:pt x="47625" y="0"/>
                </a:lnTo>
                <a:lnTo>
                  <a:pt x="0" y="95250"/>
                </a:lnTo>
                <a:lnTo>
                  <a:pt x="169069" y="166687"/>
                </a:lnTo>
                <a:lnTo>
                  <a:pt x="326232" y="257175"/>
                </a:lnTo>
                <a:lnTo>
                  <a:pt x="511969" y="364331"/>
                </a:lnTo>
                <a:lnTo>
                  <a:pt x="814388" y="535781"/>
                </a:lnTo>
                <a:lnTo>
                  <a:pt x="1021557" y="654843"/>
                </a:lnTo>
                <a:lnTo>
                  <a:pt x="1276350" y="802481"/>
                </a:lnTo>
                <a:lnTo>
                  <a:pt x="1471613" y="909637"/>
                </a:lnTo>
                <a:lnTo>
                  <a:pt x="1607344" y="983456"/>
                </a:lnTo>
                <a:lnTo>
                  <a:pt x="1724025" y="1040606"/>
                </a:lnTo>
                <a:lnTo>
                  <a:pt x="1783557" y="1066800"/>
                </a:lnTo>
                <a:lnTo>
                  <a:pt x="1845469" y="1085850"/>
                </a:lnTo>
                <a:lnTo>
                  <a:pt x="1897857" y="1097756"/>
                </a:lnTo>
                <a:lnTo>
                  <a:pt x="1943100" y="1102518"/>
                </a:lnTo>
                <a:lnTo>
                  <a:pt x="1995488" y="1097756"/>
                </a:lnTo>
                <a:lnTo>
                  <a:pt x="2105025" y="1071562"/>
                </a:lnTo>
                <a:lnTo>
                  <a:pt x="2386013" y="1002506"/>
                </a:lnTo>
                <a:lnTo>
                  <a:pt x="2581275" y="954881"/>
                </a:lnTo>
                <a:lnTo>
                  <a:pt x="2671763" y="931068"/>
                </a:lnTo>
                <a:lnTo>
                  <a:pt x="2690813" y="921543"/>
                </a:lnTo>
                <a:lnTo>
                  <a:pt x="2702719" y="909637"/>
                </a:lnTo>
                <a:lnTo>
                  <a:pt x="2702719" y="895350"/>
                </a:lnTo>
                <a:lnTo>
                  <a:pt x="2693194" y="876300"/>
                </a:lnTo>
                <a:lnTo>
                  <a:pt x="2671763" y="869156"/>
                </a:lnTo>
                <a:lnTo>
                  <a:pt x="2600325" y="866775"/>
                </a:lnTo>
                <a:lnTo>
                  <a:pt x="2452688" y="857250"/>
                </a:lnTo>
                <a:lnTo>
                  <a:pt x="2309813" y="835818"/>
                </a:lnTo>
                <a:lnTo>
                  <a:pt x="2197894" y="816768"/>
                </a:lnTo>
                <a:lnTo>
                  <a:pt x="2002632" y="771525"/>
                </a:lnTo>
                <a:lnTo>
                  <a:pt x="1802607" y="714375"/>
                </a:lnTo>
                <a:lnTo>
                  <a:pt x="1524000" y="623887"/>
                </a:lnTo>
                <a:lnTo>
                  <a:pt x="1209675" y="502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6B44D9E-60EE-4C84-91DB-7493B3E98248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98F9AC8E-82D5-49BD-9B38-EDF246C89FCA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15CFC8CD-37F4-461A-B9A5-E3BB2B410DE0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17FA84FD-F687-48CB-990F-D19E40271E6F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1">
              <a:extLst>
                <a:ext uri="{FF2B5EF4-FFF2-40B4-BE49-F238E27FC236}">
                  <a16:creationId xmlns:a16="http://schemas.microsoft.com/office/drawing/2014/main" id="{EA24ABF3-7203-428A-B309-BAFD2A80C78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4">
              <a:extLst>
                <a:ext uri="{FF2B5EF4-FFF2-40B4-BE49-F238E27FC236}">
                  <a16:creationId xmlns:a16="http://schemas.microsoft.com/office/drawing/2014/main" id="{7586F319-132C-4022-B6B1-1F5CCD759CA4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5">
              <a:extLst>
                <a:ext uri="{FF2B5EF4-FFF2-40B4-BE49-F238E27FC236}">
                  <a16:creationId xmlns:a16="http://schemas.microsoft.com/office/drawing/2014/main" id="{39B5E8E4-06A0-47F5-9835-8F0E3173870F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8B52BE0D-C41C-43E5-8434-5701C67A486E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91E5B8FF-4A0A-411B-9C0D-B1FEE93E22EE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472EC4DE-12BA-42B7-9D59-354291D02D01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1D7CF2CC-FCDD-487E-9399-EDAE1B46EBC8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9D8CC9FD-E591-401C-96B8-09FEF88A6F08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5AFC3AE7-256E-4756-83A4-086AD1F2D4BC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2">
              <a:extLst>
                <a:ext uri="{FF2B5EF4-FFF2-40B4-BE49-F238E27FC236}">
                  <a16:creationId xmlns:a16="http://schemas.microsoft.com/office/drawing/2014/main" id="{9D07598E-D9CA-4D3C-85E1-BED23029E734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327A31C-4778-4A8F-94A1-EC62575D0AB9}"/>
              </a:ext>
            </a:extLst>
          </p:cNvPr>
          <p:cNvGrpSpPr/>
          <p:nvPr/>
        </p:nvGrpSpPr>
        <p:grpSpPr>
          <a:xfrm>
            <a:off x="3770313" y="1582737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5FDFF6FE-94BE-4695-B1BD-A46693FE3DE6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237B49AF-7E8B-4D18-BDFB-A811520D285F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F3E573D7-14AF-4295-A0A0-CAA9966F94C5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41114BB-F06B-45EB-AEA4-885603F2BFC0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4">
              <a:extLst>
                <a:ext uri="{FF2B5EF4-FFF2-40B4-BE49-F238E27FC236}">
                  <a16:creationId xmlns:a16="http://schemas.microsoft.com/office/drawing/2014/main" id="{8BA7F9D3-1EAB-4136-B747-CD95F4B5B76E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5">
              <a:extLst>
                <a:ext uri="{FF2B5EF4-FFF2-40B4-BE49-F238E27FC236}">
                  <a16:creationId xmlns:a16="http://schemas.microsoft.com/office/drawing/2014/main" id="{1AC58497-45AF-463E-B3C8-C0EFC690A479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853B1A70-BC74-4503-BBFC-53C0CF95DB9B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F9BF2722-C473-4EC9-A71F-B01712E42400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B17625AE-5081-46C7-93A5-8C5F8618EA8C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E3C513E9-91E6-4002-9F07-FFC43B62D553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0">
              <a:extLst>
                <a:ext uri="{FF2B5EF4-FFF2-40B4-BE49-F238E27FC236}">
                  <a16:creationId xmlns:a16="http://schemas.microsoft.com/office/drawing/2014/main" id="{B249CBB3-6C79-4BD1-BE18-A91FFBF0F4A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96035A21-3F4B-47EB-8D02-6B83325D2EE9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2">
              <a:extLst>
                <a:ext uri="{FF2B5EF4-FFF2-40B4-BE49-F238E27FC236}">
                  <a16:creationId xmlns:a16="http://schemas.microsoft.com/office/drawing/2014/main" id="{F298F357-2C39-4D19-B68C-3121FB618DAC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120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9" grpId="0" animBg="1"/>
      <p:bldP spid="92" grpId="0" animBg="1"/>
      <p:bldP spid="95" grpId="0" animBg="1"/>
      <p:bldP spid="96" grpId="0" animBg="1"/>
      <p:bldP spid="84" grpId="0" animBg="1"/>
      <p:bldP spid="86" grpId="0" animBg="1"/>
      <p:bldP spid="87" grpId="0" animBg="1"/>
      <p:bldP spid="88" grpId="0" animBg="1"/>
      <p:bldP spid="91" grpId="0" animBg="1"/>
      <p:bldP spid="90" grpId="0" animBg="1"/>
      <p:bldP spid="9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82864F6-0D36-4832-A2AA-186523A76B53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0B35C89B-181C-4480-88E7-60161909E1D1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4A37F02-5448-4B5C-ACA9-08F0B006D0A6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8">
              <a:extLst>
                <a:ext uri="{FF2B5EF4-FFF2-40B4-BE49-F238E27FC236}">
                  <a16:creationId xmlns:a16="http://schemas.microsoft.com/office/drawing/2014/main" id="{84CBC612-CB4D-4316-B3C9-CEAD6D6C38C9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1">
              <a:extLst>
                <a:ext uri="{FF2B5EF4-FFF2-40B4-BE49-F238E27FC236}">
                  <a16:creationId xmlns:a16="http://schemas.microsoft.com/office/drawing/2014/main" id="{32167A40-33EA-40ED-9AAC-C116E0A21B6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4">
              <a:extLst>
                <a:ext uri="{FF2B5EF4-FFF2-40B4-BE49-F238E27FC236}">
                  <a16:creationId xmlns:a16="http://schemas.microsoft.com/office/drawing/2014/main" id="{C225FE1F-1B0F-4DFA-85FA-7BD2C331A6AF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5">
              <a:extLst>
                <a:ext uri="{FF2B5EF4-FFF2-40B4-BE49-F238E27FC236}">
                  <a16:creationId xmlns:a16="http://schemas.microsoft.com/office/drawing/2014/main" id="{A057ACDA-192D-4629-9A30-A6B1A5A1A4E2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EE12212A-D996-4E76-B26B-9972C1953E87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C36BC513-B412-4859-AD76-460816126D2C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6">
              <a:extLst>
                <a:ext uri="{FF2B5EF4-FFF2-40B4-BE49-F238E27FC236}">
                  <a16:creationId xmlns:a16="http://schemas.microsoft.com/office/drawing/2014/main" id="{6549BA19-46AF-421B-A383-0C6EDF7B277B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9C7B1BB3-C792-4685-8B0D-A9FD45CBB2E6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0">
              <a:extLst>
                <a:ext uri="{FF2B5EF4-FFF2-40B4-BE49-F238E27FC236}">
                  <a16:creationId xmlns:a16="http://schemas.microsoft.com/office/drawing/2014/main" id="{14E93640-77E9-4F79-AA1E-890BAEABB70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9">
              <a:extLst>
                <a:ext uri="{FF2B5EF4-FFF2-40B4-BE49-F238E27FC236}">
                  <a16:creationId xmlns:a16="http://schemas.microsoft.com/office/drawing/2014/main" id="{C249D8FC-434F-498D-96F7-6EE3082009CD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621116FC-3960-44A4-A91F-F283C2CEDD1D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156048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A21F6F8-640A-4C10-902F-BDF97F3F66B1}"/>
              </a:ext>
            </a:extLst>
          </p:cNvPr>
          <p:cNvSpPr/>
          <p:nvPr/>
        </p:nvSpPr>
        <p:spPr>
          <a:xfrm>
            <a:off x="5800725" y="1493838"/>
            <a:ext cx="541338" cy="615950"/>
          </a:xfrm>
          <a:custGeom>
            <a:avLst/>
            <a:gdLst>
              <a:gd name="connsiteX0" fmla="*/ 228600 w 540544"/>
              <a:gd name="connsiteY0" fmla="*/ 352425 h 616744"/>
              <a:gd name="connsiteX1" fmla="*/ 169069 w 540544"/>
              <a:gd name="connsiteY1" fmla="*/ 273844 h 616744"/>
              <a:gd name="connsiteX2" fmla="*/ 107156 w 540544"/>
              <a:gd name="connsiteY2" fmla="*/ 188119 h 616744"/>
              <a:gd name="connsiteX3" fmla="*/ 54769 w 540544"/>
              <a:gd name="connsiteY3" fmla="*/ 116681 h 616744"/>
              <a:gd name="connsiteX4" fmla="*/ 14288 w 540544"/>
              <a:gd name="connsiteY4" fmla="*/ 57150 h 616744"/>
              <a:gd name="connsiteX5" fmla="*/ 0 w 540544"/>
              <a:gd name="connsiteY5" fmla="*/ 23812 h 616744"/>
              <a:gd name="connsiteX6" fmla="*/ 0 w 540544"/>
              <a:gd name="connsiteY6" fmla="*/ 11906 h 616744"/>
              <a:gd name="connsiteX7" fmla="*/ 2381 w 540544"/>
              <a:gd name="connsiteY7" fmla="*/ 4762 h 616744"/>
              <a:gd name="connsiteX8" fmla="*/ 11906 w 540544"/>
              <a:gd name="connsiteY8" fmla="*/ 0 h 616744"/>
              <a:gd name="connsiteX9" fmla="*/ 50006 w 540544"/>
              <a:gd name="connsiteY9" fmla="*/ 9525 h 616744"/>
              <a:gd name="connsiteX10" fmla="*/ 128588 w 540544"/>
              <a:gd name="connsiteY10" fmla="*/ 47625 h 616744"/>
              <a:gd name="connsiteX11" fmla="*/ 207169 w 540544"/>
              <a:gd name="connsiteY11" fmla="*/ 92869 h 616744"/>
              <a:gd name="connsiteX12" fmla="*/ 290513 w 540544"/>
              <a:gd name="connsiteY12" fmla="*/ 135731 h 616744"/>
              <a:gd name="connsiteX13" fmla="*/ 376238 w 540544"/>
              <a:gd name="connsiteY13" fmla="*/ 173831 h 616744"/>
              <a:gd name="connsiteX14" fmla="*/ 414338 w 540544"/>
              <a:gd name="connsiteY14" fmla="*/ 190500 h 616744"/>
              <a:gd name="connsiteX15" fmla="*/ 431006 w 540544"/>
              <a:gd name="connsiteY15" fmla="*/ 200025 h 616744"/>
              <a:gd name="connsiteX16" fmla="*/ 452438 w 540544"/>
              <a:gd name="connsiteY16" fmla="*/ 221456 h 616744"/>
              <a:gd name="connsiteX17" fmla="*/ 488156 w 540544"/>
              <a:gd name="connsiteY17" fmla="*/ 271462 h 616744"/>
              <a:gd name="connsiteX18" fmla="*/ 511969 w 540544"/>
              <a:gd name="connsiteY18" fmla="*/ 319087 h 616744"/>
              <a:gd name="connsiteX19" fmla="*/ 528638 w 540544"/>
              <a:gd name="connsiteY19" fmla="*/ 376237 h 616744"/>
              <a:gd name="connsiteX20" fmla="*/ 535781 w 540544"/>
              <a:gd name="connsiteY20" fmla="*/ 414337 h 616744"/>
              <a:gd name="connsiteX21" fmla="*/ 540544 w 540544"/>
              <a:gd name="connsiteY21" fmla="*/ 454819 h 616744"/>
              <a:gd name="connsiteX22" fmla="*/ 533400 w 540544"/>
              <a:gd name="connsiteY22" fmla="*/ 507206 h 616744"/>
              <a:gd name="connsiteX23" fmla="*/ 519113 w 540544"/>
              <a:gd name="connsiteY23" fmla="*/ 545306 h 616744"/>
              <a:gd name="connsiteX24" fmla="*/ 492919 w 540544"/>
              <a:gd name="connsiteY24" fmla="*/ 592931 h 616744"/>
              <a:gd name="connsiteX25" fmla="*/ 478631 w 540544"/>
              <a:gd name="connsiteY25" fmla="*/ 607219 h 616744"/>
              <a:gd name="connsiteX26" fmla="*/ 457200 w 540544"/>
              <a:gd name="connsiteY26" fmla="*/ 616744 h 616744"/>
              <a:gd name="connsiteX27" fmla="*/ 423863 w 540544"/>
              <a:gd name="connsiteY27" fmla="*/ 581025 h 616744"/>
              <a:gd name="connsiteX28" fmla="*/ 371475 w 540544"/>
              <a:gd name="connsiteY28" fmla="*/ 523875 h 616744"/>
              <a:gd name="connsiteX29" fmla="*/ 328613 w 540544"/>
              <a:gd name="connsiteY29" fmla="*/ 476250 h 616744"/>
              <a:gd name="connsiteX30" fmla="*/ 228600 w 540544"/>
              <a:gd name="connsiteY30" fmla="*/ 352425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0544" h="616744">
                <a:moveTo>
                  <a:pt x="228600" y="352425"/>
                </a:moveTo>
                <a:lnTo>
                  <a:pt x="169069" y="273844"/>
                </a:lnTo>
                <a:lnTo>
                  <a:pt x="107156" y="188119"/>
                </a:lnTo>
                <a:lnTo>
                  <a:pt x="54769" y="116681"/>
                </a:lnTo>
                <a:lnTo>
                  <a:pt x="14288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11906" y="0"/>
                </a:lnTo>
                <a:lnTo>
                  <a:pt x="50006" y="9525"/>
                </a:lnTo>
                <a:lnTo>
                  <a:pt x="128588" y="47625"/>
                </a:lnTo>
                <a:lnTo>
                  <a:pt x="207169" y="92869"/>
                </a:lnTo>
                <a:lnTo>
                  <a:pt x="290513" y="135731"/>
                </a:lnTo>
                <a:lnTo>
                  <a:pt x="376238" y="173831"/>
                </a:lnTo>
                <a:lnTo>
                  <a:pt x="414338" y="190500"/>
                </a:lnTo>
                <a:lnTo>
                  <a:pt x="431006" y="200025"/>
                </a:lnTo>
                <a:lnTo>
                  <a:pt x="452438" y="221456"/>
                </a:lnTo>
                <a:lnTo>
                  <a:pt x="488156" y="271462"/>
                </a:lnTo>
                <a:lnTo>
                  <a:pt x="511969" y="319087"/>
                </a:lnTo>
                <a:lnTo>
                  <a:pt x="528638" y="376237"/>
                </a:lnTo>
                <a:lnTo>
                  <a:pt x="535781" y="414337"/>
                </a:lnTo>
                <a:lnTo>
                  <a:pt x="540544" y="454819"/>
                </a:lnTo>
                <a:lnTo>
                  <a:pt x="533400" y="507206"/>
                </a:lnTo>
                <a:lnTo>
                  <a:pt x="519113" y="545306"/>
                </a:lnTo>
                <a:lnTo>
                  <a:pt x="492919" y="592931"/>
                </a:lnTo>
                <a:lnTo>
                  <a:pt x="478631" y="607219"/>
                </a:lnTo>
                <a:lnTo>
                  <a:pt x="457200" y="616744"/>
                </a:lnTo>
                <a:lnTo>
                  <a:pt x="423863" y="581025"/>
                </a:lnTo>
                <a:lnTo>
                  <a:pt x="371475" y="523875"/>
                </a:lnTo>
                <a:lnTo>
                  <a:pt x="328613" y="476250"/>
                </a:lnTo>
                <a:lnTo>
                  <a:pt x="2286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5BFDAE8-A45C-4AB0-A526-ED258C11C955}"/>
              </a:ext>
            </a:extLst>
          </p:cNvPr>
          <p:cNvSpPr/>
          <p:nvPr/>
        </p:nvSpPr>
        <p:spPr>
          <a:xfrm>
            <a:off x="4278314" y="1712913"/>
            <a:ext cx="708025" cy="488950"/>
          </a:xfrm>
          <a:custGeom>
            <a:avLst/>
            <a:gdLst>
              <a:gd name="connsiteX0" fmla="*/ 300038 w 707232"/>
              <a:gd name="connsiteY0" fmla="*/ 321469 h 490537"/>
              <a:gd name="connsiteX1" fmla="*/ 357188 w 707232"/>
              <a:gd name="connsiteY1" fmla="*/ 361950 h 490537"/>
              <a:gd name="connsiteX2" fmla="*/ 407194 w 707232"/>
              <a:gd name="connsiteY2" fmla="*/ 395287 h 490537"/>
              <a:gd name="connsiteX3" fmla="*/ 459582 w 707232"/>
              <a:gd name="connsiteY3" fmla="*/ 428625 h 490537"/>
              <a:gd name="connsiteX4" fmla="*/ 509588 w 707232"/>
              <a:gd name="connsiteY4" fmla="*/ 457200 h 490537"/>
              <a:gd name="connsiteX5" fmla="*/ 550069 w 707232"/>
              <a:gd name="connsiteY5" fmla="*/ 476250 h 490537"/>
              <a:gd name="connsiteX6" fmla="*/ 585788 w 707232"/>
              <a:gd name="connsiteY6" fmla="*/ 485775 h 490537"/>
              <a:gd name="connsiteX7" fmla="*/ 619125 w 707232"/>
              <a:gd name="connsiteY7" fmla="*/ 490537 h 490537"/>
              <a:gd name="connsiteX8" fmla="*/ 645319 w 707232"/>
              <a:gd name="connsiteY8" fmla="*/ 488156 h 490537"/>
              <a:gd name="connsiteX9" fmla="*/ 666750 w 707232"/>
              <a:gd name="connsiteY9" fmla="*/ 483394 h 490537"/>
              <a:gd name="connsiteX10" fmla="*/ 688182 w 707232"/>
              <a:gd name="connsiteY10" fmla="*/ 469106 h 490537"/>
              <a:gd name="connsiteX11" fmla="*/ 697707 w 707232"/>
              <a:gd name="connsiteY11" fmla="*/ 454819 h 490537"/>
              <a:gd name="connsiteX12" fmla="*/ 707232 w 707232"/>
              <a:gd name="connsiteY12" fmla="*/ 435769 h 490537"/>
              <a:gd name="connsiteX13" fmla="*/ 704850 w 707232"/>
              <a:gd name="connsiteY13" fmla="*/ 397669 h 490537"/>
              <a:gd name="connsiteX14" fmla="*/ 692944 w 707232"/>
              <a:gd name="connsiteY14" fmla="*/ 359569 h 490537"/>
              <a:gd name="connsiteX15" fmla="*/ 676275 w 707232"/>
              <a:gd name="connsiteY15" fmla="*/ 316706 h 490537"/>
              <a:gd name="connsiteX16" fmla="*/ 650082 w 707232"/>
              <a:gd name="connsiteY16" fmla="*/ 269081 h 490537"/>
              <a:gd name="connsiteX17" fmla="*/ 616744 w 707232"/>
              <a:gd name="connsiteY17" fmla="*/ 223837 h 490537"/>
              <a:gd name="connsiteX18" fmla="*/ 578644 w 707232"/>
              <a:gd name="connsiteY18" fmla="*/ 188119 h 490537"/>
              <a:gd name="connsiteX19" fmla="*/ 542925 w 707232"/>
              <a:gd name="connsiteY19" fmla="*/ 159544 h 490537"/>
              <a:gd name="connsiteX20" fmla="*/ 497682 w 707232"/>
              <a:gd name="connsiteY20" fmla="*/ 133350 h 490537"/>
              <a:gd name="connsiteX21" fmla="*/ 459582 w 707232"/>
              <a:gd name="connsiteY21" fmla="*/ 116681 h 490537"/>
              <a:gd name="connsiteX22" fmla="*/ 431007 w 707232"/>
              <a:gd name="connsiteY22" fmla="*/ 111919 h 490537"/>
              <a:gd name="connsiteX23" fmla="*/ 359569 w 707232"/>
              <a:gd name="connsiteY23" fmla="*/ 102394 h 490537"/>
              <a:gd name="connsiteX24" fmla="*/ 261938 w 707232"/>
              <a:gd name="connsiteY24" fmla="*/ 88106 h 490537"/>
              <a:gd name="connsiteX25" fmla="*/ 207169 w 707232"/>
              <a:gd name="connsiteY25" fmla="*/ 73819 h 490537"/>
              <a:gd name="connsiteX26" fmla="*/ 140494 w 707232"/>
              <a:gd name="connsiteY26" fmla="*/ 54769 h 490537"/>
              <a:gd name="connsiteX27" fmla="*/ 80963 w 707232"/>
              <a:gd name="connsiteY27" fmla="*/ 28575 h 490537"/>
              <a:gd name="connsiteX28" fmla="*/ 42863 w 707232"/>
              <a:gd name="connsiteY28" fmla="*/ 7144 h 490537"/>
              <a:gd name="connsiteX29" fmla="*/ 19050 w 707232"/>
              <a:gd name="connsiteY29" fmla="*/ 0 h 490537"/>
              <a:gd name="connsiteX30" fmla="*/ 4763 w 707232"/>
              <a:gd name="connsiteY30" fmla="*/ 0 h 490537"/>
              <a:gd name="connsiteX31" fmla="*/ 0 w 707232"/>
              <a:gd name="connsiteY31" fmla="*/ 4762 h 490537"/>
              <a:gd name="connsiteX32" fmla="*/ 2382 w 707232"/>
              <a:gd name="connsiteY32" fmla="*/ 23812 h 490537"/>
              <a:gd name="connsiteX33" fmla="*/ 21432 w 707232"/>
              <a:gd name="connsiteY33" fmla="*/ 59531 h 490537"/>
              <a:gd name="connsiteX34" fmla="*/ 61913 w 707232"/>
              <a:gd name="connsiteY34" fmla="*/ 104775 h 490537"/>
              <a:gd name="connsiteX35" fmla="*/ 154782 w 707232"/>
              <a:gd name="connsiteY35" fmla="*/ 197644 h 490537"/>
              <a:gd name="connsiteX36" fmla="*/ 233363 w 707232"/>
              <a:gd name="connsiteY36" fmla="*/ 269081 h 490537"/>
              <a:gd name="connsiteX37" fmla="*/ 300038 w 707232"/>
              <a:gd name="connsiteY37" fmla="*/ 321469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490537">
                <a:moveTo>
                  <a:pt x="300038" y="321469"/>
                </a:moveTo>
                <a:lnTo>
                  <a:pt x="357188" y="361950"/>
                </a:lnTo>
                <a:lnTo>
                  <a:pt x="407194" y="395287"/>
                </a:lnTo>
                <a:lnTo>
                  <a:pt x="459582" y="428625"/>
                </a:lnTo>
                <a:lnTo>
                  <a:pt x="509588" y="457200"/>
                </a:lnTo>
                <a:lnTo>
                  <a:pt x="550069" y="476250"/>
                </a:lnTo>
                <a:lnTo>
                  <a:pt x="585788" y="485775"/>
                </a:lnTo>
                <a:lnTo>
                  <a:pt x="619125" y="490537"/>
                </a:lnTo>
                <a:lnTo>
                  <a:pt x="645319" y="488156"/>
                </a:lnTo>
                <a:lnTo>
                  <a:pt x="666750" y="483394"/>
                </a:lnTo>
                <a:lnTo>
                  <a:pt x="688182" y="469106"/>
                </a:lnTo>
                <a:lnTo>
                  <a:pt x="697707" y="454819"/>
                </a:lnTo>
                <a:lnTo>
                  <a:pt x="707232" y="435769"/>
                </a:lnTo>
                <a:lnTo>
                  <a:pt x="704850" y="397669"/>
                </a:lnTo>
                <a:lnTo>
                  <a:pt x="692944" y="359569"/>
                </a:lnTo>
                <a:lnTo>
                  <a:pt x="676275" y="316706"/>
                </a:lnTo>
                <a:lnTo>
                  <a:pt x="650082" y="269081"/>
                </a:lnTo>
                <a:lnTo>
                  <a:pt x="616744" y="223837"/>
                </a:lnTo>
                <a:lnTo>
                  <a:pt x="578644" y="188119"/>
                </a:lnTo>
                <a:lnTo>
                  <a:pt x="542925" y="159544"/>
                </a:lnTo>
                <a:lnTo>
                  <a:pt x="497682" y="133350"/>
                </a:lnTo>
                <a:lnTo>
                  <a:pt x="459582" y="116681"/>
                </a:lnTo>
                <a:lnTo>
                  <a:pt x="431007" y="111919"/>
                </a:lnTo>
                <a:lnTo>
                  <a:pt x="359569" y="102394"/>
                </a:lnTo>
                <a:lnTo>
                  <a:pt x="261938" y="88106"/>
                </a:lnTo>
                <a:lnTo>
                  <a:pt x="207169" y="73819"/>
                </a:lnTo>
                <a:lnTo>
                  <a:pt x="140494" y="54769"/>
                </a:lnTo>
                <a:lnTo>
                  <a:pt x="80963" y="28575"/>
                </a:lnTo>
                <a:lnTo>
                  <a:pt x="42863" y="7144"/>
                </a:lnTo>
                <a:lnTo>
                  <a:pt x="19050" y="0"/>
                </a:lnTo>
                <a:lnTo>
                  <a:pt x="4763" y="0"/>
                </a:lnTo>
                <a:lnTo>
                  <a:pt x="0" y="4762"/>
                </a:lnTo>
                <a:lnTo>
                  <a:pt x="2382" y="23812"/>
                </a:lnTo>
                <a:lnTo>
                  <a:pt x="21432" y="59531"/>
                </a:lnTo>
                <a:lnTo>
                  <a:pt x="61913" y="104775"/>
                </a:lnTo>
                <a:lnTo>
                  <a:pt x="154782" y="197644"/>
                </a:lnTo>
                <a:lnTo>
                  <a:pt x="233363" y="269081"/>
                </a:lnTo>
                <a:lnTo>
                  <a:pt x="300038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AFEC14-EFD2-4B86-98B6-7180F82CF14E}"/>
              </a:ext>
            </a:extLst>
          </p:cNvPr>
          <p:cNvSpPr/>
          <p:nvPr/>
        </p:nvSpPr>
        <p:spPr>
          <a:xfrm>
            <a:off x="4025901" y="4705351"/>
            <a:ext cx="4187825" cy="601663"/>
          </a:xfrm>
          <a:custGeom>
            <a:avLst/>
            <a:gdLst>
              <a:gd name="connsiteX0" fmla="*/ 1740419 w 4187884"/>
              <a:gd name="connsiteY0" fmla="*/ 220952 h 601668"/>
              <a:gd name="connsiteX1" fmla="*/ 2117736 w 4187884"/>
              <a:gd name="connsiteY1" fmla="*/ 186959 h 601668"/>
              <a:gd name="connsiteX2" fmla="*/ 2467860 w 4187884"/>
              <a:gd name="connsiteY2" fmla="*/ 156366 h 601668"/>
              <a:gd name="connsiteX3" fmla="*/ 2756797 w 4187884"/>
              <a:gd name="connsiteY3" fmla="*/ 132571 h 601668"/>
              <a:gd name="connsiteX4" fmla="*/ 2987946 w 4187884"/>
              <a:gd name="connsiteY4" fmla="*/ 108776 h 601668"/>
              <a:gd name="connsiteX5" fmla="*/ 3113718 w 4187884"/>
              <a:gd name="connsiteY5" fmla="*/ 108776 h 601668"/>
              <a:gd name="connsiteX6" fmla="*/ 3219095 w 4187884"/>
              <a:gd name="connsiteY6" fmla="*/ 105377 h 601668"/>
              <a:gd name="connsiteX7" fmla="*/ 3310875 w 4187884"/>
              <a:gd name="connsiteY7" fmla="*/ 98578 h 601668"/>
              <a:gd name="connsiteX8" fmla="*/ 3412853 w 4187884"/>
              <a:gd name="connsiteY8" fmla="*/ 88381 h 601668"/>
              <a:gd name="connsiteX9" fmla="*/ 3514831 w 4187884"/>
              <a:gd name="connsiteY9" fmla="*/ 74784 h 601668"/>
              <a:gd name="connsiteX10" fmla="*/ 3657600 w 4187884"/>
              <a:gd name="connsiteY10" fmla="*/ 44190 h 601668"/>
              <a:gd name="connsiteX11" fmla="*/ 3725585 w 4187884"/>
              <a:gd name="connsiteY11" fmla="*/ 27194 h 601668"/>
              <a:gd name="connsiteX12" fmla="*/ 3793570 w 4187884"/>
              <a:gd name="connsiteY12" fmla="*/ 3399 h 601668"/>
              <a:gd name="connsiteX13" fmla="*/ 3813965 w 4187884"/>
              <a:gd name="connsiteY13" fmla="*/ 0 h 601668"/>
              <a:gd name="connsiteX14" fmla="*/ 3919342 w 4187884"/>
              <a:gd name="connsiteY14" fmla="*/ 33993 h 601668"/>
              <a:gd name="connsiteX15" fmla="*/ 4041716 w 4187884"/>
              <a:gd name="connsiteY15" fmla="*/ 84981 h 601668"/>
              <a:gd name="connsiteX16" fmla="*/ 4143693 w 4187884"/>
              <a:gd name="connsiteY16" fmla="*/ 132571 h 601668"/>
              <a:gd name="connsiteX17" fmla="*/ 4160689 w 4187884"/>
              <a:gd name="connsiteY17" fmla="*/ 156366 h 601668"/>
              <a:gd name="connsiteX18" fmla="*/ 4181085 w 4187884"/>
              <a:gd name="connsiteY18" fmla="*/ 197157 h 601668"/>
              <a:gd name="connsiteX19" fmla="*/ 4187884 w 4187884"/>
              <a:gd name="connsiteY19" fmla="*/ 231149 h 601668"/>
              <a:gd name="connsiteX20" fmla="*/ 4181085 w 4187884"/>
              <a:gd name="connsiteY20" fmla="*/ 258343 h 601668"/>
              <a:gd name="connsiteX21" fmla="*/ 4167488 w 4187884"/>
              <a:gd name="connsiteY21" fmla="*/ 275340 h 601668"/>
              <a:gd name="connsiteX22" fmla="*/ 4136895 w 4187884"/>
              <a:gd name="connsiteY22" fmla="*/ 285538 h 601668"/>
              <a:gd name="connsiteX23" fmla="*/ 4075708 w 4187884"/>
              <a:gd name="connsiteY23" fmla="*/ 292336 h 601668"/>
              <a:gd name="connsiteX24" fmla="*/ 3888749 w 4187884"/>
              <a:gd name="connsiteY24" fmla="*/ 282138 h 601668"/>
              <a:gd name="connsiteX25" fmla="*/ 3623607 w 4187884"/>
              <a:gd name="connsiteY25" fmla="*/ 271941 h 601668"/>
              <a:gd name="connsiteX26" fmla="*/ 3385659 w 4187884"/>
              <a:gd name="connsiteY26" fmla="*/ 268541 h 601668"/>
              <a:gd name="connsiteX27" fmla="*/ 3049133 w 4187884"/>
              <a:gd name="connsiteY27" fmla="*/ 268541 h 601668"/>
              <a:gd name="connsiteX28" fmla="*/ 2947155 w 4187884"/>
              <a:gd name="connsiteY28" fmla="*/ 268541 h 601668"/>
              <a:gd name="connsiteX29" fmla="*/ 2743200 w 4187884"/>
              <a:gd name="connsiteY29" fmla="*/ 288937 h 601668"/>
              <a:gd name="connsiteX30" fmla="*/ 2464460 w 4187884"/>
              <a:gd name="connsiteY30" fmla="*/ 302534 h 601668"/>
              <a:gd name="connsiteX31" fmla="*/ 2066747 w 4187884"/>
              <a:gd name="connsiteY31" fmla="*/ 333127 h 601668"/>
              <a:gd name="connsiteX32" fmla="*/ 1747217 w 4187884"/>
              <a:gd name="connsiteY32" fmla="*/ 363720 h 601668"/>
              <a:gd name="connsiteX33" fmla="*/ 1587452 w 4187884"/>
              <a:gd name="connsiteY33" fmla="*/ 380717 h 601668"/>
              <a:gd name="connsiteX34" fmla="*/ 1383497 w 4187884"/>
              <a:gd name="connsiteY34" fmla="*/ 397713 h 601668"/>
              <a:gd name="connsiteX35" fmla="*/ 1179542 w 4187884"/>
              <a:gd name="connsiteY35" fmla="*/ 424907 h 601668"/>
              <a:gd name="connsiteX36" fmla="*/ 1009579 w 4187884"/>
              <a:gd name="connsiteY36" fmla="*/ 452101 h 601668"/>
              <a:gd name="connsiteX37" fmla="*/ 853213 w 4187884"/>
              <a:gd name="connsiteY37" fmla="*/ 486094 h 601668"/>
              <a:gd name="connsiteX38" fmla="*/ 734239 w 4187884"/>
              <a:gd name="connsiteY38" fmla="*/ 513288 h 601668"/>
              <a:gd name="connsiteX39" fmla="*/ 642459 w 4187884"/>
              <a:gd name="connsiteY39" fmla="*/ 540482 h 601668"/>
              <a:gd name="connsiteX40" fmla="*/ 530284 w 4187884"/>
              <a:gd name="connsiteY40" fmla="*/ 577874 h 601668"/>
              <a:gd name="connsiteX41" fmla="*/ 482694 w 4187884"/>
              <a:gd name="connsiteY41" fmla="*/ 598269 h 601668"/>
              <a:gd name="connsiteX42" fmla="*/ 452101 w 4187884"/>
              <a:gd name="connsiteY42" fmla="*/ 601668 h 601668"/>
              <a:gd name="connsiteX43" fmla="*/ 390914 w 4187884"/>
              <a:gd name="connsiteY43" fmla="*/ 591471 h 601668"/>
              <a:gd name="connsiteX44" fmla="*/ 319530 w 4187884"/>
              <a:gd name="connsiteY44" fmla="*/ 571075 h 601668"/>
              <a:gd name="connsiteX45" fmla="*/ 254944 w 4187884"/>
              <a:gd name="connsiteY45" fmla="*/ 533683 h 601668"/>
              <a:gd name="connsiteX46" fmla="*/ 200556 w 4187884"/>
              <a:gd name="connsiteY46" fmla="*/ 486094 h 601668"/>
              <a:gd name="connsiteX47" fmla="*/ 125772 w 4187884"/>
              <a:gd name="connsiteY47" fmla="*/ 411310 h 601668"/>
              <a:gd name="connsiteX48" fmla="*/ 71384 w 4187884"/>
              <a:gd name="connsiteY48" fmla="*/ 356922 h 601668"/>
              <a:gd name="connsiteX49" fmla="*/ 37391 w 4187884"/>
              <a:gd name="connsiteY49" fmla="*/ 312732 h 601668"/>
              <a:gd name="connsiteX50" fmla="*/ 13597 w 4187884"/>
              <a:gd name="connsiteY50" fmla="*/ 268541 h 601668"/>
              <a:gd name="connsiteX51" fmla="*/ 3399 w 4187884"/>
              <a:gd name="connsiteY51" fmla="*/ 237948 h 601668"/>
              <a:gd name="connsiteX52" fmla="*/ 0 w 4187884"/>
              <a:gd name="connsiteY52" fmla="*/ 214153 h 601668"/>
              <a:gd name="connsiteX53" fmla="*/ 0 w 4187884"/>
              <a:gd name="connsiteY53" fmla="*/ 197157 h 601668"/>
              <a:gd name="connsiteX54" fmla="*/ 10197 w 4187884"/>
              <a:gd name="connsiteY54" fmla="*/ 190358 h 601668"/>
              <a:gd name="connsiteX55" fmla="*/ 78182 w 4187884"/>
              <a:gd name="connsiteY55" fmla="*/ 220952 h 601668"/>
              <a:gd name="connsiteX56" fmla="*/ 149567 w 4187884"/>
              <a:gd name="connsiteY56" fmla="*/ 254944 h 601668"/>
              <a:gd name="connsiteX57" fmla="*/ 220951 w 4187884"/>
              <a:gd name="connsiteY57" fmla="*/ 282138 h 601668"/>
              <a:gd name="connsiteX58" fmla="*/ 292336 w 4187884"/>
              <a:gd name="connsiteY58" fmla="*/ 299135 h 601668"/>
              <a:gd name="connsiteX59" fmla="*/ 384116 w 4187884"/>
              <a:gd name="connsiteY59" fmla="*/ 305933 h 601668"/>
              <a:gd name="connsiteX60" fmla="*/ 503089 w 4187884"/>
              <a:gd name="connsiteY60" fmla="*/ 312732 h 601668"/>
              <a:gd name="connsiteX61" fmla="*/ 666254 w 4187884"/>
              <a:gd name="connsiteY61" fmla="*/ 305933 h 601668"/>
              <a:gd name="connsiteX62" fmla="*/ 894004 w 4187884"/>
              <a:gd name="connsiteY62" fmla="*/ 292336 h 601668"/>
              <a:gd name="connsiteX63" fmla="*/ 1247527 w 4187884"/>
              <a:gd name="connsiteY63" fmla="*/ 265142 h 601668"/>
              <a:gd name="connsiteX64" fmla="*/ 1740419 w 4187884"/>
              <a:gd name="connsiteY64" fmla="*/ 220952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87884" h="601668">
                <a:moveTo>
                  <a:pt x="1740419" y="220952"/>
                </a:moveTo>
                <a:lnTo>
                  <a:pt x="2117736" y="186959"/>
                </a:lnTo>
                <a:lnTo>
                  <a:pt x="2467860" y="156366"/>
                </a:lnTo>
                <a:lnTo>
                  <a:pt x="2756797" y="132571"/>
                </a:lnTo>
                <a:lnTo>
                  <a:pt x="2987946" y="108776"/>
                </a:lnTo>
                <a:lnTo>
                  <a:pt x="3113718" y="108776"/>
                </a:lnTo>
                <a:lnTo>
                  <a:pt x="3219095" y="105377"/>
                </a:lnTo>
                <a:lnTo>
                  <a:pt x="3310875" y="98578"/>
                </a:lnTo>
                <a:lnTo>
                  <a:pt x="3412853" y="88381"/>
                </a:lnTo>
                <a:lnTo>
                  <a:pt x="3514831" y="74784"/>
                </a:lnTo>
                <a:lnTo>
                  <a:pt x="3657600" y="44190"/>
                </a:lnTo>
                <a:lnTo>
                  <a:pt x="3725585" y="27194"/>
                </a:lnTo>
                <a:lnTo>
                  <a:pt x="3793570" y="3399"/>
                </a:lnTo>
                <a:lnTo>
                  <a:pt x="3813965" y="0"/>
                </a:lnTo>
                <a:lnTo>
                  <a:pt x="3919342" y="33993"/>
                </a:lnTo>
                <a:lnTo>
                  <a:pt x="4041716" y="84981"/>
                </a:lnTo>
                <a:lnTo>
                  <a:pt x="4143693" y="132571"/>
                </a:lnTo>
                <a:lnTo>
                  <a:pt x="4160689" y="156366"/>
                </a:lnTo>
                <a:lnTo>
                  <a:pt x="4181085" y="197157"/>
                </a:lnTo>
                <a:lnTo>
                  <a:pt x="4187884" y="231149"/>
                </a:lnTo>
                <a:lnTo>
                  <a:pt x="4181085" y="258343"/>
                </a:lnTo>
                <a:lnTo>
                  <a:pt x="4167488" y="275340"/>
                </a:lnTo>
                <a:lnTo>
                  <a:pt x="4136895" y="285538"/>
                </a:lnTo>
                <a:lnTo>
                  <a:pt x="4075708" y="292336"/>
                </a:lnTo>
                <a:lnTo>
                  <a:pt x="3888749" y="282138"/>
                </a:lnTo>
                <a:lnTo>
                  <a:pt x="3623607" y="271941"/>
                </a:lnTo>
                <a:lnTo>
                  <a:pt x="3385659" y="268541"/>
                </a:lnTo>
                <a:lnTo>
                  <a:pt x="3049133" y="268541"/>
                </a:lnTo>
                <a:lnTo>
                  <a:pt x="2947155" y="268541"/>
                </a:lnTo>
                <a:lnTo>
                  <a:pt x="2743200" y="288937"/>
                </a:lnTo>
                <a:lnTo>
                  <a:pt x="2464460" y="302534"/>
                </a:lnTo>
                <a:lnTo>
                  <a:pt x="2066747" y="333127"/>
                </a:lnTo>
                <a:lnTo>
                  <a:pt x="1747217" y="363720"/>
                </a:lnTo>
                <a:lnTo>
                  <a:pt x="1587452" y="380717"/>
                </a:lnTo>
                <a:lnTo>
                  <a:pt x="1383497" y="397713"/>
                </a:lnTo>
                <a:lnTo>
                  <a:pt x="1179542" y="424907"/>
                </a:lnTo>
                <a:lnTo>
                  <a:pt x="1009579" y="452101"/>
                </a:lnTo>
                <a:lnTo>
                  <a:pt x="853213" y="486094"/>
                </a:lnTo>
                <a:lnTo>
                  <a:pt x="734239" y="513288"/>
                </a:lnTo>
                <a:lnTo>
                  <a:pt x="642459" y="540482"/>
                </a:lnTo>
                <a:lnTo>
                  <a:pt x="530284" y="577874"/>
                </a:lnTo>
                <a:lnTo>
                  <a:pt x="482694" y="598269"/>
                </a:lnTo>
                <a:lnTo>
                  <a:pt x="452101" y="601668"/>
                </a:lnTo>
                <a:lnTo>
                  <a:pt x="390914" y="591471"/>
                </a:lnTo>
                <a:lnTo>
                  <a:pt x="319530" y="571075"/>
                </a:lnTo>
                <a:lnTo>
                  <a:pt x="254944" y="533683"/>
                </a:lnTo>
                <a:lnTo>
                  <a:pt x="200556" y="486094"/>
                </a:lnTo>
                <a:lnTo>
                  <a:pt x="125772" y="411310"/>
                </a:lnTo>
                <a:lnTo>
                  <a:pt x="71384" y="356922"/>
                </a:lnTo>
                <a:lnTo>
                  <a:pt x="37391" y="312732"/>
                </a:lnTo>
                <a:lnTo>
                  <a:pt x="13597" y="268541"/>
                </a:lnTo>
                <a:lnTo>
                  <a:pt x="3399" y="237948"/>
                </a:lnTo>
                <a:lnTo>
                  <a:pt x="0" y="214153"/>
                </a:lnTo>
                <a:lnTo>
                  <a:pt x="0" y="197157"/>
                </a:lnTo>
                <a:lnTo>
                  <a:pt x="10197" y="190358"/>
                </a:lnTo>
                <a:lnTo>
                  <a:pt x="78182" y="220952"/>
                </a:lnTo>
                <a:lnTo>
                  <a:pt x="149567" y="254944"/>
                </a:lnTo>
                <a:lnTo>
                  <a:pt x="220951" y="282138"/>
                </a:lnTo>
                <a:lnTo>
                  <a:pt x="292336" y="299135"/>
                </a:lnTo>
                <a:lnTo>
                  <a:pt x="384116" y="305933"/>
                </a:lnTo>
                <a:lnTo>
                  <a:pt x="503089" y="312732"/>
                </a:lnTo>
                <a:lnTo>
                  <a:pt x="666254" y="305933"/>
                </a:lnTo>
                <a:lnTo>
                  <a:pt x="894004" y="292336"/>
                </a:lnTo>
                <a:lnTo>
                  <a:pt x="1247527" y="265142"/>
                </a:lnTo>
                <a:lnTo>
                  <a:pt x="1740419" y="22095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EC4B64-3782-47D9-9FCE-BF5BF6749EB5}"/>
              </a:ext>
            </a:extLst>
          </p:cNvPr>
          <p:cNvSpPr/>
          <p:nvPr/>
        </p:nvSpPr>
        <p:spPr>
          <a:xfrm>
            <a:off x="6738939" y="1400175"/>
            <a:ext cx="657225" cy="744538"/>
          </a:xfrm>
          <a:custGeom>
            <a:avLst/>
            <a:gdLst>
              <a:gd name="connsiteX0" fmla="*/ 238125 w 657225"/>
              <a:gd name="connsiteY0" fmla="*/ 392906 h 745331"/>
              <a:gd name="connsiteX1" fmla="*/ 283368 w 657225"/>
              <a:gd name="connsiteY1" fmla="*/ 328613 h 745331"/>
              <a:gd name="connsiteX2" fmla="*/ 321468 w 657225"/>
              <a:gd name="connsiteY2" fmla="*/ 269081 h 745331"/>
              <a:gd name="connsiteX3" fmla="*/ 333375 w 657225"/>
              <a:gd name="connsiteY3" fmla="*/ 242888 h 745331"/>
              <a:gd name="connsiteX4" fmla="*/ 335756 w 657225"/>
              <a:gd name="connsiteY4" fmla="*/ 219075 h 745331"/>
              <a:gd name="connsiteX5" fmla="*/ 333375 w 657225"/>
              <a:gd name="connsiteY5" fmla="*/ 185738 h 745331"/>
              <a:gd name="connsiteX6" fmla="*/ 326231 w 657225"/>
              <a:gd name="connsiteY6" fmla="*/ 150019 h 745331"/>
              <a:gd name="connsiteX7" fmla="*/ 319087 w 657225"/>
              <a:gd name="connsiteY7" fmla="*/ 128588 h 745331"/>
              <a:gd name="connsiteX8" fmla="*/ 304800 w 657225"/>
              <a:gd name="connsiteY8" fmla="*/ 104775 h 745331"/>
              <a:gd name="connsiteX9" fmla="*/ 283368 w 657225"/>
              <a:gd name="connsiteY9" fmla="*/ 80963 h 745331"/>
              <a:gd name="connsiteX10" fmla="*/ 264318 w 657225"/>
              <a:gd name="connsiteY10" fmla="*/ 64294 h 745331"/>
              <a:gd name="connsiteX11" fmla="*/ 242887 w 657225"/>
              <a:gd name="connsiteY11" fmla="*/ 42863 h 745331"/>
              <a:gd name="connsiteX12" fmla="*/ 235743 w 657225"/>
              <a:gd name="connsiteY12" fmla="*/ 21431 h 745331"/>
              <a:gd name="connsiteX13" fmla="*/ 240506 w 657225"/>
              <a:gd name="connsiteY13" fmla="*/ 9525 h 745331"/>
              <a:gd name="connsiteX14" fmla="*/ 250031 w 657225"/>
              <a:gd name="connsiteY14" fmla="*/ 2381 h 745331"/>
              <a:gd name="connsiteX15" fmla="*/ 290512 w 657225"/>
              <a:gd name="connsiteY15" fmla="*/ 0 h 745331"/>
              <a:gd name="connsiteX16" fmla="*/ 369093 w 657225"/>
              <a:gd name="connsiteY16" fmla="*/ 9525 h 745331"/>
              <a:gd name="connsiteX17" fmla="*/ 440531 w 657225"/>
              <a:gd name="connsiteY17" fmla="*/ 28575 h 745331"/>
              <a:gd name="connsiteX18" fmla="*/ 497681 w 657225"/>
              <a:gd name="connsiteY18" fmla="*/ 52388 h 745331"/>
              <a:gd name="connsiteX19" fmla="*/ 552450 w 657225"/>
              <a:gd name="connsiteY19" fmla="*/ 85725 h 745331"/>
              <a:gd name="connsiteX20" fmla="*/ 604837 w 657225"/>
              <a:gd name="connsiteY20" fmla="*/ 128588 h 745331"/>
              <a:gd name="connsiteX21" fmla="*/ 628650 w 657225"/>
              <a:gd name="connsiteY21" fmla="*/ 154781 h 745331"/>
              <a:gd name="connsiteX22" fmla="*/ 650081 w 657225"/>
              <a:gd name="connsiteY22" fmla="*/ 183356 h 745331"/>
              <a:gd name="connsiteX23" fmla="*/ 657225 w 657225"/>
              <a:gd name="connsiteY23" fmla="*/ 211931 h 745331"/>
              <a:gd name="connsiteX24" fmla="*/ 657225 w 657225"/>
              <a:gd name="connsiteY24" fmla="*/ 235744 h 745331"/>
              <a:gd name="connsiteX25" fmla="*/ 650081 w 657225"/>
              <a:gd name="connsiteY25" fmla="*/ 259556 h 745331"/>
              <a:gd name="connsiteX26" fmla="*/ 631031 w 657225"/>
              <a:gd name="connsiteY26" fmla="*/ 283369 h 745331"/>
              <a:gd name="connsiteX27" fmla="*/ 604837 w 657225"/>
              <a:gd name="connsiteY27" fmla="*/ 297656 h 745331"/>
              <a:gd name="connsiteX28" fmla="*/ 576262 w 657225"/>
              <a:gd name="connsiteY28" fmla="*/ 309563 h 745331"/>
              <a:gd name="connsiteX29" fmla="*/ 502443 w 657225"/>
              <a:gd name="connsiteY29" fmla="*/ 371475 h 745331"/>
              <a:gd name="connsiteX30" fmla="*/ 364331 w 657225"/>
              <a:gd name="connsiteY30" fmla="*/ 495300 h 745331"/>
              <a:gd name="connsiteX31" fmla="*/ 207168 w 657225"/>
              <a:gd name="connsiteY31" fmla="*/ 635794 h 745331"/>
              <a:gd name="connsiteX32" fmla="*/ 90487 w 657225"/>
              <a:gd name="connsiteY32" fmla="*/ 745331 h 745331"/>
              <a:gd name="connsiteX33" fmla="*/ 0 w 657225"/>
              <a:gd name="connsiteY33" fmla="*/ 745331 h 745331"/>
              <a:gd name="connsiteX34" fmla="*/ 52387 w 657225"/>
              <a:gd name="connsiteY34" fmla="*/ 631031 h 745331"/>
              <a:gd name="connsiteX35" fmla="*/ 130968 w 657225"/>
              <a:gd name="connsiteY35" fmla="*/ 535781 h 745331"/>
              <a:gd name="connsiteX36" fmla="*/ 238125 w 657225"/>
              <a:gd name="connsiteY36" fmla="*/ 39290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7225" h="745331">
                <a:moveTo>
                  <a:pt x="238125" y="392906"/>
                </a:moveTo>
                <a:lnTo>
                  <a:pt x="283368" y="328613"/>
                </a:lnTo>
                <a:lnTo>
                  <a:pt x="321468" y="269081"/>
                </a:lnTo>
                <a:lnTo>
                  <a:pt x="333375" y="242888"/>
                </a:lnTo>
                <a:lnTo>
                  <a:pt x="335756" y="219075"/>
                </a:lnTo>
                <a:lnTo>
                  <a:pt x="333375" y="185738"/>
                </a:lnTo>
                <a:lnTo>
                  <a:pt x="326231" y="150019"/>
                </a:lnTo>
                <a:lnTo>
                  <a:pt x="319087" y="128588"/>
                </a:lnTo>
                <a:lnTo>
                  <a:pt x="304800" y="104775"/>
                </a:lnTo>
                <a:lnTo>
                  <a:pt x="283368" y="80963"/>
                </a:lnTo>
                <a:lnTo>
                  <a:pt x="264318" y="64294"/>
                </a:lnTo>
                <a:lnTo>
                  <a:pt x="242887" y="42863"/>
                </a:lnTo>
                <a:lnTo>
                  <a:pt x="235743" y="21431"/>
                </a:lnTo>
                <a:lnTo>
                  <a:pt x="240506" y="9525"/>
                </a:lnTo>
                <a:lnTo>
                  <a:pt x="250031" y="2381"/>
                </a:lnTo>
                <a:lnTo>
                  <a:pt x="290512" y="0"/>
                </a:lnTo>
                <a:lnTo>
                  <a:pt x="369093" y="9525"/>
                </a:lnTo>
                <a:lnTo>
                  <a:pt x="440531" y="28575"/>
                </a:lnTo>
                <a:lnTo>
                  <a:pt x="497681" y="52388"/>
                </a:lnTo>
                <a:lnTo>
                  <a:pt x="552450" y="85725"/>
                </a:lnTo>
                <a:lnTo>
                  <a:pt x="604837" y="128588"/>
                </a:lnTo>
                <a:lnTo>
                  <a:pt x="628650" y="154781"/>
                </a:lnTo>
                <a:lnTo>
                  <a:pt x="650081" y="183356"/>
                </a:lnTo>
                <a:lnTo>
                  <a:pt x="657225" y="211931"/>
                </a:lnTo>
                <a:lnTo>
                  <a:pt x="657225" y="235744"/>
                </a:lnTo>
                <a:lnTo>
                  <a:pt x="650081" y="259556"/>
                </a:lnTo>
                <a:lnTo>
                  <a:pt x="631031" y="283369"/>
                </a:lnTo>
                <a:lnTo>
                  <a:pt x="604837" y="297656"/>
                </a:lnTo>
                <a:lnTo>
                  <a:pt x="576262" y="309563"/>
                </a:lnTo>
                <a:lnTo>
                  <a:pt x="502443" y="371475"/>
                </a:lnTo>
                <a:lnTo>
                  <a:pt x="364331" y="495300"/>
                </a:lnTo>
                <a:lnTo>
                  <a:pt x="207168" y="635794"/>
                </a:lnTo>
                <a:lnTo>
                  <a:pt x="90487" y="745331"/>
                </a:lnTo>
                <a:lnTo>
                  <a:pt x="0" y="745331"/>
                </a:lnTo>
                <a:lnTo>
                  <a:pt x="52387" y="631031"/>
                </a:lnTo>
                <a:lnTo>
                  <a:pt x="130968" y="535781"/>
                </a:lnTo>
                <a:lnTo>
                  <a:pt x="238125" y="3929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0B0F39-FDAB-4F6C-9E00-5EC2C1FA7670}"/>
              </a:ext>
            </a:extLst>
          </p:cNvPr>
          <p:cNvSpPr/>
          <p:nvPr/>
        </p:nvSpPr>
        <p:spPr>
          <a:xfrm>
            <a:off x="5418139" y="1951038"/>
            <a:ext cx="2420937" cy="392112"/>
          </a:xfrm>
          <a:custGeom>
            <a:avLst/>
            <a:gdLst>
              <a:gd name="connsiteX0" fmla="*/ 1023937 w 2421731"/>
              <a:gd name="connsiteY0" fmla="*/ 128587 h 392906"/>
              <a:gd name="connsiteX1" fmla="*/ 885825 w 2421731"/>
              <a:gd name="connsiteY1" fmla="*/ 140494 h 392906"/>
              <a:gd name="connsiteX2" fmla="*/ 833437 w 2421731"/>
              <a:gd name="connsiteY2" fmla="*/ 140494 h 392906"/>
              <a:gd name="connsiteX3" fmla="*/ 707231 w 2421731"/>
              <a:gd name="connsiteY3" fmla="*/ 161925 h 392906"/>
              <a:gd name="connsiteX4" fmla="*/ 564356 w 2421731"/>
              <a:gd name="connsiteY4" fmla="*/ 185737 h 392906"/>
              <a:gd name="connsiteX5" fmla="*/ 442912 w 2421731"/>
              <a:gd name="connsiteY5" fmla="*/ 202406 h 392906"/>
              <a:gd name="connsiteX6" fmla="*/ 378619 w 2421731"/>
              <a:gd name="connsiteY6" fmla="*/ 209550 h 392906"/>
              <a:gd name="connsiteX7" fmla="*/ 328612 w 2421731"/>
              <a:gd name="connsiteY7" fmla="*/ 211931 h 392906"/>
              <a:gd name="connsiteX8" fmla="*/ 278606 w 2421731"/>
              <a:gd name="connsiteY8" fmla="*/ 211931 h 392906"/>
              <a:gd name="connsiteX9" fmla="*/ 230981 w 2421731"/>
              <a:gd name="connsiteY9" fmla="*/ 207169 h 392906"/>
              <a:gd name="connsiteX10" fmla="*/ 183356 w 2421731"/>
              <a:gd name="connsiteY10" fmla="*/ 202406 h 392906"/>
              <a:gd name="connsiteX11" fmla="*/ 121444 w 2421731"/>
              <a:gd name="connsiteY11" fmla="*/ 185737 h 392906"/>
              <a:gd name="connsiteX12" fmla="*/ 73819 w 2421731"/>
              <a:gd name="connsiteY12" fmla="*/ 166687 h 392906"/>
              <a:gd name="connsiteX13" fmla="*/ 40481 w 2421731"/>
              <a:gd name="connsiteY13" fmla="*/ 147637 h 392906"/>
              <a:gd name="connsiteX14" fmla="*/ 16669 w 2421731"/>
              <a:gd name="connsiteY14" fmla="*/ 135731 h 392906"/>
              <a:gd name="connsiteX15" fmla="*/ 4762 w 2421731"/>
              <a:gd name="connsiteY15" fmla="*/ 140494 h 392906"/>
              <a:gd name="connsiteX16" fmla="*/ 0 w 2421731"/>
              <a:gd name="connsiteY16" fmla="*/ 157162 h 392906"/>
              <a:gd name="connsiteX17" fmla="*/ 9525 w 2421731"/>
              <a:gd name="connsiteY17" fmla="*/ 183356 h 392906"/>
              <a:gd name="connsiteX18" fmla="*/ 33337 w 2421731"/>
              <a:gd name="connsiteY18" fmla="*/ 219075 h 392906"/>
              <a:gd name="connsiteX19" fmla="*/ 78581 w 2421731"/>
              <a:gd name="connsiteY19" fmla="*/ 259556 h 392906"/>
              <a:gd name="connsiteX20" fmla="*/ 140494 w 2421731"/>
              <a:gd name="connsiteY20" fmla="*/ 309562 h 392906"/>
              <a:gd name="connsiteX21" fmla="*/ 192881 w 2421731"/>
              <a:gd name="connsiteY21" fmla="*/ 345281 h 392906"/>
              <a:gd name="connsiteX22" fmla="*/ 221456 w 2421731"/>
              <a:gd name="connsiteY22" fmla="*/ 361950 h 392906"/>
              <a:gd name="connsiteX23" fmla="*/ 257175 w 2421731"/>
              <a:gd name="connsiteY23" fmla="*/ 378619 h 392906"/>
              <a:gd name="connsiteX24" fmla="*/ 295275 w 2421731"/>
              <a:gd name="connsiteY24" fmla="*/ 388144 h 392906"/>
              <a:gd name="connsiteX25" fmla="*/ 342900 w 2421731"/>
              <a:gd name="connsiteY25" fmla="*/ 392906 h 392906"/>
              <a:gd name="connsiteX26" fmla="*/ 392906 w 2421731"/>
              <a:gd name="connsiteY26" fmla="*/ 390525 h 392906"/>
              <a:gd name="connsiteX27" fmla="*/ 481012 w 2421731"/>
              <a:gd name="connsiteY27" fmla="*/ 378619 h 392906"/>
              <a:gd name="connsiteX28" fmla="*/ 583406 w 2421731"/>
              <a:gd name="connsiteY28" fmla="*/ 352425 h 392906"/>
              <a:gd name="connsiteX29" fmla="*/ 657225 w 2421731"/>
              <a:gd name="connsiteY29" fmla="*/ 335756 h 392906"/>
              <a:gd name="connsiteX30" fmla="*/ 735806 w 2421731"/>
              <a:gd name="connsiteY30" fmla="*/ 316706 h 392906"/>
              <a:gd name="connsiteX31" fmla="*/ 876300 w 2421731"/>
              <a:gd name="connsiteY31" fmla="*/ 295275 h 392906"/>
              <a:gd name="connsiteX32" fmla="*/ 1040606 w 2421731"/>
              <a:gd name="connsiteY32" fmla="*/ 276225 h 392906"/>
              <a:gd name="connsiteX33" fmla="*/ 1290637 w 2421731"/>
              <a:gd name="connsiteY33" fmla="*/ 250031 h 392906"/>
              <a:gd name="connsiteX34" fmla="*/ 1488281 w 2421731"/>
              <a:gd name="connsiteY34" fmla="*/ 235744 h 392906"/>
              <a:gd name="connsiteX35" fmla="*/ 1735931 w 2421731"/>
              <a:gd name="connsiteY35" fmla="*/ 221456 h 392906"/>
              <a:gd name="connsiteX36" fmla="*/ 1857375 w 2421731"/>
              <a:gd name="connsiteY36" fmla="*/ 221456 h 392906"/>
              <a:gd name="connsiteX37" fmla="*/ 2009775 w 2421731"/>
              <a:gd name="connsiteY37" fmla="*/ 228600 h 392906"/>
              <a:gd name="connsiteX38" fmla="*/ 2100262 w 2421731"/>
              <a:gd name="connsiteY38" fmla="*/ 233362 h 392906"/>
              <a:gd name="connsiteX39" fmla="*/ 2200275 w 2421731"/>
              <a:gd name="connsiteY39" fmla="*/ 233362 h 392906"/>
              <a:gd name="connsiteX40" fmla="*/ 2264569 w 2421731"/>
              <a:gd name="connsiteY40" fmla="*/ 228600 h 392906"/>
              <a:gd name="connsiteX41" fmla="*/ 2343150 w 2421731"/>
              <a:gd name="connsiteY41" fmla="*/ 216694 h 392906"/>
              <a:gd name="connsiteX42" fmla="*/ 2381250 w 2421731"/>
              <a:gd name="connsiteY42" fmla="*/ 204787 h 392906"/>
              <a:gd name="connsiteX43" fmla="*/ 2405062 w 2421731"/>
              <a:gd name="connsiteY43" fmla="*/ 192881 h 392906"/>
              <a:gd name="connsiteX44" fmla="*/ 2419350 w 2421731"/>
              <a:gd name="connsiteY44" fmla="*/ 173831 h 392906"/>
              <a:gd name="connsiteX45" fmla="*/ 2421731 w 2421731"/>
              <a:gd name="connsiteY45" fmla="*/ 159544 h 392906"/>
              <a:gd name="connsiteX46" fmla="*/ 2416969 w 2421731"/>
              <a:gd name="connsiteY46" fmla="*/ 142875 h 392906"/>
              <a:gd name="connsiteX47" fmla="*/ 2405062 w 2421731"/>
              <a:gd name="connsiteY47" fmla="*/ 123825 h 392906"/>
              <a:gd name="connsiteX48" fmla="*/ 2381250 w 2421731"/>
              <a:gd name="connsiteY48" fmla="*/ 100012 h 392906"/>
              <a:gd name="connsiteX49" fmla="*/ 2343150 w 2421731"/>
              <a:gd name="connsiteY49" fmla="*/ 71437 h 392906"/>
              <a:gd name="connsiteX50" fmla="*/ 2302669 w 2421731"/>
              <a:gd name="connsiteY50" fmla="*/ 45244 h 392906"/>
              <a:gd name="connsiteX51" fmla="*/ 2252662 w 2421731"/>
              <a:gd name="connsiteY51" fmla="*/ 19050 h 392906"/>
              <a:gd name="connsiteX52" fmla="*/ 2202656 w 2421731"/>
              <a:gd name="connsiteY52" fmla="*/ 2381 h 392906"/>
              <a:gd name="connsiteX53" fmla="*/ 2162175 w 2421731"/>
              <a:gd name="connsiteY53" fmla="*/ 0 h 392906"/>
              <a:gd name="connsiteX54" fmla="*/ 2131219 w 2421731"/>
              <a:gd name="connsiteY54" fmla="*/ 4762 h 392906"/>
              <a:gd name="connsiteX55" fmla="*/ 2076450 w 2421731"/>
              <a:gd name="connsiteY55" fmla="*/ 21431 h 392906"/>
              <a:gd name="connsiteX56" fmla="*/ 1981200 w 2421731"/>
              <a:gd name="connsiteY56" fmla="*/ 47625 h 392906"/>
              <a:gd name="connsiteX57" fmla="*/ 1928812 w 2421731"/>
              <a:gd name="connsiteY57" fmla="*/ 57150 h 392906"/>
              <a:gd name="connsiteX58" fmla="*/ 1750219 w 2421731"/>
              <a:gd name="connsiteY58" fmla="*/ 78581 h 392906"/>
              <a:gd name="connsiteX59" fmla="*/ 1614487 w 2421731"/>
              <a:gd name="connsiteY59" fmla="*/ 88106 h 392906"/>
              <a:gd name="connsiteX60" fmla="*/ 1471612 w 2421731"/>
              <a:gd name="connsiteY60" fmla="*/ 95250 h 392906"/>
              <a:gd name="connsiteX61" fmla="*/ 1381125 w 2421731"/>
              <a:gd name="connsiteY61" fmla="*/ 92869 h 392906"/>
              <a:gd name="connsiteX62" fmla="*/ 1207294 w 2421731"/>
              <a:gd name="connsiteY62" fmla="*/ 109537 h 392906"/>
              <a:gd name="connsiteX63" fmla="*/ 1023937 w 2421731"/>
              <a:gd name="connsiteY63" fmla="*/ 1285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1731" h="392906">
                <a:moveTo>
                  <a:pt x="1023937" y="128587"/>
                </a:moveTo>
                <a:lnTo>
                  <a:pt x="885825" y="140494"/>
                </a:lnTo>
                <a:lnTo>
                  <a:pt x="833437" y="140494"/>
                </a:lnTo>
                <a:lnTo>
                  <a:pt x="707231" y="161925"/>
                </a:lnTo>
                <a:lnTo>
                  <a:pt x="564356" y="185737"/>
                </a:lnTo>
                <a:lnTo>
                  <a:pt x="442912" y="202406"/>
                </a:lnTo>
                <a:lnTo>
                  <a:pt x="378619" y="209550"/>
                </a:lnTo>
                <a:lnTo>
                  <a:pt x="328612" y="211931"/>
                </a:lnTo>
                <a:lnTo>
                  <a:pt x="278606" y="211931"/>
                </a:lnTo>
                <a:lnTo>
                  <a:pt x="230981" y="207169"/>
                </a:lnTo>
                <a:lnTo>
                  <a:pt x="183356" y="202406"/>
                </a:lnTo>
                <a:lnTo>
                  <a:pt x="121444" y="185737"/>
                </a:lnTo>
                <a:lnTo>
                  <a:pt x="73819" y="166687"/>
                </a:lnTo>
                <a:lnTo>
                  <a:pt x="40481" y="147637"/>
                </a:lnTo>
                <a:lnTo>
                  <a:pt x="16669" y="135731"/>
                </a:lnTo>
                <a:lnTo>
                  <a:pt x="4762" y="140494"/>
                </a:lnTo>
                <a:lnTo>
                  <a:pt x="0" y="157162"/>
                </a:lnTo>
                <a:lnTo>
                  <a:pt x="9525" y="183356"/>
                </a:lnTo>
                <a:lnTo>
                  <a:pt x="33337" y="219075"/>
                </a:lnTo>
                <a:lnTo>
                  <a:pt x="78581" y="259556"/>
                </a:lnTo>
                <a:lnTo>
                  <a:pt x="140494" y="309562"/>
                </a:lnTo>
                <a:lnTo>
                  <a:pt x="192881" y="345281"/>
                </a:lnTo>
                <a:lnTo>
                  <a:pt x="221456" y="361950"/>
                </a:lnTo>
                <a:lnTo>
                  <a:pt x="257175" y="378619"/>
                </a:lnTo>
                <a:lnTo>
                  <a:pt x="295275" y="388144"/>
                </a:lnTo>
                <a:lnTo>
                  <a:pt x="342900" y="392906"/>
                </a:lnTo>
                <a:lnTo>
                  <a:pt x="392906" y="390525"/>
                </a:lnTo>
                <a:lnTo>
                  <a:pt x="481012" y="378619"/>
                </a:lnTo>
                <a:lnTo>
                  <a:pt x="583406" y="352425"/>
                </a:lnTo>
                <a:lnTo>
                  <a:pt x="657225" y="335756"/>
                </a:lnTo>
                <a:lnTo>
                  <a:pt x="735806" y="316706"/>
                </a:lnTo>
                <a:lnTo>
                  <a:pt x="876300" y="295275"/>
                </a:lnTo>
                <a:lnTo>
                  <a:pt x="1040606" y="276225"/>
                </a:lnTo>
                <a:lnTo>
                  <a:pt x="1290637" y="250031"/>
                </a:lnTo>
                <a:lnTo>
                  <a:pt x="1488281" y="235744"/>
                </a:lnTo>
                <a:lnTo>
                  <a:pt x="1735931" y="221456"/>
                </a:lnTo>
                <a:lnTo>
                  <a:pt x="1857375" y="221456"/>
                </a:lnTo>
                <a:lnTo>
                  <a:pt x="2009775" y="228600"/>
                </a:lnTo>
                <a:lnTo>
                  <a:pt x="2100262" y="233362"/>
                </a:lnTo>
                <a:lnTo>
                  <a:pt x="2200275" y="233362"/>
                </a:lnTo>
                <a:lnTo>
                  <a:pt x="2264569" y="228600"/>
                </a:lnTo>
                <a:lnTo>
                  <a:pt x="2343150" y="216694"/>
                </a:lnTo>
                <a:lnTo>
                  <a:pt x="2381250" y="204787"/>
                </a:lnTo>
                <a:lnTo>
                  <a:pt x="2405062" y="192881"/>
                </a:lnTo>
                <a:lnTo>
                  <a:pt x="2419350" y="173831"/>
                </a:lnTo>
                <a:lnTo>
                  <a:pt x="2421731" y="159544"/>
                </a:lnTo>
                <a:lnTo>
                  <a:pt x="2416969" y="142875"/>
                </a:lnTo>
                <a:lnTo>
                  <a:pt x="2405062" y="123825"/>
                </a:lnTo>
                <a:lnTo>
                  <a:pt x="2381250" y="100012"/>
                </a:lnTo>
                <a:lnTo>
                  <a:pt x="2343150" y="71437"/>
                </a:lnTo>
                <a:lnTo>
                  <a:pt x="2302669" y="45244"/>
                </a:lnTo>
                <a:lnTo>
                  <a:pt x="2252662" y="19050"/>
                </a:lnTo>
                <a:lnTo>
                  <a:pt x="2202656" y="2381"/>
                </a:lnTo>
                <a:lnTo>
                  <a:pt x="2162175" y="0"/>
                </a:lnTo>
                <a:lnTo>
                  <a:pt x="2131219" y="4762"/>
                </a:lnTo>
                <a:lnTo>
                  <a:pt x="2076450" y="21431"/>
                </a:lnTo>
                <a:lnTo>
                  <a:pt x="1981200" y="47625"/>
                </a:lnTo>
                <a:lnTo>
                  <a:pt x="1928812" y="57150"/>
                </a:lnTo>
                <a:lnTo>
                  <a:pt x="1750219" y="78581"/>
                </a:lnTo>
                <a:lnTo>
                  <a:pt x="1614487" y="88106"/>
                </a:lnTo>
                <a:lnTo>
                  <a:pt x="1471612" y="95250"/>
                </a:lnTo>
                <a:lnTo>
                  <a:pt x="1381125" y="92869"/>
                </a:lnTo>
                <a:lnTo>
                  <a:pt x="1207294" y="109537"/>
                </a:lnTo>
                <a:lnTo>
                  <a:pt x="1023937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0C98579-D386-4EC3-B6E4-74D9D58101CA}"/>
              </a:ext>
            </a:extLst>
          </p:cNvPr>
          <p:cNvSpPr/>
          <p:nvPr/>
        </p:nvSpPr>
        <p:spPr>
          <a:xfrm>
            <a:off x="6307138" y="2162176"/>
            <a:ext cx="438150" cy="561975"/>
          </a:xfrm>
          <a:custGeom>
            <a:avLst/>
            <a:gdLst>
              <a:gd name="connsiteX0" fmla="*/ 128588 w 438150"/>
              <a:gd name="connsiteY0" fmla="*/ 257175 h 561975"/>
              <a:gd name="connsiteX1" fmla="*/ 142875 w 438150"/>
              <a:gd name="connsiteY1" fmla="*/ 204788 h 561975"/>
              <a:gd name="connsiteX2" fmla="*/ 150019 w 438150"/>
              <a:gd name="connsiteY2" fmla="*/ 164306 h 561975"/>
              <a:gd name="connsiteX3" fmla="*/ 157163 w 438150"/>
              <a:gd name="connsiteY3" fmla="*/ 114300 h 561975"/>
              <a:gd name="connsiteX4" fmla="*/ 161925 w 438150"/>
              <a:gd name="connsiteY4" fmla="*/ 30956 h 561975"/>
              <a:gd name="connsiteX5" fmla="*/ 164307 w 438150"/>
              <a:gd name="connsiteY5" fmla="*/ 9525 h 561975"/>
              <a:gd name="connsiteX6" fmla="*/ 342900 w 438150"/>
              <a:gd name="connsiteY6" fmla="*/ 0 h 561975"/>
              <a:gd name="connsiteX7" fmla="*/ 400050 w 438150"/>
              <a:gd name="connsiteY7" fmla="*/ 80963 h 561975"/>
              <a:gd name="connsiteX8" fmla="*/ 431007 w 438150"/>
              <a:gd name="connsiteY8" fmla="*/ 128588 h 561975"/>
              <a:gd name="connsiteX9" fmla="*/ 438150 w 438150"/>
              <a:gd name="connsiteY9" fmla="*/ 145256 h 561975"/>
              <a:gd name="connsiteX10" fmla="*/ 438150 w 438150"/>
              <a:gd name="connsiteY10" fmla="*/ 157163 h 561975"/>
              <a:gd name="connsiteX11" fmla="*/ 428625 w 438150"/>
              <a:gd name="connsiteY11" fmla="*/ 173831 h 561975"/>
              <a:gd name="connsiteX12" fmla="*/ 404813 w 438150"/>
              <a:gd name="connsiteY12" fmla="*/ 192881 h 561975"/>
              <a:gd name="connsiteX13" fmla="*/ 361950 w 438150"/>
              <a:gd name="connsiteY13" fmla="*/ 211931 h 561975"/>
              <a:gd name="connsiteX14" fmla="*/ 333375 w 438150"/>
              <a:gd name="connsiteY14" fmla="*/ 223838 h 561975"/>
              <a:gd name="connsiteX15" fmla="*/ 302419 w 438150"/>
              <a:gd name="connsiteY15" fmla="*/ 264319 h 561975"/>
              <a:gd name="connsiteX16" fmla="*/ 226219 w 438150"/>
              <a:gd name="connsiteY16" fmla="*/ 357188 h 561975"/>
              <a:gd name="connsiteX17" fmla="*/ 123825 w 438150"/>
              <a:gd name="connsiteY17" fmla="*/ 478631 h 561975"/>
              <a:gd name="connsiteX18" fmla="*/ 33338 w 438150"/>
              <a:gd name="connsiteY18" fmla="*/ 559594 h 561975"/>
              <a:gd name="connsiteX19" fmla="*/ 0 w 438150"/>
              <a:gd name="connsiteY19" fmla="*/ 561975 h 561975"/>
              <a:gd name="connsiteX20" fmla="*/ 30957 w 438150"/>
              <a:gd name="connsiteY20" fmla="*/ 478631 h 561975"/>
              <a:gd name="connsiteX21" fmla="*/ 61913 w 438150"/>
              <a:gd name="connsiteY21" fmla="*/ 421481 h 561975"/>
              <a:gd name="connsiteX22" fmla="*/ 90488 w 438150"/>
              <a:gd name="connsiteY22" fmla="*/ 366713 h 561975"/>
              <a:gd name="connsiteX23" fmla="*/ 128588 w 438150"/>
              <a:gd name="connsiteY23" fmla="*/ 25717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150" h="561975">
                <a:moveTo>
                  <a:pt x="128588" y="257175"/>
                </a:moveTo>
                <a:lnTo>
                  <a:pt x="142875" y="204788"/>
                </a:lnTo>
                <a:lnTo>
                  <a:pt x="150019" y="164306"/>
                </a:lnTo>
                <a:lnTo>
                  <a:pt x="157163" y="114300"/>
                </a:lnTo>
                <a:lnTo>
                  <a:pt x="161925" y="30956"/>
                </a:lnTo>
                <a:lnTo>
                  <a:pt x="164307" y="9525"/>
                </a:lnTo>
                <a:lnTo>
                  <a:pt x="342900" y="0"/>
                </a:lnTo>
                <a:lnTo>
                  <a:pt x="400050" y="80963"/>
                </a:lnTo>
                <a:lnTo>
                  <a:pt x="431007" y="128588"/>
                </a:lnTo>
                <a:lnTo>
                  <a:pt x="438150" y="145256"/>
                </a:lnTo>
                <a:lnTo>
                  <a:pt x="438150" y="157163"/>
                </a:lnTo>
                <a:lnTo>
                  <a:pt x="428625" y="173831"/>
                </a:lnTo>
                <a:lnTo>
                  <a:pt x="404813" y="192881"/>
                </a:lnTo>
                <a:lnTo>
                  <a:pt x="361950" y="211931"/>
                </a:lnTo>
                <a:lnTo>
                  <a:pt x="333375" y="223838"/>
                </a:lnTo>
                <a:lnTo>
                  <a:pt x="302419" y="264319"/>
                </a:lnTo>
                <a:lnTo>
                  <a:pt x="226219" y="357188"/>
                </a:lnTo>
                <a:lnTo>
                  <a:pt x="123825" y="478631"/>
                </a:lnTo>
                <a:lnTo>
                  <a:pt x="33338" y="559594"/>
                </a:lnTo>
                <a:lnTo>
                  <a:pt x="0" y="561975"/>
                </a:lnTo>
                <a:lnTo>
                  <a:pt x="30957" y="478631"/>
                </a:lnTo>
                <a:lnTo>
                  <a:pt x="61913" y="421481"/>
                </a:lnTo>
                <a:lnTo>
                  <a:pt x="90488" y="366713"/>
                </a:lnTo>
                <a:lnTo>
                  <a:pt x="128588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72093CD-F5F8-4425-8387-2F853F1A53A2}"/>
              </a:ext>
            </a:extLst>
          </p:cNvPr>
          <p:cNvSpPr/>
          <p:nvPr/>
        </p:nvSpPr>
        <p:spPr>
          <a:xfrm>
            <a:off x="5772150" y="2624139"/>
            <a:ext cx="361950" cy="1444625"/>
          </a:xfrm>
          <a:custGeom>
            <a:avLst/>
            <a:gdLst>
              <a:gd name="connsiteX0" fmla="*/ 180975 w 361950"/>
              <a:gd name="connsiteY0" fmla="*/ 485775 h 1445418"/>
              <a:gd name="connsiteX1" fmla="*/ 180975 w 361950"/>
              <a:gd name="connsiteY1" fmla="*/ 400050 h 1445418"/>
              <a:gd name="connsiteX2" fmla="*/ 178594 w 361950"/>
              <a:gd name="connsiteY2" fmla="*/ 307181 h 1445418"/>
              <a:gd name="connsiteX3" fmla="*/ 176213 w 361950"/>
              <a:gd name="connsiteY3" fmla="*/ 242887 h 1445418"/>
              <a:gd name="connsiteX4" fmla="*/ 169069 w 361950"/>
              <a:gd name="connsiteY4" fmla="*/ 195262 h 1445418"/>
              <a:gd name="connsiteX5" fmla="*/ 161925 w 361950"/>
              <a:gd name="connsiteY5" fmla="*/ 161925 h 1445418"/>
              <a:gd name="connsiteX6" fmla="*/ 152400 w 361950"/>
              <a:gd name="connsiteY6" fmla="*/ 142875 h 1445418"/>
              <a:gd name="connsiteX7" fmla="*/ 123825 w 361950"/>
              <a:gd name="connsiteY7" fmla="*/ 116681 h 1445418"/>
              <a:gd name="connsiteX8" fmla="*/ 85725 w 361950"/>
              <a:gd name="connsiteY8" fmla="*/ 85725 h 1445418"/>
              <a:gd name="connsiteX9" fmla="*/ 45244 w 361950"/>
              <a:gd name="connsiteY9" fmla="*/ 59531 h 1445418"/>
              <a:gd name="connsiteX10" fmla="*/ 26194 w 361950"/>
              <a:gd name="connsiteY10" fmla="*/ 45243 h 1445418"/>
              <a:gd name="connsiteX11" fmla="*/ 9525 w 361950"/>
              <a:gd name="connsiteY11" fmla="*/ 28575 h 1445418"/>
              <a:gd name="connsiteX12" fmla="*/ 0 w 361950"/>
              <a:gd name="connsiteY12" fmla="*/ 14287 h 1445418"/>
              <a:gd name="connsiteX13" fmla="*/ 4763 w 361950"/>
              <a:gd name="connsiteY13" fmla="*/ 2381 h 1445418"/>
              <a:gd name="connsiteX14" fmla="*/ 26194 w 361950"/>
              <a:gd name="connsiteY14" fmla="*/ 0 h 1445418"/>
              <a:gd name="connsiteX15" fmla="*/ 78581 w 361950"/>
              <a:gd name="connsiteY15" fmla="*/ 4762 h 1445418"/>
              <a:gd name="connsiteX16" fmla="*/ 145256 w 361950"/>
              <a:gd name="connsiteY16" fmla="*/ 7143 h 1445418"/>
              <a:gd name="connsiteX17" fmla="*/ 202406 w 361950"/>
              <a:gd name="connsiteY17" fmla="*/ 14287 h 1445418"/>
              <a:gd name="connsiteX18" fmla="*/ 269081 w 361950"/>
              <a:gd name="connsiteY18" fmla="*/ 26193 h 1445418"/>
              <a:gd name="connsiteX19" fmla="*/ 330994 w 361950"/>
              <a:gd name="connsiteY19" fmla="*/ 45243 h 1445418"/>
              <a:gd name="connsiteX20" fmla="*/ 347663 w 361950"/>
              <a:gd name="connsiteY20" fmla="*/ 54768 h 1445418"/>
              <a:gd name="connsiteX21" fmla="*/ 361950 w 361950"/>
              <a:gd name="connsiteY21" fmla="*/ 138112 h 1445418"/>
              <a:gd name="connsiteX22" fmla="*/ 361950 w 361950"/>
              <a:gd name="connsiteY22" fmla="*/ 321468 h 1445418"/>
              <a:gd name="connsiteX23" fmla="*/ 361950 w 361950"/>
              <a:gd name="connsiteY23" fmla="*/ 842962 h 1445418"/>
              <a:gd name="connsiteX24" fmla="*/ 361950 w 361950"/>
              <a:gd name="connsiteY24" fmla="*/ 1221581 h 1445418"/>
              <a:gd name="connsiteX25" fmla="*/ 359569 w 361950"/>
              <a:gd name="connsiteY25" fmla="*/ 1304925 h 1445418"/>
              <a:gd name="connsiteX26" fmla="*/ 345281 w 361950"/>
              <a:gd name="connsiteY26" fmla="*/ 1369218 h 1445418"/>
              <a:gd name="connsiteX27" fmla="*/ 328613 w 361950"/>
              <a:gd name="connsiteY27" fmla="*/ 1404937 h 1445418"/>
              <a:gd name="connsiteX28" fmla="*/ 311944 w 361950"/>
              <a:gd name="connsiteY28" fmla="*/ 1433512 h 1445418"/>
              <a:gd name="connsiteX29" fmla="*/ 290513 w 361950"/>
              <a:gd name="connsiteY29" fmla="*/ 1445418 h 1445418"/>
              <a:gd name="connsiteX30" fmla="*/ 273844 w 361950"/>
              <a:gd name="connsiteY30" fmla="*/ 1445418 h 1445418"/>
              <a:gd name="connsiteX31" fmla="*/ 250031 w 361950"/>
              <a:gd name="connsiteY31" fmla="*/ 1431131 h 1445418"/>
              <a:gd name="connsiteX32" fmla="*/ 216694 w 361950"/>
              <a:gd name="connsiteY32" fmla="*/ 1397793 h 1445418"/>
              <a:gd name="connsiteX33" fmla="*/ 183356 w 361950"/>
              <a:gd name="connsiteY33" fmla="*/ 1343025 h 1445418"/>
              <a:gd name="connsiteX34" fmla="*/ 161925 w 361950"/>
              <a:gd name="connsiteY34" fmla="*/ 1293018 h 1445418"/>
              <a:gd name="connsiteX35" fmla="*/ 145256 w 361950"/>
              <a:gd name="connsiteY35" fmla="*/ 1238250 h 1445418"/>
              <a:gd name="connsiteX36" fmla="*/ 135731 w 361950"/>
              <a:gd name="connsiteY36" fmla="*/ 1188243 h 1445418"/>
              <a:gd name="connsiteX37" fmla="*/ 133350 w 361950"/>
              <a:gd name="connsiteY37" fmla="*/ 1114425 h 1445418"/>
              <a:gd name="connsiteX38" fmla="*/ 133350 w 361950"/>
              <a:gd name="connsiteY38" fmla="*/ 1047750 h 1445418"/>
              <a:gd name="connsiteX39" fmla="*/ 140494 w 361950"/>
              <a:gd name="connsiteY39" fmla="*/ 1014412 h 1445418"/>
              <a:gd name="connsiteX40" fmla="*/ 154781 w 361950"/>
              <a:gd name="connsiteY40" fmla="*/ 957262 h 1445418"/>
              <a:gd name="connsiteX41" fmla="*/ 164306 w 361950"/>
              <a:gd name="connsiteY41" fmla="*/ 881062 h 1445418"/>
              <a:gd name="connsiteX42" fmla="*/ 173831 w 361950"/>
              <a:gd name="connsiteY42" fmla="*/ 778668 h 1445418"/>
              <a:gd name="connsiteX43" fmla="*/ 180975 w 361950"/>
              <a:gd name="connsiteY43" fmla="*/ 485775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1950" h="1445418">
                <a:moveTo>
                  <a:pt x="180975" y="485775"/>
                </a:moveTo>
                <a:lnTo>
                  <a:pt x="180975" y="400050"/>
                </a:lnTo>
                <a:cubicBezTo>
                  <a:pt x="180181" y="369094"/>
                  <a:pt x="179388" y="338137"/>
                  <a:pt x="178594" y="307181"/>
                </a:cubicBezTo>
                <a:cubicBezTo>
                  <a:pt x="177800" y="285750"/>
                  <a:pt x="177007" y="264318"/>
                  <a:pt x="176213" y="242887"/>
                </a:cubicBezTo>
                <a:lnTo>
                  <a:pt x="169069" y="195262"/>
                </a:lnTo>
                <a:lnTo>
                  <a:pt x="161925" y="161925"/>
                </a:lnTo>
                <a:lnTo>
                  <a:pt x="152400" y="142875"/>
                </a:lnTo>
                <a:lnTo>
                  <a:pt x="123825" y="116681"/>
                </a:lnTo>
                <a:lnTo>
                  <a:pt x="85725" y="85725"/>
                </a:lnTo>
                <a:lnTo>
                  <a:pt x="45244" y="59531"/>
                </a:lnTo>
                <a:lnTo>
                  <a:pt x="26194" y="45243"/>
                </a:lnTo>
                <a:lnTo>
                  <a:pt x="9525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6194" y="0"/>
                </a:lnTo>
                <a:lnTo>
                  <a:pt x="78581" y="4762"/>
                </a:lnTo>
                <a:lnTo>
                  <a:pt x="145256" y="7143"/>
                </a:lnTo>
                <a:lnTo>
                  <a:pt x="202406" y="14287"/>
                </a:lnTo>
                <a:lnTo>
                  <a:pt x="269081" y="26193"/>
                </a:lnTo>
                <a:lnTo>
                  <a:pt x="330994" y="45243"/>
                </a:lnTo>
                <a:lnTo>
                  <a:pt x="347663" y="54768"/>
                </a:lnTo>
                <a:lnTo>
                  <a:pt x="361950" y="138112"/>
                </a:lnTo>
                <a:lnTo>
                  <a:pt x="361950" y="321468"/>
                </a:lnTo>
                <a:lnTo>
                  <a:pt x="361950" y="842962"/>
                </a:lnTo>
                <a:lnTo>
                  <a:pt x="361950" y="1221581"/>
                </a:lnTo>
                <a:cubicBezTo>
                  <a:pt x="361156" y="1249362"/>
                  <a:pt x="360363" y="1277144"/>
                  <a:pt x="359569" y="1304925"/>
                </a:cubicBezTo>
                <a:lnTo>
                  <a:pt x="345281" y="1369218"/>
                </a:lnTo>
                <a:lnTo>
                  <a:pt x="328613" y="1404937"/>
                </a:lnTo>
                <a:lnTo>
                  <a:pt x="311944" y="1433512"/>
                </a:lnTo>
                <a:lnTo>
                  <a:pt x="290513" y="1445418"/>
                </a:lnTo>
                <a:lnTo>
                  <a:pt x="273844" y="1445418"/>
                </a:lnTo>
                <a:lnTo>
                  <a:pt x="250031" y="1431131"/>
                </a:lnTo>
                <a:lnTo>
                  <a:pt x="216694" y="1397793"/>
                </a:lnTo>
                <a:lnTo>
                  <a:pt x="183356" y="1343025"/>
                </a:lnTo>
                <a:lnTo>
                  <a:pt x="161925" y="1293018"/>
                </a:lnTo>
                <a:lnTo>
                  <a:pt x="145256" y="1238250"/>
                </a:lnTo>
                <a:lnTo>
                  <a:pt x="135731" y="1188243"/>
                </a:lnTo>
                <a:cubicBezTo>
                  <a:pt x="134937" y="1163637"/>
                  <a:pt x="134144" y="1139031"/>
                  <a:pt x="133350" y="1114425"/>
                </a:cubicBezTo>
                <a:lnTo>
                  <a:pt x="133350" y="1047750"/>
                </a:lnTo>
                <a:lnTo>
                  <a:pt x="140494" y="1014412"/>
                </a:lnTo>
                <a:lnTo>
                  <a:pt x="154781" y="957262"/>
                </a:lnTo>
                <a:lnTo>
                  <a:pt x="164306" y="881062"/>
                </a:lnTo>
                <a:lnTo>
                  <a:pt x="173831" y="778668"/>
                </a:lnTo>
                <a:lnTo>
                  <a:pt x="18097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F863FE7-81DE-438C-9C22-A3EAA810A1DA}"/>
              </a:ext>
            </a:extLst>
          </p:cNvPr>
          <p:cNvSpPr/>
          <p:nvPr/>
        </p:nvSpPr>
        <p:spPr>
          <a:xfrm>
            <a:off x="6078538" y="2516189"/>
            <a:ext cx="1460500" cy="1431925"/>
          </a:xfrm>
          <a:custGeom>
            <a:avLst/>
            <a:gdLst>
              <a:gd name="connsiteX0" fmla="*/ 445294 w 1459707"/>
              <a:gd name="connsiteY0" fmla="*/ 233363 h 1431132"/>
              <a:gd name="connsiteX1" fmla="*/ 238125 w 1459707"/>
              <a:gd name="connsiteY1" fmla="*/ 250032 h 1431132"/>
              <a:gd name="connsiteX2" fmla="*/ 4763 w 1459707"/>
              <a:gd name="connsiteY2" fmla="*/ 266700 h 1431132"/>
              <a:gd name="connsiteX3" fmla="*/ 0 w 1459707"/>
              <a:gd name="connsiteY3" fmla="*/ 159544 h 1431132"/>
              <a:gd name="connsiteX4" fmla="*/ 159544 w 1459707"/>
              <a:gd name="connsiteY4" fmla="*/ 142875 h 1431132"/>
              <a:gd name="connsiteX5" fmla="*/ 292894 w 1459707"/>
              <a:gd name="connsiteY5" fmla="*/ 126207 h 1431132"/>
              <a:gd name="connsiteX6" fmla="*/ 371475 w 1459707"/>
              <a:gd name="connsiteY6" fmla="*/ 130969 h 1431132"/>
              <a:gd name="connsiteX7" fmla="*/ 542925 w 1459707"/>
              <a:gd name="connsiteY7" fmla="*/ 111919 h 1431132"/>
              <a:gd name="connsiteX8" fmla="*/ 792957 w 1459707"/>
              <a:gd name="connsiteY8" fmla="*/ 80963 h 1431132"/>
              <a:gd name="connsiteX9" fmla="*/ 983457 w 1459707"/>
              <a:gd name="connsiteY9" fmla="*/ 57150 h 1431132"/>
              <a:gd name="connsiteX10" fmla="*/ 1033463 w 1459707"/>
              <a:gd name="connsiteY10" fmla="*/ 50007 h 1431132"/>
              <a:gd name="connsiteX11" fmla="*/ 1078707 w 1459707"/>
              <a:gd name="connsiteY11" fmla="*/ 42863 h 1431132"/>
              <a:gd name="connsiteX12" fmla="*/ 1123950 w 1459707"/>
              <a:gd name="connsiteY12" fmla="*/ 33338 h 1431132"/>
              <a:gd name="connsiteX13" fmla="*/ 1173957 w 1459707"/>
              <a:gd name="connsiteY13" fmla="*/ 19050 h 1431132"/>
              <a:gd name="connsiteX14" fmla="*/ 1207294 w 1459707"/>
              <a:gd name="connsiteY14" fmla="*/ 9525 h 1431132"/>
              <a:gd name="connsiteX15" fmla="*/ 1233488 w 1459707"/>
              <a:gd name="connsiteY15" fmla="*/ 0 h 1431132"/>
              <a:gd name="connsiteX16" fmla="*/ 1273969 w 1459707"/>
              <a:gd name="connsiteY16" fmla="*/ 11907 h 1431132"/>
              <a:gd name="connsiteX17" fmla="*/ 1335882 w 1459707"/>
              <a:gd name="connsiteY17" fmla="*/ 38100 h 1431132"/>
              <a:gd name="connsiteX18" fmla="*/ 1383507 w 1459707"/>
              <a:gd name="connsiteY18" fmla="*/ 66675 h 1431132"/>
              <a:gd name="connsiteX19" fmla="*/ 1419225 w 1459707"/>
              <a:gd name="connsiteY19" fmla="*/ 88107 h 1431132"/>
              <a:gd name="connsiteX20" fmla="*/ 1443038 w 1459707"/>
              <a:gd name="connsiteY20" fmla="*/ 111919 h 1431132"/>
              <a:gd name="connsiteX21" fmla="*/ 1454944 w 1459707"/>
              <a:gd name="connsiteY21" fmla="*/ 133350 h 1431132"/>
              <a:gd name="connsiteX22" fmla="*/ 1459707 w 1459707"/>
              <a:gd name="connsiteY22" fmla="*/ 150019 h 1431132"/>
              <a:gd name="connsiteX23" fmla="*/ 1454944 w 1459707"/>
              <a:gd name="connsiteY23" fmla="*/ 173832 h 1431132"/>
              <a:gd name="connsiteX24" fmla="*/ 1438275 w 1459707"/>
              <a:gd name="connsiteY24" fmla="*/ 200025 h 1431132"/>
              <a:gd name="connsiteX25" fmla="*/ 1423988 w 1459707"/>
              <a:gd name="connsiteY25" fmla="*/ 233363 h 1431132"/>
              <a:gd name="connsiteX26" fmla="*/ 1404938 w 1459707"/>
              <a:gd name="connsiteY26" fmla="*/ 323850 h 1431132"/>
              <a:gd name="connsiteX27" fmla="*/ 1390650 w 1459707"/>
              <a:gd name="connsiteY27" fmla="*/ 426244 h 1431132"/>
              <a:gd name="connsiteX28" fmla="*/ 1362075 w 1459707"/>
              <a:gd name="connsiteY28" fmla="*/ 750094 h 1431132"/>
              <a:gd name="connsiteX29" fmla="*/ 1338263 w 1459707"/>
              <a:gd name="connsiteY29" fmla="*/ 1057275 h 1431132"/>
              <a:gd name="connsiteX30" fmla="*/ 1323975 w 1459707"/>
              <a:gd name="connsiteY30" fmla="*/ 1245394 h 1431132"/>
              <a:gd name="connsiteX31" fmla="*/ 1316832 w 1459707"/>
              <a:gd name="connsiteY31" fmla="*/ 1290638 h 1431132"/>
              <a:gd name="connsiteX32" fmla="*/ 1297782 w 1459707"/>
              <a:gd name="connsiteY32" fmla="*/ 1350169 h 1431132"/>
              <a:gd name="connsiteX33" fmla="*/ 1273969 w 1459707"/>
              <a:gd name="connsiteY33" fmla="*/ 1402557 h 1431132"/>
              <a:gd name="connsiteX34" fmla="*/ 1250157 w 1459707"/>
              <a:gd name="connsiteY34" fmla="*/ 1426369 h 1431132"/>
              <a:gd name="connsiteX35" fmla="*/ 1221582 w 1459707"/>
              <a:gd name="connsiteY35" fmla="*/ 1431132 h 1431132"/>
              <a:gd name="connsiteX36" fmla="*/ 1193007 w 1459707"/>
              <a:gd name="connsiteY36" fmla="*/ 1426369 h 1431132"/>
              <a:gd name="connsiteX37" fmla="*/ 1123950 w 1459707"/>
              <a:gd name="connsiteY37" fmla="*/ 1250157 h 1431132"/>
              <a:gd name="connsiteX38" fmla="*/ 1135857 w 1459707"/>
              <a:gd name="connsiteY38" fmla="*/ 1107282 h 1431132"/>
              <a:gd name="connsiteX39" fmla="*/ 1150144 w 1459707"/>
              <a:gd name="connsiteY39" fmla="*/ 954882 h 1431132"/>
              <a:gd name="connsiteX40" fmla="*/ 1147763 w 1459707"/>
              <a:gd name="connsiteY40" fmla="*/ 838200 h 1431132"/>
              <a:gd name="connsiteX41" fmla="*/ 1157288 w 1459707"/>
              <a:gd name="connsiteY41" fmla="*/ 728663 h 1431132"/>
              <a:gd name="connsiteX42" fmla="*/ 1171575 w 1459707"/>
              <a:gd name="connsiteY42" fmla="*/ 535782 h 1431132"/>
              <a:gd name="connsiteX43" fmla="*/ 1169194 w 1459707"/>
              <a:gd name="connsiteY43" fmla="*/ 359569 h 1431132"/>
              <a:gd name="connsiteX44" fmla="*/ 1171575 w 1459707"/>
              <a:gd name="connsiteY44" fmla="*/ 273844 h 1431132"/>
              <a:gd name="connsiteX45" fmla="*/ 1171575 w 1459707"/>
              <a:gd name="connsiteY45" fmla="*/ 233363 h 1431132"/>
              <a:gd name="connsiteX46" fmla="*/ 1164432 w 1459707"/>
              <a:gd name="connsiteY46" fmla="*/ 202407 h 1431132"/>
              <a:gd name="connsiteX47" fmla="*/ 1154907 w 1459707"/>
              <a:gd name="connsiteY47" fmla="*/ 188119 h 1431132"/>
              <a:gd name="connsiteX48" fmla="*/ 1128713 w 1459707"/>
              <a:gd name="connsiteY48" fmla="*/ 173832 h 1431132"/>
              <a:gd name="connsiteX49" fmla="*/ 1095375 w 1459707"/>
              <a:gd name="connsiteY49" fmla="*/ 173832 h 1431132"/>
              <a:gd name="connsiteX50" fmla="*/ 1047750 w 1459707"/>
              <a:gd name="connsiteY50" fmla="*/ 180975 h 1431132"/>
              <a:gd name="connsiteX51" fmla="*/ 833438 w 1459707"/>
              <a:gd name="connsiteY51" fmla="*/ 200025 h 1431132"/>
              <a:gd name="connsiteX52" fmla="*/ 445294 w 1459707"/>
              <a:gd name="connsiteY52" fmla="*/ 233363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7" h="1431132">
                <a:moveTo>
                  <a:pt x="445294" y="233363"/>
                </a:moveTo>
                <a:lnTo>
                  <a:pt x="238125" y="250032"/>
                </a:lnTo>
                <a:lnTo>
                  <a:pt x="4763" y="266700"/>
                </a:lnTo>
                <a:lnTo>
                  <a:pt x="0" y="159544"/>
                </a:lnTo>
                <a:lnTo>
                  <a:pt x="159544" y="142875"/>
                </a:lnTo>
                <a:lnTo>
                  <a:pt x="292894" y="126207"/>
                </a:lnTo>
                <a:lnTo>
                  <a:pt x="371475" y="130969"/>
                </a:lnTo>
                <a:lnTo>
                  <a:pt x="542925" y="111919"/>
                </a:lnTo>
                <a:lnTo>
                  <a:pt x="792957" y="80963"/>
                </a:lnTo>
                <a:lnTo>
                  <a:pt x="983457" y="57150"/>
                </a:lnTo>
                <a:lnTo>
                  <a:pt x="1033463" y="50007"/>
                </a:lnTo>
                <a:lnTo>
                  <a:pt x="1078707" y="42863"/>
                </a:lnTo>
                <a:lnTo>
                  <a:pt x="1123950" y="33338"/>
                </a:lnTo>
                <a:lnTo>
                  <a:pt x="1173957" y="19050"/>
                </a:lnTo>
                <a:lnTo>
                  <a:pt x="1207294" y="9525"/>
                </a:lnTo>
                <a:lnTo>
                  <a:pt x="1233488" y="0"/>
                </a:lnTo>
                <a:lnTo>
                  <a:pt x="1273969" y="11907"/>
                </a:lnTo>
                <a:lnTo>
                  <a:pt x="1335882" y="38100"/>
                </a:lnTo>
                <a:lnTo>
                  <a:pt x="1383507" y="66675"/>
                </a:lnTo>
                <a:lnTo>
                  <a:pt x="1419225" y="88107"/>
                </a:lnTo>
                <a:lnTo>
                  <a:pt x="1443038" y="111919"/>
                </a:lnTo>
                <a:lnTo>
                  <a:pt x="1454944" y="133350"/>
                </a:lnTo>
                <a:lnTo>
                  <a:pt x="1459707" y="150019"/>
                </a:lnTo>
                <a:lnTo>
                  <a:pt x="1454944" y="173832"/>
                </a:lnTo>
                <a:lnTo>
                  <a:pt x="1438275" y="200025"/>
                </a:lnTo>
                <a:lnTo>
                  <a:pt x="1423988" y="233363"/>
                </a:lnTo>
                <a:lnTo>
                  <a:pt x="1404938" y="323850"/>
                </a:lnTo>
                <a:lnTo>
                  <a:pt x="1390650" y="426244"/>
                </a:lnTo>
                <a:lnTo>
                  <a:pt x="1362075" y="750094"/>
                </a:lnTo>
                <a:lnTo>
                  <a:pt x="1338263" y="1057275"/>
                </a:lnTo>
                <a:lnTo>
                  <a:pt x="1323975" y="1245394"/>
                </a:lnTo>
                <a:lnTo>
                  <a:pt x="1316832" y="1290638"/>
                </a:lnTo>
                <a:lnTo>
                  <a:pt x="1297782" y="1350169"/>
                </a:lnTo>
                <a:lnTo>
                  <a:pt x="1273969" y="1402557"/>
                </a:lnTo>
                <a:lnTo>
                  <a:pt x="1250157" y="1426369"/>
                </a:lnTo>
                <a:lnTo>
                  <a:pt x="1221582" y="1431132"/>
                </a:lnTo>
                <a:lnTo>
                  <a:pt x="1193007" y="1426369"/>
                </a:lnTo>
                <a:lnTo>
                  <a:pt x="1123950" y="1250157"/>
                </a:lnTo>
                <a:lnTo>
                  <a:pt x="1135857" y="1107282"/>
                </a:lnTo>
                <a:lnTo>
                  <a:pt x="1150144" y="954882"/>
                </a:lnTo>
                <a:cubicBezTo>
                  <a:pt x="1149350" y="915988"/>
                  <a:pt x="1148557" y="877094"/>
                  <a:pt x="1147763" y="838200"/>
                </a:cubicBezTo>
                <a:lnTo>
                  <a:pt x="1157288" y="728663"/>
                </a:lnTo>
                <a:lnTo>
                  <a:pt x="1171575" y="535782"/>
                </a:lnTo>
                <a:cubicBezTo>
                  <a:pt x="1170781" y="477044"/>
                  <a:pt x="1169988" y="418307"/>
                  <a:pt x="1169194" y="359569"/>
                </a:cubicBezTo>
                <a:cubicBezTo>
                  <a:pt x="1169988" y="330994"/>
                  <a:pt x="1170781" y="302419"/>
                  <a:pt x="1171575" y="273844"/>
                </a:cubicBezTo>
                <a:lnTo>
                  <a:pt x="1171575" y="233363"/>
                </a:lnTo>
                <a:lnTo>
                  <a:pt x="1164432" y="202407"/>
                </a:lnTo>
                <a:lnTo>
                  <a:pt x="1154907" y="188119"/>
                </a:lnTo>
                <a:lnTo>
                  <a:pt x="1128713" y="173832"/>
                </a:lnTo>
                <a:lnTo>
                  <a:pt x="1095375" y="173832"/>
                </a:lnTo>
                <a:lnTo>
                  <a:pt x="1047750" y="180975"/>
                </a:lnTo>
                <a:lnTo>
                  <a:pt x="833438" y="200025"/>
                </a:lnTo>
                <a:lnTo>
                  <a:pt x="445294" y="2333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0140655-0042-4D92-9664-616F5BBCD53C}"/>
              </a:ext>
            </a:extLst>
          </p:cNvPr>
          <p:cNvSpPr/>
          <p:nvPr/>
        </p:nvSpPr>
        <p:spPr>
          <a:xfrm>
            <a:off x="6078538" y="2933700"/>
            <a:ext cx="1238250" cy="228600"/>
          </a:xfrm>
          <a:custGeom>
            <a:avLst/>
            <a:gdLst>
              <a:gd name="connsiteX0" fmla="*/ 581025 w 1238250"/>
              <a:gd name="connsiteY0" fmla="*/ 52388 h 228600"/>
              <a:gd name="connsiteX1" fmla="*/ 959644 w 1238250"/>
              <a:gd name="connsiteY1" fmla="*/ 23813 h 228600"/>
              <a:gd name="connsiteX2" fmla="*/ 1238250 w 1238250"/>
              <a:gd name="connsiteY2" fmla="*/ 0 h 228600"/>
              <a:gd name="connsiteX3" fmla="*/ 1219200 w 1238250"/>
              <a:gd name="connsiteY3" fmla="*/ 140494 h 228600"/>
              <a:gd name="connsiteX4" fmla="*/ 1116807 w 1238250"/>
              <a:gd name="connsiteY4" fmla="*/ 140494 h 228600"/>
              <a:gd name="connsiteX5" fmla="*/ 1002507 w 1238250"/>
              <a:gd name="connsiteY5" fmla="*/ 142875 h 228600"/>
              <a:gd name="connsiteX6" fmla="*/ 878682 w 1238250"/>
              <a:gd name="connsiteY6" fmla="*/ 150019 h 228600"/>
              <a:gd name="connsiteX7" fmla="*/ 716757 w 1238250"/>
              <a:gd name="connsiteY7" fmla="*/ 164306 h 228600"/>
              <a:gd name="connsiteX8" fmla="*/ 528638 w 1238250"/>
              <a:gd name="connsiteY8" fmla="*/ 185738 h 228600"/>
              <a:gd name="connsiteX9" fmla="*/ 340519 w 1238250"/>
              <a:gd name="connsiteY9" fmla="*/ 214313 h 228600"/>
              <a:gd name="connsiteX10" fmla="*/ 259557 w 1238250"/>
              <a:gd name="connsiteY10" fmla="*/ 228600 h 228600"/>
              <a:gd name="connsiteX11" fmla="*/ 219075 w 1238250"/>
              <a:gd name="connsiteY11" fmla="*/ 228600 h 228600"/>
              <a:gd name="connsiteX12" fmla="*/ 159544 w 1238250"/>
              <a:gd name="connsiteY12" fmla="*/ 226219 h 228600"/>
              <a:gd name="connsiteX13" fmla="*/ 85725 w 1238250"/>
              <a:gd name="connsiteY13" fmla="*/ 216694 h 228600"/>
              <a:gd name="connsiteX14" fmla="*/ 0 w 1238250"/>
              <a:gd name="connsiteY14" fmla="*/ 195263 h 228600"/>
              <a:gd name="connsiteX15" fmla="*/ 4763 w 1238250"/>
              <a:gd name="connsiteY15" fmla="*/ 95250 h 228600"/>
              <a:gd name="connsiteX16" fmla="*/ 169069 w 1238250"/>
              <a:gd name="connsiteY16" fmla="*/ 85725 h 228600"/>
              <a:gd name="connsiteX17" fmla="*/ 581025 w 1238250"/>
              <a:gd name="connsiteY17" fmla="*/ 52388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38250" h="228600">
                <a:moveTo>
                  <a:pt x="581025" y="52388"/>
                </a:moveTo>
                <a:lnTo>
                  <a:pt x="959644" y="23813"/>
                </a:lnTo>
                <a:lnTo>
                  <a:pt x="1238250" y="0"/>
                </a:lnTo>
                <a:lnTo>
                  <a:pt x="1219200" y="140494"/>
                </a:lnTo>
                <a:lnTo>
                  <a:pt x="1116807" y="140494"/>
                </a:lnTo>
                <a:lnTo>
                  <a:pt x="1002507" y="142875"/>
                </a:lnTo>
                <a:lnTo>
                  <a:pt x="878682" y="150019"/>
                </a:lnTo>
                <a:lnTo>
                  <a:pt x="716757" y="164306"/>
                </a:lnTo>
                <a:lnTo>
                  <a:pt x="528638" y="185738"/>
                </a:lnTo>
                <a:lnTo>
                  <a:pt x="340519" y="214313"/>
                </a:lnTo>
                <a:lnTo>
                  <a:pt x="259557" y="228600"/>
                </a:lnTo>
                <a:lnTo>
                  <a:pt x="219075" y="228600"/>
                </a:lnTo>
                <a:lnTo>
                  <a:pt x="159544" y="226219"/>
                </a:lnTo>
                <a:lnTo>
                  <a:pt x="85725" y="216694"/>
                </a:lnTo>
                <a:lnTo>
                  <a:pt x="0" y="195263"/>
                </a:lnTo>
                <a:lnTo>
                  <a:pt x="4763" y="95250"/>
                </a:lnTo>
                <a:lnTo>
                  <a:pt x="169069" y="85725"/>
                </a:lnTo>
                <a:lnTo>
                  <a:pt x="581025" y="52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F51A3E4-0FE9-4E79-838E-6A9650FC8005}"/>
              </a:ext>
            </a:extLst>
          </p:cNvPr>
          <p:cNvSpPr/>
          <p:nvPr/>
        </p:nvSpPr>
        <p:spPr>
          <a:xfrm>
            <a:off x="6086475" y="3360738"/>
            <a:ext cx="1200150" cy="201612"/>
          </a:xfrm>
          <a:custGeom>
            <a:avLst/>
            <a:gdLst>
              <a:gd name="connsiteX0" fmla="*/ 735806 w 1200150"/>
              <a:gd name="connsiteY0" fmla="*/ 21431 h 202406"/>
              <a:gd name="connsiteX1" fmla="*/ 1002506 w 1200150"/>
              <a:gd name="connsiteY1" fmla="*/ 9525 h 202406"/>
              <a:gd name="connsiteX2" fmla="*/ 1200150 w 1200150"/>
              <a:gd name="connsiteY2" fmla="*/ 0 h 202406"/>
              <a:gd name="connsiteX3" fmla="*/ 1197769 w 1200150"/>
              <a:gd name="connsiteY3" fmla="*/ 140494 h 202406"/>
              <a:gd name="connsiteX4" fmla="*/ 1059656 w 1200150"/>
              <a:gd name="connsiteY4" fmla="*/ 138112 h 202406"/>
              <a:gd name="connsiteX5" fmla="*/ 916781 w 1200150"/>
              <a:gd name="connsiteY5" fmla="*/ 140494 h 202406"/>
              <a:gd name="connsiteX6" fmla="*/ 747713 w 1200150"/>
              <a:gd name="connsiteY6" fmla="*/ 145256 h 202406"/>
              <a:gd name="connsiteX7" fmla="*/ 607219 w 1200150"/>
              <a:gd name="connsiteY7" fmla="*/ 154781 h 202406"/>
              <a:gd name="connsiteX8" fmla="*/ 435769 w 1200150"/>
              <a:gd name="connsiteY8" fmla="*/ 171450 h 202406"/>
              <a:gd name="connsiteX9" fmla="*/ 292894 w 1200150"/>
              <a:gd name="connsiteY9" fmla="*/ 190500 h 202406"/>
              <a:gd name="connsiteX10" fmla="*/ 226219 w 1200150"/>
              <a:gd name="connsiteY10" fmla="*/ 202406 h 202406"/>
              <a:gd name="connsiteX11" fmla="*/ 197644 w 1200150"/>
              <a:gd name="connsiteY11" fmla="*/ 197644 h 202406"/>
              <a:gd name="connsiteX12" fmla="*/ 123825 w 1200150"/>
              <a:gd name="connsiteY12" fmla="*/ 178594 h 202406"/>
              <a:gd name="connsiteX13" fmla="*/ 0 w 1200150"/>
              <a:gd name="connsiteY13" fmla="*/ 152400 h 202406"/>
              <a:gd name="connsiteX14" fmla="*/ 4763 w 1200150"/>
              <a:gd name="connsiteY14" fmla="*/ 71437 h 202406"/>
              <a:gd name="connsiteX15" fmla="*/ 173831 w 1200150"/>
              <a:gd name="connsiteY15" fmla="*/ 57150 h 202406"/>
              <a:gd name="connsiteX16" fmla="*/ 314325 w 1200150"/>
              <a:gd name="connsiteY16" fmla="*/ 45244 h 202406"/>
              <a:gd name="connsiteX17" fmla="*/ 481013 w 1200150"/>
              <a:gd name="connsiteY17" fmla="*/ 33337 h 202406"/>
              <a:gd name="connsiteX18" fmla="*/ 654844 w 1200150"/>
              <a:gd name="connsiteY18" fmla="*/ 23812 h 202406"/>
              <a:gd name="connsiteX19" fmla="*/ 735806 w 1200150"/>
              <a:gd name="connsiteY19" fmla="*/ 21431 h 20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00150" h="202406">
                <a:moveTo>
                  <a:pt x="735806" y="21431"/>
                </a:moveTo>
                <a:lnTo>
                  <a:pt x="1002506" y="9525"/>
                </a:lnTo>
                <a:lnTo>
                  <a:pt x="1200150" y="0"/>
                </a:lnTo>
                <a:cubicBezTo>
                  <a:pt x="1199356" y="46831"/>
                  <a:pt x="1198563" y="93663"/>
                  <a:pt x="1197769" y="140494"/>
                </a:cubicBezTo>
                <a:lnTo>
                  <a:pt x="1059656" y="138112"/>
                </a:lnTo>
                <a:lnTo>
                  <a:pt x="916781" y="140494"/>
                </a:lnTo>
                <a:lnTo>
                  <a:pt x="747713" y="145256"/>
                </a:lnTo>
                <a:lnTo>
                  <a:pt x="607219" y="154781"/>
                </a:lnTo>
                <a:lnTo>
                  <a:pt x="435769" y="171450"/>
                </a:lnTo>
                <a:lnTo>
                  <a:pt x="292894" y="190500"/>
                </a:lnTo>
                <a:lnTo>
                  <a:pt x="226219" y="202406"/>
                </a:lnTo>
                <a:lnTo>
                  <a:pt x="197644" y="197644"/>
                </a:lnTo>
                <a:lnTo>
                  <a:pt x="123825" y="178594"/>
                </a:lnTo>
                <a:lnTo>
                  <a:pt x="0" y="152400"/>
                </a:lnTo>
                <a:lnTo>
                  <a:pt x="4763" y="71437"/>
                </a:lnTo>
                <a:lnTo>
                  <a:pt x="173831" y="57150"/>
                </a:lnTo>
                <a:lnTo>
                  <a:pt x="314325" y="45244"/>
                </a:lnTo>
                <a:lnTo>
                  <a:pt x="481013" y="33337"/>
                </a:lnTo>
                <a:lnTo>
                  <a:pt x="654844" y="23812"/>
                </a:lnTo>
                <a:lnTo>
                  <a:pt x="735806" y="214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07A1ED6-0304-4453-8E87-A16F30D064D7}"/>
              </a:ext>
            </a:extLst>
          </p:cNvPr>
          <p:cNvSpPr/>
          <p:nvPr/>
        </p:nvSpPr>
        <p:spPr>
          <a:xfrm>
            <a:off x="6048375" y="3741738"/>
            <a:ext cx="1258888" cy="203200"/>
          </a:xfrm>
          <a:custGeom>
            <a:avLst/>
            <a:gdLst>
              <a:gd name="connsiteX0" fmla="*/ 602456 w 1259681"/>
              <a:gd name="connsiteY0" fmla="*/ 30956 h 204787"/>
              <a:gd name="connsiteX1" fmla="*/ 833438 w 1259681"/>
              <a:gd name="connsiteY1" fmla="*/ 16669 h 204787"/>
              <a:gd name="connsiteX2" fmla="*/ 1064419 w 1259681"/>
              <a:gd name="connsiteY2" fmla="*/ 4762 h 204787"/>
              <a:gd name="connsiteX3" fmla="*/ 1219200 w 1259681"/>
              <a:gd name="connsiteY3" fmla="*/ 0 h 204787"/>
              <a:gd name="connsiteX4" fmla="*/ 1259681 w 1259681"/>
              <a:gd name="connsiteY4" fmla="*/ 204787 h 204787"/>
              <a:gd name="connsiteX5" fmla="*/ 1223963 w 1259681"/>
              <a:gd name="connsiteY5" fmla="*/ 204787 h 204787"/>
              <a:gd name="connsiteX6" fmla="*/ 1193006 w 1259681"/>
              <a:gd name="connsiteY6" fmla="*/ 197644 h 204787"/>
              <a:gd name="connsiteX7" fmla="*/ 1138238 w 1259681"/>
              <a:gd name="connsiteY7" fmla="*/ 178594 h 204787"/>
              <a:gd name="connsiteX8" fmla="*/ 1097756 w 1259681"/>
              <a:gd name="connsiteY8" fmla="*/ 157162 h 204787"/>
              <a:gd name="connsiteX9" fmla="*/ 1071563 w 1259681"/>
              <a:gd name="connsiteY9" fmla="*/ 140494 h 204787"/>
              <a:gd name="connsiteX10" fmla="*/ 1004888 w 1259681"/>
              <a:gd name="connsiteY10" fmla="*/ 140494 h 204787"/>
              <a:gd name="connsiteX11" fmla="*/ 804863 w 1259681"/>
              <a:gd name="connsiteY11" fmla="*/ 152400 h 204787"/>
              <a:gd name="connsiteX12" fmla="*/ 614363 w 1259681"/>
              <a:gd name="connsiteY12" fmla="*/ 164306 h 204787"/>
              <a:gd name="connsiteX13" fmla="*/ 402431 w 1259681"/>
              <a:gd name="connsiteY13" fmla="*/ 185737 h 204787"/>
              <a:gd name="connsiteX14" fmla="*/ 297656 w 1259681"/>
              <a:gd name="connsiteY14" fmla="*/ 202406 h 204787"/>
              <a:gd name="connsiteX15" fmla="*/ 250031 w 1259681"/>
              <a:gd name="connsiteY15" fmla="*/ 202406 h 204787"/>
              <a:gd name="connsiteX16" fmla="*/ 164306 w 1259681"/>
              <a:gd name="connsiteY16" fmla="*/ 197644 h 204787"/>
              <a:gd name="connsiteX17" fmla="*/ 92869 w 1259681"/>
              <a:gd name="connsiteY17" fmla="*/ 183356 h 204787"/>
              <a:gd name="connsiteX18" fmla="*/ 0 w 1259681"/>
              <a:gd name="connsiteY18" fmla="*/ 157162 h 204787"/>
              <a:gd name="connsiteX19" fmla="*/ 26194 w 1259681"/>
              <a:gd name="connsiteY19" fmla="*/ 69056 h 204787"/>
              <a:gd name="connsiteX20" fmla="*/ 157163 w 1259681"/>
              <a:gd name="connsiteY20" fmla="*/ 61912 h 204787"/>
              <a:gd name="connsiteX21" fmla="*/ 400050 w 1259681"/>
              <a:gd name="connsiteY21" fmla="*/ 42862 h 204787"/>
              <a:gd name="connsiteX22" fmla="*/ 602456 w 1259681"/>
              <a:gd name="connsiteY22" fmla="*/ 30956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9681" h="204787">
                <a:moveTo>
                  <a:pt x="602456" y="30956"/>
                </a:moveTo>
                <a:lnTo>
                  <a:pt x="833438" y="16669"/>
                </a:lnTo>
                <a:lnTo>
                  <a:pt x="1064419" y="4762"/>
                </a:lnTo>
                <a:lnTo>
                  <a:pt x="1219200" y="0"/>
                </a:lnTo>
                <a:lnTo>
                  <a:pt x="1259681" y="204787"/>
                </a:lnTo>
                <a:lnTo>
                  <a:pt x="1223963" y="204787"/>
                </a:lnTo>
                <a:lnTo>
                  <a:pt x="1193006" y="197644"/>
                </a:lnTo>
                <a:lnTo>
                  <a:pt x="1138238" y="178594"/>
                </a:lnTo>
                <a:lnTo>
                  <a:pt x="1097756" y="157162"/>
                </a:lnTo>
                <a:lnTo>
                  <a:pt x="1071563" y="140494"/>
                </a:lnTo>
                <a:lnTo>
                  <a:pt x="1004888" y="140494"/>
                </a:lnTo>
                <a:lnTo>
                  <a:pt x="804863" y="152400"/>
                </a:lnTo>
                <a:lnTo>
                  <a:pt x="614363" y="164306"/>
                </a:lnTo>
                <a:lnTo>
                  <a:pt x="402431" y="185737"/>
                </a:lnTo>
                <a:lnTo>
                  <a:pt x="297656" y="202406"/>
                </a:lnTo>
                <a:lnTo>
                  <a:pt x="250031" y="202406"/>
                </a:lnTo>
                <a:lnTo>
                  <a:pt x="164306" y="197644"/>
                </a:lnTo>
                <a:lnTo>
                  <a:pt x="92869" y="183356"/>
                </a:lnTo>
                <a:lnTo>
                  <a:pt x="0" y="157162"/>
                </a:lnTo>
                <a:lnTo>
                  <a:pt x="26194" y="69056"/>
                </a:lnTo>
                <a:lnTo>
                  <a:pt x="157163" y="61912"/>
                </a:lnTo>
                <a:lnTo>
                  <a:pt x="400050" y="42862"/>
                </a:lnTo>
                <a:lnTo>
                  <a:pt x="602456" y="30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F413CB0-3535-4A3D-972A-035D19F48FB4}"/>
              </a:ext>
            </a:extLst>
          </p:cNvPr>
          <p:cNvSpPr/>
          <p:nvPr/>
        </p:nvSpPr>
        <p:spPr>
          <a:xfrm>
            <a:off x="4030663" y="2627313"/>
            <a:ext cx="1231900" cy="1257300"/>
          </a:xfrm>
          <a:custGeom>
            <a:avLst/>
            <a:gdLst>
              <a:gd name="connsiteX0" fmla="*/ 683419 w 1231107"/>
              <a:gd name="connsiteY0" fmla="*/ 345281 h 1257300"/>
              <a:gd name="connsiteX1" fmla="*/ 816769 w 1231107"/>
              <a:gd name="connsiteY1" fmla="*/ 276225 h 1257300"/>
              <a:gd name="connsiteX2" fmla="*/ 854869 w 1231107"/>
              <a:gd name="connsiteY2" fmla="*/ 254794 h 1257300"/>
              <a:gd name="connsiteX3" fmla="*/ 869157 w 1231107"/>
              <a:gd name="connsiteY3" fmla="*/ 252412 h 1257300"/>
              <a:gd name="connsiteX4" fmla="*/ 866775 w 1231107"/>
              <a:gd name="connsiteY4" fmla="*/ 266700 h 1257300"/>
              <a:gd name="connsiteX5" fmla="*/ 850107 w 1231107"/>
              <a:gd name="connsiteY5" fmla="*/ 321469 h 1257300"/>
              <a:gd name="connsiteX6" fmla="*/ 783432 w 1231107"/>
              <a:gd name="connsiteY6" fmla="*/ 485775 h 1257300"/>
              <a:gd name="connsiteX7" fmla="*/ 711994 w 1231107"/>
              <a:gd name="connsiteY7" fmla="*/ 631031 h 1257300"/>
              <a:gd name="connsiteX8" fmla="*/ 654844 w 1231107"/>
              <a:gd name="connsiteY8" fmla="*/ 728662 h 1257300"/>
              <a:gd name="connsiteX9" fmla="*/ 638175 w 1231107"/>
              <a:gd name="connsiteY9" fmla="*/ 762000 h 1257300"/>
              <a:gd name="connsiteX10" fmla="*/ 635794 w 1231107"/>
              <a:gd name="connsiteY10" fmla="*/ 776287 h 1257300"/>
              <a:gd name="connsiteX11" fmla="*/ 638175 w 1231107"/>
              <a:gd name="connsiteY11" fmla="*/ 795337 h 1257300"/>
              <a:gd name="connsiteX12" fmla="*/ 642938 w 1231107"/>
              <a:gd name="connsiteY12" fmla="*/ 809625 h 1257300"/>
              <a:gd name="connsiteX13" fmla="*/ 664369 w 1231107"/>
              <a:gd name="connsiteY13" fmla="*/ 821531 h 1257300"/>
              <a:gd name="connsiteX14" fmla="*/ 697707 w 1231107"/>
              <a:gd name="connsiteY14" fmla="*/ 835819 h 1257300"/>
              <a:gd name="connsiteX15" fmla="*/ 745332 w 1231107"/>
              <a:gd name="connsiteY15" fmla="*/ 864394 h 1257300"/>
              <a:gd name="connsiteX16" fmla="*/ 797719 w 1231107"/>
              <a:gd name="connsiteY16" fmla="*/ 902494 h 1257300"/>
              <a:gd name="connsiteX17" fmla="*/ 840582 w 1231107"/>
              <a:gd name="connsiteY17" fmla="*/ 942975 h 1257300"/>
              <a:gd name="connsiteX18" fmla="*/ 876300 w 1231107"/>
              <a:gd name="connsiteY18" fmla="*/ 981075 h 1257300"/>
              <a:gd name="connsiteX19" fmla="*/ 907257 w 1231107"/>
              <a:gd name="connsiteY19" fmla="*/ 1016794 h 1257300"/>
              <a:gd name="connsiteX20" fmla="*/ 1102519 w 1231107"/>
              <a:gd name="connsiteY20" fmla="*/ 1231106 h 1257300"/>
              <a:gd name="connsiteX21" fmla="*/ 1131094 w 1231107"/>
              <a:gd name="connsiteY21" fmla="*/ 1252537 h 1257300"/>
              <a:gd name="connsiteX22" fmla="*/ 1154907 w 1231107"/>
              <a:gd name="connsiteY22" fmla="*/ 1257300 h 1257300"/>
              <a:gd name="connsiteX23" fmla="*/ 1185863 w 1231107"/>
              <a:gd name="connsiteY23" fmla="*/ 1257300 h 1257300"/>
              <a:gd name="connsiteX24" fmla="*/ 1202532 w 1231107"/>
              <a:gd name="connsiteY24" fmla="*/ 1250156 h 1257300"/>
              <a:gd name="connsiteX25" fmla="*/ 1214438 w 1231107"/>
              <a:gd name="connsiteY25" fmla="*/ 1235869 h 1257300"/>
              <a:gd name="connsiteX26" fmla="*/ 1219200 w 1231107"/>
              <a:gd name="connsiteY26" fmla="*/ 1219200 h 1257300"/>
              <a:gd name="connsiteX27" fmla="*/ 1219200 w 1231107"/>
              <a:gd name="connsiteY27" fmla="*/ 1193006 h 1257300"/>
              <a:gd name="connsiteX28" fmla="*/ 1209675 w 1231107"/>
              <a:gd name="connsiteY28" fmla="*/ 1145381 h 1257300"/>
              <a:gd name="connsiteX29" fmla="*/ 1188244 w 1231107"/>
              <a:gd name="connsiteY29" fmla="*/ 1095375 h 1257300"/>
              <a:gd name="connsiteX30" fmla="*/ 1164432 w 1231107"/>
              <a:gd name="connsiteY30" fmla="*/ 1050131 h 1257300"/>
              <a:gd name="connsiteX31" fmla="*/ 1121569 w 1231107"/>
              <a:gd name="connsiteY31" fmla="*/ 995362 h 1257300"/>
              <a:gd name="connsiteX32" fmla="*/ 1078707 w 1231107"/>
              <a:gd name="connsiteY32" fmla="*/ 950119 h 1257300"/>
              <a:gd name="connsiteX33" fmla="*/ 1047750 w 1231107"/>
              <a:gd name="connsiteY33" fmla="*/ 923925 h 1257300"/>
              <a:gd name="connsiteX34" fmla="*/ 992982 w 1231107"/>
              <a:gd name="connsiteY34" fmla="*/ 885825 h 1257300"/>
              <a:gd name="connsiteX35" fmla="*/ 959644 w 1231107"/>
              <a:gd name="connsiteY35" fmla="*/ 864394 h 1257300"/>
              <a:gd name="connsiteX36" fmla="*/ 904875 w 1231107"/>
              <a:gd name="connsiteY36" fmla="*/ 835819 h 1257300"/>
              <a:gd name="connsiteX37" fmla="*/ 850107 w 1231107"/>
              <a:gd name="connsiteY37" fmla="*/ 809625 h 1257300"/>
              <a:gd name="connsiteX38" fmla="*/ 778669 w 1231107"/>
              <a:gd name="connsiteY38" fmla="*/ 781050 h 1257300"/>
              <a:gd name="connsiteX39" fmla="*/ 738188 w 1231107"/>
              <a:gd name="connsiteY39" fmla="*/ 766762 h 1257300"/>
              <a:gd name="connsiteX40" fmla="*/ 726282 w 1231107"/>
              <a:gd name="connsiteY40" fmla="*/ 762000 h 1257300"/>
              <a:gd name="connsiteX41" fmla="*/ 726282 w 1231107"/>
              <a:gd name="connsiteY41" fmla="*/ 754856 h 1257300"/>
              <a:gd name="connsiteX42" fmla="*/ 762000 w 1231107"/>
              <a:gd name="connsiteY42" fmla="*/ 711994 h 1257300"/>
              <a:gd name="connsiteX43" fmla="*/ 842963 w 1231107"/>
              <a:gd name="connsiteY43" fmla="*/ 626269 h 1257300"/>
              <a:gd name="connsiteX44" fmla="*/ 923925 w 1231107"/>
              <a:gd name="connsiteY44" fmla="*/ 540544 h 1257300"/>
              <a:gd name="connsiteX45" fmla="*/ 1014413 w 1231107"/>
              <a:gd name="connsiteY45" fmla="*/ 445294 h 1257300"/>
              <a:gd name="connsiteX46" fmla="*/ 1097757 w 1231107"/>
              <a:gd name="connsiteY46" fmla="*/ 357187 h 1257300"/>
              <a:gd name="connsiteX47" fmla="*/ 1116807 w 1231107"/>
              <a:gd name="connsiteY47" fmla="*/ 335756 h 1257300"/>
              <a:gd name="connsiteX48" fmla="*/ 1164432 w 1231107"/>
              <a:gd name="connsiteY48" fmla="*/ 319087 h 1257300"/>
              <a:gd name="connsiteX49" fmla="*/ 1193007 w 1231107"/>
              <a:gd name="connsiteY49" fmla="*/ 307181 h 1257300"/>
              <a:gd name="connsiteX50" fmla="*/ 1216819 w 1231107"/>
              <a:gd name="connsiteY50" fmla="*/ 290512 h 1257300"/>
              <a:gd name="connsiteX51" fmla="*/ 1228725 w 1231107"/>
              <a:gd name="connsiteY51" fmla="*/ 261937 h 1257300"/>
              <a:gd name="connsiteX52" fmla="*/ 1231107 w 1231107"/>
              <a:gd name="connsiteY52" fmla="*/ 242887 h 1257300"/>
              <a:gd name="connsiteX53" fmla="*/ 1223963 w 1231107"/>
              <a:gd name="connsiteY53" fmla="*/ 211931 h 1257300"/>
              <a:gd name="connsiteX54" fmla="*/ 1200150 w 1231107"/>
              <a:gd name="connsiteY54" fmla="*/ 171450 h 1257300"/>
              <a:gd name="connsiteX55" fmla="*/ 1154907 w 1231107"/>
              <a:gd name="connsiteY55" fmla="*/ 116681 h 1257300"/>
              <a:gd name="connsiteX56" fmla="*/ 1092994 w 1231107"/>
              <a:gd name="connsiteY56" fmla="*/ 54769 h 1257300"/>
              <a:gd name="connsiteX57" fmla="*/ 1057275 w 1231107"/>
              <a:gd name="connsiteY57" fmla="*/ 23812 h 1257300"/>
              <a:gd name="connsiteX58" fmla="*/ 1016794 w 1231107"/>
              <a:gd name="connsiteY58" fmla="*/ 0 h 1257300"/>
              <a:gd name="connsiteX59" fmla="*/ 1000125 w 1231107"/>
              <a:gd name="connsiteY59" fmla="*/ 0 h 1257300"/>
              <a:gd name="connsiteX60" fmla="*/ 976313 w 1231107"/>
              <a:gd name="connsiteY60" fmla="*/ 7144 h 1257300"/>
              <a:gd name="connsiteX61" fmla="*/ 902494 w 1231107"/>
              <a:gd name="connsiteY61" fmla="*/ 45244 h 1257300"/>
              <a:gd name="connsiteX62" fmla="*/ 835819 w 1231107"/>
              <a:gd name="connsiteY62" fmla="*/ 90487 h 1257300"/>
              <a:gd name="connsiteX63" fmla="*/ 723900 w 1231107"/>
              <a:gd name="connsiteY63" fmla="*/ 154781 h 1257300"/>
              <a:gd name="connsiteX64" fmla="*/ 623888 w 1231107"/>
              <a:gd name="connsiteY64" fmla="*/ 211931 h 1257300"/>
              <a:gd name="connsiteX65" fmla="*/ 495300 w 1231107"/>
              <a:gd name="connsiteY65" fmla="*/ 271462 h 1257300"/>
              <a:gd name="connsiteX66" fmla="*/ 419100 w 1231107"/>
              <a:gd name="connsiteY66" fmla="*/ 302419 h 1257300"/>
              <a:gd name="connsiteX67" fmla="*/ 342900 w 1231107"/>
              <a:gd name="connsiteY67" fmla="*/ 323850 h 1257300"/>
              <a:gd name="connsiteX68" fmla="*/ 290513 w 1231107"/>
              <a:gd name="connsiteY68" fmla="*/ 335756 h 1257300"/>
              <a:gd name="connsiteX69" fmla="*/ 254794 w 1231107"/>
              <a:gd name="connsiteY69" fmla="*/ 338137 h 1257300"/>
              <a:gd name="connsiteX70" fmla="*/ 223838 w 1231107"/>
              <a:gd name="connsiteY70" fmla="*/ 338137 h 1257300"/>
              <a:gd name="connsiteX71" fmla="*/ 180975 w 1231107"/>
              <a:gd name="connsiteY71" fmla="*/ 333375 h 1257300"/>
              <a:gd name="connsiteX72" fmla="*/ 135732 w 1231107"/>
              <a:gd name="connsiteY72" fmla="*/ 319087 h 1257300"/>
              <a:gd name="connsiteX73" fmla="*/ 95250 w 1231107"/>
              <a:gd name="connsiteY73" fmla="*/ 292894 h 1257300"/>
              <a:gd name="connsiteX74" fmla="*/ 61913 w 1231107"/>
              <a:gd name="connsiteY74" fmla="*/ 261937 h 1257300"/>
              <a:gd name="connsiteX75" fmla="*/ 35719 w 1231107"/>
              <a:gd name="connsiteY75" fmla="*/ 219075 h 1257300"/>
              <a:gd name="connsiteX76" fmla="*/ 19050 w 1231107"/>
              <a:gd name="connsiteY76" fmla="*/ 209550 h 1257300"/>
              <a:gd name="connsiteX77" fmla="*/ 7144 w 1231107"/>
              <a:gd name="connsiteY77" fmla="*/ 214312 h 1257300"/>
              <a:gd name="connsiteX78" fmla="*/ 0 w 1231107"/>
              <a:gd name="connsiteY78" fmla="*/ 245269 h 1257300"/>
              <a:gd name="connsiteX79" fmla="*/ 2382 w 1231107"/>
              <a:gd name="connsiteY79" fmla="*/ 280987 h 1257300"/>
              <a:gd name="connsiteX80" fmla="*/ 16669 w 1231107"/>
              <a:gd name="connsiteY80" fmla="*/ 319087 h 1257300"/>
              <a:gd name="connsiteX81" fmla="*/ 66675 w 1231107"/>
              <a:gd name="connsiteY81" fmla="*/ 419100 h 1257300"/>
              <a:gd name="connsiteX82" fmla="*/ 104775 w 1231107"/>
              <a:gd name="connsiteY82" fmla="*/ 483394 h 1257300"/>
              <a:gd name="connsiteX83" fmla="*/ 142875 w 1231107"/>
              <a:gd name="connsiteY83" fmla="*/ 528637 h 1257300"/>
              <a:gd name="connsiteX84" fmla="*/ 164307 w 1231107"/>
              <a:gd name="connsiteY84" fmla="*/ 550069 h 1257300"/>
              <a:gd name="connsiteX85" fmla="*/ 185738 w 1231107"/>
              <a:gd name="connsiteY85" fmla="*/ 566737 h 1257300"/>
              <a:gd name="connsiteX86" fmla="*/ 207169 w 1231107"/>
              <a:gd name="connsiteY86" fmla="*/ 576262 h 1257300"/>
              <a:gd name="connsiteX87" fmla="*/ 233363 w 1231107"/>
              <a:gd name="connsiteY87" fmla="*/ 578644 h 1257300"/>
              <a:gd name="connsiteX88" fmla="*/ 259557 w 1231107"/>
              <a:gd name="connsiteY88" fmla="*/ 571500 h 1257300"/>
              <a:gd name="connsiteX89" fmla="*/ 280988 w 1231107"/>
              <a:gd name="connsiteY89" fmla="*/ 552450 h 1257300"/>
              <a:gd name="connsiteX90" fmla="*/ 297657 w 1231107"/>
              <a:gd name="connsiteY90" fmla="*/ 535781 h 1257300"/>
              <a:gd name="connsiteX91" fmla="*/ 423863 w 1231107"/>
              <a:gd name="connsiteY91" fmla="*/ 473869 h 1257300"/>
              <a:gd name="connsiteX92" fmla="*/ 683419 w 1231107"/>
              <a:gd name="connsiteY92" fmla="*/ 34528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231107" h="1257300">
                <a:moveTo>
                  <a:pt x="683419" y="345281"/>
                </a:moveTo>
                <a:lnTo>
                  <a:pt x="816769" y="276225"/>
                </a:lnTo>
                <a:lnTo>
                  <a:pt x="854869" y="254794"/>
                </a:lnTo>
                <a:lnTo>
                  <a:pt x="869157" y="252412"/>
                </a:lnTo>
                <a:lnTo>
                  <a:pt x="866775" y="266700"/>
                </a:lnTo>
                <a:lnTo>
                  <a:pt x="850107" y="321469"/>
                </a:lnTo>
                <a:lnTo>
                  <a:pt x="783432" y="485775"/>
                </a:lnTo>
                <a:lnTo>
                  <a:pt x="711994" y="631031"/>
                </a:lnTo>
                <a:lnTo>
                  <a:pt x="654844" y="728662"/>
                </a:lnTo>
                <a:lnTo>
                  <a:pt x="638175" y="762000"/>
                </a:lnTo>
                <a:lnTo>
                  <a:pt x="635794" y="776287"/>
                </a:lnTo>
                <a:lnTo>
                  <a:pt x="638175" y="795337"/>
                </a:lnTo>
                <a:lnTo>
                  <a:pt x="642938" y="809625"/>
                </a:lnTo>
                <a:lnTo>
                  <a:pt x="664369" y="821531"/>
                </a:lnTo>
                <a:lnTo>
                  <a:pt x="697707" y="835819"/>
                </a:lnTo>
                <a:lnTo>
                  <a:pt x="745332" y="864394"/>
                </a:lnTo>
                <a:lnTo>
                  <a:pt x="797719" y="902494"/>
                </a:lnTo>
                <a:lnTo>
                  <a:pt x="840582" y="942975"/>
                </a:lnTo>
                <a:lnTo>
                  <a:pt x="876300" y="981075"/>
                </a:lnTo>
                <a:lnTo>
                  <a:pt x="907257" y="1016794"/>
                </a:lnTo>
                <a:lnTo>
                  <a:pt x="1102519" y="1231106"/>
                </a:lnTo>
                <a:lnTo>
                  <a:pt x="1131094" y="1252537"/>
                </a:lnTo>
                <a:lnTo>
                  <a:pt x="1154907" y="1257300"/>
                </a:lnTo>
                <a:lnTo>
                  <a:pt x="1185863" y="1257300"/>
                </a:lnTo>
                <a:lnTo>
                  <a:pt x="1202532" y="1250156"/>
                </a:lnTo>
                <a:lnTo>
                  <a:pt x="1214438" y="1235869"/>
                </a:lnTo>
                <a:lnTo>
                  <a:pt x="1219200" y="1219200"/>
                </a:lnTo>
                <a:lnTo>
                  <a:pt x="1219200" y="1193006"/>
                </a:lnTo>
                <a:lnTo>
                  <a:pt x="1209675" y="1145381"/>
                </a:lnTo>
                <a:lnTo>
                  <a:pt x="1188244" y="1095375"/>
                </a:lnTo>
                <a:lnTo>
                  <a:pt x="1164432" y="1050131"/>
                </a:lnTo>
                <a:lnTo>
                  <a:pt x="1121569" y="995362"/>
                </a:lnTo>
                <a:lnTo>
                  <a:pt x="1078707" y="950119"/>
                </a:lnTo>
                <a:lnTo>
                  <a:pt x="1047750" y="923925"/>
                </a:lnTo>
                <a:lnTo>
                  <a:pt x="992982" y="885825"/>
                </a:lnTo>
                <a:lnTo>
                  <a:pt x="959644" y="864394"/>
                </a:lnTo>
                <a:lnTo>
                  <a:pt x="904875" y="835819"/>
                </a:lnTo>
                <a:lnTo>
                  <a:pt x="850107" y="809625"/>
                </a:lnTo>
                <a:lnTo>
                  <a:pt x="778669" y="781050"/>
                </a:lnTo>
                <a:lnTo>
                  <a:pt x="738188" y="766762"/>
                </a:lnTo>
                <a:lnTo>
                  <a:pt x="726282" y="762000"/>
                </a:lnTo>
                <a:lnTo>
                  <a:pt x="726282" y="754856"/>
                </a:lnTo>
                <a:lnTo>
                  <a:pt x="762000" y="711994"/>
                </a:lnTo>
                <a:lnTo>
                  <a:pt x="842963" y="626269"/>
                </a:lnTo>
                <a:lnTo>
                  <a:pt x="923925" y="540544"/>
                </a:lnTo>
                <a:lnTo>
                  <a:pt x="1014413" y="445294"/>
                </a:lnTo>
                <a:lnTo>
                  <a:pt x="1097757" y="357187"/>
                </a:lnTo>
                <a:lnTo>
                  <a:pt x="1116807" y="335756"/>
                </a:lnTo>
                <a:lnTo>
                  <a:pt x="1164432" y="319087"/>
                </a:lnTo>
                <a:lnTo>
                  <a:pt x="1193007" y="307181"/>
                </a:lnTo>
                <a:lnTo>
                  <a:pt x="1216819" y="290512"/>
                </a:lnTo>
                <a:lnTo>
                  <a:pt x="1228725" y="261937"/>
                </a:lnTo>
                <a:lnTo>
                  <a:pt x="1231107" y="242887"/>
                </a:lnTo>
                <a:lnTo>
                  <a:pt x="1223963" y="211931"/>
                </a:lnTo>
                <a:lnTo>
                  <a:pt x="1200150" y="171450"/>
                </a:lnTo>
                <a:lnTo>
                  <a:pt x="1154907" y="116681"/>
                </a:lnTo>
                <a:lnTo>
                  <a:pt x="1092994" y="54769"/>
                </a:lnTo>
                <a:lnTo>
                  <a:pt x="1057275" y="23812"/>
                </a:lnTo>
                <a:lnTo>
                  <a:pt x="1016794" y="0"/>
                </a:lnTo>
                <a:lnTo>
                  <a:pt x="1000125" y="0"/>
                </a:lnTo>
                <a:lnTo>
                  <a:pt x="976313" y="7144"/>
                </a:lnTo>
                <a:lnTo>
                  <a:pt x="902494" y="45244"/>
                </a:lnTo>
                <a:lnTo>
                  <a:pt x="835819" y="90487"/>
                </a:lnTo>
                <a:lnTo>
                  <a:pt x="723900" y="154781"/>
                </a:lnTo>
                <a:lnTo>
                  <a:pt x="623888" y="211931"/>
                </a:lnTo>
                <a:lnTo>
                  <a:pt x="495300" y="271462"/>
                </a:lnTo>
                <a:lnTo>
                  <a:pt x="419100" y="302419"/>
                </a:lnTo>
                <a:lnTo>
                  <a:pt x="342900" y="323850"/>
                </a:lnTo>
                <a:lnTo>
                  <a:pt x="290513" y="335756"/>
                </a:lnTo>
                <a:lnTo>
                  <a:pt x="254794" y="338137"/>
                </a:lnTo>
                <a:lnTo>
                  <a:pt x="223838" y="338137"/>
                </a:lnTo>
                <a:lnTo>
                  <a:pt x="180975" y="333375"/>
                </a:lnTo>
                <a:lnTo>
                  <a:pt x="135732" y="319087"/>
                </a:lnTo>
                <a:lnTo>
                  <a:pt x="95250" y="292894"/>
                </a:lnTo>
                <a:lnTo>
                  <a:pt x="61913" y="261937"/>
                </a:lnTo>
                <a:lnTo>
                  <a:pt x="35719" y="219075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45269"/>
                </a:lnTo>
                <a:lnTo>
                  <a:pt x="2382" y="280987"/>
                </a:lnTo>
                <a:lnTo>
                  <a:pt x="16669" y="319087"/>
                </a:lnTo>
                <a:lnTo>
                  <a:pt x="66675" y="419100"/>
                </a:lnTo>
                <a:lnTo>
                  <a:pt x="104775" y="483394"/>
                </a:lnTo>
                <a:lnTo>
                  <a:pt x="142875" y="528637"/>
                </a:lnTo>
                <a:lnTo>
                  <a:pt x="164307" y="550069"/>
                </a:lnTo>
                <a:lnTo>
                  <a:pt x="185738" y="566737"/>
                </a:lnTo>
                <a:lnTo>
                  <a:pt x="207169" y="576262"/>
                </a:lnTo>
                <a:lnTo>
                  <a:pt x="233363" y="578644"/>
                </a:lnTo>
                <a:lnTo>
                  <a:pt x="259557" y="571500"/>
                </a:lnTo>
                <a:lnTo>
                  <a:pt x="280988" y="552450"/>
                </a:lnTo>
                <a:lnTo>
                  <a:pt x="297657" y="535781"/>
                </a:lnTo>
                <a:lnTo>
                  <a:pt x="423863" y="473869"/>
                </a:lnTo>
                <a:lnTo>
                  <a:pt x="68341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472D728-B973-49DC-9B15-B45987CDB693}"/>
              </a:ext>
            </a:extLst>
          </p:cNvPr>
          <p:cNvSpPr/>
          <p:nvPr/>
        </p:nvSpPr>
        <p:spPr>
          <a:xfrm>
            <a:off x="4078289" y="3595688"/>
            <a:ext cx="1158875" cy="584200"/>
          </a:xfrm>
          <a:custGeom>
            <a:avLst/>
            <a:gdLst>
              <a:gd name="connsiteX0" fmla="*/ 390525 w 1157288"/>
              <a:gd name="connsiteY0" fmla="*/ 385762 h 583406"/>
              <a:gd name="connsiteX1" fmla="*/ 516732 w 1157288"/>
              <a:gd name="connsiteY1" fmla="*/ 326231 h 583406"/>
              <a:gd name="connsiteX2" fmla="*/ 645319 w 1157288"/>
              <a:gd name="connsiteY2" fmla="*/ 257175 h 583406"/>
              <a:gd name="connsiteX3" fmla="*/ 742950 w 1157288"/>
              <a:gd name="connsiteY3" fmla="*/ 195262 h 583406"/>
              <a:gd name="connsiteX4" fmla="*/ 807244 w 1157288"/>
              <a:gd name="connsiteY4" fmla="*/ 145256 h 583406"/>
              <a:gd name="connsiteX5" fmla="*/ 831057 w 1157288"/>
              <a:gd name="connsiteY5" fmla="*/ 123825 h 583406"/>
              <a:gd name="connsiteX6" fmla="*/ 845344 w 1157288"/>
              <a:gd name="connsiteY6" fmla="*/ 107156 h 583406"/>
              <a:gd name="connsiteX7" fmla="*/ 854869 w 1157288"/>
              <a:gd name="connsiteY7" fmla="*/ 85725 h 583406"/>
              <a:gd name="connsiteX8" fmla="*/ 857250 w 1157288"/>
              <a:gd name="connsiteY8" fmla="*/ 66675 h 583406"/>
              <a:gd name="connsiteX9" fmla="*/ 852488 w 1157288"/>
              <a:gd name="connsiteY9" fmla="*/ 38100 h 583406"/>
              <a:gd name="connsiteX10" fmla="*/ 821532 w 1157288"/>
              <a:gd name="connsiteY10" fmla="*/ 0 h 583406"/>
              <a:gd name="connsiteX11" fmla="*/ 1157288 w 1157288"/>
              <a:gd name="connsiteY11" fmla="*/ 276225 h 583406"/>
              <a:gd name="connsiteX12" fmla="*/ 1135857 w 1157288"/>
              <a:gd name="connsiteY12" fmla="*/ 285750 h 583406"/>
              <a:gd name="connsiteX13" fmla="*/ 1100138 w 1157288"/>
              <a:gd name="connsiteY13" fmla="*/ 283368 h 583406"/>
              <a:gd name="connsiteX14" fmla="*/ 1076325 w 1157288"/>
              <a:gd name="connsiteY14" fmla="*/ 273843 h 583406"/>
              <a:gd name="connsiteX15" fmla="*/ 1038225 w 1157288"/>
              <a:gd name="connsiteY15" fmla="*/ 254793 h 583406"/>
              <a:gd name="connsiteX16" fmla="*/ 1012032 w 1157288"/>
              <a:gd name="connsiteY16" fmla="*/ 250031 h 583406"/>
              <a:gd name="connsiteX17" fmla="*/ 976313 w 1157288"/>
              <a:gd name="connsiteY17" fmla="*/ 254793 h 583406"/>
              <a:gd name="connsiteX18" fmla="*/ 933450 w 1157288"/>
              <a:gd name="connsiteY18" fmla="*/ 266700 h 583406"/>
              <a:gd name="connsiteX19" fmla="*/ 878682 w 1157288"/>
              <a:gd name="connsiteY19" fmla="*/ 297656 h 583406"/>
              <a:gd name="connsiteX20" fmla="*/ 769144 w 1157288"/>
              <a:gd name="connsiteY20" fmla="*/ 340518 h 583406"/>
              <a:gd name="connsiteX21" fmla="*/ 569119 w 1157288"/>
              <a:gd name="connsiteY21" fmla="*/ 421481 h 583406"/>
              <a:gd name="connsiteX22" fmla="*/ 316707 w 1157288"/>
              <a:gd name="connsiteY22" fmla="*/ 516731 h 583406"/>
              <a:gd name="connsiteX23" fmla="*/ 157163 w 1157288"/>
              <a:gd name="connsiteY23" fmla="*/ 583406 h 583406"/>
              <a:gd name="connsiteX24" fmla="*/ 4763 w 1157288"/>
              <a:gd name="connsiteY24" fmla="*/ 578643 h 583406"/>
              <a:gd name="connsiteX25" fmla="*/ 0 w 1157288"/>
              <a:gd name="connsiteY25" fmla="*/ 538162 h 583406"/>
              <a:gd name="connsiteX26" fmla="*/ 7144 w 1157288"/>
              <a:gd name="connsiteY26" fmla="*/ 521493 h 583406"/>
              <a:gd name="connsiteX27" fmla="*/ 69057 w 1157288"/>
              <a:gd name="connsiteY27" fmla="*/ 497681 h 583406"/>
              <a:gd name="connsiteX28" fmla="*/ 171450 w 1157288"/>
              <a:gd name="connsiteY28" fmla="*/ 466725 h 583406"/>
              <a:gd name="connsiteX29" fmla="*/ 209550 w 1157288"/>
              <a:gd name="connsiteY29" fmla="*/ 457200 h 583406"/>
              <a:gd name="connsiteX30" fmla="*/ 390525 w 1157288"/>
              <a:gd name="connsiteY30" fmla="*/ 3857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7288" h="583406">
                <a:moveTo>
                  <a:pt x="390525" y="385762"/>
                </a:moveTo>
                <a:lnTo>
                  <a:pt x="516732" y="326231"/>
                </a:lnTo>
                <a:lnTo>
                  <a:pt x="645319" y="257175"/>
                </a:lnTo>
                <a:lnTo>
                  <a:pt x="742950" y="195262"/>
                </a:lnTo>
                <a:lnTo>
                  <a:pt x="807244" y="145256"/>
                </a:lnTo>
                <a:lnTo>
                  <a:pt x="831057" y="123825"/>
                </a:lnTo>
                <a:lnTo>
                  <a:pt x="845344" y="107156"/>
                </a:lnTo>
                <a:lnTo>
                  <a:pt x="854869" y="85725"/>
                </a:lnTo>
                <a:lnTo>
                  <a:pt x="857250" y="66675"/>
                </a:lnTo>
                <a:lnTo>
                  <a:pt x="852488" y="38100"/>
                </a:lnTo>
                <a:lnTo>
                  <a:pt x="821532" y="0"/>
                </a:lnTo>
                <a:lnTo>
                  <a:pt x="1157288" y="276225"/>
                </a:lnTo>
                <a:lnTo>
                  <a:pt x="1135857" y="285750"/>
                </a:lnTo>
                <a:lnTo>
                  <a:pt x="1100138" y="283368"/>
                </a:lnTo>
                <a:lnTo>
                  <a:pt x="1076325" y="273843"/>
                </a:lnTo>
                <a:lnTo>
                  <a:pt x="1038225" y="254793"/>
                </a:lnTo>
                <a:lnTo>
                  <a:pt x="1012032" y="250031"/>
                </a:lnTo>
                <a:lnTo>
                  <a:pt x="976313" y="254793"/>
                </a:lnTo>
                <a:lnTo>
                  <a:pt x="933450" y="266700"/>
                </a:lnTo>
                <a:lnTo>
                  <a:pt x="878682" y="297656"/>
                </a:lnTo>
                <a:lnTo>
                  <a:pt x="769144" y="340518"/>
                </a:lnTo>
                <a:lnTo>
                  <a:pt x="569119" y="421481"/>
                </a:lnTo>
                <a:lnTo>
                  <a:pt x="316707" y="516731"/>
                </a:lnTo>
                <a:lnTo>
                  <a:pt x="157163" y="583406"/>
                </a:lnTo>
                <a:lnTo>
                  <a:pt x="4763" y="578643"/>
                </a:lnTo>
                <a:lnTo>
                  <a:pt x="0" y="538162"/>
                </a:lnTo>
                <a:lnTo>
                  <a:pt x="7144" y="521493"/>
                </a:lnTo>
                <a:lnTo>
                  <a:pt x="69057" y="497681"/>
                </a:lnTo>
                <a:lnTo>
                  <a:pt x="171450" y="466725"/>
                </a:lnTo>
                <a:lnTo>
                  <a:pt x="209550" y="457200"/>
                </a:lnTo>
                <a:lnTo>
                  <a:pt x="390525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BC28CCE-A8C3-4648-8A47-B8CA676E18B6}"/>
              </a:ext>
            </a:extLst>
          </p:cNvPr>
          <p:cNvSpPr/>
          <p:nvPr/>
        </p:nvSpPr>
        <p:spPr>
          <a:xfrm>
            <a:off x="4084638" y="4098926"/>
            <a:ext cx="4316412" cy="423863"/>
          </a:xfrm>
          <a:custGeom>
            <a:avLst/>
            <a:gdLst>
              <a:gd name="connsiteX0" fmla="*/ 1917063 w 4317804"/>
              <a:gd name="connsiteY0" fmla="*/ 81201 h 423660"/>
              <a:gd name="connsiteX1" fmla="*/ 1652275 w 4317804"/>
              <a:gd name="connsiteY1" fmla="*/ 63549 h 423660"/>
              <a:gd name="connsiteX2" fmla="*/ 1366304 w 4317804"/>
              <a:gd name="connsiteY2" fmla="*/ 42366 h 423660"/>
              <a:gd name="connsiteX3" fmla="*/ 1119169 w 4317804"/>
              <a:gd name="connsiteY3" fmla="*/ 28244 h 423660"/>
              <a:gd name="connsiteX4" fmla="*/ 924992 w 4317804"/>
              <a:gd name="connsiteY4" fmla="*/ 14122 h 423660"/>
              <a:gd name="connsiteX5" fmla="*/ 787302 w 4317804"/>
              <a:gd name="connsiteY5" fmla="*/ 3530 h 423660"/>
              <a:gd name="connsiteX6" fmla="*/ 706100 w 4317804"/>
              <a:gd name="connsiteY6" fmla="*/ 0 h 423660"/>
              <a:gd name="connsiteX7" fmla="*/ 600185 w 4317804"/>
              <a:gd name="connsiteY7" fmla="*/ 0 h 423660"/>
              <a:gd name="connsiteX8" fmla="*/ 413069 w 4317804"/>
              <a:gd name="connsiteY8" fmla="*/ 7061 h 423660"/>
              <a:gd name="connsiteX9" fmla="*/ 7061 w 4317804"/>
              <a:gd name="connsiteY9" fmla="*/ 21183 h 423660"/>
              <a:gd name="connsiteX10" fmla="*/ 0 w 4317804"/>
              <a:gd name="connsiteY10" fmla="*/ 52957 h 423660"/>
              <a:gd name="connsiteX11" fmla="*/ 0 w 4317804"/>
              <a:gd name="connsiteY11" fmla="*/ 98854 h 423660"/>
              <a:gd name="connsiteX12" fmla="*/ 3531 w 4317804"/>
              <a:gd name="connsiteY12" fmla="*/ 130628 h 423660"/>
              <a:gd name="connsiteX13" fmla="*/ 10592 w 4317804"/>
              <a:gd name="connsiteY13" fmla="*/ 165933 h 423660"/>
              <a:gd name="connsiteX14" fmla="*/ 17653 w 4317804"/>
              <a:gd name="connsiteY14" fmla="*/ 187116 h 423660"/>
              <a:gd name="connsiteX15" fmla="*/ 31775 w 4317804"/>
              <a:gd name="connsiteY15" fmla="*/ 211830 h 423660"/>
              <a:gd name="connsiteX16" fmla="*/ 49427 w 4317804"/>
              <a:gd name="connsiteY16" fmla="*/ 222421 h 423660"/>
              <a:gd name="connsiteX17" fmla="*/ 67080 w 4317804"/>
              <a:gd name="connsiteY17" fmla="*/ 222421 h 423660"/>
              <a:gd name="connsiteX18" fmla="*/ 95324 w 4317804"/>
              <a:gd name="connsiteY18" fmla="*/ 208299 h 423660"/>
              <a:gd name="connsiteX19" fmla="*/ 155342 w 4317804"/>
              <a:gd name="connsiteY19" fmla="*/ 187116 h 423660"/>
              <a:gd name="connsiteX20" fmla="*/ 314215 w 4317804"/>
              <a:gd name="connsiteY20" fmla="*/ 151811 h 423660"/>
              <a:gd name="connsiteX21" fmla="*/ 406008 w 4317804"/>
              <a:gd name="connsiteY21" fmla="*/ 134159 h 423660"/>
              <a:gd name="connsiteX22" fmla="*/ 522514 w 4317804"/>
              <a:gd name="connsiteY22" fmla="*/ 120037 h 423660"/>
              <a:gd name="connsiteX23" fmla="*/ 603716 w 4317804"/>
              <a:gd name="connsiteY23" fmla="*/ 112976 h 423660"/>
              <a:gd name="connsiteX24" fmla="*/ 695509 w 4317804"/>
              <a:gd name="connsiteY24" fmla="*/ 112976 h 423660"/>
              <a:gd name="connsiteX25" fmla="*/ 854382 w 4317804"/>
              <a:gd name="connsiteY25" fmla="*/ 130628 h 423660"/>
              <a:gd name="connsiteX26" fmla="*/ 1309816 w 4317804"/>
              <a:gd name="connsiteY26" fmla="*/ 183586 h 423660"/>
              <a:gd name="connsiteX27" fmla="*/ 1839392 w 4317804"/>
              <a:gd name="connsiteY27" fmla="*/ 243604 h 423660"/>
              <a:gd name="connsiteX28" fmla="*/ 2284235 w 4317804"/>
              <a:gd name="connsiteY28" fmla="*/ 293031 h 423660"/>
              <a:gd name="connsiteX29" fmla="*/ 2799688 w 4317804"/>
              <a:gd name="connsiteY29" fmla="*/ 349519 h 423660"/>
              <a:gd name="connsiteX30" fmla="*/ 3110372 w 4317804"/>
              <a:gd name="connsiteY30" fmla="*/ 381294 h 423660"/>
              <a:gd name="connsiteX31" fmla="*/ 3466953 w 4317804"/>
              <a:gd name="connsiteY31" fmla="*/ 420129 h 423660"/>
              <a:gd name="connsiteX32" fmla="*/ 3526972 w 4317804"/>
              <a:gd name="connsiteY32" fmla="*/ 423660 h 423660"/>
              <a:gd name="connsiteX33" fmla="*/ 3586990 w 4317804"/>
              <a:gd name="connsiteY33" fmla="*/ 416599 h 423660"/>
              <a:gd name="connsiteX34" fmla="*/ 3745863 w 4317804"/>
              <a:gd name="connsiteY34" fmla="*/ 363641 h 423660"/>
              <a:gd name="connsiteX35" fmla="*/ 3940040 w 4317804"/>
              <a:gd name="connsiteY35" fmla="*/ 289501 h 423660"/>
              <a:gd name="connsiteX36" fmla="*/ 4162462 w 4317804"/>
              <a:gd name="connsiteY36" fmla="*/ 208299 h 423660"/>
              <a:gd name="connsiteX37" fmla="*/ 4286029 w 4317804"/>
              <a:gd name="connsiteY37" fmla="*/ 158872 h 423660"/>
              <a:gd name="connsiteX38" fmla="*/ 4307212 w 4317804"/>
              <a:gd name="connsiteY38" fmla="*/ 144750 h 423660"/>
              <a:gd name="connsiteX39" fmla="*/ 4317804 w 4317804"/>
              <a:gd name="connsiteY39" fmla="*/ 130628 h 423660"/>
              <a:gd name="connsiteX40" fmla="*/ 4310743 w 4317804"/>
              <a:gd name="connsiteY40" fmla="*/ 120037 h 423660"/>
              <a:gd name="connsiteX41" fmla="*/ 4286029 w 4317804"/>
              <a:gd name="connsiteY41" fmla="*/ 112976 h 423660"/>
              <a:gd name="connsiteX42" fmla="*/ 4180114 w 4317804"/>
              <a:gd name="connsiteY42" fmla="*/ 112976 h 423660"/>
              <a:gd name="connsiteX43" fmla="*/ 3971815 w 4317804"/>
              <a:gd name="connsiteY43" fmla="*/ 123567 h 423660"/>
              <a:gd name="connsiteX44" fmla="*/ 3682314 w 4317804"/>
              <a:gd name="connsiteY44" fmla="*/ 141220 h 423660"/>
              <a:gd name="connsiteX45" fmla="*/ 3322202 w 4317804"/>
              <a:gd name="connsiteY45" fmla="*/ 155342 h 423660"/>
              <a:gd name="connsiteX46" fmla="*/ 3060945 w 4317804"/>
              <a:gd name="connsiteY46" fmla="*/ 155342 h 423660"/>
              <a:gd name="connsiteX47" fmla="*/ 2834993 w 4317804"/>
              <a:gd name="connsiteY47" fmla="*/ 141220 h 423660"/>
              <a:gd name="connsiteX48" fmla="*/ 2545492 w 4317804"/>
              <a:gd name="connsiteY48" fmla="*/ 123567 h 423660"/>
              <a:gd name="connsiteX49" fmla="*/ 2248930 w 4317804"/>
              <a:gd name="connsiteY49" fmla="*/ 105915 h 423660"/>
              <a:gd name="connsiteX50" fmla="*/ 1917063 w 4317804"/>
              <a:gd name="connsiteY50" fmla="*/ 81201 h 42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317804" h="423660">
                <a:moveTo>
                  <a:pt x="1917063" y="81201"/>
                </a:moveTo>
                <a:lnTo>
                  <a:pt x="1652275" y="63549"/>
                </a:lnTo>
                <a:lnTo>
                  <a:pt x="1366304" y="42366"/>
                </a:lnTo>
                <a:lnTo>
                  <a:pt x="1119169" y="28244"/>
                </a:lnTo>
                <a:lnTo>
                  <a:pt x="924992" y="14122"/>
                </a:lnTo>
                <a:lnTo>
                  <a:pt x="787302" y="3530"/>
                </a:lnTo>
                <a:lnTo>
                  <a:pt x="706100" y="0"/>
                </a:lnTo>
                <a:lnTo>
                  <a:pt x="600185" y="0"/>
                </a:lnTo>
                <a:lnTo>
                  <a:pt x="413069" y="7061"/>
                </a:lnTo>
                <a:lnTo>
                  <a:pt x="7061" y="21183"/>
                </a:lnTo>
                <a:lnTo>
                  <a:pt x="0" y="52957"/>
                </a:lnTo>
                <a:lnTo>
                  <a:pt x="0" y="98854"/>
                </a:lnTo>
                <a:lnTo>
                  <a:pt x="3531" y="130628"/>
                </a:lnTo>
                <a:lnTo>
                  <a:pt x="10592" y="165933"/>
                </a:lnTo>
                <a:lnTo>
                  <a:pt x="17653" y="187116"/>
                </a:lnTo>
                <a:lnTo>
                  <a:pt x="31775" y="211830"/>
                </a:lnTo>
                <a:lnTo>
                  <a:pt x="49427" y="222421"/>
                </a:lnTo>
                <a:lnTo>
                  <a:pt x="67080" y="222421"/>
                </a:lnTo>
                <a:lnTo>
                  <a:pt x="95324" y="208299"/>
                </a:lnTo>
                <a:lnTo>
                  <a:pt x="155342" y="187116"/>
                </a:lnTo>
                <a:lnTo>
                  <a:pt x="314215" y="151811"/>
                </a:lnTo>
                <a:lnTo>
                  <a:pt x="406008" y="134159"/>
                </a:lnTo>
                <a:lnTo>
                  <a:pt x="522514" y="120037"/>
                </a:lnTo>
                <a:lnTo>
                  <a:pt x="603716" y="112976"/>
                </a:lnTo>
                <a:lnTo>
                  <a:pt x="695509" y="112976"/>
                </a:lnTo>
                <a:lnTo>
                  <a:pt x="854382" y="130628"/>
                </a:lnTo>
                <a:lnTo>
                  <a:pt x="1309816" y="183586"/>
                </a:lnTo>
                <a:lnTo>
                  <a:pt x="1839392" y="243604"/>
                </a:lnTo>
                <a:lnTo>
                  <a:pt x="2284235" y="293031"/>
                </a:lnTo>
                <a:lnTo>
                  <a:pt x="2799688" y="349519"/>
                </a:lnTo>
                <a:lnTo>
                  <a:pt x="3110372" y="381294"/>
                </a:lnTo>
                <a:lnTo>
                  <a:pt x="3466953" y="420129"/>
                </a:lnTo>
                <a:lnTo>
                  <a:pt x="3526972" y="423660"/>
                </a:lnTo>
                <a:lnTo>
                  <a:pt x="3586990" y="416599"/>
                </a:lnTo>
                <a:lnTo>
                  <a:pt x="3745863" y="363641"/>
                </a:lnTo>
                <a:lnTo>
                  <a:pt x="3940040" y="289501"/>
                </a:lnTo>
                <a:lnTo>
                  <a:pt x="4162462" y="208299"/>
                </a:lnTo>
                <a:lnTo>
                  <a:pt x="4286029" y="158872"/>
                </a:lnTo>
                <a:lnTo>
                  <a:pt x="4307212" y="144750"/>
                </a:lnTo>
                <a:lnTo>
                  <a:pt x="4317804" y="130628"/>
                </a:lnTo>
                <a:lnTo>
                  <a:pt x="4310743" y="120037"/>
                </a:lnTo>
                <a:lnTo>
                  <a:pt x="4286029" y="112976"/>
                </a:lnTo>
                <a:lnTo>
                  <a:pt x="4180114" y="112976"/>
                </a:lnTo>
                <a:lnTo>
                  <a:pt x="3971815" y="123567"/>
                </a:lnTo>
                <a:lnTo>
                  <a:pt x="3682314" y="141220"/>
                </a:lnTo>
                <a:lnTo>
                  <a:pt x="3322202" y="155342"/>
                </a:lnTo>
                <a:lnTo>
                  <a:pt x="3060945" y="155342"/>
                </a:lnTo>
                <a:lnTo>
                  <a:pt x="2834993" y="141220"/>
                </a:lnTo>
                <a:lnTo>
                  <a:pt x="2545492" y="123567"/>
                </a:lnTo>
                <a:lnTo>
                  <a:pt x="2248930" y="105915"/>
                </a:lnTo>
                <a:lnTo>
                  <a:pt x="1917063" y="8120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6A833B7-9240-466A-B5BF-E72292976C9C}"/>
              </a:ext>
            </a:extLst>
          </p:cNvPr>
          <p:cNvSpPr/>
          <p:nvPr/>
        </p:nvSpPr>
        <p:spPr>
          <a:xfrm>
            <a:off x="6570664" y="4524376"/>
            <a:ext cx="485775" cy="1681163"/>
          </a:xfrm>
          <a:custGeom>
            <a:avLst/>
            <a:gdLst>
              <a:gd name="connsiteX0" fmla="*/ 209550 w 485775"/>
              <a:gd name="connsiteY0" fmla="*/ 733425 h 1681163"/>
              <a:gd name="connsiteX1" fmla="*/ 211931 w 485775"/>
              <a:gd name="connsiteY1" fmla="*/ 442913 h 1681163"/>
              <a:gd name="connsiteX2" fmla="*/ 207169 w 485775"/>
              <a:gd name="connsiteY2" fmla="*/ 273844 h 1681163"/>
              <a:gd name="connsiteX3" fmla="*/ 197644 w 485775"/>
              <a:gd name="connsiteY3" fmla="*/ 235744 h 1681163"/>
              <a:gd name="connsiteX4" fmla="*/ 171450 w 485775"/>
              <a:gd name="connsiteY4" fmla="*/ 190500 h 1681163"/>
              <a:gd name="connsiteX5" fmla="*/ 150019 w 485775"/>
              <a:gd name="connsiteY5" fmla="*/ 161925 h 1681163"/>
              <a:gd name="connsiteX6" fmla="*/ 119062 w 485775"/>
              <a:gd name="connsiteY6" fmla="*/ 130969 h 1681163"/>
              <a:gd name="connsiteX7" fmla="*/ 80962 w 485775"/>
              <a:gd name="connsiteY7" fmla="*/ 100013 h 1681163"/>
              <a:gd name="connsiteX8" fmla="*/ 42862 w 485775"/>
              <a:gd name="connsiteY8" fmla="*/ 73819 h 1681163"/>
              <a:gd name="connsiteX9" fmla="*/ 26194 w 485775"/>
              <a:gd name="connsiteY9" fmla="*/ 61913 h 1681163"/>
              <a:gd name="connsiteX10" fmla="*/ 7144 w 485775"/>
              <a:gd name="connsiteY10" fmla="*/ 42863 h 1681163"/>
              <a:gd name="connsiteX11" fmla="*/ 0 w 485775"/>
              <a:gd name="connsiteY11" fmla="*/ 21431 h 1681163"/>
              <a:gd name="connsiteX12" fmla="*/ 9525 w 485775"/>
              <a:gd name="connsiteY12" fmla="*/ 7144 h 1681163"/>
              <a:gd name="connsiteX13" fmla="*/ 30956 w 485775"/>
              <a:gd name="connsiteY13" fmla="*/ 0 h 1681163"/>
              <a:gd name="connsiteX14" fmla="*/ 80962 w 485775"/>
              <a:gd name="connsiteY14" fmla="*/ 0 h 1681163"/>
              <a:gd name="connsiteX15" fmla="*/ 161925 w 485775"/>
              <a:gd name="connsiteY15" fmla="*/ 7144 h 1681163"/>
              <a:gd name="connsiteX16" fmla="*/ 238125 w 485775"/>
              <a:gd name="connsiteY16" fmla="*/ 23813 h 1681163"/>
              <a:gd name="connsiteX17" fmla="*/ 292894 w 485775"/>
              <a:gd name="connsiteY17" fmla="*/ 40481 h 1681163"/>
              <a:gd name="connsiteX18" fmla="*/ 364331 w 485775"/>
              <a:gd name="connsiteY18" fmla="*/ 69056 h 1681163"/>
              <a:gd name="connsiteX19" fmla="*/ 423862 w 485775"/>
              <a:gd name="connsiteY19" fmla="*/ 102394 h 1681163"/>
              <a:gd name="connsiteX20" fmla="*/ 452437 w 485775"/>
              <a:gd name="connsiteY20" fmla="*/ 123825 h 1681163"/>
              <a:gd name="connsiteX21" fmla="*/ 466725 w 485775"/>
              <a:gd name="connsiteY21" fmla="*/ 138113 h 1681163"/>
              <a:gd name="connsiteX22" fmla="*/ 478631 w 485775"/>
              <a:gd name="connsiteY22" fmla="*/ 159544 h 1681163"/>
              <a:gd name="connsiteX23" fmla="*/ 485775 w 485775"/>
              <a:gd name="connsiteY23" fmla="*/ 183356 h 1681163"/>
              <a:gd name="connsiteX24" fmla="*/ 485775 w 485775"/>
              <a:gd name="connsiteY24" fmla="*/ 214313 h 1681163"/>
              <a:gd name="connsiteX25" fmla="*/ 481012 w 485775"/>
              <a:gd name="connsiteY25" fmla="*/ 238125 h 1681163"/>
              <a:gd name="connsiteX26" fmla="*/ 459581 w 485775"/>
              <a:gd name="connsiteY26" fmla="*/ 292894 h 1681163"/>
              <a:gd name="connsiteX27" fmla="*/ 433387 w 485775"/>
              <a:gd name="connsiteY27" fmla="*/ 438150 h 1681163"/>
              <a:gd name="connsiteX28" fmla="*/ 433387 w 485775"/>
              <a:gd name="connsiteY28" fmla="*/ 623888 h 1681163"/>
              <a:gd name="connsiteX29" fmla="*/ 433387 w 485775"/>
              <a:gd name="connsiteY29" fmla="*/ 907256 h 1681163"/>
              <a:gd name="connsiteX30" fmla="*/ 433387 w 485775"/>
              <a:gd name="connsiteY30" fmla="*/ 1052513 h 1681163"/>
              <a:gd name="connsiteX31" fmla="*/ 435769 w 485775"/>
              <a:gd name="connsiteY31" fmla="*/ 1126331 h 1681163"/>
              <a:gd name="connsiteX32" fmla="*/ 440531 w 485775"/>
              <a:gd name="connsiteY32" fmla="*/ 1197769 h 1681163"/>
              <a:gd name="connsiteX33" fmla="*/ 445294 w 485775"/>
              <a:gd name="connsiteY33" fmla="*/ 1252538 h 1681163"/>
              <a:gd name="connsiteX34" fmla="*/ 452437 w 485775"/>
              <a:gd name="connsiteY34" fmla="*/ 1302544 h 1681163"/>
              <a:gd name="connsiteX35" fmla="*/ 457200 w 485775"/>
              <a:gd name="connsiteY35" fmla="*/ 1338263 h 1681163"/>
              <a:gd name="connsiteX36" fmla="*/ 450056 w 485775"/>
              <a:gd name="connsiteY36" fmla="*/ 1393031 h 1681163"/>
              <a:gd name="connsiteX37" fmla="*/ 433387 w 485775"/>
              <a:gd name="connsiteY37" fmla="*/ 1452563 h 1681163"/>
              <a:gd name="connsiteX38" fmla="*/ 407194 w 485775"/>
              <a:gd name="connsiteY38" fmla="*/ 1516856 h 1681163"/>
              <a:gd name="connsiteX39" fmla="*/ 383381 w 485775"/>
              <a:gd name="connsiteY39" fmla="*/ 1557338 h 1681163"/>
              <a:gd name="connsiteX40" fmla="*/ 347662 w 485775"/>
              <a:gd name="connsiteY40" fmla="*/ 1600200 h 1681163"/>
              <a:gd name="connsiteX41" fmla="*/ 311944 w 485775"/>
              <a:gd name="connsiteY41" fmla="*/ 1628775 h 1681163"/>
              <a:gd name="connsiteX42" fmla="*/ 266700 w 485775"/>
              <a:gd name="connsiteY42" fmla="*/ 1659731 h 1681163"/>
              <a:gd name="connsiteX43" fmla="*/ 242887 w 485775"/>
              <a:gd name="connsiteY43" fmla="*/ 1676400 h 1681163"/>
              <a:gd name="connsiteX44" fmla="*/ 226219 w 485775"/>
              <a:gd name="connsiteY44" fmla="*/ 1681163 h 1681163"/>
              <a:gd name="connsiteX45" fmla="*/ 207169 w 485775"/>
              <a:gd name="connsiteY45" fmla="*/ 1678781 h 1681163"/>
              <a:gd name="connsiteX46" fmla="*/ 190500 w 485775"/>
              <a:gd name="connsiteY46" fmla="*/ 1666875 h 1681163"/>
              <a:gd name="connsiteX47" fmla="*/ 171450 w 485775"/>
              <a:gd name="connsiteY47" fmla="*/ 1635919 h 1681163"/>
              <a:gd name="connsiteX48" fmla="*/ 207169 w 485775"/>
              <a:gd name="connsiteY48" fmla="*/ 1197769 h 1681163"/>
              <a:gd name="connsiteX49" fmla="*/ 211931 w 485775"/>
              <a:gd name="connsiteY49" fmla="*/ 1138238 h 1681163"/>
              <a:gd name="connsiteX50" fmla="*/ 209550 w 485775"/>
              <a:gd name="connsiteY50" fmla="*/ 733425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85775" h="1681163">
                <a:moveTo>
                  <a:pt x="209550" y="733425"/>
                </a:moveTo>
                <a:cubicBezTo>
                  <a:pt x="210344" y="636588"/>
                  <a:pt x="211137" y="539750"/>
                  <a:pt x="211931" y="442913"/>
                </a:cubicBezTo>
                <a:lnTo>
                  <a:pt x="207169" y="273844"/>
                </a:lnTo>
                <a:lnTo>
                  <a:pt x="197644" y="235744"/>
                </a:lnTo>
                <a:lnTo>
                  <a:pt x="171450" y="190500"/>
                </a:lnTo>
                <a:lnTo>
                  <a:pt x="150019" y="161925"/>
                </a:lnTo>
                <a:lnTo>
                  <a:pt x="119062" y="130969"/>
                </a:lnTo>
                <a:lnTo>
                  <a:pt x="80962" y="100013"/>
                </a:lnTo>
                <a:lnTo>
                  <a:pt x="42862" y="73819"/>
                </a:lnTo>
                <a:lnTo>
                  <a:pt x="26194" y="61913"/>
                </a:lnTo>
                <a:lnTo>
                  <a:pt x="7144" y="42863"/>
                </a:lnTo>
                <a:lnTo>
                  <a:pt x="0" y="21431"/>
                </a:lnTo>
                <a:lnTo>
                  <a:pt x="9525" y="7144"/>
                </a:lnTo>
                <a:lnTo>
                  <a:pt x="30956" y="0"/>
                </a:lnTo>
                <a:lnTo>
                  <a:pt x="80962" y="0"/>
                </a:lnTo>
                <a:lnTo>
                  <a:pt x="161925" y="7144"/>
                </a:lnTo>
                <a:lnTo>
                  <a:pt x="238125" y="23813"/>
                </a:lnTo>
                <a:lnTo>
                  <a:pt x="292894" y="40481"/>
                </a:lnTo>
                <a:lnTo>
                  <a:pt x="364331" y="69056"/>
                </a:lnTo>
                <a:lnTo>
                  <a:pt x="423862" y="102394"/>
                </a:lnTo>
                <a:lnTo>
                  <a:pt x="452437" y="123825"/>
                </a:lnTo>
                <a:lnTo>
                  <a:pt x="466725" y="138113"/>
                </a:lnTo>
                <a:lnTo>
                  <a:pt x="478631" y="159544"/>
                </a:lnTo>
                <a:lnTo>
                  <a:pt x="485775" y="183356"/>
                </a:lnTo>
                <a:lnTo>
                  <a:pt x="485775" y="214313"/>
                </a:lnTo>
                <a:lnTo>
                  <a:pt x="481012" y="238125"/>
                </a:lnTo>
                <a:lnTo>
                  <a:pt x="459581" y="292894"/>
                </a:lnTo>
                <a:lnTo>
                  <a:pt x="433387" y="438150"/>
                </a:lnTo>
                <a:lnTo>
                  <a:pt x="433387" y="623888"/>
                </a:lnTo>
                <a:lnTo>
                  <a:pt x="433387" y="907256"/>
                </a:lnTo>
                <a:lnTo>
                  <a:pt x="433387" y="1052513"/>
                </a:lnTo>
                <a:lnTo>
                  <a:pt x="435769" y="1126331"/>
                </a:lnTo>
                <a:lnTo>
                  <a:pt x="440531" y="1197769"/>
                </a:lnTo>
                <a:lnTo>
                  <a:pt x="445294" y="1252538"/>
                </a:lnTo>
                <a:lnTo>
                  <a:pt x="452437" y="1302544"/>
                </a:lnTo>
                <a:lnTo>
                  <a:pt x="457200" y="1338263"/>
                </a:lnTo>
                <a:lnTo>
                  <a:pt x="450056" y="1393031"/>
                </a:lnTo>
                <a:lnTo>
                  <a:pt x="433387" y="1452563"/>
                </a:lnTo>
                <a:lnTo>
                  <a:pt x="407194" y="1516856"/>
                </a:lnTo>
                <a:lnTo>
                  <a:pt x="383381" y="1557338"/>
                </a:lnTo>
                <a:lnTo>
                  <a:pt x="347662" y="1600200"/>
                </a:lnTo>
                <a:lnTo>
                  <a:pt x="311944" y="1628775"/>
                </a:lnTo>
                <a:lnTo>
                  <a:pt x="266700" y="1659731"/>
                </a:lnTo>
                <a:lnTo>
                  <a:pt x="242887" y="1676400"/>
                </a:lnTo>
                <a:lnTo>
                  <a:pt x="226219" y="1681163"/>
                </a:lnTo>
                <a:lnTo>
                  <a:pt x="207169" y="1678781"/>
                </a:lnTo>
                <a:lnTo>
                  <a:pt x="190500" y="1666875"/>
                </a:lnTo>
                <a:lnTo>
                  <a:pt x="171450" y="1635919"/>
                </a:lnTo>
                <a:lnTo>
                  <a:pt x="207169" y="1197769"/>
                </a:lnTo>
                <a:lnTo>
                  <a:pt x="211931" y="1138238"/>
                </a:lnTo>
                <a:cubicBezTo>
                  <a:pt x="211137" y="1014413"/>
                  <a:pt x="210344" y="890588"/>
                  <a:pt x="209550" y="733425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4B7E419-D34F-4E34-AC60-D7435DBD135B}"/>
              </a:ext>
            </a:extLst>
          </p:cNvPr>
          <p:cNvSpPr/>
          <p:nvPr/>
        </p:nvSpPr>
        <p:spPr>
          <a:xfrm>
            <a:off x="6186489" y="5657851"/>
            <a:ext cx="642937" cy="544513"/>
          </a:xfrm>
          <a:custGeom>
            <a:avLst/>
            <a:gdLst>
              <a:gd name="connsiteX0" fmla="*/ 257175 w 642937"/>
              <a:gd name="connsiteY0" fmla="*/ 61913 h 545306"/>
              <a:gd name="connsiteX1" fmla="*/ 161925 w 642937"/>
              <a:gd name="connsiteY1" fmla="*/ 35719 h 545306"/>
              <a:gd name="connsiteX2" fmla="*/ 73818 w 642937"/>
              <a:gd name="connsiteY2" fmla="*/ 9525 h 545306"/>
              <a:gd name="connsiteX3" fmla="*/ 30956 w 642937"/>
              <a:gd name="connsiteY3" fmla="*/ 0 h 545306"/>
              <a:gd name="connsiteX4" fmla="*/ 9525 w 642937"/>
              <a:gd name="connsiteY4" fmla="*/ 0 h 545306"/>
              <a:gd name="connsiteX5" fmla="*/ 0 w 642937"/>
              <a:gd name="connsiteY5" fmla="*/ 7144 h 545306"/>
              <a:gd name="connsiteX6" fmla="*/ 4762 w 642937"/>
              <a:gd name="connsiteY6" fmla="*/ 19050 h 545306"/>
              <a:gd name="connsiteX7" fmla="*/ 40481 w 642937"/>
              <a:gd name="connsiteY7" fmla="*/ 52388 h 545306"/>
              <a:gd name="connsiteX8" fmla="*/ 126206 w 642937"/>
              <a:gd name="connsiteY8" fmla="*/ 102394 h 545306"/>
              <a:gd name="connsiteX9" fmla="*/ 207168 w 642937"/>
              <a:gd name="connsiteY9" fmla="*/ 157163 h 545306"/>
              <a:gd name="connsiteX10" fmla="*/ 285750 w 642937"/>
              <a:gd name="connsiteY10" fmla="*/ 214313 h 545306"/>
              <a:gd name="connsiteX11" fmla="*/ 338137 w 642937"/>
              <a:gd name="connsiteY11" fmla="*/ 257175 h 545306"/>
              <a:gd name="connsiteX12" fmla="*/ 409575 w 642937"/>
              <a:gd name="connsiteY12" fmla="*/ 321469 h 545306"/>
              <a:gd name="connsiteX13" fmla="*/ 469106 w 642937"/>
              <a:gd name="connsiteY13" fmla="*/ 385763 h 545306"/>
              <a:gd name="connsiteX14" fmla="*/ 511968 w 642937"/>
              <a:gd name="connsiteY14" fmla="*/ 435769 h 545306"/>
              <a:gd name="connsiteX15" fmla="*/ 557212 w 642937"/>
              <a:gd name="connsiteY15" fmla="*/ 507206 h 545306"/>
              <a:gd name="connsiteX16" fmla="*/ 583406 w 642937"/>
              <a:gd name="connsiteY16" fmla="*/ 540544 h 545306"/>
              <a:gd name="connsiteX17" fmla="*/ 609600 w 642937"/>
              <a:gd name="connsiteY17" fmla="*/ 545306 h 545306"/>
              <a:gd name="connsiteX18" fmla="*/ 642937 w 642937"/>
              <a:gd name="connsiteY18" fmla="*/ 528638 h 545306"/>
              <a:gd name="connsiteX19" fmla="*/ 595312 w 642937"/>
              <a:gd name="connsiteY19" fmla="*/ 38100 h 545306"/>
              <a:gd name="connsiteX20" fmla="*/ 585787 w 642937"/>
              <a:gd name="connsiteY20" fmla="*/ 80963 h 545306"/>
              <a:gd name="connsiteX21" fmla="*/ 571500 w 642937"/>
              <a:gd name="connsiteY21" fmla="*/ 102394 h 545306"/>
              <a:gd name="connsiteX22" fmla="*/ 545306 w 642937"/>
              <a:gd name="connsiteY22" fmla="*/ 121444 h 545306"/>
              <a:gd name="connsiteX23" fmla="*/ 519112 w 642937"/>
              <a:gd name="connsiteY23" fmla="*/ 128588 h 545306"/>
              <a:gd name="connsiteX24" fmla="*/ 473868 w 642937"/>
              <a:gd name="connsiteY24" fmla="*/ 123825 h 545306"/>
              <a:gd name="connsiteX25" fmla="*/ 414337 w 642937"/>
              <a:gd name="connsiteY25" fmla="*/ 109538 h 545306"/>
              <a:gd name="connsiteX26" fmla="*/ 257175 w 642937"/>
              <a:gd name="connsiteY26" fmla="*/ 619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2937" h="545306">
                <a:moveTo>
                  <a:pt x="257175" y="61913"/>
                </a:moveTo>
                <a:lnTo>
                  <a:pt x="161925" y="35719"/>
                </a:lnTo>
                <a:lnTo>
                  <a:pt x="73818" y="9525"/>
                </a:lnTo>
                <a:lnTo>
                  <a:pt x="30956" y="0"/>
                </a:lnTo>
                <a:lnTo>
                  <a:pt x="9525" y="0"/>
                </a:lnTo>
                <a:lnTo>
                  <a:pt x="0" y="7144"/>
                </a:lnTo>
                <a:lnTo>
                  <a:pt x="4762" y="19050"/>
                </a:lnTo>
                <a:lnTo>
                  <a:pt x="40481" y="52388"/>
                </a:lnTo>
                <a:lnTo>
                  <a:pt x="126206" y="102394"/>
                </a:lnTo>
                <a:lnTo>
                  <a:pt x="207168" y="157163"/>
                </a:lnTo>
                <a:lnTo>
                  <a:pt x="285750" y="214313"/>
                </a:lnTo>
                <a:lnTo>
                  <a:pt x="338137" y="257175"/>
                </a:lnTo>
                <a:lnTo>
                  <a:pt x="409575" y="321469"/>
                </a:lnTo>
                <a:lnTo>
                  <a:pt x="469106" y="385763"/>
                </a:lnTo>
                <a:lnTo>
                  <a:pt x="511968" y="435769"/>
                </a:lnTo>
                <a:lnTo>
                  <a:pt x="557212" y="507206"/>
                </a:lnTo>
                <a:lnTo>
                  <a:pt x="583406" y="540544"/>
                </a:lnTo>
                <a:lnTo>
                  <a:pt x="609600" y="545306"/>
                </a:lnTo>
                <a:lnTo>
                  <a:pt x="642937" y="528638"/>
                </a:lnTo>
                <a:lnTo>
                  <a:pt x="595312" y="38100"/>
                </a:lnTo>
                <a:lnTo>
                  <a:pt x="585787" y="80963"/>
                </a:lnTo>
                <a:lnTo>
                  <a:pt x="571500" y="102394"/>
                </a:lnTo>
                <a:lnTo>
                  <a:pt x="545306" y="121444"/>
                </a:lnTo>
                <a:lnTo>
                  <a:pt x="519112" y="128588"/>
                </a:lnTo>
                <a:lnTo>
                  <a:pt x="473868" y="123825"/>
                </a:lnTo>
                <a:lnTo>
                  <a:pt x="414337" y="109538"/>
                </a:lnTo>
                <a:lnTo>
                  <a:pt x="257175" y="619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4C0A4EC4-1765-4BAA-8CB7-DF6AA3C634D8}"/>
              </a:ext>
            </a:extLst>
          </p:cNvPr>
          <p:cNvSpPr/>
          <p:nvPr/>
        </p:nvSpPr>
        <p:spPr>
          <a:xfrm>
            <a:off x="5214938" y="5170488"/>
            <a:ext cx="558800" cy="582612"/>
          </a:xfrm>
          <a:custGeom>
            <a:avLst/>
            <a:gdLst>
              <a:gd name="connsiteX0" fmla="*/ 214312 w 559593"/>
              <a:gd name="connsiteY0" fmla="*/ 92869 h 583406"/>
              <a:gd name="connsiteX1" fmla="*/ 290512 w 559593"/>
              <a:gd name="connsiteY1" fmla="*/ 123825 h 583406"/>
              <a:gd name="connsiteX2" fmla="*/ 357187 w 559593"/>
              <a:gd name="connsiteY2" fmla="*/ 147637 h 583406"/>
              <a:gd name="connsiteX3" fmla="*/ 428625 w 559593"/>
              <a:gd name="connsiteY3" fmla="*/ 171450 h 583406"/>
              <a:gd name="connsiteX4" fmla="*/ 454818 w 559593"/>
              <a:gd name="connsiteY4" fmla="*/ 180975 h 583406"/>
              <a:gd name="connsiteX5" fmla="*/ 516731 w 559593"/>
              <a:gd name="connsiteY5" fmla="*/ 264319 h 583406"/>
              <a:gd name="connsiteX6" fmla="*/ 535781 w 559593"/>
              <a:gd name="connsiteY6" fmla="*/ 307181 h 583406"/>
              <a:gd name="connsiteX7" fmla="*/ 550068 w 559593"/>
              <a:gd name="connsiteY7" fmla="*/ 352425 h 583406"/>
              <a:gd name="connsiteX8" fmla="*/ 557212 w 559593"/>
              <a:gd name="connsiteY8" fmla="*/ 402431 h 583406"/>
              <a:gd name="connsiteX9" fmla="*/ 559593 w 559593"/>
              <a:gd name="connsiteY9" fmla="*/ 450056 h 583406"/>
              <a:gd name="connsiteX10" fmla="*/ 552450 w 559593"/>
              <a:gd name="connsiteY10" fmla="*/ 490537 h 583406"/>
              <a:gd name="connsiteX11" fmla="*/ 538162 w 559593"/>
              <a:gd name="connsiteY11" fmla="*/ 540544 h 583406"/>
              <a:gd name="connsiteX12" fmla="*/ 521493 w 559593"/>
              <a:gd name="connsiteY12" fmla="*/ 569119 h 583406"/>
              <a:gd name="connsiteX13" fmla="*/ 509587 w 559593"/>
              <a:gd name="connsiteY13" fmla="*/ 578644 h 583406"/>
              <a:gd name="connsiteX14" fmla="*/ 490537 w 559593"/>
              <a:gd name="connsiteY14" fmla="*/ 583406 h 583406"/>
              <a:gd name="connsiteX15" fmla="*/ 471487 w 559593"/>
              <a:gd name="connsiteY15" fmla="*/ 583406 h 583406"/>
              <a:gd name="connsiteX16" fmla="*/ 435768 w 559593"/>
              <a:gd name="connsiteY16" fmla="*/ 571500 h 583406"/>
              <a:gd name="connsiteX17" fmla="*/ 395287 w 559593"/>
              <a:gd name="connsiteY17" fmla="*/ 545306 h 583406"/>
              <a:gd name="connsiteX18" fmla="*/ 361950 w 559593"/>
              <a:gd name="connsiteY18" fmla="*/ 516731 h 583406"/>
              <a:gd name="connsiteX19" fmla="*/ 304800 w 559593"/>
              <a:gd name="connsiteY19" fmla="*/ 457200 h 583406"/>
              <a:gd name="connsiteX20" fmla="*/ 257175 w 559593"/>
              <a:gd name="connsiteY20" fmla="*/ 402431 h 583406"/>
              <a:gd name="connsiteX21" fmla="*/ 180975 w 559593"/>
              <a:gd name="connsiteY21" fmla="*/ 307181 h 583406"/>
              <a:gd name="connsiteX22" fmla="*/ 85725 w 559593"/>
              <a:gd name="connsiteY22" fmla="*/ 166687 h 583406"/>
              <a:gd name="connsiteX23" fmla="*/ 16668 w 559593"/>
              <a:gd name="connsiteY23" fmla="*/ 54769 h 583406"/>
              <a:gd name="connsiteX24" fmla="*/ 4762 w 559593"/>
              <a:gd name="connsiteY24" fmla="*/ 28575 h 583406"/>
              <a:gd name="connsiteX25" fmla="*/ 0 w 559593"/>
              <a:gd name="connsiteY25" fmla="*/ 11906 h 583406"/>
              <a:gd name="connsiteX26" fmla="*/ 4762 w 559593"/>
              <a:gd name="connsiteY26" fmla="*/ 0 h 583406"/>
              <a:gd name="connsiteX27" fmla="*/ 26193 w 559593"/>
              <a:gd name="connsiteY27" fmla="*/ 2381 h 583406"/>
              <a:gd name="connsiteX28" fmla="*/ 73818 w 559593"/>
              <a:gd name="connsiteY28" fmla="*/ 23812 h 583406"/>
              <a:gd name="connsiteX29" fmla="*/ 145256 w 559593"/>
              <a:gd name="connsiteY29" fmla="*/ 64294 h 583406"/>
              <a:gd name="connsiteX30" fmla="*/ 214312 w 559593"/>
              <a:gd name="connsiteY30" fmla="*/ 928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9593" h="583406">
                <a:moveTo>
                  <a:pt x="214312" y="92869"/>
                </a:moveTo>
                <a:lnTo>
                  <a:pt x="290512" y="123825"/>
                </a:lnTo>
                <a:lnTo>
                  <a:pt x="357187" y="147637"/>
                </a:lnTo>
                <a:lnTo>
                  <a:pt x="428625" y="171450"/>
                </a:lnTo>
                <a:lnTo>
                  <a:pt x="454818" y="180975"/>
                </a:lnTo>
                <a:lnTo>
                  <a:pt x="516731" y="264319"/>
                </a:lnTo>
                <a:lnTo>
                  <a:pt x="535781" y="307181"/>
                </a:lnTo>
                <a:lnTo>
                  <a:pt x="550068" y="352425"/>
                </a:lnTo>
                <a:lnTo>
                  <a:pt x="557212" y="402431"/>
                </a:lnTo>
                <a:lnTo>
                  <a:pt x="559593" y="450056"/>
                </a:lnTo>
                <a:lnTo>
                  <a:pt x="552450" y="490537"/>
                </a:lnTo>
                <a:lnTo>
                  <a:pt x="538162" y="540544"/>
                </a:lnTo>
                <a:lnTo>
                  <a:pt x="521493" y="569119"/>
                </a:lnTo>
                <a:lnTo>
                  <a:pt x="509587" y="578644"/>
                </a:lnTo>
                <a:lnTo>
                  <a:pt x="490537" y="583406"/>
                </a:lnTo>
                <a:lnTo>
                  <a:pt x="471487" y="583406"/>
                </a:lnTo>
                <a:lnTo>
                  <a:pt x="435768" y="571500"/>
                </a:lnTo>
                <a:lnTo>
                  <a:pt x="395287" y="545306"/>
                </a:lnTo>
                <a:lnTo>
                  <a:pt x="361950" y="516731"/>
                </a:lnTo>
                <a:lnTo>
                  <a:pt x="304800" y="457200"/>
                </a:lnTo>
                <a:lnTo>
                  <a:pt x="257175" y="402431"/>
                </a:lnTo>
                <a:lnTo>
                  <a:pt x="180975" y="307181"/>
                </a:lnTo>
                <a:lnTo>
                  <a:pt x="85725" y="166687"/>
                </a:lnTo>
                <a:lnTo>
                  <a:pt x="16668" y="54769"/>
                </a:lnTo>
                <a:lnTo>
                  <a:pt x="4762" y="28575"/>
                </a:lnTo>
                <a:lnTo>
                  <a:pt x="0" y="11906"/>
                </a:lnTo>
                <a:lnTo>
                  <a:pt x="4762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45256" y="64294"/>
                </a:lnTo>
                <a:lnTo>
                  <a:pt x="214312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0EFAE97-AE23-441B-9333-15AD0574DF80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</p:grpSpPr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21400769-378D-4650-962F-E2E4EEA85317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C2FDE0E8-D198-4A7F-83AB-282BD929770E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72A5766B-6395-4290-8E1A-E5A0F82E99F3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4160E9E-0244-4A55-A122-C3D280083529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CCE4F1D-61C1-4466-9342-852FBB89A3D8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314ECA32-933C-4843-9CBB-52447F86CB45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E5AD5A61-5A6B-42D2-AE15-287722863666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2">
              <a:extLst>
                <a:ext uri="{FF2B5EF4-FFF2-40B4-BE49-F238E27FC236}">
                  <a16:creationId xmlns:a16="http://schemas.microsoft.com/office/drawing/2014/main" id="{C0D31F5C-D835-4E40-8A30-ED19C7548C42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3">
              <a:extLst>
                <a:ext uri="{FF2B5EF4-FFF2-40B4-BE49-F238E27FC236}">
                  <a16:creationId xmlns:a16="http://schemas.microsoft.com/office/drawing/2014/main" id="{D106D496-96F6-4F05-8A23-00209AC6BD11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CE7AA035-482F-4DE2-AFDE-02B355702F6B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902A6D5E-4F76-4E07-84F5-8952ADE6641A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8">
              <a:extLst>
                <a:ext uri="{FF2B5EF4-FFF2-40B4-BE49-F238E27FC236}">
                  <a16:creationId xmlns:a16="http://schemas.microsoft.com/office/drawing/2014/main" id="{142605AE-1A37-4D38-9348-BA08B2CC213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A589CBF1-99B3-4B13-90CA-9DA597E5039A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0">
              <a:extLst>
                <a:ext uri="{FF2B5EF4-FFF2-40B4-BE49-F238E27FC236}">
                  <a16:creationId xmlns:a16="http://schemas.microsoft.com/office/drawing/2014/main" id="{A7A865E8-64EE-46AD-9F37-2A4AA27175A8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3">
              <a:extLst>
                <a:ext uri="{FF2B5EF4-FFF2-40B4-BE49-F238E27FC236}">
                  <a16:creationId xmlns:a16="http://schemas.microsoft.com/office/drawing/2014/main" id="{DB61533F-7FDB-48AF-A58D-B910A8F8D791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EDFF06DE-88FC-4C7F-9186-93B28B40CB63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2">
              <a:extLst>
                <a:ext uri="{FF2B5EF4-FFF2-40B4-BE49-F238E27FC236}">
                  <a16:creationId xmlns:a16="http://schemas.microsoft.com/office/drawing/2014/main" id="{2CCB825E-8CA9-4D89-A602-F72C58C5A01C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2409E6C-3A99-4BE4-B98B-AE2E19F62C7A}"/>
              </a:ext>
            </a:extLst>
          </p:cNvPr>
          <p:cNvGrpSpPr/>
          <p:nvPr/>
        </p:nvGrpSpPr>
        <p:grpSpPr>
          <a:xfrm>
            <a:off x="4025901" y="1397000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C580F572-B58A-4616-B986-F258DD943B46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594FE7F8-CE08-44FA-9E4E-E7B7353840D8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C1872796-0751-41F7-B48D-1FA6CAAF73D8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97C9F7A4-487B-43CB-886C-279FA1F9246E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D3DD4352-3596-468F-8740-D494C2A68AFA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F9504F-1E4E-4CAB-BCA9-30E6A3E40AAD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814E8396-8FFD-4712-A96E-2B7F610BCB27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E4A62CEF-300B-47EC-8E6F-910ED2A5211A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3BDA58B4-DF84-42CD-BC07-63C40B37277E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F27A7935-27D9-4EF9-82B9-21528B657CCF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B838A85E-D5DB-4E2A-9127-9E5382BD0822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8">
              <a:extLst>
                <a:ext uri="{FF2B5EF4-FFF2-40B4-BE49-F238E27FC236}">
                  <a16:creationId xmlns:a16="http://schemas.microsoft.com/office/drawing/2014/main" id="{179D0FC6-96D1-4011-BA85-B60E6C7C22C5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9">
              <a:extLst>
                <a:ext uri="{FF2B5EF4-FFF2-40B4-BE49-F238E27FC236}">
                  <a16:creationId xmlns:a16="http://schemas.microsoft.com/office/drawing/2014/main" id="{E59FFB2F-1A1F-4591-B81D-55330B4323D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EE7E5BFB-4262-4A3A-8825-A20AA18C64D0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3">
              <a:extLst>
                <a:ext uri="{FF2B5EF4-FFF2-40B4-BE49-F238E27FC236}">
                  <a16:creationId xmlns:a16="http://schemas.microsoft.com/office/drawing/2014/main" id="{ABA96FD1-B80C-4732-9C60-165F7162BBC3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F400D2AE-CE44-4608-AA1F-EA603A6A6591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2">
              <a:extLst>
                <a:ext uri="{FF2B5EF4-FFF2-40B4-BE49-F238E27FC236}">
                  <a16:creationId xmlns:a16="http://schemas.microsoft.com/office/drawing/2014/main" id="{2D7FCDE0-C347-4AF8-A300-AB2C672BD023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2870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37" grpId="0" animBg="1"/>
      <p:bldP spid="42" grpId="0" animBg="1"/>
      <p:bldP spid="19" grpId="0" animBg="1"/>
      <p:bldP spid="2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9" grpId="0" animBg="1"/>
      <p:bldP spid="40" grpId="0" animBg="1"/>
      <p:bldP spid="41" grpId="0" animBg="1"/>
      <p:bldP spid="44" grpId="0" animBg="1"/>
      <p:bldP spid="45" grpId="0" animBg="1"/>
      <p:bldP spid="43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1F6B1EE-FFDD-4137-A604-F4272C71B0C3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0CED2BCC-0B9F-4292-9020-9FF9CBDE34A2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6">
              <a:extLst>
                <a:ext uri="{FF2B5EF4-FFF2-40B4-BE49-F238E27FC236}">
                  <a16:creationId xmlns:a16="http://schemas.microsoft.com/office/drawing/2014/main" id="{704A65DB-90D6-4D6C-9D25-FAB9D09FF54C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7636EFF6-1F3B-4107-A60D-E08A4912C890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69D303B1-1FBD-4AF9-B045-00306AF681F4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97BFBEE2-24E8-45A3-B0D2-0F9FC68C5FFB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7F6F428F-FF2E-4124-9A3B-081304F3CCA9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4204C971-56F1-4D5F-B3E5-B0A9A902A432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0DE0DECE-2CE7-461C-A1DC-BCBD9B66A5AF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41D8AA4F-7664-4612-8EF7-5BAD977489B3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D8389C94-E30C-493A-A4AD-32B8C3077E35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25FAE0F6-93C7-4D85-B6BF-3207CD8B57F4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99D9928-A62B-4814-B284-485CA6DA28D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91075C5F-F901-4249-AD69-709F35271D1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16A3A6BE-25BA-48F6-8199-EAD4F568E981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3">
              <a:extLst>
                <a:ext uri="{FF2B5EF4-FFF2-40B4-BE49-F238E27FC236}">
                  <a16:creationId xmlns:a16="http://schemas.microsoft.com/office/drawing/2014/main" id="{8D639B51-EC0B-48D3-B148-8F2F2C38C45F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EAC2AC21-C80D-4C17-AB91-E6F4DBE61189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913009EE-3B17-4748-971E-E41A745C17E7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81738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4C0ED62-FCEC-4392-8EE1-DD6839334654}"/>
              </a:ext>
            </a:extLst>
          </p:cNvPr>
          <p:cNvSpPr/>
          <p:nvPr/>
        </p:nvSpPr>
        <p:spPr>
          <a:xfrm>
            <a:off x="3748088" y="1423988"/>
            <a:ext cx="1155700" cy="1395412"/>
          </a:xfrm>
          <a:custGeom>
            <a:avLst/>
            <a:gdLst>
              <a:gd name="connsiteX0" fmla="*/ 661987 w 1155157"/>
              <a:gd name="connsiteY0" fmla="*/ 869156 h 1395412"/>
              <a:gd name="connsiteX1" fmla="*/ 459581 w 1155157"/>
              <a:gd name="connsiteY1" fmla="*/ 1066800 h 1395412"/>
              <a:gd name="connsiteX2" fmla="*/ 326231 w 1155157"/>
              <a:gd name="connsiteY2" fmla="*/ 1183481 h 1395412"/>
              <a:gd name="connsiteX3" fmla="*/ 188118 w 1155157"/>
              <a:gd name="connsiteY3" fmla="*/ 1290637 h 1395412"/>
              <a:gd name="connsiteX4" fmla="*/ 59531 w 1155157"/>
              <a:gd name="connsiteY4" fmla="*/ 1381125 h 1395412"/>
              <a:gd name="connsiteX5" fmla="*/ 40481 w 1155157"/>
              <a:gd name="connsiteY5" fmla="*/ 1390650 h 1395412"/>
              <a:gd name="connsiteX6" fmla="*/ 16668 w 1155157"/>
              <a:gd name="connsiteY6" fmla="*/ 1395412 h 1395412"/>
              <a:gd name="connsiteX7" fmla="*/ 7143 w 1155157"/>
              <a:gd name="connsiteY7" fmla="*/ 1390650 h 1395412"/>
              <a:gd name="connsiteX8" fmla="*/ 0 w 1155157"/>
              <a:gd name="connsiteY8" fmla="*/ 1383506 h 1395412"/>
              <a:gd name="connsiteX9" fmla="*/ 4762 w 1155157"/>
              <a:gd name="connsiteY9" fmla="*/ 1362075 h 1395412"/>
              <a:gd name="connsiteX10" fmla="*/ 16668 w 1155157"/>
              <a:gd name="connsiteY10" fmla="*/ 1335881 h 1395412"/>
              <a:gd name="connsiteX11" fmla="*/ 109537 w 1155157"/>
              <a:gd name="connsiteY11" fmla="*/ 1250156 h 1395412"/>
              <a:gd name="connsiteX12" fmla="*/ 221456 w 1155157"/>
              <a:gd name="connsiteY12" fmla="*/ 1140618 h 1395412"/>
              <a:gd name="connsiteX13" fmla="*/ 338137 w 1155157"/>
              <a:gd name="connsiteY13" fmla="*/ 1004887 h 1395412"/>
              <a:gd name="connsiteX14" fmla="*/ 447675 w 1155157"/>
              <a:gd name="connsiteY14" fmla="*/ 866775 h 1395412"/>
              <a:gd name="connsiteX15" fmla="*/ 552450 w 1155157"/>
              <a:gd name="connsiteY15" fmla="*/ 723900 h 1395412"/>
              <a:gd name="connsiteX16" fmla="*/ 678656 w 1155157"/>
              <a:gd name="connsiteY16" fmla="*/ 533400 h 1395412"/>
              <a:gd name="connsiteX17" fmla="*/ 750093 w 1155157"/>
              <a:gd name="connsiteY17" fmla="*/ 411956 h 1395412"/>
              <a:gd name="connsiteX18" fmla="*/ 819150 w 1155157"/>
              <a:gd name="connsiteY18" fmla="*/ 292893 h 1395412"/>
              <a:gd name="connsiteX19" fmla="*/ 833437 w 1155157"/>
              <a:gd name="connsiteY19" fmla="*/ 264318 h 1395412"/>
              <a:gd name="connsiteX20" fmla="*/ 838200 w 1155157"/>
              <a:gd name="connsiteY20" fmla="*/ 228600 h 1395412"/>
              <a:gd name="connsiteX21" fmla="*/ 838200 w 1155157"/>
              <a:gd name="connsiteY21" fmla="*/ 207168 h 1395412"/>
              <a:gd name="connsiteX22" fmla="*/ 831056 w 1155157"/>
              <a:gd name="connsiteY22" fmla="*/ 183356 h 1395412"/>
              <a:gd name="connsiteX23" fmla="*/ 821531 w 1155157"/>
              <a:gd name="connsiteY23" fmla="*/ 161925 h 1395412"/>
              <a:gd name="connsiteX24" fmla="*/ 804862 w 1155157"/>
              <a:gd name="connsiteY24" fmla="*/ 140493 h 1395412"/>
              <a:gd name="connsiteX25" fmla="*/ 783431 w 1155157"/>
              <a:gd name="connsiteY25" fmla="*/ 121443 h 1395412"/>
              <a:gd name="connsiteX26" fmla="*/ 766762 w 1155157"/>
              <a:gd name="connsiteY26" fmla="*/ 109537 h 1395412"/>
              <a:gd name="connsiteX27" fmla="*/ 747712 w 1155157"/>
              <a:gd name="connsiteY27" fmla="*/ 90487 h 1395412"/>
              <a:gd name="connsiteX28" fmla="*/ 735806 w 1155157"/>
              <a:gd name="connsiteY28" fmla="*/ 69056 h 1395412"/>
              <a:gd name="connsiteX29" fmla="*/ 728662 w 1155157"/>
              <a:gd name="connsiteY29" fmla="*/ 45243 h 1395412"/>
              <a:gd name="connsiteX30" fmla="*/ 728662 w 1155157"/>
              <a:gd name="connsiteY30" fmla="*/ 28575 h 1395412"/>
              <a:gd name="connsiteX31" fmla="*/ 742950 w 1155157"/>
              <a:gd name="connsiteY31" fmla="*/ 9525 h 1395412"/>
              <a:gd name="connsiteX32" fmla="*/ 771525 w 1155157"/>
              <a:gd name="connsiteY32" fmla="*/ 0 h 1395412"/>
              <a:gd name="connsiteX33" fmla="*/ 826293 w 1155157"/>
              <a:gd name="connsiteY33" fmla="*/ 0 h 1395412"/>
              <a:gd name="connsiteX34" fmla="*/ 885825 w 1155157"/>
              <a:gd name="connsiteY34" fmla="*/ 14287 h 1395412"/>
              <a:gd name="connsiteX35" fmla="*/ 926306 w 1155157"/>
              <a:gd name="connsiteY35" fmla="*/ 40481 h 1395412"/>
              <a:gd name="connsiteX36" fmla="*/ 1004887 w 1155157"/>
              <a:gd name="connsiteY36" fmla="*/ 92868 h 1395412"/>
              <a:gd name="connsiteX37" fmla="*/ 1062037 w 1155157"/>
              <a:gd name="connsiteY37" fmla="*/ 130968 h 1395412"/>
              <a:gd name="connsiteX38" fmla="*/ 1097756 w 1155157"/>
              <a:gd name="connsiteY38" fmla="*/ 157162 h 1395412"/>
              <a:gd name="connsiteX39" fmla="*/ 1140618 w 1155157"/>
              <a:gd name="connsiteY39" fmla="*/ 190500 h 1395412"/>
              <a:gd name="connsiteX40" fmla="*/ 1147762 w 1155157"/>
              <a:gd name="connsiteY40" fmla="*/ 204787 h 1395412"/>
              <a:gd name="connsiteX41" fmla="*/ 1154906 w 1155157"/>
              <a:gd name="connsiteY41" fmla="*/ 228600 h 1395412"/>
              <a:gd name="connsiteX42" fmla="*/ 1154906 w 1155157"/>
              <a:gd name="connsiteY42" fmla="*/ 245268 h 1395412"/>
              <a:gd name="connsiteX43" fmla="*/ 1147762 w 1155157"/>
              <a:gd name="connsiteY43" fmla="*/ 288131 h 1395412"/>
              <a:gd name="connsiteX44" fmla="*/ 1126331 w 1155157"/>
              <a:gd name="connsiteY44" fmla="*/ 330993 h 1395412"/>
              <a:gd name="connsiteX45" fmla="*/ 990600 w 1155157"/>
              <a:gd name="connsiteY45" fmla="*/ 478631 h 1395412"/>
              <a:gd name="connsiteX46" fmla="*/ 935831 w 1155157"/>
              <a:gd name="connsiteY46" fmla="*/ 557212 h 1395412"/>
              <a:gd name="connsiteX47" fmla="*/ 833437 w 1155157"/>
              <a:gd name="connsiteY47" fmla="*/ 673893 h 1395412"/>
              <a:gd name="connsiteX48" fmla="*/ 661987 w 1155157"/>
              <a:gd name="connsiteY48" fmla="*/ 869156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5157" h="1395412">
                <a:moveTo>
                  <a:pt x="661987" y="869156"/>
                </a:moveTo>
                <a:lnTo>
                  <a:pt x="459581" y="1066800"/>
                </a:lnTo>
                <a:lnTo>
                  <a:pt x="326231" y="1183481"/>
                </a:lnTo>
                <a:lnTo>
                  <a:pt x="188118" y="1290637"/>
                </a:lnTo>
                <a:lnTo>
                  <a:pt x="59531" y="1381125"/>
                </a:lnTo>
                <a:lnTo>
                  <a:pt x="40481" y="1390650"/>
                </a:lnTo>
                <a:lnTo>
                  <a:pt x="16668" y="1395412"/>
                </a:lnTo>
                <a:lnTo>
                  <a:pt x="7143" y="1390650"/>
                </a:lnTo>
                <a:lnTo>
                  <a:pt x="0" y="1383506"/>
                </a:lnTo>
                <a:lnTo>
                  <a:pt x="4762" y="1362075"/>
                </a:lnTo>
                <a:lnTo>
                  <a:pt x="16668" y="1335881"/>
                </a:lnTo>
                <a:lnTo>
                  <a:pt x="109537" y="1250156"/>
                </a:lnTo>
                <a:lnTo>
                  <a:pt x="221456" y="1140618"/>
                </a:lnTo>
                <a:lnTo>
                  <a:pt x="338137" y="1004887"/>
                </a:lnTo>
                <a:lnTo>
                  <a:pt x="447675" y="866775"/>
                </a:lnTo>
                <a:lnTo>
                  <a:pt x="552450" y="723900"/>
                </a:lnTo>
                <a:lnTo>
                  <a:pt x="678656" y="533400"/>
                </a:lnTo>
                <a:lnTo>
                  <a:pt x="750093" y="411956"/>
                </a:lnTo>
                <a:lnTo>
                  <a:pt x="819150" y="292893"/>
                </a:lnTo>
                <a:lnTo>
                  <a:pt x="833437" y="264318"/>
                </a:lnTo>
                <a:lnTo>
                  <a:pt x="838200" y="228600"/>
                </a:lnTo>
                <a:lnTo>
                  <a:pt x="838200" y="207168"/>
                </a:lnTo>
                <a:lnTo>
                  <a:pt x="831056" y="183356"/>
                </a:lnTo>
                <a:lnTo>
                  <a:pt x="821531" y="161925"/>
                </a:lnTo>
                <a:lnTo>
                  <a:pt x="804862" y="140493"/>
                </a:lnTo>
                <a:lnTo>
                  <a:pt x="783431" y="121443"/>
                </a:lnTo>
                <a:lnTo>
                  <a:pt x="766762" y="109537"/>
                </a:lnTo>
                <a:lnTo>
                  <a:pt x="747712" y="90487"/>
                </a:lnTo>
                <a:lnTo>
                  <a:pt x="735806" y="69056"/>
                </a:lnTo>
                <a:lnTo>
                  <a:pt x="728662" y="45243"/>
                </a:lnTo>
                <a:lnTo>
                  <a:pt x="728662" y="28575"/>
                </a:lnTo>
                <a:lnTo>
                  <a:pt x="742950" y="9525"/>
                </a:lnTo>
                <a:lnTo>
                  <a:pt x="771525" y="0"/>
                </a:lnTo>
                <a:lnTo>
                  <a:pt x="826293" y="0"/>
                </a:lnTo>
                <a:lnTo>
                  <a:pt x="885825" y="14287"/>
                </a:lnTo>
                <a:lnTo>
                  <a:pt x="926306" y="40481"/>
                </a:lnTo>
                <a:lnTo>
                  <a:pt x="1004887" y="92868"/>
                </a:lnTo>
                <a:lnTo>
                  <a:pt x="1062037" y="130968"/>
                </a:lnTo>
                <a:lnTo>
                  <a:pt x="1097756" y="157162"/>
                </a:lnTo>
                <a:lnTo>
                  <a:pt x="1140618" y="190500"/>
                </a:lnTo>
                <a:lnTo>
                  <a:pt x="1147762" y="204787"/>
                </a:lnTo>
                <a:cubicBezTo>
                  <a:pt x="1155157" y="226971"/>
                  <a:pt x="1154906" y="218688"/>
                  <a:pt x="1154906" y="228600"/>
                </a:cubicBezTo>
                <a:lnTo>
                  <a:pt x="1154906" y="245268"/>
                </a:lnTo>
                <a:lnTo>
                  <a:pt x="1147762" y="288131"/>
                </a:lnTo>
                <a:lnTo>
                  <a:pt x="1126331" y="330993"/>
                </a:lnTo>
                <a:lnTo>
                  <a:pt x="990600" y="478631"/>
                </a:lnTo>
                <a:lnTo>
                  <a:pt x="935831" y="557212"/>
                </a:lnTo>
                <a:lnTo>
                  <a:pt x="833437" y="673893"/>
                </a:lnTo>
                <a:lnTo>
                  <a:pt x="661987" y="8691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3D9C3E-D803-433E-8BCA-3ACB3F0D3A54}"/>
              </a:ext>
            </a:extLst>
          </p:cNvPr>
          <p:cNvSpPr/>
          <p:nvPr/>
        </p:nvSpPr>
        <p:spPr>
          <a:xfrm>
            <a:off x="6096001" y="1595438"/>
            <a:ext cx="2195513" cy="508000"/>
          </a:xfrm>
          <a:custGeom>
            <a:avLst/>
            <a:gdLst>
              <a:gd name="connsiteX0" fmla="*/ 1657350 w 2195513"/>
              <a:gd name="connsiteY0" fmla="*/ 228600 h 507206"/>
              <a:gd name="connsiteX1" fmla="*/ 952500 w 2195513"/>
              <a:gd name="connsiteY1" fmla="*/ 364331 h 507206"/>
              <a:gd name="connsiteX2" fmla="*/ 795338 w 2195513"/>
              <a:gd name="connsiteY2" fmla="*/ 397668 h 507206"/>
              <a:gd name="connsiteX3" fmla="*/ 571500 w 2195513"/>
              <a:gd name="connsiteY3" fmla="*/ 450056 h 507206"/>
              <a:gd name="connsiteX4" fmla="*/ 476250 w 2195513"/>
              <a:gd name="connsiteY4" fmla="*/ 473868 h 507206"/>
              <a:gd name="connsiteX5" fmla="*/ 440531 w 2195513"/>
              <a:gd name="connsiteY5" fmla="*/ 492918 h 507206"/>
              <a:gd name="connsiteX6" fmla="*/ 411956 w 2195513"/>
              <a:gd name="connsiteY6" fmla="*/ 502443 h 507206"/>
              <a:gd name="connsiteX7" fmla="*/ 385763 w 2195513"/>
              <a:gd name="connsiteY7" fmla="*/ 507206 h 507206"/>
              <a:gd name="connsiteX8" fmla="*/ 357188 w 2195513"/>
              <a:gd name="connsiteY8" fmla="*/ 507206 h 507206"/>
              <a:gd name="connsiteX9" fmla="*/ 323850 w 2195513"/>
              <a:gd name="connsiteY9" fmla="*/ 502443 h 507206"/>
              <a:gd name="connsiteX10" fmla="*/ 300038 w 2195513"/>
              <a:gd name="connsiteY10" fmla="*/ 495300 h 507206"/>
              <a:gd name="connsiteX11" fmla="*/ 269081 w 2195513"/>
              <a:gd name="connsiteY11" fmla="*/ 476250 h 507206"/>
              <a:gd name="connsiteX12" fmla="*/ 195263 w 2195513"/>
              <a:gd name="connsiteY12" fmla="*/ 423862 h 507206"/>
              <a:gd name="connsiteX13" fmla="*/ 90488 w 2195513"/>
              <a:gd name="connsiteY13" fmla="*/ 323850 h 507206"/>
              <a:gd name="connsiteX14" fmla="*/ 33338 w 2195513"/>
              <a:gd name="connsiteY14" fmla="*/ 259556 h 507206"/>
              <a:gd name="connsiteX15" fmla="*/ 9525 w 2195513"/>
              <a:gd name="connsiteY15" fmla="*/ 223837 h 507206"/>
              <a:gd name="connsiteX16" fmla="*/ 0 w 2195513"/>
              <a:gd name="connsiteY16" fmla="*/ 202406 h 507206"/>
              <a:gd name="connsiteX17" fmla="*/ 0 w 2195513"/>
              <a:gd name="connsiteY17" fmla="*/ 183356 h 507206"/>
              <a:gd name="connsiteX18" fmla="*/ 7144 w 2195513"/>
              <a:gd name="connsiteY18" fmla="*/ 171450 h 507206"/>
              <a:gd name="connsiteX19" fmla="*/ 19050 w 2195513"/>
              <a:gd name="connsiteY19" fmla="*/ 166687 h 507206"/>
              <a:gd name="connsiteX20" fmla="*/ 50006 w 2195513"/>
              <a:gd name="connsiteY20" fmla="*/ 173831 h 507206"/>
              <a:gd name="connsiteX21" fmla="*/ 100013 w 2195513"/>
              <a:gd name="connsiteY21" fmla="*/ 207168 h 507206"/>
              <a:gd name="connsiteX22" fmla="*/ 150019 w 2195513"/>
              <a:gd name="connsiteY22" fmla="*/ 228600 h 507206"/>
              <a:gd name="connsiteX23" fmla="*/ 235744 w 2195513"/>
              <a:gd name="connsiteY23" fmla="*/ 257175 h 507206"/>
              <a:gd name="connsiteX24" fmla="*/ 326231 w 2195513"/>
              <a:gd name="connsiteY24" fmla="*/ 269081 h 507206"/>
              <a:gd name="connsiteX25" fmla="*/ 392906 w 2195513"/>
              <a:gd name="connsiteY25" fmla="*/ 271462 h 507206"/>
              <a:gd name="connsiteX26" fmla="*/ 481013 w 2195513"/>
              <a:gd name="connsiteY26" fmla="*/ 261937 h 507206"/>
              <a:gd name="connsiteX27" fmla="*/ 1059656 w 2195513"/>
              <a:gd name="connsiteY27" fmla="*/ 169068 h 507206"/>
              <a:gd name="connsiteX28" fmla="*/ 1552575 w 2195513"/>
              <a:gd name="connsiteY28" fmla="*/ 88106 h 507206"/>
              <a:gd name="connsiteX29" fmla="*/ 1678781 w 2195513"/>
              <a:gd name="connsiteY29" fmla="*/ 69056 h 507206"/>
              <a:gd name="connsiteX30" fmla="*/ 1750219 w 2195513"/>
              <a:gd name="connsiteY30" fmla="*/ 50006 h 507206"/>
              <a:gd name="connsiteX31" fmla="*/ 1838325 w 2195513"/>
              <a:gd name="connsiteY31" fmla="*/ 23812 h 507206"/>
              <a:gd name="connsiteX32" fmla="*/ 1883569 w 2195513"/>
              <a:gd name="connsiteY32" fmla="*/ 2381 h 507206"/>
              <a:gd name="connsiteX33" fmla="*/ 1893094 w 2195513"/>
              <a:gd name="connsiteY33" fmla="*/ 0 h 507206"/>
              <a:gd name="connsiteX34" fmla="*/ 1943100 w 2195513"/>
              <a:gd name="connsiteY34" fmla="*/ 21431 h 507206"/>
              <a:gd name="connsiteX35" fmla="*/ 2052638 w 2195513"/>
              <a:gd name="connsiteY35" fmla="*/ 73818 h 507206"/>
              <a:gd name="connsiteX36" fmla="*/ 2174081 w 2195513"/>
              <a:gd name="connsiteY36" fmla="*/ 135731 h 507206"/>
              <a:gd name="connsiteX37" fmla="*/ 2188369 w 2195513"/>
              <a:gd name="connsiteY37" fmla="*/ 147637 h 507206"/>
              <a:gd name="connsiteX38" fmla="*/ 2195513 w 2195513"/>
              <a:gd name="connsiteY38" fmla="*/ 178593 h 507206"/>
              <a:gd name="connsiteX39" fmla="*/ 2193131 w 2195513"/>
              <a:gd name="connsiteY39" fmla="*/ 214312 h 507206"/>
              <a:gd name="connsiteX40" fmla="*/ 2178844 w 2195513"/>
              <a:gd name="connsiteY40" fmla="*/ 242887 h 507206"/>
              <a:gd name="connsiteX41" fmla="*/ 2128838 w 2195513"/>
              <a:gd name="connsiteY41" fmla="*/ 280987 h 507206"/>
              <a:gd name="connsiteX42" fmla="*/ 1874044 w 2195513"/>
              <a:gd name="connsiteY42" fmla="*/ 211931 h 507206"/>
              <a:gd name="connsiteX43" fmla="*/ 1852613 w 2195513"/>
              <a:gd name="connsiteY43" fmla="*/ 200025 h 507206"/>
              <a:gd name="connsiteX44" fmla="*/ 1824038 w 2195513"/>
              <a:gd name="connsiteY44" fmla="*/ 195262 h 507206"/>
              <a:gd name="connsiteX45" fmla="*/ 1657350 w 2195513"/>
              <a:gd name="connsiteY45" fmla="*/ 22860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5513" h="507206">
                <a:moveTo>
                  <a:pt x="1657350" y="228600"/>
                </a:moveTo>
                <a:lnTo>
                  <a:pt x="952500" y="364331"/>
                </a:lnTo>
                <a:lnTo>
                  <a:pt x="795338" y="397668"/>
                </a:lnTo>
                <a:lnTo>
                  <a:pt x="571500" y="450056"/>
                </a:lnTo>
                <a:lnTo>
                  <a:pt x="476250" y="473868"/>
                </a:lnTo>
                <a:lnTo>
                  <a:pt x="440531" y="492918"/>
                </a:lnTo>
                <a:lnTo>
                  <a:pt x="411956" y="502443"/>
                </a:lnTo>
                <a:lnTo>
                  <a:pt x="385763" y="507206"/>
                </a:lnTo>
                <a:lnTo>
                  <a:pt x="357188" y="507206"/>
                </a:lnTo>
                <a:lnTo>
                  <a:pt x="323850" y="502443"/>
                </a:lnTo>
                <a:lnTo>
                  <a:pt x="300038" y="495300"/>
                </a:lnTo>
                <a:lnTo>
                  <a:pt x="269081" y="476250"/>
                </a:lnTo>
                <a:lnTo>
                  <a:pt x="195263" y="423862"/>
                </a:lnTo>
                <a:lnTo>
                  <a:pt x="90488" y="323850"/>
                </a:lnTo>
                <a:lnTo>
                  <a:pt x="33338" y="259556"/>
                </a:lnTo>
                <a:lnTo>
                  <a:pt x="9525" y="223837"/>
                </a:lnTo>
                <a:lnTo>
                  <a:pt x="0" y="202406"/>
                </a:lnTo>
                <a:lnTo>
                  <a:pt x="0" y="183356"/>
                </a:lnTo>
                <a:lnTo>
                  <a:pt x="7144" y="171450"/>
                </a:lnTo>
                <a:lnTo>
                  <a:pt x="19050" y="166687"/>
                </a:lnTo>
                <a:lnTo>
                  <a:pt x="50006" y="173831"/>
                </a:lnTo>
                <a:lnTo>
                  <a:pt x="100013" y="207168"/>
                </a:lnTo>
                <a:lnTo>
                  <a:pt x="150019" y="228600"/>
                </a:lnTo>
                <a:lnTo>
                  <a:pt x="235744" y="257175"/>
                </a:lnTo>
                <a:lnTo>
                  <a:pt x="326231" y="269081"/>
                </a:lnTo>
                <a:lnTo>
                  <a:pt x="392906" y="271462"/>
                </a:lnTo>
                <a:lnTo>
                  <a:pt x="481013" y="261937"/>
                </a:lnTo>
                <a:lnTo>
                  <a:pt x="1059656" y="169068"/>
                </a:lnTo>
                <a:lnTo>
                  <a:pt x="1552575" y="88106"/>
                </a:lnTo>
                <a:lnTo>
                  <a:pt x="1678781" y="69056"/>
                </a:lnTo>
                <a:lnTo>
                  <a:pt x="1750219" y="50006"/>
                </a:lnTo>
                <a:lnTo>
                  <a:pt x="1838325" y="23812"/>
                </a:lnTo>
                <a:lnTo>
                  <a:pt x="1883569" y="2381"/>
                </a:lnTo>
                <a:lnTo>
                  <a:pt x="1893094" y="0"/>
                </a:lnTo>
                <a:lnTo>
                  <a:pt x="1943100" y="21431"/>
                </a:lnTo>
                <a:lnTo>
                  <a:pt x="2052638" y="73818"/>
                </a:lnTo>
                <a:lnTo>
                  <a:pt x="2174081" y="135731"/>
                </a:lnTo>
                <a:lnTo>
                  <a:pt x="2188369" y="147637"/>
                </a:lnTo>
                <a:lnTo>
                  <a:pt x="2195513" y="178593"/>
                </a:lnTo>
                <a:lnTo>
                  <a:pt x="2193131" y="214312"/>
                </a:lnTo>
                <a:lnTo>
                  <a:pt x="2178844" y="242887"/>
                </a:lnTo>
                <a:lnTo>
                  <a:pt x="2128838" y="280987"/>
                </a:lnTo>
                <a:lnTo>
                  <a:pt x="1874044" y="211931"/>
                </a:lnTo>
                <a:lnTo>
                  <a:pt x="1852613" y="200025"/>
                </a:lnTo>
                <a:lnTo>
                  <a:pt x="1824038" y="195262"/>
                </a:lnTo>
                <a:lnTo>
                  <a:pt x="16573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29848E-E99B-452C-9367-F1BEDFD4A0CE}"/>
              </a:ext>
            </a:extLst>
          </p:cNvPr>
          <p:cNvSpPr/>
          <p:nvPr/>
        </p:nvSpPr>
        <p:spPr>
          <a:xfrm>
            <a:off x="4633913" y="1741488"/>
            <a:ext cx="1141412" cy="304800"/>
          </a:xfrm>
          <a:custGeom>
            <a:avLst/>
            <a:gdLst>
              <a:gd name="connsiteX0" fmla="*/ 614362 w 1140618"/>
              <a:gd name="connsiteY0" fmla="*/ 245269 h 304800"/>
              <a:gd name="connsiteX1" fmla="*/ 285750 w 1140618"/>
              <a:gd name="connsiteY1" fmla="*/ 283369 h 304800"/>
              <a:gd name="connsiteX2" fmla="*/ 259556 w 1140618"/>
              <a:gd name="connsiteY2" fmla="*/ 292894 h 304800"/>
              <a:gd name="connsiteX3" fmla="*/ 223837 w 1140618"/>
              <a:gd name="connsiteY3" fmla="*/ 300037 h 304800"/>
              <a:gd name="connsiteX4" fmla="*/ 190500 w 1140618"/>
              <a:gd name="connsiteY4" fmla="*/ 300037 h 304800"/>
              <a:gd name="connsiteX5" fmla="*/ 147637 w 1140618"/>
              <a:gd name="connsiteY5" fmla="*/ 297656 h 304800"/>
              <a:gd name="connsiteX6" fmla="*/ 104775 w 1140618"/>
              <a:gd name="connsiteY6" fmla="*/ 290512 h 304800"/>
              <a:gd name="connsiteX7" fmla="*/ 0 w 1140618"/>
              <a:gd name="connsiteY7" fmla="*/ 250031 h 304800"/>
              <a:gd name="connsiteX8" fmla="*/ 61912 w 1140618"/>
              <a:gd name="connsiteY8" fmla="*/ 128587 h 304800"/>
              <a:gd name="connsiteX9" fmla="*/ 159543 w 1140618"/>
              <a:gd name="connsiteY9" fmla="*/ 166687 h 304800"/>
              <a:gd name="connsiteX10" fmla="*/ 200025 w 1140618"/>
              <a:gd name="connsiteY10" fmla="*/ 173831 h 304800"/>
              <a:gd name="connsiteX11" fmla="*/ 245268 w 1140618"/>
              <a:gd name="connsiteY11" fmla="*/ 171450 h 304800"/>
              <a:gd name="connsiteX12" fmla="*/ 316706 w 1140618"/>
              <a:gd name="connsiteY12" fmla="*/ 150019 h 304800"/>
              <a:gd name="connsiteX13" fmla="*/ 514350 w 1140618"/>
              <a:gd name="connsiteY13" fmla="*/ 102394 h 304800"/>
              <a:gd name="connsiteX14" fmla="*/ 764381 w 1140618"/>
              <a:gd name="connsiteY14" fmla="*/ 57150 h 304800"/>
              <a:gd name="connsiteX15" fmla="*/ 788193 w 1140618"/>
              <a:gd name="connsiteY15" fmla="*/ 40481 h 304800"/>
              <a:gd name="connsiteX16" fmla="*/ 819150 w 1140618"/>
              <a:gd name="connsiteY16" fmla="*/ 21431 h 304800"/>
              <a:gd name="connsiteX17" fmla="*/ 850106 w 1140618"/>
              <a:gd name="connsiteY17" fmla="*/ 7144 h 304800"/>
              <a:gd name="connsiteX18" fmla="*/ 885825 w 1140618"/>
              <a:gd name="connsiteY18" fmla="*/ 0 h 304800"/>
              <a:gd name="connsiteX19" fmla="*/ 933450 w 1140618"/>
              <a:gd name="connsiteY19" fmla="*/ 4762 h 304800"/>
              <a:gd name="connsiteX20" fmla="*/ 978693 w 1140618"/>
              <a:gd name="connsiteY20" fmla="*/ 19050 h 304800"/>
              <a:gd name="connsiteX21" fmla="*/ 1023937 w 1140618"/>
              <a:gd name="connsiteY21" fmla="*/ 47625 h 304800"/>
              <a:gd name="connsiteX22" fmla="*/ 1071562 w 1140618"/>
              <a:gd name="connsiteY22" fmla="*/ 92869 h 304800"/>
              <a:gd name="connsiteX23" fmla="*/ 1112043 w 1140618"/>
              <a:gd name="connsiteY23" fmla="*/ 133350 h 304800"/>
              <a:gd name="connsiteX24" fmla="*/ 1128712 w 1140618"/>
              <a:gd name="connsiteY24" fmla="*/ 159544 h 304800"/>
              <a:gd name="connsiteX25" fmla="*/ 1140618 w 1140618"/>
              <a:gd name="connsiteY25" fmla="*/ 190500 h 304800"/>
              <a:gd name="connsiteX26" fmla="*/ 1138237 w 1140618"/>
              <a:gd name="connsiteY26" fmla="*/ 209550 h 304800"/>
              <a:gd name="connsiteX27" fmla="*/ 1119187 w 1140618"/>
              <a:gd name="connsiteY27" fmla="*/ 233362 h 304800"/>
              <a:gd name="connsiteX28" fmla="*/ 1083468 w 1140618"/>
              <a:gd name="connsiteY28" fmla="*/ 259556 h 304800"/>
              <a:gd name="connsiteX29" fmla="*/ 1007268 w 1140618"/>
              <a:gd name="connsiteY29" fmla="*/ 304800 h 304800"/>
              <a:gd name="connsiteX30" fmla="*/ 766762 w 1140618"/>
              <a:gd name="connsiteY30" fmla="*/ 245269 h 304800"/>
              <a:gd name="connsiteX31" fmla="*/ 757237 w 1140618"/>
              <a:gd name="connsiteY31" fmla="*/ 238125 h 304800"/>
              <a:gd name="connsiteX32" fmla="*/ 614362 w 1140618"/>
              <a:gd name="connsiteY32" fmla="*/ 2452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8" h="304800">
                <a:moveTo>
                  <a:pt x="614362" y="245269"/>
                </a:moveTo>
                <a:lnTo>
                  <a:pt x="285750" y="283369"/>
                </a:lnTo>
                <a:lnTo>
                  <a:pt x="259556" y="292894"/>
                </a:lnTo>
                <a:lnTo>
                  <a:pt x="223837" y="300037"/>
                </a:lnTo>
                <a:lnTo>
                  <a:pt x="190500" y="300037"/>
                </a:lnTo>
                <a:lnTo>
                  <a:pt x="147637" y="297656"/>
                </a:lnTo>
                <a:lnTo>
                  <a:pt x="104775" y="290512"/>
                </a:lnTo>
                <a:lnTo>
                  <a:pt x="0" y="250031"/>
                </a:lnTo>
                <a:lnTo>
                  <a:pt x="61912" y="128587"/>
                </a:lnTo>
                <a:lnTo>
                  <a:pt x="159543" y="166687"/>
                </a:lnTo>
                <a:lnTo>
                  <a:pt x="200025" y="173831"/>
                </a:lnTo>
                <a:lnTo>
                  <a:pt x="245268" y="171450"/>
                </a:lnTo>
                <a:lnTo>
                  <a:pt x="316706" y="150019"/>
                </a:lnTo>
                <a:lnTo>
                  <a:pt x="514350" y="102394"/>
                </a:lnTo>
                <a:lnTo>
                  <a:pt x="764381" y="57150"/>
                </a:lnTo>
                <a:lnTo>
                  <a:pt x="788193" y="40481"/>
                </a:lnTo>
                <a:lnTo>
                  <a:pt x="819150" y="21431"/>
                </a:lnTo>
                <a:lnTo>
                  <a:pt x="850106" y="7144"/>
                </a:lnTo>
                <a:lnTo>
                  <a:pt x="885825" y="0"/>
                </a:lnTo>
                <a:lnTo>
                  <a:pt x="933450" y="4762"/>
                </a:lnTo>
                <a:lnTo>
                  <a:pt x="978693" y="19050"/>
                </a:lnTo>
                <a:lnTo>
                  <a:pt x="1023937" y="47625"/>
                </a:lnTo>
                <a:lnTo>
                  <a:pt x="1071562" y="92869"/>
                </a:lnTo>
                <a:lnTo>
                  <a:pt x="1112043" y="133350"/>
                </a:lnTo>
                <a:lnTo>
                  <a:pt x="1128712" y="159544"/>
                </a:lnTo>
                <a:lnTo>
                  <a:pt x="1140618" y="190500"/>
                </a:lnTo>
                <a:lnTo>
                  <a:pt x="1138237" y="209550"/>
                </a:lnTo>
                <a:lnTo>
                  <a:pt x="1119187" y="233362"/>
                </a:lnTo>
                <a:lnTo>
                  <a:pt x="1083468" y="259556"/>
                </a:lnTo>
                <a:lnTo>
                  <a:pt x="1007268" y="304800"/>
                </a:lnTo>
                <a:lnTo>
                  <a:pt x="766762" y="245269"/>
                </a:lnTo>
                <a:lnTo>
                  <a:pt x="757237" y="238125"/>
                </a:lnTo>
                <a:lnTo>
                  <a:pt x="614362" y="245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C0273C-5D1E-4F20-8D87-41D80D8F93AC}"/>
              </a:ext>
            </a:extLst>
          </p:cNvPr>
          <p:cNvSpPr/>
          <p:nvPr/>
        </p:nvSpPr>
        <p:spPr>
          <a:xfrm>
            <a:off x="4894264" y="1947864"/>
            <a:ext cx="776287" cy="904875"/>
          </a:xfrm>
          <a:custGeom>
            <a:avLst/>
            <a:gdLst>
              <a:gd name="connsiteX0" fmla="*/ 233362 w 776287"/>
              <a:gd name="connsiteY0" fmla="*/ 504825 h 904875"/>
              <a:gd name="connsiteX1" fmla="*/ 388144 w 776287"/>
              <a:gd name="connsiteY1" fmla="*/ 252412 h 904875"/>
              <a:gd name="connsiteX2" fmla="*/ 481012 w 776287"/>
              <a:gd name="connsiteY2" fmla="*/ 97631 h 904875"/>
              <a:gd name="connsiteX3" fmla="*/ 523875 w 776287"/>
              <a:gd name="connsiteY3" fmla="*/ 0 h 904875"/>
              <a:gd name="connsiteX4" fmla="*/ 776287 w 776287"/>
              <a:gd name="connsiteY4" fmla="*/ 50006 h 904875"/>
              <a:gd name="connsiteX5" fmla="*/ 750094 w 776287"/>
              <a:gd name="connsiteY5" fmla="*/ 97631 h 904875"/>
              <a:gd name="connsiteX6" fmla="*/ 666750 w 776287"/>
              <a:gd name="connsiteY6" fmla="*/ 216693 h 904875"/>
              <a:gd name="connsiteX7" fmla="*/ 542925 w 776287"/>
              <a:gd name="connsiteY7" fmla="*/ 395287 h 904875"/>
              <a:gd name="connsiteX8" fmla="*/ 442912 w 776287"/>
              <a:gd name="connsiteY8" fmla="*/ 538162 h 904875"/>
              <a:gd name="connsiteX9" fmla="*/ 266700 w 776287"/>
              <a:gd name="connsiteY9" fmla="*/ 750093 h 904875"/>
              <a:gd name="connsiteX10" fmla="*/ 166687 w 776287"/>
              <a:gd name="connsiteY10" fmla="*/ 876300 h 904875"/>
              <a:gd name="connsiteX11" fmla="*/ 0 w 776287"/>
              <a:gd name="connsiteY11" fmla="*/ 904875 h 904875"/>
              <a:gd name="connsiteX12" fmla="*/ 233362 w 776287"/>
              <a:gd name="connsiteY12" fmla="*/ 5048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6287" h="904875">
                <a:moveTo>
                  <a:pt x="233362" y="504825"/>
                </a:moveTo>
                <a:lnTo>
                  <a:pt x="388144" y="252412"/>
                </a:lnTo>
                <a:lnTo>
                  <a:pt x="481012" y="97631"/>
                </a:lnTo>
                <a:lnTo>
                  <a:pt x="523875" y="0"/>
                </a:lnTo>
                <a:lnTo>
                  <a:pt x="776287" y="50006"/>
                </a:lnTo>
                <a:lnTo>
                  <a:pt x="750094" y="97631"/>
                </a:lnTo>
                <a:lnTo>
                  <a:pt x="666750" y="216693"/>
                </a:lnTo>
                <a:lnTo>
                  <a:pt x="542925" y="395287"/>
                </a:lnTo>
                <a:lnTo>
                  <a:pt x="442912" y="538162"/>
                </a:lnTo>
                <a:lnTo>
                  <a:pt x="266700" y="750093"/>
                </a:lnTo>
                <a:lnTo>
                  <a:pt x="166687" y="876300"/>
                </a:lnTo>
                <a:lnTo>
                  <a:pt x="0" y="904875"/>
                </a:lnTo>
                <a:lnTo>
                  <a:pt x="233362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7CFF507-B261-45B8-B5F3-D264361163E5}"/>
              </a:ext>
            </a:extLst>
          </p:cNvPr>
          <p:cNvSpPr/>
          <p:nvPr/>
        </p:nvSpPr>
        <p:spPr>
          <a:xfrm rot="16200000">
            <a:off x="2658270" y="3944145"/>
            <a:ext cx="2941637" cy="663575"/>
          </a:xfrm>
          <a:custGeom>
            <a:avLst/>
            <a:gdLst>
              <a:gd name="connsiteX0" fmla="*/ 1845469 w 2940844"/>
              <a:gd name="connsiteY0" fmla="*/ 657225 h 664369"/>
              <a:gd name="connsiteX1" fmla="*/ 1326357 w 2940844"/>
              <a:gd name="connsiteY1" fmla="*/ 640556 h 664369"/>
              <a:gd name="connsiteX2" fmla="*/ 1181100 w 2940844"/>
              <a:gd name="connsiteY2" fmla="*/ 621506 h 664369"/>
              <a:gd name="connsiteX3" fmla="*/ 997744 w 2940844"/>
              <a:gd name="connsiteY3" fmla="*/ 578644 h 664369"/>
              <a:gd name="connsiteX4" fmla="*/ 859632 w 2940844"/>
              <a:gd name="connsiteY4" fmla="*/ 538162 h 664369"/>
              <a:gd name="connsiteX5" fmla="*/ 709613 w 2940844"/>
              <a:gd name="connsiteY5" fmla="*/ 481012 h 664369"/>
              <a:gd name="connsiteX6" fmla="*/ 545307 w 2940844"/>
              <a:gd name="connsiteY6" fmla="*/ 409575 h 664369"/>
              <a:gd name="connsiteX7" fmla="*/ 316707 w 2940844"/>
              <a:gd name="connsiteY7" fmla="*/ 280987 h 664369"/>
              <a:gd name="connsiteX8" fmla="*/ 169069 w 2940844"/>
              <a:gd name="connsiteY8" fmla="*/ 183356 h 664369"/>
              <a:gd name="connsiteX9" fmla="*/ 42863 w 2940844"/>
              <a:gd name="connsiteY9" fmla="*/ 88106 h 664369"/>
              <a:gd name="connsiteX10" fmla="*/ 16669 w 2940844"/>
              <a:gd name="connsiteY10" fmla="*/ 64294 h 664369"/>
              <a:gd name="connsiteX11" fmla="*/ 4763 w 2940844"/>
              <a:gd name="connsiteY11" fmla="*/ 40481 h 664369"/>
              <a:gd name="connsiteX12" fmla="*/ 0 w 2940844"/>
              <a:gd name="connsiteY12" fmla="*/ 19050 h 664369"/>
              <a:gd name="connsiteX13" fmla="*/ 4763 w 2940844"/>
              <a:gd name="connsiteY13" fmla="*/ 2381 h 664369"/>
              <a:gd name="connsiteX14" fmla="*/ 16669 w 2940844"/>
              <a:gd name="connsiteY14" fmla="*/ 0 h 664369"/>
              <a:gd name="connsiteX15" fmla="*/ 42863 w 2940844"/>
              <a:gd name="connsiteY15" fmla="*/ 2381 h 664369"/>
              <a:gd name="connsiteX16" fmla="*/ 130969 w 2940844"/>
              <a:gd name="connsiteY16" fmla="*/ 47625 h 664369"/>
              <a:gd name="connsiteX17" fmla="*/ 245269 w 2940844"/>
              <a:gd name="connsiteY17" fmla="*/ 102394 h 664369"/>
              <a:gd name="connsiteX18" fmla="*/ 364332 w 2940844"/>
              <a:gd name="connsiteY18" fmla="*/ 159544 h 664369"/>
              <a:gd name="connsiteX19" fmla="*/ 538163 w 2940844"/>
              <a:gd name="connsiteY19" fmla="*/ 233362 h 664369"/>
              <a:gd name="connsiteX20" fmla="*/ 723900 w 2940844"/>
              <a:gd name="connsiteY20" fmla="*/ 307181 h 664369"/>
              <a:gd name="connsiteX21" fmla="*/ 871538 w 2940844"/>
              <a:gd name="connsiteY21" fmla="*/ 352425 h 664369"/>
              <a:gd name="connsiteX22" fmla="*/ 1014413 w 2940844"/>
              <a:gd name="connsiteY22" fmla="*/ 383381 h 664369"/>
              <a:gd name="connsiteX23" fmla="*/ 1185863 w 2940844"/>
              <a:gd name="connsiteY23" fmla="*/ 409575 h 664369"/>
              <a:gd name="connsiteX24" fmla="*/ 1507332 w 2940844"/>
              <a:gd name="connsiteY24" fmla="*/ 431006 h 664369"/>
              <a:gd name="connsiteX25" fmla="*/ 1919288 w 2940844"/>
              <a:gd name="connsiteY25" fmla="*/ 440531 h 664369"/>
              <a:gd name="connsiteX26" fmla="*/ 2340769 w 2940844"/>
              <a:gd name="connsiteY26" fmla="*/ 440531 h 664369"/>
              <a:gd name="connsiteX27" fmla="*/ 2676525 w 2940844"/>
              <a:gd name="connsiteY27" fmla="*/ 438150 h 664369"/>
              <a:gd name="connsiteX28" fmla="*/ 2712244 w 2940844"/>
              <a:gd name="connsiteY28" fmla="*/ 433387 h 664369"/>
              <a:gd name="connsiteX29" fmla="*/ 2750344 w 2940844"/>
              <a:gd name="connsiteY29" fmla="*/ 421481 h 664369"/>
              <a:gd name="connsiteX30" fmla="*/ 2790825 w 2940844"/>
              <a:gd name="connsiteY30" fmla="*/ 397669 h 664369"/>
              <a:gd name="connsiteX31" fmla="*/ 2836069 w 2940844"/>
              <a:gd name="connsiteY31" fmla="*/ 359569 h 664369"/>
              <a:gd name="connsiteX32" fmla="*/ 2864644 w 2940844"/>
              <a:gd name="connsiteY32" fmla="*/ 319087 h 664369"/>
              <a:gd name="connsiteX33" fmla="*/ 2883694 w 2940844"/>
              <a:gd name="connsiteY33" fmla="*/ 292894 h 664369"/>
              <a:gd name="connsiteX34" fmla="*/ 2902744 w 2940844"/>
              <a:gd name="connsiteY34" fmla="*/ 276225 h 664369"/>
              <a:gd name="connsiteX35" fmla="*/ 2919413 w 2940844"/>
              <a:gd name="connsiteY35" fmla="*/ 271462 h 664369"/>
              <a:gd name="connsiteX36" fmla="*/ 2933700 w 2940844"/>
              <a:gd name="connsiteY36" fmla="*/ 278606 h 664369"/>
              <a:gd name="connsiteX37" fmla="*/ 2938463 w 2940844"/>
              <a:gd name="connsiteY37" fmla="*/ 292894 h 664369"/>
              <a:gd name="connsiteX38" fmla="*/ 2940844 w 2940844"/>
              <a:gd name="connsiteY38" fmla="*/ 311944 h 664369"/>
              <a:gd name="connsiteX39" fmla="*/ 2938463 w 2940844"/>
              <a:gd name="connsiteY39" fmla="*/ 369094 h 664369"/>
              <a:gd name="connsiteX40" fmla="*/ 2931319 w 2940844"/>
              <a:gd name="connsiteY40" fmla="*/ 426244 h 664369"/>
              <a:gd name="connsiteX41" fmla="*/ 2907507 w 2940844"/>
              <a:gd name="connsiteY41" fmla="*/ 497681 h 664369"/>
              <a:gd name="connsiteX42" fmla="*/ 2852738 w 2940844"/>
              <a:gd name="connsiteY42" fmla="*/ 578644 h 664369"/>
              <a:gd name="connsiteX43" fmla="*/ 2752725 w 2940844"/>
              <a:gd name="connsiteY43" fmla="*/ 664369 h 664369"/>
              <a:gd name="connsiteX44" fmla="*/ 2412207 w 2940844"/>
              <a:gd name="connsiteY44" fmla="*/ 659606 h 664369"/>
              <a:gd name="connsiteX45" fmla="*/ 2140744 w 2940844"/>
              <a:gd name="connsiteY45" fmla="*/ 664369 h 664369"/>
              <a:gd name="connsiteX46" fmla="*/ 1995488 w 2940844"/>
              <a:gd name="connsiteY46" fmla="*/ 664369 h 664369"/>
              <a:gd name="connsiteX47" fmla="*/ 1845469 w 2940844"/>
              <a:gd name="connsiteY47" fmla="*/ 6572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40844" h="664369">
                <a:moveTo>
                  <a:pt x="1845469" y="657225"/>
                </a:moveTo>
                <a:lnTo>
                  <a:pt x="1326357" y="640556"/>
                </a:lnTo>
                <a:lnTo>
                  <a:pt x="1181100" y="621506"/>
                </a:lnTo>
                <a:lnTo>
                  <a:pt x="997744" y="578644"/>
                </a:lnTo>
                <a:lnTo>
                  <a:pt x="859632" y="538162"/>
                </a:lnTo>
                <a:lnTo>
                  <a:pt x="709613" y="481012"/>
                </a:lnTo>
                <a:lnTo>
                  <a:pt x="545307" y="409575"/>
                </a:lnTo>
                <a:lnTo>
                  <a:pt x="316707" y="280987"/>
                </a:lnTo>
                <a:lnTo>
                  <a:pt x="169069" y="183356"/>
                </a:lnTo>
                <a:lnTo>
                  <a:pt x="42863" y="88106"/>
                </a:lnTo>
                <a:lnTo>
                  <a:pt x="16669" y="64294"/>
                </a:lnTo>
                <a:lnTo>
                  <a:pt x="4763" y="40481"/>
                </a:lnTo>
                <a:lnTo>
                  <a:pt x="0" y="19050"/>
                </a:lnTo>
                <a:lnTo>
                  <a:pt x="4763" y="2381"/>
                </a:lnTo>
                <a:lnTo>
                  <a:pt x="16669" y="0"/>
                </a:lnTo>
                <a:lnTo>
                  <a:pt x="42863" y="2381"/>
                </a:lnTo>
                <a:lnTo>
                  <a:pt x="130969" y="47625"/>
                </a:lnTo>
                <a:lnTo>
                  <a:pt x="245269" y="102394"/>
                </a:lnTo>
                <a:lnTo>
                  <a:pt x="364332" y="159544"/>
                </a:lnTo>
                <a:lnTo>
                  <a:pt x="538163" y="233362"/>
                </a:lnTo>
                <a:lnTo>
                  <a:pt x="723900" y="307181"/>
                </a:lnTo>
                <a:lnTo>
                  <a:pt x="871538" y="352425"/>
                </a:lnTo>
                <a:lnTo>
                  <a:pt x="1014413" y="383381"/>
                </a:lnTo>
                <a:lnTo>
                  <a:pt x="1185863" y="409575"/>
                </a:lnTo>
                <a:lnTo>
                  <a:pt x="1507332" y="431006"/>
                </a:lnTo>
                <a:lnTo>
                  <a:pt x="1919288" y="440531"/>
                </a:lnTo>
                <a:lnTo>
                  <a:pt x="2340769" y="440531"/>
                </a:lnTo>
                <a:lnTo>
                  <a:pt x="2676525" y="438150"/>
                </a:lnTo>
                <a:lnTo>
                  <a:pt x="2712244" y="433387"/>
                </a:lnTo>
                <a:lnTo>
                  <a:pt x="2750344" y="421481"/>
                </a:lnTo>
                <a:lnTo>
                  <a:pt x="2790825" y="397669"/>
                </a:lnTo>
                <a:lnTo>
                  <a:pt x="2836069" y="359569"/>
                </a:lnTo>
                <a:lnTo>
                  <a:pt x="2864644" y="319087"/>
                </a:lnTo>
                <a:lnTo>
                  <a:pt x="2883694" y="292894"/>
                </a:lnTo>
                <a:lnTo>
                  <a:pt x="2902744" y="276225"/>
                </a:lnTo>
                <a:lnTo>
                  <a:pt x="2919413" y="271462"/>
                </a:lnTo>
                <a:lnTo>
                  <a:pt x="2933700" y="278606"/>
                </a:lnTo>
                <a:lnTo>
                  <a:pt x="2938463" y="292894"/>
                </a:lnTo>
                <a:lnTo>
                  <a:pt x="2940844" y="311944"/>
                </a:lnTo>
                <a:cubicBezTo>
                  <a:pt x="2940016" y="330993"/>
                  <a:pt x="2938463" y="350027"/>
                  <a:pt x="2938463" y="369094"/>
                </a:cubicBezTo>
                <a:lnTo>
                  <a:pt x="2931319" y="426244"/>
                </a:lnTo>
                <a:lnTo>
                  <a:pt x="2907507" y="497681"/>
                </a:lnTo>
                <a:lnTo>
                  <a:pt x="2852738" y="578644"/>
                </a:lnTo>
                <a:lnTo>
                  <a:pt x="2752725" y="664369"/>
                </a:lnTo>
                <a:lnTo>
                  <a:pt x="2412207" y="659606"/>
                </a:lnTo>
                <a:lnTo>
                  <a:pt x="2140744" y="664369"/>
                </a:lnTo>
                <a:lnTo>
                  <a:pt x="1995488" y="664369"/>
                </a:lnTo>
                <a:lnTo>
                  <a:pt x="1845469" y="657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9732B05-C857-4315-B7E3-AAB278A7054D}"/>
              </a:ext>
            </a:extLst>
          </p:cNvPr>
          <p:cNvSpPr/>
          <p:nvPr/>
        </p:nvSpPr>
        <p:spPr>
          <a:xfrm rot="16200000">
            <a:off x="3479800" y="3411538"/>
            <a:ext cx="3360738" cy="1751012"/>
          </a:xfrm>
          <a:custGeom>
            <a:avLst/>
            <a:gdLst>
              <a:gd name="connsiteX0" fmla="*/ 1667266 w 3360492"/>
              <a:gd name="connsiteY0" fmla="*/ 1655728 h 1750918"/>
              <a:gd name="connsiteX1" fmla="*/ 1026898 w 3360492"/>
              <a:gd name="connsiteY1" fmla="*/ 1649959 h 1750918"/>
              <a:gd name="connsiteX2" fmla="*/ 822095 w 3360492"/>
              <a:gd name="connsiteY2" fmla="*/ 1649959 h 1750918"/>
              <a:gd name="connsiteX3" fmla="*/ 550948 w 3360492"/>
              <a:gd name="connsiteY3" fmla="*/ 1664381 h 1750918"/>
              <a:gd name="connsiteX4" fmla="*/ 398067 w 3360492"/>
              <a:gd name="connsiteY4" fmla="*/ 1673035 h 1750918"/>
              <a:gd name="connsiteX5" fmla="*/ 323069 w 3360492"/>
              <a:gd name="connsiteY5" fmla="*/ 1652843 h 1750918"/>
              <a:gd name="connsiteX6" fmla="*/ 227879 w 3360492"/>
              <a:gd name="connsiteY6" fmla="*/ 1618229 h 1750918"/>
              <a:gd name="connsiteX7" fmla="*/ 141343 w 3360492"/>
              <a:gd name="connsiteY7" fmla="*/ 1580730 h 1750918"/>
              <a:gd name="connsiteX8" fmla="*/ 49038 w 3360492"/>
              <a:gd name="connsiteY8" fmla="*/ 1525923 h 1750918"/>
              <a:gd name="connsiteX9" fmla="*/ 20192 w 3360492"/>
              <a:gd name="connsiteY9" fmla="*/ 1502847 h 1750918"/>
              <a:gd name="connsiteX10" fmla="*/ 8654 w 3360492"/>
              <a:gd name="connsiteY10" fmla="*/ 1491309 h 1750918"/>
              <a:gd name="connsiteX11" fmla="*/ 0 w 3360492"/>
              <a:gd name="connsiteY11" fmla="*/ 1471117 h 1750918"/>
              <a:gd name="connsiteX12" fmla="*/ 8654 w 3360492"/>
              <a:gd name="connsiteY12" fmla="*/ 1448041 h 1750918"/>
              <a:gd name="connsiteX13" fmla="*/ 37499 w 3360492"/>
              <a:gd name="connsiteY13" fmla="*/ 1422080 h 1750918"/>
              <a:gd name="connsiteX14" fmla="*/ 109613 w 3360492"/>
              <a:gd name="connsiteY14" fmla="*/ 1384581 h 1750918"/>
              <a:gd name="connsiteX15" fmla="*/ 201918 w 3360492"/>
              <a:gd name="connsiteY15" fmla="*/ 1344197 h 1750918"/>
              <a:gd name="connsiteX16" fmla="*/ 248071 w 3360492"/>
              <a:gd name="connsiteY16" fmla="*/ 1318236 h 1750918"/>
              <a:gd name="connsiteX17" fmla="*/ 597101 w 3360492"/>
              <a:gd name="connsiteY17" fmla="*/ 1396119 h 1750918"/>
              <a:gd name="connsiteX18" fmla="*/ 620177 w 3360492"/>
              <a:gd name="connsiteY18" fmla="*/ 1399003 h 1750918"/>
              <a:gd name="connsiteX19" fmla="*/ 833633 w 3360492"/>
              <a:gd name="connsiteY19" fmla="*/ 1407657 h 1750918"/>
              <a:gd name="connsiteX20" fmla="*/ 1211508 w 3360492"/>
              <a:gd name="connsiteY20" fmla="*/ 1419195 h 1750918"/>
              <a:gd name="connsiteX21" fmla="*/ 1566307 w 3360492"/>
              <a:gd name="connsiteY21" fmla="*/ 1424964 h 1750918"/>
              <a:gd name="connsiteX22" fmla="*/ 1762456 w 3360492"/>
              <a:gd name="connsiteY22" fmla="*/ 1427849 h 1750918"/>
              <a:gd name="connsiteX23" fmla="*/ 2385517 w 3360492"/>
              <a:gd name="connsiteY23" fmla="*/ 1422080 h 1750918"/>
              <a:gd name="connsiteX24" fmla="*/ 2653780 w 3360492"/>
              <a:gd name="connsiteY24" fmla="*/ 1424964 h 1750918"/>
              <a:gd name="connsiteX25" fmla="*/ 3072038 w 3360492"/>
              <a:gd name="connsiteY25" fmla="*/ 1422080 h 1750918"/>
              <a:gd name="connsiteX26" fmla="*/ 3100884 w 3360492"/>
              <a:gd name="connsiteY26" fmla="*/ 1407657 h 1750918"/>
              <a:gd name="connsiteX27" fmla="*/ 3112422 w 3360492"/>
              <a:gd name="connsiteY27" fmla="*/ 1390350 h 1750918"/>
              <a:gd name="connsiteX28" fmla="*/ 3115306 w 3360492"/>
              <a:gd name="connsiteY28" fmla="*/ 1370158 h 1750918"/>
              <a:gd name="connsiteX29" fmla="*/ 3112422 w 3360492"/>
              <a:gd name="connsiteY29" fmla="*/ 1312467 h 1750918"/>
              <a:gd name="connsiteX30" fmla="*/ 3048962 w 3360492"/>
              <a:gd name="connsiteY30" fmla="*/ 876901 h 1750918"/>
              <a:gd name="connsiteX31" fmla="*/ 3008578 w 3360492"/>
              <a:gd name="connsiteY31" fmla="*/ 588447 h 1750918"/>
              <a:gd name="connsiteX32" fmla="*/ 2922042 w 3360492"/>
              <a:gd name="connsiteY32" fmla="*/ 129805 h 1750918"/>
              <a:gd name="connsiteX33" fmla="*/ 3083576 w 3360492"/>
              <a:gd name="connsiteY33" fmla="*/ 0 h 1750918"/>
              <a:gd name="connsiteX34" fmla="*/ 3109537 w 3360492"/>
              <a:gd name="connsiteY34" fmla="*/ 138458 h 1750918"/>
              <a:gd name="connsiteX35" fmla="*/ 3149921 w 3360492"/>
              <a:gd name="connsiteY35" fmla="*/ 403836 h 1750918"/>
              <a:gd name="connsiteX36" fmla="*/ 3222034 w 3360492"/>
              <a:gd name="connsiteY36" fmla="*/ 874017 h 1750918"/>
              <a:gd name="connsiteX37" fmla="*/ 3259534 w 3360492"/>
              <a:gd name="connsiteY37" fmla="*/ 1104780 h 1750918"/>
              <a:gd name="connsiteX38" fmla="*/ 3297033 w 3360492"/>
              <a:gd name="connsiteY38" fmla="*/ 1283622 h 1750918"/>
              <a:gd name="connsiteX39" fmla="*/ 3317224 w 3360492"/>
              <a:gd name="connsiteY39" fmla="*/ 1326890 h 1750918"/>
              <a:gd name="connsiteX40" fmla="*/ 3354723 w 3360492"/>
              <a:gd name="connsiteY40" fmla="*/ 1387465 h 1750918"/>
              <a:gd name="connsiteX41" fmla="*/ 3360492 w 3360492"/>
              <a:gd name="connsiteY41" fmla="*/ 1404773 h 1750918"/>
              <a:gd name="connsiteX42" fmla="*/ 3322993 w 3360492"/>
              <a:gd name="connsiteY42" fmla="*/ 1497078 h 1750918"/>
              <a:gd name="connsiteX43" fmla="*/ 3230688 w 3360492"/>
              <a:gd name="connsiteY43" fmla="*/ 1649959 h 1750918"/>
              <a:gd name="connsiteX44" fmla="*/ 3178766 w 3360492"/>
              <a:gd name="connsiteY44" fmla="*/ 1722072 h 1750918"/>
              <a:gd name="connsiteX45" fmla="*/ 3152805 w 3360492"/>
              <a:gd name="connsiteY45" fmla="*/ 1739379 h 1750918"/>
              <a:gd name="connsiteX46" fmla="*/ 3126845 w 3360492"/>
              <a:gd name="connsiteY46" fmla="*/ 1750918 h 1750918"/>
              <a:gd name="connsiteX47" fmla="*/ 3103768 w 3360492"/>
              <a:gd name="connsiteY47" fmla="*/ 1750918 h 1750918"/>
              <a:gd name="connsiteX48" fmla="*/ 3066269 w 3360492"/>
              <a:gd name="connsiteY48" fmla="*/ 1739379 h 1750918"/>
              <a:gd name="connsiteX49" fmla="*/ 2985502 w 3360492"/>
              <a:gd name="connsiteY49" fmla="*/ 1673035 h 1750918"/>
              <a:gd name="connsiteX50" fmla="*/ 2769161 w 3360492"/>
              <a:gd name="connsiteY50" fmla="*/ 1664381 h 1750918"/>
              <a:gd name="connsiteX51" fmla="*/ 1667266 w 3360492"/>
              <a:gd name="connsiteY51" fmla="*/ 1655728 h 175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60492" h="1750918">
                <a:moveTo>
                  <a:pt x="1667266" y="1655728"/>
                </a:moveTo>
                <a:lnTo>
                  <a:pt x="1026898" y="1649959"/>
                </a:lnTo>
                <a:lnTo>
                  <a:pt x="822095" y="1649959"/>
                </a:lnTo>
                <a:lnTo>
                  <a:pt x="550948" y="1664381"/>
                </a:lnTo>
                <a:lnTo>
                  <a:pt x="398067" y="1673035"/>
                </a:lnTo>
                <a:lnTo>
                  <a:pt x="323069" y="1652843"/>
                </a:lnTo>
                <a:lnTo>
                  <a:pt x="227879" y="1618229"/>
                </a:lnTo>
                <a:lnTo>
                  <a:pt x="141343" y="1580730"/>
                </a:lnTo>
                <a:lnTo>
                  <a:pt x="49038" y="1525923"/>
                </a:lnTo>
                <a:lnTo>
                  <a:pt x="20192" y="1502847"/>
                </a:lnTo>
                <a:lnTo>
                  <a:pt x="8654" y="1491309"/>
                </a:lnTo>
                <a:lnTo>
                  <a:pt x="0" y="1471117"/>
                </a:lnTo>
                <a:lnTo>
                  <a:pt x="8654" y="1448041"/>
                </a:lnTo>
                <a:lnTo>
                  <a:pt x="37499" y="1422080"/>
                </a:lnTo>
                <a:lnTo>
                  <a:pt x="109613" y="1384581"/>
                </a:lnTo>
                <a:lnTo>
                  <a:pt x="201918" y="1344197"/>
                </a:lnTo>
                <a:lnTo>
                  <a:pt x="248071" y="1318236"/>
                </a:lnTo>
                <a:lnTo>
                  <a:pt x="597101" y="1396119"/>
                </a:lnTo>
                <a:lnTo>
                  <a:pt x="620177" y="1399003"/>
                </a:lnTo>
                <a:lnTo>
                  <a:pt x="833633" y="1407657"/>
                </a:lnTo>
                <a:lnTo>
                  <a:pt x="1211508" y="1419195"/>
                </a:lnTo>
                <a:lnTo>
                  <a:pt x="1566307" y="1424964"/>
                </a:lnTo>
                <a:lnTo>
                  <a:pt x="1762456" y="1427849"/>
                </a:lnTo>
                <a:lnTo>
                  <a:pt x="2385517" y="1422080"/>
                </a:lnTo>
                <a:lnTo>
                  <a:pt x="2653780" y="1424964"/>
                </a:lnTo>
                <a:lnTo>
                  <a:pt x="3072038" y="1422080"/>
                </a:lnTo>
                <a:lnTo>
                  <a:pt x="3100884" y="1407657"/>
                </a:lnTo>
                <a:lnTo>
                  <a:pt x="3112422" y="1390350"/>
                </a:lnTo>
                <a:lnTo>
                  <a:pt x="3115306" y="1370158"/>
                </a:lnTo>
                <a:lnTo>
                  <a:pt x="3112422" y="1312467"/>
                </a:lnTo>
                <a:lnTo>
                  <a:pt x="3048962" y="876901"/>
                </a:lnTo>
                <a:lnTo>
                  <a:pt x="3008578" y="588447"/>
                </a:lnTo>
                <a:lnTo>
                  <a:pt x="2922042" y="129805"/>
                </a:lnTo>
                <a:lnTo>
                  <a:pt x="3083576" y="0"/>
                </a:lnTo>
                <a:lnTo>
                  <a:pt x="3109537" y="138458"/>
                </a:lnTo>
                <a:lnTo>
                  <a:pt x="3149921" y="403836"/>
                </a:lnTo>
                <a:lnTo>
                  <a:pt x="3222034" y="874017"/>
                </a:lnTo>
                <a:lnTo>
                  <a:pt x="3259534" y="1104780"/>
                </a:lnTo>
                <a:lnTo>
                  <a:pt x="3297033" y="1283622"/>
                </a:lnTo>
                <a:lnTo>
                  <a:pt x="3317224" y="1326890"/>
                </a:lnTo>
                <a:lnTo>
                  <a:pt x="3354723" y="1387465"/>
                </a:lnTo>
                <a:lnTo>
                  <a:pt x="3360492" y="1404773"/>
                </a:lnTo>
                <a:lnTo>
                  <a:pt x="3322993" y="1497078"/>
                </a:lnTo>
                <a:lnTo>
                  <a:pt x="3230688" y="1649959"/>
                </a:lnTo>
                <a:lnTo>
                  <a:pt x="3178766" y="1722072"/>
                </a:lnTo>
                <a:lnTo>
                  <a:pt x="3152805" y="1739379"/>
                </a:lnTo>
                <a:lnTo>
                  <a:pt x="3126845" y="1750918"/>
                </a:lnTo>
                <a:lnTo>
                  <a:pt x="3103768" y="1750918"/>
                </a:lnTo>
                <a:lnTo>
                  <a:pt x="3066269" y="1739379"/>
                </a:lnTo>
                <a:lnTo>
                  <a:pt x="2985502" y="1673035"/>
                </a:lnTo>
                <a:lnTo>
                  <a:pt x="2769161" y="1664381"/>
                </a:lnTo>
                <a:lnTo>
                  <a:pt x="1667266" y="165572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E0EBD2A-D8A6-4E97-BAAC-B7535484DAB5}"/>
              </a:ext>
            </a:extLst>
          </p:cNvPr>
          <p:cNvSpPr/>
          <p:nvPr/>
        </p:nvSpPr>
        <p:spPr>
          <a:xfrm>
            <a:off x="5173663" y="5300663"/>
            <a:ext cx="539750" cy="488950"/>
          </a:xfrm>
          <a:custGeom>
            <a:avLst/>
            <a:gdLst>
              <a:gd name="connsiteX0" fmla="*/ 123825 w 538163"/>
              <a:gd name="connsiteY0" fmla="*/ 61912 h 488156"/>
              <a:gd name="connsiteX1" fmla="*/ 283369 w 538163"/>
              <a:gd name="connsiteY1" fmla="*/ 104775 h 488156"/>
              <a:gd name="connsiteX2" fmla="*/ 338138 w 538163"/>
              <a:gd name="connsiteY2" fmla="*/ 111918 h 488156"/>
              <a:gd name="connsiteX3" fmla="*/ 395288 w 538163"/>
              <a:gd name="connsiteY3" fmla="*/ 116681 h 488156"/>
              <a:gd name="connsiteX4" fmla="*/ 433388 w 538163"/>
              <a:gd name="connsiteY4" fmla="*/ 111918 h 488156"/>
              <a:gd name="connsiteX5" fmla="*/ 459582 w 538163"/>
              <a:gd name="connsiteY5" fmla="*/ 104775 h 488156"/>
              <a:gd name="connsiteX6" fmla="*/ 488157 w 538163"/>
              <a:gd name="connsiteY6" fmla="*/ 88106 h 488156"/>
              <a:gd name="connsiteX7" fmla="*/ 538163 w 538163"/>
              <a:gd name="connsiteY7" fmla="*/ 0 h 488156"/>
              <a:gd name="connsiteX8" fmla="*/ 485775 w 538163"/>
              <a:gd name="connsiteY8" fmla="*/ 488156 h 488156"/>
              <a:gd name="connsiteX9" fmla="*/ 426244 w 538163"/>
              <a:gd name="connsiteY9" fmla="*/ 416718 h 488156"/>
              <a:gd name="connsiteX10" fmla="*/ 383382 w 538163"/>
              <a:gd name="connsiteY10" fmla="*/ 361950 h 488156"/>
              <a:gd name="connsiteX11" fmla="*/ 340519 w 538163"/>
              <a:gd name="connsiteY11" fmla="*/ 316706 h 488156"/>
              <a:gd name="connsiteX12" fmla="*/ 285750 w 538163"/>
              <a:gd name="connsiteY12" fmla="*/ 269081 h 488156"/>
              <a:gd name="connsiteX13" fmla="*/ 242888 w 538163"/>
              <a:gd name="connsiteY13" fmla="*/ 233362 h 488156"/>
              <a:gd name="connsiteX14" fmla="*/ 200025 w 538163"/>
              <a:gd name="connsiteY14" fmla="*/ 202406 h 488156"/>
              <a:gd name="connsiteX15" fmla="*/ 130969 w 538163"/>
              <a:gd name="connsiteY15" fmla="*/ 159543 h 488156"/>
              <a:gd name="connsiteX16" fmla="*/ 69057 w 538163"/>
              <a:gd name="connsiteY16" fmla="*/ 128587 h 488156"/>
              <a:gd name="connsiteX17" fmla="*/ 45244 w 538163"/>
              <a:gd name="connsiteY17" fmla="*/ 119062 h 488156"/>
              <a:gd name="connsiteX18" fmla="*/ 26194 w 538163"/>
              <a:gd name="connsiteY18" fmla="*/ 104775 h 488156"/>
              <a:gd name="connsiteX19" fmla="*/ 4763 w 538163"/>
              <a:gd name="connsiteY19" fmla="*/ 76200 h 488156"/>
              <a:gd name="connsiteX20" fmla="*/ 0 w 538163"/>
              <a:gd name="connsiteY20" fmla="*/ 61912 h 488156"/>
              <a:gd name="connsiteX21" fmla="*/ 2382 w 538163"/>
              <a:gd name="connsiteY21" fmla="*/ 47625 h 488156"/>
              <a:gd name="connsiteX22" fmla="*/ 16669 w 538163"/>
              <a:gd name="connsiteY22" fmla="*/ 40481 h 488156"/>
              <a:gd name="connsiteX23" fmla="*/ 42863 w 538163"/>
              <a:gd name="connsiteY23" fmla="*/ 40481 h 488156"/>
              <a:gd name="connsiteX24" fmla="*/ 123825 w 538163"/>
              <a:gd name="connsiteY24" fmla="*/ 619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8163" h="488156">
                <a:moveTo>
                  <a:pt x="123825" y="61912"/>
                </a:moveTo>
                <a:lnTo>
                  <a:pt x="283369" y="104775"/>
                </a:lnTo>
                <a:lnTo>
                  <a:pt x="338138" y="111918"/>
                </a:lnTo>
                <a:lnTo>
                  <a:pt x="395288" y="116681"/>
                </a:lnTo>
                <a:lnTo>
                  <a:pt x="433388" y="111918"/>
                </a:lnTo>
                <a:lnTo>
                  <a:pt x="459582" y="104775"/>
                </a:lnTo>
                <a:lnTo>
                  <a:pt x="488157" y="88106"/>
                </a:lnTo>
                <a:lnTo>
                  <a:pt x="538163" y="0"/>
                </a:lnTo>
                <a:lnTo>
                  <a:pt x="485775" y="488156"/>
                </a:lnTo>
                <a:lnTo>
                  <a:pt x="426244" y="416718"/>
                </a:lnTo>
                <a:lnTo>
                  <a:pt x="383382" y="361950"/>
                </a:lnTo>
                <a:lnTo>
                  <a:pt x="340519" y="316706"/>
                </a:lnTo>
                <a:lnTo>
                  <a:pt x="285750" y="269081"/>
                </a:lnTo>
                <a:lnTo>
                  <a:pt x="242888" y="233362"/>
                </a:lnTo>
                <a:lnTo>
                  <a:pt x="200025" y="202406"/>
                </a:lnTo>
                <a:lnTo>
                  <a:pt x="130969" y="159543"/>
                </a:lnTo>
                <a:lnTo>
                  <a:pt x="69057" y="128587"/>
                </a:lnTo>
                <a:lnTo>
                  <a:pt x="45244" y="119062"/>
                </a:lnTo>
                <a:lnTo>
                  <a:pt x="26194" y="104775"/>
                </a:lnTo>
                <a:lnTo>
                  <a:pt x="4763" y="76200"/>
                </a:lnTo>
                <a:lnTo>
                  <a:pt x="0" y="61912"/>
                </a:lnTo>
                <a:lnTo>
                  <a:pt x="2382" y="47625"/>
                </a:lnTo>
                <a:lnTo>
                  <a:pt x="16669" y="40481"/>
                </a:lnTo>
                <a:lnTo>
                  <a:pt x="42863" y="40481"/>
                </a:lnTo>
                <a:lnTo>
                  <a:pt x="123825" y="61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A8B4B49-5FD2-4ED9-A9F6-6E1986F639B2}"/>
              </a:ext>
            </a:extLst>
          </p:cNvPr>
          <p:cNvSpPr/>
          <p:nvPr/>
        </p:nvSpPr>
        <p:spPr>
          <a:xfrm>
            <a:off x="4837114" y="2843214"/>
            <a:ext cx="377825" cy="1552575"/>
          </a:xfrm>
          <a:custGeom>
            <a:avLst/>
            <a:gdLst>
              <a:gd name="connsiteX0" fmla="*/ 111919 w 378619"/>
              <a:gd name="connsiteY0" fmla="*/ 957262 h 1552575"/>
              <a:gd name="connsiteX1" fmla="*/ 114300 w 378619"/>
              <a:gd name="connsiteY1" fmla="*/ 223837 h 1552575"/>
              <a:gd name="connsiteX2" fmla="*/ 109537 w 378619"/>
              <a:gd name="connsiteY2" fmla="*/ 200025 h 1552575"/>
              <a:gd name="connsiteX3" fmla="*/ 66675 w 378619"/>
              <a:gd name="connsiteY3" fmla="*/ 147637 h 1552575"/>
              <a:gd name="connsiteX4" fmla="*/ 0 w 378619"/>
              <a:gd name="connsiteY4" fmla="*/ 61912 h 1552575"/>
              <a:gd name="connsiteX5" fmla="*/ 295275 w 378619"/>
              <a:gd name="connsiteY5" fmla="*/ 0 h 1552575"/>
              <a:gd name="connsiteX6" fmla="*/ 378619 w 378619"/>
              <a:gd name="connsiteY6" fmla="*/ 157162 h 1552575"/>
              <a:gd name="connsiteX7" fmla="*/ 366712 w 378619"/>
              <a:gd name="connsiteY7" fmla="*/ 183356 h 1552575"/>
              <a:gd name="connsiteX8" fmla="*/ 352425 w 378619"/>
              <a:gd name="connsiteY8" fmla="*/ 221456 h 1552575"/>
              <a:gd name="connsiteX9" fmla="*/ 340519 w 378619"/>
              <a:gd name="connsiteY9" fmla="*/ 292893 h 1552575"/>
              <a:gd name="connsiteX10" fmla="*/ 335756 w 378619"/>
              <a:gd name="connsiteY10" fmla="*/ 416718 h 1552575"/>
              <a:gd name="connsiteX11" fmla="*/ 333375 w 378619"/>
              <a:gd name="connsiteY11" fmla="*/ 673893 h 1552575"/>
              <a:gd name="connsiteX12" fmla="*/ 316706 w 378619"/>
              <a:gd name="connsiteY12" fmla="*/ 807243 h 1552575"/>
              <a:gd name="connsiteX13" fmla="*/ 314325 w 378619"/>
              <a:gd name="connsiteY13" fmla="*/ 1131093 h 1552575"/>
              <a:gd name="connsiteX14" fmla="*/ 311944 w 378619"/>
              <a:gd name="connsiteY14" fmla="*/ 1493043 h 1552575"/>
              <a:gd name="connsiteX15" fmla="*/ 114300 w 378619"/>
              <a:gd name="connsiteY15" fmla="*/ 1552575 h 1552575"/>
              <a:gd name="connsiteX16" fmla="*/ 111919 w 378619"/>
              <a:gd name="connsiteY16" fmla="*/ 957262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78619" h="1552575">
                <a:moveTo>
                  <a:pt x="111919" y="957262"/>
                </a:moveTo>
                <a:cubicBezTo>
                  <a:pt x="112713" y="712787"/>
                  <a:pt x="113506" y="468312"/>
                  <a:pt x="114300" y="223837"/>
                </a:cubicBezTo>
                <a:lnTo>
                  <a:pt x="109537" y="200025"/>
                </a:lnTo>
                <a:lnTo>
                  <a:pt x="66675" y="147637"/>
                </a:lnTo>
                <a:lnTo>
                  <a:pt x="0" y="61912"/>
                </a:lnTo>
                <a:lnTo>
                  <a:pt x="295275" y="0"/>
                </a:lnTo>
                <a:lnTo>
                  <a:pt x="378619" y="157162"/>
                </a:lnTo>
                <a:lnTo>
                  <a:pt x="366712" y="183356"/>
                </a:lnTo>
                <a:lnTo>
                  <a:pt x="352425" y="221456"/>
                </a:lnTo>
                <a:lnTo>
                  <a:pt x="340519" y="292893"/>
                </a:lnTo>
                <a:lnTo>
                  <a:pt x="335756" y="416718"/>
                </a:lnTo>
                <a:cubicBezTo>
                  <a:pt x="334962" y="502443"/>
                  <a:pt x="334169" y="598487"/>
                  <a:pt x="333375" y="673893"/>
                </a:cubicBezTo>
                <a:lnTo>
                  <a:pt x="316706" y="807243"/>
                </a:lnTo>
                <a:cubicBezTo>
                  <a:pt x="315912" y="915193"/>
                  <a:pt x="315119" y="1023143"/>
                  <a:pt x="314325" y="1131093"/>
                </a:cubicBezTo>
                <a:cubicBezTo>
                  <a:pt x="313531" y="1251743"/>
                  <a:pt x="312738" y="1372393"/>
                  <a:pt x="311944" y="1493043"/>
                </a:cubicBezTo>
                <a:lnTo>
                  <a:pt x="114300" y="1552575"/>
                </a:lnTo>
                <a:cubicBezTo>
                  <a:pt x="113506" y="1354137"/>
                  <a:pt x="112713" y="1155700"/>
                  <a:pt x="111919" y="9572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291074-4CFE-4979-9401-CE423E451F9F}"/>
              </a:ext>
            </a:extLst>
          </p:cNvPr>
          <p:cNvSpPr/>
          <p:nvPr/>
        </p:nvSpPr>
        <p:spPr>
          <a:xfrm>
            <a:off x="4384675" y="3389314"/>
            <a:ext cx="1385888" cy="384175"/>
          </a:xfrm>
          <a:custGeom>
            <a:avLst/>
            <a:gdLst>
              <a:gd name="connsiteX0" fmla="*/ 1002507 w 1385888"/>
              <a:gd name="connsiteY0" fmla="*/ 235744 h 385762"/>
              <a:gd name="connsiteX1" fmla="*/ 740569 w 1385888"/>
              <a:gd name="connsiteY1" fmla="*/ 271462 h 385762"/>
              <a:gd name="connsiteX2" fmla="*/ 588169 w 1385888"/>
              <a:gd name="connsiteY2" fmla="*/ 304800 h 385762"/>
              <a:gd name="connsiteX3" fmla="*/ 195263 w 1385888"/>
              <a:gd name="connsiteY3" fmla="*/ 359569 h 385762"/>
              <a:gd name="connsiteX4" fmla="*/ 2382 w 1385888"/>
              <a:gd name="connsiteY4" fmla="*/ 385762 h 385762"/>
              <a:gd name="connsiteX5" fmla="*/ 0 w 1385888"/>
              <a:gd name="connsiteY5" fmla="*/ 211931 h 385762"/>
              <a:gd name="connsiteX6" fmla="*/ 307182 w 1385888"/>
              <a:gd name="connsiteY6" fmla="*/ 164306 h 385762"/>
              <a:gd name="connsiteX7" fmla="*/ 595313 w 1385888"/>
              <a:gd name="connsiteY7" fmla="*/ 123825 h 385762"/>
              <a:gd name="connsiteX8" fmla="*/ 754857 w 1385888"/>
              <a:gd name="connsiteY8" fmla="*/ 111919 h 385762"/>
              <a:gd name="connsiteX9" fmla="*/ 935832 w 1385888"/>
              <a:gd name="connsiteY9" fmla="*/ 83344 h 385762"/>
              <a:gd name="connsiteX10" fmla="*/ 1097757 w 1385888"/>
              <a:gd name="connsiteY10" fmla="*/ 42862 h 385762"/>
              <a:gd name="connsiteX11" fmla="*/ 1116807 w 1385888"/>
              <a:gd name="connsiteY11" fmla="*/ 28575 h 385762"/>
              <a:gd name="connsiteX12" fmla="*/ 1133475 w 1385888"/>
              <a:gd name="connsiteY12" fmla="*/ 16669 h 385762"/>
              <a:gd name="connsiteX13" fmla="*/ 1154907 w 1385888"/>
              <a:gd name="connsiteY13" fmla="*/ 7144 h 385762"/>
              <a:gd name="connsiteX14" fmla="*/ 1176338 w 1385888"/>
              <a:gd name="connsiteY14" fmla="*/ 0 h 385762"/>
              <a:gd name="connsiteX15" fmla="*/ 1202532 w 1385888"/>
              <a:gd name="connsiteY15" fmla="*/ 0 h 385762"/>
              <a:gd name="connsiteX16" fmla="*/ 1238250 w 1385888"/>
              <a:gd name="connsiteY16" fmla="*/ 4762 h 385762"/>
              <a:gd name="connsiteX17" fmla="*/ 1271588 w 1385888"/>
              <a:gd name="connsiteY17" fmla="*/ 16669 h 385762"/>
              <a:gd name="connsiteX18" fmla="*/ 1302544 w 1385888"/>
              <a:gd name="connsiteY18" fmla="*/ 40481 h 385762"/>
              <a:gd name="connsiteX19" fmla="*/ 1373982 w 1385888"/>
              <a:gd name="connsiteY19" fmla="*/ 83344 h 385762"/>
              <a:gd name="connsiteX20" fmla="*/ 1385888 w 1385888"/>
              <a:gd name="connsiteY20" fmla="*/ 195262 h 385762"/>
              <a:gd name="connsiteX21" fmla="*/ 1002507 w 1385888"/>
              <a:gd name="connsiteY21" fmla="*/ 235744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85888" h="385762">
                <a:moveTo>
                  <a:pt x="1002507" y="235744"/>
                </a:moveTo>
                <a:lnTo>
                  <a:pt x="740569" y="271462"/>
                </a:lnTo>
                <a:lnTo>
                  <a:pt x="588169" y="304800"/>
                </a:lnTo>
                <a:lnTo>
                  <a:pt x="195263" y="359569"/>
                </a:lnTo>
                <a:lnTo>
                  <a:pt x="2382" y="385762"/>
                </a:lnTo>
                <a:lnTo>
                  <a:pt x="0" y="211931"/>
                </a:lnTo>
                <a:lnTo>
                  <a:pt x="307182" y="164306"/>
                </a:lnTo>
                <a:lnTo>
                  <a:pt x="595313" y="123825"/>
                </a:lnTo>
                <a:lnTo>
                  <a:pt x="754857" y="111919"/>
                </a:lnTo>
                <a:lnTo>
                  <a:pt x="935832" y="83344"/>
                </a:lnTo>
                <a:lnTo>
                  <a:pt x="1097757" y="42862"/>
                </a:lnTo>
                <a:lnTo>
                  <a:pt x="1116807" y="28575"/>
                </a:lnTo>
                <a:lnTo>
                  <a:pt x="1133475" y="16669"/>
                </a:lnTo>
                <a:lnTo>
                  <a:pt x="1154907" y="7144"/>
                </a:lnTo>
                <a:lnTo>
                  <a:pt x="1176338" y="0"/>
                </a:lnTo>
                <a:lnTo>
                  <a:pt x="1202532" y="0"/>
                </a:lnTo>
                <a:lnTo>
                  <a:pt x="1238250" y="4762"/>
                </a:lnTo>
                <a:lnTo>
                  <a:pt x="1271588" y="16669"/>
                </a:lnTo>
                <a:lnTo>
                  <a:pt x="1302544" y="40481"/>
                </a:lnTo>
                <a:lnTo>
                  <a:pt x="1373982" y="83344"/>
                </a:lnTo>
                <a:lnTo>
                  <a:pt x="1385888" y="195262"/>
                </a:lnTo>
                <a:lnTo>
                  <a:pt x="1002507" y="2357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41A06F-9737-4EEE-9B2D-F8E6182C6E7E}"/>
              </a:ext>
            </a:extLst>
          </p:cNvPr>
          <p:cNvSpPr/>
          <p:nvPr/>
        </p:nvSpPr>
        <p:spPr>
          <a:xfrm>
            <a:off x="4348163" y="4173538"/>
            <a:ext cx="1428750" cy="398462"/>
          </a:xfrm>
          <a:custGeom>
            <a:avLst/>
            <a:gdLst>
              <a:gd name="connsiteX0" fmla="*/ 902493 w 1428750"/>
              <a:gd name="connsiteY0" fmla="*/ 302419 h 397669"/>
              <a:gd name="connsiteX1" fmla="*/ 442912 w 1428750"/>
              <a:gd name="connsiteY1" fmla="*/ 369094 h 397669"/>
              <a:gd name="connsiteX2" fmla="*/ 250031 w 1428750"/>
              <a:gd name="connsiteY2" fmla="*/ 397669 h 397669"/>
              <a:gd name="connsiteX3" fmla="*/ 2381 w 1428750"/>
              <a:gd name="connsiteY3" fmla="*/ 392907 h 397669"/>
              <a:gd name="connsiteX4" fmla="*/ 0 w 1428750"/>
              <a:gd name="connsiteY4" fmla="*/ 230982 h 397669"/>
              <a:gd name="connsiteX5" fmla="*/ 359568 w 1428750"/>
              <a:gd name="connsiteY5" fmla="*/ 180975 h 397669"/>
              <a:gd name="connsiteX6" fmla="*/ 631031 w 1428750"/>
              <a:gd name="connsiteY6" fmla="*/ 142875 h 397669"/>
              <a:gd name="connsiteX7" fmla="*/ 769143 w 1428750"/>
              <a:gd name="connsiteY7" fmla="*/ 109538 h 397669"/>
              <a:gd name="connsiteX8" fmla="*/ 1428750 w 1428750"/>
              <a:gd name="connsiteY8" fmla="*/ 0 h 397669"/>
              <a:gd name="connsiteX9" fmla="*/ 1428750 w 1428750"/>
              <a:gd name="connsiteY9" fmla="*/ 235744 h 397669"/>
              <a:gd name="connsiteX10" fmla="*/ 902493 w 1428750"/>
              <a:gd name="connsiteY10" fmla="*/ 30241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8750" h="397669">
                <a:moveTo>
                  <a:pt x="902493" y="302419"/>
                </a:moveTo>
                <a:lnTo>
                  <a:pt x="442912" y="369094"/>
                </a:lnTo>
                <a:lnTo>
                  <a:pt x="250031" y="397669"/>
                </a:lnTo>
                <a:lnTo>
                  <a:pt x="2381" y="392907"/>
                </a:lnTo>
                <a:cubicBezTo>
                  <a:pt x="1587" y="338932"/>
                  <a:pt x="794" y="284957"/>
                  <a:pt x="0" y="230982"/>
                </a:cubicBezTo>
                <a:lnTo>
                  <a:pt x="359568" y="180975"/>
                </a:lnTo>
                <a:lnTo>
                  <a:pt x="631031" y="142875"/>
                </a:lnTo>
                <a:lnTo>
                  <a:pt x="769143" y="109538"/>
                </a:lnTo>
                <a:lnTo>
                  <a:pt x="1428750" y="0"/>
                </a:lnTo>
                <a:lnTo>
                  <a:pt x="1428750" y="235744"/>
                </a:lnTo>
                <a:lnTo>
                  <a:pt x="902493" y="3024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33BBD95-818C-43AC-AEC6-861051EDE69D}"/>
              </a:ext>
            </a:extLst>
          </p:cNvPr>
          <p:cNvSpPr/>
          <p:nvPr/>
        </p:nvSpPr>
        <p:spPr>
          <a:xfrm>
            <a:off x="7527926" y="1754188"/>
            <a:ext cx="714375" cy="1422400"/>
          </a:xfrm>
          <a:custGeom>
            <a:avLst/>
            <a:gdLst>
              <a:gd name="connsiteX0" fmla="*/ 552450 w 714375"/>
              <a:gd name="connsiteY0" fmla="*/ 595313 h 1421607"/>
              <a:gd name="connsiteX1" fmla="*/ 478632 w 714375"/>
              <a:gd name="connsiteY1" fmla="*/ 807244 h 1421607"/>
              <a:gd name="connsiteX2" fmla="*/ 419100 w 714375"/>
              <a:gd name="connsiteY2" fmla="*/ 966788 h 1421607"/>
              <a:gd name="connsiteX3" fmla="*/ 364332 w 714375"/>
              <a:gd name="connsiteY3" fmla="*/ 1102519 h 1421607"/>
              <a:gd name="connsiteX4" fmla="*/ 316707 w 714375"/>
              <a:gd name="connsiteY4" fmla="*/ 1190625 h 1421607"/>
              <a:gd name="connsiteX5" fmla="*/ 269082 w 714375"/>
              <a:gd name="connsiteY5" fmla="*/ 1266825 h 1421607"/>
              <a:gd name="connsiteX6" fmla="*/ 219075 w 714375"/>
              <a:gd name="connsiteY6" fmla="*/ 1333500 h 1421607"/>
              <a:gd name="connsiteX7" fmla="*/ 176213 w 714375"/>
              <a:gd name="connsiteY7" fmla="*/ 1381125 h 1421607"/>
              <a:gd name="connsiteX8" fmla="*/ 142875 w 714375"/>
              <a:gd name="connsiteY8" fmla="*/ 1409700 h 1421607"/>
              <a:gd name="connsiteX9" fmla="*/ 126207 w 714375"/>
              <a:gd name="connsiteY9" fmla="*/ 1419225 h 1421607"/>
              <a:gd name="connsiteX10" fmla="*/ 109538 w 714375"/>
              <a:gd name="connsiteY10" fmla="*/ 1421607 h 1421607"/>
              <a:gd name="connsiteX11" fmla="*/ 83344 w 714375"/>
              <a:gd name="connsiteY11" fmla="*/ 1416844 h 1421607"/>
              <a:gd name="connsiteX12" fmla="*/ 69057 w 714375"/>
              <a:gd name="connsiteY12" fmla="*/ 1404938 h 1421607"/>
              <a:gd name="connsiteX13" fmla="*/ 57150 w 714375"/>
              <a:gd name="connsiteY13" fmla="*/ 1385888 h 1421607"/>
              <a:gd name="connsiteX14" fmla="*/ 42863 w 714375"/>
              <a:gd name="connsiteY14" fmla="*/ 1338263 h 1421607"/>
              <a:gd name="connsiteX15" fmla="*/ 21432 w 714375"/>
              <a:gd name="connsiteY15" fmla="*/ 1290638 h 1421607"/>
              <a:gd name="connsiteX16" fmla="*/ 0 w 714375"/>
              <a:gd name="connsiteY16" fmla="*/ 1245394 h 1421607"/>
              <a:gd name="connsiteX17" fmla="*/ 133350 w 714375"/>
              <a:gd name="connsiteY17" fmla="*/ 988219 h 1421607"/>
              <a:gd name="connsiteX18" fmla="*/ 252413 w 714375"/>
              <a:gd name="connsiteY18" fmla="*/ 709613 h 1421607"/>
              <a:gd name="connsiteX19" fmla="*/ 350044 w 714375"/>
              <a:gd name="connsiteY19" fmla="*/ 438150 h 1421607"/>
              <a:gd name="connsiteX20" fmla="*/ 426244 w 714375"/>
              <a:gd name="connsiteY20" fmla="*/ 195263 h 1421607"/>
              <a:gd name="connsiteX21" fmla="*/ 442913 w 714375"/>
              <a:gd name="connsiteY21" fmla="*/ 126207 h 1421607"/>
              <a:gd name="connsiteX22" fmla="*/ 447675 w 714375"/>
              <a:gd name="connsiteY22" fmla="*/ 102394 h 1421607"/>
              <a:gd name="connsiteX23" fmla="*/ 431007 w 714375"/>
              <a:gd name="connsiteY23" fmla="*/ 0 h 1421607"/>
              <a:gd name="connsiteX24" fmla="*/ 714375 w 714375"/>
              <a:gd name="connsiteY24" fmla="*/ 61913 h 1421607"/>
              <a:gd name="connsiteX25" fmla="*/ 697707 w 714375"/>
              <a:gd name="connsiteY25" fmla="*/ 116682 h 1421607"/>
              <a:gd name="connsiteX26" fmla="*/ 552450 w 714375"/>
              <a:gd name="connsiteY26" fmla="*/ 595313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14375" h="1421607">
                <a:moveTo>
                  <a:pt x="552450" y="595313"/>
                </a:moveTo>
                <a:lnTo>
                  <a:pt x="478632" y="807244"/>
                </a:lnTo>
                <a:lnTo>
                  <a:pt x="419100" y="966788"/>
                </a:lnTo>
                <a:lnTo>
                  <a:pt x="364332" y="1102519"/>
                </a:lnTo>
                <a:lnTo>
                  <a:pt x="316707" y="1190625"/>
                </a:lnTo>
                <a:lnTo>
                  <a:pt x="269082" y="1266825"/>
                </a:lnTo>
                <a:lnTo>
                  <a:pt x="219075" y="1333500"/>
                </a:lnTo>
                <a:lnTo>
                  <a:pt x="176213" y="1381125"/>
                </a:lnTo>
                <a:lnTo>
                  <a:pt x="142875" y="1409700"/>
                </a:lnTo>
                <a:lnTo>
                  <a:pt x="126207" y="1419225"/>
                </a:lnTo>
                <a:lnTo>
                  <a:pt x="109538" y="1421607"/>
                </a:lnTo>
                <a:lnTo>
                  <a:pt x="83344" y="1416844"/>
                </a:lnTo>
                <a:lnTo>
                  <a:pt x="69057" y="1404938"/>
                </a:lnTo>
                <a:lnTo>
                  <a:pt x="57150" y="1385888"/>
                </a:lnTo>
                <a:lnTo>
                  <a:pt x="42863" y="1338263"/>
                </a:lnTo>
                <a:lnTo>
                  <a:pt x="21432" y="1290638"/>
                </a:lnTo>
                <a:lnTo>
                  <a:pt x="0" y="1245394"/>
                </a:lnTo>
                <a:lnTo>
                  <a:pt x="133350" y="988219"/>
                </a:lnTo>
                <a:lnTo>
                  <a:pt x="252413" y="709613"/>
                </a:lnTo>
                <a:lnTo>
                  <a:pt x="350044" y="438150"/>
                </a:lnTo>
                <a:lnTo>
                  <a:pt x="426244" y="195263"/>
                </a:lnTo>
                <a:lnTo>
                  <a:pt x="442913" y="126207"/>
                </a:lnTo>
                <a:lnTo>
                  <a:pt x="447675" y="102394"/>
                </a:lnTo>
                <a:lnTo>
                  <a:pt x="431007" y="0"/>
                </a:lnTo>
                <a:lnTo>
                  <a:pt x="714375" y="61913"/>
                </a:lnTo>
                <a:lnTo>
                  <a:pt x="697707" y="116682"/>
                </a:lnTo>
                <a:lnTo>
                  <a:pt x="552450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6E07E26-7992-4AAB-A77E-B3ACF63E0A2C}"/>
              </a:ext>
            </a:extLst>
          </p:cNvPr>
          <p:cNvSpPr/>
          <p:nvPr/>
        </p:nvSpPr>
        <p:spPr>
          <a:xfrm>
            <a:off x="7272338" y="2728914"/>
            <a:ext cx="423862" cy="300037"/>
          </a:xfrm>
          <a:custGeom>
            <a:avLst/>
            <a:gdLst>
              <a:gd name="connsiteX0" fmla="*/ 111918 w 423862"/>
              <a:gd name="connsiteY0" fmla="*/ 28575 h 300037"/>
              <a:gd name="connsiteX1" fmla="*/ 230981 w 423862"/>
              <a:gd name="connsiteY1" fmla="*/ 50006 h 300037"/>
              <a:gd name="connsiteX2" fmla="*/ 271462 w 423862"/>
              <a:gd name="connsiteY2" fmla="*/ 52387 h 300037"/>
              <a:gd name="connsiteX3" fmla="*/ 300037 w 423862"/>
              <a:gd name="connsiteY3" fmla="*/ 52387 h 300037"/>
              <a:gd name="connsiteX4" fmla="*/ 333375 w 423862"/>
              <a:gd name="connsiteY4" fmla="*/ 50006 h 300037"/>
              <a:gd name="connsiteX5" fmla="*/ 359568 w 423862"/>
              <a:gd name="connsiteY5" fmla="*/ 40481 h 300037"/>
              <a:gd name="connsiteX6" fmla="*/ 423862 w 423862"/>
              <a:gd name="connsiteY6" fmla="*/ 0 h 300037"/>
              <a:gd name="connsiteX7" fmla="*/ 285750 w 423862"/>
              <a:gd name="connsiteY7" fmla="*/ 300037 h 300037"/>
              <a:gd name="connsiteX8" fmla="*/ 254793 w 423862"/>
              <a:gd name="connsiteY8" fmla="*/ 273843 h 300037"/>
              <a:gd name="connsiteX9" fmla="*/ 223837 w 423862"/>
              <a:gd name="connsiteY9" fmla="*/ 228600 h 300037"/>
              <a:gd name="connsiteX10" fmla="*/ 178593 w 423862"/>
              <a:gd name="connsiteY10" fmla="*/ 173831 h 300037"/>
              <a:gd name="connsiteX11" fmla="*/ 138112 w 423862"/>
              <a:gd name="connsiteY11" fmla="*/ 128587 h 300037"/>
              <a:gd name="connsiteX12" fmla="*/ 83343 w 423862"/>
              <a:gd name="connsiteY12" fmla="*/ 90487 h 300037"/>
              <a:gd name="connsiteX13" fmla="*/ 23812 w 423862"/>
              <a:gd name="connsiteY13" fmla="*/ 52387 h 300037"/>
              <a:gd name="connsiteX14" fmla="*/ 7143 w 423862"/>
              <a:gd name="connsiteY14" fmla="*/ 38100 h 300037"/>
              <a:gd name="connsiteX15" fmla="*/ 0 w 423862"/>
              <a:gd name="connsiteY15" fmla="*/ 26193 h 300037"/>
              <a:gd name="connsiteX16" fmla="*/ 2381 w 423862"/>
              <a:gd name="connsiteY16" fmla="*/ 14287 h 300037"/>
              <a:gd name="connsiteX17" fmla="*/ 16668 w 423862"/>
              <a:gd name="connsiteY17" fmla="*/ 2381 h 300037"/>
              <a:gd name="connsiteX18" fmla="*/ 47625 w 423862"/>
              <a:gd name="connsiteY18" fmla="*/ 2381 h 300037"/>
              <a:gd name="connsiteX19" fmla="*/ 111918 w 423862"/>
              <a:gd name="connsiteY19" fmla="*/ 285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300037">
                <a:moveTo>
                  <a:pt x="111918" y="28575"/>
                </a:moveTo>
                <a:lnTo>
                  <a:pt x="230981" y="50006"/>
                </a:lnTo>
                <a:lnTo>
                  <a:pt x="271462" y="52387"/>
                </a:lnTo>
                <a:lnTo>
                  <a:pt x="300037" y="52387"/>
                </a:lnTo>
                <a:lnTo>
                  <a:pt x="333375" y="50006"/>
                </a:lnTo>
                <a:lnTo>
                  <a:pt x="359568" y="40481"/>
                </a:lnTo>
                <a:lnTo>
                  <a:pt x="423862" y="0"/>
                </a:lnTo>
                <a:lnTo>
                  <a:pt x="285750" y="300037"/>
                </a:lnTo>
                <a:lnTo>
                  <a:pt x="254793" y="273843"/>
                </a:lnTo>
                <a:lnTo>
                  <a:pt x="223837" y="228600"/>
                </a:lnTo>
                <a:lnTo>
                  <a:pt x="178593" y="173831"/>
                </a:lnTo>
                <a:lnTo>
                  <a:pt x="138112" y="128587"/>
                </a:lnTo>
                <a:lnTo>
                  <a:pt x="83343" y="90487"/>
                </a:lnTo>
                <a:lnTo>
                  <a:pt x="23812" y="52387"/>
                </a:lnTo>
                <a:lnTo>
                  <a:pt x="7143" y="38100"/>
                </a:lnTo>
                <a:lnTo>
                  <a:pt x="0" y="26193"/>
                </a:lnTo>
                <a:lnTo>
                  <a:pt x="2381" y="14287"/>
                </a:lnTo>
                <a:lnTo>
                  <a:pt x="16668" y="2381"/>
                </a:lnTo>
                <a:lnTo>
                  <a:pt x="47625" y="2381"/>
                </a:lnTo>
                <a:lnTo>
                  <a:pt x="111918" y="28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79C21D3-1F08-46F2-A903-10A926123228}"/>
              </a:ext>
            </a:extLst>
          </p:cNvPr>
          <p:cNvSpPr/>
          <p:nvPr/>
        </p:nvSpPr>
        <p:spPr>
          <a:xfrm>
            <a:off x="6181726" y="1941513"/>
            <a:ext cx="1089025" cy="1301750"/>
          </a:xfrm>
          <a:custGeom>
            <a:avLst/>
            <a:gdLst>
              <a:gd name="connsiteX0" fmla="*/ 573881 w 1088231"/>
              <a:gd name="connsiteY0" fmla="*/ 866775 h 1302544"/>
              <a:gd name="connsiteX1" fmla="*/ 366713 w 1088231"/>
              <a:gd name="connsiteY1" fmla="*/ 1062037 h 1302544"/>
              <a:gd name="connsiteX2" fmla="*/ 180975 w 1088231"/>
              <a:gd name="connsiteY2" fmla="*/ 1207294 h 1302544"/>
              <a:gd name="connsiteX3" fmla="*/ 69056 w 1088231"/>
              <a:gd name="connsiteY3" fmla="*/ 1288256 h 1302544"/>
              <a:gd name="connsiteX4" fmla="*/ 33338 w 1088231"/>
              <a:gd name="connsiteY4" fmla="*/ 1302544 h 1302544"/>
              <a:gd name="connsiteX5" fmla="*/ 16669 w 1088231"/>
              <a:gd name="connsiteY5" fmla="*/ 1302544 h 1302544"/>
              <a:gd name="connsiteX6" fmla="*/ 7144 w 1088231"/>
              <a:gd name="connsiteY6" fmla="*/ 1295400 h 1302544"/>
              <a:gd name="connsiteX7" fmla="*/ 0 w 1088231"/>
              <a:gd name="connsiteY7" fmla="*/ 1283494 h 1302544"/>
              <a:gd name="connsiteX8" fmla="*/ 4763 w 1088231"/>
              <a:gd name="connsiteY8" fmla="*/ 1262062 h 1302544"/>
              <a:gd name="connsiteX9" fmla="*/ 23813 w 1088231"/>
              <a:gd name="connsiteY9" fmla="*/ 1235869 h 1302544"/>
              <a:gd name="connsiteX10" fmla="*/ 173831 w 1088231"/>
              <a:gd name="connsiteY10" fmla="*/ 1100137 h 1302544"/>
              <a:gd name="connsiteX11" fmla="*/ 292894 w 1088231"/>
              <a:gd name="connsiteY11" fmla="*/ 971550 h 1302544"/>
              <a:gd name="connsiteX12" fmla="*/ 400050 w 1088231"/>
              <a:gd name="connsiteY12" fmla="*/ 852487 h 1302544"/>
              <a:gd name="connsiteX13" fmla="*/ 497681 w 1088231"/>
              <a:gd name="connsiteY13" fmla="*/ 731044 h 1302544"/>
              <a:gd name="connsiteX14" fmla="*/ 602456 w 1088231"/>
              <a:gd name="connsiteY14" fmla="*/ 571500 h 1302544"/>
              <a:gd name="connsiteX15" fmla="*/ 661988 w 1088231"/>
              <a:gd name="connsiteY15" fmla="*/ 461962 h 1302544"/>
              <a:gd name="connsiteX16" fmla="*/ 721519 w 1088231"/>
              <a:gd name="connsiteY16" fmla="*/ 314325 h 1302544"/>
              <a:gd name="connsiteX17" fmla="*/ 752475 w 1088231"/>
              <a:gd name="connsiteY17" fmla="*/ 171450 h 1302544"/>
              <a:gd name="connsiteX18" fmla="*/ 645319 w 1088231"/>
              <a:gd name="connsiteY18" fmla="*/ 0 h 1302544"/>
              <a:gd name="connsiteX19" fmla="*/ 864394 w 1088231"/>
              <a:gd name="connsiteY19" fmla="*/ 0 h 1302544"/>
              <a:gd name="connsiteX20" fmla="*/ 973931 w 1088231"/>
              <a:gd name="connsiteY20" fmla="*/ 73819 h 1302544"/>
              <a:gd name="connsiteX21" fmla="*/ 1021556 w 1088231"/>
              <a:gd name="connsiteY21" fmla="*/ 109537 h 1302544"/>
              <a:gd name="connsiteX22" fmla="*/ 1054894 w 1088231"/>
              <a:gd name="connsiteY22" fmla="*/ 145256 h 1302544"/>
              <a:gd name="connsiteX23" fmla="*/ 1078706 w 1088231"/>
              <a:gd name="connsiteY23" fmla="*/ 176212 h 1302544"/>
              <a:gd name="connsiteX24" fmla="*/ 1085850 w 1088231"/>
              <a:gd name="connsiteY24" fmla="*/ 207169 h 1302544"/>
              <a:gd name="connsiteX25" fmla="*/ 1088231 w 1088231"/>
              <a:gd name="connsiteY25" fmla="*/ 228600 h 1302544"/>
              <a:gd name="connsiteX26" fmla="*/ 1083469 w 1088231"/>
              <a:gd name="connsiteY26" fmla="*/ 247650 h 1302544"/>
              <a:gd name="connsiteX27" fmla="*/ 1076325 w 1088231"/>
              <a:gd name="connsiteY27" fmla="*/ 273844 h 1302544"/>
              <a:gd name="connsiteX28" fmla="*/ 1064419 w 1088231"/>
              <a:gd name="connsiteY28" fmla="*/ 292894 h 1302544"/>
              <a:gd name="connsiteX29" fmla="*/ 1042988 w 1088231"/>
              <a:gd name="connsiteY29" fmla="*/ 307181 h 1302544"/>
              <a:gd name="connsiteX30" fmla="*/ 1014413 w 1088231"/>
              <a:gd name="connsiteY30" fmla="*/ 326231 h 1302544"/>
              <a:gd name="connsiteX31" fmla="*/ 995363 w 1088231"/>
              <a:gd name="connsiteY31" fmla="*/ 333375 h 1302544"/>
              <a:gd name="connsiteX32" fmla="*/ 869156 w 1088231"/>
              <a:gd name="connsiteY32" fmla="*/ 523875 h 1302544"/>
              <a:gd name="connsiteX33" fmla="*/ 797719 w 1088231"/>
              <a:gd name="connsiteY33" fmla="*/ 621506 h 1302544"/>
              <a:gd name="connsiteX34" fmla="*/ 714375 w 1088231"/>
              <a:gd name="connsiteY34" fmla="*/ 723900 h 1302544"/>
              <a:gd name="connsiteX35" fmla="*/ 573881 w 1088231"/>
              <a:gd name="connsiteY35" fmla="*/ 866775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8231" h="1302544">
                <a:moveTo>
                  <a:pt x="573881" y="866775"/>
                </a:moveTo>
                <a:lnTo>
                  <a:pt x="366713" y="1062037"/>
                </a:lnTo>
                <a:lnTo>
                  <a:pt x="180975" y="1207294"/>
                </a:lnTo>
                <a:lnTo>
                  <a:pt x="69056" y="1288256"/>
                </a:lnTo>
                <a:lnTo>
                  <a:pt x="33338" y="1302544"/>
                </a:lnTo>
                <a:lnTo>
                  <a:pt x="16669" y="1302544"/>
                </a:lnTo>
                <a:lnTo>
                  <a:pt x="7144" y="1295400"/>
                </a:lnTo>
                <a:lnTo>
                  <a:pt x="0" y="1283494"/>
                </a:lnTo>
                <a:lnTo>
                  <a:pt x="4763" y="1262062"/>
                </a:lnTo>
                <a:lnTo>
                  <a:pt x="23813" y="1235869"/>
                </a:lnTo>
                <a:lnTo>
                  <a:pt x="173831" y="1100137"/>
                </a:lnTo>
                <a:lnTo>
                  <a:pt x="292894" y="971550"/>
                </a:lnTo>
                <a:lnTo>
                  <a:pt x="400050" y="852487"/>
                </a:lnTo>
                <a:lnTo>
                  <a:pt x="497681" y="731044"/>
                </a:lnTo>
                <a:lnTo>
                  <a:pt x="602456" y="571500"/>
                </a:lnTo>
                <a:lnTo>
                  <a:pt x="661988" y="461962"/>
                </a:lnTo>
                <a:lnTo>
                  <a:pt x="721519" y="314325"/>
                </a:lnTo>
                <a:lnTo>
                  <a:pt x="752475" y="171450"/>
                </a:lnTo>
                <a:lnTo>
                  <a:pt x="645319" y="0"/>
                </a:lnTo>
                <a:lnTo>
                  <a:pt x="864394" y="0"/>
                </a:lnTo>
                <a:lnTo>
                  <a:pt x="973931" y="73819"/>
                </a:lnTo>
                <a:lnTo>
                  <a:pt x="1021556" y="109537"/>
                </a:lnTo>
                <a:lnTo>
                  <a:pt x="1054894" y="145256"/>
                </a:lnTo>
                <a:lnTo>
                  <a:pt x="1078706" y="176212"/>
                </a:lnTo>
                <a:lnTo>
                  <a:pt x="1085850" y="207169"/>
                </a:lnTo>
                <a:lnTo>
                  <a:pt x="1088231" y="228600"/>
                </a:lnTo>
                <a:lnTo>
                  <a:pt x="1083469" y="247650"/>
                </a:lnTo>
                <a:lnTo>
                  <a:pt x="1076325" y="273844"/>
                </a:lnTo>
                <a:lnTo>
                  <a:pt x="1064419" y="292894"/>
                </a:lnTo>
                <a:lnTo>
                  <a:pt x="1042988" y="307181"/>
                </a:lnTo>
                <a:lnTo>
                  <a:pt x="1014413" y="326231"/>
                </a:lnTo>
                <a:lnTo>
                  <a:pt x="995363" y="333375"/>
                </a:lnTo>
                <a:lnTo>
                  <a:pt x="869156" y="523875"/>
                </a:lnTo>
                <a:lnTo>
                  <a:pt x="797719" y="621506"/>
                </a:lnTo>
                <a:lnTo>
                  <a:pt x="714375" y="723900"/>
                </a:lnTo>
                <a:lnTo>
                  <a:pt x="573881" y="866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924484E-98F0-45C9-95C6-9561A001E64F}"/>
              </a:ext>
            </a:extLst>
          </p:cNvPr>
          <p:cNvSpPr/>
          <p:nvPr/>
        </p:nvSpPr>
        <p:spPr>
          <a:xfrm>
            <a:off x="5961063" y="3295651"/>
            <a:ext cx="887412" cy="1198563"/>
          </a:xfrm>
          <a:custGeom>
            <a:avLst/>
            <a:gdLst>
              <a:gd name="connsiteX0" fmla="*/ 404812 w 888206"/>
              <a:gd name="connsiteY0" fmla="*/ 859631 h 1197769"/>
              <a:gd name="connsiteX1" fmla="*/ 247650 w 888206"/>
              <a:gd name="connsiteY1" fmla="*/ 1016794 h 1197769"/>
              <a:gd name="connsiteX2" fmla="*/ 92869 w 888206"/>
              <a:gd name="connsiteY2" fmla="*/ 1159669 h 1197769"/>
              <a:gd name="connsiteX3" fmla="*/ 54769 w 888206"/>
              <a:gd name="connsiteY3" fmla="*/ 1190625 h 1197769"/>
              <a:gd name="connsiteX4" fmla="*/ 30956 w 888206"/>
              <a:gd name="connsiteY4" fmla="*/ 1197769 h 1197769"/>
              <a:gd name="connsiteX5" fmla="*/ 11906 w 888206"/>
              <a:gd name="connsiteY5" fmla="*/ 1197769 h 1197769"/>
              <a:gd name="connsiteX6" fmla="*/ 0 w 888206"/>
              <a:gd name="connsiteY6" fmla="*/ 1183481 h 1197769"/>
              <a:gd name="connsiteX7" fmla="*/ 2381 w 888206"/>
              <a:gd name="connsiteY7" fmla="*/ 1162050 h 1197769"/>
              <a:gd name="connsiteX8" fmla="*/ 33337 w 888206"/>
              <a:gd name="connsiteY8" fmla="*/ 1116806 h 1197769"/>
              <a:gd name="connsiteX9" fmla="*/ 192881 w 888206"/>
              <a:gd name="connsiteY9" fmla="*/ 926306 h 1197769"/>
              <a:gd name="connsiteX10" fmla="*/ 328612 w 888206"/>
              <a:gd name="connsiteY10" fmla="*/ 726281 h 1197769"/>
              <a:gd name="connsiteX11" fmla="*/ 423862 w 888206"/>
              <a:gd name="connsiteY11" fmla="*/ 573881 h 1197769"/>
              <a:gd name="connsiteX12" fmla="*/ 492919 w 888206"/>
              <a:gd name="connsiteY12" fmla="*/ 440531 h 1197769"/>
              <a:gd name="connsiteX13" fmla="*/ 550069 w 888206"/>
              <a:gd name="connsiteY13" fmla="*/ 302419 h 1197769"/>
              <a:gd name="connsiteX14" fmla="*/ 571500 w 888206"/>
              <a:gd name="connsiteY14" fmla="*/ 240506 h 1197769"/>
              <a:gd name="connsiteX15" fmla="*/ 578644 w 888206"/>
              <a:gd name="connsiteY15" fmla="*/ 197644 h 1197769"/>
              <a:gd name="connsiteX16" fmla="*/ 573881 w 888206"/>
              <a:gd name="connsiteY16" fmla="*/ 161925 h 1197769"/>
              <a:gd name="connsiteX17" fmla="*/ 561975 w 888206"/>
              <a:gd name="connsiteY17" fmla="*/ 130969 h 1197769"/>
              <a:gd name="connsiteX18" fmla="*/ 542925 w 888206"/>
              <a:gd name="connsiteY18" fmla="*/ 102394 h 1197769"/>
              <a:gd name="connsiteX19" fmla="*/ 528637 w 888206"/>
              <a:gd name="connsiteY19" fmla="*/ 90488 h 1197769"/>
              <a:gd name="connsiteX20" fmla="*/ 509587 w 888206"/>
              <a:gd name="connsiteY20" fmla="*/ 73819 h 1197769"/>
              <a:gd name="connsiteX21" fmla="*/ 490537 w 888206"/>
              <a:gd name="connsiteY21" fmla="*/ 57150 h 1197769"/>
              <a:gd name="connsiteX22" fmla="*/ 476250 w 888206"/>
              <a:gd name="connsiteY22" fmla="*/ 40481 h 1197769"/>
              <a:gd name="connsiteX23" fmla="*/ 473869 w 888206"/>
              <a:gd name="connsiteY23" fmla="*/ 23813 h 1197769"/>
              <a:gd name="connsiteX24" fmla="*/ 481012 w 888206"/>
              <a:gd name="connsiteY24" fmla="*/ 7144 h 1197769"/>
              <a:gd name="connsiteX25" fmla="*/ 502444 w 888206"/>
              <a:gd name="connsiteY25" fmla="*/ 0 h 1197769"/>
              <a:gd name="connsiteX26" fmla="*/ 531019 w 888206"/>
              <a:gd name="connsiteY26" fmla="*/ 0 h 1197769"/>
              <a:gd name="connsiteX27" fmla="*/ 592931 w 888206"/>
              <a:gd name="connsiteY27" fmla="*/ 16669 h 1197769"/>
              <a:gd name="connsiteX28" fmla="*/ 676275 w 888206"/>
              <a:gd name="connsiteY28" fmla="*/ 45244 h 1197769"/>
              <a:gd name="connsiteX29" fmla="*/ 738187 w 888206"/>
              <a:gd name="connsiteY29" fmla="*/ 73819 h 1197769"/>
              <a:gd name="connsiteX30" fmla="*/ 788194 w 888206"/>
              <a:gd name="connsiteY30" fmla="*/ 100013 h 1197769"/>
              <a:gd name="connsiteX31" fmla="*/ 821531 w 888206"/>
              <a:gd name="connsiteY31" fmla="*/ 126206 h 1197769"/>
              <a:gd name="connsiteX32" fmla="*/ 845344 w 888206"/>
              <a:gd name="connsiteY32" fmla="*/ 152400 h 1197769"/>
              <a:gd name="connsiteX33" fmla="*/ 866775 w 888206"/>
              <a:gd name="connsiteY33" fmla="*/ 178594 h 1197769"/>
              <a:gd name="connsiteX34" fmla="*/ 876300 w 888206"/>
              <a:gd name="connsiteY34" fmla="*/ 200025 h 1197769"/>
              <a:gd name="connsiteX35" fmla="*/ 888206 w 888206"/>
              <a:gd name="connsiteY35" fmla="*/ 266700 h 1197769"/>
              <a:gd name="connsiteX36" fmla="*/ 854869 w 888206"/>
              <a:gd name="connsiteY36" fmla="*/ 316706 h 1197769"/>
              <a:gd name="connsiteX37" fmla="*/ 757237 w 888206"/>
              <a:gd name="connsiteY37" fmla="*/ 450056 h 1197769"/>
              <a:gd name="connsiteX38" fmla="*/ 652462 w 888206"/>
              <a:gd name="connsiteY38" fmla="*/ 566738 h 1197769"/>
              <a:gd name="connsiteX39" fmla="*/ 578644 w 888206"/>
              <a:gd name="connsiteY39" fmla="*/ 664369 h 1197769"/>
              <a:gd name="connsiteX40" fmla="*/ 404812 w 888206"/>
              <a:gd name="connsiteY40" fmla="*/ 859631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8206" h="1197769">
                <a:moveTo>
                  <a:pt x="404812" y="859631"/>
                </a:moveTo>
                <a:lnTo>
                  <a:pt x="247650" y="1016794"/>
                </a:lnTo>
                <a:lnTo>
                  <a:pt x="92869" y="1159669"/>
                </a:lnTo>
                <a:lnTo>
                  <a:pt x="54769" y="1190625"/>
                </a:lnTo>
                <a:lnTo>
                  <a:pt x="30956" y="1197769"/>
                </a:lnTo>
                <a:lnTo>
                  <a:pt x="11906" y="1197769"/>
                </a:lnTo>
                <a:lnTo>
                  <a:pt x="0" y="1183481"/>
                </a:lnTo>
                <a:lnTo>
                  <a:pt x="2381" y="1162050"/>
                </a:lnTo>
                <a:lnTo>
                  <a:pt x="33337" y="1116806"/>
                </a:lnTo>
                <a:lnTo>
                  <a:pt x="192881" y="926306"/>
                </a:lnTo>
                <a:lnTo>
                  <a:pt x="328612" y="726281"/>
                </a:lnTo>
                <a:lnTo>
                  <a:pt x="423862" y="573881"/>
                </a:lnTo>
                <a:lnTo>
                  <a:pt x="492919" y="440531"/>
                </a:lnTo>
                <a:lnTo>
                  <a:pt x="550069" y="302419"/>
                </a:lnTo>
                <a:lnTo>
                  <a:pt x="571500" y="240506"/>
                </a:lnTo>
                <a:lnTo>
                  <a:pt x="578644" y="197644"/>
                </a:lnTo>
                <a:lnTo>
                  <a:pt x="573881" y="161925"/>
                </a:lnTo>
                <a:lnTo>
                  <a:pt x="561975" y="130969"/>
                </a:lnTo>
                <a:lnTo>
                  <a:pt x="542925" y="102394"/>
                </a:lnTo>
                <a:lnTo>
                  <a:pt x="528637" y="90488"/>
                </a:lnTo>
                <a:lnTo>
                  <a:pt x="509587" y="73819"/>
                </a:lnTo>
                <a:lnTo>
                  <a:pt x="490537" y="57150"/>
                </a:lnTo>
                <a:lnTo>
                  <a:pt x="476250" y="40481"/>
                </a:lnTo>
                <a:lnTo>
                  <a:pt x="473869" y="23813"/>
                </a:lnTo>
                <a:lnTo>
                  <a:pt x="481012" y="7144"/>
                </a:lnTo>
                <a:lnTo>
                  <a:pt x="502444" y="0"/>
                </a:lnTo>
                <a:lnTo>
                  <a:pt x="531019" y="0"/>
                </a:lnTo>
                <a:lnTo>
                  <a:pt x="592931" y="16669"/>
                </a:lnTo>
                <a:lnTo>
                  <a:pt x="676275" y="45244"/>
                </a:lnTo>
                <a:lnTo>
                  <a:pt x="738187" y="73819"/>
                </a:lnTo>
                <a:lnTo>
                  <a:pt x="788194" y="100013"/>
                </a:lnTo>
                <a:lnTo>
                  <a:pt x="821531" y="126206"/>
                </a:lnTo>
                <a:lnTo>
                  <a:pt x="845344" y="152400"/>
                </a:lnTo>
                <a:lnTo>
                  <a:pt x="866775" y="178594"/>
                </a:lnTo>
                <a:lnTo>
                  <a:pt x="876300" y="200025"/>
                </a:lnTo>
                <a:lnTo>
                  <a:pt x="888206" y="266700"/>
                </a:lnTo>
                <a:lnTo>
                  <a:pt x="854869" y="316706"/>
                </a:lnTo>
                <a:lnTo>
                  <a:pt x="757237" y="450056"/>
                </a:lnTo>
                <a:lnTo>
                  <a:pt x="652462" y="566738"/>
                </a:lnTo>
                <a:lnTo>
                  <a:pt x="578644" y="664369"/>
                </a:lnTo>
                <a:lnTo>
                  <a:pt x="404812" y="8596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EB4859-0D38-4C61-954E-675BE1974DD6}"/>
              </a:ext>
            </a:extLst>
          </p:cNvPr>
          <p:cNvSpPr/>
          <p:nvPr/>
        </p:nvSpPr>
        <p:spPr>
          <a:xfrm>
            <a:off x="6475413" y="3605214"/>
            <a:ext cx="1739900" cy="447675"/>
          </a:xfrm>
          <a:custGeom>
            <a:avLst/>
            <a:gdLst>
              <a:gd name="connsiteX0" fmla="*/ 1240631 w 1740694"/>
              <a:gd name="connsiteY0" fmla="*/ 335756 h 447675"/>
              <a:gd name="connsiteX1" fmla="*/ 926306 w 1740694"/>
              <a:gd name="connsiteY1" fmla="*/ 364331 h 447675"/>
              <a:gd name="connsiteX2" fmla="*/ 735806 w 1740694"/>
              <a:gd name="connsiteY2" fmla="*/ 402431 h 447675"/>
              <a:gd name="connsiteX3" fmla="*/ 542925 w 1740694"/>
              <a:gd name="connsiteY3" fmla="*/ 426243 h 447675"/>
              <a:gd name="connsiteX4" fmla="*/ 252412 w 1740694"/>
              <a:gd name="connsiteY4" fmla="*/ 447675 h 447675"/>
              <a:gd name="connsiteX5" fmla="*/ 195262 w 1740694"/>
              <a:gd name="connsiteY5" fmla="*/ 447675 h 447675"/>
              <a:gd name="connsiteX6" fmla="*/ 0 w 1740694"/>
              <a:gd name="connsiteY6" fmla="*/ 366712 h 447675"/>
              <a:gd name="connsiteX7" fmla="*/ 92869 w 1740694"/>
              <a:gd name="connsiteY7" fmla="*/ 228600 h 447675"/>
              <a:gd name="connsiteX8" fmla="*/ 278606 w 1740694"/>
              <a:gd name="connsiteY8" fmla="*/ 269081 h 447675"/>
              <a:gd name="connsiteX9" fmla="*/ 733425 w 1740694"/>
              <a:gd name="connsiteY9" fmla="*/ 221456 h 447675"/>
              <a:gd name="connsiteX10" fmla="*/ 919162 w 1740694"/>
              <a:gd name="connsiteY10" fmla="*/ 209550 h 447675"/>
              <a:gd name="connsiteX11" fmla="*/ 1316831 w 1740694"/>
              <a:gd name="connsiteY11" fmla="*/ 111918 h 447675"/>
              <a:gd name="connsiteX12" fmla="*/ 1383506 w 1740694"/>
              <a:gd name="connsiteY12" fmla="*/ 61912 h 447675"/>
              <a:gd name="connsiteX13" fmla="*/ 1443037 w 1740694"/>
              <a:gd name="connsiteY13" fmla="*/ 4762 h 447675"/>
              <a:gd name="connsiteX14" fmla="*/ 1459706 w 1740694"/>
              <a:gd name="connsiteY14" fmla="*/ 0 h 447675"/>
              <a:gd name="connsiteX15" fmla="*/ 1500187 w 1740694"/>
              <a:gd name="connsiteY15" fmla="*/ 7143 h 447675"/>
              <a:gd name="connsiteX16" fmla="*/ 1554956 w 1740694"/>
              <a:gd name="connsiteY16" fmla="*/ 26193 h 447675"/>
              <a:gd name="connsiteX17" fmla="*/ 1607344 w 1740694"/>
              <a:gd name="connsiteY17" fmla="*/ 57150 h 447675"/>
              <a:gd name="connsiteX18" fmla="*/ 1659731 w 1740694"/>
              <a:gd name="connsiteY18" fmla="*/ 92868 h 447675"/>
              <a:gd name="connsiteX19" fmla="*/ 1697831 w 1740694"/>
              <a:gd name="connsiteY19" fmla="*/ 121443 h 447675"/>
              <a:gd name="connsiteX20" fmla="*/ 1728787 w 1740694"/>
              <a:gd name="connsiteY20" fmla="*/ 152400 h 447675"/>
              <a:gd name="connsiteX21" fmla="*/ 1738312 w 1740694"/>
              <a:gd name="connsiteY21" fmla="*/ 166687 h 447675"/>
              <a:gd name="connsiteX22" fmla="*/ 1740694 w 1740694"/>
              <a:gd name="connsiteY22" fmla="*/ 180975 h 447675"/>
              <a:gd name="connsiteX23" fmla="*/ 1735931 w 1740694"/>
              <a:gd name="connsiteY23" fmla="*/ 209550 h 447675"/>
              <a:gd name="connsiteX24" fmla="*/ 1719262 w 1740694"/>
              <a:gd name="connsiteY24" fmla="*/ 233362 h 447675"/>
              <a:gd name="connsiteX25" fmla="*/ 1676400 w 1740694"/>
              <a:gd name="connsiteY25" fmla="*/ 254793 h 447675"/>
              <a:gd name="connsiteX26" fmla="*/ 1450181 w 1740694"/>
              <a:gd name="connsiteY26" fmla="*/ 302418 h 447675"/>
              <a:gd name="connsiteX27" fmla="*/ 1240631 w 1740694"/>
              <a:gd name="connsiteY27" fmla="*/ 3357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40694" h="447675">
                <a:moveTo>
                  <a:pt x="1240631" y="335756"/>
                </a:moveTo>
                <a:lnTo>
                  <a:pt x="926306" y="364331"/>
                </a:lnTo>
                <a:lnTo>
                  <a:pt x="735806" y="402431"/>
                </a:lnTo>
                <a:lnTo>
                  <a:pt x="542925" y="426243"/>
                </a:lnTo>
                <a:lnTo>
                  <a:pt x="252412" y="447675"/>
                </a:lnTo>
                <a:lnTo>
                  <a:pt x="195262" y="447675"/>
                </a:lnTo>
                <a:lnTo>
                  <a:pt x="0" y="366712"/>
                </a:lnTo>
                <a:lnTo>
                  <a:pt x="92869" y="228600"/>
                </a:lnTo>
                <a:lnTo>
                  <a:pt x="278606" y="269081"/>
                </a:lnTo>
                <a:lnTo>
                  <a:pt x="733425" y="221456"/>
                </a:lnTo>
                <a:lnTo>
                  <a:pt x="919162" y="209550"/>
                </a:lnTo>
                <a:lnTo>
                  <a:pt x="1316831" y="111918"/>
                </a:lnTo>
                <a:lnTo>
                  <a:pt x="1383506" y="61912"/>
                </a:lnTo>
                <a:lnTo>
                  <a:pt x="1443037" y="4762"/>
                </a:lnTo>
                <a:lnTo>
                  <a:pt x="1459706" y="0"/>
                </a:lnTo>
                <a:lnTo>
                  <a:pt x="1500187" y="7143"/>
                </a:lnTo>
                <a:lnTo>
                  <a:pt x="1554956" y="26193"/>
                </a:lnTo>
                <a:lnTo>
                  <a:pt x="1607344" y="57150"/>
                </a:lnTo>
                <a:lnTo>
                  <a:pt x="1659731" y="92868"/>
                </a:lnTo>
                <a:lnTo>
                  <a:pt x="1697831" y="121443"/>
                </a:lnTo>
                <a:lnTo>
                  <a:pt x="1728787" y="152400"/>
                </a:lnTo>
                <a:lnTo>
                  <a:pt x="1738312" y="166687"/>
                </a:lnTo>
                <a:lnTo>
                  <a:pt x="1740694" y="180975"/>
                </a:lnTo>
                <a:lnTo>
                  <a:pt x="1735931" y="209550"/>
                </a:lnTo>
                <a:lnTo>
                  <a:pt x="1719262" y="233362"/>
                </a:lnTo>
                <a:lnTo>
                  <a:pt x="1676400" y="254793"/>
                </a:lnTo>
                <a:lnTo>
                  <a:pt x="1450181" y="302418"/>
                </a:lnTo>
                <a:lnTo>
                  <a:pt x="1240631" y="335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4D153C-6491-4957-BAC5-7599EFC0E9BC}"/>
              </a:ext>
            </a:extLst>
          </p:cNvPr>
          <p:cNvSpPr/>
          <p:nvPr/>
        </p:nvSpPr>
        <p:spPr>
          <a:xfrm>
            <a:off x="5957889" y="4275139"/>
            <a:ext cx="2547937" cy="561975"/>
          </a:xfrm>
          <a:custGeom>
            <a:avLst/>
            <a:gdLst>
              <a:gd name="connsiteX0" fmla="*/ 1864518 w 2547937"/>
              <a:gd name="connsiteY0" fmla="*/ 280987 h 561975"/>
              <a:gd name="connsiteX1" fmla="*/ 1438275 w 2547937"/>
              <a:gd name="connsiteY1" fmla="*/ 345281 h 561975"/>
              <a:gd name="connsiteX2" fmla="*/ 1252537 w 2547937"/>
              <a:gd name="connsiteY2" fmla="*/ 376237 h 561975"/>
              <a:gd name="connsiteX3" fmla="*/ 995362 w 2547937"/>
              <a:gd name="connsiteY3" fmla="*/ 421481 h 561975"/>
              <a:gd name="connsiteX4" fmla="*/ 752475 w 2547937"/>
              <a:gd name="connsiteY4" fmla="*/ 471487 h 561975"/>
              <a:gd name="connsiteX5" fmla="*/ 471487 w 2547937"/>
              <a:gd name="connsiteY5" fmla="*/ 540544 h 561975"/>
              <a:gd name="connsiteX6" fmla="*/ 397668 w 2547937"/>
              <a:gd name="connsiteY6" fmla="*/ 561975 h 561975"/>
              <a:gd name="connsiteX7" fmla="*/ 357187 w 2547937"/>
              <a:gd name="connsiteY7" fmla="*/ 554831 h 561975"/>
              <a:gd name="connsiteX8" fmla="*/ 280987 w 2547937"/>
              <a:gd name="connsiteY8" fmla="*/ 531019 h 561975"/>
              <a:gd name="connsiteX9" fmla="*/ 180975 w 2547937"/>
              <a:gd name="connsiteY9" fmla="*/ 476250 h 561975"/>
              <a:gd name="connsiteX10" fmla="*/ 121443 w 2547937"/>
              <a:gd name="connsiteY10" fmla="*/ 433387 h 561975"/>
              <a:gd name="connsiteX11" fmla="*/ 30956 w 2547937"/>
              <a:gd name="connsiteY11" fmla="*/ 357187 h 561975"/>
              <a:gd name="connsiteX12" fmla="*/ 9525 w 2547937"/>
              <a:gd name="connsiteY12" fmla="*/ 333375 h 561975"/>
              <a:gd name="connsiteX13" fmla="*/ 0 w 2547937"/>
              <a:gd name="connsiteY13" fmla="*/ 302419 h 561975"/>
              <a:gd name="connsiteX14" fmla="*/ 7143 w 2547937"/>
              <a:gd name="connsiteY14" fmla="*/ 283369 h 561975"/>
              <a:gd name="connsiteX15" fmla="*/ 21431 w 2547937"/>
              <a:gd name="connsiteY15" fmla="*/ 278606 h 561975"/>
              <a:gd name="connsiteX16" fmla="*/ 52387 w 2547937"/>
              <a:gd name="connsiteY16" fmla="*/ 285750 h 561975"/>
              <a:gd name="connsiteX17" fmla="*/ 107156 w 2547937"/>
              <a:gd name="connsiteY17" fmla="*/ 307181 h 561975"/>
              <a:gd name="connsiteX18" fmla="*/ 197643 w 2547937"/>
              <a:gd name="connsiteY18" fmla="*/ 328612 h 561975"/>
              <a:gd name="connsiteX19" fmla="*/ 323850 w 2547937"/>
              <a:gd name="connsiteY19" fmla="*/ 338137 h 561975"/>
              <a:gd name="connsiteX20" fmla="*/ 376237 w 2547937"/>
              <a:gd name="connsiteY20" fmla="*/ 338137 h 561975"/>
              <a:gd name="connsiteX21" fmla="*/ 764381 w 2547937"/>
              <a:gd name="connsiteY21" fmla="*/ 273844 h 561975"/>
              <a:gd name="connsiteX22" fmla="*/ 1254918 w 2547937"/>
              <a:gd name="connsiteY22" fmla="*/ 195262 h 561975"/>
              <a:gd name="connsiteX23" fmla="*/ 1443037 w 2547937"/>
              <a:gd name="connsiteY23" fmla="*/ 164306 h 561975"/>
              <a:gd name="connsiteX24" fmla="*/ 1778793 w 2547937"/>
              <a:gd name="connsiteY24" fmla="*/ 114300 h 561975"/>
              <a:gd name="connsiteX25" fmla="*/ 2035968 w 2547937"/>
              <a:gd name="connsiteY25" fmla="*/ 88106 h 561975"/>
              <a:gd name="connsiteX26" fmla="*/ 2124075 w 2547937"/>
              <a:gd name="connsiteY26" fmla="*/ 33337 h 561975"/>
              <a:gd name="connsiteX27" fmla="*/ 2183606 w 2547937"/>
              <a:gd name="connsiteY27" fmla="*/ 2381 h 561975"/>
              <a:gd name="connsiteX28" fmla="*/ 2205037 w 2547937"/>
              <a:gd name="connsiteY28" fmla="*/ 0 h 561975"/>
              <a:gd name="connsiteX29" fmla="*/ 2257425 w 2547937"/>
              <a:gd name="connsiteY29" fmla="*/ 11906 h 561975"/>
              <a:gd name="connsiteX30" fmla="*/ 2328862 w 2547937"/>
              <a:gd name="connsiteY30" fmla="*/ 33337 h 561975"/>
              <a:gd name="connsiteX31" fmla="*/ 2388393 w 2547937"/>
              <a:gd name="connsiteY31" fmla="*/ 59531 h 561975"/>
              <a:gd name="connsiteX32" fmla="*/ 2464593 w 2547937"/>
              <a:gd name="connsiteY32" fmla="*/ 97631 h 561975"/>
              <a:gd name="connsiteX33" fmla="*/ 2497931 w 2547937"/>
              <a:gd name="connsiteY33" fmla="*/ 116681 h 561975"/>
              <a:gd name="connsiteX34" fmla="*/ 2512218 w 2547937"/>
              <a:gd name="connsiteY34" fmla="*/ 130969 h 561975"/>
              <a:gd name="connsiteX35" fmla="*/ 2531268 w 2547937"/>
              <a:gd name="connsiteY35" fmla="*/ 152400 h 561975"/>
              <a:gd name="connsiteX36" fmla="*/ 2543175 w 2547937"/>
              <a:gd name="connsiteY36" fmla="*/ 178594 h 561975"/>
              <a:gd name="connsiteX37" fmla="*/ 2547937 w 2547937"/>
              <a:gd name="connsiteY37" fmla="*/ 204787 h 561975"/>
              <a:gd name="connsiteX38" fmla="*/ 2538412 w 2547937"/>
              <a:gd name="connsiteY38" fmla="*/ 228600 h 561975"/>
              <a:gd name="connsiteX39" fmla="*/ 2516981 w 2547937"/>
              <a:gd name="connsiteY39" fmla="*/ 250031 h 561975"/>
              <a:gd name="connsiteX40" fmla="*/ 2483643 w 2547937"/>
              <a:gd name="connsiteY40" fmla="*/ 266700 h 561975"/>
              <a:gd name="connsiteX41" fmla="*/ 2452687 w 2547937"/>
              <a:gd name="connsiteY41" fmla="*/ 266700 h 561975"/>
              <a:gd name="connsiteX42" fmla="*/ 2300287 w 2547937"/>
              <a:gd name="connsiteY42" fmla="*/ 252412 h 561975"/>
              <a:gd name="connsiteX43" fmla="*/ 2133600 w 2547937"/>
              <a:gd name="connsiteY43" fmla="*/ 247650 h 561975"/>
              <a:gd name="connsiteX44" fmla="*/ 1864518 w 2547937"/>
              <a:gd name="connsiteY44" fmla="*/ 280987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47937" h="561975">
                <a:moveTo>
                  <a:pt x="1864518" y="280987"/>
                </a:moveTo>
                <a:lnTo>
                  <a:pt x="1438275" y="345281"/>
                </a:lnTo>
                <a:lnTo>
                  <a:pt x="1252537" y="376237"/>
                </a:lnTo>
                <a:lnTo>
                  <a:pt x="995362" y="421481"/>
                </a:lnTo>
                <a:lnTo>
                  <a:pt x="752475" y="471487"/>
                </a:lnTo>
                <a:lnTo>
                  <a:pt x="471487" y="540544"/>
                </a:lnTo>
                <a:lnTo>
                  <a:pt x="397668" y="561975"/>
                </a:lnTo>
                <a:lnTo>
                  <a:pt x="357187" y="554831"/>
                </a:lnTo>
                <a:lnTo>
                  <a:pt x="280987" y="531019"/>
                </a:lnTo>
                <a:lnTo>
                  <a:pt x="180975" y="476250"/>
                </a:lnTo>
                <a:lnTo>
                  <a:pt x="121443" y="433387"/>
                </a:lnTo>
                <a:lnTo>
                  <a:pt x="30956" y="357187"/>
                </a:lnTo>
                <a:lnTo>
                  <a:pt x="9525" y="333375"/>
                </a:lnTo>
                <a:lnTo>
                  <a:pt x="0" y="302419"/>
                </a:lnTo>
                <a:lnTo>
                  <a:pt x="7143" y="283369"/>
                </a:lnTo>
                <a:lnTo>
                  <a:pt x="21431" y="278606"/>
                </a:lnTo>
                <a:lnTo>
                  <a:pt x="52387" y="285750"/>
                </a:lnTo>
                <a:lnTo>
                  <a:pt x="107156" y="307181"/>
                </a:lnTo>
                <a:lnTo>
                  <a:pt x="197643" y="328612"/>
                </a:lnTo>
                <a:lnTo>
                  <a:pt x="323850" y="338137"/>
                </a:lnTo>
                <a:lnTo>
                  <a:pt x="376237" y="338137"/>
                </a:lnTo>
                <a:lnTo>
                  <a:pt x="764381" y="273844"/>
                </a:lnTo>
                <a:lnTo>
                  <a:pt x="1254918" y="195262"/>
                </a:lnTo>
                <a:lnTo>
                  <a:pt x="1443037" y="164306"/>
                </a:lnTo>
                <a:lnTo>
                  <a:pt x="1778793" y="114300"/>
                </a:lnTo>
                <a:lnTo>
                  <a:pt x="2035968" y="88106"/>
                </a:lnTo>
                <a:lnTo>
                  <a:pt x="2124075" y="33337"/>
                </a:lnTo>
                <a:lnTo>
                  <a:pt x="2183606" y="2381"/>
                </a:lnTo>
                <a:lnTo>
                  <a:pt x="2205037" y="0"/>
                </a:lnTo>
                <a:lnTo>
                  <a:pt x="2257425" y="11906"/>
                </a:lnTo>
                <a:lnTo>
                  <a:pt x="2328862" y="33337"/>
                </a:lnTo>
                <a:lnTo>
                  <a:pt x="2388393" y="59531"/>
                </a:lnTo>
                <a:lnTo>
                  <a:pt x="2464593" y="97631"/>
                </a:lnTo>
                <a:lnTo>
                  <a:pt x="2497931" y="116681"/>
                </a:lnTo>
                <a:lnTo>
                  <a:pt x="2512218" y="130969"/>
                </a:lnTo>
                <a:lnTo>
                  <a:pt x="2531268" y="152400"/>
                </a:lnTo>
                <a:lnTo>
                  <a:pt x="2543175" y="178594"/>
                </a:lnTo>
                <a:lnTo>
                  <a:pt x="2547937" y="204787"/>
                </a:lnTo>
                <a:lnTo>
                  <a:pt x="2538412" y="228600"/>
                </a:lnTo>
                <a:lnTo>
                  <a:pt x="2516981" y="250031"/>
                </a:lnTo>
                <a:lnTo>
                  <a:pt x="2483643" y="266700"/>
                </a:lnTo>
                <a:lnTo>
                  <a:pt x="2452687" y="266700"/>
                </a:lnTo>
                <a:lnTo>
                  <a:pt x="2300287" y="252412"/>
                </a:lnTo>
                <a:lnTo>
                  <a:pt x="2133600" y="247650"/>
                </a:lnTo>
                <a:lnTo>
                  <a:pt x="1864518" y="2809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9C88C64-4F4B-42C4-90AE-F7E0308D8EC3}"/>
              </a:ext>
            </a:extLst>
          </p:cNvPr>
          <p:cNvSpPr/>
          <p:nvPr/>
        </p:nvSpPr>
        <p:spPr>
          <a:xfrm rot="16200000">
            <a:off x="5885658" y="4328320"/>
            <a:ext cx="2713037" cy="466725"/>
          </a:xfrm>
          <a:custGeom>
            <a:avLst/>
            <a:gdLst>
              <a:gd name="connsiteX0" fmla="*/ 1728788 w 2712244"/>
              <a:gd name="connsiteY0" fmla="*/ 416719 h 466725"/>
              <a:gd name="connsiteX1" fmla="*/ 478632 w 2712244"/>
              <a:gd name="connsiteY1" fmla="*/ 421481 h 466725"/>
              <a:gd name="connsiteX2" fmla="*/ 342900 w 2712244"/>
              <a:gd name="connsiteY2" fmla="*/ 419100 h 466725"/>
              <a:gd name="connsiteX3" fmla="*/ 288132 w 2712244"/>
              <a:gd name="connsiteY3" fmla="*/ 414338 h 466725"/>
              <a:gd name="connsiteX4" fmla="*/ 250032 w 2712244"/>
              <a:gd name="connsiteY4" fmla="*/ 409575 h 466725"/>
              <a:gd name="connsiteX5" fmla="*/ 192882 w 2712244"/>
              <a:gd name="connsiteY5" fmla="*/ 397669 h 466725"/>
              <a:gd name="connsiteX6" fmla="*/ 126207 w 2712244"/>
              <a:gd name="connsiteY6" fmla="*/ 373856 h 466725"/>
              <a:gd name="connsiteX7" fmla="*/ 85725 w 2712244"/>
              <a:gd name="connsiteY7" fmla="*/ 354806 h 466725"/>
              <a:gd name="connsiteX8" fmla="*/ 42863 w 2712244"/>
              <a:gd name="connsiteY8" fmla="*/ 330994 h 466725"/>
              <a:gd name="connsiteX9" fmla="*/ 11907 w 2712244"/>
              <a:gd name="connsiteY9" fmla="*/ 307181 h 466725"/>
              <a:gd name="connsiteX10" fmla="*/ 2382 w 2712244"/>
              <a:gd name="connsiteY10" fmla="*/ 295275 h 466725"/>
              <a:gd name="connsiteX11" fmla="*/ 0 w 2712244"/>
              <a:gd name="connsiteY11" fmla="*/ 273844 h 466725"/>
              <a:gd name="connsiteX12" fmla="*/ 7144 w 2712244"/>
              <a:gd name="connsiteY12" fmla="*/ 250031 h 466725"/>
              <a:gd name="connsiteX13" fmla="*/ 33338 w 2712244"/>
              <a:gd name="connsiteY13" fmla="*/ 223838 h 466725"/>
              <a:gd name="connsiteX14" fmla="*/ 76200 w 2712244"/>
              <a:gd name="connsiteY14" fmla="*/ 202406 h 466725"/>
              <a:gd name="connsiteX15" fmla="*/ 128588 w 2712244"/>
              <a:gd name="connsiteY15" fmla="*/ 183356 h 466725"/>
              <a:gd name="connsiteX16" fmla="*/ 192882 w 2712244"/>
              <a:gd name="connsiteY16" fmla="*/ 169069 h 466725"/>
              <a:gd name="connsiteX17" fmla="*/ 295275 w 2712244"/>
              <a:gd name="connsiteY17" fmla="*/ 157163 h 466725"/>
              <a:gd name="connsiteX18" fmla="*/ 440532 w 2712244"/>
              <a:gd name="connsiteY18" fmla="*/ 152400 h 466725"/>
              <a:gd name="connsiteX19" fmla="*/ 640557 w 2712244"/>
              <a:gd name="connsiteY19" fmla="*/ 157163 h 466725"/>
              <a:gd name="connsiteX20" fmla="*/ 985838 w 2712244"/>
              <a:gd name="connsiteY20" fmla="*/ 166688 h 466725"/>
              <a:gd name="connsiteX21" fmla="*/ 1271588 w 2712244"/>
              <a:gd name="connsiteY21" fmla="*/ 173831 h 466725"/>
              <a:gd name="connsiteX22" fmla="*/ 1421607 w 2712244"/>
              <a:gd name="connsiteY22" fmla="*/ 173831 h 466725"/>
              <a:gd name="connsiteX23" fmla="*/ 1916907 w 2712244"/>
              <a:gd name="connsiteY23" fmla="*/ 173831 h 466725"/>
              <a:gd name="connsiteX24" fmla="*/ 2078832 w 2712244"/>
              <a:gd name="connsiteY24" fmla="*/ 173831 h 466725"/>
              <a:gd name="connsiteX25" fmla="*/ 2395538 w 2712244"/>
              <a:gd name="connsiteY25" fmla="*/ 169069 h 466725"/>
              <a:gd name="connsiteX26" fmla="*/ 2469357 w 2712244"/>
              <a:gd name="connsiteY26" fmla="*/ 161925 h 466725"/>
              <a:gd name="connsiteX27" fmla="*/ 2505075 w 2712244"/>
              <a:gd name="connsiteY27" fmla="*/ 150019 h 466725"/>
              <a:gd name="connsiteX28" fmla="*/ 2540794 w 2712244"/>
              <a:gd name="connsiteY28" fmla="*/ 126206 h 466725"/>
              <a:gd name="connsiteX29" fmla="*/ 2590800 w 2712244"/>
              <a:gd name="connsiteY29" fmla="*/ 83344 h 466725"/>
              <a:gd name="connsiteX30" fmla="*/ 2640807 w 2712244"/>
              <a:gd name="connsiteY30" fmla="*/ 26194 h 466725"/>
              <a:gd name="connsiteX31" fmla="*/ 2659857 w 2712244"/>
              <a:gd name="connsiteY31" fmla="*/ 9525 h 466725"/>
              <a:gd name="connsiteX32" fmla="*/ 2678907 w 2712244"/>
              <a:gd name="connsiteY32" fmla="*/ 0 h 466725"/>
              <a:gd name="connsiteX33" fmla="*/ 2688432 w 2712244"/>
              <a:gd name="connsiteY33" fmla="*/ 0 h 466725"/>
              <a:gd name="connsiteX34" fmla="*/ 2695575 w 2712244"/>
              <a:gd name="connsiteY34" fmla="*/ 9525 h 466725"/>
              <a:gd name="connsiteX35" fmla="*/ 2702719 w 2712244"/>
              <a:gd name="connsiteY35" fmla="*/ 45244 h 466725"/>
              <a:gd name="connsiteX36" fmla="*/ 2712244 w 2712244"/>
              <a:gd name="connsiteY36" fmla="*/ 126206 h 466725"/>
              <a:gd name="connsiteX37" fmla="*/ 2712244 w 2712244"/>
              <a:gd name="connsiteY37" fmla="*/ 178594 h 466725"/>
              <a:gd name="connsiteX38" fmla="*/ 2705100 w 2712244"/>
              <a:gd name="connsiteY38" fmla="*/ 230981 h 466725"/>
              <a:gd name="connsiteX39" fmla="*/ 2678907 w 2712244"/>
              <a:gd name="connsiteY39" fmla="*/ 307181 h 466725"/>
              <a:gd name="connsiteX40" fmla="*/ 2650332 w 2712244"/>
              <a:gd name="connsiteY40" fmla="*/ 376238 h 466725"/>
              <a:gd name="connsiteX41" fmla="*/ 2624138 w 2712244"/>
              <a:gd name="connsiteY41" fmla="*/ 423863 h 466725"/>
              <a:gd name="connsiteX42" fmla="*/ 2602707 w 2712244"/>
              <a:gd name="connsiteY42" fmla="*/ 445294 h 466725"/>
              <a:gd name="connsiteX43" fmla="*/ 2578894 w 2712244"/>
              <a:gd name="connsiteY43" fmla="*/ 461963 h 466725"/>
              <a:gd name="connsiteX44" fmla="*/ 2555082 w 2712244"/>
              <a:gd name="connsiteY44" fmla="*/ 466725 h 466725"/>
              <a:gd name="connsiteX45" fmla="*/ 2524125 w 2712244"/>
              <a:gd name="connsiteY45" fmla="*/ 461963 h 466725"/>
              <a:gd name="connsiteX46" fmla="*/ 2497932 w 2712244"/>
              <a:gd name="connsiteY46" fmla="*/ 447675 h 466725"/>
              <a:gd name="connsiteX47" fmla="*/ 2459832 w 2712244"/>
              <a:gd name="connsiteY47" fmla="*/ 438150 h 466725"/>
              <a:gd name="connsiteX48" fmla="*/ 2405063 w 2712244"/>
              <a:gd name="connsiteY48" fmla="*/ 426244 h 466725"/>
              <a:gd name="connsiteX49" fmla="*/ 2307432 w 2712244"/>
              <a:gd name="connsiteY49" fmla="*/ 416719 h 466725"/>
              <a:gd name="connsiteX50" fmla="*/ 2090738 w 2712244"/>
              <a:gd name="connsiteY50" fmla="*/ 421481 h 466725"/>
              <a:gd name="connsiteX51" fmla="*/ 1728788 w 2712244"/>
              <a:gd name="connsiteY51" fmla="*/ 41671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12244" h="466725">
                <a:moveTo>
                  <a:pt x="1728788" y="416719"/>
                </a:moveTo>
                <a:lnTo>
                  <a:pt x="478632" y="421481"/>
                </a:lnTo>
                <a:lnTo>
                  <a:pt x="342900" y="419100"/>
                </a:lnTo>
                <a:lnTo>
                  <a:pt x="288132" y="414338"/>
                </a:lnTo>
                <a:lnTo>
                  <a:pt x="250032" y="409575"/>
                </a:lnTo>
                <a:lnTo>
                  <a:pt x="192882" y="397669"/>
                </a:lnTo>
                <a:lnTo>
                  <a:pt x="126207" y="373856"/>
                </a:lnTo>
                <a:lnTo>
                  <a:pt x="85725" y="354806"/>
                </a:lnTo>
                <a:lnTo>
                  <a:pt x="42863" y="330994"/>
                </a:lnTo>
                <a:lnTo>
                  <a:pt x="11907" y="307181"/>
                </a:lnTo>
                <a:lnTo>
                  <a:pt x="2382" y="295275"/>
                </a:lnTo>
                <a:lnTo>
                  <a:pt x="0" y="273844"/>
                </a:lnTo>
                <a:lnTo>
                  <a:pt x="7144" y="250031"/>
                </a:lnTo>
                <a:lnTo>
                  <a:pt x="33338" y="223838"/>
                </a:lnTo>
                <a:lnTo>
                  <a:pt x="76200" y="202406"/>
                </a:lnTo>
                <a:lnTo>
                  <a:pt x="128588" y="183356"/>
                </a:lnTo>
                <a:lnTo>
                  <a:pt x="192882" y="169069"/>
                </a:lnTo>
                <a:lnTo>
                  <a:pt x="295275" y="157163"/>
                </a:lnTo>
                <a:lnTo>
                  <a:pt x="440532" y="152400"/>
                </a:lnTo>
                <a:lnTo>
                  <a:pt x="640557" y="157163"/>
                </a:lnTo>
                <a:lnTo>
                  <a:pt x="985838" y="166688"/>
                </a:lnTo>
                <a:lnTo>
                  <a:pt x="1271588" y="173831"/>
                </a:lnTo>
                <a:lnTo>
                  <a:pt x="1421607" y="173831"/>
                </a:lnTo>
                <a:lnTo>
                  <a:pt x="1916907" y="173831"/>
                </a:lnTo>
                <a:lnTo>
                  <a:pt x="2078832" y="173831"/>
                </a:lnTo>
                <a:lnTo>
                  <a:pt x="2395538" y="169069"/>
                </a:lnTo>
                <a:lnTo>
                  <a:pt x="2469357" y="161925"/>
                </a:lnTo>
                <a:lnTo>
                  <a:pt x="2505075" y="150019"/>
                </a:lnTo>
                <a:lnTo>
                  <a:pt x="2540794" y="126206"/>
                </a:lnTo>
                <a:lnTo>
                  <a:pt x="2590800" y="83344"/>
                </a:lnTo>
                <a:lnTo>
                  <a:pt x="2640807" y="26194"/>
                </a:lnTo>
                <a:lnTo>
                  <a:pt x="2659857" y="9525"/>
                </a:lnTo>
                <a:lnTo>
                  <a:pt x="2678907" y="0"/>
                </a:lnTo>
                <a:lnTo>
                  <a:pt x="2688432" y="0"/>
                </a:lnTo>
                <a:lnTo>
                  <a:pt x="2695575" y="9525"/>
                </a:lnTo>
                <a:lnTo>
                  <a:pt x="2702719" y="45244"/>
                </a:lnTo>
                <a:lnTo>
                  <a:pt x="2712244" y="126206"/>
                </a:lnTo>
                <a:lnTo>
                  <a:pt x="2712244" y="178594"/>
                </a:lnTo>
                <a:lnTo>
                  <a:pt x="2705100" y="230981"/>
                </a:lnTo>
                <a:lnTo>
                  <a:pt x="2678907" y="307181"/>
                </a:lnTo>
                <a:lnTo>
                  <a:pt x="2650332" y="376238"/>
                </a:lnTo>
                <a:lnTo>
                  <a:pt x="2624138" y="423863"/>
                </a:lnTo>
                <a:lnTo>
                  <a:pt x="2602707" y="445294"/>
                </a:lnTo>
                <a:lnTo>
                  <a:pt x="2578894" y="461963"/>
                </a:lnTo>
                <a:lnTo>
                  <a:pt x="2555082" y="466725"/>
                </a:lnTo>
                <a:lnTo>
                  <a:pt x="2524125" y="461963"/>
                </a:lnTo>
                <a:lnTo>
                  <a:pt x="2497932" y="447675"/>
                </a:lnTo>
                <a:lnTo>
                  <a:pt x="2459832" y="438150"/>
                </a:lnTo>
                <a:lnTo>
                  <a:pt x="2405063" y="426244"/>
                </a:lnTo>
                <a:lnTo>
                  <a:pt x="2307432" y="416719"/>
                </a:lnTo>
                <a:lnTo>
                  <a:pt x="2090738" y="421481"/>
                </a:lnTo>
                <a:lnTo>
                  <a:pt x="1728788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7A8C82D5-D2EB-4255-A9D7-179059B47D99}"/>
              </a:ext>
            </a:extLst>
          </p:cNvPr>
          <p:cNvGrpSpPr/>
          <p:nvPr/>
        </p:nvGrpSpPr>
        <p:grpSpPr>
          <a:xfrm>
            <a:off x="3748088" y="1423988"/>
            <a:ext cx="4757738" cy="4543425"/>
            <a:chOff x="3748088" y="1423988"/>
            <a:chExt cx="4757738" cy="45434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1C6AAD4-7BFA-45AD-868F-D55682FB63E2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CC633420-924A-4502-B7BE-3467E6DEFE07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AAF9CFEE-5484-43D0-BB4B-3DA4D344A0F1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23FD6AA-0289-4DAA-94C8-7307DFF81AFC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C6659E42-422D-4BCF-B17F-5921C4907EBD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3ABFB238-DD92-497A-82A2-9C444432C9BF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978F00BE-F457-4583-ABC2-429AEE4D0E05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70E5BD40-E801-4ED1-8654-D7664EF6B258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2B05B98B-EAD9-465F-8BE8-2B062AF359C6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0A38CD41-792D-4265-8746-C9B8E2A86232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33FDC833-824D-4348-B168-BBE10D01689C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6008840C-530D-4937-8EFA-EF667527C552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BF8EF550-831E-4C5A-A0D2-CB69727D9E56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98F2DC25-11D0-4F8F-BB5C-C075B6FB4838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9FCEF894-AA9E-4EDF-BB88-B641722061CF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FC720A04-522D-4D9E-81DC-51C6D49BFFBE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93F1A72F-5A99-4CB1-80ED-FE82A22F12AB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53C32CDB-263D-49E0-B815-7552527B7FC6}"/>
              </a:ext>
            </a:extLst>
          </p:cNvPr>
          <p:cNvGrpSpPr/>
          <p:nvPr/>
        </p:nvGrpSpPr>
        <p:grpSpPr>
          <a:xfrm>
            <a:off x="3748959" y="1423988"/>
            <a:ext cx="4757738" cy="4543425"/>
            <a:chOff x="3748088" y="1423988"/>
            <a:chExt cx="4757738" cy="4543425"/>
          </a:xfrm>
          <a:solidFill>
            <a:schemeClr val="tx1"/>
          </a:solidFill>
        </p:grpSpPr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51E703C4-7851-4D64-92C8-5F2AAF80F0A6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6B3CFADB-C6A6-4B77-A489-81643FD9EC75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E79A062B-C274-41DB-B8B6-28184CE1CDE0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01E59D21-C3F6-4EC6-9CCA-CE38AC628E69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307A348F-D2B6-450E-9731-ED68FF9758F6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529F0777-17D1-4A81-AF5F-12A989D267A3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988F5419-0CD3-4559-9269-FACF1811ACB0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42DD5E38-4C97-496F-B356-62ECF12FE16B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4FE1C79C-72D7-4045-9EF3-16259FD74A2E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45B2C5A2-E7B6-4B8C-A444-1F0962C825C2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CEC00362-FD6A-4CE1-84FA-B33D71A4A2C9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7542226B-DA9F-4D76-8322-76A6A7B72103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9025E2A7-06C2-4A3F-9D2D-6A2496A4A234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2DC87AF1-C9F5-495D-8599-8640B335B3D3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CD31D0EA-2449-448D-8C6C-4D3313EC2FBD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20A7F4B4-C84C-4EAB-AE4C-DD898B8E8637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7">
              <a:extLst>
                <a:ext uri="{FF2B5EF4-FFF2-40B4-BE49-F238E27FC236}">
                  <a16:creationId xmlns:a16="http://schemas.microsoft.com/office/drawing/2014/main" id="{E95EFF36-E543-4F84-B6F8-A9B8BCFA8AF6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0344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477289A-D2AE-40D8-9F65-6DD0A0213523}"/>
              </a:ext>
            </a:extLst>
          </p:cNvPr>
          <p:cNvSpPr/>
          <p:nvPr/>
        </p:nvSpPr>
        <p:spPr>
          <a:xfrm>
            <a:off x="4160840" y="1814514"/>
            <a:ext cx="901700" cy="619125"/>
          </a:xfrm>
          <a:custGeom>
            <a:avLst/>
            <a:gdLst>
              <a:gd name="connsiteX0" fmla="*/ 371475 w 902494"/>
              <a:gd name="connsiteY0" fmla="*/ 509587 h 619125"/>
              <a:gd name="connsiteX1" fmla="*/ 309562 w 902494"/>
              <a:gd name="connsiteY1" fmla="*/ 464343 h 619125"/>
              <a:gd name="connsiteX2" fmla="*/ 271462 w 902494"/>
              <a:gd name="connsiteY2" fmla="*/ 431006 h 619125"/>
              <a:gd name="connsiteX3" fmla="*/ 228600 w 902494"/>
              <a:gd name="connsiteY3" fmla="*/ 383381 h 619125"/>
              <a:gd name="connsiteX4" fmla="*/ 185737 w 902494"/>
              <a:gd name="connsiteY4" fmla="*/ 335756 h 619125"/>
              <a:gd name="connsiteX5" fmla="*/ 140494 w 902494"/>
              <a:gd name="connsiteY5" fmla="*/ 278606 h 619125"/>
              <a:gd name="connsiteX6" fmla="*/ 88106 w 902494"/>
              <a:gd name="connsiteY6" fmla="*/ 204787 h 619125"/>
              <a:gd name="connsiteX7" fmla="*/ 45244 w 902494"/>
              <a:gd name="connsiteY7" fmla="*/ 138112 h 619125"/>
              <a:gd name="connsiteX8" fmla="*/ 14287 w 902494"/>
              <a:gd name="connsiteY8" fmla="*/ 90487 h 619125"/>
              <a:gd name="connsiteX9" fmla="*/ 4762 w 902494"/>
              <a:gd name="connsiteY9" fmla="*/ 69056 h 619125"/>
              <a:gd name="connsiteX10" fmla="*/ 0 w 902494"/>
              <a:gd name="connsiteY10" fmla="*/ 33337 h 619125"/>
              <a:gd name="connsiteX11" fmla="*/ 2381 w 902494"/>
              <a:gd name="connsiteY11" fmla="*/ 19050 h 619125"/>
              <a:gd name="connsiteX12" fmla="*/ 7144 w 902494"/>
              <a:gd name="connsiteY12" fmla="*/ 4762 h 619125"/>
              <a:gd name="connsiteX13" fmla="*/ 16669 w 902494"/>
              <a:gd name="connsiteY13" fmla="*/ 0 h 619125"/>
              <a:gd name="connsiteX14" fmla="*/ 35719 w 902494"/>
              <a:gd name="connsiteY14" fmla="*/ 0 h 619125"/>
              <a:gd name="connsiteX15" fmla="*/ 61912 w 902494"/>
              <a:gd name="connsiteY15" fmla="*/ 16668 h 619125"/>
              <a:gd name="connsiteX16" fmla="*/ 111919 w 902494"/>
              <a:gd name="connsiteY16" fmla="*/ 57150 h 619125"/>
              <a:gd name="connsiteX17" fmla="*/ 161925 w 902494"/>
              <a:gd name="connsiteY17" fmla="*/ 92868 h 619125"/>
              <a:gd name="connsiteX18" fmla="*/ 221456 w 902494"/>
              <a:gd name="connsiteY18" fmla="*/ 128587 h 619125"/>
              <a:gd name="connsiteX19" fmla="*/ 288131 w 902494"/>
              <a:gd name="connsiteY19" fmla="*/ 164306 h 619125"/>
              <a:gd name="connsiteX20" fmla="*/ 352425 w 902494"/>
              <a:gd name="connsiteY20" fmla="*/ 195262 h 619125"/>
              <a:gd name="connsiteX21" fmla="*/ 426244 w 902494"/>
              <a:gd name="connsiteY21" fmla="*/ 223837 h 619125"/>
              <a:gd name="connsiteX22" fmla="*/ 519112 w 902494"/>
              <a:gd name="connsiteY22" fmla="*/ 250031 h 619125"/>
              <a:gd name="connsiteX23" fmla="*/ 611981 w 902494"/>
              <a:gd name="connsiteY23" fmla="*/ 269081 h 619125"/>
              <a:gd name="connsiteX24" fmla="*/ 659606 w 902494"/>
              <a:gd name="connsiteY24" fmla="*/ 273843 h 619125"/>
              <a:gd name="connsiteX25" fmla="*/ 673894 w 902494"/>
              <a:gd name="connsiteY25" fmla="*/ 283368 h 619125"/>
              <a:gd name="connsiteX26" fmla="*/ 778669 w 902494"/>
              <a:gd name="connsiteY26" fmla="*/ 376237 h 619125"/>
              <a:gd name="connsiteX27" fmla="*/ 852487 w 902494"/>
              <a:gd name="connsiteY27" fmla="*/ 445293 h 619125"/>
              <a:gd name="connsiteX28" fmla="*/ 881062 w 902494"/>
              <a:gd name="connsiteY28" fmla="*/ 478631 h 619125"/>
              <a:gd name="connsiteX29" fmla="*/ 895350 w 902494"/>
              <a:gd name="connsiteY29" fmla="*/ 500062 h 619125"/>
              <a:gd name="connsiteX30" fmla="*/ 902494 w 902494"/>
              <a:gd name="connsiteY30" fmla="*/ 521493 h 619125"/>
              <a:gd name="connsiteX31" fmla="*/ 902494 w 902494"/>
              <a:gd name="connsiteY31" fmla="*/ 538162 h 619125"/>
              <a:gd name="connsiteX32" fmla="*/ 895350 w 902494"/>
              <a:gd name="connsiteY32" fmla="*/ 566737 h 619125"/>
              <a:gd name="connsiteX33" fmla="*/ 866775 w 902494"/>
              <a:gd name="connsiteY33" fmla="*/ 585787 h 619125"/>
              <a:gd name="connsiteX34" fmla="*/ 819150 w 902494"/>
              <a:gd name="connsiteY34" fmla="*/ 607218 h 619125"/>
              <a:gd name="connsiteX35" fmla="*/ 776287 w 902494"/>
              <a:gd name="connsiteY35" fmla="*/ 616743 h 619125"/>
              <a:gd name="connsiteX36" fmla="*/ 704850 w 902494"/>
              <a:gd name="connsiteY36" fmla="*/ 619125 h 619125"/>
              <a:gd name="connsiteX37" fmla="*/ 650081 w 902494"/>
              <a:gd name="connsiteY37" fmla="*/ 611981 h 619125"/>
              <a:gd name="connsiteX38" fmla="*/ 607219 w 902494"/>
              <a:gd name="connsiteY38" fmla="*/ 611981 h 619125"/>
              <a:gd name="connsiteX39" fmla="*/ 538162 w 902494"/>
              <a:gd name="connsiteY39" fmla="*/ 595312 h 619125"/>
              <a:gd name="connsiteX40" fmla="*/ 469106 w 902494"/>
              <a:gd name="connsiteY40" fmla="*/ 571500 h 619125"/>
              <a:gd name="connsiteX41" fmla="*/ 371475 w 902494"/>
              <a:gd name="connsiteY41" fmla="*/ 5095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2494" h="619125">
                <a:moveTo>
                  <a:pt x="371475" y="509587"/>
                </a:moveTo>
                <a:lnTo>
                  <a:pt x="309562" y="464343"/>
                </a:lnTo>
                <a:lnTo>
                  <a:pt x="271462" y="431006"/>
                </a:lnTo>
                <a:lnTo>
                  <a:pt x="228600" y="383381"/>
                </a:lnTo>
                <a:lnTo>
                  <a:pt x="185737" y="335756"/>
                </a:lnTo>
                <a:lnTo>
                  <a:pt x="140494" y="278606"/>
                </a:lnTo>
                <a:lnTo>
                  <a:pt x="88106" y="204787"/>
                </a:lnTo>
                <a:lnTo>
                  <a:pt x="45244" y="138112"/>
                </a:lnTo>
                <a:lnTo>
                  <a:pt x="14287" y="90487"/>
                </a:lnTo>
                <a:lnTo>
                  <a:pt x="4762" y="69056"/>
                </a:lnTo>
                <a:lnTo>
                  <a:pt x="0" y="33337"/>
                </a:lnTo>
                <a:lnTo>
                  <a:pt x="2381" y="19050"/>
                </a:lnTo>
                <a:lnTo>
                  <a:pt x="7144" y="4762"/>
                </a:lnTo>
                <a:lnTo>
                  <a:pt x="16669" y="0"/>
                </a:lnTo>
                <a:lnTo>
                  <a:pt x="35719" y="0"/>
                </a:lnTo>
                <a:lnTo>
                  <a:pt x="61912" y="16668"/>
                </a:lnTo>
                <a:lnTo>
                  <a:pt x="111919" y="57150"/>
                </a:lnTo>
                <a:lnTo>
                  <a:pt x="161925" y="92868"/>
                </a:lnTo>
                <a:lnTo>
                  <a:pt x="221456" y="128587"/>
                </a:lnTo>
                <a:lnTo>
                  <a:pt x="288131" y="164306"/>
                </a:lnTo>
                <a:lnTo>
                  <a:pt x="352425" y="195262"/>
                </a:lnTo>
                <a:lnTo>
                  <a:pt x="426244" y="223837"/>
                </a:lnTo>
                <a:lnTo>
                  <a:pt x="519112" y="250031"/>
                </a:lnTo>
                <a:lnTo>
                  <a:pt x="611981" y="269081"/>
                </a:lnTo>
                <a:lnTo>
                  <a:pt x="659606" y="273843"/>
                </a:lnTo>
                <a:lnTo>
                  <a:pt x="673894" y="283368"/>
                </a:lnTo>
                <a:lnTo>
                  <a:pt x="778669" y="376237"/>
                </a:lnTo>
                <a:lnTo>
                  <a:pt x="852487" y="445293"/>
                </a:lnTo>
                <a:lnTo>
                  <a:pt x="881062" y="478631"/>
                </a:lnTo>
                <a:lnTo>
                  <a:pt x="895350" y="500062"/>
                </a:lnTo>
                <a:lnTo>
                  <a:pt x="902494" y="521493"/>
                </a:lnTo>
                <a:lnTo>
                  <a:pt x="902494" y="538162"/>
                </a:lnTo>
                <a:lnTo>
                  <a:pt x="895350" y="566737"/>
                </a:lnTo>
                <a:lnTo>
                  <a:pt x="866775" y="585787"/>
                </a:lnTo>
                <a:lnTo>
                  <a:pt x="819150" y="607218"/>
                </a:lnTo>
                <a:lnTo>
                  <a:pt x="776287" y="616743"/>
                </a:lnTo>
                <a:lnTo>
                  <a:pt x="704850" y="619125"/>
                </a:lnTo>
                <a:lnTo>
                  <a:pt x="650081" y="611981"/>
                </a:lnTo>
                <a:lnTo>
                  <a:pt x="607219" y="611981"/>
                </a:lnTo>
                <a:lnTo>
                  <a:pt x="538162" y="595312"/>
                </a:lnTo>
                <a:lnTo>
                  <a:pt x="469106" y="571500"/>
                </a:lnTo>
                <a:lnTo>
                  <a:pt x="371475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E405AB-ACC1-4F0C-B3FC-5CC981F02052}"/>
              </a:ext>
            </a:extLst>
          </p:cNvPr>
          <p:cNvSpPr/>
          <p:nvPr/>
        </p:nvSpPr>
        <p:spPr>
          <a:xfrm>
            <a:off x="5600702" y="2471739"/>
            <a:ext cx="2433638" cy="511175"/>
          </a:xfrm>
          <a:custGeom>
            <a:avLst/>
            <a:gdLst>
              <a:gd name="connsiteX0" fmla="*/ 1626394 w 2433638"/>
              <a:gd name="connsiteY0" fmla="*/ 266700 h 511968"/>
              <a:gd name="connsiteX1" fmla="*/ 1307306 w 2433638"/>
              <a:gd name="connsiteY1" fmla="*/ 288131 h 511968"/>
              <a:gd name="connsiteX2" fmla="*/ 1154906 w 2433638"/>
              <a:gd name="connsiteY2" fmla="*/ 326231 h 511968"/>
              <a:gd name="connsiteX3" fmla="*/ 947738 w 2433638"/>
              <a:gd name="connsiteY3" fmla="*/ 371475 h 511968"/>
              <a:gd name="connsiteX4" fmla="*/ 757238 w 2433638"/>
              <a:gd name="connsiteY4" fmla="*/ 407193 h 511968"/>
              <a:gd name="connsiteX5" fmla="*/ 576263 w 2433638"/>
              <a:gd name="connsiteY5" fmla="*/ 440531 h 511968"/>
              <a:gd name="connsiteX6" fmla="*/ 542925 w 2433638"/>
              <a:gd name="connsiteY6" fmla="*/ 445293 h 511968"/>
              <a:gd name="connsiteX7" fmla="*/ 490538 w 2433638"/>
              <a:gd name="connsiteY7" fmla="*/ 461962 h 511968"/>
              <a:gd name="connsiteX8" fmla="*/ 419100 w 2433638"/>
              <a:gd name="connsiteY8" fmla="*/ 490537 h 511968"/>
              <a:gd name="connsiteX9" fmla="*/ 373856 w 2433638"/>
              <a:gd name="connsiteY9" fmla="*/ 511968 h 511968"/>
              <a:gd name="connsiteX10" fmla="*/ 352425 w 2433638"/>
              <a:gd name="connsiteY10" fmla="*/ 509587 h 511968"/>
              <a:gd name="connsiteX11" fmla="*/ 307181 w 2433638"/>
              <a:gd name="connsiteY11" fmla="*/ 492918 h 511968"/>
              <a:gd name="connsiteX12" fmla="*/ 226219 w 2433638"/>
              <a:gd name="connsiteY12" fmla="*/ 440531 h 511968"/>
              <a:gd name="connsiteX13" fmla="*/ 152400 w 2433638"/>
              <a:gd name="connsiteY13" fmla="*/ 376237 h 511968"/>
              <a:gd name="connsiteX14" fmla="*/ 85725 w 2433638"/>
              <a:gd name="connsiteY14" fmla="*/ 314325 h 511968"/>
              <a:gd name="connsiteX15" fmla="*/ 40481 w 2433638"/>
              <a:gd name="connsiteY15" fmla="*/ 271462 h 511968"/>
              <a:gd name="connsiteX16" fmla="*/ 23813 w 2433638"/>
              <a:gd name="connsiteY16" fmla="*/ 252412 h 511968"/>
              <a:gd name="connsiteX17" fmla="*/ 7144 w 2433638"/>
              <a:gd name="connsiteY17" fmla="*/ 221456 h 511968"/>
              <a:gd name="connsiteX18" fmla="*/ 0 w 2433638"/>
              <a:gd name="connsiteY18" fmla="*/ 192881 h 511968"/>
              <a:gd name="connsiteX19" fmla="*/ 0 w 2433638"/>
              <a:gd name="connsiteY19" fmla="*/ 176212 h 511968"/>
              <a:gd name="connsiteX20" fmla="*/ 4763 w 2433638"/>
              <a:gd name="connsiteY20" fmla="*/ 164306 h 511968"/>
              <a:gd name="connsiteX21" fmla="*/ 23813 w 2433638"/>
              <a:gd name="connsiteY21" fmla="*/ 161925 h 511968"/>
              <a:gd name="connsiteX22" fmla="*/ 54769 w 2433638"/>
              <a:gd name="connsiteY22" fmla="*/ 169068 h 511968"/>
              <a:gd name="connsiteX23" fmla="*/ 80963 w 2433638"/>
              <a:gd name="connsiteY23" fmla="*/ 183356 h 511968"/>
              <a:gd name="connsiteX24" fmla="*/ 138113 w 2433638"/>
              <a:gd name="connsiteY24" fmla="*/ 216693 h 511968"/>
              <a:gd name="connsiteX25" fmla="*/ 211931 w 2433638"/>
              <a:gd name="connsiteY25" fmla="*/ 242887 h 511968"/>
              <a:gd name="connsiteX26" fmla="*/ 285750 w 2433638"/>
              <a:gd name="connsiteY26" fmla="*/ 261937 h 511968"/>
              <a:gd name="connsiteX27" fmla="*/ 342900 w 2433638"/>
              <a:gd name="connsiteY27" fmla="*/ 269081 h 511968"/>
              <a:gd name="connsiteX28" fmla="*/ 421481 w 2433638"/>
              <a:gd name="connsiteY28" fmla="*/ 266700 h 511968"/>
              <a:gd name="connsiteX29" fmla="*/ 528638 w 2433638"/>
              <a:gd name="connsiteY29" fmla="*/ 252412 h 511968"/>
              <a:gd name="connsiteX30" fmla="*/ 859631 w 2433638"/>
              <a:gd name="connsiteY30" fmla="*/ 204787 h 511968"/>
              <a:gd name="connsiteX31" fmla="*/ 1162050 w 2433638"/>
              <a:gd name="connsiteY31" fmla="*/ 152400 h 511968"/>
              <a:gd name="connsiteX32" fmla="*/ 1309688 w 2433638"/>
              <a:gd name="connsiteY32" fmla="*/ 116681 h 511968"/>
              <a:gd name="connsiteX33" fmla="*/ 1423988 w 2433638"/>
              <a:gd name="connsiteY33" fmla="*/ 104775 h 511968"/>
              <a:gd name="connsiteX34" fmla="*/ 1612106 w 2433638"/>
              <a:gd name="connsiteY34" fmla="*/ 85725 h 511968"/>
              <a:gd name="connsiteX35" fmla="*/ 1766888 w 2433638"/>
              <a:gd name="connsiteY35" fmla="*/ 64293 h 511968"/>
              <a:gd name="connsiteX36" fmla="*/ 1874044 w 2433638"/>
              <a:gd name="connsiteY36" fmla="*/ 47625 h 511968"/>
              <a:gd name="connsiteX37" fmla="*/ 1981200 w 2433638"/>
              <a:gd name="connsiteY37" fmla="*/ 28575 h 511968"/>
              <a:gd name="connsiteX38" fmla="*/ 2097881 w 2433638"/>
              <a:gd name="connsiteY38" fmla="*/ 0 h 511968"/>
              <a:gd name="connsiteX39" fmla="*/ 2119313 w 2433638"/>
              <a:gd name="connsiteY39" fmla="*/ 0 h 511968"/>
              <a:gd name="connsiteX40" fmla="*/ 2212181 w 2433638"/>
              <a:gd name="connsiteY40" fmla="*/ 21431 h 511968"/>
              <a:gd name="connsiteX41" fmla="*/ 2300288 w 2433638"/>
              <a:gd name="connsiteY41" fmla="*/ 52387 h 511968"/>
              <a:gd name="connsiteX42" fmla="*/ 2345531 w 2433638"/>
              <a:gd name="connsiteY42" fmla="*/ 71437 h 511968"/>
              <a:gd name="connsiteX43" fmla="*/ 2393156 w 2433638"/>
              <a:gd name="connsiteY43" fmla="*/ 95250 h 511968"/>
              <a:gd name="connsiteX44" fmla="*/ 2414588 w 2433638"/>
              <a:gd name="connsiteY44" fmla="*/ 111918 h 511968"/>
              <a:gd name="connsiteX45" fmla="*/ 2426494 w 2433638"/>
              <a:gd name="connsiteY45" fmla="*/ 135731 h 511968"/>
              <a:gd name="connsiteX46" fmla="*/ 2433638 w 2433638"/>
              <a:gd name="connsiteY46" fmla="*/ 161925 h 511968"/>
              <a:gd name="connsiteX47" fmla="*/ 2428875 w 2433638"/>
              <a:gd name="connsiteY47" fmla="*/ 188118 h 511968"/>
              <a:gd name="connsiteX48" fmla="*/ 2412206 w 2433638"/>
              <a:gd name="connsiteY48" fmla="*/ 209550 h 511968"/>
              <a:gd name="connsiteX49" fmla="*/ 2374106 w 2433638"/>
              <a:gd name="connsiteY49" fmla="*/ 228600 h 511968"/>
              <a:gd name="connsiteX50" fmla="*/ 2312194 w 2433638"/>
              <a:gd name="connsiteY50" fmla="*/ 240506 h 511968"/>
              <a:gd name="connsiteX51" fmla="*/ 2124075 w 2433638"/>
              <a:gd name="connsiteY51" fmla="*/ 242887 h 511968"/>
              <a:gd name="connsiteX52" fmla="*/ 1626394 w 2433638"/>
              <a:gd name="connsiteY52" fmla="*/ 266700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33638" h="511968">
                <a:moveTo>
                  <a:pt x="1626394" y="266700"/>
                </a:moveTo>
                <a:lnTo>
                  <a:pt x="1307306" y="288131"/>
                </a:lnTo>
                <a:lnTo>
                  <a:pt x="1154906" y="326231"/>
                </a:lnTo>
                <a:lnTo>
                  <a:pt x="947738" y="371475"/>
                </a:lnTo>
                <a:lnTo>
                  <a:pt x="757238" y="407193"/>
                </a:lnTo>
                <a:lnTo>
                  <a:pt x="576263" y="440531"/>
                </a:lnTo>
                <a:lnTo>
                  <a:pt x="542925" y="445293"/>
                </a:lnTo>
                <a:lnTo>
                  <a:pt x="490538" y="461962"/>
                </a:lnTo>
                <a:lnTo>
                  <a:pt x="419100" y="490537"/>
                </a:lnTo>
                <a:lnTo>
                  <a:pt x="373856" y="511968"/>
                </a:lnTo>
                <a:lnTo>
                  <a:pt x="352425" y="509587"/>
                </a:lnTo>
                <a:lnTo>
                  <a:pt x="307181" y="492918"/>
                </a:lnTo>
                <a:lnTo>
                  <a:pt x="226219" y="440531"/>
                </a:lnTo>
                <a:lnTo>
                  <a:pt x="152400" y="376237"/>
                </a:lnTo>
                <a:lnTo>
                  <a:pt x="85725" y="314325"/>
                </a:lnTo>
                <a:lnTo>
                  <a:pt x="40481" y="271462"/>
                </a:lnTo>
                <a:lnTo>
                  <a:pt x="23813" y="252412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6212"/>
                </a:lnTo>
                <a:lnTo>
                  <a:pt x="4763" y="164306"/>
                </a:lnTo>
                <a:lnTo>
                  <a:pt x="23813" y="161925"/>
                </a:lnTo>
                <a:lnTo>
                  <a:pt x="54769" y="169068"/>
                </a:lnTo>
                <a:lnTo>
                  <a:pt x="80963" y="183356"/>
                </a:lnTo>
                <a:lnTo>
                  <a:pt x="138113" y="216693"/>
                </a:lnTo>
                <a:lnTo>
                  <a:pt x="211931" y="242887"/>
                </a:lnTo>
                <a:lnTo>
                  <a:pt x="285750" y="261937"/>
                </a:lnTo>
                <a:lnTo>
                  <a:pt x="342900" y="269081"/>
                </a:lnTo>
                <a:lnTo>
                  <a:pt x="421481" y="266700"/>
                </a:lnTo>
                <a:lnTo>
                  <a:pt x="528638" y="252412"/>
                </a:lnTo>
                <a:lnTo>
                  <a:pt x="859631" y="204787"/>
                </a:lnTo>
                <a:lnTo>
                  <a:pt x="1162050" y="152400"/>
                </a:lnTo>
                <a:lnTo>
                  <a:pt x="1309688" y="116681"/>
                </a:lnTo>
                <a:cubicBezTo>
                  <a:pt x="1347779" y="112629"/>
                  <a:pt x="1385682" y="104775"/>
                  <a:pt x="1423988" y="104775"/>
                </a:cubicBezTo>
                <a:lnTo>
                  <a:pt x="1612106" y="85725"/>
                </a:lnTo>
                <a:lnTo>
                  <a:pt x="1766888" y="64293"/>
                </a:lnTo>
                <a:lnTo>
                  <a:pt x="1874044" y="47625"/>
                </a:lnTo>
                <a:lnTo>
                  <a:pt x="1981200" y="28575"/>
                </a:lnTo>
                <a:lnTo>
                  <a:pt x="2097881" y="0"/>
                </a:lnTo>
                <a:lnTo>
                  <a:pt x="2119313" y="0"/>
                </a:lnTo>
                <a:lnTo>
                  <a:pt x="2212181" y="21431"/>
                </a:lnTo>
                <a:lnTo>
                  <a:pt x="2300288" y="52387"/>
                </a:lnTo>
                <a:lnTo>
                  <a:pt x="2345531" y="71437"/>
                </a:lnTo>
                <a:lnTo>
                  <a:pt x="2393156" y="95250"/>
                </a:lnTo>
                <a:lnTo>
                  <a:pt x="2414588" y="111918"/>
                </a:lnTo>
                <a:lnTo>
                  <a:pt x="2426494" y="135731"/>
                </a:lnTo>
                <a:lnTo>
                  <a:pt x="2433638" y="161925"/>
                </a:lnTo>
                <a:lnTo>
                  <a:pt x="2428875" y="188118"/>
                </a:lnTo>
                <a:lnTo>
                  <a:pt x="2412206" y="209550"/>
                </a:lnTo>
                <a:lnTo>
                  <a:pt x="2374106" y="228600"/>
                </a:lnTo>
                <a:lnTo>
                  <a:pt x="2312194" y="240506"/>
                </a:lnTo>
                <a:lnTo>
                  <a:pt x="2124075" y="242887"/>
                </a:lnTo>
                <a:lnTo>
                  <a:pt x="16263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B58DCB-3E9C-40A8-A047-D2A3733B5C70}"/>
              </a:ext>
            </a:extLst>
          </p:cNvPr>
          <p:cNvSpPr/>
          <p:nvPr/>
        </p:nvSpPr>
        <p:spPr>
          <a:xfrm>
            <a:off x="7194550" y="1639889"/>
            <a:ext cx="744538" cy="555625"/>
          </a:xfrm>
          <a:custGeom>
            <a:avLst/>
            <a:gdLst>
              <a:gd name="connsiteX0" fmla="*/ 447675 w 745332"/>
              <a:gd name="connsiteY0" fmla="*/ 390525 h 554832"/>
              <a:gd name="connsiteX1" fmla="*/ 395288 w 745332"/>
              <a:gd name="connsiteY1" fmla="*/ 323850 h 554832"/>
              <a:gd name="connsiteX2" fmla="*/ 361950 w 745332"/>
              <a:gd name="connsiteY2" fmla="*/ 285750 h 554832"/>
              <a:gd name="connsiteX3" fmla="*/ 326232 w 745332"/>
              <a:gd name="connsiteY3" fmla="*/ 247650 h 554832"/>
              <a:gd name="connsiteX4" fmla="*/ 278607 w 745332"/>
              <a:gd name="connsiteY4" fmla="*/ 209550 h 554832"/>
              <a:gd name="connsiteX5" fmla="*/ 223838 w 745332"/>
              <a:gd name="connsiteY5" fmla="*/ 169069 h 554832"/>
              <a:gd name="connsiteX6" fmla="*/ 157163 w 745332"/>
              <a:gd name="connsiteY6" fmla="*/ 130969 h 554832"/>
              <a:gd name="connsiteX7" fmla="*/ 88107 w 745332"/>
              <a:gd name="connsiteY7" fmla="*/ 97632 h 554832"/>
              <a:gd name="connsiteX8" fmla="*/ 38100 w 745332"/>
              <a:gd name="connsiteY8" fmla="*/ 78582 h 554832"/>
              <a:gd name="connsiteX9" fmla="*/ 16669 w 745332"/>
              <a:gd name="connsiteY9" fmla="*/ 66675 h 554832"/>
              <a:gd name="connsiteX10" fmla="*/ 2382 w 745332"/>
              <a:gd name="connsiteY10" fmla="*/ 52388 h 554832"/>
              <a:gd name="connsiteX11" fmla="*/ 0 w 745332"/>
              <a:gd name="connsiteY11" fmla="*/ 35719 h 554832"/>
              <a:gd name="connsiteX12" fmla="*/ 9525 w 745332"/>
              <a:gd name="connsiteY12" fmla="*/ 16669 h 554832"/>
              <a:gd name="connsiteX13" fmla="*/ 35719 w 745332"/>
              <a:gd name="connsiteY13" fmla="*/ 4763 h 554832"/>
              <a:gd name="connsiteX14" fmla="*/ 66675 w 745332"/>
              <a:gd name="connsiteY14" fmla="*/ 0 h 554832"/>
              <a:gd name="connsiteX15" fmla="*/ 161925 w 745332"/>
              <a:gd name="connsiteY15" fmla="*/ 16669 h 554832"/>
              <a:gd name="connsiteX16" fmla="*/ 159544 w 745332"/>
              <a:gd name="connsiteY16" fmla="*/ 16669 h 554832"/>
              <a:gd name="connsiteX17" fmla="*/ 278607 w 745332"/>
              <a:gd name="connsiteY17" fmla="*/ 47625 h 554832"/>
              <a:gd name="connsiteX18" fmla="*/ 347663 w 745332"/>
              <a:gd name="connsiteY18" fmla="*/ 69057 h 554832"/>
              <a:gd name="connsiteX19" fmla="*/ 428625 w 745332"/>
              <a:gd name="connsiteY19" fmla="*/ 95250 h 554832"/>
              <a:gd name="connsiteX20" fmla="*/ 535782 w 745332"/>
              <a:gd name="connsiteY20" fmla="*/ 138113 h 554832"/>
              <a:gd name="connsiteX21" fmla="*/ 635794 w 745332"/>
              <a:gd name="connsiteY21" fmla="*/ 178594 h 554832"/>
              <a:gd name="connsiteX22" fmla="*/ 654844 w 745332"/>
              <a:gd name="connsiteY22" fmla="*/ 197644 h 554832"/>
              <a:gd name="connsiteX23" fmla="*/ 688182 w 745332"/>
              <a:gd name="connsiteY23" fmla="*/ 242888 h 554832"/>
              <a:gd name="connsiteX24" fmla="*/ 709613 w 745332"/>
              <a:gd name="connsiteY24" fmla="*/ 276225 h 554832"/>
              <a:gd name="connsiteX25" fmla="*/ 728663 w 745332"/>
              <a:gd name="connsiteY25" fmla="*/ 314325 h 554832"/>
              <a:gd name="connsiteX26" fmla="*/ 738188 w 745332"/>
              <a:gd name="connsiteY26" fmla="*/ 350044 h 554832"/>
              <a:gd name="connsiteX27" fmla="*/ 745332 w 745332"/>
              <a:gd name="connsiteY27" fmla="*/ 385763 h 554832"/>
              <a:gd name="connsiteX28" fmla="*/ 745332 w 745332"/>
              <a:gd name="connsiteY28" fmla="*/ 435769 h 554832"/>
              <a:gd name="connsiteX29" fmla="*/ 733425 w 745332"/>
              <a:gd name="connsiteY29" fmla="*/ 488157 h 554832"/>
              <a:gd name="connsiteX30" fmla="*/ 707232 w 745332"/>
              <a:gd name="connsiteY30" fmla="*/ 519113 h 554832"/>
              <a:gd name="connsiteX31" fmla="*/ 671513 w 745332"/>
              <a:gd name="connsiteY31" fmla="*/ 547688 h 554832"/>
              <a:gd name="connsiteX32" fmla="*/ 640557 w 745332"/>
              <a:gd name="connsiteY32" fmla="*/ 554832 h 554832"/>
              <a:gd name="connsiteX33" fmla="*/ 609600 w 745332"/>
              <a:gd name="connsiteY33" fmla="*/ 554832 h 554832"/>
              <a:gd name="connsiteX34" fmla="*/ 573882 w 745332"/>
              <a:gd name="connsiteY34" fmla="*/ 542925 h 554832"/>
              <a:gd name="connsiteX35" fmla="*/ 545307 w 745332"/>
              <a:gd name="connsiteY35" fmla="*/ 514350 h 554832"/>
              <a:gd name="connsiteX36" fmla="*/ 509588 w 745332"/>
              <a:gd name="connsiteY36" fmla="*/ 466725 h 554832"/>
              <a:gd name="connsiteX37" fmla="*/ 447675 w 745332"/>
              <a:gd name="connsiteY37" fmla="*/ 390525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5332" h="554832">
                <a:moveTo>
                  <a:pt x="447675" y="390525"/>
                </a:moveTo>
                <a:lnTo>
                  <a:pt x="395288" y="323850"/>
                </a:lnTo>
                <a:lnTo>
                  <a:pt x="361950" y="285750"/>
                </a:lnTo>
                <a:lnTo>
                  <a:pt x="326232" y="247650"/>
                </a:lnTo>
                <a:lnTo>
                  <a:pt x="278607" y="209550"/>
                </a:lnTo>
                <a:lnTo>
                  <a:pt x="223838" y="169069"/>
                </a:lnTo>
                <a:lnTo>
                  <a:pt x="157163" y="130969"/>
                </a:lnTo>
                <a:lnTo>
                  <a:pt x="88107" y="97632"/>
                </a:lnTo>
                <a:lnTo>
                  <a:pt x="38100" y="78582"/>
                </a:lnTo>
                <a:lnTo>
                  <a:pt x="16669" y="66675"/>
                </a:lnTo>
                <a:lnTo>
                  <a:pt x="2382" y="52388"/>
                </a:lnTo>
                <a:lnTo>
                  <a:pt x="0" y="35719"/>
                </a:lnTo>
                <a:lnTo>
                  <a:pt x="9525" y="16669"/>
                </a:lnTo>
                <a:lnTo>
                  <a:pt x="35719" y="4763"/>
                </a:lnTo>
                <a:lnTo>
                  <a:pt x="66675" y="0"/>
                </a:lnTo>
                <a:lnTo>
                  <a:pt x="161925" y="16669"/>
                </a:lnTo>
                <a:cubicBezTo>
                  <a:pt x="162706" y="16809"/>
                  <a:pt x="160338" y="16669"/>
                  <a:pt x="159544" y="16669"/>
                </a:cubicBezTo>
                <a:lnTo>
                  <a:pt x="278607" y="47625"/>
                </a:lnTo>
                <a:lnTo>
                  <a:pt x="347663" y="69057"/>
                </a:lnTo>
                <a:lnTo>
                  <a:pt x="428625" y="95250"/>
                </a:lnTo>
                <a:lnTo>
                  <a:pt x="535782" y="138113"/>
                </a:lnTo>
                <a:lnTo>
                  <a:pt x="635794" y="178594"/>
                </a:lnTo>
                <a:lnTo>
                  <a:pt x="654844" y="197644"/>
                </a:lnTo>
                <a:lnTo>
                  <a:pt x="688182" y="242888"/>
                </a:lnTo>
                <a:lnTo>
                  <a:pt x="709613" y="276225"/>
                </a:lnTo>
                <a:lnTo>
                  <a:pt x="728663" y="314325"/>
                </a:lnTo>
                <a:lnTo>
                  <a:pt x="738188" y="350044"/>
                </a:lnTo>
                <a:lnTo>
                  <a:pt x="745332" y="385763"/>
                </a:lnTo>
                <a:lnTo>
                  <a:pt x="745332" y="435769"/>
                </a:lnTo>
                <a:lnTo>
                  <a:pt x="733425" y="488157"/>
                </a:lnTo>
                <a:lnTo>
                  <a:pt x="707232" y="519113"/>
                </a:lnTo>
                <a:lnTo>
                  <a:pt x="671513" y="547688"/>
                </a:lnTo>
                <a:lnTo>
                  <a:pt x="640557" y="554832"/>
                </a:lnTo>
                <a:lnTo>
                  <a:pt x="609600" y="554832"/>
                </a:lnTo>
                <a:lnTo>
                  <a:pt x="573882" y="542925"/>
                </a:lnTo>
                <a:lnTo>
                  <a:pt x="545307" y="514350"/>
                </a:lnTo>
                <a:lnTo>
                  <a:pt x="509588" y="466725"/>
                </a:lnTo>
                <a:lnTo>
                  <a:pt x="44767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92972A-51EF-48E9-962F-53C8B20C6FA3}"/>
              </a:ext>
            </a:extLst>
          </p:cNvPr>
          <p:cNvSpPr/>
          <p:nvPr/>
        </p:nvSpPr>
        <p:spPr>
          <a:xfrm>
            <a:off x="7234239" y="3167064"/>
            <a:ext cx="733425" cy="1423987"/>
          </a:xfrm>
          <a:custGeom>
            <a:avLst/>
            <a:gdLst>
              <a:gd name="connsiteX0" fmla="*/ 314325 w 733425"/>
              <a:gd name="connsiteY0" fmla="*/ 597693 h 1423987"/>
              <a:gd name="connsiteX1" fmla="*/ 266700 w 733425"/>
              <a:gd name="connsiteY1" fmla="*/ 473868 h 1423987"/>
              <a:gd name="connsiteX2" fmla="*/ 209550 w 733425"/>
              <a:gd name="connsiteY2" fmla="*/ 354806 h 1423987"/>
              <a:gd name="connsiteX3" fmla="*/ 138112 w 733425"/>
              <a:gd name="connsiteY3" fmla="*/ 230981 h 1423987"/>
              <a:gd name="connsiteX4" fmla="*/ 64293 w 733425"/>
              <a:gd name="connsiteY4" fmla="*/ 126206 h 1423987"/>
              <a:gd name="connsiteX5" fmla="*/ 21431 w 733425"/>
              <a:gd name="connsiteY5" fmla="*/ 76200 h 1423987"/>
              <a:gd name="connsiteX6" fmla="*/ 9525 w 733425"/>
              <a:gd name="connsiteY6" fmla="*/ 57150 h 1423987"/>
              <a:gd name="connsiteX7" fmla="*/ 0 w 733425"/>
              <a:gd name="connsiteY7" fmla="*/ 30956 h 1423987"/>
              <a:gd name="connsiteX8" fmla="*/ 0 w 733425"/>
              <a:gd name="connsiteY8" fmla="*/ 14287 h 1423987"/>
              <a:gd name="connsiteX9" fmla="*/ 7143 w 733425"/>
              <a:gd name="connsiteY9" fmla="*/ 2381 h 1423987"/>
              <a:gd name="connsiteX10" fmla="*/ 26193 w 733425"/>
              <a:gd name="connsiteY10" fmla="*/ 0 h 1423987"/>
              <a:gd name="connsiteX11" fmla="*/ 47625 w 733425"/>
              <a:gd name="connsiteY11" fmla="*/ 4762 h 1423987"/>
              <a:gd name="connsiteX12" fmla="*/ 100012 w 733425"/>
              <a:gd name="connsiteY12" fmla="*/ 47625 h 1423987"/>
              <a:gd name="connsiteX13" fmla="*/ 233362 w 733425"/>
              <a:gd name="connsiteY13" fmla="*/ 176212 h 1423987"/>
              <a:gd name="connsiteX14" fmla="*/ 381000 w 733425"/>
              <a:gd name="connsiteY14" fmla="*/ 328612 h 1423987"/>
              <a:gd name="connsiteX15" fmla="*/ 438150 w 733425"/>
              <a:gd name="connsiteY15" fmla="*/ 392906 h 1423987"/>
              <a:gd name="connsiteX16" fmla="*/ 497681 w 733425"/>
              <a:gd name="connsiteY16" fmla="*/ 473868 h 1423987"/>
              <a:gd name="connsiteX17" fmla="*/ 547687 w 733425"/>
              <a:gd name="connsiteY17" fmla="*/ 540543 h 1423987"/>
              <a:gd name="connsiteX18" fmla="*/ 592931 w 733425"/>
              <a:gd name="connsiteY18" fmla="*/ 609600 h 1423987"/>
              <a:gd name="connsiteX19" fmla="*/ 638175 w 733425"/>
              <a:gd name="connsiteY19" fmla="*/ 690562 h 1423987"/>
              <a:gd name="connsiteX20" fmla="*/ 681037 w 733425"/>
              <a:gd name="connsiteY20" fmla="*/ 778668 h 1423987"/>
              <a:gd name="connsiteX21" fmla="*/ 704850 w 733425"/>
              <a:gd name="connsiteY21" fmla="*/ 850106 h 1423987"/>
              <a:gd name="connsiteX22" fmla="*/ 719137 w 733425"/>
              <a:gd name="connsiteY22" fmla="*/ 907256 h 1423987"/>
              <a:gd name="connsiteX23" fmla="*/ 728662 w 733425"/>
              <a:gd name="connsiteY23" fmla="*/ 1007268 h 1423987"/>
              <a:gd name="connsiteX24" fmla="*/ 733425 w 733425"/>
              <a:gd name="connsiteY24" fmla="*/ 1090612 h 1423987"/>
              <a:gd name="connsiteX25" fmla="*/ 726281 w 733425"/>
              <a:gd name="connsiteY25" fmla="*/ 1200150 h 1423987"/>
              <a:gd name="connsiteX26" fmla="*/ 714375 w 733425"/>
              <a:gd name="connsiteY26" fmla="*/ 1271587 h 1423987"/>
              <a:gd name="connsiteX27" fmla="*/ 692943 w 733425"/>
              <a:gd name="connsiteY27" fmla="*/ 1335881 h 1423987"/>
              <a:gd name="connsiteX28" fmla="*/ 669131 w 733425"/>
              <a:gd name="connsiteY28" fmla="*/ 1373981 h 1423987"/>
              <a:gd name="connsiteX29" fmla="*/ 640556 w 733425"/>
              <a:gd name="connsiteY29" fmla="*/ 1404937 h 1423987"/>
              <a:gd name="connsiteX30" fmla="*/ 609600 w 733425"/>
              <a:gd name="connsiteY30" fmla="*/ 1423987 h 1423987"/>
              <a:gd name="connsiteX31" fmla="*/ 583406 w 733425"/>
              <a:gd name="connsiteY31" fmla="*/ 1423987 h 1423987"/>
              <a:gd name="connsiteX32" fmla="*/ 554831 w 733425"/>
              <a:gd name="connsiteY32" fmla="*/ 1419225 h 1423987"/>
              <a:gd name="connsiteX33" fmla="*/ 533400 w 733425"/>
              <a:gd name="connsiteY33" fmla="*/ 1404937 h 1423987"/>
              <a:gd name="connsiteX34" fmla="*/ 504825 w 733425"/>
              <a:gd name="connsiteY34" fmla="*/ 1381125 h 1423987"/>
              <a:gd name="connsiteX35" fmla="*/ 481012 w 733425"/>
              <a:gd name="connsiteY35" fmla="*/ 1343025 h 1423987"/>
              <a:gd name="connsiteX36" fmla="*/ 457200 w 733425"/>
              <a:gd name="connsiteY36" fmla="*/ 1276350 h 1423987"/>
              <a:gd name="connsiteX37" fmla="*/ 438150 w 733425"/>
              <a:gd name="connsiteY37" fmla="*/ 1195387 h 1423987"/>
              <a:gd name="connsiteX38" fmla="*/ 426243 w 733425"/>
              <a:gd name="connsiteY38" fmla="*/ 1076325 h 1423987"/>
              <a:gd name="connsiteX39" fmla="*/ 392906 w 733425"/>
              <a:gd name="connsiteY39" fmla="*/ 871537 h 1423987"/>
              <a:gd name="connsiteX40" fmla="*/ 359568 w 733425"/>
              <a:gd name="connsiteY40" fmla="*/ 745331 h 1423987"/>
              <a:gd name="connsiteX41" fmla="*/ 314325 w 733425"/>
              <a:gd name="connsiteY41" fmla="*/ 597693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3425" h="1423987">
                <a:moveTo>
                  <a:pt x="314325" y="597693"/>
                </a:moveTo>
                <a:lnTo>
                  <a:pt x="266700" y="473868"/>
                </a:lnTo>
                <a:lnTo>
                  <a:pt x="209550" y="354806"/>
                </a:lnTo>
                <a:lnTo>
                  <a:pt x="138112" y="230981"/>
                </a:lnTo>
                <a:lnTo>
                  <a:pt x="64293" y="1262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0956"/>
                </a:lnTo>
                <a:lnTo>
                  <a:pt x="0" y="14287"/>
                </a:lnTo>
                <a:lnTo>
                  <a:pt x="7143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0012" y="47625"/>
                </a:lnTo>
                <a:lnTo>
                  <a:pt x="233362" y="176212"/>
                </a:lnTo>
                <a:lnTo>
                  <a:pt x="381000" y="328612"/>
                </a:lnTo>
                <a:lnTo>
                  <a:pt x="438150" y="392906"/>
                </a:lnTo>
                <a:lnTo>
                  <a:pt x="497681" y="473868"/>
                </a:lnTo>
                <a:lnTo>
                  <a:pt x="547687" y="540543"/>
                </a:lnTo>
                <a:lnTo>
                  <a:pt x="592931" y="609600"/>
                </a:lnTo>
                <a:lnTo>
                  <a:pt x="638175" y="690562"/>
                </a:lnTo>
                <a:lnTo>
                  <a:pt x="681037" y="778668"/>
                </a:lnTo>
                <a:lnTo>
                  <a:pt x="704850" y="850106"/>
                </a:lnTo>
                <a:lnTo>
                  <a:pt x="719137" y="907256"/>
                </a:lnTo>
                <a:lnTo>
                  <a:pt x="728662" y="1007268"/>
                </a:lnTo>
                <a:lnTo>
                  <a:pt x="733425" y="1090612"/>
                </a:lnTo>
                <a:lnTo>
                  <a:pt x="726281" y="1200150"/>
                </a:lnTo>
                <a:lnTo>
                  <a:pt x="714375" y="1271587"/>
                </a:lnTo>
                <a:lnTo>
                  <a:pt x="692943" y="1335881"/>
                </a:lnTo>
                <a:lnTo>
                  <a:pt x="669131" y="1373981"/>
                </a:lnTo>
                <a:lnTo>
                  <a:pt x="640556" y="1404937"/>
                </a:lnTo>
                <a:lnTo>
                  <a:pt x="609600" y="1423987"/>
                </a:lnTo>
                <a:lnTo>
                  <a:pt x="583406" y="1423987"/>
                </a:lnTo>
                <a:lnTo>
                  <a:pt x="554831" y="1419225"/>
                </a:lnTo>
                <a:lnTo>
                  <a:pt x="533400" y="1404937"/>
                </a:lnTo>
                <a:lnTo>
                  <a:pt x="504825" y="1381125"/>
                </a:lnTo>
                <a:lnTo>
                  <a:pt x="481012" y="1343025"/>
                </a:lnTo>
                <a:lnTo>
                  <a:pt x="457200" y="1276350"/>
                </a:lnTo>
                <a:lnTo>
                  <a:pt x="438150" y="1195387"/>
                </a:lnTo>
                <a:lnTo>
                  <a:pt x="426243" y="1076325"/>
                </a:lnTo>
                <a:lnTo>
                  <a:pt x="392906" y="871537"/>
                </a:lnTo>
                <a:lnTo>
                  <a:pt x="359568" y="745331"/>
                </a:lnTo>
                <a:lnTo>
                  <a:pt x="314325" y="597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2C84B7-5C0D-48BC-BEC4-73947E482085}"/>
              </a:ext>
            </a:extLst>
          </p:cNvPr>
          <p:cNvSpPr/>
          <p:nvPr/>
        </p:nvSpPr>
        <p:spPr>
          <a:xfrm rot="16200000">
            <a:off x="5153028" y="3511551"/>
            <a:ext cx="1587500" cy="942975"/>
          </a:xfrm>
          <a:custGeom>
            <a:avLst/>
            <a:gdLst>
              <a:gd name="connsiteX0" fmla="*/ 828675 w 1588294"/>
              <a:gd name="connsiteY0" fmla="*/ 697706 h 942975"/>
              <a:gd name="connsiteX1" fmla="*/ 609600 w 1588294"/>
              <a:gd name="connsiteY1" fmla="*/ 566738 h 942975"/>
              <a:gd name="connsiteX2" fmla="*/ 435769 w 1588294"/>
              <a:gd name="connsiteY2" fmla="*/ 442913 h 942975"/>
              <a:gd name="connsiteX3" fmla="*/ 283369 w 1588294"/>
              <a:gd name="connsiteY3" fmla="*/ 321469 h 942975"/>
              <a:gd name="connsiteX4" fmla="*/ 133350 w 1588294"/>
              <a:gd name="connsiteY4" fmla="*/ 188119 h 942975"/>
              <a:gd name="connsiteX5" fmla="*/ 40481 w 1588294"/>
              <a:gd name="connsiteY5" fmla="*/ 97631 h 942975"/>
              <a:gd name="connsiteX6" fmla="*/ 11906 w 1588294"/>
              <a:gd name="connsiteY6" fmla="*/ 69056 h 942975"/>
              <a:gd name="connsiteX7" fmla="*/ 4763 w 1588294"/>
              <a:gd name="connsiteY7" fmla="*/ 54769 h 942975"/>
              <a:gd name="connsiteX8" fmla="*/ 0 w 1588294"/>
              <a:gd name="connsiteY8" fmla="*/ 35719 h 942975"/>
              <a:gd name="connsiteX9" fmla="*/ 2381 w 1588294"/>
              <a:gd name="connsiteY9" fmla="*/ 14288 h 942975"/>
              <a:gd name="connsiteX10" fmla="*/ 11906 w 1588294"/>
              <a:gd name="connsiteY10" fmla="*/ 4763 h 942975"/>
              <a:gd name="connsiteX11" fmla="*/ 26194 w 1588294"/>
              <a:gd name="connsiteY11" fmla="*/ 0 h 942975"/>
              <a:gd name="connsiteX12" fmla="*/ 40481 w 1588294"/>
              <a:gd name="connsiteY12" fmla="*/ 0 h 942975"/>
              <a:gd name="connsiteX13" fmla="*/ 61913 w 1588294"/>
              <a:gd name="connsiteY13" fmla="*/ 9525 h 942975"/>
              <a:gd name="connsiteX14" fmla="*/ 180975 w 1588294"/>
              <a:gd name="connsiteY14" fmla="*/ 100013 h 942975"/>
              <a:gd name="connsiteX15" fmla="*/ 316706 w 1588294"/>
              <a:gd name="connsiteY15" fmla="*/ 192881 h 942975"/>
              <a:gd name="connsiteX16" fmla="*/ 409575 w 1588294"/>
              <a:gd name="connsiteY16" fmla="*/ 250031 h 942975"/>
              <a:gd name="connsiteX17" fmla="*/ 500063 w 1588294"/>
              <a:gd name="connsiteY17" fmla="*/ 307181 h 942975"/>
              <a:gd name="connsiteX18" fmla="*/ 595313 w 1588294"/>
              <a:gd name="connsiteY18" fmla="*/ 357188 h 942975"/>
              <a:gd name="connsiteX19" fmla="*/ 731044 w 1588294"/>
              <a:gd name="connsiteY19" fmla="*/ 421481 h 942975"/>
              <a:gd name="connsiteX20" fmla="*/ 897731 w 1588294"/>
              <a:gd name="connsiteY20" fmla="*/ 492919 h 942975"/>
              <a:gd name="connsiteX21" fmla="*/ 1050131 w 1588294"/>
              <a:gd name="connsiteY21" fmla="*/ 550069 h 942975"/>
              <a:gd name="connsiteX22" fmla="*/ 1166813 w 1588294"/>
              <a:gd name="connsiteY22" fmla="*/ 583406 h 942975"/>
              <a:gd name="connsiteX23" fmla="*/ 1269206 w 1588294"/>
              <a:gd name="connsiteY23" fmla="*/ 607219 h 942975"/>
              <a:gd name="connsiteX24" fmla="*/ 1326356 w 1588294"/>
              <a:gd name="connsiteY24" fmla="*/ 614363 h 942975"/>
              <a:gd name="connsiteX25" fmla="*/ 1373981 w 1588294"/>
              <a:gd name="connsiteY25" fmla="*/ 614363 h 942975"/>
              <a:gd name="connsiteX26" fmla="*/ 1414463 w 1588294"/>
              <a:gd name="connsiteY26" fmla="*/ 607219 h 942975"/>
              <a:gd name="connsiteX27" fmla="*/ 1488281 w 1588294"/>
              <a:gd name="connsiteY27" fmla="*/ 585788 h 942975"/>
              <a:gd name="connsiteX28" fmla="*/ 1533525 w 1588294"/>
              <a:gd name="connsiteY28" fmla="*/ 566738 h 942975"/>
              <a:gd name="connsiteX29" fmla="*/ 1554956 w 1588294"/>
              <a:gd name="connsiteY29" fmla="*/ 557213 h 942975"/>
              <a:gd name="connsiteX30" fmla="*/ 1571625 w 1588294"/>
              <a:gd name="connsiteY30" fmla="*/ 550069 h 942975"/>
              <a:gd name="connsiteX31" fmla="*/ 1583531 w 1588294"/>
              <a:gd name="connsiteY31" fmla="*/ 552450 h 942975"/>
              <a:gd name="connsiteX32" fmla="*/ 1588294 w 1588294"/>
              <a:gd name="connsiteY32" fmla="*/ 559594 h 942975"/>
              <a:gd name="connsiteX33" fmla="*/ 1583531 w 1588294"/>
              <a:gd name="connsiteY33" fmla="*/ 588169 h 942975"/>
              <a:gd name="connsiteX34" fmla="*/ 1545431 w 1588294"/>
              <a:gd name="connsiteY34" fmla="*/ 683419 h 942975"/>
              <a:gd name="connsiteX35" fmla="*/ 1483519 w 1588294"/>
              <a:gd name="connsiteY35" fmla="*/ 783431 h 942975"/>
              <a:gd name="connsiteX36" fmla="*/ 1421606 w 1588294"/>
              <a:gd name="connsiteY36" fmla="*/ 852488 h 942975"/>
              <a:gd name="connsiteX37" fmla="*/ 1362075 w 1588294"/>
              <a:gd name="connsiteY37" fmla="*/ 900113 h 942975"/>
              <a:gd name="connsiteX38" fmla="*/ 1300163 w 1588294"/>
              <a:gd name="connsiteY38" fmla="*/ 928688 h 942975"/>
              <a:gd name="connsiteX39" fmla="*/ 1278731 w 1588294"/>
              <a:gd name="connsiteY39" fmla="*/ 938213 h 942975"/>
              <a:gd name="connsiteX40" fmla="*/ 1252538 w 1588294"/>
              <a:gd name="connsiteY40" fmla="*/ 942975 h 942975"/>
              <a:gd name="connsiteX41" fmla="*/ 1226344 w 1588294"/>
              <a:gd name="connsiteY41" fmla="*/ 938213 h 942975"/>
              <a:gd name="connsiteX42" fmla="*/ 1200150 w 1588294"/>
              <a:gd name="connsiteY42" fmla="*/ 923925 h 942975"/>
              <a:gd name="connsiteX43" fmla="*/ 1183481 w 1588294"/>
              <a:gd name="connsiteY43" fmla="*/ 900113 h 942975"/>
              <a:gd name="connsiteX44" fmla="*/ 1159669 w 1588294"/>
              <a:gd name="connsiteY44" fmla="*/ 857250 h 942975"/>
              <a:gd name="connsiteX45" fmla="*/ 828675 w 1588294"/>
              <a:gd name="connsiteY45" fmla="*/ 69770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88294" h="942975">
                <a:moveTo>
                  <a:pt x="828675" y="697706"/>
                </a:moveTo>
                <a:lnTo>
                  <a:pt x="609600" y="566738"/>
                </a:lnTo>
                <a:lnTo>
                  <a:pt x="435769" y="442913"/>
                </a:lnTo>
                <a:lnTo>
                  <a:pt x="283369" y="321469"/>
                </a:lnTo>
                <a:lnTo>
                  <a:pt x="133350" y="188119"/>
                </a:lnTo>
                <a:lnTo>
                  <a:pt x="40481" y="97631"/>
                </a:lnTo>
                <a:lnTo>
                  <a:pt x="11906" y="69056"/>
                </a:lnTo>
                <a:lnTo>
                  <a:pt x="4763" y="54769"/>
                </a:lnTo>
                <a:lnTo>
                  <a:pt x="0" y="35719"/>
                </a:lnTo>
                <a:lnTo>
                  <a:pt x="2381" y="14288"/>
                </a:lnTo>
                <a:lnTo>
                  <a:pt x="11906" y="4763"/>
                </a:lnTo>
                <a:lnTo>
                  <a:pt x="26194" y="0"/>
                </a:lnTo>
                <a:lnTo>
                  <a:pt x="40481" y="0"/>
                </a:lnTo>
                <a:lnTo>
                  <a:pt x="61913" y="9525"/>
                </a:lnTo>
                <a:lnTo>
                  <a:pt x="180975" y="100013"/>
                </a:lnTo>
                <a:lnTo>
                  <a:pt x="316706" y="192881"/>
                </a:lnTo>
                <a:lnTo>
                  <a:pt x="409575" y="250031"/>
                </a:lnTo>
                <a:lnTo>
                  <a:pt x="500063" y="307181"/>
                </a:lnTo>
                <a:lnTo>
                  <a:pt x="595313" y="357188"/>
                </a:lnTo>
                <a:lnTo>
                  <a:pt x="731044" y="421481"/>
                </a:lnTo>
                <a:lnTo>
                  <a:pt x="897731" y="492919"/>
                </a:lnTo>
                <a:lnTo>
                  <a:pt x="1050131" y="550069"/>
                </a:lnTo>
                <a:lnTo>
                  <a:pt x="1166813" y="583406"/>
                </a:lnTo>
                <a:lnTo>
                  <a:pt x="1269206" y="607219"/>
                </a:lnTo>
                <a:lnTo>
                  <a:pt x="1326356" y="614363"/>
                </a:lnTo>
                <a:lnTo>
                  <a:pt x="1373981" y="614363"/>
                </a:lnTo>
                <a:lnTo>
                  <a:pt x="1414463" y="607219"/>
                </a:lnTo>
                <a:lnTo>
                  <a:pt x="1488281" y="585788"/>
                </a:lnTo>
                <a:lnTo>
                  <a:pt x="1533525" y="566738"/>
                </a:lnTo>
                <a:lnTo>
                  <a:pt x="1554956" y="557213"/>
                </a:lnTo>
                <a:lnTo>
                  <a:pt x="1571625" y="550069"/>
                </a:lnTo>
                <a:lnTo>
                  <a:pt x="1583531" y="552450"/>
                </a:lnTo>
                <a:lnTo>
                  <a:pt x="1588294" y="559594"/>
                </a:lnTo>
                <a:lnTo>
                  <a:pt x="1583531" y="588169"/>
                </a:lnTo>
                <a:lnTo>
                  <a:pt x="1545431" y="683419"/>
                </a:lnTo>
                <a:lnTo>
                  <a:pt x="1483519" y="783431"/>
                </a:lnTo>
                <a:lnTo>
                  <a:pt x="1421606" y="852488"/>
                </a:lnTo>
                <a:lnTo>
                  <a:pt x="1362075" y="900113"/>
                </a:lnTo>
                <a:lnTo>
                  <a:pt x="1300163" y="928688"/>
                </a:lnTo>
                <a:lnTo>
                  <a:pt x="1278731" y="938213"/>
                </a:lnTo>
                <a:lnTo>
                  <a:pt x="1252538" y="942975"/>
                </a:lnTo>
                <a:lnTo>
                  <a:pt x="1226344" y="938213"/>
                </a:lnTo>
                <a:lnTo>
                  <a:pt x="1200150" y="923925"/>
                </a:lnTo>
                <a:lnTo>
                  <a:pt x="1183481" y="900113"/>
                </a:lnTo>
                <a:lnTo>
                  <a:pt x="1159669" y="857250"/>
                </a:lnTo>
                <a:lnTo>
                  <a:pt x="828675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5039F6-CA3C-4F53-8274-305F4B4900B2}"/>
              </a:ext>
            </a:extLst>
          </p:cNvPr>
          <p:cNvSpPr/>
          <p:nvPr/>
        </p:nvSpPr>
        <p:spPr>
          <a:xfrm rot="16200000">
            <a:off x="5011740" y="2976563"/>
            <a:ext cx="3486150" cy="546100"/>
          </a:xfrm>
          <a:custGeom>
            <a:avLst/>
            <a:gdLst>
              <a:gd name="connsiteX0" fmla="*/ 1863725 w 3486150"/>
              <a:gd name="connsiteY0" fmla="*/ 457200 h 546100"/>
              <a:gd name="connsiteX1" fmla="*/ 1177925 w 3486150"/>
              <a:gd name="connsiteY1" fmla="*/ 463550 h 546100"/>
              <a:gd name="connsiteX2" fmla="*/ 746125 w 3486150"/>
              <a:gd name="connsiteY2" fmla="*/ 476250 h 546100"/>
              <a:gd name="connsiteX3" fmla="*/ 600075 w 3486150"/>
              <a:gd name="connsiteY3" fmla="*/ 479425 h 546100"/>
              <a:gd name="connsiteX4" fmla="*/ 485775 w 3486150"/>
              <a:gd name="connsiteY4" fmla="*/ 488950 h 546100"/>
              <a:gd name="connsiteX5" fmla="*/ 355600 w 3486150"/>
              <a:gd name="connsiteY5" fmla="*/ 492125 h 546100"/>
              <a:gd name="connsiteX6" fmla="*/ 206375 w 3486150"/>
              <a:gd name="connsiteY6" fmla="*/ 485775 h 546100"/>
              <a:gd name="connsiteX7" fmla="*/ 123825 w 3486150"/>
              <a:gd name="connsiteY7" fmla="*/ 479425 h 546100"/>
              <a:gd name="connsiteX8" fmla="*/ 76200 w 3486150"/>
              <a:gd name="connsiteY8" fmla="*/ 469900 h 546100"/>
              <a:gd name="connsiteX9" fmla="*/ 38100 w 3486150"/>
              <a:gd name="connsiteY9" fmla="*/ 447675 h 546100"/>
              <a:gd name="connsiteX10" fmla="*/ 9525 w 3486150"/>
              <a:gd name="connsiteY10" fmla="*/ 425450 h 546100"/>
              <a:gd name="connsiteX11" fmla="*/ 0 w 3486150"/>
              <a:gd name="connsiteY11" fmla="*/ 400050 h 546100"/>
              <a:gd name="connsiteX12" fmla="*/ 0 w 3486150"/>
              <a:gd name="connsiteY12" fmla="*/ 377825 h 546100"/>
              <a:gd name="connsiteX13" fmla="*/ 12700 w 3486150"/>
              <a:gd name="connsiteY13" fmla="*/ 349250 h 546100"/>
              <a:gd name="connsiteX14" fmla="*/ 44450 w 3486150"/>
              <a:gd name="connsiteY14" fmla="*/ 317500 h 546100"/>
              <a:gd name="connsiteX15" fmla="*/ 120650 w 3486150"/>
              <a:gd name="connsiteY15" fmla="*/ 273050 h 546100"/>
              <a:gd name="connsiteX16" fmla="*/ 200025 w 3486150"/>
              <a:gd name="connsiteY16" fmla="*/ 238125 h 546100"/>
              <a:gd name="connsiteX17" fmla="*/ 311150 w 3486150"/>
              <a:gd name="connsiteY17" fmla="*/ 206375 h 546100"/>
              <a:gd name="connsiteX18" fmla="*/ 460375 w 3486150"/>
              <a:gd name="connsiteY18" fmla="*/ 190500 h 546100"/>
              <a:gd name="connsiteX19" fmla="*/ 533400 w 3486150"/>
              <a:gd name="connsiteY19" fmla="*/ 190500 h 546100"/>
              <a:gd name="connsiteX20" fmla="*/ 768350 w 3486150"/>
              <a:gd name="connsiteY20" fmla="*/ 215900 h 546100"/>
              <a:gd name="connsiteX21" fmla="*/ 984250 w 3486150"/>
              <a:gd name="connsiteY21" fmla="*/ 234950 h 546100"/>
              <a:gd name="connsiteX22" fmla="*/ 1390650 w 3486150"/>
              <a:gd name="connsiteY22" fmla="*/ 247650 h 546100"/>
              <a:gd name="connsiteX23" fmla="*/ 1936750 w 3486150"/>
              <a:gd name="connsiteY23" fmla="*/ 257175 h 546100"/>
              <a:gd name="connsiteX24" fmla="*/ 2416175 w 3486150"/>
              <a:gd name="connsiteY24" fmla="*/ 257175 h 546100"/>
              <a:gd name="connsiteX25" fmla="*/ 2651125 w 3486150"/>
              <a:gd name="connsiteY25" fmla="*/ 250825 h 546100"/>
              <a:gd name="connsiteX26" fmla="*/ 2876550 w 3486150"/>
              <a:gd name="connsiteY26" fmla="*/ 238125 h 546100"/>
              <a:gd name="connsiteX27" fmla="*/ 3032125 w 3486150"/>
              <a:gd name="connsiteY27" fmla="*/ 228600 h 546100"/>
              <a:gd name="connsiteX28" fmla="*/ 3133725 w 3486150"/>
              <a:gd name="connsiteY28" fmla="*/ 219075 h 546100"/>
              <a:gd name="connsiteX29" fmla="*/ 3178175 w 3486150"/>
              <a:gd name="connsiteY29" fmla="*/ 209550 h 546100"/>
              <a:gd name="connsiteX30" fmla="*/ 3295650 w 3486150"/>
              <a:gd name="connsiteY30" fmla="*/ 130175 h 546100"/>
              <a:gd name="connsiteX31" fmla="*/ 3422650 w 3486150"/>
              <a:gd name="connsiteY31" fmla="*/ 25400 h 546100"/>
              <a:gd name="connsiteX32" fmla="*/ 3448050 w 3486150"/>
              <a:gd name="connsiteY32" fmla="*/ 3175 h 546100"/>
              <a:gd name="connsiteX33" fmla="*/ 3460750 w 3486150"/>
              <a:gd name="connsiteY33" fmla="*/ 0 h 546100"/>
              <a:gd name="connsiteX34" fmla="*/ 3476625 w 3486150"/>
              <a:gd name="connsiteY34" fmla="*/ 6350 h 546100"/>
              <a:gd name="connsiteX35" fmla="*/ 3486150 w 3486150"/>
              <a:gd name="connsiteY35" fmla="*/ 22225 h 546100"/>
              <a:gd name="connsiteX36" fmla="*/ 3479800 w 3486150"/>
              <a:gd name="connsiteY36" fmla="*/ 57150 h 546100"/>
              <a:gd name="connsiteX37" fmla="*/ 3409950 w 3486150"/>
              <a:gd name="connsiteY37" fmla="*/ 190500 h 546100"/>
              <a:gd name="connsiteX38" fmla="*/ 3336925 w 3486150"/>
              <a:gd name="connsiteY38" fmla="*/ 314325 h 546100"/>
              <a:gd name="connsiteX39" fmla="*/ 3279775 w 3486150"/>
              <a:gd name="connsiteY39" fmla="*/ 396875 h 546100"/>
              <a:gd name="connsiteX40" fmla="*/ 3213100 w 3486150"/>
              <a:gd name="connsiteY40" fmla="*/ 466725 h 546100"/>
              <a:gd name="connsiteX41" fmla="*/ 3162300 w 3486150"/>
              <a:gd name="connsiteY41" fmla="*/ 504825 h 546100"/>
              <a:gd name="connsiteX42" fmla="*/ 3146425 w 3486150"/>
              <a:gd name="connsiteY42" fmla="*/ 530225 h 546100"/>
              <a:gd name="connsiteX43" fmla="*/ 3127375 w 3486150"/>
              <a:gd name="connsiteY43" fmla="*/ 542925 h 546100"/>
              <a:gd name="connsiteX44" fmla="*/ 3098800 w 3486150"/>
              <a:gd name="connsiteY44" fmla="*/ 546100 h 546100"/>
              <a:gd name="connsiteX45" fmla="*/ 3048000 w 3486150"/>
              <a:gd name="connsiteY45" fmla="*/ 527050 h 546100"/>
              <a:gd name="connsiteX46" fmla="*/ 2974975 w 3486150"/>
              <a:gd name="connsiteY46" fmla="*/ 495300 h 546100"/>
              <a:gd name="connsiteX47" fmla="*/ 2892425 w 3486150"/>
              <a:gd name="connsiteY47" fmla="*/ 482600 h 546100"/>
              <a:gd name="connsiteX48" fmla="*/ 2784475 w 3486150"/>
              <a:gd name="connsiteY48" fmla="*/ 476250 h 546100"/>
              <a:gd name="connsiteX49" fmla="*/ 2689225 w 3486150"/>
              <a:gd name="connsiteY49" fmla="*/ 463550 h 546100"/>
              <a:gd name="connsiteX50" fmla="*/ 2390775 w 3486150"/>
              <a:gd name="connsiteY50" fmla="*/ 457200 h 546100"/>
              <a:gd name="connsiteX51" fmla="*/ 2235200 w 3486150"/>
              <a:gd name="connsiteY51" fmla="*/ 457200 h 546100"/>
              <a:gd name="connsiteX52" fmla="*/ 1863725 w 3486150"/>
              <a:gd name="connsiteY52" fmla="*/ 4572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86150" h="546100">
                <a:moveTo>
                  <a:pt x="1863725" y="457200"/>
                </a:moveTo>
                <a:lnTo>
                  <a:pt x="1177925" y="463550"/>
                </a:lnTo>
                <a:lnTo>
                  <a:pt x="746125" y="476250"/>
                </a:lnTo>
                <a:lnTo>
                  <a:pt x="600075" y="479425"/>
                </a:lnTo>
                <a:lnTo>
                  <a:pt x="485775" y="488950"/>
                </a:lnTo>
                <a:lnTo>
                  <a:pt x="355600" y="492125"/>
                </a:lnTo>
                <a:lnTo>
                  <a:pt x="206375" y="485775"/>
                </a:lnTo>
                <a:lnTo>
                  <a:pt x="123825" y="479425"/>
                </a:lnTo>
                <a:lnTo>
                  <a:pt x="76200" y="469900"/>
                </a:lnTo>
                <a:lnTo>
                  <a:pt x="38100" y="447675"/>
                </a:lnTo>
                <a:lnTo>
                  <a:pt x="9525" y="425450"/>
                </a:lnTo>
                <a:lnTo>
                  <a:pt x="0" y="400050"/>
                </a:lnTo>
                <a:lnTo>
                  <a:pt x="0" y="377825"/>
                </a:lnTo>
                <a:lnTo>
                  <a:pt x="12700" y="349250"/>
                </a:lnTo>
                <a:lnTo>
                  <a:pt x="44450" y="317500"/>
                </a:lnTo>
                <a:lnTo>
                  <a:pt x="120650" y="273050"/>
                </a:lnTo>
                <a:lnTo>
                  <a:pt x="200025" y="238125"/>
                </a:lnTo>
                <a:lnTo>
                  <a:pt x="311150" y="206375"/>
                </a:lnTo>
                <a:lnTo>
                  <a:pt x="460375" y="190500"/>
                </a:lnTo>
                <a:lnTo>
                  <a:pt x="533400" y="190500"/>
                </a:lnTo>
                <a:lnTo>
                  <a:pt x="768350" y="215900"/>
                </a:lnTo>
                <a:lnTo>
                  <a:pt x="984250" y="234950"/>
                </a:lnTo>
                <a:lnTo>
                  <a:pt x="1390650" y="247650"/>
                </a:lnTo>
                <a:lnTo>
                  <a:pt x="1936750" y="257175"/>
                </a:lnTo>
                <a:lnTo>
                  <a:pt x="2416175" y="257175"/>
                </a:lnTo>
                <a:lnTo>
                  <a:pt x="2651125" y="250825"/>
                </a:lnTo>
                <a:lnTo>
                  <a:pt x="2876550" y="238125"/>
                </a:lnTo>
                <a:lnTo>
                  <a:pt x="3032125" y="228600"/>
                </a:lnTo>
                <a:lnTo>
                  <a:pt x="3133725" y="219075"/>
                </a:lnTo>
                <a:lnTo>
                  <a:pt x="3178175" y="209550"/>
                </a:lnTo>
                <a:lnTo>
                  <a:pt x="3295650" y="130175"/>
                </a:lnTo>
                <a:lnTo>
                  <a:pt x="3422650" y="25400"/>
                </a:lnTo>
                <a:lnTo>
                  <a:pt x="3448050" y="3175"/>
                </a:lnTo>
                <a:lnTo>
                  <a:pt x="3460750" y="0"/>
                </a:lnTo>
                <a:lnTo>
                  <a:pt x="3476625" y="6350"/>
                </a:lnTo>
                <a:lnTo>
                  <a:pt x="3486150" y="22225"/>
                </a:lnTo>
                <a:lnTo>
                  <a:pt x="3479800" y="57150"/>
                </a:lnTo>
                <a:lnTo>
                  <a:pt x="3409950" y="190500"/>
                </a:lnTo>
                <a:lnTo>
                  <a:pt x="3336925" y="314325"/>
                </a:lnTo>
                <a:lnTo>
                  <a:pt x="3279775" y="396875"/>
                </a:lnTo>
                <a:lnTo>
                  <a:pt x="3213100" y="466725"/>
                </a:lnTo>
                <a:lnTo>
                  <a:pt x="3162300" y="504825"/>
                </a:lnTo>
                <a:lnTo>
                  <a:pt x="3146425" y="530225"/>
                </a:lnTo>
                <a:lnTo>
                  <a:pt x="3127375" y="542925"/>
                </a:lnTo>
                <a:lnTo>
                  <a:pt x="3098800" y="546100"/>
                </a:lnTo>
                <a:lnTo>
                  <a:pt x="3048000" y="527050"/>
                </a:lnTo>
                <a:lnTo>
                  <a:pt x="2974975" y="495300"/>
                </a:lnTo>
                <a:lnTo>
                  <a:pt x="2892425" y="482600"/>
                </a:lnTo>
                <a:lnTo>
                  <a:pt x="2784475" y="476250"/>
                </a:lnTo>
                <a:lnTo>
                  <a:pt x="2689225" y="463550"/>
                </a:lnTo>
                <a:lnTo>
                  <a:pt x="2390775" y="457200"/>
                </a:lnTo>
                <a:lnTo>
                  <a:pt x="2235200" y="457200"/>
                </a:lnTo>
                <a:lnTo>
                  <a:pt x="1863725" y="457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53AA4FE-36D4-4269-801B-D088C52B0847}"/>
              </a:ext>
            </a:extLst>
          </p:cNvPr>
          <p:cNvSpPr/>
          <p:nvPr/>
        </p:nvSpPr>
        <p:spPr>
          <a:xfrm>
            <a:off x="3865565" y="3471864"/>
            <a:ext cx="1309687" cy="1292225"/>
          </a:xfrm>
          <a:custGeom>
            <a:avLst/>
            <a:gdLst>
              <a:gd name="connsiteX0" fmla="*/ 654844 w 1309687"/>
              <a:gd name="connsiteY0" fmla="*/ 323850 h 1293018"/>
              <a:gd name="connsiteX1" fmla="*/ 492919 w 1309687"/>
              <a:gd name="connsiteY1" fmla="*/ 404812 h 1293018"/>
              <a:gd name="connsiteX2" fmla="*/ 440531 w 1309687"/>
              <a:gd name="connsiteY2" fmla="*/ 435768 h 1293018"/>
              <a:gd name="connsiteX3" fmla="*/ 350044 w 1309687"/>
              <a:gd name="connsiteY3" fmla="*/ 502443 h 1293018"/>
              <a:gd name="connsiteX4" fmla="*/ 309562 w 1309687"/>
              <a:gd name="connsiteY4" fmla="*/ 538162 h 1293018"/>
              <a:gd name="connsiteX5" fmla="*/ 283369 w 1309687"/>
              <a:gd name="connsiteY5" fmla="*/ 533400 h 1293018"/>
              <a:gd name="connsiteX6" fmla="*/ 233362 w 1309687"/>
              <a:gd name="connsiteY6" fmla="*/ 514350 h 1293018"/>
              <a:gd name="connsiteX7" fmla="*/ 192881 w 1309687"/>
              <a:gd name="connsiteY7" fmla="*/ 490537 h 1293018"/>
              <a:gd name="connsiteX8" fmla="*/ 159544 w 1309687"/>
              <a:gd name="connsiteY8" fmla="*/ 464343 h 1293018"/>
              <a:gd name="connsiteX9" fmla="*/ 135731 w 1309687"/>
              <a:gd name="connsiteY9" fmla="*/ 440531 h 1293018"/>
              <a:gd name="connsiteX10" fmla="*/ 109537 w 1309687"/>
              <a:gd name="connsiteY10" fmla="*/ 409575 h 1293018"/>
              <a:gd name="connsiteX11" fmla="*/ 83344 w 1309687"/>
              <a:gd name="connsiteY11" fmla="*/ 373856 h 1293018"/>
              <a:gd name="connsiteX12" fmla="*/ 57150 w 1309687"/>
              <a:gd name="connsiteY12" fmla="*/ 333375 h 1293018"/>
              <a:gd name="connsiteX13" fmla="*/ 28575 w 1309687"/>
              <a:gd name="connsiteY13" fmla="*/ 283368 h 1293018"/>
              <a:gd name="connsiteX14" fmla="*/ 11906 w 1309687"/>
              <a:gd name="connsiteY14" fmla="*/ 247650 h 1293018"/>
              <a:gd name="connsiteX15" fmla="*/ 0 w 1309687"/>
              <a:gd name="connsiteY15" fmla="*/ 216693 h 1293018"/>
              <a:gd name="connsiteX16" fmla="*/ 0 w 1309687"/>
              <a:gd name="connsiteY16" fmla="*/ 200025 h 1293018"/>
              <a:gd name="connsiteX17" fmla="*/ 4762 w 1309687"/>
              <a:gd name="connsiteY17" fmla="*/ 188118 h 1293018"/>
              <a:gd name="connsiteX18" fmla="*/ 19050 w 1309687"/>
              <a:gd name="connsiteY18" fmla="*/ 183356 h 1293018"/>
              <a:gd name="connsiteX19" fmla="*/ 42862 w 1309687"/>
              <a:gd name="connsiteY19" fmla="*/ 188118 h 1293018"/>
              <a:gd name="connsiteX20" fmla="*/ 59531 w 1309687"/>
              <a:gd name="connsiteY20" fmla="*/ 200025 h 1293018"/>
              <a:gd name="connsiteX21" fmla="*/ 100012 w 1309687"/>
              <a:gd name="connsiteY21" fmla="*/ 240506 h 1293018"/>
              <a:gd name="connsiteX22" fmla="*/ 130969 w 1309687"/>
              <a:gd name="connsiteY22" fmla="*/ 266700 h 1293018"/>
              <a:gd name="connsiteX23" fmla="*/ 166687 w 1309687"/>
              <a:gd name="connsiteY23" fmla="*/ 288131 h 1293018"/>
              <a:gd name="connsiteX24" fmla="*/ 190500 w 1309687"/>
              <a:gd name="connsiteY24" fmla="*/ 300037 h 1293018"/>
              <a:gd name="connsiteX25" fmla="*/ 221456 w 1309687"/>
              <a:gd name="connsiteY25" fmla="*/ 311943 h 1293018"/>
              <a:gd name="connsiteX26" fmla="*/ 259556 w 1309687"/>
              <a:gd name="connsiteY26" fmla="*/ 319087 h 1293018"/>
              <a:gd name="connsiteX27" fmla="*/ 304800 w 1309687"/>
              <a:gd name="connsiteY27" fmla="*/ 316706 h 1293018"/>
              <a:gd name="connsiteX28" fmla="*/ 357187 w 1309687"/>
              <a:gd name="connsiteY28" fmla="*/ 300037 h 1293018"/>
              <a:gd name="connsiteX29" fmla="*/ 583406 w 1309687"/>
              <a:gd name="connsiteY29" fmla="*/ 202406 h 1293018"/>
              <a:gd name="connsiteX30" fmla="*/ 809625 w 1309687"/>
              <a:gd name="connsiteY30" fmla="*/ 95250 h 1293018"/>
              <a:gd name="connsiteX31" fmla="*/ 947737 w 1309687"/>
              <a:gd name="connsiteY31" fmla="*/ 0 h 1293018"/>
              <a:gd name="connsiteX32" fmla="*/ 959644 w 1309687"/>
              <a:gd name="connsiteY32" fmla="*/ 0 h 1293018"/>
              <a:gd name="connsiteX33" fmla="*/ 1007269 w 1309687"/>
              <a:gd name="connsiteY33" fmla="*/ 19050 h 1293018"/>
              <a:gd name="connsiteX34" fmla="*/ 1078706 w 1309687"/>
              <a:gd name="connsiteY34" fmla="*/ 52387 h 1293018"/>
              <a:gd name="connsiteX35" fmla="*/ 1162050 w 1309687"/>
              <a:gd name="connsiteY35" fmla="*/ 100012 h 1293018"/>
              <a:gd name="connsiteX36" fmla="*/ 1219200 w 1309687"/>
              <a:gd name="connsiteY36" fmla="*/ 135731 h 1293018"/>
              <a:gd name="connsiteX37" fmla="*/ 1238250 w 1309687"/>
              <a:gd name="connsiteY37" fmla="*/ 145256 h 1293018"/>
              <a:gd name="connsiteX38" fmla="*/ 1243012 w 1309687"/>
              <a:gd name="connsiteY38" fmla="*/ 154781 h 1293018"/>
              <a:gd name="connsiteX39" fmla="*/ 1235869 w 1309687"/>
              <a:gd name="connsiteY39" fmla="*/ 173831 h 1293018"/>
              <a:gd name="connsiteX40" fmla="*/ 1221581 w 1309687"/>
              <a:gd name="connsiteY40" fmla="*/ 192881 h 1293018"/>
              <a:gd name="connsiteX41" fmla="*/ 1152525 w 1309687"/>
              <a:gd name="connsiteY41" fmla="*/ 245268 h 1293018"/>
              <a:gd name="connsiteX42" fmla="*/ 1000125 w 1309687"/>
              <a:gd name="connsiteY42" fmla="*/ 447675 h 1293018"/>
              <a:gd name="connsiteX43" fmla="*/ 773906 w 1309687"/>
              <a:gd name="connsiteY43" fmla="*/ 735806 h 1293018"/>
              <a:gd name="connsiteX44" fmla="*/ 759619 w 1309687"/>
              <a:gd name="connsiteY44" fmla="*/ 757237 h 1293018"/>
              <a:gd name="connsiteX45" fmla="*/ 757237 w 1309687"/>
              <a:gd name="connsiteY45" fmla="*/ 771525 h 1293018"/>
              <a:gd name="connsiteX46" fmla="*/ 757237 w 1309687"/>
              <a:gd name="connsiteY46" fmla="*/ 788193 h 1293018"/>
              <a:gd name="connsiteX47" fmla="*/ 766762 w 1309687"/>
              <a:gd name="connsiteY47" fmla="*/ 807243 h 1293018"/>
              <a:gd name="connsiteX48" fmla="*/ 788194 w 1309687"/>
              <a:gd name="connsiteY48" fmla="*/ 823912 h 1293018"/>
              <a:gd name="connsiteX49" fmla="*/ 840581 w 1309687"/>
              <a:gd name="connsiteY49" fmla="*/ 840581 h 1293018"/>
              <a:gd name="connsiteX50" fmla="*/ 897731 w 1309687"/>
              <a:gd name="connsiteY50" fmla="*/ 859631 h 1293018"/>
              <a:gd name="connsiteX51" fmla="*/ 945356 w 1309687"/>
              <a:gd name="connsiteY51" fmla="*/ 881062 h 1293018"/>
              <a:gd name="connsiteX52" fmla="*/ 1014412 w 1309687"/>
              <a:gd name="connsiteY52" fmla="*/ 919162 h 1293018"/>
              <a:gd name="connsiteX53" fmla="*/ 1095375 w 1309687"/>
              <a:gd name="connsiteY53" fmla="*/ 971550 h 1293018"/>
              <a:gd name="connsiteX54" fmla="*/ 1159669 w 1309687"/>
              <a:gd name="connsiteY54" fmla="*/ 1021556 h 1293018"/>
              <a:gd name="connsiteX55" fmla="*/ 1221581 w 1309687"/>
              <a:gd name="connsiteY55" fmla="*/ 1076325 h 1293018"/>
              <a:gd name="connsiteX56" fmla="*/ 1259681 w 1309687"/>
              <a:gd name="connsiteY56" fmla="*/ 1112043 h 1293018"/>
              <a:gd name="connsiteX57" fmla="*/ 1285875 w 1309687"/>
              <a:gd name="connsiteY57" fmla="*/ 1145381 h 1293018"/>
              <a:gd name="connsiteX58" fmla="*/ 1302544 w 1309687"/>
              <a:gd name="connsiteY58" fmla="*/ 1171575 h 1293018"/>
              <a:gd name="connsiteX59" fmla="*/ 1309687 w 1309687"/>
              <a:gd name="connsiteY59" fmla="*/ 1197768 h 1293018"/>
              <a:gd name="connsiteX60" fmla="*/ 1307306 w 1309687"/>
              <a:gd name="connsiteY60" fmla="*/ 1231106 h 1293018"/>
              <a:gd name="connsiteX61" fmla="*/ 1288256 w 1309687"/>
              <a:gd name="connsiteY61" fmla="*/ 1254918 h 1293018"/>
              <a:gd name="connsiteX62" fmla="*/ 1259681 w 1309687"/>
              <a:gd name="connsiteY62" fmla="*/ 1269206 h 1293018"/>
              <a:gd name="connsiteX63" fmla="*/ 1143000 w 1309687"/>
              <a:gd name="connsiteY63" fmla="*/ 1293018 h 1293018"/>
              <a:gd name="connsiteX64" fmla="*/ 864394 w 1309687"/>
              <a:gd name="connsiteY64" fmla="*/ 1059656 h 1293018"/>
              <a:gd name="connsiteX65" fmla="*/ 842962 w 1309687"/>
              <a:gd name="connsiteY65" fmla="*/ 1033462 h 1293018"/>
              <a:gd name="connsiteX66" fmla="*/ 802481 w 1309687"/>
              <a:gd name="connsiteY66" fmla="*/ 997743 h 1293018"/>
              <a:gd name="connsiteX67" fmla="*/ 759619 w 1309687"/>
              <a:gd name="connsiteY67" fmla="*/ 964406 h 1293018"/>
              <a:gd name="connsiteX68" fmla="*/ 700087 w 1309687"/>
              <a:gd name="connsiteY68" fmla="*/ 928687 h 1293018"/>
              <a:gd name="connsiteX69" fmla="*/ 659606 w 1309687"/>
              <a:gd name="connsiteY69" fmla="*/ 907256 h 1293018"/>
              <a:gd name="connsiteX70" fmla="*/ 635794 w 1309687"/>
              <a:gd name="connsiteY70" fmla="*/ 888206 h 1293018"/>
              <a:gd name="connsiteX71" fmla="*/ 621506 w 1309687"/>
              <a:gd name="connsiteY71" fmla="*/ 864393 h 1293018"/>
              <a:gd name="connsiteX72" fmla="*/ 614362 w 1309687"/>
              <a:gd name="connsiteY72" fmla="*/ 833437 h 1293018"/>
              <a:gd name="connsiteX73" fmla="*/ 616744 w 1309687"/>
              <a:gd name="connsiteY73" fmla="*/ 802481 h 1293018"/>
              <a:gd name="connsiteX74" fmla="*/ 628650 w 1309687"/>
              <a:gd name="connsiteY74" fmla="*/ 752475 h 1293018"/>
              <a:gd name="connsiteX75" fmla="*/ 678656 w 1309687"/>
              <a:gd name="connsiteY75" fmla="*/ 661987 h 1293018"/>
              <a:gd name="connsiteX76" fmla="*/ 776287 w 1309687"/>
              <a:gd name="connsiteY76" fmla="*/ 473868 h 1293018"/>
              <a:gd name="connsiteX77" fmla="*/ 838200 w 1309687"/>
              <a:gd name="connsiteY77" fmla="*/ 340518 h 1293018"/>
              <a:gd name="connsiteX78" fmla="*/ 842962 w 1309687"/>
              <a:gd name="connsiteY78" fmla="*/ 316706 h 1293018"/>
              <a:gd name="connsiteX79" fmla="*/ 833437 w 1309687"/>
              <a:gd name="connsiteY79" fmla="*/ 290512 h 1293018"/>
              <a:gd name="connsiteX80" fmla="*/ 812006 w 1309687"/>
              <a:gd name="connsiteY80" fmla="*/ 273843 h 1293018"/>
              <a:gd name="connsiteX81" fmla="*/ 788194 w 1309687"/>
              <a:gd name="connsiteY81" fmla="*/ 269081 h 1293018"/>
              <a:gd name="connsiteX82" fmla="*/ 757237 w 1309687"/>
              <a:gd name="connsiteY82" fmla="*/ 273843 h 1293018"/>
              <a:gd name="connsiteX83" fmla="*/ 654844 w 1309687"/>
              <a:gd name="connsiteY83" fmla="*/ 323850 h 129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09687" h="1293018">
                <a:moveTo>
                  <a:pt x="654844" y="323850"/>
                </a:moveTo>
                <a:lnTo>
                  <a:pt x="492919" y="404812"/>
                </a:lnTo>
                <a:lnTo>
                  <a:pt x="440531" y="435768"/>
                </a:lnTo>
                <a:lnTo>
                  <a:pt x="350044" y="502443"/>
                </a:lnTo>
                <a:lnTo>
                  <a:pt x="309562" y="538162"/>
                </a:lnTo>
                <a:lnTo>
                  <a:pt x="283369" y="533400"/>
                </a:lnTo>
                <a:lnTo>
                  <a:pt x="233362" y="514350"/>
                </a:lnTo>
                <a:lnTo>
                  <a:pt x="192881" y="490537"/>
                </a:lnTo>
                <a:lnTo>
                  <a:pt x="159544" y="464343"/>
                </a:lnTo>
                <a:lnTo>
                  <a:pt x="135731" y="440531"/>
                </a:lnTo>
                <a:lnTo>
                  <a:pt x="109537" y="409575"/>
                </a:lnTo>
                <a:lnTo>
                  <a:pt x="83344" y="373856"/>
                </a:lnTo>
                <a:lnTo>
                  <a:pt x="57150" y="333375"/>
                </a:lnTo>
                <a:lnTo>
                  <a:pt x="28575" y="283368"/>
                </a:lnTo>
                <a:lnTo>
                  <a:pt x="11906" y="247650"/>
                </a:lnTo>
                <a:lnTo>
                  <a:pt x="0" y="216693"/>
                </a:lnTo>
                <a:lnTo>
                  <a:pt x="0" y="200025"/>
                </a:lnTo>
                <a:lnTo>
                  <a:pt x="4762" y="188118"/>
                </a:lnTo>
                <a:lnTo>
                  <a:pt x="19050" y="183356"/>
                </a:lnTo>
                <a:lnTo>
                  <a:pt x="42862" y="188118"/>
                </a:lnTo>
                <a:lnTo>
                  <a:pt x="59531" y="200025"/>
                </a:lnTo>
                <a:lnTo>
                  <a:pt x="100012" y="240506"/>
                </a:lnTo>
                <a:lnTo>
                  <a:pt x="130969" y="266700"/>
                </a:lnTo>
                <a:lnTo>
                  <a:pt x="166687" y="288131"/>
                </a:lnTo>
                <a:lnTo>
                  <a:pt x="190500" y="300037"/>
                </a:lnTo>
                <a:lnTo>
                  <a:pt x="221456" y="311943"/>
                </a:lnTo>
                <a:lnTo>
                  <a:pt x="259556" y="319087"/>
                </a:lnTo>
                <a:lnTo>
                  <a:pt x="304800" y="316706"/>
                </a:lnTo>
                <a:lnTo>
                  <a:pt x="357187" y="300037"/>
                </a:lnTo>
                <a:lnTo>
                  <a:pt x="583406" y="202406"/>
                </a:lnTo>
                <a:lnTo>
                  <a:pt x="809625" y="95250"/>
                </a:lnTo>
                <a:lnTo>
                  <a:pt x="947737" y="0"/>
                </a:lnTo>
                <a:lnTo>
                  <a:pt x="959644" y="0"/>
                </a:lnTo>
                <a:lnTo>
                  <a:pt x="1007269" y="19050"/>
                </a:lnTo>
                <a:lnTo>
                  <a:pt x="1078706" y="52387"/>
                </a:lnTo>
                <a:lnTo>
                  <a:pt x="1162050" y="100012"/>
                </a:lnTo>
                <a:lnTo>
                  <a:pt x="1219200" y="135731"/>
                </a:lnTo>
                <a:lnTo>
                  <a:pt x="1238250" y="145256"/>
                </a:lnTo>
                <a:lnTo>
                  <a:pt x="1243012" y="154781"/>
                </a:lnTo>
                <a:lnTo>
                  <a:pt x="1235869" y="173831"/>
                </a:lnTo>
                <a:lnTo>
                  <a:pt x="1221581" y="192881"/>
                </a:lnTo>
                <a:lnTo>
                  <a:pt x="1152525" y="245268"/>
                </a:lnTo>
                <a:lnTo>
                  <a:pt x="1000125" y="447675"/>
                </a:lnTo>
                <a:lnTo>
                  <a:pt x="773906" y="735806"/>
                </a:lnTo>
                <a:lnTo>
                  <a:pt x="759619" y="757237"/>
                </a:lnTo>
                <a:lnTo>
                  <a:pt x="757237" y="771525"/>
                </a:lnTo>
                <a:lnTo>
                  <a:pt x="757237" y="788193"/>
                </a:lnTo>
                <a:lnTo>
                  <a:pt x="766762" y="807243"/>
                </a:lnTo>
                <a:lnTo>
                  <a:pt x="788194" y="823912"/>
                </a:lnTo>
                <a:lnTo>
                  <a:pt x="840581" y="840581"/>
                </a:lnTo>
                <a:lnTo>
                  <a:pt x="897731" y="859631"/>
                </a:lnTo>
                <a:lnTo>
                  <a:pt x="945356" y="881062"/>
                </a:lnTo>
                <a:lnTo>
                  <a:pt x="1014412" y="919162"/>
                </a:lnTo>
                <a:lnTo>
                  <a:pt x="1095375" y="971550"/>
                </a:lnTo>
                <a:lnTo>
                  <a:pt x="1159669" y="1021556"/>
                </a:lnTo>
                <a:lnTo>
                  <a:pt x="1221581" y="1076325"/>
                </a:lnTo>
                <a:lnTo>
                  <a:pt x="1259681" y="1112043"/>
                </a:lnTo>
                <a:lnTo>
                  <a:pt x="1285875" y="1145381"/>
                </a:lnTo>
                <a:lnTo>
                  <a:pt x="1302544" y="1171575"/>
                </a:lnTo>
                <a:lnTo>
                  <a:pt x="1309687" y="1197768"/>
                </a:lnTo>
                <a:lnTo>
                  <a:pt x="1307306" y="1231106"/>
                </a:lnTo>
                <a:lnTo>
                  <a:pt x="1288256" y="1254918"/>
                </a:lnTo>
                <a:lnTo>
                  <a:pt x="1259681" y="1269206"/>
                </a:lnTo>
                <a:lnTo>
                  <a:pt x="1143000" y="1293018"/>
                </a:lnTo>
                <a:lnTo>
                  <a:pt x="864394" y="1059656"/>
                </a:lnTo>
                <a:lnTo>
                  <a:pt x="842962" y="1033462"/>
                </a:lnTo>
                <a:lnTo>
                  <a:pt x="802481" y="997743"/>
                </a:lnTo>
                <a:lnTo>
                  <a:pt x="759619" y="964406"/>
                </a:lnTo>
                <a:lnTo>
                  <a:pt x="700087" y="928687"/>
                </a:lnTo>
                <a:lnTo>
                  <a:pt x="659606" y="907256"/>
                </a:lnTo>
                <a:lnTo>
                  <a:pt x="635794" y="888206"/>
                </a:lnTo>
                <a:lnTo>
                  <a:pt x="621506" y="864393"/>
                </a:lnTo>
                <a:lnTo>
                  <a:pt x="614362" y="833437"/>
                </a:lnTo>
                <a:lnTo>
                  <a:pt x="616744" y="802481"/>
                </a:lnTo>
                <a:lnTo>
                  <a:pt x="628650" y="752475"/>
                </a:lnTo>
                <a:lnTo>
                  <a:pt x="678656" y="661987"/>
                </a:lnTo>
                <a:lnTo>
                  <a:pt x="776287" y="473868"/>
                </a:lnTo>
                <a:lnTo>
                  <a:pt x="838200" y="340518"/>
                </a:lnTo>
                <a:lnTo>
                  <a:pt x="842962" y="316706"/>
                </a:lnTo>
                <a:lnTo>
                  <a:pt x="833437" y="290512"/>
                </a:lnTo>
                <a:lnTo>
                  <a:pt x="812006" y="273843"/>
                </a:lnTo>
                <a:lnTo>
                  <a:pt x="788194" y="269081"/>
                </a:lnTo>
                <a:lnTo>
                  <a:pt x="757237" y="273843"/>
                </a:lnTo>
                <a:lnTo>
                  <a:pt x="654844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A7C5DE-FFDF-4129-A763-02C87085ABD4}"/>
              </a:ext>
            </a:extLst>
          </p:cNvPr>
          <p:cNvSpPr/>
          <p:nvPr/>
        </p:nvSpPr>
        <p:spPr>
          <a:xfrm>
            <a:off x="3954464" y="4478339"/>
            <a:ext cx="1103312" cy="750887"/>
          </a:xfrm>
          <a:custGeom>
            <a:avLst/>
            <a:gdLst>
              <a:gd name="connsiteX0" fmla="*/ 626269 w 1102519"/>
              <a:gd name="connsiteY0" fmla="*/ 466725 h 750094"/>
              <a:gd name="connsiteX1" fmla="*/ 435769 w 1102519"/>
              <a:gd name="connsiteY1" fmla="*/ 573882 h 750094"/>
              <a:gd name="connsiteX2" fmla="*/ 333375 w 1102519"/>
              <a:gd name="connsiteY2" fmla="*/ 640557 h 750094"/>
              <a:gd name="connsiteX3" fmla="*/ 297657 w 1102519"/>
              <a:gd name="connsiteY3" fmla="*/ 671513 h 750094"/>
              <a:gd name="connsiteX4" fmla="*/ 247650 w 1102519"/>
              <a:gd name="connsiteY4" fmla="*/ 750094 h 750094"/>
              <a:gd name="connsiteX5" fmla="*/ 0 w 1102519"/>
              <a:gd name="connsiteY5" fmla="*/ 719138 h 750094"/>
              <a:gd name="connsiteX6" fmla="*/ 4763 w 1102519"/>
              <a:gd name="connsiteY6" fmla="*/ 688182 h 750094"/>
              <a:gd name="connsiteX7" fmla="*/ 21432 w 1102519"/>
              <a:gd name="connsiteY7" fmla="*/ 666750 h 750094"/>
              <a:gd name="connsiteX8" fmla="*/ 121444 w 1102519"/>
              <a:gd name="connsiteY8" fmla="*/ 626269 h 750094"/>
              <a:gd name="connsiteX9" fmla="*/ 266700 w 1102519"/>
              <a:gd name="connsiteY9" fmla="*/ 561975 h 750094"/>
              <a:gd name="connsiteX10" fmla="*/ 385763 w 1102519"/>
              <a:gd name="connsiteY10" fmla="*/ 481013 h 750094"/>
              <a:gd name="connsiteX11" fmla="*/ 540544 w 1102519"/>
              <a:gd name="connsiteY11" fmla="*/ 364332 h 750094"/>
              <a:gd name="connsiteX12" fmla="*/ 690563 w 1102519"/>
              <a:gd name="connsiteY12" fmla="*/ 233363 h 750094"/>
              <a:gd name="connsiteX13" fmla="*/ 773907 w 1102519"/>
              <a:gd name="connsiteY13" fmla="*/ 154782 h 750094"/>
              <a:gd name="connsiteX14" fmla="*/ 790575 w 1102519"/>
              <a:gd name="connsiteY14" fmla="*/ 123825 h 750094"/>
              <a:gd name="connsiteX15" fmla="*/ 790575 w 1102519"/>
              <a:gd name="connsiteY15" fmla="*/ 102394 h 750094"/>
              <a:gd name="connsiteX16" fmla="*/ 788194 w 1102519"/>
              <a:gd name="connsiteY16" fmla="*/ 76200 h 750094"/>
              <a:gd name="connsiteX17" fmla="*/ 752475 w 1102519"/>
              <a:gd name="connsiteY17" fmla="*/ 0 h 750094"/>
              <a:gd name="connsiteX18" fmla="*/ 1102519 w 1102519"/>
              <a:gd name="connsiteY18" fmla="*/ 245269 h 750094"/>
              <a:gd name="connsiteX19" fmla="*/ 1052513 w 1102519"/>
              <a:gd name="connsiteY19" fmla="*/ 283369 h 750094"/>
              <a:gd name="connsiteX20" fmla="*/ 873919 w 1102519"/>
              <a:gd name="connsiteY20" fmla="*/ 316707 h 750094"/>
              <a:gd name="connsiteX21" fmla="*/ 626269 w 1102519"/>
              <a:gd name="connsiteY21" fmla="*/ 466725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02519" h="750094">
                <a:moveTo>
                  <a:pt x="626269" y="466725"/>
                </a:moveTo>
                <a:lnTo>
                  <a:pt x="435769" y="573882"/>
                </a:lnTo>
                <a:lnTo>
                  <a:pt x="333375" y="640557"/>
                </a:lnTo>
                <a:lnTo>
                  <a:pt x="297657" y="671513"/>
                </a:lnTo>
                <a:lnTo>
                  <a:pt x="247650" y="750094"/>
                </a:lnTo>
                <a:lnTo>
                  <a:pt x="0" y="719138"/>
                </a:lnTo>
                <a:lnTo>
                  <a:pt x="4763" y="688182"/>
                </a:lnTo>
                <a:lnTo>
                  <a:pt x="21432" y="666750"/>
                </a:lnTo>
                <a:lnTo>
                  <a:pt x="121444" y="626269"/>
                </a:lnTo>
                <a:lnTo>
                  <a:pt x="266700" y="561975"/>
                </a:lnTo>
                <a:lnTo>
                  <a:pt x="385763" y="481013"/>
                </a:lnTo>
                <a:lnTo>
                  <a:pt x="540544" y="364332"/>
                </a:lnTo>
                <a:lnTo>
                  <a:pt x="690563" y="233363"/>
                </a:lnTo>
                <a:lnTo>
                  <a:pt x="773907" y="154782"/>
                </a:lnTo>
                <a:lnTo>
                  <a:pt x="790575" y="123825"/>
                </a:lnTo>
                <a:lnTo>
                  <a:pt x="790575" y="102394"/>
                </a:lnTo>
                <a:lnTo>
                  <a:pt x="788194" y="76200"/>
                </a:lnTo>
                <a:lnTo>
                  <a:pt x="752475" y="0"/>
                </a:lnTo>
                <a:lnTo>
                  <a:pt x="1102519" y="245269"/>
                </a:lnTo>
                <a:lnTo>
                  <a:pt x="1052513" y="283369"/>
                </a:lnTo>
                <a:lnTo>
                  <a:pt x="873919" y="316707"/>
                </a:lnTo>
                <a:lnTo>
                  <a:pt x="6262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6BDA786-9CB3-485E-B61E-F99F76B1490D}"/>
              </a:ext>
            </a:extLst>
          </p:cNvPr>
          <p:cNvSpPr/>
          <p:nvPr/>
        </p:nvSpPr>
        <p:spPr>
          <a:xfrm>
            <a:off x="3943351" y="5146675"/>
            <a:ext cx="4427538" cy="831850"/>
          </a:xfrm>
          <a:custGeom>
            <a:avLst/>
            <a:gdLst>
              <a:gd name="connsiteX0" fmla="*/ 2350132 w 4427185"/>
              <a:gd name="connsiteY0" fmla="*/ 517195 h 831649"/>
              <a:gd name="connsiteX1" fmla="*/ 1944651 w 4427185"/>
              <a:gd name="connsiteY1" fmla="*/ 405481 h 831649"/>
              <a:gd name="connsiteX2" fmla="*/ 1646747 w 4427185"/>
              <a:gd name="connsiteY2" fmla="*/ 310317 h 831649"/>
              <a:gd name="connsiteX3" fmla="*/ 1448145 w 4427185"/>
              <a:gd name="connsiteY3" fmla="*/ 248254 h 831649"/>
              <a:gd name="connsiteX4" fmla="*/ 1299193 w 4427185"/>
              <a:gd name="connsiteY4" fmla="*/ 206878 h 831649"/>
              <a:gd name="connsiteX5" fmla="*/ 1199891 w 4427185"/>
              <a:gd name="connsiteY5" fmla="*/ 186190 h 831649"/>
              <a:gd name="connsiteX6" fmla="*/ 1050939 w 4427185"/>
              <a:gd name="connsiteY6" fmla="*/ 169640 h 831649"/>
              <a:gd name="connsiteX7" fmla="*/ 819236 w 4427185"/>
              <a:gd name="connsiteY7" fmla="*/ 161365 h 831649"/>
              <a:gd name="connsiteX8" fmla="*/ 550295 w 4427185"/>
              <a:gd name="connsiteY8" fmla="*/ 153090 h 831649"/>
              <a:gd name="connsiteX9" fmla="*/ 479956 w 4427185"/>
              <a:gd name="connsiteY9" fmla="*/ 161365 h 831649"/>
              <a:gd name="connsiteX10" fmla="*/ 372380 w 4427185"/>
              <a:gd name="connsiteY10" fmla="*/ 186190 h 831649"/>
              <a:gd name="connsiteX11" fmla="*/ 256528 w 4427185"/>
              <a:gd name="connsiteY11" fmla="*/ 223428 h 831649"/>
              <a:gd name="connsiteX12" fmla="*/ 173777 w 4427185"/>
              <a:gd name="connsiteY12" fmla="*/ 264804 h 831649"/>
              <a:gd name="connsiteX13" fmla="*/ 124126 w 4427185"/>
              <a:gd name="connsiteY13" fmla="*/ 293767 h 831649"/>
              <a:gd name="connsiteX14" fmla="*/ 99301 w 4427185"/>
              <a:gd name="connsiteY14" fmla="*/ 285492 h 831649"/>
              <a:gd name="connsiteX15" fmla="*/ 53788 w 4427185"/>
              <a:gd name="connsiteY15" fmla="*/ 231704 h 831649"/>
              <a:gd name="connsiteX16" fmla="*/ 20688 w 4427185"/>
              <a:gd name="connsiteY16" fmla="*/ 186190 h 831649"/>
              <a:gd name="connsiteX17" fmla="*/ 0 w 4427185"/>
              <a:gd name="connsiteY17" fmla="*/ 132402 h 831649"/>
              <a:gd name="connsiteX18" fmla="*/ 0 w 4427185"/>
              <a:gd name="connsiteY18" fmla="*/ 82751 h 831649"/>
              <a:gd name="connsiteX19" fmla="*/ 16550 w 4427185"/>
              <a:gd name="connsiteY19" fmla="*/ 20688 h 831649"/>
              <a:gd name="connsiteX20" fmla="*/ 161364 w 4427185"/>
              <a:gd name="connsiteY20" fmla="*/ 4138 h 831649"/>
              <a:gd name="connsiteX21" fmla="*/ 256528 w 4427185"/>
              <a:gd name="connsiteY21" fmla="*/ 33101 h 831649"/>
              <a:gd name="connsiteX22" fmla="*/ 293766 w 4427185"/>
              <a:gd name="connsiteY22" fmla="*/ 37238 h 831649"/>
              <a:gd name="connsiteX23" fmla="*/ 500644 w 4427185"/>
              <a:gd name="connsiteY23" fmla="*/ 12413 h 831649"/>
              <a:gd name="connsiteX24" fmla="*/ 662009 w 4427185"/>
              <a:gd name="connsiteY24" fmla="*/ 0 h 831649"/>
              <a:gd name="connsiteX25" fmla="*/ 873024 w 4427185"/>
              <a:gd name="connsiteY25" fmla="*/ 20688 h 831649"/>
              <a:gd name="connsiteX26" fmla="*/ 1092315 w 4427185"/>
              <a:gd name="connsiteY26" fmla="*/ 45513 h 831649"/>
              <a:gd name="connsiteX27" fmla="*/ 1324018 w 4427185"/>
              <a:gd name="connsiteY27" fmla="*/ 82751 h 831649"/>
              <a:gd name="connsiteX28" fmla="*/ 1489520 w 4427185"/>
              <a:gd name="connsiteY28" fmla="*/ 115852 h 831649"/>
              <a:gd name="connsiteX29" fmla="*/ 1721223 w 4427185"/>
              <a:gd name="connsiteY29" fmla="*/ 173778 h 831649"/>
              <a:gd name="connsiteX30" fmla="*/ 1853625 w 4427185"/>
              <a:gd name="connsiteY30" fmla="*/ 211016 h 831649"/>
              <a:gd name="connsiteX31" fmla="*/ 2106016 w 4427185"/>
              <a:gd name="connsiteY31" fmla="*/ 273079 h 831649"/>
              <a:gd name="connsiteX32" fmla="*/ 2304619 w 4427185"/>
              <a:gd name="connsiteY32" fmla="*/ 318592 h 831649"/>
              <a:gd name="connsiteX33" fmla="*/ 2494946 w 4427185"/>
              <a:gd name="connsiteY33" fmla="*/ 364105 h 831649"/>
              <a:gd name="connsiteX34" fmla="*/ 2759750 w 4427185"/>
              <a:gd name="connsiteY34" fmla="*/ 413756 h 831649"/>
              <a:gd name="connsiteX35" fmla="*/ 2974903 w 4427185"/>
              <a:gd name="connsiteY35" fmla="*/ 450994 h 831649"/>
              <a:gd name="connsiteX36" fmla="*/ 3123855 w 4427185"/>
              <a:gd name="connsiteY36" fmla="*/ 471682 h 831649"/>
              <a:gd name="connsiteX37" fmla="*/ 3430034 w 4427185"/>
              <a:gd name="connsiteY37" fmla="*/ 496507 h 831649"/>
              <a:gd name="connsiteX38" fmla="*/ 3806552 w 4427185"/>
              <a:gd name="connsiteY38" fmla="*/ 508920 h 831649"/>
              <a:gd name="connsiteX39" fmla="*/ 4195482 w 4427185"/>
              <a:gd name="connsiteY39" fmla="*/ 513057 h 831649"/>
              <a:gd name="connsiteX40" fmla="*/ 4377535 w 4427185"/>
              <a:gd name="connsiteY40" fmla="*/ 517195 h 831649"/>
              <a:gd name="connsiteX41" fmla="*/ 4402360 w 4427185"/>
              <a:gd name="connsiteY41" fmla="*/ 517195 h 831649"/>
              <a:gd name="connsiteX42" fmla="*/ 4418910 w 4427185"/>
              <a:gd name="connsiteY42" fmla="*/ 521332 h 831649"/>
              <a:gd name="connsiteX43" fmla="*/ 4427185 w 4427185"/>
              <a:gd name="connsiteY43" fmla="*/ 529608 h 831649"/>
              <a:gd name="connsiteX44" fmla="*/ 4427185 w 4427185"/>
              <a:gd name="connsiteY44" fmla="*/ 550295 h 831649"/>
              <a:gd name="connsiteX45" fmla="*/ 4406498 w 4427185"/>
              <a:gd name="connsiteY45" fmla="*/ 579258 h 831649"/>
              <a:gd name="connsiteX46" fmla="*/ 4253408 w 4427185"/>
              <a:gd name="connsiteY46" fmla="*/ 624771 h 831649"/>
              <a:gd name="connsiteX47" fmla="*/ 3934816 w 4427185"/>
              <a:gd name="connsiteY47" fmla="*/ 715798 h 831649"/>
              <a:gd name="connsiteX48" fmla="*/ 3773451 w 4427185"/>
              <a:gd name="connsiteY48" fmla="*/ 761311 h 831649"/>
              <a:gd name="connsiteX49" fmla="*/ 3670012 w 4427185"/>
              <a:gd name="connsiteY49" fmla="*/ 794411 h 831649"/>
              <a:gd name="connsiteX50" fmla="*/ 3620362 w 4427185"/>
              <a:gd name="connsiteY50" fmla="*/ 815099 h 831649"/>
              <a:gd name="connsiteX51" fmla="*/ 3578986 w 4427185"/>
              <a:gd name="connsiteY51" fmla="*/ 827512 h 831649"/>
              <a:gd name="connsiteX52" fmla="*/ 3516923 w 4427185"/>
              <a:gd name="connsiteY52" fmla="*/ 831649 h 831649"/>
              <a:gd name="connsiteX53" fmla="*/ 3417622 w 4427185"/>
              <a:gd name="connsiteY53" fmla="*/ 806824 h 831649"/>
              <a:gd name="connsiteX54" fmla="*/ 3036966 w 4427185"/>
              <a:gd name="connsiteY54" fmla="*/ 703385 h 831649"/>
              <a:gd name="connsiteX55" fmla="*/ 2350132 w 4427185"/>
              <a:gd name="connsiteY55" fmla="*/ 517195 h 83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7185" h="831649">
                <a:moveTo>
                  <a:pt x="2350132" y="517195"/>
                </a:moveTo>
                <a:lnTo>
                  <a:pt x="1944651" y="405481"/>
                </a:lnTo>
                <a:lnTo>
                  <a:pt x="1646747" y="310317"/>
                </a:lnTo>
                <a:lnTo>
                  <a:pt x="1448145" y="248254"/>
                </a:lnTo>
                <a:lnTo>
                  <a:pt x="1299193" y="206878"/>
                </a:lnTo>
                <a:lnTo>
                  <a:pt x="1199891" y="186190"/>
                </a:lnTo>
                <a:lnTo>
                  <a:pt x="1050939" y="169640"/>
                </a:lnTo>
                <a:lnTo>
                  <a:pt x="819236" y="161365"/>
                </a:lnTo>
                <a:lnTo>
                  <a:pt x="550295" y="153090"/>
                </a:lnTo>
                <a:lnTo>
                  <a:pt x="479956" y="161365"/>
                </a:lnTo>
                <a:lnTo>
                  <a:pt x="372380" y="186190"/>
                </a:lnTo>
                <a:lnTo>
                  <a:pt x="256528" y="223428"/>
                </a:lnTo>
                <a:lnTo>
                  <a:pt x="173777" y="264804"/>
                </a:lnTo>
                <a:lnTo>
                  <a:pt x="124126" y="293767"/>
                </a:lnTo>
                <a:lnTo>
                  <a:pt x="99301" y="285492"/>
                </a:lnTo>
                <a:lnTo>
                  <a:pt x="53788" y="231704"/>
                </a:lnTo>
                <a:lnTo>
                  <a:pt x="20688" y="186190"/>
                </a:lnTo>
                <a:lnTo>
                  <a:pt x="0" y="132402"/>
                </a:lnTo>
                <a:lnTo>
                  <a:pt x="0" y="82751"/>
                </a:lnTo>
                <a:lnTo>
                  <a:pt x="16550" y="20688"/>
                </a:lnTo>
                <a:lnTo>
                  <a:pt x="161364" y="4138"/>
                </a:lnTo>
                <a:lnTo>
                  <a:pt x="256528" y="33101"/>
                </a:lnTo>
                <a:lnTo>
                  <a:pt x="293766" y="37238"/>
                </a:lnTo>
                <a:lnTo>
                  <a:pt x="500644" y="12413"/>
                </a:lnTo>
                <a:lnTo>
                  <a:pt x="662009" y="0"/>
                </a:lnTo>
                <a:lnTo>
                  <a:pt x="873024" y="20688"/>
                </a:lnTo>
                <a:lnTo>
                  <a:pt x="1092315" y="45513"/>
                </a:lnTo>
                <a:lnTo>
                  <a:pt x="1324018" y="82751"/>
                </a:lnTo>
                <a:lnTo>
                  <a:pt x="1489520" y="115852"/>
                </a:lnTo>
                <a:lnTo>
                  <a:pt x="1721223" y="173778"/>
                </a:lnTo>
                <a:lnTo>
                  <a:pt x="1853625" y="211016"/>
                </a:lnTo>
                <a:lnTo>
                  <a:pt x="2106016" y="273079"/>
                </a:lnTo>
                <a:lnTo>
                  <a:pt x="2304619" y="318592"/>
                </a:lnTo>
                <a:lnTo>
                  <a:pt x="2494946" y="364105"/>
                </a:lnTo>
                <a:lnTo>
                  <a:pt x="2759750" y="413756"/>
                </a:lnTo>
                <a:lnTo>
                  <a:pt x="2974903" y="450994"/>
                </a:lnTo>
                <a:lnTo>
                  <a:pt x="3123855" y="471682"/>
                </a:lnTo>
                <a:lnTo>
                  <a:pt x="3430034" y="496507"/>
                </a:lnTo>
                <a:lnTo>
                  <a:pt x="3806552" y="508920"/>
                </a:lnTo>
                <a:lnTo>
                  <a:pt x="4195482" y="513057"/>
                </a:lnTo>
                <a:lnTo>
                  <a:pt x="4377535" y="517195"/>
                </a:lnTo>
                <a:lnTo>
                  <a:pt x="4402360" y="517195"/>
                </a:lnTo>
                <a:lnTo>
                  <a:pt x="4418910" y="521332"/>
                </a:lnTo>
                <a:lnTo>
                  <a:pt x="4427185" y="529608"/>
                </a:lnTo>
                <a:lnTo>
                  <a:pt x="4427185" y="550295"/>
                </a:lnTo>
                <a:lnTo>
                  <a:pt x="4406498" y="579258"/>
                </a:lnTo>
                <a:lnTo>
                  <a:pt x="4253408" y="624771"/>
                </a:lnTo>
                <a:lnTo>
                  <a:pt x="3934816" y="715798"/>
                </a:lnTo>
                <a:lnTo>
                  <a:pt x="3773451" y="761311"/>
                </a:lnTo>
                <a:lnTo>
                  <a:pt x="3670012" y="794411"/>
                </a:lnTo>
                <a:lnTo>
                  <a:pt x="3620362" y="815099"/>
                </a:lnTo>
                <a:lnTo>
                  <a:pt x="3578986" y="827512"/>
                </a:lnTo>
                <a:lnTo>
                  <a:pt x="3516923" y="831649"/>
                </a:lnTo>
                <a:lnTo>
                  <a:pt x="3417622" y="806824"/>
                </a:lnTo>
                <a:lnTo>
                  <a:pt x="3036966" y="703385"/>
                </a:lnTo>
                <a:lnTo>
                  <a:pt x="2350132" y="5171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F61E5B-954D-4276-8821-CD4E03F3BC55}"/>
              </a:ext>
            </a:extLst>
          </p:cNvPr>
          <p:cNvGrpSpPr/>
          <p:nvPr/>
        </p:nvGrpSpPr>
        <p:grpSpPr>
          <a:xfrm>
            <a:off x="3865565" y="1506538"/>
            <a:ext cx="4505324" cy="4471987"/>
            <a:chOff x="4017965" y="1658938"/>
            <a:chExt cx="4505324" cy="44719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8C5DAC2-D757-4EBA-8CC5-A0A07B4BC964}"/>
                </a:ext>
              </a:extLst>
            </p:cNvPr>
            <p:cNvSpPr/>
            <p:nvPr/>
          </p:nvSpPr>
          <p:spPr>
            <a:xfrm>
              <a:off x="4313240" y="19669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E69DBEA8-22AE-4D78-A9F9-538F4B6466E5}"/>
                </a:ext>
              </a:extLst>
            </p:cNvPr>
            <p:cNvSpPr/>
            <p:nvPr/>
          </p:nvSpPr>
          <p:spPr>
            <a:xfrm>
              <a:off x="5753102" y="26241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5A10E90-126B-4B0B-86EA-C8E72DDC0065}"/>
                </a:ext>
              </a:extLst>
            </p:cNvPr>
            <p:cNvSpPr/>
            <p:nvPr/>
          </p:nvSpPr>
          <p:spPr>
            <a:xfrm>
              <a:off x="7346950" y="17922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CAAC77CA-427E-43B4-9E0F-FF0F884BA8FF}"/>
                </a:ext>
              </a:extLst>
            </p:cNvPr>
            <p:cNvSpPr/>
            <p:nvPr/>
          </p:nvSpPr>
          <p:spPr>
            <a:xfrm>
              <a:off x="7386639" y="33194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CE9F6DA5-20F3-4005-9D2E-09EA5A6CABF1}"/>
                </a:ext>
              </a:extLst>
            </p:cNvPr>
            <p:cNvSpPr/>
            <p:nvPr/>
          </p:nvSpPr>
          <p:spPr>
            <a:xfrm rot="16200000">
              <a:off x="5305428" y="36639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3F24E6F-C579-4659-A74B-BB062F51598C}"/>
                </a:ext>
              </a:extLst>
            </p:cNvPr>
            <p:cNvSpPr/>
            <p:nvPr/>
          </p:nvSpPr>
          <p:spPr>
            <a:xfrm rot="16200000">
              <a:off x="5164140" y="31289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4734FB25-422D-4DAB-8D60-A805768204B7}"/>
                </a:ext>
              </a:extLst>
            </p:cNvPr>
            <p:cNvSpPr/>
            <p:nvPr/>
          </p:nvSpPr>
          <p:spPr>
            <a:xfrm>
              <a:off x="4017965" y="36242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CD7FEB1A-40AF-4BD9-A972-2927939AB624}"/>
                </a:ext>
              </a:extLst>
            </p:cNvPr>
            <p:cNvSpPr/>
            <p:nvPr/>
          </p:nvSpPr>
          <p:spPr>
            <a:xfrm>
              <a:off x="4106864" y="46307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56026FE-0F11-42AF-9F88-B7755C77A47A}"/>
                </a:ext>
              </a:extLst>
            </p:cNvPr>
            <p:cNvSpPr/>
            <p:nvPr/>
          </p:nvSpPr>
          <p:spPr>
            <a:xfrm>
              <a:off x="4095751" y="52990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C654161D-CB66-4E74-B62E-429C6286C915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3B0A0981-2740-482A-AFA9-370EC0E36236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D8E8A66-A6AE-4DAA-A387-305953621E1A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66115810-508D-48C2-826D-E1D0A5A42AEC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968F89CF-55F0-42FA-88AA-2DDA16E928D3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C7581B80-A983-4984-980B-69AACB3F00CB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114569FC-8B41-4169-978F-34576AA67D95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4DB3263A-6070-41F6-A3AE-2DB545A7D910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106AEE1-95E2-4332-806B-407D3FB3215F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F9BC4F3C-2915-4563-B191-57353CDECA04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10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20" grpId="0" animBg="1"/>
      <p:bldP spid="22" grpId="0" animBg="1"/>
      <p:bldP spid="9" grpId="0" animBg="1"/>
      <p:bldP spid="24" grpId="0" animBg="1"/>
      <p:bldP spid="11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DE9491F-D059-4FC2-AF32-AB10800DC003}"/>
              </a:ext>
            </a:extLst>
          </p:cNvPr>
          <p:cNvGrpSpPr/>
          <p:nvPr/>
        </p:nvGrpSpPr>
        <p:grpSpPr>
          <a:xfrm>
            <a:off x="3748088" y="1423988"/>
            <a:ext cx="4757738" cy="4543425"/>
            <a:chOff x="3748088" y="1423988"/>
            <a:chExt cx="4757738" cy="4543425"/>
          </a:xfrm>
          <a:solidFill>
            <a:schemeClr val="tx1"/>
          </a:solidFill>
        </p:grpSpPr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7ECF1B16-8044-46DF-9222-FBA8A1D0F84C}"/>
                </a:ext>
              </a:extLst>
            </p:cNvPr>
            <p:cNvSpPr/>
            <p:nvPr/>
          </p:nvSpPr>
          <p:spPr>
            <a:xfrm>
              <a:off x="3748088" y="1423988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996620B-5D3B-48C0-997B-39109104C23F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2051B048-C7D8-43C9-89F4-DA8320585FA2}"/>
                </a:ext>
              </a:extLst>
            </p:cNvPr>
            <p:cNvSpPr/>
            <p:nvPr/>
          </p:nvSpPr>
          <p:spPr>
            <a:xfrm>
              <a:off x="4633913" y="1741488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CA6CE53-107A-437C-8AFF-7410CB9E59A4}"/>
                </a:ext>
              </a:extLst>
            </p:cNvPr>
            <p:cNvSpPr/>
            <p:nvPr/>
          </p:nvSpPr>
          <p:spPr>
            <a:xfrm>
              <a:off x="4894264" y="1947864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8">
              <a:extLst>
                <a:ext uri="{FF2B5EF4-FFF2-40B4-BE49-F238E27FC236}">
                  <a16:creationId xmlns:a16="http://schemas.microsoft.com/office/drawing/2014/main" id="{A7F93618-6BA8-4764-BF3E-FB0B659ECDC1}"/>
                </a:ext>
              </a:extLst>
            </p:cNvPr>
            <p:cNvSpPr/>
            <p:nvPr/>
          </p:nvSpPr>
          <p:spPr>
            <a:xfrm rot="16200000">
              <a:off x="2658270" y="3944145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6DBFE7FC-573E-42C3-B8C7-15F646B49026}"/>
                </a:ext>
              </a:extLst>
            </p:cNvPr>
            <p:cNvSpPr/>
            <p:nvPr/>
          </p:nvSpPr>
          <p:spPr>
            <a:xfrm rot="16200000">
              <a:off x="3479800" y="3411538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4FCBA2D2-5A52-4A80-8095-DB52280B0BFC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DD1D49D-4A9B-4503-9211-61609148203B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6D7ECDB4-83F6-4CC6-9B0B-4A47BF51D746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F0C6ADAB-1C85-4E24-8B58-1C0A2C64BC75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762DD241-3B12-4D57-89A7-481AD2E20816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5AF51BB9-D7B8-492A-A760-CD16FD5FAFA3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000CD54A-4C62-4FDA-8E73-52C0669809EA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4C650361-5BA4-4ECF-A292-F3EF0A70D27F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E87EDA50-414B-4DE9-8A46-5FE32BBE7F4C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F51DC6F9-D0CF-4897-AE13-941A1797E0A2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81033CB8-74A8-49BC-B32A-709DBC6DED3C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606744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D041707-7A04-490A-BFCC-7B125935554B}"/>
              </a:ext>
            </a:extLst>
          </p:cNvPr>
          <p:cNvSpPr/>
          <p:nvPr/>
        </p:nvSpPr>
        <p:spPr>
          <a:xfrm>
            <a:off x="6276975" y="1347789"/>
            <a:ext cx="592138" cy="738187"/>
          </a:xfrm>
          <a:custGeom>
            <a:avLst/>
            <a:gdLst>
              <a:gd name="connsiteX0" fmla="*/ 257175 w 592931"/>
              <a:gd name="connsiteY0" fmla="*/ 442912 h 738187"/>
              <a:gd name="connsiteX1" fmla="*/ 257175 w 592931"/>
              <a:gd name="connsiteY1" fmla="*/ 342900 h 738187"/>
              <a:gd name="connsiteX2" fmla="*/ 259556 w 592931"/>
              <a:gd name="connsiteY2" fmla="*/ 321468 h 738187"/>
              <a:gd name="connsiteX3" fmla="*/ 264319 w 592931"/>
              <a:gd name="connsiteY3" fmla="*/ 292893 h 738187"/>
              <a:gd name="connsiteX4" fmla="*/ 264319 w 592931"/>
              <a:gd name="connsiteY4" fmla="*/ 273843 h 738187"/>
              <a:gd name="connsiteX5" fmla="*/ 259556 w 592931"/>
              <a:gd name="connsiteY5" fmla="*/ 240506 h 738187"/>
              <a:gd name="connsiteX6" fmla="*/ 247650 w 592931"/>
              <a:gd name="connsiteY6" fmla="*/ 204787 h 738187"/>
              <a:gd name="connsiteX7" fmla="*/ 230981 w 592931"/>
              <a:gd name="connsiteY7" fmla="*/ 176212 h 738187"/>
              <a:gd name="connsiteX8" fmla="*/ 204788 w 592931"/>
              <a:gd name="connsiteY8" fmla="*/ 150018 h 738187"/>
              <a:gd name="connsiteX9" fmla="*/ 178594 w 592931"/>
              <a:gd name="connsiteY9" fmla="*/ 135731 h 738187"/>
              <a:gd name="connsiteX10" fmla="*/ 138113 w 592931"/>
              <a:gd name="connsiteY10" fmla="*/ 119062 h 738187"/>
              <a:gd name="connsiteX11" fmla="*/ 73819 w 592931"/>
              <a:gd name="connsiteY11" fmla="*/ 104775 h 738187"/>
              <a:gd name="connsiteX12" fmla="*/ 40481 w 592931"/>
              <a:gd name="connsiteY12" fmla="*/ 97631 h 738187"/>
              <a:gd name="connsiteX13" fmla="*/ 19050 w 592931"/>
              <a:gd name="connsiteY13" fmla="*/ 88106 h 738187"/>
              <a:gd name="connsiteX14" fmla="*/ 7144 w 592931"/>
              <a:gd name="connsiteY14" fmla="*/ 76200 h 738187"/>
              <a:gd name="connsiteX15" fmla="*/ 0 w 592931"/>
              <a:gd name="connsiteY15" fmla="*/ 57150 h 738187"/>
              <a:gd name="connsiteX16" fmla="*/ 2381 w 592931"/>
              <a:gd name="connsiteY16" fmla="*/ 45243 h 738187"/>
              <a:gd name="connsiteX17" fmla="*/ 9525 w 592931"/>
              <a:gd name="connsiteY17" fmla="*/ 28575 h 738187"/>
              <a:gd name="connsiteX18" fmla="*/ 30956 w 592931"/>
              <a:gd name="connsiteY18" fmla="*/ 16668 h 738187"/>
              <a:gd name="connsiteX19" fmla="*/ 78581 w 592931"/>
              <a:gd name="connsiteY19" fmla="*/ 4762 h 738187"/>
              <a:gd name="connsiteX20" fmla="*/ 142875 w 592931"/>
              <a:gd name="connsiteY20" fmla="*/ 0 h 738187"/>
              <a:gd name="connsiteX21" fmla="*/ 214313 w 592931"/>
              <a:gd name="connsiteY21" fmla="*/ 4762 h 738187"/>
              <a:gd name="connsiteX22" fmla="*/ 276225 w 592931"/>
              <a:gd name="connsiteY22" fmla="*/ 11906 h 738187"/>
              <a:gd name="connsiteX23" fmla="*/ 369094 w 592931"/>
              <a:gd name="connsiteY23" fmla="*/ 35718 h 738187"/>
              <a:gd name="connsiteX24" fmla="*/ 433388 w 592931"/>
              <a:gd name="connsiteY24" fmla="*/ 57150 h 738187"/>
              <a:gd name="connsiteX25" fmla="*/ 500063 w 592931"/>
              <a:gd name="connsiteY25" fmla="*/ 88106 h 738187"/>
              <a:gd name="connsiteX26" fmla="*/ 545306 w 592931"/>
              <a:gd name="connsiteY26" fmla="*/ 116681 h 738187"/>
              <a:gd name="connsiteX27" fmla="*/ 569119 w 592931"/>
              <a:gd name="connsiteY27" fmla="*/ 135731 h 738187"/>
              <a:gd name="connsiteX28" fmla="*/ 583406 w 592931"/>
              <a:gd name="connsiteY28" fmla="*/ 154781 h 738187"/>
              <a:gd name="connsiteX29" fmla="*/ 588169 w 592931"/>
              <a:gd name="connsiteY29" fmla="*/ 164306 h 738187"/>
              <a:gd name="connsiteX30" fmla="*/ 592931 w 592931"/>
              <a:gd name="connsiteY30" fmla="*/ 183356 h 738187"/>
              <a:gd name="connsiteX31" fmla="*/ 592931 w 592931"/>
              <a:gd name="connsiteY31" fmla="*/ 197643 h 738187"/>
              <a:gd name="connsiteX32" fmla="*/ 585788 w 592931"/>
              <a:gd name="connsiteY32" fmla="*/ 216693 h 738187"/>
              <a:gd name="connsiteX33" fmla="*/ 566738 w 592931"/>
              <a:gd name="connsiteY33" fmla="*/ 238125 h 738187"/>
              <a:gd name="connsiteX34" fmla="*/ 552450 w 592931"/>
              <a:gd name="connsiteY34" fmla="*/ 247650 h 738187"/>
              <a:gd name="connsiteX35" fmla="*/ 533400 w 592931"/>
              <a:gd name="connsiteY35" fmla="*/ 273843 h 738187"/>
              <a:gd name="connsiteX36" fmla="*/ 514350 w 592931"/>
              <a:gd name="connsiteY36" fmla="*/ 311943 h 738187"/>
              <a:gd name="connsiteX37" fmla="*/ 507206 w 592931"/>
              <a:gd name="connsiteY37" fmla="*/ 330993 h 738187"/>
              <a:gd name="connsiteX38" fmla="*/ 504825 w 592931"/>
              <a:gd name="connsiteY38" fmla="*/ 361950 h 738187"/>
              <a:gd name="connsiteX39" fmla="*/ 504825 w 592931"/>
              <a:gd name="connsiteY39" fmla="*/ 454818 h 738187"/>
              <a:gd name="connsiteX40" fmla="*/ 504825 w 592931"/>
              <a:gd name="connsiteY40" fmla="*/ 704850 h 738187"/>
              <a:gd name="connsiteX41" fmla="*/ 257175 w 592931"/>
              <a:gd name="connsiteY41" fmla="*/ 738187 h 738187"/>
              <a:gd name="connsiteX42" fmla="*/ 257175 w 592931"/>
              <a:gd name="connsiteY42" fmla="*/ 44291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738187">
                <a:moveTo>
                  <a:pt x="257175" y="442912"/>
                </a:moveTo>
                <a:lnTo>
                  <a:pt x="257175" y="342900"/>
                </a:lnTo>
                <a:lnTo>
                  <a:pt x="259556" y="321468"/>
                </a:lnTo>
                <a:lnTo>
                  <a:pt x="264319" y="292893"/>
                </a:lnTo>
                <a:lnTo>
                  <a:pt x="264319" y="273843"/>
                </a:lnTo>
                <a:lnTo>
                  <a:pt x="259556" y="240506"/>
                </a:lnTo>
                <a:lnTo>
                  <a:pt x="247650" y="204787"/>
                </a:lnTo>
                <a:lnTo>
                  <a:pt x="230981" y="176212"/>
                </a:lnTo>
                <a:lnTo>
                  <a:pt x="204788" y="150018"/>
                </a:lnTo>
                <a:lnTo>
                  <a:pt x="178594" y="135731"/>
                </a:lnTo>
                <a:lnTo>
                  <a:pt x="138113" y="119062"/>
                </a:lnTo>
                <a:lnTo>
                  <a:pt x="73819" y="104775"/>
                </a:lnTo>
                <a:lnTo>
                  <a:pt x="40481" y="97631"/>
                </a:lnTo>
                <a:lnTo>
                  <a:pt x="19050" y="88106"/>
                </a:lnTo>
                <a:lnTo>
                  <a:pt x="7144" y="76200"/>
                </a:lnTo>
                <a:lnTo>
                  <a:pt x="0" y="57150"/>
                </a:lnTo>
                <a:lnTo>
                  <a:pt x="2381" y="45243"/>
                </a:lnTo>
                <a:lnTo>
                  <a:pt x="9525" y="28575"/>
                </a:lnTo>
                <a:lnTo>
                  <a:pt x="30956" y="16668"/>
                </a:lnTo>
                <a:lnTo>
                  <a:pt x="78581" y="4762"/>
                </a:lnTo>
                <a:lnTo>
                  <a:pt x="142875" y="0"/>
                </a:lnTo>
                <a:lnTo>
                  <a:pt x="214313" y="4762"/>
                </a:lnTo>
                <a:lnTo>
                  <a:pt x="276225" y="11906"/>
                </a:lnTo>
                <a:lnTo>
                  <a:pt x="369094" y="35718"/>
                </a:lnTo>
                <a:lnTo>
                  <a:pt x="433388" y="57150"/>
                </a:lnTo>
                <a:lnTo>
                  <a:pt x="500063" y="88106"/>
                </a:lnTo>
                <a:lnTo>
                  <a:pt x="545306" y="116681"/>
                </a:lnTo>
                <a:lnTo>
                  <a:pt x="569119" y="135731"/>
                </a:lnTo>
                <a:lnTo>
                  <a:pt x="583406" y="154781"/>
                </a:lnTo>
                <a:lnTo>
                  <a:pt x="588169" y="164306"/>
                </a:lnTo>
                <a:lnTo>
                  <a:pt x="592931" y="183356"/>
                </a:lnTo>
                <a:lnTo>
                  <a:pt x="592931" y="197643"/>
                </a:lnTo>
                <a:lnTo>
                  <a:pt x="585788" y="216693"/>
                </a:lnTo>
                <a:lnTo>
                  <a:pt x="566738" y="238125"/>
                </a:lnTo>
                <a:lnTo>
                  <a:pt x="552450" y="247650"/>
                </a:lnTo>
                <a:lnTo>
                  <a:pt x="533400" y="273843"/>
                </a:lnTo>
                <a:lnTo>
                  <a:pt x="514350" y="311943"/>
                </a:lnTo>
                <a:lnTo>
                  <a:pt x="507206" y="330993"/>
                </a:lnTo>
                <a:lnTo>
                  <a:pt x="504825" y="361950"/>
                </a:lnTo>
                <a:lnTo>
                  <a:pt x="504825" y="454818"/>
                </a:lnTo>
                <a:lnTo>
                  <a:pt x="504825" y="704850"/>
                </a:lnTo>
                <a:lnTo>
                  <a:pt x="257175" y="738187"/>
                </a:lnTo>
                <a:lnTo>
                  <a:pt x="257175" y="4429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1C9B4E0-CEE7-4043-9B4E-D0F10E1CEBA9}"/>
              </a:ext>
            </a:extLst>
          </p:cNvPr>
          <p:cNvSpPr/>
          <p:nvPr/>
        </p:nvSpPr>
        <p:spPr>
          <a:xfrm>
            <a:off x="5300664" y="2847975"/>
            <a:ext cx="363537" cy="2254250"/>
          </a:xfrm>
          <a:custGeom>
            <a:avLst/>
            <a:gdLst>
              <a:gd name="connsiteX0" fmla="*/ 363377 w 363377"/>
              <a:gd name="connsiteY0" fmla="*/ 750582 h 2254725"/>
              <a:gd name="connsiteX1" fmla="*/ 363377 w 363377"/>
              <a:gd name="connsiteY1" fmla="*/ 610592 h 2254725"/>
              <a:gd name="connsiteX2" fmla="*/ 357420 w 363377"/>
              <a:gd name="connsiteY2" fmla="*/ 449753 h 2254725"/>
              <a:gd name="connsiteX3" fmla="*/ 342528 w 363377"/>
              <a:gd name="connsiteY3" fmla="*/ 229344 h 2254725"/>
              <a:gd name="connsiteX4" fmla="*/ 336571 w 363377"/>
              <a:gd name="connsiteY4" fmla="*/ 113183 h 2254725"/>
              <a:gd name="connsiteX5" fmla="*/ 309764 w 363377"/>
              <a:gd name="connsiteY5" fmla="*/ 92333 h 2254725"/>
              <a:gd name="connsiteX6" fmla="*/ 256151 w 363377"/>
              <a:gd name="connsiteY6" fmla="*/ 59570 h 2254725"/>
              <a:gd name="connsiteX7" fmla="*/ 223388 w 363377"/>
              <a:gd name="connsiteY7" fmla="*/ 44677 h 2254725"/>
              <a:gd name="connsiteX8" fmla="*/ 181689 w 363377"/>
              <a:gd name="connsiteY8" fmla="*/ 26806 h 2254725"/>
              <a:gd name="connsiteX9" fmla="*/ 145947 w 363377"/>
              <a:gd name="connsiteY9" fmla="*/ 14892 h 2254725"/>
              <a:gd name="connsiteX10" fmla="*/ 83398 w 363377"/>
              <a:gd name="connsiteY10" fmla="*/ 2978 h 2254725"/>
              <a:gd name="connsiteX11" fmla="*/ 47656 w 363377"/>
              <a:gd name="connsiteY11" fmla="*/ 2978 h 2254725"/>
              <a:gd name="connsiteX12" fmla="*/ 29785 w 363377"/>
              <a:gd name="connsiteY12" fmla="*/ 0 h 2254725"/>
              <a:gd name="connsiteX13" fmla="*/ 8936 w 363377"/>
              <a:gd name="connsiteY13" fmla="*/ 0 h 2254725"/>
              <a:gd name="connsiteX14" fmla="*/ 0 w 363377"/>
              <a:gd name="connsiteY14" fmla="*/ 8935 h 2254725"/>
              <a:gd name="connsiteX15" fmla="*/ 0 w 363377"/>
              <a:gd name="connsiteY15" fmla="*/ 17871 h 2254725"/>
              <a:gd name="connsiteX16" fmla="*/ 11914 w 363377"/>
              <a:gd name="connsiteY16" fmla="*/ 44677 h 2254725"/>
              <a:gd name="connsiteX17" fmla="*/ 29785 w 363377"/>
              <a:gd name="connsiteY17" fmla="*/ 68505 h 2254725"/>
              <a:gd name="connsiteX18" fmla="*/ 62549 w 363377"/>
              <a:gd name="connsiteY18" fmla="*/ 95312 h 2254725"/>
              <a:gd name="connsiteX19" fmla="*/ 83398 w 363377"/>
              <a:gd name="connsiteY19" fmla="*/ 113183 h 2254725"/>
              <a:gd name="connsiteX20" fmla="*/ 101269 w 363377"/>
              <a:gd name="connsiteY20" fmla="*/ 134032 h 2254725"/>
              <a:gd name="connsiteX21" fmla="*/ 128076 w 363377"/>
              <a:gd name="connsiteY21" fmla="*/ 175731 h 2254725"/>
              <a:gd name="connsiteX22" fmla="*/ 142968 w 363377"/>
              <a:gd name="connsiteY22" fmla="*/ 211473 h 2254725"/>
              <a:gd name="connsiteX23" fmla="*/ 154882 w 363377"/>
              <a:gd name="connsiteY23" fmla="*/ 256151 h 2254725"/>
              <a:gd name="connsiteX24" fmla="*/ 160839 w 363377"/>
              <a:gd name="connsiteY24" fmla="*/ 297850 h 2254725"/>
              <a:gd name="connsiteX25" fmla="*/ 163818 w 363377"/>
              <a:gd name="connsiteY25" fmla="*/ 372312 h 2254725"/>
              <a:gd name="connsiteX26" fmla="*/ 160839 w 363377"/>
              <a:gd name="connsiteY26" fmla="*/ 580807 h 2254725"/>
              <a:gd name="connsiteX27" fmla="*/ 157861 w 363377"/>
              <a:gd name="connsiteY27" fmla="*/ 893550 h 2254725"/>
              <a:gd name="connsiteX28" fmla="*/ 151904 w 363377"/>
              <a:gd name="connsiteY28" fmla="*/ 1105024 h 2254725"/>
              <a:gd name="connsiteX29" fmla="*/ 142968 w 363377"/>
              <a:gd name="connsiteY29" fmla="*/ 1212250 h 2254725"/>
              <a:gd name="connsiteX30" fmla="*/ 122119 w 363377"/>
              <a:gd name="connsiteY30" fmla="*/ 1387981 h 2254725"/>
              <a:gd name="connsiteX31" fmla="*/ 107226 w 363377"/>
              <a:gd name="connsiteY31" fmla="*/ 1563713 h 2254725"/>
              <a:gd name="connsiteX32" fmla="*/ 89355 w 363377"/>
              <a:gd name="connsiteY32" fmla="*/ 1793058 h 2254725"/>
              <a:gd name="connsiteX33" fmla="*/ 77441 w 363377"/>
              <a:gd name="connsiteY33" fmla="*/ 1947940 h 2254725"/>
              <a:gd name="connsiteX34" fmla="*/ 74463 w 363377"/>
              <a:gd name="connsiteY34" fmla="*/ 2037295 h 2254725"/>
              <a:gd name="connsiteX35" fmla="*/ 86377 w 363377"/>
              <a:gd name="connsiteY35" fmla="*/ 2123671 h 2254725"/>
              <a:gd name="connsiteX36" fmla="*/ 104248 w 363377"/>
              <a:gd name="connsiteY36" fmla="*/ 2192177 h 2254725"/>
              <a:gd name="connsiteX37" fmla="*/ 125097 w 363377"/>
              <a:gd name="connsiteY37" fmla="*/ 2230897 h 2254725"/>
              <a:gd name="connsiteX38" fmla="*/ 139990 w 363377"/>
              <a:gd name="connsiteY38" fmla="*/ 2248768 h 2254725"/>
              <a:gd name="connsiteX39" fmla="*/ 157861 w 363377"/>
              <a:gd name="connsiteY39" fmla="*/ 2254725 h 2254725"/>
              <a:gd name="connsiteX40" fmla="*/ 187646 w 363377"/>
              <a:gd name="connsiteY40" fmla="*/ 2254725 h 2254725"/>
              <a:gd name="connsiteX41" fmla="*/ 208495 w 363377"/>
              <a:gd name="connsiteY41" fmla="*/ 2245790 h 2254725"/>
              <a:gd name="connsiteX42" fmla="*/ 232323 w 363377"/>
              <a:gd name="connsiteY42" fmla="*/ 2227919 h 2254725"/>
              <a:gd name="connsiteX43" fmla="*/ 250194 w 363377"/>
              <a:gd name="connsiteY43" fmla="*/ 2204091 h 2254725"/>
              <a:gd name="connsiteX44" fmla="*/ 265087 w 363377"/>
              <a:gd name="connsiteY44" fmla="*/ 2168349 h 2254725"/>
              <a:gd name="connsiteX45" fmla="*/ 285936 w 363377"/>
              <a:gd name="connsiteY45" fmla="*/ 2081972 h 2254725"/>
              <a:gd name="connsiteX46" fmla="*/ 309764 w 363377"/>
              <a:gd name="connsiteY46" fmla="*/ 1936026 h 2254725"/>
              <a:gd name="connsiteX47" fmla="*/ 330614 w 363377"/>
              <a:gd name="connsiteY47" fmla="*/ 1736466 h 2254725"/>
              <a:gd name="connsiteX48" fmla="*/ 342528 w 363377"/>
              <a:gd name="connsiteY48" fmla="*/ 1536906 h 2254725"/>
              <a:gd name="connsiteX49" fmla="*/ 354442 w 363377"/>
              <a:gd name="connsiteY49" fmla="*/ 1298626 h 2254725"/>
              <a:gd name="connsiteX50" fmla="*/ 363377 w 363377"/>
              <a:gd name="connsiteY50" fmla="*/ 1006733 h 2254725"/>
              <a:gd name="connsiteX51" fmla="*/ 363377 w 363377"/>
              <a:gd name="connsiteY51" fmla="*/ 750582 h 225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3377" h="2254725">
                <a:moveTo>
                  <a:pt x="363377" y="750582"/>
                </a:moveTo>
                <a:lnTo>
                  <a:pt x="363377" y="610592"/>
                </a:lnTo>
                <a:lnTo>
                  <a:pt x="357420" y="449753"/>
                </a:lnTo>
                <a:lnTo>
                  <a:pt x="342528" y="229344"/>
                </a:lnTo>
                <a:lnTo>
                  <a:pt x="336571" y="113183"/>
                </a:lnTo>
                <a:lnTo>
                  <a:pt x="309764" y="92333"/>
                </a:lnTo>
                <a:lnTo>
                  <a:pt x="256151" y="59570"/>
                </a:lnTo>
                <a:lnTo>
                  <a:pt x="223388" y="44677"/>
                </a:lnTo>
                <a:lnTo>
                  <a:pt x="181689" y="26806"/>
                </a:lnTo>
                <a:lnTo>
                  <a:pt x="145947" y="14892"/>
                </a:lnTo>
                <a:lnTo>
                  <a:pt x="83398" y="2978"/>
                </a:lnTo>
                <a:lnTo>
                  <a:pt x="47656" y="2978"/>
                </a:lnTo>
                <a:lnTo>
                  <a:pt x="29785" y="0"/>
                </a:lnTo>
                <a:lnTo>
                  <a:pt x="8936" y="0"/>
                </a:lnTo>
                <a:lnTo>
                  <a:pt x="0" y="8935"/>
                </a:lnTo>
                <a:lnTo>
                  <a:pt x="0" y="17871"/>
                </a:lnTo>
                <a:lnTo>
                  <a:pt x="11914" y="44677"/>
                </a:lnTo>
                <a:lnTo>
                  <a:pt x="29785" y="68505"/>
                </a:lnTo>
                <a:lnTo>
                  <a:pt x="62549" y="95312"/>
                </a:lnTo>
                <a:lnTo>
                  <a:pt x="83398" y="113183"/>
                </a:lnTo>
                <a:lnTo>
                  <a:pt x="101269" y="134032"/>
                </a:lnTo>
                <a:lnTo>
                  <a:pt x="128076" y="175731"/>
                </a:lnTo>
                <a:lnTo>
                  <a:pt x="142968" y="211473"/>
                </a:lnTo>
                <a:lnTo>
                  <a:pt x="154882" y="256151"/>
                </a:lnTo>
                <a:lnTo>
                  <a:pt x="160839" y="297850"/>
                </a:lnTo>
                <a:lnTo>
                  <a:pt x="163818" y="372312"/>
                </a:lnTo>
                <a:lnTo>
                  <a:pt x="160839" y="580807"/>
                </a:lnTo>
                <a:cubicBezTo>
                  <a:pt x="159846" y="685055"/>
                  <a:pt x="158854" y="789302"/>
                  <a:pt x="157861" y="893550"/>
                </a:cubicBezTo>
                <a:lnTo>
                  <a:pt x="151904" y="1105024"/>
                </a:lnTo>
                <a:lnTo>
                  <a:pt x="142968" y="1212250"/>
                </a:lnTo>
                <a:lnTo>
                  <a:pt x="122119" y="1387981"/>
                </a:lnTo>
                <a:lnTo>
                  <a:pt x="107226" y="1563713"/>
                </a:lnTo>
                <a:lnTo>
                  <a:pt x="89355" y="1793058"/>
                </a:lnTo>
                <a:lnTo>
                  <a:pt x="77441" y="1947940"/>
                </a:lnTo>
                <a:cubicBezTo>
                  <a:pt x="76448" y="1977725"/>
                  <a:pt x="75456" y="2007510"/>
                  <a:pt x="74463" y="2037295"/>
                </a:cubicBezTo>
                <a:lnTo>
                  <a:pt x="86377" y="2123671"/>
                </a:lnTo>
                <a:lnTo>
                  <a:pt x="104248" y="2192177"/>
                </a:lnTo>
                <a:lnTo>
                  <a:pt x="125097" y="2230897"/>
                </a:lnTo>
                <a:lnTo>
                  <a:pt x="139990" y="2248768"/>
                </a:lnTo>
                <a:lnTo>
                  <a:pt x="157861" y="2254725"/>
                </a:lnTo>
                <a:lnTo>
                  <a:pt x="187646" y="2254725"/>
                </a:lnTo>
                <a:lnTo>
                  <a:pt x="208495" y="2245790"/>
                </a:lnTo>
                <a:lnTo>
                  <a:pt x="232323" y="2227919"/>
                </a:lnTo>
                <a:lnTo>
                  <a:pt x="250194" y="2204091"/>
                </a:lnTo>
                <a:lnTo>
                  <a:pt x="265087" y="2168349"/>
                </a:lnTo>
                <a:lnTo>
                  <a:pt x="285936" y="2081972"/>
                </a:lnTo>
                <a:lnTo>
                  <a:pt x="309764" y="1936026"/>
                </a:lnTo>
                <a:lnTo>
                  <a:pt x="330614" y="1736466"/>
                </a:lnTo>
                <a:lnTo>
                  <a:pt x="342528" y="1536906"/>
                </a:lnTo>
                <a:lnTo>
                  <a:pt x="354442" y="1298626"/>
                </a:lnTo>
                <a:lnTo>
                  <a:pt x="363377" y="1006733"/>
                </a:lnTo>
                <a:lnTo>
                  <a:pt x="363377" y="750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45CDADAC-776A-4822-8542-3E95F9A4A4AD}"/>
              </a:ext>
            </a:extLst>
          </p:cNvPr>
          <p:cNvSpPr/>
          <p:nvPr/>
        </p:nvSpPr>
        <p:spPr>
          <a:xfrm>
            <a:off x="5776913" y="3252788"/>
            <a:ext cx="1714500" cy="444500"/>
          </a:xfrm>
          <a:custGeom>
            <a:avLst/>
            <a:gdLst>
              <a:gd name="connsiteX0" fmla="*/ 571500 w 1714500"/>
              <a:gd name="connsiteY0" fmla="*/ 378618 h 445293"/>
              <a:gd name="connsiteX1" fmla="*/ 773906 w 1714500"/>
              <a:gd name="connsiteY1" fmla="*/ 330993 h 445293"/>
              <a:gd name="connsiteX2" fmla="*/ 952500 w 1714500"/>
              <a:gd name="connsiteY2" fmla="*/ 311943 h 445293"/>
              <a:gd name="connsiteX3" fmla="*/ 1078706 w 1714500"/>
              <a:gd name="connsiteY3" fmla="*/ 288131 h 445293"/>
              <a:gd name="connsiteX4" fmla="*/ 1188243 w 1714500"/>
              <a:gd name="connsiteY4" fmla="*/ 269081 h 445293"/>
              <a:gd name="connsiteX5" fmla="*/ 1264443 w 1714500"/>
              <a:gd name="connsiteY5" fmla="*/ 257175 h 445293"/>
              <a:gd name="connsiteX6" fmla="*/ 1393031 w 1714500"/>
              <a:gd name="connsiteY6" fmla="*/ 242887 h 445293"/>
              <a:gd name="connsiteX7" fmla="*/ 1493043 w 1714500"/>
              <a:gd name="connsiteY7" fmla="*/ 233362 h 445293"/>
              <a:gd name="connsiteX8" fmla="*/ 1616868 w 1714500"/>
              <a:gd name="connsiteY8" fmla="*/ 221456 h 445293"/>
              <a:gd name="connsiteX9" fmla="*/ 1647825 w 1714500"/>
              <a:gd name="connsiteY9" fmla="*/ 214312 h 445293"/>
              <a:gd name="connsiteX10" fmla="*/ 1678781 w 1714500"/>
              <a:gd name="connsiteY10" fmla="*/ 195262 h 445293"/>
              <a:gd name="connsiteX11" fmla="*/ 1702593 w 1714500"/>
              <a:gd name="connsiteY11" fmla="*/ 176212 h 445293"/>
              <a:gd name="connsiteX12" fmla="*/ 1712118 w 1714500"/>
              <a:gd name="connsiteY12" fmla="*/ 161925 h 445293"/>
              <a:gd name="connsiteX13" fmla="*/ 1714500 w 1714500"/>
              <a:gd name="connsiteY13" fmla="*/ 145256 h 445293"/>
              <a:gd name="connsiteX14" fmla="*/ 1712118 w 1714500"/>
              <a:gd name="connsiteY14" fmla="*/ 126206 h 445293"/>
              <a:gd name="connsiteX15" fmla="*/ 1707356 w 1714500"/>
              <a:gd name="connsiteY15" fmla="*/ 114300 h 445293"/>
              <a:gd name="connsiteX16" fmla="*/ 1688306 w 1714500"/>
              <a:gd name="connsiteY16" fmla="*/ 92868 h 445293"/>
              <a:gd name="connsiteX17" fmla="*/ 1659731 w 1714500"/>
              <a:gd name="connsiteY17" fmla="*/ 71437 h 445293"/>
              <a:gd name="connsiteX18" fmla="*/ 1619250 w 1714500"/>
              <a:gd name="connsiteY18" fmla="*/ 54768 h 445293"/>
              <a:gd name="connsiteX19" fmla="*/ 1533525 w 1714500"/>
              <a:gd name="connsiteY19" fmla="*/ 28575 h 445293"/>
              <a:gd name="connsiteX20" fmla="*/ 1431131 w 1714500"/>
              <a:gd name="connsiteY20" fmla="*/ 4762 h 445293"/>
              <a:gd name="connsiteX21" fmla="*/ 1407318 w 1714500"/>
              <a:gd name="connsiteY21" fmla="*/ 0 h 445293"/>
              <a:gd name="connsiteX22" fmla="*/ 1364456 w 1714500"/>
              <a:gd name="connsiteY22" fmla="*/ 19050 h 445293"/>
              <a:gd name="connsiteX23" fmla="*/ 1278731 w 1714500"/>
              <a:gd name="connsiteY23" fmla="*/ 59531 h 445293"/>
              <a:gd name="connsiteX24" fmla="*/ 1207293 w 1714500"/>
              <a:gd name="connsiteY24" fmla="*/ 88106 h 445293"/>
              <a:gd name="connsiteX25" fmla="*/ 1095375 w 1714500"/>
              <a:gd name="connsiteY25" fmla="*/ 119062 h 445293"/>
              <a:gd name="connsiteX26" fmla="*/ 950118 w 1714500"/>
              <a:gd name="connsiteY26" fmla="*/ 154781 h 445293"/>
              <a:gd name="connsiteX27" fmla="*/ 764381 w 1714500"/>
              <a:gd name="connsiteY27" fmla="*/ 176212 h 445293"/>
              <a:gd name="connsiteX28" fmla="*/ 626268 w 1714500"/>
              <a:gd name="connsiteY28" fmla="*/ 204787 h 445293"/>
              <a:gd name="connsiteX29" fmla="*/ 528637 w 1714500"/>
              <a:gd name="connsiteY29" fmla="*/ 223837 h 445293"/>
              <a:gd name="connsiteX30" fmla="*/ 433387 w 1714500"/>
              <a:gd name="connsiteY30" fmla="*/ 235743 h 445293"/>
              <a:gd name="connsiteX31" fmla="*/ 373856 w 1714500"/>
              <a:gd name="connsiteY31" fmla="*/ 240506 h 445293"/>
              <a:gd name="connsiteX32" fmla="*/ 297656 w 1714500"/>
              <a:gd name="connsiteY32" fmla="*/ 242887 h 445293"/>
              <a:gd name="connsiteX33" fmla="*/ 216693 w 1714500"/>
              <a:gd name="connsiteY33" fmla="*/ 242887 h 445293"/>
              <a:gd name="connsiteX34" fmla="*/ 128587 w 1714500"/>
              <a:gd name="connsiteY34" fmla="*/ 233362 h 445293"/>
              <a:gd name="connsiteX35" fmla="*/ 64293 w 1714500"/>
              <a:gd name="connsiteY35" fmla="*/ 216693 h 445293"/>
              <a:gd name="connsiteX36" fmla="*/ 45243 w 1714500"/>
              <a:gd name="connsiteY36" fmla="*/ 209550 h 445293"/>
              <a:gd name="connsiteX37" fmla="*/ 33337 w 1714500"/>
              <a:gd name="connsiteY37" fmla="*/ 207168 h 445293"/>
              <a:gd name="connsiteX38" fmla="*/ 21431 w 1714500"/>
              <a:gd name="connsiteY38" fmla="*/ 207168 h 445293"/>
              <a:gd name="connsiteX39" fmla="*/ 7143 w 1714500"/>
              <a:gd name="connsiteY39" fmla="*/ 219075 h 445293"/>
              <a:gd name="connsiteX40" fmla="*/ 0 w 1714500"/>
              <a:gd name="connsiteY40" fmla="*/ 238125 h 445293"/>
              <a:gd name="connsiteX41" fmla="*/ 4762 w 1714500"/>
              <a:gd name="connsiteY41" fmla="*/ 257175 h 445293"/>
              <a:gd name="connsiteX42" fmla="*/ 23812 w 1714500"/>
              <a:gd name="connsiteY42" fmla="*/ 285750 h 445293"/>
              <a:gd name="connsiteX43" fmla="*/ 47625 w 1714500"/>
              <a:gd name="connsiteY43" fmla="*/ 309562 h 445293"/>
              <a:gd name="connsiteX44" fmla="*/ 80962 w 1714500"/>
              <a:gd name="connsiteY44" fmla="*/ 335756 h 445293"/>
              <a:gd name="connsiteX45" fmla="*/ 145256 w 1714500"/>
              <a:gd name="connsiteY45" fmla="*/ 371475 h 445293"/>
              <a:gd name="connsiteX46" fmla="*/ 204787 w 1714500"/>
              <a:gd name="connsiteY46" fmla="*/ 402431 h 445293"/>
              <a:gd name="connsiteX47" fmla="*/ 273843 w 1714500"/>
              <a:gd name="connsiteY47" fmla="*/ 428625 h 445293"/>
              <a:gd name="connsiteX48" fmla="*/ 326231 w 1714500"/>
              <a:gd name="connsiteY48" fmla="*/ 445293 h 445293"/>
              <a:gd name="connsiteX49" fmla="*/ 340518 w 1714500"/>
              <a:gd name="connsiteY49" fmla="*/ 445293 h 445293"/>
              <a:gd name="connsiteX50" fmla="*/ 395287 w 1714500"/>
              <a:gd name="connsiteY50" fmla="*/ 426243 h 445293"/>
              <a:gd name="connsiteX51" fmla="*/ 571500 w 1714500"/>
              <a:gd name="connsiteY51" fmla="*/ 3786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14500" h="445293">
                <a:moveTo>
                  <a:pt x="571500" y="378618"/>
                </a:moveTo>
                <a:lnTo>
                  <a:pt x="773906" y="330993"/>
                </a:lnTo>
                <a:lnTo>
                  <a:pt x="952500" y="311943"/>
                </a:lnTo>
                <a:lnTo>
                  <a:pt x="1078706" y="288131"/>
                </a:lnTo>
                <a:lnTo>
                  <a:pt x="1188243" y="269081"/>
                </a:lnTo>
                <a:lnTo>
                  <a:pt x="1264443" y="257175"/>
                </a:lnTo>
                <a:lnTo>
                  <a:pt x="1393031" y="242887"/>
                </a:lnTo>
                <a:lnTo>
                  <a:pt x="1493043" y="233362"/>
                </a:lnTo>
                <a:lnTo>
                  <a:pt x="1616868" y="221456"/>
                </a:lnTo>
                <a:lnTo>
                  <a:pt x="1647825" y="214312"/>
                </a:lnTo>
                <a:lnTo>
                  <a:pt x="1678781" y="195262"/>
                </a:lnTo>
                <a:lnTo>
                  <a:pt x="1702593" y="176212"/>
                </a:lnTo>
                <a:lnTo>
                  <a:pt x="1712118" y="161925"/>
                </a:lnTo>
                <a:lnTo>
                  <a:pt x="1714500" y="145256"/>
                </a:lnTo>
                <a:lnTo>
                  <a:pt x="1712118" y="126206"/>
                </a:lnTo>
                <a:lnTo>
                  <a:pt x="1707356" y="114300"/>
                </a:lnTo>
                <a:lnTo>
                  <a:pt x="1688306" y="92868"/>
                </a:lnTo>
                <a:lnTo>
                  <a:pt x="1659731" y="71437"/>
                </a:lnTo>
                <a:lnTo>
                  <a:pt x="1619250" y="54768"/>
                </a:lnTo>
                <a:lnTo>
                  <a:pt x="1533525" y="28575"/>
                </a:lnTo>
                <a:lnTo>
                  <a:pt x="1431131" y="4762"/>
                </a:lnTo>
                <a:lnTo>
                  <a:pt x="1407318" y="0"/>
                </a:lnTo>
                <a:lnTo>
                  <a:pt x="1364456" y="19050"/>
                </a:lnTo>
                <a:lnTo>
                  <a:pt x="1278731" y="59531"/>
                </a:lnTo>
                <a:lnTo>
                  <a:pt x="1207293" y="88106"/>
                </a:lnTo>
                <a:lnTo>
                  <a:pt x="1095375" y="119062"/>
                </a:lnTo>
                <a:lnTo>
                  <a:pt x="950118" y="154781"/>
                </a:lnTo>
                <a:lnTo>
                  <a:pt x="764381" y="176212"/>
                </a:lnTo>
                <a:lnTo>
                  <a:pt x="626268" y="204787"/>
                </a:lnTo>
                <a:lnTo>
                  <a:pt x="528637" y="223837"/>
                </a:lnTo>
                <a:lnTo>
                  <a:pt x="433387" y="235743"/>
                </a:lnTo>
                <a:lnTo>
                  <a:pt x="373856" y="240506"/>
                </a:lnTo>
                <a:lnTo>
                  <a:pt x="297656" y="242887"/>
                </a:lnTo>
                <a:lnTo>
                  <a:pt x="216693" y="242887"/>
                </a:lnTo>
                <a:lnTo>
                  <a:pt x="128587" y="233362"/>
                </a:lnTo>
                <a:lnTo>
                  <a:pt x="64293" y="216693"/>
                </a:lnTo>
                <a:lnTo>
                  <a:pt x="45243" y="209550"/>
                </a:lnTo>
                <a:lnTo>
                  <a:pt x="33337" y="207168"/>
                </a:lnTo>
                <a:lnTo>
                  <a:pt x="21431" y="207168"/>
                </a:lnTo>
                <a:lnTo>
                  <a:pt x="7143" y="219075"/>
                </a:lnTo>
                <a:lnTo>
                  <a:pt x="0" y="238125"/>
                </a:lnTo>
                <a:lnTo>
                  <a:pt x="4762" y="257175"/>
                </a:lnTo>
                <a:lnTo>
                  <a:pt x="23812" y="285750"/>
                </a:lnTo>
                <a:lnTo>
                  <a:pt x="47625" y="309562"/>
                </a:lnTo>
                <a:lnTo>
                  <a:pt x="80962" y="335756"/>
                </a:lnTo>
                <a:lnTo>
                  <a:pt x="145256" y="371475"/>
                </a:lnTo>
                <a:lnTo>
                  <a:pt x="204787" y="402431"/>
                </a:lnTo>
                <a:lnTo>
                  <a:pt x="273843" y="428625"/>
                </a:lnTo>
                <a:lnTo>
                  <a:pt x="326231" y="445293"/>
                </a:lnTo>
                <a:lnTo>
                  <a:pt x="340518" y="445293"/>
                </a:lnTo>
                <a:lnTo>
                  <a:pt x="395287" y="426243"/>
                </a:lnTo>
                <a:lnTo>
                  <a:pt x="571500" y="3786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DE98EB2-D469-4683-B144-84AF5DD7E207}"/>
              </a:ext>
            </a:extLst>
          </p:cNvPr>
          <p:cNvSpPr/>
          <p:nvPr/>
        </p:nvSpPr>
        <p:spPr>
          <a:xfrm>
            <a:off x="5897563" y="4005264"/>
            <a:ext cx="436562" cy="936625"/>
          </a:xfrm>
          <a:custGeom>
            <a:avLst/>
            <a:gdLst>
              <a:gd name="connsiteX0" fmla="*/ 369094 w 435769"/>
              <a:gd name="connsiteY0" fmla="*/ 407193 h 935831"/>
              <a:gd name="connsiteX1" fmla="*/ 359569 w 435769"/>
              <a:gd name="connsiteY1" fmla="*/ 354806 h 935831"/>
              <a:gd name="connsiteX2" fmla="*/ 352425 w 435769"/>
              <a:gd name="connsiteY2" fmla="*/ 311943 h 935831"/>
              <a:gd name="connsiteX3" fmla="*/ 347663 w 435769"/>
              <a:gd name="connsiteY3" fmla="*/ 266700 h 935831"/>
              <a:gd name="connsiteX4" fmla="*/ 347663 w 435769"/>
              <a:gd name="connsiteY4" fmla="*/ 200025 h 935831"/>
              <a:gd name="connsiteX5" fmla="*/ 300038 w 435769"/>
              <a:gd name="connsiteY5" fmla="*/ 73818 h 935831"/>
              <a:gd name="connsiteX6" fmla="*/ 271463 w 435769"/>
              <a:gd name="connsiteY6" fmla="*/ 57150 h 935831"/>
              <a:gd name="connsiteX7" fmla="*/ 247650 w 435769"/>
              <a:gd name="connsiteY7" fmla="*/ 45243 h 935831"/>
              <a:gd name="connsiteX8" fmla="*/ 195263 w 435769"/>
              <a:gd name="connsiteY8" fmla="*/ 26193 h 935831"/>
              <a:gd name="connsiteX9" fmla="*/ 150019 w 435769"/>
              <a:gd name="connsiteY9" fmla="*/ 14287 h 935831"/>
              <a:gd name="connsiteX10" fmla="*/ 109538 w 435769"/>
              <a:gd name="connsiteY10" fmla="*/ 9525 h 935831"/>
              <a:gd name="connsiteX11" fmla="*/ 64294 w 435769"/>
              <a:gd name="connsiteY11" fmla="*/ 4762 h 935831"/>
              <a:gd name="connsiteX12" fmla="*/ 38100 w 435769"/>
              <a:gd name="connsiteY12" fmla="*/ 0 h 935831"/>
              <a:gd name="connsiteX13" fmla="*/ 21432 w 435769"/>
              <a:gd name="connsiteY13" fmla="*/ 0 h 935831"/>
              <a:gd name="connsiteX14" fmla="*/ 4763 w 435769"/>
              <a:gd name="connsiteY14" fmla="*/ 2381 h 935831"/>
              <a:gd name="connsiteX15" fmla="*/ 0 w 435769"/>
              <a:gd name="connsiteY15" fmla="*/ 14287 h 935831"/>
              <a:gd name="connsiteX16" fmla="*/ 2382 w 435769"/>
              <a:gd name="connsiteY16" fmla="*/ 28575 h 935831"/>
              <a:gd name="connsiteX17" fmla="*/ 14288 w 435769"/>
              <a:gd name="connsiteY17" fmla="*/ 50006 h 935831"/>
              <a:gd name="connsiteX18" fmla="*/ 38100 w 435769"/>
              <a:gd name="connsiteY18" fmla="*/ 61912 h 935831"/>
              <a:gd name="connsiteX19" fmla="*/ 66675 w 435769"/>
              <a:gd name="connsiteY19" fmla="*/ 78581 h 935831"/>
              <a:gd name="connsiteX20" fmla="*/ 97632 w 435769"/>
              <a:gd name="connsiteY20" fmla="*/ 109537 h 935831"/>
              <a:gd name="connsiteX21" fmla="*/ 126207 w 435769"/>
              <a:gd name="connsiteY21" fmla="*/ 150018 h 935831"/>
              <a:gd name="connsiteX22" fmla="*/ 142875 w 435769"/>
              <a:gd name="connsiteY22" fmla="*/ 183356 h 935831"/>
              <a:gd name="connsiteX23" fmla="*/ 161925 w 435769"/>
              <a:gd name="connsiteY23" fmla="*/ 233362 h 935831"/>
              <a:gd name="connsiteX24" fmla="*/ 178594 w 435769"/>
              <a:gd name="connsiteY24" fmla="*/ 304800 h 935831"/>
              <a:gd name="connsiteX25" fmla="*/ 190500 w 435769"/>
              <a:gd name="connsiteY25" fmla="*/ 400050 h 935831"/>
              <a:gd name="connsiteX26" fmla="*/ 200025 w 435769"/>
              <a:gd name="connsiteY26" fmla="*/ 469106 h 935831"/>
              <a:gd name="connsiteX27" fmla="*/ 211932 w 435769"/>
              <a:gd name="connsiteY27" fmla="*/ 540543 h 935831"/>
              <a:gd name="connsiteX28" fmla="*/ 226219 w 435769"/>
              <a:gd name="connsiteY28" fmla="*/ 614362 h 935831"/>
              <a:gd name="connsiteX29" fmla="*/ 247650 w 435769"/>
              <a:gd name="connsiteY29" fmla="*/ 700087 h 935831"/>
              <a:gd name="connsiteX30" fmla="*/ 264319 w 435769"/>
              <a:gd name="connsiteY30" fmla="*/ 759618 h 935831"/>
              <a:gd name="connsiteX31" fmla="*/ 295275 w 435769"/>
              <a:gd name="connsiteY31" fmla="*/ 835818 h 935831"/>
              <a:gd name="connsiteX32" fmla="*/ 321469 w 435769"/>
              <a:gd name="connsiteY32" fmla="*/ 888206 h 935831"/>
              <a:gd name="connsiteX33" fmla="*/ 342900 w 435769"/>
              <a:gd name="connsiteY33" fmla="*/ 926306 h 935831"/>
              <a:gd name="connsiteX34" fmla="*/ 354807 w 435769"/>
              <a:gd name="connsiteY34" fmla="*/ 933450 h 935831"/>
              <a:gd name="connsiteX35" fmla="*/ 366713 w 435769"/>
              <a:gd name="connsiteY35" fmla="*/ 935831 h 935831"/>
              <a:gd name="connsiteX36" fmla="*/ 381000 w 435769"/>
              <a:gd name="connsiteY36" fmla="*/ 933450 h 935831"/>
              <a:gd name="connsiteX37" fmla="*/ 397669 w 435769"/>
              <a:gd name="connsiteY37" fmla="*/ 912018 h 935831"/>
              <a:gd name="connsiteX38" fmla="*/ 414338 w 435769"/>
              <a:gd name="connsiteY38" fmla="*/ 881062 h 935831"/>
              <a:gd name="connsiteX39" fmla="*/ 423863 w 435769"/>
              <a:gd name="connsiteY39" fmla="*/ 842962 h 935831"/>
              <a:gd name="connsiteX40" fmla="*/ 433388 w 435769"/>
              <a:gd name="connsiteY40" fmla="*/ 795337 h 935831"/>
              <a:gd name="connsiteX41" fmla="*/ 435769 w 435769"/>
              <a:gd name="connsiteY41" fmla="*/ 726281 h 935831"/>
              <a:gd name="connsiteX42" fmla="*/ 414338 w 435769"/>
              <a:gd name="connsiteY42" fmla="*/ 597693 h 935831"/>
              <a:gd name="connsiteX43" fmla="*/ 369094 w 435769"/>
              <a:gd name="connsiteY43" fmla="*/ 40719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5769" h="935831">
                <a:moveTo>
                  <a:pt x="369094" y="407193"/>
                </a:moveTo>
                <a:lnTo>
                  <a:pt x="359569" y="354806"/>
                </a:lnTo>
                <a:lnTo>
                  <a:pt x="352425" y="311943"/>
                </a:lnTo>
                <a:lnTo>
                  <a:pt x="347663" y="266700"/>
                </a:lnTo>
                <a:lnTo>
                  <a:pt x="347663" y="200025"/>
                </a:lnTo>
                <a:lnTo>
                  <a:pt x="300038" y="73818"/>
                </a:lnTo>
                <a:lnTo>
                  <a:pt x="271463" y="57150"/>
                </a:lnTo>
                <a:lnTo>
                  <a:pt x="247650" y="45243"/>
                </a:lnTo>
                <a:lnTo>
                  <a:pt x="195263" y="26193"/>
                </a:lnTo>
                <a:lnTo>
                  <a:pt x="150019" y="14287"/>
                </a:lnTo>
                <a:lnTo>
                  <a:pt x="109538" y="9525"/>
                </a:lnTo>
                <a:lnTo>
                  <a:pt x="64294" y="4762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28575"/>
                </a:lnTo>
                <a:lnTo>
                  <a:pt x="14288" y="50006"/>
                </a:lnTo>
                <a:lnTo>
                  <a:pt x="38100" y="61912"/>
                </a:lnTo>
                <a:lnTo>
                  <a:pt x="66675" y="78581"/>
                </a:lnTo>
                <a:lnTo>
                  <a:pt x="97632" y="109537"/>
                </a:lnTo>
                <a:lnTo>
                  <a:pt x="126207" y="150018"/>
                </a:lnTo>
                <a:lnTo>
                  <a:pt x="142875" y="183356"/>
                </a:lnTo>
                <a:lnTo>
                  <a:pt x="161925" y="233362"/>
                </a:lnTo>
                <a:lnTo>
                  <a:pt x="178594" y="304800"/>
                </a:lnTo>
                <a:lnTo>
                  <a:pt x="190500" y="400050"/>
                </a:lnTo>
                <a:lnTo>
                  <a:pt x="200025" y="469106"/>
                </a:lnTo>
                <a:lnTo>
                  <a:pt x="211932" y="540543"/>
                </a:lnTo>
                <a:lnTo>
                  <a:pt x="226219" y="614362"/>
                </a:lnTo>
                <a:lnTo>
                  <a:pt x="247650" y="700087"/>
                </a:lnTo>
                <a:lnTo>
                  <a:pt x="264319" y="759618"/>
                </a:lnTo>
                <a:lnTo>
                  <a:pt x="295275" y="835818"/>
                </a:lnTo>
                <a:lnTo>
                  <a:pt x="321469" y="888206"/>
                </a:lnTo>
                <a:lnTo>
                  <a:pt x="342900" y="926306"/>
                </a:lnTo>
                <a:lnTo>
                  <a:pt x="354807" y="933450"/>
                </a:lnTo>
                <a:lnTo>
                  <a:pt x="366713" y="935831"/>
                </a:lnTo>
                <a:lnTo>
                  <a:pt x="381000" y="933450"/>
                </a:lnTo>
                <a:lnTo>
                  <a:pt x="397669" y="912018"/>
                </a:lnTo>
                <a:lnTo>
                  <a:pt x="414338" y="881062"/>
                </a:lnTo>
                <a:lnTo>
                  <a:pt x="423863" y="842962"/>
                </a:lnTo>
                <a:lnTo>
                  <a:pt x="433388" y="795337"/>
                </a:lnTo>
                <a:cubicBezTo>
                  <a:pt x="434182" y="772318"/>
                  <a:pt x="434975" y="749300"/>
                  <a:pt x="435769" y="726281"/>
                </a:cubicBezTo>
                <a:lnTo>
                  <a:pt x="414338" y="597693"/>
                </a:lnTo>
                <a:lnTo>
                  <a:pt x="369094" y="4071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D2EA0CD-84F8-4D25-AF81-5EFB87216983}"/>
              </a:ext>
            </a:extLst>
          </p:cNvPr>
          <p:cNvSpPr/>
          <p:nvPr/>
        </p:nvSpPr>
        <p:spPr>
          <a:xfrm>
            <a:off x="4095750" y="1781175"/>
            <a:ext cx="763588" cy="642938"/>
          </a:xfrm>
          <a:custGeom>
            <a:avLst/>
            <a:gdLst>
              <a:gd name="connsiteX0" fmla="*/ 330994 w 764381"/>
              <a:gd name="connsiteY0" fmla="*/ 140494 h 642938"/>
              <a:gd name="connsiteX1" fmla="*/ 383381 w 764381"/>
              <a:gd name="connsiteY1" fmla="*/ 159544 h 642938"/>
              <a:gd name="connsiteX2" fmla="*/ 483394 w 764381"/>
              <a:gd name="connsiteY2" fmla="*/ 195263 h 642938"/>
              <a:gd name="connsiteX3" fmla="*/ 554831 w 764381"/>
              <a:gd name="connsiteY3" fmla="*/ 219075 h 642938"/>
              <a:gd name="connsiteX4" fmla="*/ 631031 w 764381"/>
              <a:gd name="connsiteY4" fmla="*/ 240506 h 642938"/>
              <a:gd name="connsiteX5" fmla="*/ 650081 w 764381"/>
              <a:gd name="connsiteY5" fmla="*/ 261938 h 642938"/>
              <a:gd name="connsiteX6" fmla="*/ 688181 w 764381"/>
              <a:gd name="connsiteY6" fmla="*/ 311944 h 642938"/>
              <a:gd name="connsiteX7" fmla="*/ 721519 w 764381"/>
              <a:gd name="connsiteY7" fmla="*/ 361950 h 642938"/>
              <a:gd name="connsiteX8" fmla="*/ 752475 w 764381"/>
              <a:gd name="connsiteY8" fmla="*/ 416719 h 642938"/>
              <a:gd name="connsiteX9" fmla="*/ 762000 w 764381"/>
              <a:gd name="connsiteY9" fmla="*/ 438150 h 642938"/>
              <a:gd name="connsiteX10" fmla="*/ 764381 w 764381"/>
              <a:gd name="connsiteY10" fmla="*/ 469106 h 642938"/>
              <a:gd name="connsiteX11" fmla="*/ 759619 w 764381"/>
              <a:gd name="connsiteY11" fmla="*/ 540544 h 642938"/>
              <a:gd name="connsiteX12" fmla="*/ 750094 w 764381"/>
              <a:gd name="connsiteY12" fmla="*/ 578644 h 642938"/>
              <a:gd name="connsiteX13" fmla="*/ 738188 w 764381"/>
              <a:gd name="connsiteY13" fmla="*/ 604838 h 642938"/>
              <a:gd name="connsiteX14" fmla="*/ 719138 w 764381"/>
              <a:gd name="connsiteY14" fmla="*/ 623888 h 642938"/>
              <a:gd name="connsiteX15" fmla="*/ 692944 w 764381"/>
              <a:gd name="connsiteY15" fmla="*/ 635794 h 642938"/>
              <a:gd name="connsiteX16" fmla="*/ 666750 w 764381"/>
              <a:gd name="connsiteY16" fmla="*/ 642938 h 642938"/>
              <a:gd name="connsiteX17" fmla="*/ 633413 w 764381"/>
              <a:gd name="connsiteY17" fmla="*/ 642938 h 642938"/>
              <a:gd name="connsiteX18" fmla="*/ 595313 w 764381"/>
              <a:gd name="connsiteY18" fmla="*/ 628650 h 642938"/>
              <a:gd name="connsiteX19" fmla="*/ 545306 w 764381"/>
              <a:gd name="connsiteY19" fmla="*/ 592931 h 642938"/>
              <a:gd name="connsiteX20" fmla="*/ 471488 w 764381"/>
              <a:gd name="connsiteY20" fmla="*/ 538163 h 642938"/>
              <a:gd name="connsiteX21" fmla="*/ 369094 w 764381"/>
              <a:gd name="connsiteY21" fmla="*/ 457200 h 642938"/>
              <a:gd name="connsiteX22" fmla="*/ 273844 w 764381"/>
              <a:gd name="connsiteY22" fmla="*/ 373856 h 642938"/>
              <a:gd name="connsiteX23" fmla="*/ 173831 w 764381"/>
              <a:gd name="connsiteY23" fmla="*/ 276225 h 642938"/>
              <a:gd name="connsiteX24" fmla="*/ 102394 w 764381"/>
              <a:gd name="connsiteY24" fmla="*/ 190500 h 642938"/>
              <a:gd name="connsiteX25" fmla="*/ 45244 w 764381"/>
              <a:gd name="connsiteY25" fmla="*/ 107156 h 642938"/>
              <a:gd name="connsiteX26" fmla="*/ 9525 w 764381"/>
              <a:gd name="connsiteY26" fmla="*/ 47625 h 642938"/>
              <a:gd name="connsiteX27" fmla="*/ 0 w 764381"/>
              <a:gd name="connsiteY27" fmla="*/ 23813 h 642938"/>
              <a:gd name="connsiteX28" fmla="*/ 0 w 764381"/>
              <a:gd name="connsiteY28" fmla="*/ 9525 h 642938"/>
              <a:gd name="connsiteX29" fmla="*/ 4763 w 764381"/>
              <a:gd name="connsiteY29" fmla="*/ 2381 h 642938"/>
              <a:gd name="connsiteX30" fmla="*/ 21431 w 764381"/>
              <a:gd name="connsiteY30" fmla="*/ 0 h 642938"/>
              <a:gd name="connsiteX31" fmla="*/ 50006 w 764381"/>
              <a:gd name="connsiteY31" fmla="*/ 9525 h 642938"/>
              <a:gd name="connsiteX32" fmla="*/ 128588 w 764381"/>
              <a:gd name="connsiteY32" fmla="*/ 50006 h 642938"/>
              <a:gd name="connsiteX33" fmla="*/ 252413 w 764381"/>
              <a:gd name="connsiteY33" fmla="*/ 109538 h 642938"/>
              <a:gd name="connsiteX34" fmla="*/ 330994 w 764381"/>
              <a:gd name="connsiteY34" fmla="*/ 140494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42938">
                <a:moveTo>
                  <a:pt x="330994" y="140494"/>
                </a:moveTo>
                <a:lnTo>
                  <a:pt x="383381" y="159544"/>
                </a:lnTo>
                <a:lnTo>
                  <a:pt x="483394" y="195263"/>
                </a:lnTo>
                <a:lnTo>
                  <a:pt x="554831" y="219075"/>
                </a:lnTo>
                <a:lnTo>
                  <a:pt x="631031" y="240506"/>
                </a:lnTo>
                <a:lnTo>
                  <a:pt x="650081" y="261938"/>
                </a:lnTo>
                <a:lnTo>
                  <a:pt x="688181" y="311944"/>
                </a:lnTo>
                <a:lnTo>
                  <a:pt x="721519" y="361950"/>
                </a:lnTo>
                <a:lnTo>
                  <a:pt x="752475" y="416719"/>
                </a:lnTo>
                <a:lnTo>
                  <a:pt x="762000" y="438150"/>
                </a:lnTo>
                <a:lnTo>
                  <a:pt x="764381" y="469106"/>
                </a:lnTo>
                <a:lnTo>
                  <a:pt x="759619" y="540544"/>
                </a:lnTo>
                <a:lnTo>
                  <a:pt x="750094" y="578644"/>
                </a:lnTo>
                <a:lnTo>
                  <a:pt x="738188" y="604838"/>
                </a:lnTo>
                <a:lnTo>
                  <a:pt x="719138" y="623888"/>
                </a:lnTo>
                <a:lnTo>
                  <a:pt x="692944" y="635794"/>
                </a:lnTo>
                <a:lnTo>
                  <a:pt x="666750" y="642938"/>
                </a:lnTo>
                <a:lnTo>
                  <a:pt x="633413" y="642938"/>
                </a:lnTo>
                <a:lnTo>
                  <a:pt x="595313" y="628650"/>
                </a:lnTo>
                <a:lnTo>
                  <a:pt x="545306" y="592931"/>
                </a:lnTo>
                <a:lnTo>
                  <a:pt x="471488" y="538163"/>
                </a:lnTo>
                <a:lnTo>
                  <a:pt x="369094" y="457200"/>
                </a:lnTo>
                <a:lnTo>
                  <a:pt x="273844" y="373856"/>
                </a:lnTo>
                <a:lnTo>
                  <a:pt x="173831" y="276225"/>
                </a:lnTo>
                <a:lnTo>
                  <a:pt x="102394" y="190500"/>
                </a:lnTo>
                <a:lnTo>
                  <a:pt x="45244" y="107156"/>
                </a:lnTo>
                <a:lnTo>
                  <a:pt x="9525" y="47625"/>
                </a:lnTo>
                <a:lnTo>
                  <a:pt x="0" y="23813"/>
                </a:lnTo>
                <a:lnTo>
                  <a:pt x="0" y="9525"/>
                </a:lnTo>
                <a:lnTo>
                  <a:pt x="4763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128588" y="50006"/>
                </a:lnTo>
                <a:lnTo>
                  <a:pt x="252413" y="109538"/>
                </a:lnTo>
                <a:lnTo>
                  <a:pt x="330994" y="140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D67D4E3-C7BB-4F81-A686-0315804BEBAF}"/>
              </a:ext>
            </a:extLst>
          </p:cNvPr>
          <p:cNvSpPr/>
          <p:nvPr/>
        </p:nvSpPr>
        <p:spPr>
          <a:xfrm>
            <a:off x="5395914" y="1800225"/>
            <a:ext cx="2416175" cy="533400"/>
          </a:xfrm>
          <a:custGeom>
            <a:avLst/>
            <a:gdLst>
              <a:gd name="connsiteX0" fmla="*/ 750093 w 2416968"/>
              <a:gd name="connsiteY0" fmla="*/ 276225 h 533400"/>
              <a:gd name="connsiteX1" fmla="*/ 895350 w 2416968"/>
              <a:gd name="connsiteY1" fmla="*/ 250031 h 533400"/>
              <a:gd name="connsiteX2" fmla="*/ 1076325 w 2416968"/>
              <a:gd name="connsiteY2" fmla="*/ 214313 h 533400"/>
              <a:gd name="connsiteX3" fmla="*/ 1178718 w 2416968"/>
              <a:gd name="connsiteY3" fmla="*/ 192881 h 533400"/>
              <a:gd name="connsiteX4" fmla="*/ 1426368 w 2416968"/>
              <a:gd name="connsiteY4" fmla="*/ 178594 h 533400"/>
              <a:gd name="connsiteX5" fmla="*/ 1488281 w 2416968"/>
              <a:gd name="connsiteY5" fmla="*/ 171450 h 533400"/>
              <a:gd name="connsiteX6" fmla="*/ 1552575 w 2416968"/>
              <a:gd name="connsiteY6" fmla="*/ 159544 h 533400"/>
              <a:gd name="connsiteX7" fmla="*/ 1652587 w 2416968"/>
              <a:gd name="connsiteY7" fmla="*/ 135731 h 533400"/>
              <a:gd name="connsiteX8" fmla="*/ 1750218 w 2416968"/>
              <a:gd name="connsiteY8" fmla="*/ 109538 h 533400"/>
              <a:gd name="connsiteX9" fmla="*/ 1826418 w 2416968"/>
              <a:gd name="connsiteY9" fmla="*/ 85725 h 533400"/>
              <a:gd name="connsiteX10" fmla="*/ 1919287 w 2416968"/>
              <a:gd name="connsiteY10" fmla="*/ 47625 h 533400"/>
              <a:gd name="connsiteX11" fmla="*/ 1985962 w 2416968"/>
              <a:gd name="connsiteY11" fmla="*/ 14288 h 533400"/>
              <a:gd name="connsiteX12" fmla="*/ 2007393 w 2416968"/>
              <a:gd name="connsiteY12" fmla="*/ 0 h 533400"/>
              <a:gd name="connsiteX13" fmla="*/ 2033587 w 2416968"/>
              <a:gd name="connsiteY13" fmla="*/ 4763 h 533400"/>
              <a:gd name="connsiteX14" fmla="*/ 2105025 w 2416968"/>
              <a:gd name="connsiteY14" fmla="*/ 30956 h 533400"/>
              <a:gd name="connsiteX15" fmla="*/ 2219325 w 2416968"/>
              <a:gd name="connsiteY15" fmla="*/ 66675 h 533400"/>
              <a:gd name="connsiteX16" fmla="*/ 2288381 w 2416968"/>
              <a:gd name="connsiteY16" fmla="*/ 85725 h 533400"/>
              <a:gd name="connsiteX17" fmla="*/ 2309812 w 2416968"/>
              <a:gd name="connsiteY17" fmla="*/ 92869 h 533400"/>
              <a:gd name="connsiteX18" fmla="*/ 2350293 w 2416968"/>
              <a:gd name="connsiteY18" fmla="*/ 119063 h 533400"/>
              <a:gd name="connsiteX19" fmla="*/ 2374106 w 2416968"/>
              <a:gd name="connsiteY19" fmla="*/ 138113 h 533400"/>
              <a:gd name="connsiteX20" fmla="*/ 2393156 w 2416968"/>
              <a:gd name="connsiteY20" fmla="*/ 154781 h 533400"/>
              <a:gd name="connsiteX21" fmla="*/ 2407443 w 2416968"/>
              <a:gd name="connsiteY21" fmla="*/ 173831 h 533400"/>
              <a:gd name="connsiteX22" fmla="*/ 2414587 w 2416968"/>
              <a:gd name="connsiteY22" fmla="*/ 190500 h 533400"/>
              <a:gd name="connsiteX23" fmla="*/ 2416968 w 2416968"/>
              <a:gd name="connsiteY23" fmla="*/ 211931 h 533400"/>
              <a:gd name="connsiteX24" fmla="*/ 2409825 w 2416968"/>
              <a:gd name="connsiteY24" fmla="*/ 226219 h 533400"/>
              <a:gd name="connsiteX25" fmla="*/ 2390775 w 2416968"/>
              <a:gd name="connsiteY25" fmla="*/ 245269 h 533400"/>
              <a:gd name="connsiteX26" fmla="*/ 2347912 w 2416968"/>
              <a:gd name="connsiteY26" fmla="*/ 261938 h 533400"/>
              <a:gd name="connsiteX27" fmla="*/ 2316956 w 2416968"/>
              <a:gd name="connsiteY27" fmla="*/ 269081 h 533400"/>
              <a:gd name="connsiteX28" fmla="*/ 2259806 w 2416968"/>
              <a:gd name="connsiteY28" fmla="*/ 269081 h 533400"/>
              <a:gd name="connsiteX29" fmla="*/ 2116931 w 2416968"/>
              <a:gd name="connsiteY29" fmla="*/ 269081 h 533400"/>
              <a:gd name="connsiteX30" fmla="*/ 1993106 w 2416968"/>
              <a:gd name="connsiteY30" fmla="*/ 269081 h 533400"/>
              <a:gd name="connsiteX31" fmla="*/ 1890712 w 2416968"/>
              <a:gd name="connsiteY31" fmla="*/ 278606 h 533400"/>
              <a:gd name="connsiteX32" fmla="*/ 1759743 w 2416968"/>
              <a:gd name="connsiteY32" fmla="*/ 292894 h 533400"/>
              <a:gd name="connsiteX33" fmla="*/ 1533525 w 2416968"/>
              <a:gd name="connsiteY33" fmla="*/ 321469 h 533400"/>
              <a:gd name="connsiteX34" fmla="*/ 1331118 w 2416968"/>
              <a:gd name="connsiteY34" fmla="*/ 347663 h 533400"/>
              <a:gd name="connsiteX35" fmla="*/ 1081087 w 2416968"/>
              <a:gd name="connsiteY35" fmla="*/ 388144 h 533400"/>
              <a:gd name="connsiteX36" fmla="*/ 757237 w 2416968"/>
              <a:gd name="connsiteY36" fmla="*/ 440531 h 533400"/>
              <a:gd name="connsiteX37" fmla="*/ 685800 w 2416968"/>
              <a:gd name="connsiteY37" fmla="*/ 452438 h 533400"/>
              <a:gd name="connsiteX38" fmla="*/ 552450 w 2416968"/>
              <a:gd name="connsiteY38" fmla="*/ 490538 h 533400"/>
              <a:gd name="connsiteX39" fmla="*/ 492918 w 2416968"/>
              <a:gd name="connsiteY39" fmla="*/ 502444 h 533400"/>
              <a:gd name="connsiteX40" fmla="*/ 423862 w 2416968"/>
              <a:gd name="connsiteY40" fmla="*/ 526256 h 533400"/>
              <a:gd name="connsiteX41" fmla="*/ 397668 w 2416968"/>
              <a:gd name="connsiteY41" fmla="*/ 533400 h 533400"/>
              <a:gd name="connsiteX42" fmla="*/ 357187 w 2416968"/>
              <a:gd name="connsiteY42" fmla="*/ 526256 h 533400"/>
              <a:gd name="connsiteX43" fmla="*/ 290512 w 2416968"/>
              <a:gd name="connsiteY43" fmla="*/ 507206 h 533400"/>
              <a:gd name="connsiteX44" fmla="*/ 240506 w 2416968"/>
              <a:gd name="connsiteY44" fmla="*/ 488156 h 533400"/>
              <a:gd name="connsiteX45" fmla="*/ 197643 w 2416968"/>
              <a:gd name="connsiteY45" fmla="*/ 469106 h 533400"/>
              <a:gd name="connsiteX46" fmla="*/ 157162 w 2416968"/>
              <a:gd name="connsiteY46" fmla="*/ 440531 h 533400"/>
              <a:gd name="connsiteX47" fmla="*/ 100012 w 2416968"/>
              <a:gd name="connsiteY47" fmla="*/ 397669 h 533400"/>
              <a:gd name="connsiteX48" fmla="*/ 57150 w 2416968"/>
              <a:gd name="connsiteY48" fmla="*/ 361950 h 533400"/>
              <a:gd name="connsiteX49" fmla="*/ 28575 w 2416968"/>
              <a:gd name="connsiteY49" fmla="*/ 330994 h 533400"/>
              <a:gd name="connsiteX50" fmla="*/ 9525 w 2416968"/>
              <a:gd name="connsiteY50" fmla="*/ 302419 h 533400"/>
              <a:gd name="connsiteX51" fmla="*/ 0 w 2416968"/>
              <a:gd name="connsiteY51" fmla="*/ 271463 h 533400"/>
              <a:gd name="connsiteX52" fmla="*/ 2381 w 2416968"/>
              <a:gd name="connsiteY52" fmla="*/ 254794 h 533400"/>
              <a:gd name="connsiteX53" fmla="*/ 11906 w 2416968"/>
              <a:gd name="connsiteY53" fmla="*/ 247650 h 533400"/>
              <a:gd name="connsiteX54" fmla="*/ 28575 w 2416968"/>
              <a:gd name="connsiteY54" fmla="*/ 252413 h 533400"/>
              <a:gd name="connsiteX55" fmla="*/ 64293 w 2416968"/>
              <a:gd name="connsiteY55" fmla="*/ 269081 h 533400"/>
              <a:gd name="connsiteX56" fmla="*/ 107156 w 2416968"/>
              <a:gd name="connsiteY56" fmla="*/ 290513 h 533400"/>
              <a:gd name="connsiteX57" fmla="*/ 152400 w 2416968"/>
              <a:gd name="connsiteY57" fmla="*/ 307181 h 533400"/>
              <a:gd name="connsiteX58" fmla="*/ 204787 w 2416968"/>
              <a:gd name="connsiteY58" fmla="*/ 319088 h 533400"/>
              <a:gd name="connsiteX59" fmla="*/ 254793 w 2416968"/>
              <a:gd name="connsiteY59" fmla="*/ 323850 h 533400"/>
              <a:gd name="connsiteX60" fmla="*/ 330993 w 2416968"/>
              <a:gd name="connsiteY60" fmla="*/ 326231 h 533400"/>
              <a:gd name="connsiteX61" fmla="*/ 447675 w 2416968"/>
              <a:gd name="connsiteY61" fmla="*/ 314325 h 533400"/>
              <a:gd name="connsiteX62" fmla="*/ 516731 w 2416968"/>
              <a:gd name="connsiteY62" fmla="*/ 309563 h 533400"/>
              <a:gd name="connsiteX63" fmla="*/ 671512 w 2416968"/>
              <a:gd name="connsiteY63" fmla="*/ 288131 h 533400"/>
              <a:gd name="connsiteX64" fmla="*/ 750093 w 2416968"/>
              <a:gd name="connsiteY64" fmla="*/ 2762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16968" h="533400">
                <a:moveTo>
                  <a:pt x="750093" y="276225"/>
                </a:moveTo>
                <a:lnTo>
                  <a:pt x="895350" y="250031"/>
                </a:lnTo>
                <a:lnTo>
                  <a:pt x="1076325" y="214313"/>
                </a:lnTo>
                <a:lnTo>
                  <a:pt x="1178718" y="192881"/>
                </a:lnTo>
                <a:lnTo>
                  <a:pt x="1426368" y="178594"/>
                </a:lnTo>
                <a:lnTo>
                  <a:pt x="1488281" y="171450"/>
                </a:lnTo>
                <a:lnTo>
                  <a:pt x="1552575" y="159544"/>
                </a:lnTo>
                <a:lnTo>
                  <a:pt x="1652587" y="135731"/>
                </a:lnTo>
                <a:lnTo>
                  <a:pt x="1750218" y="109538"/>
                </a:lnTo>
                <a:lnTo>
                  <a:pt x="1826418" y="85725"/>
                </a:lnTo>
                <a:lnTo>
                  <a:pt x="1919287" y="47625"/>
                </a:lnTo>
                <a:lnTo>
                  <a:pt x="1985962" y="14288"/>
                </a:lnTo>
                <a:lnTo>
                  <a:pt x="2007393" y="0"/>
                </a:lnTo>
                <a:lnTo>
                  <a:pt x="2033587" y="4763"/>
                </a:lnTo>
                <a:lnTo>
                  <a:pt x="2105025" y="30956"/>
                </a:lnTo>
                <a:lnTo>
                  <a:pt x="2219325" y="66675"/>
                </a:lnTo>
                <a:lnTo>
                  <a:pt x="2288381" y="85725"/>
                </a:lnTo>
                <a:lnTo>
                  <a:pt x="2309812" y="92869"/>
                </a:lnTo>
                <a:lnTo>
                  <a:pt x="2350293" y="119063"/>
                </a:lnTo>
                <a:lnTo>
                  <a:pt x="2374106" y="138113"/>
                </a:lnTo>
                <a:lnTo>
                  <a:pt x="2393156" y="154781"/>
                </a:lnTo>
                <a:lnTo>
                  <a:pt x="2407443" y="173831"/>
                </a:lnTo>
                <a:lnTo>
                  <a:pt x="2414587" y="190500"/>
                </a:lnTo>
                <a:lnTo>
                  <a:pt x="2416968" y="211931"/>
                </a:lnTo>
                <a:lnTo>
                  <a:pt x="2409825" y="226219"/>
                </a:lnTo>
                <a:lnTo>
                  <a:pt x="2390775" y="245269"/>
                </a:lnTo>
                <a:lnTo>
                  <a:pt x="2347912" y="261938"/>
                </a:lnTo>
                <a:lnTo>
                  <a:pt x="2316956" y="269081"/>
                </a:lnTo>
                <a:lnTo>
                  <a:pt x="2259806" y="269081"/>
                </a:lnTo>
                <a:lnTo>
                  <a:pt x="2116931" y="269081"/>
                </a:lnTo>
                <a:lnTo>
                  <a:pt x="1993106" y="269081"/>
                </a:lnTo>
                <a:lnTo>
                  <a:pt x="1890712" y="278606"/>
                </a:lnTo>
                <a:lnTo>
                  <a:pt x="1759743" y="292894"/>
                </a:lnTo>
                <a:lnTo>
                  <a:pt x="1533525" y="321469"/>
                </a:lnTo>
                <a:lnTo>
                  <a:pt x="1331118" y="347663"/>
                </a:lnTo>
                <a:lnTo>
                  <a:pt x="1081087" y="388144"/>
                </a:lnTo>
                <a:lnTo>
                  <a:pt x="757237" y="440531"/>
                </a:lnTo>
                <a:lnTo>
                  <a:pt x="685800" y="452438"/>
                </a:lnTo>
                <a:lnTo>
                  <a:pt x="552450" y="490538"/>
                </a:lnTo>
                <a:lnTo>
                  <a:pt x="492918" y="502444"/>
                </a:lnTo>
                <a:lnTo>
                  <a:pt x="423862" y="526256"/>
                </a:lnTo>
                <a:lnTo>
                  <a:pt x="397668" y="533400"/>
                </a:lnTo>
                <a:lnTo>
                  <a:pt x="357187" y="526256"/>
                </a:lnTo>
                <a:lnTo>
                  <a:pt x="290512" y="507206"/>
                </a:lnTo>
                <a:lnTo>
                  <a:pt x="240506" y="488156"/>
                </a:lnTo>
                <a:lnTo>
                  <a:pt x="197643" y="469106"/>
                </a:lnTo>
                <a:lnTo>
                  <a:pt x="157162" y="440531"/>
                </a:lnTo>
                <a:lnTo>
                  <a:pt x="100012" y="397669"/>
                </a:lnTo>
                <a:lnTo>
                  <a:pt x="57150" y="361950"/>
                </a:lnTo>
                <a:lnTo>
                  <a:pt x="28575" y="330994"/>
                </a:lnTo>
                <a:lnTo>
                  <a:pt x="9525" y="302419"/>
                </a:lnTo>
                <a:lnTo>
                  <a:pt x="0" y="271463"/>
                </a:lnTo>
                <a:lnTo>
                  <a:pt x="2381" y="254794"/>
                </a:lnTo>
                <a:lnTo>
                  <a:pt x="11906" y="247650"/>
                </a:lnTo>
                <a:lnTo>
                  <a:pt x="28575" y="252413"/>
                </a:lnTo>
                <a:lnTo>
                  <a:pt x="64293" y="269081"/>
                </a:lnTo>
                <a:lnTo>
                  <a:pt x="107156" y="290513"/>
                </a:lnTo>
                <a:lnTo>
                  <a:pt x="152400" y="307181"/>
                </a:lnTo>
                <a:lnTo>
                  <a:pt x="204787" y="319088"/>
                </a:lnTo>
                <a:lnTo>
                  <a:pt x="254793" y="323850"/>
                </a:lnTo>
                <a:lnTo>
                  <a:pt x="330993" y="326231"/>
                </a:lnTo>
                <a:lnTo>
                  <a:pt x="447675" y="314325"/>
                </a:lnTo>
                <a:lnTo>
                  <a:pt x="516731" y="309563"/>
                </a:lnTo>
                <a:lnTo>
                  <a:pt x="671512" y="288131"/>
                </a:lnTo>
                <a:lnTo>
                  <a:pt x="750093" y="276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C350F7C-5571-4A4D-860D-0AFEE911C9A8}"/>
              </a:ext>
            </a:extLst>
          </p:cNvPr>
          <p:cNvSpPr/>
          <p:nvPr/>
        </p:nvSpPr>
        <p:spPr>
          <a:xfrm>
            <a:off x="5935664" y="2214564"/>
            <a:ext cx="377825" cy="720725"/>
          </a:xfrm>
          <a:custGeom>
            <a:avLst/>
            <a:gdLst>
              <a:gd name="connsiteX0" fmla="*/ 133350 w 376238"/>
              <a:gd name="connsiteY0" fmla="*/ 338137 h 721518"/>
              <a:gd name="connsiteX1" fmla="*/ 64294 w 376238"/>
              <a:gd name="connsiteY1" fmla="*/ 180975 h 721518"/>
              <a:gd name="connsiteX2" fmla="*/ 0 w 376238"/>
              <a:gd name="connsiteY2" fmla="*/ 40481 h 721518"/>
              <a:gd name="connsiteX3" fmla="*/ 171450 w 376238"/>
              <a:gd name="connsiteY3" fmla="*/ 0 h 721518"/>
              <a:gd name="connsiteX4" fmla="*/ 171450 w 376238"/>
              <a:gd name="connsiteY4" fmla="*/ 57150 h 721518"/>
              <a:gd name="connsiteX5" fmla="*/ 176213 w 376238"/>
              <a:gd name="connsiteY5" fmla="*/ 78581 h 721518"/>
              <a:gd name="connsiteX6" fmla="*/ 197644 w 376238"/>
              <a:gd name="connsiteY6" fmla="*/ 107156 h 721518"/>
              <a:gd name="connsiteX7" fmla="*/ 228600 w 376238"/>
              <a:gd name="connsiteY7" fmla="*/ 130968 h 721518"/>
              <a:gd name="connsiteX8" fmla="*/ 257175 w 376238"/>
              <a:gd name="connsiteY8" fmla="*/ 157162 h 721518"/>
              <a:gd name="connsiteX9" fmla="*/ 276225 w 376238"/>
              <a:gd name="connsiteY9" fmla="*/ 178593 h 721518"/>
              <a:gd name="connsiteX10" fmla="*/ 304800 w 376238"/>
              <a:gd name="connsiteY10" fmla="*/ 221456 h 721518"/>
              <a:gd name="connsiteX11" fmla="*/ 330994 w 376238"/>
              <a:gd name="connsiteY11" fmla="*/ 266700 h 721518"/>
              <a:gd name="connsiteX12" fmla="*/ 350044 w 376238"/>
              <a:gd name="connsiteY12" fmla="*/ 319087 h 721518"/>
              <a:gd name="connsiteX13" fmla="*/ 361950 w 376238"/>
              <a:gd name="connsiteY13" fmla="*/ 359568 h 721518"/>
              <a:gd name="connsiteX14" fmla="*/ 369094 w 376238"/>
              <a:gd name="connsiteY14" fmla="*/ 411956 h 721518"/>
              <a:gd name="connsiteX15" fmla="*/ 373857 w 376238"/>
              <a:gd name="connsiteY15" fmla="*/ 452437 h 721518"/>
              <a:gd name="connsiteX16" fmla="*/ 376238 w 376238"/>
              <a:gd name="connsiteY16" fmla="*/ 531018 h 721518"/>
              <a:gd name="connsiteX17" fmla="*/ 376238 w 376238"/>
              <a:gd name="connsiteY17" fmla="*/ 704850 h 721518"/>
              <a:gd name="connsiteX18" fmla="*/ 288132 w 376238"/>
              <a:gd name="connsiteY18" fmla="*/ 721518 h 721518"/>
              <a:gd name="connsiteX19" fmla="*/ 242888 w 376238"/>
              <a:gd name="connsiteY19" fmla="*/ 607218 h 721518"/>
              <a:gd name="connsiteX20" fmla="*/ 176213 w 376238"/>
              <a:gd name="connsiteY20" fmla="*/ 440531 h 721518"/>
              <a:gd name="connsiteX21" fmla="*/ 133350 w 376238"/>
              <a:gd name="connsiteY21" fmla="*/ 338137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6238" h="721518">
                <a:moveTo>
                  <a:pt x="133350" y="338137"/>
                </a:moveTo>
                <a:lnTo>
                  <a:pt x="64294" y="180975"/>
                </a:lnTo>
                <a:lnTo>
                  <a:pt x="0" y="40481"/>
                </a:lnTo>
                <a:lnTo>
                  <a:pt x="171450" y="0"/>
                </a:lnTo>
                <a:lnTo>
                  <a:pt x="171450" y="57150"/>
                </a:lnTo>
                <a:lnTo>
                  <a:pt x="176213" y="78581"/>
                </a:lnTo>
                <a:lnTo>
                  <a:pt x="197644" y="107156"/>
                </a:lnTo>
                <a:lnTo>
                  <a:pt x="228600" y="130968"/>
                </a:lnTo>
                <a:lnTo>
                  <a:pt x="257175" y="157162"/>
                </a:lnTo>
                <a:lnTo>
                  <a:pt x="276225" y="178593"/>
                </a:lnTo>
                <a:lnTo>
                  <a:pt x="304800" y="221456"/>
                </a:lnTo>
                <a:lnTo>
                  <a:pt x="330994" y="266700"/>
                </a:lnTo>
                <a:lnTo>
                  <a:pt x="350044" y="319087"/>
                </a:lnTo>
                <a:lnTo>
                  <a:pt x="361950" y="359568"/>
                </a:lnTo>
                <a:lnTo>
                  <a:pt x="369094" y="411956"/>
                </a:lnTo>
                <a:lnTo>
                  <a:pt x="373857" y="452437"/>
                </a:lnTo>
                <a:cubicBezTo>
                  <a:pt x="374651" y="478631"/>
                  <a:pt x="375444" y="504824"/>
                  <a:pt x="376238" y="531018"/>
                </a:cubicBezTo>
                <a:lnTo>
                  <a:pt x="376238" y="704850"/>
                </a:lnTo>
                <a:lnTo>
                  <a:pt x="288132" y="721518"/>
                </a:lnTo>
                <a:lnTo>
                  <a:pt x="242888" y="607218"/>
                </a:lnTo>
                <a:lnTo>
                  <a:pt x="176213" y="440531"/>
                </a:lnTo>
                <a:lnTo>
                  <a:pt x="133350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CF24298-AE30-4362-943F-E7A54AD24649}"/>
              </a:ext>
            </a:extLst>
          </p:cNvPr>
          <p:cNvSpPr/>
          <p:nvPr/>
        </p:nvSpPr>
        <p:spPr>
          <a:xfrm>
            <a:off x="6781801" y="2049464"/>
            <a:ext cx="588963" cy="809625"/>
          </a:xfrm>
          <a:custGeom>
            <a:avLst/>
            <a:gdLst>
              <a:gd name="connsiteX0" fmla="*/ 383381 w 588169"/>
              <a:gd name="connsiteY0" fmla="*/ 473869 h 809625"/>
              <a:gd name="connsiteX1" fmla="*/ 509588 w 588169"/>
              <a:gd name="connsiteY1" fmla="*/ 309563 h 809625"/>
              <a:gd name="connsiteX2" fmla="*/ 533400 w 588169"/>
              <a:gd name="connsiteY2" fmla="*/ 288132 h 809625"/>
              <a:gd name="connsiteX3" fmla="*/ 550069 w 588169"/>
              <a:gd name="connsiteY3" fmla="*/ 273844 h 809625"/>
              <a:gd name="connsiteX4" fmla="*/ 576263 w 588169"/>
              <a:gd name="connsiteY4" fmla="*/ 240507 h 809625"/>
              <a:gd name="connsiteX5" fmla="*/ 585788 w 588169"/>
              <a:gd name="connsiteY5" fmla="*/ 219075 h 809625"/>
              <a:gd name="connsiteX6" fmla="*/ 588169 w 588169"/>
              <a:gd name="connsiteY6" fmla="*/ 195263 h 809625"/>
              <a:gd name="connsiteX7" fmla="*/ 583406 w 588169"/>
              <a:gd name="connsiteY7" fmla="*/ 180975 h 809625"/>
              <a:gd name="connsiteX8" fmla="*/ 561975 w 588169"/>
              <a:gd name="connsiteY8" fmla="*/ 166688 h 809625"/>
              <a:gd name="connsiteX9" fmla="*/ 521494 w 588169"/>
              <a:gd name="connsiteY9" fmla="*/ 145257 h 809625"/>
              <a:gd name="connsiteX10" fmla="*/ 461963 w 588169"/>
              <a:gd name="connsiteY10" fmla="*/ 97632 h 809625"/>
              <a:gd name="connsiteX11" fmla="*/ 402431 w 588169"/>
              <a:gd name="connsiteY11" fmla="*/ 38100 h 809625"/>
              <a:gd name="connsiteX12" fmla="*/ 359569 w 588169"/>
              <a:gd name="connsiteY12" fmla="*/ 0 h 809625"/>
              <a:gd name="connsiteX13" fmla="*/ 207169 w 588169"/>
              <a:gd name="connsiteY13" fmla="*/ 21432 h 809625"/>
              <a:gd name="connsiteX14" fmla="*/ 230981 w 588169"/>
              <a:gd name="connsiteY14" fmla="*/ 85725 h 809625"/>
              <a:gd name="connsiteX15" fmla="*/ 242888 w 588169"/>
              <a:gd name="connsiteY15" fmla="*/ 126207 h 809625"/>
              <a:gd name="connsiteX16" fmla="*/ 250031 w 588169"/>
              <a:gd name="connsiteY16" fmla="*/ 166688 h 809625"/>
              <a:gd name="connsiteX17" fmla="*/ 250031 w 588169"/>
              <a:gd name="connsiteY17" fmla="*/ 204788 h 809625"/>
              <a:gd name="connsiteX18" fmla="*/ 247650 w 588169"/>
              <a:gd name="connsiteY18" fmla="*/ 242888 h 809625"/>
              <a:gd name="connsiteX19" fmla="*/ 238125 w 588169"/>
              <a:gd name="connsiteY19" fmla="*/ 292894 h 809625"/>
              <a:gd name="connsiteX20" fmla="*/ 216694 w 588169"/>
              <a:gd name="connsiteY20" fmla="*/ 376238 h 809625"/>
              <a:gd name="connsiteX21" fmla="*/ 192881 w 588169"/>
              <a:gd name="connsiteY21" fmla="*/ 450057 h 809625"/>
              <a:gd name="connsiteX22" fmla="*/ 164306 w 588169"/>
              <a:gd name="connsiteY22" fmla="*/ 516732 h 809625"/>
              <a:gd name="connsiteX23" fmla="*/ 121444 w 588169"/>
              <a:gd name="connsiteY23" fmla="*/ 607219 h 809625"/>
              <a:gd name="connsiteX24" fmla="*/ 80963 w 588169"/>
              <a:gd name="connsiteY24" fmla="*/ 676275 h 809625"/>
              <a:gd name="connsiteX25" fmla="*/ 0 w 588169"/>
              <a:gd name="connsiteY25" fmla="*/ 809625 h 809625"/>
              <a:gd name="connsiteX26" fmla="*/ 169069 w 588169"/>
              <a:gd name="connsiteY26" fmla="*/ 759619 h 809625"/>
              <a:gd name="connsiteX27" fmla="*/ 247650 w 588169"/>
              <a:gd name="connsiteY27" fmla="*/ 650082 h 809625"/>
              <a:gd name="connsiteX28" fmla="*/ 335756 w 588169"/>
              <a:gd name="connsiteY28" fmla="*/ 535782 h 809625"/>
              <a:gd name="connsiteX29" fmla="*/ 383381 w 588169"/>
              <a:gd name="connsiteY29" fmla="*/ 4738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8169" h="809625">
                <a:moveTo>
                  <a:pt x="383381" y="473869"/>
                </a:moveTo>
                <a:lnTo>
                  <a:pt x="509588" y="309563"/>
                </a:lnTo>
                <a:lnTo>
                  <a:pt x="533400" y="288132"/>
                </a:lnTo>
                <a:lnTo>
                  <a:pt x="550069" y="273844"/>
                </a:lnTo>
                <a:lnTo>
                  <a:pt x="576263" y="240507"/>
                </a:lnTo>
                <a:lnTo>
                  <a:pt x="585788" y="219075"/>
                </a:lnTo>
                <a:lnTo>
                  <a:pt x="588169" y="195263"/>
                </a:lnTo>
                <a:lnTo>
                  <a:pt x="583406" y="180975"/>
                </a:lnTo>
                <a:lnTo>
                  <a:pt x="561975" y="166688"/>
                </a:lnTo>
                <a:lnTo>
                  <a:pt x="521494" y="145257"/>
                </a:lnTo>
                <a:lnTo>
                  <a:pt x="461963" y="97632"/>
                </a:lnTo>
                <a:lnTo>
                  <a:pt x="402431" y="38100"/>
                </a:lnTo>
                <a:lnTo>
                  <a:pt x="359569" y="0"/>
                </a:lnTo>
                <a:lnTo>
                  <a:pt x="207169" y="21432"/>
                </a:lnTo>
                <a:lnTo>
                  <a:pt x="230981" y="85725"/>
                </a:lnTo>
                <a:lnTo>
                  <a:pt x="242888" y="126207"/>
                </a:lnTo>
                <a:lnTo>
                  <a:pt x="250031" y="166688"/>
                </a:lnTo>
                <a:lnTo>
                  <a:pt x="250031" y="204788"/>
                </a:lnTo>
                <a:lnTo>
                  <a:pt x="247650" y="242888"/>
                </a:lnTo>
                <a:lnTo>
                  <a:pt x="238125" y="292894"/>
                </a:lnTo>
                <a:lnTo>
                  <a:pt x="216694" y="376238"/>
                </a:lnTo>
                <a:lnTo>
                  <a:pt x="192881" y="450057"/>
                </a:lnTo>
                <a:lnTo>
                  <a:pt x="164306" y="516732"/>
                </a:lnTo>
                <a:lnTo>
                  <a:pt x="121444" y="607219"/>
                </a:lnTo>
                <a:lnTo>
                  <a:pt x="80963" y="676275"/>
                </a:lnTo>
                <a:lnTo>
                  <a:pt x="0" y="809625"/>
                </a:lnTo>
                <a:lnTo>
                  <a:pt x="169069" y="759619"/>
                </a:lnTo>
                <a:lnTo>
                  <a:pt x="247650" y="650082"/>
                </a:lnTo>
                <a:lnTo>
                  <a:pt x="335756" y="535782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7183E7A-0EBC-41E8-8282-8817E0A9A000}"/>
              </a:ext>
            </a:extLst>
          </p:cNvPr>
          <p:cNvSpPr/>
          <p:nvPr/>
        </p:nvSpPr>
        <p:spPr>
          <a:xfrm>
            <a:off x="5584825" y="2647950"/>
            <a:ext cx="2489200" cy="2757488"/>
          </a:xfrm>
          <a:custGeom>
            <a:avLst/>
            <a:gdLst>
              <a:gd name="connsiteX0" fmla="*/ 416600 w 2489004"/>
              <a:gd name="connsiteY0" fmla="*/ 388356 h 2757322"/>
              <a:gd name="connsiteX1" fmla="*/ 307154 w 2489004"/>
              <a:gd name="connsiteY1" fmla="*/ 409539 h 2757322"/>
              <a:gd name="connsiteX2" fmla="*/ 172995 w 2489004"/>
              <a:gd name="connsiteY2" fmla="*/ 430722 h 2757322"/>
              <a:gd name="connsiteX3" fmla="*/ 10592 w 2489004"/>
              <a:gd name="connsiteY3" fmla="*/ 451905 h 2757322"/>
              <a:gd name="connsiteX4" fmla="*/ 0 w 2489004"/>
              <a:gd name="connsiteY4" fmla="*/ 321276 h 2757322"/>
              <a:gd name="connsiteX5" fmla="*/ 204770 w 2489004"/>
              <a:gd name="connsiteY5" fmla="*/ 289502 h 2757322"/>
              <a:gd name="connsiteX6" fmla="*/ 441313 w 2489004"/>
              <a:gd name="connsiteY6" fmla="*/ 250666 h 2757322"/>
              <a:gd name="connsiteX7" fmla="*/ 628430 w 2489004"/>
              <a:gd name="connsiteY7" fmla="*/ 218892 h 2757322"/>
              <a:gd name="connsiteX8" fmla="*/ 716692 w 2489004"/>
              <a:gd name="connsiteY8" fmla="*/ 201239 h 2757322"/>
              <a:gd name="connsiteX9" fmla="*/ 843790 w 2489004"/>
              <a:gd name="connsiteY9" fmla="*/ 190648 h 2757322"/>
              <a:gd name="connsiteX10" fmla="*/ 988541 w 2489004"/>
              <a:gd name="connsiteY10" fmla="*/ 172995 h 2757322"/>
              <a:gd name="connsiteX11" fmla="*/ 1097987 w 2489004"/>
              <a:gd name="connsiteY11" fmla="*/ 158873 h 2757322"/>
              <a:gd name="connsiteX12" fmla="*/ 1239207 w 2489004"/>
              <a:gd name="connsiteY12" fmla="*/ 134160 h 2757322"/>
              <a:gd name="connsiteX13" fmla="*/ 1454567 w 2489004"/>
              <a:gd name="connsiteY13" fmla="*/ 105916 h 2757322"/>
              <a:gd name="connsiteX14" fmla="*/ 1592257 w 2489004"/>
              <a:gd name="connsiteY14" fmla="*/ 95324 h 2757322"/>
              <a:gd name="connsiteX15" fmla="*/ 1751129 w 2489004"/>
              <a:gd name="connsiteY15" fmla="*/ 77671 h 2757322"/>
              <a:gd name="connsiteX16" fmla="*/ 1906471 w 2489004"/>
              <a:gd name="connsiteY16" fmla="*/ 60019 h 2757322"/>
              <a:gd name="connsiteX17" fmla="*/ 2026509 w 2489004"/>
              <a:gd name="connsiteY17" fmla="*/ 42366 h 2757322"/>
              <a:gd name="connsiteX18" fmla="*/ 2104180 w 2489004"/>
              <a:gd name="connsiteY18" fmla="*/ 21183 h 2757322"/>
              <a:gd name="connsiteX19" fmla="*/ 2174790 w 2489004"/>
              <a:gd name="connsiteY19" fmla="*/ 0 h 2757322"/>
              <a:gd name="connsiteX20" fmla="*/ 2210095 w 2489004"/>
              <a:gd name="connsiteY20" fmla="*/ 3531 h 2757322"/>
              <a:gd name="connsiteX21" fmla="*/ 2273644 w 2489004"/>
              <a:gd name="connsiteY21" fmla="*/ 17653 h 2757322"/>
              <a:gd name="connsiteX22" fmla="*/ 2340723 w 2489004"/>
              <a:gd name="connsiteY22" fmla="*/ 52958 h 2757322"/>
              <a:gd name="connsiteX23" fmla="*/ 2400742 w 2489004"/>
              <a:gd name="connsiteY23" fmla="*/ 95324 h 2757322"/>
              <a:gd name="connsiteX24" fmla="*/ 2453699 w 2489004"/>
              <a:gd name="connsiteY24" fmla="*/ 137690 h 2757322"/>
              <a:gd name="connsiteX25" fmla="*/ 2471352 w 2489004"/>
              <a:gd name="connsiteY25" fmla="*/ 158873 h 2757322"/>
              <a:gd name="connsiteX26" fmla="*/ 2481943 w 2489004"/>
              <a:gd name="connsiteY26" fmla="*/ 180056 h 2757322"/>
              <a:gd name="connsiteX27" fmla="*/ 2489004 w 2489004"/>
              <a:gd name="connsiteY27" fmla="*/ 204770 h 2757322"/>
              <a:gd name="connsiteX28" fmla="*/ 2489004 w 2489004"/>
              <a:gd name="connsiteY28" fmla="*/ 225953 h 2757322"/>
              <a:gd name="connsiteX29" fmla="*/ 2474882 w 2489004"/>
              <a:gd name="connsiteY29" fmla="*/ 261258 h 2757322"/>
              <a:gd name="connsiteX30" fmla="*/ 2453699 w 2489004"/>
              <a:gd name="connsiteY30" fmla="*/ 293032 h 2757322"/>
              <a:gd name="connsiteX31" fmla="*/ 2432516 w 2489004"/>
              <a:gd name="connsiteY31" fmla="*/ 338929 h 2757322"/>
              <a:gd name="connsiteX32" fmla="*/ 2411333 w 2489004"/>
              <a:gd name="connsiteY32" fmla="*/ 420130 h 2757322"/>
              <a:gd name="connsiteX33" fmla="*/ 2400742 w 2489004"/>
              <a:gd name="connsiteY33" fmla="*/ 490740 h 2757322"/>
              <a:gd name="connsiteX34" fmla="*/ 2390150 w 2489004"/>
              <a:gd name="connsiteY34" fmla="*/ 699040 h 2757322"/>
              <a:gd name="connsiteX35" fmla="*/ 2383089 w 2489004"/>
              <a:gd name="connsiteY35" fmla="*/ 1034438 h 2757322"/>
              <a:gd name="connsiteX36" fmla="*/ 2383089 w 2489004"/>
              <a:gd name="connsiteY36" fmla="*/ 1394549 h 2757322"/>
              <a:gd name="connsiteX37" fmla="*/ 2386620 w 2489004"/>
              <a:gd name="connsiteY37" fmla="*/ 1606379 h 2757322"/>
              <a:gd name="connsiteX38" fmla="*/ 2393681 w 2489004"/>
              <a:gd name="connsiteY38" fmla="*/ 1768782 h 2757322"/>
              <a:gd name="connsiteX39" fmla="*/ 2404272 w 2489004"/>
              <a:gd name="connsiteY39" fmla="*/ 1934716 h 2757322"/>
              <a:gd name="connsiteX40" fmla="*/ 2425455 w 2489004"/>
              <a:gd name="connsiteY40" fmla="*/ 2082997 h 2757322"/>
              <a:gd name="connsiteX41" fmla="*/ 2443108 w 2489004"/>
              <a:gd name="connsiteY41" fmla="*/ 2195973 h 2757322"/>
              <a:gd name="connsiteX42" fmla="*/ 2446638 w 2489004"/>
              <a:gd name="connsiteY42" fmla="*/ 2234808 h 2757322"/>
              <a:gd name="connsiteX43" fmla="*/ 2425455 w 2489004"/>
              <a:gd name="connsiteY43" fmla="*/ 2333662 h 2757322"/>
              <a:gd name="connsiteX44" fmla="*/ 2397211 w 2489004"/>
              <a:gd name="connsiteY44" fmla="*/ 2439577 h 2757322"/>
              <a:gd name="connsiteX45" fmla="*/ 2368967 w 2489004"/>
              <a:gd name="connsiteY45" fmla="*/ 2520779 h 2757322"/>
              <a:gd name="connsiteX46" fmla="*/ 2326601 w 2489004"/>
              <a:gd name="connsiteY46" fmla="*/ 2612572 h 2757322"/>
              <a:gd name="connsiteX47" fmla="*/ 2294827 w 2489004"/>
              <a:gd name="connsiteY47" fmla="*/ 2661999 h 2757322"/>
              <a:gd name="connsiteX48" fmla="*/ 2270113 w 2489004"/>
              <a:gd name="connsiteY48" fmla="*/ 2697304 h 2757322"/>
              <a:gd name="connsiteX49" fmla="*/ 2234808 w 2489004"/>
              <a:gd name="connsiteY49" fmla="*/ 2736139 h 2757322"/>
              <a:gd name="connsiteX50" fmla="*/ 2213625 w 2489004"/>
              <a:gd name="connsiteY50" fmla="*/ 2750261 h 2757322"/>
              <a:gd name="connsiteX51" fmla="*/ 2195973 w 2489004"/>
              <a:gd name="connsiteY51" fmla="*/ 2757322 h 2757322"/>
              <a:gd name="connsiteX52" fmla="*/ 2181851 w 2489004"/>
              <a:gd name="connsiteY52" fmla="*/ 2757322 h 2757322"/>
              <a:gd name="connsiteX53" fmla="*/ 2167729 w 2489004"/>
              <a:gd name="connsiteY53" fmla="*/ 2753792 h 2757322"/>
              <a:gd name="connsiteX54" fmla="*/ 2139485 w 2489004"/>
              <a:gd name="connsiteY54" fmla="*/ 2732609 h 2757322"/>
              <a:gd name="connsiteX55" fmla="*/ 2121832 w 2489004"/>
              <a:gd name="connsiteY55" fmla="*/ 2700834 h 2757322"/>
              <a:gd name="connsiteX56" fmla="*/ 2104180 w 2489004"/>
              <a:gd name="connsiteY56" fmla="*/ 2647877 h 2757322"/>
              <a:gd name="connsiteX57" fmla="*/ 2153607 w 2489004"/>
              <a:gd name="connsiteY57" fmla="*/ 2266583 h 2757322"/>
              <a:gd name="connsiteX58" fmla="*/ 2160668 w 2489004"/>
              <a:gd name="connsiteY58" fmla="*/ 2033570 h 2757322"/>
              <a:gd name="connsiteX59" fmla="*/ 2157137 w 2489004"/>
              <a:gd name="connsiteY59" fmla="*/ 1648745 h 2757322"/>
              <a:gd name="connsiteX60" fmla="*/ 2157137 w 2489004"/>
              <a:gd name="connsiteY60" fmla="*/ 1242737 h 2757322"/>
              <a:gd name="connsiteX61" fmla="*/ 2157137 w 2489004"/>
              <a:gd name="connsiteY61" fmla="*/ 872034 h 2757322"/>
              <a:gd name="connsiteX62" fmla="*/ 2157137 w 2489004"/>
              <a:gd name="connsiteY62" fmla="*/ 600186 h 2757322"/>
              <a:gd name="connsiteX63" fmla="*/ 2146546 w 2489004"/>
              <a:gd name="connsiteY63" fmla="*/ 377764 h 2757322"/>
              <a:gd name="connsiteX64" fmla="*/ 2139485 w 2489004"/>
              <a:gd name="connsiteY64" fmla="*/ 303624 h 2757322"/>
              <a:gd name="connsiteX65" fmla="*/ 2132424 w 2489004"/>
              <a:gd name="connsiteY65" fmla="*/ 271849 h 2757322"/>
              <a:gd name="connsiteX66" fmla="*/ 2121832 w 2489004"/>
              <a:gd name="connsiteY66" fmla="*/ 233014 h 2757322"/>
              <a:gd name="connsiteX67" fmla="*/ 2104180 w 2489004"/>
              <a:gd name="connsiteY67" fmla="*/ 215361 h 2757322"/>
              <a:gd name="connsiteX68" fmla="*/ 2065344 w 2489004"/>
              <a:gd name="connsiteY68" fmla="*/ 194178 h 2757322"/>
              <a:gd name="connsiteX69" fmla="*/ 2015917 w 2489004"/>
              <a:gd name="connsiteY69" fmla="*/ 180056 h 2757322"/>
              <a:gd name="connsiteX70" fmla="*/ 1959429 w 2489004"/>
              <a:gd name="connsiteY70" fmla="*/ 180056 h 2757322"/>
              <a:gd name="connsiteX71" fmla="*/ 1828800 w 2489004"/>
              <a:gd name="connsiteY71" fmla="*/ 190648 h 2757322"/>
              <a:gd name="connsiteX72" fmla="*/ 1574604 w 2489004"/>
              <a:gd name="connsiteY72" fmla="*/ 218892 h 2757322"/>
              <a:gd name="connsiteX73" fmla="*/ 1288634 w 2489004"/>
              <a:gd name="connsiteY73" fmla="*/ 257727 h 2757322"/>
              <a:gd name="connsiteX74" fmla="*/ 1030907 w 2489004"/>
              <a:gd name="connsiteY74" fmla="*/ 293032 h 2757322"/>
              <a:gd name="connsiteX75" fmla="*/ 812016 w 2489004"/>
              <a:gd name="connsiteY75" fmla="*/ 317746 h 2757322"/>
              <a:gd name="connsiteX76" fmla="*/ 631960 w 2489004"/>
              <a:gd name="connsiteY76" fmla="*/ 345990 h 2757322"/>
              <a:gd name="connsiteX77" fmla="*/ 416600 w 2489004"/>
              <a:gd name="connsiteY77" fmla="*/ 388356 h 2757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489004" h="2757322">
                <a:moveTo>
                  <a:pt x="416600" y="388356"/>
                </a:moveTo>
                <a:lnTo>
                  <a:pt x="307154" y="409539"/>
                </a:lnTo>
                <a:lnTo>
                  <a:pt x="172995" y="430722"/>
                </a:lnTo>
                <a:lnTo>
                  <a:pt x="10592" y="451905"/>
                </a:lnTo>
                <a:lnTo>
                  <a:pt x="0" y="321276"/>
                </a:lnTo>
                <a:lnTo>
                  <a:pt x="204770" y="289502"/>
                </a:lnTo>
                <a:lnTo>
                  <a:pt x="441313" y="250666"/>
                </a:lnTo>
                <a:lnTo>
                  <a:pt x="628430" y="218892"/>
                </a:lnTo>
                <a:lnTo>
                  <a:pt x="716692" y="201239"/>
                </a:lnTo>
                <a:lnTo>
                  <a:pt x="843790" y="190648"/>
                </a:lnTo>
                <a:lnTo>
                  <a:pt x="988541" y="172995"/>
                </a:lnTo>
                <a:lnTo>
                  <a:pt x="1097987" y="158873"/>
                </a:lnTo>
                <a:lnTo>
                  <a:pt x="1239207" y="134160"/>
                </a:lnTo>
                <a:lnTo>
                  <a:pt x="1454567" y="105916"/>
                </a:lnTo>
                <a:lnTo>
                  <a:pt x="1592257" y="95324"/>
                </a:lnTo>
                <a:lnTo>
                  <a:pt x="1751129" y="77671"/>
                </a:lnTo>
                <a:lnTo>
                  <a:pt x="1906471" y="60019"/>
                </a:lnTo>
                <a:lnTo>
                  <a:pt x="2026509" y="42366"/>
                </a:lnTo>
                <a:lnTo>
                  <a:pt x="2104180" y="21183"/>
                </a:lnTo>
                <a:lnTo>
                  <a:pt x="2174790" y="0"/>
                </a:lnTo>
                <a:lnTo>
                  <a:pt x="2210095" y="3531"/>
                </a:lnTo>
                <a:lnTo>
                  <a:pt x="2273644" y="17653"/>
                </a:lnTo>
                <a:lnTo>
                  <a:pt x="2340723" y="52958"/>
                </a:lnTo>
                <a:lnTo>
                  <a:pt x="2400742" y="95324"/>
                </a:lnTo>
                <a:lnTo>
                  <a:pt x="2453699" y="137690"/>
                </a:lnTo>
                <a:lnTo>
                  <a:pt x="2471352" y="158873"/>
                </a:lnTo>
                <a:lnTo>
                  <a:pt x="2481943" y="180056"/>
                </a:lnTo>
                <a:lnTo>
                  <a:pt x="2489004" y="204770"/>
                </a:lnTo>
                <a:lnTo>
                  <a:pt x="2489004" y="225953"/>
                </a:lnTo>
                <a:lnTo>
                  <a:pt x="2474882" y="261258"/>
                </a:lnTo>
                <a:lnTo>
                  <a:pt x="2453699" y="293032"/>
                </a:lnTo>
                <a:lnTo>
                  <a:pt x="2432516" y="338929"/>
                </a:lnTo>
                <a:lnTo>
                  <a:pt x="2411333" y="420130"/>
                </a:lnTo>
                <a:lnTo>
                  <a:pt x="2400742" y="490740"/>
                </a:lnTo>
                <a:lnTo>
                  <a:pt x="2390150" y="699040"/>
                </a:lnTo>
                <a:lnTo>
                  <a:pt x="2383089" y="1034438"/>
                </a:lnTo>
                <a:lnTo>
                  <a:pt x="2383089" y="1394549"/>
                </a:lnTo>
                <a:lnTo>
                  <a:pt x="2386620" y="1606379"/>
                </a:lnTo>
                <a:lnTo>
                  <a:pt x="2393681" y="1768782"/>
                </a:lnTo>
                <a:lnTo>
                  <a:pt x="2404272" y="1934716"/>
                </a:lnTo>
                <a:lnTo>
                  <a:pt x="2425455" y="2082997"/>
                </a:lnTo>
                <a:lnTo>
                  <a:pt x="2443108" y="2195973"/>
                </a:lnTo>
                <a:lnTo>
                  <a:pt x="2446638" y="2234808"/>
                </a:lnTo>
                <a:lnTo>
                  <a:pt x="2425455" y="2333662"/>
                </a:lnTo>
                <a:lnTo>
                  <a:pt x="2397211" y="2439577"/>
                </a:lnTo>
                <a:lnTo>
                  <a:pt x="2368967" y="2520779"/>
                </a:lnTo>
                <a:lnTo>
                  <a:pt x="2326601" y="2612572"/>
                </a:lnTo>
                <a:lnTo>
                  <a:pt x="2294827" y="2661999"/>
                </a:lnTo>
                <a:lnTo>
                  <a:pt x="2270113" y="2697304"/>
                </a:lnTo>
                <a:lnTo>
                  <a:pt x="2234808" y="2736139"/>
                </a:lnTo>
                <a:lnTo>
                  <a:pt x="2213625" y="2750261"/>
                </a:lnTo>
                <a:lnTo>
                  <a:pt x="2195973" y="2757322"/>
                </a:lnTo>
                <a:lnTo>
                  <a:pt x="2181851" y="2757322"/>
                </a:lnTo>
                <a:lnTo>
                  <a:pt x="2167729" y="2753792"/>
                </a:lnTo>
                <a:lnTo>
                  <a:pt x="2139485" y="2732609"/>
                </a:lnTo>
                <a:lnTo>
                  <a:pt x="2121832" y="2700834"/>
                </a:lnTo>
                <a:lnTo>
                  <a:pt x="2104180" y="2647877"/>
                </a:lnTo>
                <a:lnTo>
                  <a:pt x="2153607" y="2266583"/>
                </a:lnTo>
                <a:lnTo>
                  <a:pt x="2160668" y="2033570"/>
                </a:lnTo>
                <a:lnTo>
                  <a:pt x="2157137" y="1648745"/>
                </a:lnTo>
                <a:lnTo>
                  <a:pt x="2157137" y="1242737"/>
                </a:lnTo>
                <a:lnTo>
                  <a:pt x="2157137" y="872034"/>
                </a:lnTo>
                <a:lnTo>
                  <a:pt x="2157137" y="600186"/>
                </a:lnTo>
                <a:lnTo>
                  <a:pt x="2146546" y="377764"/>
                </a:lnTo>
                <a:lnTo>
                  <a:pt x="2139485" y="303624"/>
                </a:lnTo>
                <a:lnTo>
                  <a:pt x="2132424" y="271849"/>
                </a:lnTo>
                <a:lnTo>
                  <a:pt x="2121832" y="233014"/>
                </a:lnTo>
                <a:lnTo>
                  <a:pt x="2104180" y="215361"/>
                </a:lnTo>
                <a:lnTo>
                  <a:pt x="2065344" y="194178"/>
                </a:lnTo>
                <a:lnTo>
                  <a:pt x="2015917" y="180056"/>
                </a:lnTo>
                <a:lnTo>
                  <a:pt x="1959429" y="180056"/>
                </a:lnTo>
                <a:lnTo>
                  <a:pt x="1828800" y="190648"/>
                </a:lnTo>
                <a:lnTo>
                  <a:pt x="1574604" y="218892"/>
                </a:lnTo>
                <a:lnTo>
                  <a:pt x="1288634" y="257727"/>
                </a:lnTo>
                <a:lnTo>
                  <a:pt x="1030907" y="293032"/>
                </a:lnTo>
                <a:lnTo>
                  <a:pt x="812016" y="317746"/>
                </a:lnTo>
                <a:lnTo>
                  <a:pt x="631960" y="345990"/>
                </a:lnTo>
                <a:lnTo>
                  <a:pt x="416600" y="388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5C0470B-50EA-45EB-9890-868FAA08E8DC}"/>
              </a:ext>
            </a:extLst>
          </p:cNvPr>
          <p:cNvSpPr/>
          <p:nvPr/>
        </p:nvSpPr>
        <p:spPr>
          <a:xfrm>
            <a:off x="7205663" y="4786313"/>
            <a:ext cx="552450" cy="614362"/>
          </a:xfrm>
          <a:custGeom>
            <a:avLst/>
            <a:gdLst>
              <a:gd name="connsiteX0" fmla="*/ 207168 w 552450"/>
              <a:gd name="connsiteY0" fmla="*/ 83343 h 614362"/>
              <a:gd name="connsiteX1" fmla="*/ 280987 w 552450"/>
              <a:gd name="connsiteY1" fmla="*/ 119062 h 614362"/>
              <a:gd name="connsiteX2" fmla="*/ 364331 w 552450"/>
              <a:gd name="connsiteY2" fmla="*/ 154781 h 614362"/>
              <a:gd name="connsiteX3" fmla="*/ 416718 w 552450"/>
              <a:gd name="connsiteY3" fmla="*/ 176212 h 614362"/>
              <a:gd name="connsiteX4" fmla="*/ 452437 w 552450"/>
              <a:gd name="connsiteY4" fmla="*/ 183356 h 614362"/>
              <a:gd name="connsiteX5" fmla="*/ 471487 w 552450"/>
              <a:gd name="connsiteY5" fmla="*/ 183356 h 614362"/>
              <a:gd name="connsiteX6" fmla="*/ 502443 w 552450"/>
              <a:gd name="connsiteY6" fmla="*/ 176212 h 614362"/>
              <a:gd name="connsiteX7" fmla="*/ 521493 w 552450"/>
              <a:gd name="connsiteY7" fmla="*/ 157162 h 614362"/>
              <a:gd name="connsiteX8" fmla="*/ 533400 w 552450"/>
              <a:gd name="connsiteY8" fmla="*/ 121443 h 614362"/>
              <a:gd name="connsiteX9" fmla="*/ 540543 w 552450"/>
              <a:gd name="connsiteY9" fmla="*/ 23812 h 614362"/>
              <a:gd name="connsiteX10" fmla="*/ 552450 w 552450"/>
              <a:gd name="connsiteY10" fmla="*/ 614362 h 614362"/>
              <a:gd name="connsiteX11" fmla="*/ 528637 w 552450"/>
              <a:gd name="connsiteY11" fmla="*/ 600075 h 614362"/>
              <a:gd name="connsiteX12" fmla="*/ 516731 w 552450"/>
              <a:gd name="connsiteY12" fmla="*/ 588168 h 614362"/>
              <a:gd name="connsiteX13" fmla="*/ 497681 w 552450"/>
              <a:gd name="connsiteY13" fmla="*/ 552450 h 614362"/>
              <a:gd name="connsiteX14" fmla="*/ 481012 w 552450"/>
              <a:gd name="connsiteY14" fmla="*/ 504825 h 614362"/>
              <a:gd name="connsiteX15" fmla="*/ 457200 w 552450"/>
              <a:gd name="connsiteY15" fmla="*/ 466725 h 614362"/>
              <a:gd name="connsiteX16" fmla="*/ 428625 w 552450"/>
              <a:gd name="connsiteY16" fmla="*/ 423862 h 614362"/>
              <a:gd name="connsiteX17" fmla="*/ 402431 w 552450"/>
              <a:gd name="connsiteY17" fmla="*/ 385762 h 614362"/>
              <a:gd name="connsiteX18" fmla="*/ 357187 w 552450"/>
              <a:gd name="connsiteY18" fmla="*/ 335756 h 614362"/>
              <a:gd name="connsiteX19" fmla="*/ 314325 w 552450"/>
              <a:gd name="connsiteY19" fmla="*/ 290512 h 614362"/>
              <a:gd name="connsiteX20" fmla="*/ 254793 w 552450"/>
              <a:gd name="connsiteY20" fmla="*/ 233362 h 614362"/>
              <a:gd name="connsiteX21" fmla="*/ 197643 w 552450"/>
              <a:gd name="connsiteY21" fmla="*/ 183356 h 614362"/>
              <a:gd name="connsiteX22" fmla="*/ 107156 w 552450"/>
              <a:gd name="connsiteY22" fmla="*/ 109537 h 614362"/>
              <a:gd name="connsiteX23" fmla="*/ 38100 w 552450"/>
              <a:gd name="connsiteY23" fmla="*/ 57150 h 614362"/>
              <a:gd name="connsiteX24" fmla="*/ 14287 w 552450"/>
              <a:gd name="connsiteY24" fmla="*/ 40481 h 614362"/>
              <a:gd name="connsiteX25" fmla="*/ 4762 w 552450"/>
              <a:gd name="connsiteY25" fmla="*/ 33337 h 614362"/>
              <a:gd name="connsiteX26" fmla="*/ 0 w 552450"/>
              <a:gd name="connsiteY26" fmla="*/ 26193 h 614362"/>
              <a:gd name="connsiteX27" fmla="*/ 2381 w 552450"/>
              <a:gd name="connsiteY27" fmla="*/ 9525 h 614362"/>
              <a:gd name="connsiteX28" fmla="*/ 9525 w 552450"/>
              <a:gd name="connsiteY28" fmla="*/ 0 h 614362"/>
              <a:gd name="connsiteX29" fmla="*/ 28575 w 552450"/>
              <a:gd name="connsiteY29" fmla="*/ 0 h 614362"/>
              <a:gd name="connsiteX30" fmla="*/ 64293 w 552450"/>
              <a:gd name="connsiteY30" fmla="*/ 14287 h 614362"/>
              <a:gd name="connsiteX31" fmla="*/ 207168 w 552450"/>
              <a:gd name="connsiteY31" fmla="*/ 83343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52450" h="614362">
                <a:moveTo>
                  <a:pt x="207168" y="83343"/>
                </a:moveTo>
                <a:lnTo>
                  <a:pt x="280987" y="119062"/>
                </a:lnTo>
                <a:lnTo>
                  <a:pt x="364331" y="154781"/>
                </a:lnTo>
                <a:lnTo>
                  <a:pt x="416718" y="176212"/>
                </a:lnTo>
                <a:lnTo>
                  <a:pt x="452437" y="183356"/>
                </a:lnTo>
                <a:lnTo>
                  <a:pt x="471487" y="183356"/>
                </a:lnTo>
                <a:lnTo>
                  <a:pt x="502443" y="176212"/>
                </a:lnTo>
                <a:lnTo>
                  <a:pt x="521493" y="157162"/>
                </a:lnTo>
                <a:lnTo>
                  <a:pt x="533400" y="121443"/>
                </a:lnTo>
                <a:lnTo>
                  <a:pt x="540543" y="23812"/>
                </a:lnTo>
                <a:lnTo>
                  <a:pt x="552450" y="614362"/>
                </a:lnTo>
                <a:lnTo>
                  <a:pt x="528637" y="600075"/>
                </a:lnTo>
                <a:lnTo>
                  <a:pt x="516731" y="588168"/>
                </a:lnTo>
                <a:lnTo>
                  <a:pt x="497681" y="552450"/>
                </a:lnTo>
                <a:lnTo>
                  <a:pt x="481012" y="504825"/>
                </a:lnTo>
                <a:lnTo>
                  <a:pt x="457200" y="466725"/>
                </a:lnTo>
                <a:lnTo>
                  <a:pt x="428625" y="423862"/>
                </a:lnTo>
                <a:lnTo>
                  <a:pt x="402431" y="385762"/>
                </a:lnTo>
                <a:lnTo>
                  <a:pt x="357187" y="335756"/>
                </a:lnTo>
                <a:lnTo>
                  <a:pt x="314325" y="290512"/>
                </a:lnTo>
                <a:lnTo>
                  <a:pt x="254793" y="233362"/>
                </a:lnTo>
                <a:lnTo>
                  <a:pt x="197643" y="183356"/>
                </a:lnTo>
                <a:lnTo>
                  <a:pt x="107156" y="109537"/>
                </a:lnTo>
                <a:lnTo>
                  <a:pt x="38100" y="57150"/>
                </a:lnTo>
                <a:lnTo>
                  <a:pt x="14287" y="40481"/>
                </a:lnTo>
                <a:lnTo>
                  <a:pt x="4762" y="33337"/>
                </a:lnTo>
                <a:lnTo>
                  <a:pt x="0" y="26193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64293" y="14287"/>
                </a:lnTo>
                <a:lnTo>
                  <a:pt x="207168" y="83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7931F7E-B410-4531-B88C-AF47C893335B}"/>
              </a:ext>
            </a:extLst>
          </p:cNvPr>
          <p:cNvSpPr/>
          <p:nvPr/>
        </p:nvSpPr>
        <p:spPr>
          <a:xfrm>
            <a:off x="6418264" y="2903539"/>
            <a:ext cx="363537" cy="1182687"/>
          </a:xfrm>
          <a:custGeom>
            <a:avLst/>
            <a:gdLst>
              <a:gd name="connsiteX0" fmla="*/ 116681 w 364331"/>
              <a:gd name="connsiteY0" fmla="*/ 864394 h 1183481"/>
              <a:gd name="connsiteX1" fmla="*/ 116681 w 364331"/>
              <a:gd name="connsiteY1" fmla="*/ 657225 h 1183481"/>
              <a:gd name="connsiteX2" fmla="*/ 116681 w 364331"/>
              <a:gd name="connsiteY2" fmla="*/ 442912 h 1183481"/>
              <a:gd name="connsiteX3" fmla="*/ 116681 w 364331"/>
              <a:gd name="connsiteY3" fmla="*/ 297656 h 1183481"/>
              <a:gd name="connsiteX4" fmla="*/ 116681 w 364331"/>
              <a:gd name="connsiteY4" fmla="*/ 257175 h 1183481"/>
              <a:gd name="connsiteX5" fmla="*/ 114300 w 364331"/>
              <a:gd name="connsiteY5" fmla="*/ 214312 h 1183481"/>
              <a:gd name="connsiteX6" fmla="*/ 107156 w 364331"/>
              <a:gd name="connsiteY6" fmla="*/ 173831 h 1183481"/>
              <a:gd name="connsiteX7" fmla="*/ 97631 w 364331"/>
              <a:gd name="connsiteY7" fmla="*/ 145256 h 1183481"/>
              <a:gd name="connsiteX8" fmla="*/ 85725 w 364331"/>
              <a:gd name="connsiteY8" fmla="*/ 116681 h 1183481"/>
              <a:gd name="connsiteX9" fmla="*/ 69056 w 364331"/>
              <a:gd name="connsiteY9" fmla="*/ 92869 h 1183481"/>
              <a:gd name="connsiteX10" fmla="*/ 50006 w 364331"/>
              <a:gd name="connsiteY10" fmla="*/ 69056 h 1183481"/>
              <a:gd name="connsiteX11" fmla="*/ 0 w 364331"/>
              <a:gd name="connsiteY11" fmla="*/ 21431 h 1183481"/>
              <a:gd name="connsiteX12" fmla="*/ 209550 w 364331"/>
              <a:gd name="connsiteY12" fmla="*/ 0 h 1183481"/>
              <a:gd name="connsiteX13" fmla="*/ 269081 w 364331"/>
              <a:gd name="connsiteY13" fmla="*/ 66675 h 1183481"/>
              <a:gd name="connsiteX14" fmla="*/ 307181 w 364331"/>
              <a:gd name="connsiteY14" fmla="*/ 109537 h 1183481"/>
              <a:gd name="connsiteX15" fmla="*/ 345281 w 364331"/>
              <a:gd name="connsiteY15" fmla="*/ 159544 h 1183481"/>
              <a:gd name="connsiteX16" fmla="*/ 364331 w 364331"/>
              <a:gd name="connsiteY16" fmla="*/ 190500 h 1183481"/>
              <a:gd name="connsiteX17" fmla="*/ 354806 w 364331"/>
              <a:gd name="connsiteY17" fmla="*/ 247650 h 1183481"/>
              <a:gd name="connsiteX18" fmla="*/ 338137 w 364331"/>
              <a:gd name="connsiteY18" fmla="*/ 357187 h 1183481"/>
              <a:gd name="connsiteX19" fmla="*/ 323850 w 364331"/>
              <a:gd name="connsiteY19" fmla="*/ 464344 h 1183481"/>
              <a:gd name="connsiteX20" fmla="*/ 319087 w 364331"/>
              <a:gd name="connsiteY20" fmla="*/ 538162 h 1183481"/>
              <a:gd name="connsiteX21" fmla="*/ 319087 w 364331"/>
              <a:gd name="connsiteY21" fmla="*/ 738187 h 1183481"/>
              <a:gd name="connsiteX22" fmla="*/ 321469 w 364331"/>
              <a:gd name="connsiteY22" fmla="*/ 1157287 h 1183481"/>
              <a:gd name="connsiteX23" fmla="*/ 116681 w 364331"/>
              <a:gd name="connsiteY23" fmla="*/ 1183481 h 1183481"/>
              <a:gd name="connsiteX24" fmla="*/ 116681 w 364331"/>
              <a:gd name="connsiteY24" fmla="*/ 864394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64331" h="1183481">
                <a:moveTo>
                  <a:pt x="116681" y="864394"/>
                </a:moveTo>
                <a:lnTo>
                  <a:pt x="116681" y="657225"/>
                </a:lnTo>
                <a:lnTo>
                  <a:pt x="116681" y="442912"/>
                </a:lnTo>
                <a:lnTo>
                  <a:pt x="116681" y="297656"/>
                </a:lnTo>
                <a:lnTo>
                  <a:pt x="116681" y="257175"/>
                </a:lnTo>
                <a:lnTo>
                  <a:pt x="114300" y="214312"/>
                </a:lnTo>
                <a:lnTo>
                  <a:pt x="107156" y="173831"/>
                </a:lnTo>
                <a:lnTo>
                  <a:pt x="97631" y="145256"/>
                </a:lnTo>
                <a:lnTo>
                  <a:pt x="85725" y="116681"/>
                </a:lnTo>
                <a:lnTo>
                  <a:pt x="69056" y="92869"/>
                </a:lnTo>
                <a:lnTo>
                  <a:pt x="50006" y="69056"/>
                </a:lnTo>
                <a:lnTo>
                  <a:pt x="0" y="21431"/>
                </a:lnTo>
                <a:lnTo>
                  <a:pt x="209550" y="0"/>
                </a:lnTo>
                <a:lnTo>
                  <a:pt x="269081" y="66675"/>
                </a:lnTo>
                <a:lnTo>
                  <a:pt x="307181" y="109537"/>
                </a:lnTo>
                <a:lnTo>
                  <a:pt x="345281" y="159544"/>
                </a:lnTo>
                <a:lnTo>
                  <a:pt x="364331" y="190500"/>
                </a:lnTo>
                <a:lnTo>
                  <a:pt x="354806" y="247650"/>
                </a:lnTo>
                <a:lnTo>
                  <a:pt x="338137" y="357187"/>
                </a:lnTo>
                <a:lnTo>
                  <a:pt x="323850" y="464344"/>
                </a:lnTo>
                <a:lnTo>
                  <a:pt x="319087" y="538162"/>
                </a:lnTo>
                <a:lnTo>
                  <a:pt x="319087" y="738187"/>
                </a:lnTo>
                <a:lnTo>
                  <a:pt x="321469" y="1157287"/>
                </a:lnTo>
                <a:lnTo>
                  <a:pt x="116681" y="1183481"/>
                </a:lnTo>
                <a:lnTo>
                  <a:pt x="116681" y="864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C9FFAAA-3D20-41CE-87A6-F567B42D75FD}"/>
              </a:ext>
            </a:extLst>
          </p:cNvPr>
          <p:cNvSpPr/>
          <p:nvPr/>
        </p:nvSpPr>
        <p:spPr>
          <a:xfrm>
            <a:off x="6161089" y="3924301"/>
            <a:ext cx="1260475" cy="855663"/>
          </a:xfrm>
          <a:custGeom>
            <a:avLst/>
            <a:gdLst>
              <a:gd name="connsiteX0" fmla="*/ 421481 w 1262062"/>
              <a:gd name="connsiteY0" fmla="*/ 233363 h 854869"/>
              <a:gd name="connsiteX1" fmla="*/ 290512 w 1262062"/>
              <a:gd name="connsiteY1" fmla="*/ 259556 h 854869"/>
              <a:gd name="connsiteX2" fmla="*/ 114300 w 1262062"/>
              <a:gd name="connsiteY2" fmla="*/ 300038 h 854869"/>
              <a:gd name="connsiteX3" fmla="*/ 47625 w 1262062"/>
              <a:gd name="connsiteY3" fmla="*/ 319088 h 854869"/>
              <a:gd name="connsiteX4" fmla="*/ 0 w 1262062"/>
              <a:gd name="connsiteY4" fmla="*/ 157163 h 854869"/>
              <a:gd name="connsiteX5" fmla="*/ 102394 w 1262062"/>
              <a:gd name="connsiteY5" fmla="*/ 145256 h 854869"/>
              <a:gd name="connsiteX6" fmla="*/ 200025 w 1262062"/>
              <a:gd name="connsiteY6" fmla="*/ 133350 h 854869"/>
              <a:gd name="connsiteX7" fmla="*/ 302419 w 1262062"/>
              <a:gd name="connsiteY7" fmla="*/ 119063 h 854869"/>
              <a:gd name="connsiteX8" fmla="*/ 400050 w 1262062"/>
              <a:gd name="connsiteY8" fmla="*/ 104775 h 854869"/>
              <a:gd name="connsiteX9" fmla="*/ 628650 w 1262062"/>
              <a:gd name="connsiteY9" fmla="*/ 78581 h 854869"/>
              <a:gd name="connsiteX10" fmla="*/ 700087 w 1262062"/>
              <a:gd name="connsiteY10" fmla="*/ 71438 h 854869"/>
              <a:gd name="connsiteX11" fmla="*/ 769144 w 1262062"/>
              <a:gd name="connsiteY11" fmla="*/ 61913 h 854869"/>
              <a:gd name="connsiteX12" fmla="*/ 852487 w 1262062"/>
              <a:gd name="connsiteY12" fmla="*/ 42863 h 854869"/>
              <a:gd name="connsiteX13" fmla="*/ 923925 w 1262062"/>
              <a:gd name="connsiteY13" fmla="*/ 23813 h 854869"/>
              <a:gd name="connsiteX14" fmla="*/ 988219 w 1262062"/>
              <a:gd name="connsiteY14" fmla="*/ 0 h 854869"/>
              <a:gd name="connsiteX15" fmla="*/ 1004887 w 1262062"/>
              <a:gd name="connsiteY15" fmla="*/ 0 h 854869"/>
              <a:gd name="connsiteX16" fmla="*/ 1059656 w 1262062"/>
              <a:gd name="connsiteY16" fmla="*/ 16669 h 854869"/>
              <a:gd name="connsiteX17" fmla="*/ 1116806 w 1262062"/>
              <a:gd name="connsiteY17" fmla="*/ 45244 h 854869"/>
              <a:gd name="connsiteX18" fmla="*/ 1157287 w 1262062"/>
              <a:gd name="connsiteY18" fmla="*/ 71438 h 854869"/>
              <a:gd name="connsiteX19" fmla="*/ 1197769 w 1262062"/>
              <a:gd name="connsiteY19" fmla="*/ 102394 h 854869"/>
              <a:gd name="connsiteX20" fmla="*/ 1228725 w 1262062"/>
              <a:gd name="connsiteY20" fmla="*/ 135731 h 854869"/>
              <a:gd name="connsiteX21" fmla="*/ 1245394 w 1262062"/>
              <a:gd name="connsiteY21" fmla="*/ 161925 h 854869"/>
              <a:gd name="connsiteX22" fmla="*/ 1259681 w 1262062"/>
              <a:gd name="connsiteY22" fmla="*/ 197644 h 854869"/>
              <a:gd name="connsiteX23" fmla="*/ 1262062 w 1262062"/>
              <a:gd name="connsiteY23" fmla="*/ 223838 h 854869"/>
              <a:gd name="connsiteX24" fmla="*/ 1257300 w 1262062"/>
              <a:gd name="connsiteY24" fmla="*/ 247650 h 854869"/>
              <a:gd name="connsiteX25" fmla="*/ 1238250 w 1262062"/>
              <a:gd name="connsiteY25" fmla="*/ 276225 h 854869"/>
              <a:gd name="connsiteX26" fmla="*/ 1223962 w 1262062"/>
              <a:gd name="connsiteY26" fmla="*/ 288131 h 854869"/>
              <a:gd name="connsiteX27" fmla="*/ 1204912 w 1262062"/>
              <a:gd name="connsiteY27" fmla="*/ 338138 h 854869"/>
              <a:gd name="connsiteX28" fmla="*/ 1171575 w 1262062"/>
              <a:gd name="connsiteY28" fmla="*/ 454819 h 854869"/>
              <a:gd name="connsiteX29" fmla="*/ 1131094 w 1262062"/>
              <a:gd name="connsiteY29" fmla="*/ 588169 h 854869"/>
              <a:gd name="connsiteX30" fmla="*/ 1097756 w 1262062"/>
              <a:gd name="connsiteY30" fmla="*/ 707231 h 854869"/>
              <a:gd name="connsiteX31" fmla="*/ 1085850 w 1262062"/>
              <a:gd name="connsiteY31" fmla="*/ 738188 h 854869"/>
              <a:gd name="connsiteX32" fmla="*/ 1050131 w 1262062"/>
              <a:gd name="connsiteY32" fmla="*/ 783431 h 854869"/>
              <a:gd name="connsiteX33" fmla="*/ 1009650 w 1262062"/>
              <a:gd name="connsiteY33" fmla="*/ 821531 h 854869"/>
              <a:gd name="connsiteX34" fmla="*/ 976312 w 1262062"/>
              <a:gd name="connsiteY34" fmla="*/ 847725 h 854869"/>
              <a:gd name="connsiteX35" fmla="*/ 952500 w 1262062"/>
              <a:gd name="connsiteY35" fmla="*/ 854869 h 854869"/>
              <a:gd name="connsiteX36" fmla="*/ 938212 w 1262062"/>
              <a:gd name="connsiteY36" fmla="*/ 854869 h 854869"/>
              <a:gd name="connsiteX37" fmla="*/ 926306 w 1262062"/>
              <a:gd name="connsiteY37" fmla="*/ 847725 h 854869"/>
              <a:gd name="connsiteX38" fmla="*/ 914400 w 1262062"/>
              <a:gd name="connsiteY38" fmla="*/ 823913 h 854869"/>
              <a:gd name="connsiteX39" fmla="*/ 907256 w 1262062"/>
              <a:gd name="connsiteY39" fmla="*/ 795338 h 854869"/>
              <a:gd name="connsiteX40" fmla="*/ 912019 w 1262062"/>
              <a:gd name="connsiteY40" fmla="*/ 583406 h 854869"/>
              <a:gd name="connsiteX41" fmla="*/ 923925 w 1262062"/>
              <a:gd name="connsiteY41" fmla="*/ 490538 h 854869"/>
              <a:gd name="connsiteX42" fmla="*/ 933450 w 1262062"/>
              <a:gd name="connsiteY42" fmla="*/ 309563 h 854869"/>
              <a:gd name="connsiteX43" fmla="*/ 933450 w 1262062"/>
              <a:gd name="connsiteY43" fmla="*/ 228600 h 854869"/>
              <a:gd name="connsiteX44" fmla="*/ 928687 w 1262062"/>
              <a:gd name="connsiteY44" fmla="*/ 197644 h 854869"/>
              <a:gd name="connsiteX45" fmla="*/ 919162 w 1262062"/>
              <a:gd name="connsiteY45" fmla="*/ 180975 h 854869"/>
              <a:gd name="connsiteX46" fmla="*/ 900112 w 1262062"/>
              <a:gd name="connsiteY46" fmla="*/ 173831 h 854869"/>
              <a:gd name="connsiteX47" fmla="*/ 864394 w 1262062"/>
              <a:gd name="connsiteY47" fmla="*/ 169069 h 854869"/>
              <a:gd name="connsiteX48" fmla="*/ 757237 w 1262062"/>
              <a:gd name="connsiteY48" fmla="*/ 183356 h 854869"/>
              <a:gd name="connsiteX49" fmla="*/ 531019 w 1262062"/>
              <a:gd name="connsiteY49" fmla="*/ 214313 h 854869"/>
              <a:gd name="connsiteX50" fmla="*/ 421481 w 1262062"/>
              <a:gd name="connsiteY50" fmla="*/ 233363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62062" h="854869">
                <a:moveTo>
                  <a:pt x="421481" y="233363"/>
                </a:moveTo>
                <a:lnTo>
                  <a:pt x="290512" y="259556"/>
                </a:lnTo>
                <a:lnTo>
                  <a:pt x="114300" y="300038"/>
                </a:lnTo>
                <a:lnTo>
                  <a:pt x="47625" y="319088"/>
                </a:lnTo>
                <a:lnTo>
                  <a:pt x="0" y="157163"/>
                </a:lnTo>
                <a:lnTo>
                  <a:pt x="102394" y="145256"/>
                </a:lnTo>
                <a:lnTo>
                  <a:pt x="200025" y="133350"/>
                </a:lnTo>
                <a:lnTo>
                  <a:pt x="302419" y="119063"/>
                </a:lnTo>
                <a:lnTo>
                  <a:pt x="400050" y="104775"/>
                </a:lnTo>
                <a:lnTo>
                  <a:pt x="628650" y="78581"/>
                </a:lnTo>
                <a:lnTo>
                  <a:pt x="700087" y="71438"/>
                </a:lnTo>
                <a:lnTo>
                  <a:pt x="769144" y="61913"/>
                </a:lnTo>
                <a:lnTo>
                  <a:pt x="852487" y="42863"/>
                </a:lnTo>
                <a:lnTo>
                  <a:pt x="923925" y="23813"/>
                </a:lnTo>
                <a:lnTo>
                  <a:pt x="988219" y="0"/>
                </a:lnTo>
                <a:lnTo>
                  <a:pt x="1004887" y="0"/>
                </a:lnTo>
                <a:lnTo>
                  <a:pt x="1059656" y="16669"/>
                </a:lnTo>
                <a:lnTo>
                  <a:pt x="1116806" y="45244"/>
                </a:lnTo>
                <a:lnTo>
                  <a:pt x="1157287" y="71438"/>
                </a:lnTo>
                <a:lnTo>
                  <a:pt x="1197769" y="102394"/>
                </a:lnTo>
                <a:lnTo>
                  <a:pt x="1228725" y="135731"/>
                </a:lnTo>
                <a:lnTo>
                  <a:pt x="1245394" y="161925"/>
                </a:lnTo>
                <a:lnTo>
                  <a:pt x="1259681" y="197644"/>
                </a:lnTo>
                <a:lnTo>
                  <a:pt x="1262062" y="223838"/>
                </a:lnTo>
                <a:lnTo>
                  <a:pt x="1257300" y="247650"/>
                </a:lnTo>
                <a:lnTo>
                  <a:pt x="1238250" y="276225"/>
                </a:lnTo>
                <a:lnTo>
                  <a:pt x="1223962" y="288131"/>
                </a:lnTo>
                <a:lnTo>
                  <a:pt x="1204912" y="338138"/>
                </a:lnTo>
                <a:lnTo>
                  <a:pt x="1171575" y="454819"/>
                </a:lnTo>
                <a:lnTo>
                  <a:pt x="1131094" y="588169"/>
                </a:lnTo>
                <a:lnTo>
                  <a:pt x="1097756" y="707231"/>
                </a:lnTo>
                <a:lnTo>
                  <a:pt x="1085850" y="738188"/>
                </a:lnTo>
                <a:lnTo>
                  <a:pt x="1050131" y="783431"/>
                </a:lnTo>
                <a:lnTo>
                  <a:pt x="1009650" y="821531"/>
                </a:lnTo>
                <a:lnTo>
                  <a:pt x="976312" y="847725"/>
                </a:lnTo>
                <a:lnTo>
                  <a:pt x="952500" y="854869"/>
                </a:lnTo>
                <a:lnTo>
                  <a:pt x="938212" y="854869"/>
                </a:lnTo>
                <a:lnTo>
                  <a:pt x="926306" y="847725"/>
                </a:lnTo>
                <a:lnTo>
                  <a:pt x="914400" y="823913"/>
                </a:lnTo>
                <a:lnTo>
                  <a:pt x="907256" y="795338"/>
                </a:lnTo>
                <a:lnTo>
                  <a:pt x="912019" y="583406"/>
                </a:lnTo>
                <a:lnTo>
                  <a:pt x="923925" y="490538"/>
                </a:lnTo>
                <a:lnTo>
                  <a:pt x="933450" y="309563"/>
                </a:lnTo>
                <a:lnTo>
                  <a:pt x="933450" y="228600"/>
                </a:lnTo>
                <a:lnTo>
                  <a:pt x="928687" y="197644"/>
                </a:lnTo>
                <a:lnTo>
                  <a:pt x="919162" y="180975"/>
                </a:lnTo>
                <a:lnTo>
                  <a:pt x="900112" y="173831"/>
                </a:lnTo>
                <a:lnTo>
                  <a:pt x="864394" y="169069"/>
                </a:lnTo>
                <a:lnTo>
                  <a:pt x="757237" y="183356"/>
                </a:lnTo>
                <a:lnTo>
                  <a:pt x="531019" y="214313"/>
                </a:lnTo>
                <a:lnTo>
                  <a:pt x="421481" y="233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8AE3C43A-24BA-4421-B58A-9E0F4F3A03F1}"/>
              </a:ext>
            </a:extLst>
          </p:cNvPr>
          <p:cNvSpPr/>
          <p:nvPr/>
        </p:nvSpPr>
        <p:spPr>
          <a:xfrm>
            <a:off x="6253163" y="4522789"/>
            <a:ext cx="857250" cy="230187"/>
          </a:xfrm>
          <a:custGeom>
            <a:avLst/>
            <a:gdLst>
              <a:gd name="connsiteX0" fmla="*/ 431006 w 857250"/>
              <a:gd name="connsiteY0" fmla="*/ 35719 h 230981"/>
              <a:gd name="connsiteX1" fmla="*/ 326231 w 857250"/>
              <a:gd name="connsiteY1" fmla="*/ 47625 h 230981"/>
              <a:gd name="connsiteX2" fmla="*/ 219075 w 857250"/>
              <a:gd name="connsiteY2" fmla="*/ 64294 h 230981"/>
              <a:gd name="connsiteX3" fmla="*/ 0 w 857250"/>
              <a:gd name="connsiteY3" fmla="*/ 100012 h 230981"/>
              <a:gd name="connsiteX4" fmla="*/ 33337 w 857250"/>
              <a:gd name="connsiteY4" fmla="*/ 230981 h 230981"/>
              <a:gd name="connsiteX5" fmla="*/ 259556 w 857250"/>
              <a:gd name="connsiteY5" fmla="*/ 204787 h 230981"/>
              <a:gd name="connsiteX6" fmla="*/ 454818 w 857250"/>
              <a:gd name="connsiteY6" fmla="*/ 180975 h 230981"/>
              <a:gd name="connsiteX7" fmla="*/ 661987 w 857250"/>
              <a:gd name="connsiteY7" fmla="*/ 157162 h 230981"/>
              <a:gd name="connsiteX8" fmla="*/ 711993 w 857250"/>
              <a:gd name="connsiteY8" fmla="*/ 159544 h 230981"/>
              <a:gd name="connsiteX9" fmla="*/ 757237 w 857250"/>
              <a:gd name="connsiteY9" fmla="*/ 169069 h 230981"/>
              <a:gd name="connsiteX10" fmla="*/ 800100 w 857250"/>
              <a:gd name="connsiteY10" fmla="*/ 188119 h 230981"/>
              <a:gd name="connsiteX11" fmla="*/ 857250 w 857250"/>
              <a:gd name="connsiteY11" fmla="*/ 211931 h 230981"/>
              <a:gd name="connsiteX12" fmla="*/ 857250 w 857250"/>
              <a:gd name="connsiteY12" fmla="*/ 0 h 230981"/>
              <a:gd name="connsiteX13" fmla="*/ 754856 w 857250"/>
              <a:gd name="connsiteY13" fmla="*/ 4762 h 230981"/>
              <a:gd name="connsiteX14" fmla="*/ 638175 w 857250"/>
              <a:gd name="connsiteY14" fmla="*/ 11906 h 230981"/>
              <a:gd name="connsiteX15" fmla="*/ 431006 w 857250"/>
              <a:gd name="connsiteY15" fmla="*/ 35719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7250" h="230981">
                <a:moveTo>
                  <a:pt x="431006" y="35719"/>
                </a:moveTo>
                <a:lnTo>
                  <a:pt x="326231" y="47625"/>
                </a:lnTo>
                <a:lnTo>
                  <a:pt x="219075" y="64294"/>
                </a:lnTo>
                <a:lnTo>
                  <a:pt x="0" y="100012"/>
                </a:lnTo>
                <a:lnTo>
                  <a:pt x="33337" y="230981"/>
                </a:lnTo>
                <a:lnTo>
                  <a:pt x="259556" y="204787"/>
                </a:lnTo>
                <a:lnTo>
                  <a:pt x="454818" y="180975"/>
                </a:lnTo>
                <a:lnTo>
                  <a:pt x="661987" y="157162"/>
                </a:lnTo>
                <a:lnTo>
                  <a:pt x="711993" y="159544"/>
                </a:lnTo>
                <a:lnTo>
                  <a:pt x="757237" y="169069"/>
                </a:lnTo>
                <a:lnTo>
                  <a:pt x="800100" y="188119"/>
                </a:lnTo>
                <a:lnTo>
                  <a:pt x="857250" y="211931"/>
                </a:lnTo>
                <a:lnTo>
                  <a:pt x="857250" y="0"/>
                </a:lnTo>
                <a:lnTo>
                  <a:pt x="754856" y="4762"/>
                </a:lnTo>
                <a:lnTo>
                  <a:pt x="638175" y="11906"/>
                </a:lnTo>
                <a:lnTo>
                  <a:pt x="431006" y="35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8CF32AB-07EB-437A-92A9-40E15A005DF8}"/>
              </a:ext>
            </a:extLst>
          </p:cNvPr>
          <p:cNvSpPr/>
          <p:nvPr/>
        </p:nvSpPr>
        <p:spPr>
          <a:xfrm>
            <a:off x="3722689" y="3319464"/>
            <a:ext cx="1285875" cy="1404937"/>
          </a:xfrm>
          <a:custGeom>
            <a:avLst/>
            <a:gdLst>
              <a:gd name="connsiteX0" fmla="*/ 785812 w 1285875"/>
              <a:gd name="connsiteY0" fmla="*/ 497681 h 1404937"/>
              <a:gd name="connsiteX1" fmla="*/ 833437 w 1285875"/>
              <a:gd name="connsiteY1" fmla="*/ 357187 h 1404937"/>
              <a:gd name="connsiteX2" fmla="*/ 847725 w 1285875"/>
              <a:gd name="connsiteY2" fmla="*/ 309562 h 1404937"/>
              <a:gd name="connsiteX3" fmla="*/ 847725 w 1285875"/>
              <a:gd name="connsiteY3" fmla="*/ 292893 h 1404937"/>
              <a:gd name="connsiteX4" fmla="*/ 840581 w 1285875"/>
              <a:gd name="connsiteY4" fmla="*/ 276225 h 1404937"/>
              <a:gd name="connsiteX5" fmla="*/ 833437 w 1285875"/>
              <a:gd name="connsiteY5" fmla="*/ 264318 h 1404937"/>
              <a:gd name="connsiteX6" fmla="*/ 826294 w 1285875"/>
              <a:gd name="connsiteY6" fmla="*/ 259556 h 1404937"/>
              <a:gd name="connsiteX7" fmla="*/ 807244 w 1285875"/>
              <a:gd name="connsiteY7" fmla="*/ 250031 h 1404937"/>
              <a:gd name="connsiteX8" fmla="*/ 783431 w 1285875"/>
              <a:gd name="connsiteY8" fmla="*/ 252412 h 1404937"/>
              <a:gd name="connsiteX9" fmla="*/ 750094 w 1285875"/>
              <a:gd name="connsiteY9" fmla="*/ 261937 h 1404937"/>
              <a:gd name="connsiteX10" fmla="*/ 671512 w 1285875"/>
              <a:gd name="connsiteY10" fmla="*/ 300037 h 1404937"/>
              <a:gd name="connsiteX11" fmla="*/ 571500 w 1285875"/>
              <a:gd name="connsiteY11" fmla="*/ 352425 h 1404937"/>
              <a:gd name="connsiteX12" fmla="*/ 483394 w 1285875"/>
              <a:gd name="connsiteY12" fmla="*/ 407193 h 1404937"/>
              <a:gd name="connsiteX13" fmla="*/ 404812 w 1285875"/>
              <a:gd name="connsiteY13" fmla="*/ 459581 h 1404937"/>
              <a:gd name="connsiteX14" fmla="*/ 330994 w 1285875"/>
              <a:gd name="connsiteY14" fmla="*/ 521493 h 1404937"/>
              <a:gd name="connsiteX15" fmla="*/ 309562 w 1285875"/>
              <a:gd name="connsiteY15" fmla="*/ 535781 h 1404937"/>
              <a:gd name="connsiteX16" fmla="*/ 290512 w 1285875"/>
              <a:gd name="connsiteY16" fmla="*/ 535781 h 1404937"/>
              <a:gd name="connsiteX17" fmla="*/ 259556 w 1285875"/>
              <a:gd name="connsiteY17" fmla="*/ 528637 h 1404937"/>
              <a:gd name="connsiteX18" fmla="*/ 216694 w 1285875"/>
              <a:gd name="connsiteY18" fmla="*/ 507206 h 1404937"/>
              <a:gd name="connsiteX19" fmla="*/ 176212 w 1285875"/>
              <a:gd name="connsiteY19" fmla="*/ 481012 h 1404937"/>
              <a:gd name="connsiteX20" fmla="*/ 121444 w 1285875"/>
              <a:gd name="connsiteY20" fmla="*/ 433387 h 1404937"/>
              <a:gd name="connsiteX21" fmla="*/ 69056 w 1285875"/>
              <a:gd name="connsiteY21" fmla="*/ 378618 h 1404937"/>
              <a:gd name="connsiteX22" fmla="*/ 35719 w 1285875"/>
              <a:gd name="connsiteY22" fmla="*/ 338137 h 1404937"/>
              <a:gd name="connsiteX23" fmla="*/ 11906 w 1285875"/>
              <a:gd name="connsiteY23" fmla="*/ 290512 h 1404937"/>
              <a:gd name="connsiteX24" fmla="*/ 0 w 1285875"/>
              <a:gd name="connsiteY24" fmla="*/ 245268 h 1404937"/>
              <a:gd name="connsiteX25" fmla="*/ 2381 w 1285875"/>
              <a:gd name="connsiteY25" fmla="*/ 221456 h 1404937"/>
              <a:gd name="connsiteX26" fmla="*/ 4762 w 1285875"/>
              <a:gd name="connsiteY26" fmla="*/ 202406 h 1404937"/>
              <a:gd name="connsiteX27" fmla="*/ 16669 w 1285875"/>
              <a:gd name="connsiteY27" fmla="*/ 180975 h 1404937"/>
              <a:gd name="connsiteX28" fmla="*/ 26194 w 1285875"/>
              <a:gd name="connsiteY28" fmla="*/ 173831 h 1404937"/>
              <a:gd name="connsiteX29" fmla="*/ 42862 w 1285875"/>
              <a:gd name="connsiteY29" fmla="*/ 173831 h 1404937"/>
              <a:gd name="connsiteX30" fmla="*/ 64294 w 1285875"/>
              <a:gd name="connsiteY30" fmla="*/ 190500 h 1404937"/>
              <a:gd name="connsiteX31" fmla="*/ 95250 w 1285875"/>
              <a:gd name="connsiteY31" fmla="*/ 233362 h 1404937"/>
              <a:gd name="connsiteX32" fmla="*/ 109537 w 1285875"/>
              <a:gd name="connsiteY32" fmla="*/ 257175 h 1404937"/>
              <a:gd name="connsiteX33" fmla="*/ 121444 w 1285875"/>
              <a:gd name="connsiteY33" fmla="*/ 269081 h 1404937"/>
              <a:gd name="connsiteX34" fmla="*/ 142875 w 1285875"/>
              <a:gd name="connsiteY34" fmla="*/ 276225 h 1404937"/>
              <a:gd name="connsiteX35" fmla="*/ 197644 w 1285875"/>
              <a:gd name="connsiteY35" fmla="*/ 283368 h 1404937"/>
              <a:gd name="connsiteX36" fmla="*/ 233362 w 1285875"/>
              <a:gd name="connsiteY36" fmla="*/ 283368 h 1404937"/>
              <a:gd name="connsiteX37" fmla="*/ 271462 w 1285875"/>
              <a:gd name="connsiteY37" fmla="*/ 278606 h 1404937"/>
              <a:gd name="connsiteX38" fmla="*/ 333375 w 1285875"/>
              <a:gd name="connsiteY38" fmla="*/ 261937 h 1404937"/>
              <a:gd name="connsiteX39" fmla="*/ 404812 w 1285875"/>
              <a:gd name="connsiteY39" fmla="*/ 233362 h 1404937"/>
              <a:gd name="connsiteX40" fmla="*/ 559594 w 1285875"/>
              <a:gd name="connsiteY40" fmla="*/ 166687 h 1404937"/>
              <a:gd name="connsiteX41" fmla="*/ 692944 w 1285875"/>
              <a:gd name="connsiteY41" fmla="*/ 107156 h 1404937"/>
              <a:gd name="connsiteX42" fmla="*/ 790575 w 1285875"/>
              <a:gd name="connsiteY42" fmla="*/ 59531 h 1404937"/>
              <a:gd name="connsiteX43" fmla="*/ 842962 w 1285875"/>
              <a:gd name="connsiteY43" fmla="*/ 26193 h 1404937"/>
              <a:gd name="connsiteX44" fmla="*/ 885825 w 1285875"/>
              <a:gd name="connsiteY44" fmla="*/ 0 h 1404937"/>
              <a:gd name="connsiteX45" fmla="*/ 909637 w 1285875"/>
              <a:gd name="connsiteY45" fmla="*/ 2381 h 1404937"/>
              <a:gd name="connsiteX46" fmla="*/ 962025 w 1285875"/>
              <a:gd name="connsiteY46" fmla="*/ 16668 h 1404937"/>
              <a:gd name="connsiteX47" fmla="*/ 1021556 w 1285875"/>
              <a:gd name="connsiteY47" fmla="*/ 45243 h 1404937"/>
              <a:gd name="connsiteX48" fmla="*/ 1090612 w 1285875"/>
              <a:gd name="connsiteY48" fmla="*/ 90487 h 1404937"/>
              <a:gd name="connsiteX49" fmla="*/ 1188244 w 1285875"/>
              <a:gd name="connsiteY49" fmla="*/ 161925 h 1404937"/>
              <a:gd name="connsiteX50" fmla="*/ 1221581 w 1285875"/>
              <a:gd name="connsiteY50" fmla="*/ 190500 h 1404937"/>
              <a:gd name="connsiteX51" fmla="*/ 1240631 w 1285875"/>
              <a:gd name="connsiteY51" fmla="*/ 209550 h 1404937"/>
              <a:gd name="connsiteX52" fmla="*/ 1245394 w 1285875"/>
              <a:gd name="connsiteY52" fmla="*/ 221456 h 1404937"/>
              <a:gd name="connsiteX53" fmla="*/ 1245394 w 1285875"/>
              <a:gd name="connsiteY53" fmla="*/ 233362 h 1404937"/>
              <a:gd name="connsiteX54" fmla="*/ 1238250 w 1285875"/>
              <a:gd name="connsiteY54" fmla="*/ 247650 h 1404937"/>
              <a:gd name="connsiteX55" fmla="*/ 1214437 w 1285875"/>
              <a:gd name="connsiteY55" fmla="*/ 271462 h 1404937"/>
              <a:gd name="connsiteX56" fmla="*/ 1183481 w 1285875"/>
              <a:gd name="connsiteY56" fmla="*/ 290512 h 1404937"/>
              <a:gd name="connsiteX57" fmla="*/ 1152525 w 1285875"/>
              <a:gd name="connsiteY57" fmla="*/ 319087 h 1404937"/>
              <a:gd name="connsiteX58" fmla="*/ 1078706 w 1285875"/>
              <a:gd name="connsiteY58" fmla="*/ 402431 h 1404937"/>
              <a:gd name="connsiteX59" fmla="*/ 966787 w 1285875"/>
              <a:gd name="connsiteY59" fmla="*/ 557212 h 1404937"/>
              <a:gd name="connsiteX60" fmla="*/ 873919 w 1285875"/>
              <a:gd name="connsiteY60" fmla="*/ 695325 h 1404937"/>
              <a:gd name="connsiteX61" fmla="*/ 835819 w 1285875"/>
              <a:gd name="connsiteY61" fmla="*/ 750093 h 1404937"/>
              <a:gd name="connsiteX62" fmla="*/ 819150 w 1285875"/>
              <a:gd name="connsiteY62" fmla="*/ 778668 h 1404937"/>
              <a:gd name="connsiteX63" fmla="*/ 809625 w 1285875"/>
              <a:gd name="connsiteY63" fmla="*/ 809625 h 1404937"/>
              <a:gd name="connsiteX64" fmla="*/ 809625 w 1285875"/>
              <a:gd name="connsiteY64" fmla="*/ 835818 h 1404937"/>
              <a:gd name="connsiteX65" fmla="*/ 821531 w 1285875"/>
              <a:gd name="connsiteY65" fmla="*/ 864393 h 1404937"/>
              <a:gd name="connsiteX66" fmla="*/ 847725 w 1285875"/>
              <a:gd name="connsiteY66" fmla="*/ 892968 h 1404937"/>
              <a:gd name="connsiteX67" fmla="*/ 871537 w 1285875"/>
              <a:gd name="connsiteY67" fmla="*/ 912018 h 1404937"/>
              <a:gd name="connsiteX68" fmla="*/ 952500 w 1285875"/>
              <a:gd name="connsiteY68" fmla="*/ 964406 h 1404937"/>
              <a:gd name="connsiteX69" fmla="*/ 1033462 w 1285875"/>
              <a:gd name="connsiteY69" fmla="*/ 1023937 h 1404937"/>
              <a:gd name="connsiteX70" fmla="*/ 1123950 w 1285875"/>
              <a:gd name="connsiteY70" fmla="*/ 1097756 h 1404937"/>
              <a:gd name="connsiteX71" fmla="*/ 1185862 w 1285875"/>
              <a:gd name="connsiteY71" fmla="*/ 1157287 h 1404937"/>
              <a:gd name="connsiteX72" fmla="*/ 1240631 w 1285875"/>
              <a:gd name="connsiteY72" fmla="*/ 1226343 h 1404937"/>
              <a:gd name="connsiteX73" fmla="*/ 1269206 w 1285875"/>
              <a:gd name="connsiteY73" fmla="*/ 1281112 h 1404937"/>
              <a:gd name="connsiteX74" fmla="*/ 1283494 w 1285875"/>
              <a:gd name="connsiteY74" fmla="*/ 1326356 h 1404937"/>
              <a:gd name="connsiteX75" fmla="*/ 1285875 w 1285875"/>
              <a:gd name="connsiteY75" fmla="*/ 1350168 h 1404937"/>
              <a:gd name="connsiteX76" fmla="*/ 1278731 w 1285875"/>
              <a:gd name="connsiteY76" fmla="*/ 1378743 h 1404937"/>
              <a:gd name="connsiteX77" fmla="*/ 1266825 w 1285875"/>
              <a:gd name="connsiteY77" fmla="*/ 1390650 h 1404937"/>
              <a:gd name="connsiteX78" fmla="*/ 1252537 w 1285875"/>
              <a:gd name="connsiteY78" fmla="*/ 1397793 h 1404937"/>
              <a:gd name="connsiteX79" fmla="*/ 1212056 w 1285875"/>
              <a:gd name="connsiteY79" fmla="*/ 1404937 h 1404937"/>
              <a:gd name="connsiteX80" fmla="*/ 871537 w 1285875"/>
              <a:gd name="connsiteY80" fmla="*/ 1181100 h 1404937"/>
              <a:gd name="connsiteX81" fmla="*/ 845344 w 1285875"/>
              <a:gd name="connsiteY81" fmla="*/ 1116806 h 1404937"/>
              <a:gd name="connsiteX82" fmla="*/ 821531 w 1285875"/>
              <a:gd name="connsiteY82" fmla="*/ 1076325 h 1404937"/>
              <a:gd name="connsiteX83" fmla="*/ 785812 w 1285875"/>
              <a:gd name="connsiteY83" fmla="*/ 1023937 h 1404937"/>
              <a:gd name="connsiteX84" fmla="*/ 745331 w 1285875"/>
              <a:gd name="connsiteY84" fmla="*/ 971550 h 1404937"/>
              <a:gd name="connsiteX85" fmla="*/ 716756 w 1285875"/>
              <a:gd name="connsiteY85" fmla="*/ 940593 h 1404937"/>
              <a:gd name="connsiteX86" fmla="*/ 697706 w 1285875"/>
              <a:gd name="connsiteY86" fmla="*/ 926306 h 1404937"/>
              <a:gd name="connsiteX87" fmla="*/ 685800 w 1285875"/>
              <a:gd name="connsiteY87" fmla="*/ 912018 h 1404937"/>
              <a:gd name="connsiteX88" fmla="*/ 673894 w 1285875"/>
              <a:gd name="connsiteY88" fmla="*/ 897731 h 1404937"/>
              <a:gd name="connsiteX89" fmla="*/ 664369 w 1285875"/>
              <a:gd name="connsiteY89" fmla="*/ 869156 h 1404937"/>
              <a:gd name="connsiteX90" fmla="*/ 664369 w 1285875"/>
              <a:gd name="connsiteY90" fmla="*/ 847725 h 1404937"/>
              <a:gd name="connsiteX91" fmla="*/ 666750 w 1285875"/>
              <a:gd name="connsiteY91" fmla="*/ 826293 h 1404937"/>
              <a:gd name="connsiteX92" fmla="*/ 676275 w 1285875"/>
              <a:gd name="connsiteY92" fmla="*/ 800100 h 1404937"/>
              <a:gd name="connsiteX93" fmla="*/ 688181 w 1285875"/>
              <a:gd name="connsiteY93" fmla="*/ 785812 h 1404937"/>
              <a:gd name="connsiteX94" fmla="*/ 695325 w 1285875"/>
              <a:gd name="connsiteY94" fmla="*/ 769143 h 1404937"/>
              <a:gd name="connsiteX95" fmla="*/ 726281 w 1285875"/>
              <a:gd name="connsiteY95" fmla="*/ 676275 h 1404937"/>
              <a:gd name="connsiteX96" fmla="*/ 785812 w 1285875"/>
              <a:gd name="connsiteY96" fmla="*/ 497681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85875" h="1404937">
                <a:moveTo>
                  <a:pt x="785812" y="497681"/>
                </a:moveTo>
                <a:lnTo>
                  <a:pt x="833437" y="357187"/>
                </a:lnTo>
                <a:lnTo>
                  <a:pt x="847725" y="309562"/>
                </a:lnTo>
                <a:lnTo>
                  <a:pt x="847725" y="292893"/>
                </a:lnTo>
                <a:lnTo>
                  <a:pt x="840581" y="276225"/>
                </a:lnTo>
                <a:lnTo>
                  <a:pt x="833437" y="264318"/>
                </a:lnTo>
                <a:lnTo>
                  <a:pt x="826294" y="259556"/>
                </a:lnTo>
                <a:lnTo>
                  <a:pt x="807244" y="250031"/>
                </a:lnTo>
                <a:lnTo>
                  <a:pt x="783431" y="252412"/>
                </a:lnTo>
                <a:lnTo>
                  <a:pt x="750094" y="261937"/>
                </a:lnTo>
                <a:lnTo>
                  <a:pt x="671512" y="300037"/>
                </a:lnTo>
                <a:lnTo>
                  <a:pt x="571500" y="352425"/>
                </a:lnTo>
                <a:lnTo>
                  <a:pt x="483394" y="407193"/>
                </a:lnTo>
                <a:lnTo>
                  <a:pt x="404812" y="459581"/>
                </a:lnTo>
                <a:lnTo>
                  <a:pt x="330994" y="521493"/>
                </a:lnTo>
                <a:lnTo>
                  <a:pt x="309562" y="535781"/>
                </a:lnTo>
                <a:lnTo>
                  <a:pt x="290512" y="535781"/>
                </a:lnTo>
                <a:lnTo>
                  <a:pt x="259556" y="528637"/>
                </a:lnTo>
                <a:lnTo>
                  <a:pt x="216694" y="507206"/>
                </a:lnTo>
                <a:lnTo>
                  <a:pt x="176212" y="481012"/>
                </a:lnTo>
                <a:lnTo>
                  <a:pt x="121444" y="433387"/>
                </a:lnTo>
                <a:lnTo>
                  <a:pt x="69056" y="378618"/>
                </a:lnTo>
                <a:lnTo>
                  <a:pt x="35719" y="338137"/>
                </a:lnTo>
                <a:lnTo>
                  <a:pt x="11906" y="290512"/>
                </a:lnTo>
                <a:lnTo>
                  <a:pt x="0" y="245268"/>
                </a:lnTo>
                <a:lnTo>
                  <a:pt x="2381" y="221456"/>
                </a:lnTo>
                <a:lnTo>
                  <a:pt x="4762" y="202406"/>
                </a:lnTo>
                <a:lnTo>
                  <a:pt x="16669" y="180975"/>
                </a:lnTo>
                <a:lnTo>
                  <a:pt x="26194" y="173831"/>
                </a:lnTo>
                <a:lnTo>
                  <a:pt x="42862" y="173831"/>
                </a:lnTo>
                <a:lnTo>
                  <a:pt x="64294" y="190500"/>
                </a:lnTo>
                <a:lnTo>
                  <a:pt x="95250" y="233362"/>
                </a:lnTo>
                <a:lnTo>
                  <a:pt x="109537" y="257175"/>
                </a:lnTo>
                <a:lnTo>
                  <a:pt x="121444" y="269081"/>
                </a:lnTo>
                <a:lnTo>
                  <a:pt x="142875" y="276225"/>
                </a:lnTo>
                <a:lnTo>
                  <a:pt x="197644" y="283368"/>
                </a:lnTo>
                <a:lnTo>
                  <a:pt x="233362" y="283368"/>
                </a:lnTo>
                <a:lnTo>
                  <a:pt x="271462" y="278606"/>
                </a:lnTo>
                <a:lnTo>
                  <a:pt x="333375" y="261937"/>
                </a:lnTo>
                <a:lnTo>
                  <a:pt x="404812" y="233362"/>
                </a:lnTo>
                <a:lnTo>
                  <a:pt x="559594" y="166687"/>
                </a:lnTo>
                <a:lnTo>
                  <a:pt x="692944" y="107156"/>
                </a:lnTo>
                <a:lnTo>
                  <a:pt x="790575" y="59531"/>
                </a:lnTo>
                <a:lnTo>
                  <a:pt x="842962" y="26193"/>
                </a:lnTo>
                <a:lnTo>
                  <a:pt x="885825" y="0"/>
                </a:lnTo>
                <a:lnTo>
                  <a:pt x="909637" y="2381"/>
                </a:lnTo>
                <a:lnTo>
                  <a:pt x="962025" y="16668"/>
                </a:lnTo>
                <a:lnTo>
                  <a:pt x="1021556" y="45243"/>
                </a:lnTo>
                <a:lnTo>
                  <a:pt x="1090612" y="90487"/>
                </a:lnTo>
                <a:lnTo>
                  <a:pt x="1188244" y="161925"/>
                </a:lnTo>
                <a:lnTo>
                  <a:pt x="1221581" y="190500"/>
                </a:lnTo>
                <a:lnTo>
                  <a:pt x="1240631" y="209550"/>
                </a:lnTo>
                <a:lnTo>
                  <a:pt x="1245394" y="221456"/>
                </a:lnTo>
                <a:lnTo>
                  <a:pt x="1245394" y="233362"/>
                </a:lnTo>
                <a:lnTo>
                  <a:pt x="1238250" y="247650"/>
                </a:lnTo>
                <a:lnTo>
                  <a:pt x="1214437" y="271462"/>
                </a:lnTo>
                <a:lnTo>
                  <a:pt x="1183481" y="290512"/>
                </a:lnTo>
                <a:lnTo>
                  <a:pt x="1152525" y="319087"/>
                </a:lnTo>
                <a:lnTo>
                  <a:pt x="1078706" y="402431"/>
                </a:lnTo>
                <a:lnTo>
                  <a:pt x="966787" y="557212"/>
                </a:lnTo>
                <a:lnTo>
                  <a:pt x="873919" y="695325"/>
                </a:lnTo>
                <a:lnTo>
                  <a:pt x="835819" y="750093"/>
                </a:lnTo>
                <a:lnTo>
                  <a:pt x="819150" y="778668"/>
                </a:lnTo>
                <a:lnTo>
                  <a:pt x="809625" y="809625"/>
                </a:lnTo>
                <a:lnTo>
                  <a:pt x="809625" y="835818"/>
                </a:lnTo>
                <a:lnTo>
                  <a:pt x="821531" y="864393"/>
                </a:lnTo>
                <a:lnTo>
                  <a:pt x="847725" y="892968"/>
                </a:lnTo>
                <a:lnTo>
                  <a:pt x="871537" y="912018"/>
                </a:lnTo>
                <a:lnTo>
                  <a:pt x="952500" y="964406"/>
                </a:lnTo>
                <a:lnTo>
                  <a:pt x="1033462" y="1023937"/>
                </a:lnTo>
                <a:lnTo>
                  <a:pt x="1123950" y="1097756"/>
                </a:lnTo>
                <a:lnTo>
                  <a:pt x="1185862" y="1157287"/>
                </a:lnTo>
                <a:lnTo>
                  <a:pt x="1240631" y="1226343"/>
                </a:lnTo>
                <a:lnTo>
                  <a:pt x="1269206" y="1281112"/>
                </a:lnTo>
                <a:lnTo>
                  <a:pt x="1283494" y="1326356"/>
                </a:lnTo>
                <a:lnTo>
                  <a:pt x="1285875" y="1350168"/>
                </a:lnTo>
                <a:lnTo>
                  <a:pt x="1278731" y="1378743"/>
                </a:lnTo>
                <a:lnTo>
                  <a:pt x="1266825" y="1390650"/>
                </a:lnTo>
                <a:lnTo>
                  <a:pt x="1252537" y="1397793"/>
                </a:lnTo>
                <a:lnTo>
                  <a:pt x="1212056" y="1404937"/>
                </a:lnTo>
                <a:lnTo>
                  <a:pt x="871537" y="1181100"/>
                </a:lnTo>
                <a:lnTo>
                  <a:pt x="845344" y="1116806"/>
                </a:lnTo>
                <a:lnTo>
                  <a:pt x="821531" y="1076325"/>
                </a:lnTo>
                <a:lnTo>
                  <a:pt x="785812" y="1023937"/>
                </a:lnTo>
                <a:lnTo>
                  <a:pt x="745331" y="971550"/>
                </a:lnTo>
                <a:lnTo>
                  <a:pt x="716756" y="940593"/>
                </a:lnTo>
                <a:lnTo>
                  <a:pt x="697706" y="926306"/>
                </a:lnTo>
                <a:lnTo>
                  <a:pt x="685800" y="912018"/>
                </a:lnTo>
                <a:lnTo>
                  <a:pt x="673894" y="897731"/>
                </a:lnTo>
                <a:lnTo>
                  <a:pt x="664369" y="869156"/>
                </a:lnTo>
                <a:lnTo>
                  <a:pt x="664369" y="847725"/>
                </a:lnTo>
                <a:lnTo>
                  <a:pt x="666750" y="826293"/>
                </a:lnTo>
                <a:lnTo>
                  <a:pt x="676275" y="800100"/>
                </a:lnTo>
                <a:lnTo>
                  <a:pt x="688181" y="785812"/>
                </a:lnTo>
                <a:lnTo>
                  <a:pt x="695325" y="769143"/>
                </a:lnTo>
                <a:lnTo>
                  <a:pt x="726281" y="676275"/>
                </a:lnTo>
                <a:lnTo>
                  <a:pt x="785812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6663456-7114-422F-AA31-E869C6CDF79D}"/>
              </a:ext>
            </a:extLst>
          </p:cNvPr>
          <p:cNvSpPr/>
          <p:nvPr/>
        </p:nvSpPr>
        <p:spPr>
          <a:xfrm>
            <a:off x="3776663" y="4443414"/>
            <a:ext cx="1219200" cy="612775"/>
          </a:xfrm>
          <a:custGeom>
            <a:avLst/>
            <a:gdLst>
              <a:gd name="connsiteX0" fmla="*/ 526256 w 1219200"/>
              <a:gd name="connsiteY0" fmla="*/ 300037 h 611981"/>
              <a:gd name="connsiteX1" fmla="*/ 595312 w 1219200"/>
              <a:gd name="connsiteY1" fmla="*/ 254793 h 611981"/>
              <a:gd name="connsiteX2" fmla="*/ 659606 w 1219200"/>
              <a:gd name="connsiteY2" fmla="*/ 209550 h 611981"/>
              <a:gd name="connsiteX3" fmla="*/ 709612 w 1219200"/>
              <a:gd name="connsiteY3" fmla="*/ 173831 h 611981"/>
              <a:gd name="connsiteX4" fmla="*/ 757237 w 1219200"/>
              <a:gd name="connsiteY4" fmla="*/ 138112 h 611981"/>
              <a:gd name="connsiteX5" fmla="*/ 797718 w 1219200"/>
              <a:gd name="connsiteY5" fmla="*/ 97631 h 611981"/>
              <a:gd name="connsiteX6" fmla="*/ 812006 w 1219200"/>
              <a:gd name="connsiteY6" fmla="*/ 78581 h 611981"/>
              <a:gd name="connsiteX7" fmla="*/ 816768 w 1219200"/>
              <a:gd name="connsiteY7" fmla="*/ 61912 h 611981"/>
              <a:gd name="connsiteX8" fmla="*/ 814387 w 1219200"/>
              <a:gd name="connsiteY8" fmla="*/ 50006 h 611981"/>
              <a:gd name="connsiteX9" fmla="*/ 797718 w 1219200"/>
              <a:gd name="connsiteY9" fmla="*/ 0 h 611981"/>
              <a:gd name="connsiteX10" fmla="*/ 1219200 w 1219200"/>
              <a:gd name="connsiteY10" fmla="*/ 254793 h 611981"/>
              <a:gd name="connsiteX11" fmla="*/ 1197768 w 1219200"/>
              <a:gd name="connsiteY11" fmla="*/ 269081 h 611981"/>
              <a:gd name="connsiteX12" fmla="*/ 1171575 w 1219200"/>
              <a:gd name="connsiteY12" fmla="*/ 276225 h 611981"/>
              <a:gd name="connsiteX13" fmla="*/ 1152525 w 1219200"/>
              <a:gd name="connsiteY13" fmla="*/ 278606 h 611981"/>
              <a:gd name="connsiteX14" fmla="*/ 1090612 w 1219200"/>
              <a:gd name="connsiteY14" fmla="*/ 283368 h 611981"/>
              <a:gd name="connsiteX15" fmla="*/ 1026318 w 1219200"/>
              <a:gd name="connsiteY15" fmla="*/ 288131 h 611981"/>
              <a:gd name="connsiteX16" fmla="*/ 962025 w 1219200"/>
              <a:gd name="connsiteY16" fmla="*/ 297656 h 611981"/>
              <a:gd name="connsiteX17" fmla="*/ 876300 w 1219200"/>
              <a:gd name="connsiteY17" fmla="*/ 316706 h 611981"/>
              <a:gd name="connsiteX18" fmla="*/ 778668 w 1219200"/>
              <a:gd name="connsiteY18" fmla="*/ 345281 h 611981"/>
              <a:gd name="connsiteX19" fmla="*/ 652462 w 1219200"/>
              <a:gd name="connsiteY19" fmla="*/ 388143 h 611981"/>
              <a:gd name="connsiteX20" fmla="*/ 502443 w 1219200"/>
              <a:gd name="connsiteY20" fmla="*/ 440531 h 611981"/>
              <a:gd name="connsiteX21" fmla="*/ 388143 w 1219200"/>
              <a:gd name="connsiteY21" fmla="*/ 488156 h 611981"/>
              <a:gd name="connsiteX22" fmla="*/ 121443 w 1219200"/>
              <a:gd name="connsiteY22" fmla="*/ 611981 h 611981"/>
              <a:gd name="connsiteX23" fmla="*/ 0 w 1219200"/>
              <a:gd name="connsiteY23" fmla="*/ 571500 h 611981"/>
              <a:gd name="connsiteX24" fmla="*/ 2381 w 1219200"/>
              <a:gd name="connsiteY24" fmla="*/ 550068 h 611981"/>
              <a:gd name="connsiteX25" fmla="*/ 7143 w 1219200"/>
              <a:gd name="connsiteY25" fmla="*/ 535781 h 611981"/>
              <a:gd name="connsiteX26" fmla="*/ 19050 w 1219200"/>
              <a:gd name="connsiteY26" fmla="*/ 526256 h 611981"/>
              <a:gd name="connsiteX27" fmla="*/ 71437 w 1219200"/>
              <a:gd name="connsiteY27" fmla="*/ 507206 h 611981"/>
              <a:gd name="connsiteX28" fmla="*/ 197643 w 1219200"/>
              <a:gd name="connsiteY28" fmla="*/ 457200 h 611981"/>
              <a:gd name="connsiteX29" fmla="*/ 347662 w 1219200"/>
              <a:gd name="connsiteY29" fmla="*/ 392906 h 611981"/>
              <a:gd name="connsiteX30" fmla="*/ 526256 w 1219200"/>
              <a:gd name="connsiteY30" fmla="*/ 3000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" h="611981">
                <a:moveTo>
                  <a:pt x="526256" y="300037"/>
                </a:moveTo>
                <a:lnTo>
                  <a:pt x="595312" y="254793"/>
                </a:lnTo>
                <a:lnTo>
                  <a:pt x="659606" y="209550"/>
                </a:lnTo>
                <a:lnTo>
                  <a:pt x="709612" y="173831"/>
                </a:lnTo>
                <a:lnTo>
                  <a:pt x="757237" y="138112"/>
                </a:lnTo>
                <a:lnTo>
                  <a:pt x="797718" y="97631"/>
                </a:lnTo>
                <a:lnTo>
                  <a:pt x="812006" y="78581"/>
                </a:lnTo>
                <a:lnTo>
                  <a:pt x="816768" y="61912"/>
                </a:lnTo>
                <a:lnTo>
                  <a:pt x="814387" y="50006"/>
                </a:lnTo>
                <a:lnTo>
                  <a:pt x="797718" y="0"/>
                </a:lnTo>
                <a:lnTo>
                  <a:pt x="1219200" y="254793"/>
                </a:lnTo>
                <a:lnTo>
                  <a:pt x="1197768" y="269081"/>
                </a:lnTo>
                <a:lnTo>
                  <a:pt x="1171575" y="276225"/>
                </a:lnTo>
                <a:lnTo>
                  <a:pt x="1152525" y="278606"/>
                </a:lnTo>
                <a:lnTo>
                  <a:pt x="1090612" y="283368"/>
                </a:lnTo>
                <a:lnTo>
                  <a:pt x="1026318" y="288131"/>
                </a:lnTo>
                <a:lnTo>
                  <a:pt x="962025" y="297656"/>
                </a:lnTo>
                <a:lnTo>
                  <a:pt x="876300" y="316706"/>
                </a:lnTo>
                <a:lnTo>
                  <a:pt x="778668" y="345281"/>
                </a:lnTo>
                <a:lnTo>
                  <a:pt x="652462" y="388143"/>
                </a:lnTo>
                <a:lnTo>
                  <a:pt x="502443" y="440531"/>
                </a:lnTo>
                <a:lnTo>
                  <a:pt x="388143" y="488156"/>
                </a:lnTo>
                <a:lnTo>
                  <a:pt x="121443" y="611981"/>
                </a:lnTo>
                <a:lnTo>
                  <a:pt x="0" y="571500"/>
                </a:lnTo>
                <a:lnTo>
                  <a:pt x="2381" y="550068"/>
                </a:lnTo>
                <a:lnTo>
                  <a:pt x="7143" y="535781"/>
                </a:lnTo>
                <a:lnTo>
                  <a:pt x="19050" y="526256"/>
                </a:lnTo>
                <a:lnTo>
                  <a:pt x="71437" y="507206"/>
                </a:lnTo>
                <a:lnTo>
                  <a:pt x="197643" y="457200"/>
                </a:lnTo>
                <a:lnTo>
                  <a:pt x="347662" y="392906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DDFA9B2-943E-4E91-89E0-D4A50816DFB5}"/>
              </a:ext>
            </a:extLst>
          </p:cNvPr>
          <p:cNvSpPr/>
          <p:nvPr/>
        </p:nvSpPr>
        <p:spPr>
          <a:xfrm>
            <a:off x="3778250" y="4975226"/>
            <a:ext cx="4579938" cy="955675"/>
          </a:xfrm>
          <a:custGeom>
            <a:avLst/>
            <a:gdLst>
              <a:gd name="connsiteX0" fmla="*/ 1675778 w 4579464"/>
              <a:gd name="connsiteY0" fmla="*/ 261258 h 955455"/>
              <a:gd name="connsiteX1" fmla="*/ 1459308 w 4579464"/>
              <a:gd name="connsiteY1" fmla="*/ 209006 h 955455"/>
              <a:gd name="connsiteX2" fmla="*/ 1283892 w 4579464"/>
              <a:gd name="connsiteY2" fmla="*/ 167951 h 955455"/>
              <a:gd name="connsiteX3" fmla="*/ 1119673 w 4579464"/>
              <a:gd name="connsiteY3" fmla="*/ 130629 h 955455"/>
              <a:gd name="connsiteX4" fmla="*/ 933061 w 4579464"/>
              <a:gd name="connsiteY4" fmla="*/ 93307 h 955455"/>
              <a:gd name="connsiteX5" fmla="*/ 809897 w 4579464"/>
              <a:gd name="connsiteY5" fmla="*/ 70913 h 955455"/>
              <a:gd name="connsiteX6" fmla="*/ 727788 w 4579464"/>
              <a:gd name="connsiteY6" fmla="*/ 59716 h 955455"/>
              <a:gd name="connsiteX7" fmla="*/ 548640 w 4579464"/>
              <a:gd name="connsiteY7" fmla="*/ 41055 h 955455"/>
              <a:gd name="connsiteX8" fmla="*/ 339634 w 4579464"/>
              <a:gd name="connsiteY8" fmla="*/ 22394 h 955455"/>
              <a:gd name="connsiteX9" fmla="*/ 227667 w 4579464"/>
              <a:gd name="connsiteY9" fmla="*/ 11197 h 955455"/>
              <a:gd name="connsiteX10" fmla="*/ 14929 w 4579464"/>
              <a:gd name="connsiteY10" fmla="*/ 0 h 955455"/>
              <a:gd name="connsiteX11" fmla="*/ 0 w 4579464"/>
              <a:gd name="connsiteY11" fmla="*/ 33591 h 955455"/>
              <a:gd name="connsiteX12" fmla="*/ 0 w 4579464"/>
              <a:gd name="connsiteY12" fmla="*/ 52252 h 955455"/>
              <a:gd name="connsiteX13" fmla="*/ 7464 w 4579464"/>
              <a:gd name="connsiteY13" fmla="*/ 97039 h 955455"/>
              <a:gd name="connsiteX14" fmla="*/ 37322 w 4579464"/>
              <a:gd name="connsiteY14" fmla="*/ 164219 h 955455"/>
              <a:gd name="connsiteX15" fmla="*/ 63448 w 4579464"/>
              <a:gd name="connsiteY15" fmla="*/ 201542 h 955455"/>
              <a:gd name="connsiteX16" fmla="*/ 70913 w 4579464"/>
              <a:gd name="connsiteY16" fmla="*/ 209006 h 955455"/>
              <a:gd name="connsiteX17" fmla="*/ 111967 w 4579464"/>
              <a:gd name="connsiteY17" fmla="*/ 220203 h 955455"/>
              <a:gd name="connsiteX18" fmla="*/ 126896 w 4579464"/>
              <a:gd name="connsiteY18" fmla="*/ 220203 h 955455"/>
              <a:gd name="connsiteX19" fmla="*/ 156754 w 4579464"/>
              <a:gd name="connsiteY19" fmla="*/ 216471 h 955455"/>
              <a:gd name="connsiteX20" fmla="*/ 186612 w 4579464"/>
              <a:gd name="connsiteY20" fmla="*/ 197809 h 955455"/>
              <a:gd name="connsiteX21" fmla="*/ 212738 w 4579464"/>
              <a:gd name="connsiteY21" fmla="*/ 190345 h 955455"/>
              <a:gd name="connsiteX22" fmla="*/ 264989 w 4579464"/>
              <a:gd name="connsiteY22" fmla="*/ 175416 h 955455"/>
              <a:gd name="connsiteX23" fmla="*/ 358295 w 4579464"/>
              <a:gd name="connsiteY23" fmla="*/ 167951 h 955455"/>
              <a:gd name="connsiteX24" fmla="*/ 432940 w 4579464"/>
              <a:gd name="connsiteY24" fmla="*/ 167951 h 955455"/>
              <a:gd name="connsiteX25" fmla="*/ 600891 w 4579464"/>
              <a:gd name="connsiteY25" fmla="*/ 182880 h 955455"/>
              <a:gd name="connsiteX26" fmla="*/ 794968 w 4579464"/>
              <a:gd name="connsiteY26" fmla="*/ 205274 h 955455"/>
              <a:gd name="connsiteX27" fmla="*/ 974116 w 4579464"/>
              <a:gd name="connsiteY27" fmla="*/ 238864 h 955455"/>
              <a:gd name="connsiteX28" fmla="*/ 1201783 w 4579464"/>
              <a:gd name="connsiteY28" fmla="*/ 287383 h 955455"/>
              <a:gd name="connsiteX29" fmla="*/ 1492898 w 4579464"/>
              <a:gd name="connsiteY29" fmla="*/ 369493 h 955455"/>
              <a:gd name="connsiteX30" fmla="*/ 1724297 w 4579464"/>
              <a:gd name="connsiteY30" fmla="*/ 447870 h 955455"/>
              <a:gd name="connsiteX31" fmla="*/ 2063931 w 4579464"/>
              <a:gd name="connsiteY31" fmla="*/ 559837 h 955455"/>
              <a:gd name="connsiteX32" fmla="*/ 2328921 w 4579464"/>
              <a:gd name="connsiteY32" fmla="*/ 649411 h 955455"/>
              <a:gd name="connsiteX33" fmla="*/ 2657358 w 4579464"/>
              <a:gd name="connsiteY33" fmla="*/ 757646 h 955455"/>
              <a:gd name="connsiteX34" fmla="*/ 2929812 w 4579464"/>
              <a:gd name="connsiteY34" fmla="*/ 847220 h 955455"/>
              <a:gd name="connsiteX35" fmla="*/ 3220927 w 4579464"/>
              <a:gd name="connsiteY35" fmla="*/ 947991 h 955455"/>
              <a:gd name="connsiteX36" fmla="*/ 3254517 w 4579464"/>
              <a:gd name="connsiteY36" fmla="*/ 955455 h 955455"/>
              <a:gd name="connsiteX37" fmla="*/ 3347824 w 4579464"/>
              <a:gd name="connsiteY37" fmla="*/ 951723 h 955455"/>
              <a:gd name="connsiteX38" fmla="*/ 3515775 w 4579464"/>
              <a:gd name="connsiteY38" fmla="*/ 936794 h 955455"/>
              <a:gd name="connsiteX39" fmla="*/ 3683726 w 4579464"/>
              <a:gd name="connsiteY39" fmla="*/ 914400 h 955455"/>
              <a:gd name="connsiteX40" fmla="*/ 3806890 w 4579464"/>
              <a:gd name="connsiteY40" fmla="*/ 892007 h 955455"/>
              <a:gd name="connsiteX41" fmla="*/ 4056950 w 4579464"/>
              <a:gd name="connsiteY41" fmla="*/ 836023 h 955455"/>
              <a:gd name="connsiteX42" fmla="*/ 4359262 w 4579464"/>
              <a:gd name="connsiteY42" fmla="*/ 761378 h 955455"/>
              <a:gd name="connsiteX43" fmla="*/ 4512284 w 4579464"/>
              <a:gd name="connsiteY43" fmla="*/ 724056 h 955455"/>
              <a:gd name="connsiteX44" fmla="*/ 4557071 w 4579464"/>
              <a:gd name="connsiteY44" fmla="*/ 709127 h 955455"/>
              <a:gd name="connsiteX45" fmla="*/ 4568268 w 4579464"/>
              <a:gd name="connsiteY45" fmla="*/ 701662 h 955455"/>
              <a:gd name="connsiteX46" fmla="*/ 4575732 w 4579464"/>
              <a:gd name="connsiteY46" fmla="*/ 686734 h 955455"/>
              <a:gd name="connsiteX47" fmla="*/ 4579464 w 4579464"/>
              <a:gd name="connsiteY47" fmla="*/ 668072 h 955455"/>
              <a:gd name="connsiteX48" fmla="*/ 4575732 w 4579464"/>
              <a:gd name="connsiteY48" fmla="*/ 653143 h 955455"/>
              <a:gd name="connsiteX49" fmla="*/ 4560803 w 4579464"/>
              <a:gd name="connsiteY49" fmla="*/ 645679 h 955455"/>
              <a:gd name="connsiteX50" fmla="*/ 4512284 w 4579464"/>
              <a:gd name="connsiteY50" fmla="*/ 641947 h 955455"/>
              <a:gd name="connsiteX51" fmla="*/ 4321939 w 4579464"/>
              <a:gd name="connsiteY51" fmla="*/ 641947 h 955455"/>
              <a:gd name="connsiteX52" fmla="*/ 4042021 w 4579464"/>
              <a:gd name="connsiteY52" fmla="*/ 638214 h 955455"/>
              <a:gd name="connsiteX53" fmla="*/ 3769567 w 4579464"/>
              <a:gd name="connsiteY53" fmla="*/ 630750 h 955455"/>
              <a:gd name="connsiteX54" fmla="*/ 3519507 w 4579464"/>
              <a:gd name="connsiteY54" fmla="*/ 623285 h 955455"/>
              <a:gd name="connsiteX55" fmla="*/ 3261982 w 4579464"/>
              <a:gd name="connsiteY55" fmla="*/ 608356 h 955455"/>
              <a:gd name="connsiteX56" fmla="*/ 3004457 w 4579464"/>
              <a:gd name="connsiteY56" fmla="*/ 574766 h 955455"/>
              <a:gd name="connsiteX57" fmla="*/ 2732003 w 4579464"/>
              <a:gd name="connsiteY57" fmla="*/ 522515 h 955455"/>
              <a:gd name="connsiteX58" fmla="*/ 2425959 w 4579464"/>
              <a:gd name="connsiteY58" fmla="*/ 451602 h 955455"/>
              <a:gd name="connsiteX59" fmla="*/ 2034073 w 4579464"/>
              <a:gd name="connsiteY59" fmla="*/ 354564 h 955455"/>
              <a:gd name="connsiteX60" fmla="*/ 1675778 w 4579464"/>
              <a:gd name="connsiteY60" fmla="*/ 261258 h 9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579464" h="955455">
                <a:moveTo>
                  <a:pt x="1675778" y="261258"/>
                </a:moveTo>
                <a:lnTo>
                  <a:pt x="1459308" y="209006"/>
                </a:lnTo>
                <a:lnTo>
                  <a:pt x="1283892" y="167951"/>
                </a:lnTo>
                <a:lnTo>
                  <a:pt x="1119673" y="130629"/>
                </a:lnTo>
                <a:lnTo>
                  <a:pt x="933061" y="93307"/>
                </a:lnTo>
                <a:lnTo>
                  <a:pt x="809897" y="70913"/>
                </a:lnTo>
                <a:lnTo>
                  <a:pt x="727788" y="59716"/>
                </a:lnTo>
                <a:lnTo>
                  <a:pt x="548640" y="41055"/>
                </a:lnTo>
                <a:lnTo>
                  <a:pt x="339634" y="22394"/>
                </a:lnTo>
                <a:lnTo>
                  <a:pt x="227667" y="11197"/>
                </a:lnTo>
                <a:lnTo>
                  <a:pt x="14929" y="0"/>
                </a:lnTo>
                <a:lnTo>
                  <a:pt x="0" y="33591"/>
                </a:lnTo>
                <a:lnTo>
                  <a:pt x="0" y="52252"/>
                </a:lnTo>
                <a:lnTo>
                  <a:pt x="7464" y="97039"/>
                </a:lnTo>
                <a:lnTo>
                  <a:pt x="37322" y="164219"/>
                </a:lnTo>
                <a:lnTo>
                  <a:pt x="63448" y="201542"/>
                </a:lnTo>
                <a:lnTo>
                  <a:pt x="70913" y="209006"/>
                </a:lnTo>
                <a:lnTo>
                  <a:pt x="111967" y="220203"/>
                </a:lnTo>
                <a:lnTo>
                  <a:pt x="126896" y="220203"/>
                </a:lnTo>
                <a:lnTo>
                  <a:pt x="156754" y="216471"/>
                </a:lnTo>
                <a:lnTo>
                  <a:pt x="186612" y="197809"/>
                </a:lnTo>
                <a:lnTo>
                  <a:pt x="212738" y="190345"/>
                </a:lnTo>
                <a:lnTo>
                  <a:pt x="264989" y="175416"/>
                </a:lnTo>
                <a:lnTo>
                  <a:pt x="358295" y="167951"/>
                </a:lnTo>
                <a:lnTo>
                  <a:pt x="432940" y="167951"/>
                </a:lnTo>
                <a:lnTo>
                  <a:pt x="600891" y="182880"/>
                </a:lnTo>
                <a:lnTo>
                  <a:pt x="794968" y="205274"/>
                </a:lnTo>
                <a:lnTo>
                  <a:pt x="974116" y="238864"/>
                </a:lnTo>
                <a:lnTo>
                  <a:pt x="1201783" y="287383"/>
                </a:lnTo>
                <a:lnTo>
                  <a:pt x="1492898" y="369493"/>
                </a:lnTo>
                <a:lnTo>
                  <a:pt x="1724297" y="447870"/>
                </a:lnTo>
                <a:lnTo>
                  <a:pt x="2063931" y="559837"/>
                </a:lnTo>
                <a:lnTo>
                  <a:pt x="2328921" y="649411"/>
                </a:lnTo>
                <a:lnTo>
                  <a:pt x="2657358" y="757646"/>
                </a:lnTo>
                <a:lnTo>
                  <a:pt x="2929812" y="847220"/>
                </a:lnTo>
                <a:lnTo>
                  <a:pt x="3220927" y="947991"/>
                </a:lnTo>
                <a:lnTo>
                  <a:pt x="3254517" y="955455"/>
                </a:lnTo>
                <a:lnTo>
                  <a:pt x="3347824" y="951723"/>
                </a:lnTo>
                <a:lnTo>
                  <a:pt x="3515775" y="936794"/>
                </a:lnTo>
                <a:lnTo>
                  <a:pt x="3683726" y="914400"/>
                </a:lnTo>
                <a:lnTo>
                  <a:pt x="3806890" y="892007"/>
                </a:lnTo>
                <a:lnTo>
                  <a:pt x="4056950" y="836023"/>
                </a:lnTo>
                <a:lnTo>
                  <a:pt x="4359262" y="761378"/>
                </a:lnTo>
                <a:lnTo>
                  <a:pt x="4512284" y="724056"/>
                </a:lnTo>
                <a:lnTo>
                  <a:pt x="4557071" y="709127"/>
                </a:lnTo>
                <a:lnTo>
                  <a:pt x="4568268" y="701662"/>
                </a:lnTo>
                <a:lnTo>
                  <a:pt x="4575732" y="686734"/>
                </a:lnTo>
                <a:lnTo>
                  <a:pt x="4579464" y="668072"/>
                </a:lnTo>
                <a:lnTo>
                  <a:pt x="4575732" y="653143"/>
                </a:lnTo>
                <a:lnTo>
                  <a:pt x="4560803" y="645679"/>
                </a:lnTo>
                <a:lnTo>
                  <a:pt x="4512284" y="641947"/>
                </a:lnTo>
                <a:lnTo>
                  <a:pt x="4321939" y="641947"/>
                </a:lnTo>
                <a:lnTo>
                  <a:pt x="4042021" y="638214"/>
                </a:lnTo>
                <a:lnTo>
                  <a:pt x="3769567" y="630750"/>
                </a:lnTo>
                <a:lnTo>
                  <a:pt x="3519507" y="623285"/>
                </a:lnTo>
                <a:lnTo>
                  <a:pt x="3261982" y="608356"/>
                </a:lnTo>
                <a:lnTo>
                  <a:pt x="3004457" y="574766"/>
                </a:lnTo>
                <a:lnTo>
                  <a:pt x="2732003" y="522515"/>
                </a:lnTo>
                <a:lnTo>
                  <a:pt x="2425959" y="451602"/>
                </a:lnTo>
                <a:lnTo>
                  <a:pt x="2034073" y="354564"/>
                </a:lnTo>
                <a:lnTo>
                  <a:pt x="1675778" y="2612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9AA93DAB-BADB-4D8E-8786-60C046FB3597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</p:grpSpPr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A7512A6-AB46-4DD3-8732-EA5A5A713A61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26E7113-5E91-4327-A96E-13E59847A7B4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1C7CFFCB-AE3E-4DED-844A-F3D340982749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44801BA7-88D5-4269-A168-4F82AF21B8BC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16090B8D-38AD-40CF-BB36-AFB5EB359A06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74D6B2C-CA01-4A51-A562-4350D32BFB1B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3DB2D018-EE64-41E2-8355-99059A7C70E6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0DBC7E9A-F910-40AA-A463-5CD61E5A8936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BA067B0F-9FD2-45E1-A8E3-D634C6BC7B31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5E271FC9-B979-426E-8461-DDDB9E856301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9C5AB225-8268-4715-8E8B-F730FB52CB3D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78C7937A-B18C-494C-B137-1A04E7FD343C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78B63A2F-6C98-498A-A76F-84039B0DBE95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0598A7F7-FACB-454A-BBF8-1C0E72821ED5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FF16B34A-9193-4489-9E64-76FCDFBA4B0B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6ACDFABA-4846-4C67-B131-AE1CAE722126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43940F3-0703-4705-ACFB-886F8248630D}"/>
              </a:ext>
            </a:extLst>
          </p:cNvPr>
          <p:cNvGrpSpPr/>
          <p:nvPr/>
        </p:nvGrpSpPr>
        <p:grpSpPr>
          <a:xfrm>
            <a:off x="3711066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52" name="フリーフォーム 35">
              <a:extLst>
                <a:ext uri="{FF2B5EF4-FFF2-40B4-BE49-F238E27FC236}">
                  <a16:creationId xmlns:a16="http://schemas.microsoft.com/office/drawing/2014/main" id="{68CFE525-6E78-418C-9D3C-2E7819371B4E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5FCDCCFE-6E57-4E4F-95E0-B2CEB0276062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33B44BED-9B1A-4E08-826B-D235254DA33F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E1B74EB3-F68D-4D26-9B55-280E32044C48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7">
              <a:extLst>
                <a:ext uri="{FF2B5EF4-FFF2-40B4-BE49-F238E27FC236}">
                  <a16:creationId xmlns:a16="http://schemas.microsoft.com/office/drawing/2014/main" id="{BB4311A7-432F-4FF2-8A7A-90EE28535350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07850733-F096-4C05-9BDC-2A8A9DB5898E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A7727236-9D15-4394-A6CC-A5ABDE81DD3D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D2B8B6F9-E3D2-44B6-BA6C-1CC8111448A7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0">
              <a:extLst>
                <a:ext uri="{FF2B5EF4-FFF2-40B4-BE49-F238E27FC236}">
                  <a16:creationId xmlns:a16="http://schemas.microsoft.com/office/drawing/2014/main" id="{570FB2D3-33D4-4F7D-BD8B-F46D775528EB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1">
              <a:extLst>
                <a:ext uri="{FF2B5EF4-FFF2-40B4-BE49-F238E27FC236}">
                  <a16:creationId xmlns:a16="http://schemas.microsoft.com/office/drawing/2014/main" id="{3C95DBB3-0A66-49EC-AB84-7ADF305DC864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2">
              <a:extLst>
                <a:ext uri="{FF2B5EF4-FFF2-40B4-BE49-F238E27FC236}">
                  <a16:creationId xmlns:a16="http://schemas.microsoft.com/office/drawing/2014/main" id="{A9927AF1-57B1-4934-B594-196DCA35A91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5">
              <a:extLst>
                <a:ext uri="{FF2B5EF4-FFF2-40B4-BE49-F238E27FC236}">
                  <a16:creationId xmlns:a16="http://schemas.microsoft.com/office/drawing/2014/main" id="{B09FF1AB-0398-4321-88CD-9EB98F2F316D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6">
              <a:extLst>
                <a:ext uri="{FF2B5EF4-FFF2-40B4-BE49-F238E27FC236}">
                  <a16:creationId xmlns:a16="http://schemas.microsoft.com/office/drawing/2014/main" id="{45973F19-CE1A-4F56-94A2-F0242C47A4DA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D3E17C1F-6B45-4450-A518-381E7FE07530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0C9F6C2D-0470-4F76-9A30-048CE2AE1A6D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6FF32202-E7EB-46F5-A225-718177C23A57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729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44" grpId="0" animBg="1"/>
      <p:bldP spid="45" grpId="0" animBg="1"/>
      <p:bldP spid="48" grpId="0" animBg="1"/>
      <p:bldP spid="37" grpId="0" animBg="1"/>
      <p:bldP spid="38" grpId="0" animBg="1"/>
      <p:bldP spid="39" grpId="0" animBg="1"/>
      <p:bldP spid="41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  <p:bldP spid="51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2FE4EB4-BD90-4699-A4B8-A63010D4A134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E1D44C1-A6F5-4A99-8594-153AFB1701A4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56C7DE26-324F-4C26-90FC-7EDBE099A421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3">
              <a:extLst>
                <a:ext uri="{FF2B5EF4-FFF2-40B4-BE49-F238E27FC236}">
                  <a16:creationId xmlns:a16="http://schemas.microsoft.com/office/drawing/2014/main" id="{B6360F67-8F7B-401F-B844-CC70E349A048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4">
              <a:extLst>
                <a:ext uri="{FF2B5EF4-FFF2-40B4-BE49-F238E27FC236}">
                  <a16:creationId xmlns:a16="http://schemas.microsoft.com/office/drawing/2014/main" id="{6C61A140-5323-43D0-846E-171DF185669F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4AF5C967-A30E-49EC-85E0-13C6D0AE32B4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6">
              <a:extLst>
                <a:ext uri="{FF2B5EF4-FFF2-40B4-BE49-F238E27FC236}">
                  <a16:creationId xmlns:a16="http://schemas.microsoft.com/office/drawing/2014/main" id="{EB3C15EC-CDD5-41E8-AD69-8062B6FD8AB7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D6ACA972-323B-485A-AECA-A965DA784ED4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8">
              <a:extLst>
                <a:ext uri="{FF2B5EF4-FFF2-40B4-BE49-F238E27FC236}">
                  <a16:creationId xmlns:a16="http://schemas.microsoft.com/office/drawing/2014/main" id="{2AC1E359-7E01-4EAC-AA70-8D244A7094F4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4A7F23C6-B4B6-47D2-96E7-BDED36ED58AE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E9A16C40-E7AA-4CF0-BF50-F61D3CF7B91D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0FEA573B-45C5-4F71-8447-7D90993FEEB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A5273F0-E2A0-43E6-BF43-D8CD00BE5C47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6">
              <a:extLst>
                <a:ext uri="{FF2B5EF4-FFF2-40B4-BE49-F238E27FC236}">
                  <a16:creationId xmlns:a16="http://schemas.microsoft.com/office/drawing/2014/main" id="{7DAEBD2A-1B87-44A2-A6DC-CE480C8D0ECE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5F007707-2162-4529-B6B1-BEDE841E7609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9">
              <a:extLst>
                <a:ext uri="{FF2B5EF4-FFF2-40B4-BE49-F238E27FC236}">
                  <a16:creationId xmlns:a16="http://schemas.microsoft.com/office/drawing/2014/main" id="{7DB36A0B-4447-4E1E-8A26-C0DFE8A061E6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DFEF3C34-2150-4A00-B545-4042AE732EF9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153297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57E97BC-2CC0-455E-BBA9-AA755A981BD0}"/>
              </a:ext>
            </a:extLst>
          </p:cNvPr>
          <p:cNvSpPr/>
          <p:nvPr/>
        </p:nvSpPr>
        <p:spPr>
          <a:xfrm>
            <a:off x="4057651" y="2020889"/>
            <a:ext cx="1900238" cy="473075"/>
          </a:xfrm>
          <a:custGeom>
            <a:avLst/>
            <a:gdLst>
              <a:gd name="connsiteX0" fmla="*/ 1459706 w 1900238"/>
              <a:gd name="connsiteY0" fmla="*/ 257175 h 471488"/>
              <a:gd name="connsiteX1" fmla="*/ 1257300 w 1900238"/>
              <a:gd name="connsiteY1" fmla="*/ 300038 h 471488"/>
              <a:gd name="connsiteX2" fmla="*/ 978694 w 1900238"/>
              <a:gd name="connsiteY2" fmla="*/ 354807 h 471488"/>
              <a:gd name="connsiteX3" fmla="*/ 778669 w 1900238"/>
              <a:gd name="connsiteY3" fmla="*/ 402432 h 471488"/>
              <a:gd name="connsiteX4" fmla="*/ 652463 w 1900238"/>
              <a:gd name="connsiteY4" fmla="*/ 433388 h 471488"/>
              <a:gd name="connsiteX5" fmla="*/ 521494 w 1900238"/>
              <a:gd name="connsiteY5" fmla="*/ 459582 h 471488"/>
              <a:gd name="connsiteX6" fmla="*/ 438150 w 1900238"/>
              <a:gd name="connsiteY6" fmla="*/ 469107 h 471488"/>
              <a:gd name="connsiteX7" fmla="*/ 440531 w 1900238"/>
              <a:gd name="connsiteY7" fmla="*/ 469107 h 471488"/>
              <a:gd name="connsiteX8" fmla="*/ 390525 w 1900238"/>
              <a:gd name="connsiteY8" fmla="*/ 471488 h 471488"/>
              <a:gd name="connsiteX9" fmla="*/ 359569 w 1900238"/>
              <a:gd name="connsiteY9" fmla="*/ 466725 h 471488"/>
              <a:gd name="connsiteX10" fmla="*/ 321469 w 1900238"/>
              <a:gd name="connsiteY10" fmla="*/ 454819 h 471488"/>
              <a:gd name="connsiteX11" fmla="*/ 259556 w 1900238"/>
              <a:gd name="connsiteY11" fmla="*/ 426244 h 471488"/>
              <a:gd name="connsiteX12" fmla="*/ 178594 w 1900238"/>
              <a:gd name="connsiteY12" fmla="*/ 373857 h 471488"/>
              <a:gd name="connsiteX13" fmla="*/ 119063 w 1900238"/>
              <a:gd name="connsiteY13" fmla="*/ 326232 h 471488"/>
              <a:gd name="connsiteX14" fmla="*/ 83344 w 1900238"/>
              <a:gd name="connsiteY14" fmla="*/ 292894 h 471488"/>
              <a:gd name="connsiteX15" fmla="*/ 64294 w 1900238"/>
              <a:gd name="connsiteY15" fmla="*/ 271463 h 471488"/>
              <a:gd name="connsiteX16" fmla="*/ 40481 w 1900238"/>
              <a:gd name="connsiteY16" fmla="*/ 242888 h 471488"/>
              <a:gd name="connsiteX17" fmla="*/ 21431 w 1900238"/>
              <a:gd name="connsiteY17" fmla="*/ 211932 h 471488"/>
              <a:gd name="connsiteX18" fmla="*/ 4763 w 1900238"/>
              <a:gd name="connsiteY18" fmla="*/ 178594 h 471488"/>
              <a:gd name="connsiteX19" fmla="*/ 0 w 1900238"/>
              <a:gd name="connsiteY19" fmla="*/ 157163 h 471488"/>
              <a:gd name="connsiteX20" fmla="*/ 4763 w 1900238"/>
              <a:gd name="connsiteY20" fmla="*/ 142875 h 471488"/>
              <a:gd name="connsiteX21" fmla="*/ 23813 w 1900238"/>
              <a:gd name="connsiteY21" fmla="*/ 138113 h 471488"/>
              <a:gd name="connsiteX22" fmla="*/ 54769 w 1900238"/>
              <a:gd name="connsiteY22" fmla="*/ 140494 h 471488"/>
              <a:gd name="connsiteX23" fmla="*/ 92869 w 1900238"/>
              <a:gd name="connsiteY23" fmla="*/ 154782 h 471488"/>
              <a:gd name="connsiteX24" fmla="*/ 130969 w 1900238"/>
              <a:gd name="connsiteY24" fmla="*/ 173832 h 471488"/>
              <a:gd name="connsiteX25" fmla="*/ 183356 w 1900238"/>
              <a:gd name="connsiteY25" fmla="*/ 200025 h 471488"/>
              <a:gd name="connsiteX26" fmla="*/ 233363 w 1900238"/>
              <a:gd name="connsiteY26" fmla="*/ 221457 h 471488"/>
              <a:gd name="connsiteX27" fmla="*/ 290513 w 1900238"/>
              <a:gd name="connsiteY27" fmla="*/ 238125 h 471488"/>
              <a:gd name="connsiteX28" fmla="*/ 340519 w 1900238"/>
              <a:gd name="connsiteY28" fmla="*/ 247650 h 471488"/>
              <a:gd name="connsiteX29" fmla="*/ 397669 w 1900238"/>
              <a:gd name="connsiteY29" fmla="*/ 252413 h 471488"/>
              <a:gd name="connsiteX30" fmla="*/ 481013 w 1900238"/>
              <a:gd name="connsiteY30" fmla="*/ 254794 h 471488"/>
              <a:gd name="connsiteX31" fmla="*/ 576263 w 1900238"/>
              <a:gd name="connsiteY31" fmla="*/ 245269 h 471488"/>
              <a:gd name="connsiteX32" fmla="*/ 804863 w 1900238"/>
              <a:gd name="connsiteY32" fmla="*/ 214313 h 471488"/>
              <a:gd name="connsiteX33" fmla="*/ 1107281 w 1900238"/>
              <a:gd name="connsiteY33" fmla="*/ 152400 h 471488"/>
              <a:gd name="connsiteX34" fmla="*/ 1254919 w 1900238"/>
              <a:gd name="connsiteY34" fmla="*/ 123825 h 471488"/>
              <a:gd name="connsiteX35" fmla="*/ 1345406 w 1900238"/>
              <a:gd name="connsiteY35" fmla="*/ 102394 h 471488"/>
              <a:gd name="connsiteX36" fmla="*/ 1464469 w 1900238"/>
              <a:gd name="connsiteY36" fmla="*/ 64294 h 471488"/>
              <a:gd name="connsiteX37" fmla="*/ 1540669 w 1900238"/>
              <a:gd name="connsiteY37" fmla="*/ 33338 h 471488"/>
              <a:gd name="connsiteX38" fmla="*/ 1600200 w 1900238"/>
              <a:gd name="connsiteY38" fmla="*/ 4763 h 471488"/>
              <a:gd name="connsiteX39" fmla="*/ 1626394 w 1900238"/>
              <a:gd name="connsiteY39" fmla="*/ 0 h 471488"/>
              <a:gd name="connsiteX40" fmla="*/ 1671638 w 1900238"/>
              <a:gd name="connsiteY40" fmla="*/ 2382 h 471488"/>
              <a:gd name="connsiteX41" fmla="*/ 1724025 w 1900238"/>
              <a:gd name="connsiteY41" fmla="*/ 9525 h 471488"/>
              <a:gd name="connsiteX42" fmla="*/ 1759744 w 1900238"/>
              <a:gd name="connsiteY42" fmla="*/ 21432 h 471488"/>
              <a:gd name="connsiteX43" fmla="*/ 1797844 w 1900238"/>
              <a:gd name="connsiteY43" fmla="*/ 35719 h 471488"/>
              <a:gd name="connsiteX44" fmla="*/ 1821656 w 1900238"/>
              <a:gd name="connsiteY44" fmla="*/ 47625 h 471488"/>
              <a:gd name="connsiteX45" fmla="*/ 1845469 w 1900238"/>
              <a:gd name="connsiteY45" fmla="*/ 61913 h 471488"/>
              <a:gd name="connsiteX46" fmla="*/ 1871663 w 1900238"/>
              <a:gd name="connsiteY46" fmla="*/ 80963 h 471488"/>
              <a:gd name="connsiteX47" fmla="*/ 1883569 w 1900238"/>
              <a:gd name="connsiteY47" fmla="*/ 95250 h 471488"/>
              <a:gd name="connsiteX48" fmla="*/ 1895475 w 1900238"/>
              <a:gd name="connsiteY48" fmla="*/ 114300 h 471488"/>
              <a:gd name="connsiteX49" fmla="*/ 1900238 w 1900238"/>
              <a:gd name="connsiteY49" fmla="*/ 130969 h 471488"/>
              <a:gd name="connsiteX50" fmla="*/ 1895475 w 1900238"/>
              <a:gd name="connsiteY50" fmla="*/ 154782 h 471488"/>
              <a:gd name="connsiteX51" fmla="*/ 1881188 w 1900238"/>
              <a:gd name="connsiteY51" fmla="*/ 176213 h 471488"/>
              <a:gd name="connsiteX52" fmla="*/ 1869281 w 1900238"/>
              <a:gd name="connsiteY52" fmla="*/ 192882 h 471488"/>
              <a:gd name="connsiteX53" fmla="*/ 1850231 w 1900238"/>
              <a:gd name="connsiteY53" fmla="*/ 204788 h 471488"/>
              <a:gd name="connsiteX54" fmla="*/ 1459706 w 1900238"/>
              <a:gd name="connsiteY54" fmla="*/ 25717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00238" h="471488">
                <a:moveTo>
                  <a:pt x="1459706" y="257175"/>
                </a:moveTo>
                <a:lnTo>
                  <a:pt x="1257300" y="300038"/>
                </a:lnTo>
                <a:lnTo>
                  <a:pt x="978694" y="354807"/>
                </a:lnTo>
                <a:lnTo>
                  <a:pt x="778669" y="402432"/>
                </a:lnTo>
                <a:lnTo>
                  <a:pt x="652463" y="433388"/>
                </a:lnTo>
                <a:lnTo>
                  <a:pt x="521494" y="459582"/>
                </a:lnTo>
                <a:lnTo>
                  <a:pt x="438150" y="469107"/>
                </a:lnTo>
                <a:cubicBezTo>
                  <a:pt x="437362" y="469200"/>
                  <a:pt x="439737" y="469107"/>
                  <a:pt x="440531" y="469107"/>
                </a:cubicBezTo>
                <a:lnTo>
                  <a:pt x="390525" y="471488"/>
                </a:lnTo>
                <a:lnTo>
                  <a:pt x="359569" y="466725"/>
                </a:lnTo>
                <a:lnTo>
                  <a:pt x="321469" y="454819"/>
                </a:lnTo>
                <a:lnTo>
                  <a:pt x="259556" y="426244"/>
                </a:lnTo>
                <a:lnTo>
                  <a:pt x="178594" y="373857"/>
                </a:lnTo>
                <a:lnTo>
                  <a:pt x="119063" y="326232"/>
                </a:lnTo>
                <a:lnTo>
                  <a:pt x="83344" y="292894"/>
                </a:lnTo>
                <a:lnTo>
                  <a:pt x="64294" y="271463"/>
                </a:lnTo>
                <a:lnTo>
                  <a:pt x="40481" y="242888"/>
                </a:lnTo>
                <a:lnTo>
                  <a:pt x="21431" y="211932"/>
                </a:lnTo>
                <a:lnTo>
                  <a:pt x="4763" y="178594"/>
                </a:lnTo>
                <a:lnTo>
                  <a:pt x="0" y="157163"/>
                </a:lnTo>
                <a:lnTo>
                  <a:pt x="4763" y="142875"/>
                </a:lnTo>
                <a:lnTo>
                  <a:pt x="23813" y="138113"/>
                </a:lnTo>
                <a:lnTo>
                  <a:pt x="54769" y="140494"/>
                </a:lnTo>
                <a:lnTo>
                  <a:pt x="92869" y="154782"/>
                </a:lnTo>
                <a:lnTo>
                  <a:pt x="130969" y="173832"/>
                </a:lnTo>
                <a:lnTo>
                  <a:pt x="183356" y="200025"/>
                </a:lnTo>
                <a:lnTo>
                  <a:pt x="233363" y="221457"/>
                </a:lnTo>
                <a:lnTo>
                  <a:pt x="290513" y="238125"/>
                </a:lnTo>
                <a:lnTo>
                  <a:pt x="340519" y="247650"/>
                </a:lnTo>
                <a:lnTo>
                  <a:pt x="397669" y="252413"/>
                </a:lnTo>
                <a:lnTo>
                  <a:pt x="481013" y="254794"/>
                </a:lnTo>
                <a:lnTo>
                  <a:pt x="576263" y="245269"/>
                </a:lnTo>
                <a:lnTo>
                  <a:pt x="804863" y="214313"/>
                </a:lnTo>
                <a:lnTo>
                  <a:pt x="1107281" y="152400"/>
                </a:lnTo>
                <a:lnTo>
                  <a:pt x="1254919" y="123825"/>
                </a:lnTo>
                <a:lnTo>
                  <a:pt x="1345406" y="102394"/>
                </a:lnTo>
                <a:lnTo>
                  <a:pt x="1464469" y="64294"/>
                </a:lnTo>
                <a:lnTo>
                  <a:pt x="1540669" y="33338"/>
                </a:lnTo>
                <a:lnTo>
                  <a:pt x="1600200" y="4763"/>
                </a:lnTo>
                <a:lnTo>
                  <a:pt x="1626394" y="0"/>
                </a:lnTo>
                <a:lnTo>
                  <a:pt x="1671638" y="2382"/>
                </a:lnTo>
                <a:lnTo>
                  <a:pt x="1724025" y="9525"/>
                </a:lnTo>
                <a:lnTo>
                  <a:pt x="1759744" y="21432"/>
                </a:lnTo>
                <a:lnTo>
                  <a:pt x="1797844" y="35719"/>
                </a:lnTo>
                <a:lnTo>
                  <a:pt x="1821656" y="47625"/>
                </a:lnTo>
                <a:lnTo>
                  <a:pt x="1845469" y="61913"/>
                </a:lnTo>
                <a:lnTo>
                  <a:pt x="1871663" y="80963"/>
                </a:lnTo>
                <a:lnTo>
                  <a:pt x="1883569" y="95250"/>
                </a:lnTo>
                <a:lnTo>
                  <a:pt x="1895475" y="114300"/>
                </a:lnTo>
                <a:lnTo>
                  <a:pt x="1900238" y="130969"/>
                </a:lnTo>
                <a:lnTo>
                  <a:pt x="1895475" y="154782"/>
                </a:lnTo>
                <a:lnTo>
                  <a:pt x="1881188" y="176213"/>
                </a:lnTo>
                <a:lnTo>
                  <a:pt x="1869281" y="192882"/>
                </a:lnTo>
                <a:lnTo>
                  <a:pt x="1850231" y="204788"/>
                </a:lnTo>
                <a:lnTo>
                  <a:pt x="145970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102F97A-3599-4D9B-B997-E05626554F1A}"/>
              </a:ext>
            </a:extLst>
          </p:cNvPr>
          <p:cNvSpPr/>
          <p:nvPr/>
        </p:nvSpPr>
        <p:spPr>
          <a:xfrm>
            <a:off x="4465638" y="4321176"/>
            <a:ext cx="3217862" cy="449263"/>
          </a:xfrm>
          <a:custGeom>
            <a:avLst/>
            <a:gdLst>
              <a:gd name="connsiteX0" fmla="*/ 2217287 w 3218899"/>
              <a:gd name="connsiteY0" fmla="*/ 274849 h 449272"/>
              <a:gd name="connsiteX1" fmla="*/ 1680804 w 3218899"/>
              <a:gd name="connsiteY1" fmla="*/ 317133 h 449272"/>
              <a:gd name="connsiteX2" fmla="*/ 1543380 w 3218899"/>
              <a:gd name="connsiteY2" fmla="*/ 330347 h 449272"/>
              <a:gd name="connsiteX3" fmla="*/ 1305530 w 3218899"/>
              <a:gd name="connsiteY3" fmla="*/ 354132 h 449272"/>
              <a:gd name="connsiteX4" fmla="*/ 977826 w 3218899"/>
              <a:gd name="connsiteY4" fmla="*/ 391131 h 449272"/>
              <a:gd name="connsiteX5" fmla="*/ 742619 w 3218899"/>
              <a:gd name="connsiteY5" fmla="*/ 417559 h 449272"/>
              <a:gd name="connsiteX6" fmla="*/ 562911 w 3218899"/>
              <a:gd name="connsiteY6" fmla="*/ 446629 h 449272"/>
              <a:gd name="connsiteX7" fmla="*/ 523269 w 3218899"/>
              <a:gd name="connsiteY7" fmla="*/ 449272 h 449272"/>
              <a:gd name="connsiteX8" fmla="*/ 467771 w 3218899"/>
              <a:gd name="connsiteY8" fmla="*/ 443987 h 449272"/>
              <a:gd name="connsiteX9" fmla="*/ 414915 w 3218899"/>
              <a:gd name="connsiteY9" fmla="*/ 436058 h 449272"/>
              <a:gd name="connsiteX10" fmla="*/ 380559 w 3218899"/>
              <a:gd name="connsiteY10" fmla="*/ 425487 h 449272"/>
              <a:gd name="connsiteX11" fmla="*/ 343560 w 3218899"/>
              <a:gd name="connsiteY11" fmla="*/ 409630 h 449272"/>
              <a:gd name="connsiteX12" fmla="*/ 298633 w 3218899"/>
              <a:gd name="connsiteY12" fmla="*/ 385846 h 449272"/>
              <a:gd name="connsiteX13" fmla="*/ 240492 w 3218899"/>
              <a:gd name="connsiteY13" fmla="*/ 348847 h 449272"/>
              <a:gd name="connsiteX14" fmla="*/ 182351 w 3218899"/>
              <a:gd name="connsiteY14" fmla="*/ 311848 h 449272"/>
              <a:gd name="connsiteX15" fmla="*/ 121567 w 3218899"/>
              <a:gd name="connsiteY15" fmla="*/ 261635 h 449272"/>
              <a:gd name="connsiteX16" fmla="*/ 71355 w 3218899"/>
              <a:gd name="connsiteY16" fmla="*/ 214065 h 449272"/>
              <a:gd name="connsiteX17" fmla="*/ 36998 w 3218899"/>
              <a:gd name="connsiteY17" fmla="*/ 171781 h 449272"/>
              <a:gd name="connsiteX18" fmla="*/ 15856 w 3218899"/>
              <a:gd name="connsiteY18" fmla="*/ 145353 h 449272"/>
              <a:gd name="connsiteX19" fmla="*/ 2642 w 3218899"/>
              <a:gd name="connsiteY19" fmla="*/ 118925 h 449272"/>
              <a:gd name="connsiteX20" fmla="*/ 0 w 3218899"/>
              <a:gd name="connsiteY20" fmla="*/ 97783 h 449272"/>
              <a:gd name="connsiteX21" fmla="*/ 0 w 3218899"/>
              <a:gd name="connsiteY21" fmla="*/ 87212 h 449272"/>
              <a:gd name="connsiteX22" fmla="*/ 5285 w 3218899"/>
              <a:gd name="connsiteY22" fmla="*/ 79284 h 449272"/>
              <a:gd name="connsiteX23" fmla="*/ 23785 w 3218899"/>
              <a:gd name="connsiteY23" fmla="*/ 73998 h 449272"/>
              <a:gd name="connsiteX24" fmla="*/ 55498 w 3218899"/>
              <a:gd name="connsiteY24" fmla="*/ 81926 h 449272"/>
              <a:gd name="connsiteX25" fmla="*/ 97782 w 3218899"/>
              <a:gd name="connsiteY25" fmla="*/ 110997 h 449272"/>
              <a:gd name="connsiteX26" fmla="*/ 142709 w 3218899"/>
              <a:gd name="connsiteY26" fmla="*/ 140067 h 449272"/>
              <a:gd name="connsiteX27" fmla="*/ 200850 w 3218899"/>
              <a:gd name="connsiteY27" fmla="*/ 169138 h 449272"/>
              <a:gd name="connsiteX28" fmla="*/ 266920 w 3218899"/>
              <a:gd name="connsiteY28" fmla="*/ 198209 h 449272"/>
              <a:gd name="connsiteX29" fmla="*/ 351489 w 3218899"/>
              <a:gd name="connsiteY29" fmla="*/ 224636 h 449272"/>
              <a:gd name="connsiteX30" fmla="*/ 449271 w 3218899"/>
              <a:gd name="connsiteY30" fmla="*/ 243136 h 449272"/>
              <a:gd name="connsiteX31" fmla="*/ 517983 w 3218899"/>
              <a:gd name="connsiteY31" fmla="*/ 248421 h 449272"/>
              <a:gd name="connsiteX32" fmla="*/ 591981 w 3218899"/>
              <a:gd name="connsiteY32" fmla="*/ 248421 h 449272"/>
              <a:gd name="connsiteX33" fmla="*/ 811331 w 3218899"/>
              <a:gd name="connsiteY33" fmla="*/ 240493 h 449272"/>
              <a:gd name="connsiteX34" fmla="*/ 1310816 w 3218899"/>
              <a:gd name="connsiteY34" fmla="*/ 203494 h 449272"/>
              <a:gd name="connsiteX35" fmla="*/ 1762730 w 3218899"/>
              <a:gd name="connsiteY35" fmla="*/ 163852 h 449272"/>
              <a:gd name="connsiteX36" fmla="*/ 2111577 w 3218899"/>
              <a:gd name="connsiteY36" fmla="*/ 134782 h 449272"/>
              <a:gd name="connsiteX37" fmla="*/ 2592561 w 3218899"/>
              <a:gd name="connsiteY37" fmla="*/ 89855 h 449272"/>
              <a:gd name="connsiteX38" fmla="*/ 2632203 w 3218899"/>
              <a:gd name="connsiteY38" fmla="*/ 84569 h 449272"/>
              <a:gd name="connsiteX39" fmla="*/ 2740557 w 3218899"/>
              <a:gd name="connsiteY39" fmla="*/ 47570 h 449272"/>
              <a:gd name="connsiteX40" fmla="*/ 2851553 w 3218899"/>
              <a:gd name="connsiteY40" fmla="*/ 0 h 449272"/>
              <a:gd name="connsiteX41" fmla="*/ 2867410 w 3218899"/>
              <a:gd name="connsiteY41" fmla="*/ 0 h 449272"/>
              <a:gd name="connsiteX42" fmla="*/ 2941408 w 3218899"/>
              <a:gd name="connsiteY42" fmla="*/ 21143 h 449272"/>
              <a:gd name="connsiteX43" fmla="*/ 3062975 w 3218899"/>
              <a:gd name="connsiteY43" fmla="*/ 58141 h 449272"/>
              <a:gd name="connsiteX44" fmla="*/ 3123759 w 3218899"/>
              <a:gd name="connsiteY44" fmla="*/ 84569 h 449272"/>
              <a:gd name="connsiteX45" fmla="*/ 3160758 w 3218899"/>
              <a:gd name="connsiteY45" fmla="*/ 105711 h 449272"/>
              <a:gd name="connsiteX46" fmla="*/ 3181900 w 3218899"/>
              <a:gd name="connsiteY46" fmla="*/ 121568 h 449272"/>
              <a:gd name="connsiteX47" fmla="*/ 3197757 w 3218899"/>
              <a:gd name="connsiteY47" fmla="*/ 147996 h 449272"/>
              <a:gd name="connsiteX48" fmla="*/ 3208328 w 3218899"/>
              <a:gd name="connsiteY48" fmla="*/ 171781 h 449272"/>
              <a:gd name="connsiteX49" fmla="*/ 3216256 w 3218899"/>
              <a:gd name="connsiteY49" fmla="*/ 190280 h 449272"/>
              <a:gd name="connsiteX50" fmla="*/ 3218899 w 3218899"/>
              <a:gd name="connsiteY50" fmla="*/ 216708 h 449272"/>
              <a:gd name="connsiteX51" fmla="*/ 3205685 w 3218899"/>
              <a:gd name="connsiteY51" fmla="*/ 248421 h 449272"/>
              <a:gd name="connsiteX52" fmla="*/ 3187186 w 3218899"/>
              <a:gd name="connsiteY52" fmla="*/ 274849 h 449272"/>
              <a:gd name="connsiteX53" fmla="*/ 3150187 w 3218899"/>
              <a:gd name="connsiteY53" fmla="*/ 290706 h 449272"/>
              <a:gd name="connsiteX54" fmla="*/ 3073546 w 3218899"/>
              <a:gd name="connsiteY54" fmla="*/ 301277 h 449272"/>
              <a:gd name="connsiteX55" fmla="*/ 2920266 w 3218899"/>
              <a:gd name="connsiteY55" fmla="*/ 288063 h 449272"/>
              <a:gd name="connsiteX56" fmla="*/ 2698272 w 3218899"/>
              <a:gd name="connsiteY56" fmla="*/ 269563 h 449272"/>
              <a:gd name="connsiteX57" fmla="*/ 2410210 w 3218899"/>
              <a:gd name="connsiteY57" fmla="*/ 264278 h 449272"/>
              <a:gd name="connsiteX58" fmla="*/ 2217287 w 3218899"/>
              <a:gd name="connsiteY58" fmla="*/ 274849 h 449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218899" h="449272">
                <a:moveTo>
                  <a:pt x="2217287" y="274849"/>
                </a:moveTo>
                <a:lnTo>
                  <a:pt x="1680804" y="317133"/>
                </a:lnTo>
                <a:lnTo>
                  <a:pt x="1543380" y="330347"/>
                </a:lnTo>
                <a:lnTo>
                  <a:pt x="1305530" y="354132"/>
                </a:lnTo>
                <a:lnTo>
                  <a:pt x="977826" y="391131"/>
                </a:lnTo>
                <a:lnTo>
                  <a:pt x="742619" y="417559"/>
                </a:lnTo>
                <a:lnTo>
                  <a:pt x="562911" y="446629"/>
                </a:lnTo>
                <a:lnTo>
                  <a:pt x="523269" y="449272"/>
                </a:lnTo>
                <a:lnTo>
                  <a:pt x="467771" y="443987"/>
                </a:lnTo>
                <a:lnTo>
                  <a:pt x="414915" y="436058"/>
                </a:lnTo>
                <a:lnTo>
                  <a:pt x="380559" y="425487"/>
                </a:lnTo>
                <a:lnTo>
                  <a:pt x="343560" y="409630"/>
                </a:lnTo>
                <a:lnTo>
                  <a:pt x="298633" y="385846"/>
                </a:lnTo>
                <a:lnTo>
                  <a:pt x="240492" y="348847"/>
                </a:lnTo>
                <a:lnTo>
                  <a:pt x="182351" y="311848"/>
                </a:lnTo>
                <a:lnTo>
                  <a:pt x="121567" y="261635"/>
                </a:lnTo>
                <a:lnTo>
                  <a:pt x="71355" y="214065"/>
                </a:lnTo>
                <a:lnTo>
                  <a:pt x="36998" y="171781"/>
                </a:lnTo>
                <a:lnTo>
                  <a:pt x="15856" y="145353"/>
                </a:lnTo>
                <a:lnTo>
                  <a:pt x="2642" y="118925"/>
                </a:lnTo>
                <a:lnTo>
                  <a:pt x="0" y="97783"/>
                </a:lnTo>
                <a:lnTo>
                  <a:pt x="0" y="87212"/>
                </a:lnTo>
                <a:lnTo>
                  <a:pt x="5285" y="79284"/>
                </a:lnTo>
                <a:lnTo>
                  <a:pt x="23785" y="73998"/>
                </a:lnTo>
                <a:lnTo>
                  <a:pt x="55498" y="81926"/>
                </a:lnTo>
                <a:lnTo>
                  <a:pt x="97782" y="110997"/>
                </a:lnTo>
                <a:lnTo>
                  <a:pt x="142709" y="140067"/>
                </a:lnTo>
                <a:lnTo>
                  <a:pt x="200850" y="169138"/>
                </a:lnTo>
                <a:lnTo>
                  <a:pt x="266920" y="198209"/>
                </a:lnTo>
                <a:lnTo>
                  <a:pt x="351489" y="224636"/>
                </a:lnTo>
                <a:lnTo>
                  <a:pt x="449271" y="243136"/>
                </a:lnTo>
                <a:lnTo>
                  <a:pt x="517983" y="248421"/>
                </a:lnTo>
                <a:lnTo>
                  <a:pt x="591981" y="248421"/>
                </a:lnTo>
                <a:lnTo>
                  <a:pt x="811331" y="240493"/>
                </a:lnTo>
                <a:lnTo>
                  <a:pt x="1310816" y="203494"/>
                </a:lnTo>
                <a:lnTo>
                  <a:pt x="1762730" y="163852"/>
                </a:lnTo>
                <a:lnTo>
                  <a:pt x="2111577" y="134782"/>
                </a:lnTo>
                <a:lnTo>
                  <a:pt x="2592561" y="89855"/>
                </a:lnTo>
                <a:lnTo>
                  <a:pt x="2632203" y="84569"/>
                </a:lnTo>
                <a:lnTo>
                  <a:pt x="2740557" y="47570"/>
                </a:lnTo>
                <a:lnTo>
                  <a:pt x="2851553" y="0"/>
                </a:lnTo>
                <a:lnTo>
                  <a:pt x="2867410" y="0"/>
                </a:lnTo>
                <a:lnTo>
                  <a:pt x="2941408" y="21143"/>
                </a:lnTo>
                <a:lnTo>
                  <a:pt x="3062975" y="58141"/>
                </a:lnTo>
                <a:lnTo>
                  <a:pt x="3123759" y="84569"/>
                </a:lnTo>
                <a:lnTo>
                  <a:pt x="3160758" y="105711"/>
                </a:lnTo>
                <a:lnTo>
                  <a:pt x="3181900" y="121568"/>
                </a:lnTo>
                <a:lnTo>
                  <a:pt x="3197757" y="147996"/>
                </a:lnTo>
                <a:lnTo>
                  <a:pt x="3208328" y="171781"/>
                </a:lnTo>
                <a:lnTo>
                  <a:pt x="3216256" y="190280"/>
                </a:lnTo>
                <a:lnTo>
                  <a:pt x="3218899" y="216708"/>
                </a:lnTo>
                <a:lnTo>
                  <a:pt x="3205685" y="248421"/>
                </a:lnTo>
                <a:lnTo>
                  <a:pt x="3187186" y="274849"/>
                </a:lnTo>
                <a:lnTo>
                  <a:pt x="3150187" y="290706"/>
                </a:lnTo>
                <a:lnTo>
                  <a:pt x="3073546" y="301277"/>
                </a:lnTo>
                <a:lnTo>
                  <a:pt x="2920266" y="288063"/>
                </a:lnTo>
                <a:lnTo>
                  <a:pt x="2698272" y="269563"/>
                </a:lnTo>
                <a:lnTo>
                  <a:pt x="2410210" y="264278"/>
                </a:lnTo>
                <a:lnTo>
                  <a:pt x="2217287" y="27484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FCE128B-7F2C-48DA-95F1-7C5DACEF21AB}"/>
              </a:ext>
            </a:extLst>
          </p:cNvPr>
          <p:cNvSpPr/>
          <p:nvPr/>
        </p:nvSpPr>
        <p:spPr>
          <a:xfrm>
            <a:off x="4122739" y="4943476"/>
            <a:ext cx="1258887" cy="900113"/>
          </a:xfrm>
          <a:custGeom>
            <a:avLst/>
            <a:gdLst>
              <a:gd name="connsiteX0" fmla="*/ 781050 w 1259681"/>
              <a:gd name="connsiteY0" fmla="*/ 552450 h 900113"/>
              <a:gd name="connsiteX1" fmla="*/ 566737 w 1259681"/>
              <a:gd name="connsiteY1" fmla="*/ 664369 h 900113"/>
              <a:gd name="connsiteX2" fmla="*/ 350044 w 1259681"/>
              <a:gd name="connsiteY2" fmla="*/ 762000 h 900113"/>
              <a:gd name="connsiteX3" fmla="*/ 76200 w 1259681"/>
              <a:gd name="connsiteY3" fmla="*/ 876300 h 900113"/>
              <a:gd name="connsiteX4" fmla="*/ 40481 w 1259681"/>
              <a:gd name="connsiteY4" fmla="*/ 892969 h 900113"/>
              <a:gd name="connsiteX5" fmla="*/ 16669 w 1259681"/>
              <a:gd name="connsiteY5" fmla="*/ 900113 h 900113"/>
              <a:gd name="connsiteX6" fmla="*/ 4762 w 1259681"/>
              <a:gd name="connsiteY6" fmla="*/ 897731 h 900113"/>
              <a:gd name="connsiteX7" fmla="*/ 0 w 1259681"/>
              <a:gd name="connsiteY7" fmla="*/ 888206 h 900113"/>
              <a:gd name="connsiteX8" fmla="*/ 7144 w 1259681"/>
              <a:gd name="connsiteY8" fmla="*/ 871538 h 900113"/>
              <a:gd name="connsiteX9" fmla="*/ 40481 w 1259681"/>
              <a:gd name="connsiteY9" fmla="*/ 833438 h 900113"/>
              <a:gd name="connsiteX10" fmla="*/ 57150 w 1259681"/>
              <a:gd name="connsiteY10" fmla="*/ 819150 h 900113"/>
              <a:gd name="connsiteX11" fmla="*/ 188119 w 1259681"/>
              <a:gd name="connsiteY11" fmla="*/ 733425 h 900113"/>
              <a:gd name="connsiteX12" fmla="*/ 316706 w 1259681"/>
              <a:gd name="connsiteY12" fmla="*/ 645319 h 900113"/>
              <a:gd name="connsiteX13" fmla="*/ 464344 w 1259681"/>
              <a:gd name="connsiteY13" fmla="*/ 531019 h 900113"/>
              <a:gd name="connsiteX14" fmla="*/ 585787 w 1259681"/>
              <a:gd name="connsiteY14" fmla="*/ 431006 h 900113"/>
              <a:gd name="connsiteX15" fmla="*/ 707231 w 1259681"/>
              <a:gd name="connsiteY15" fmla="*/ 326231 h 900113"/>
              <a:gd name="connsiteX16" fmla="*/ 769144 w 1259681"/>
              <a:gd name="connsiteY16" fmla="*/ 269081 h 900113"/>
              <a:gd name="connsiteX17" fmla="*/ 795337 w 1259681"/>
              <a:gd name="connsiteY17" fmla="*/ 238125 h 900113"/>
              <a:gd name="connsiteX18" fmla="*/ 821531 w 1259681"/>
              <a:gd name="connsiteY18" fmla="*/ 195263 h 900113"/>
              <a:gd name="connsiteX19" fmla="*/ 833437 w 1259681"/>
              <a:gd name="connsiteY19" fmla="*/ 169069 h 900113"/>
              <a:gd name="connsiteX20" fmla="*/ 835819 w 1259681"/>
              <a:gd name="connsiteY20" fmla="*/ 138113 h 900113"/>
              <a:gd name="connsiteX21" fmla="*/ 831056 w 1259681"/>
              <a:gd name="connsiteY21" fmla="*/ 116681 h 900113"/>
              <a:gd name="connsiteX22" fmla="*/ 816769 w 1259681"/>
              <a:gd name="connsiteY22" fmla="*/ 100013 h 900113"/>
              <a:gd name="connsiteX23" fmla="*/ 790575 w 1259681"/>
              <a:gd name="connsiteY23" fmla="*/ 78581 h 900113"/>
              <a:gd name="connsiteX24" fmla="*/ 762000 w 1259681"/>
              <a:gd name="connsiteY24" fmla="*/ 57150 h 900113"/>
              <a:gd name="connsiteX25" fmla="*/ 747712 w 1259681"/>
              <a:gd name="connsiteY25" fmla="*/ 42863 h 900113"/>
              <a:gd name="connsiteX26" fmla="*/ 742950 w 1259681"/>
              <a:gd name="connsiteY26" fmla="*/ 33338 h 900113"/>
              <a:gd name="connsiteX27" fmla="*/ 740569 w 1259681"/>
              <a:gd name="connsiteY27" fmla="*/ 21431 h 900113"/>
              <a:gd name="connsiteX28" fmla="*/ 742950 w 1259681"/>
              <a:gd name="connsiteY28" fmla="*/ 11906 h 900113"/>
              <a:gd name="connsiteX29" fmla="*/ 752475 w 1259681"/>
              <a:gd name="connsiteY29" fmla="*/ 4763 h 900113"/>
              <a:gd name="connsiteX30" fmla="*/ 781050 w 1259681"/>
              <a:gd name="connsiteY30" fmla="*/ 0 h 900113"/>
              <a:gd name="connsiteX31" fmla="*/ 831056 w 1259681"/>
              <a:gd name="connsiteY31" fmla="*/ 4763 h 900113"/>
              <a:gd name="connsiteX32" fmla="*/ 871537 w 1259681"/>
              <a:gd name="connsiteY32" fmla="*/ 14288 h 900113"/>
              <a:gd name="connsiteX33" fmla="*/ 907256 w 1259681"/>
              <a:gd name="connsiteY33" fmla="*/ 21431 h 900113"/>
              <a:gd name="connsiteX34" fmla="*/ 969169 w 1259681"/>
              <a:gd name="connsiteY34" fmla="*/ 45244 h 900113"/>
              <a:gd name="connsiteX35" fmla="*/ 1016794 w 1259681"/>
              <a:gd name="connsiteY35" fmla="*/ 69056 h 900113"/>
              <a:gd name="connsiteX36" fmla="*/ 1083469 w 1259681"/>
              <a:gd name="connsiteY36" fmla="*/ 109538 h 900113"/>
              <a:gd name="connsiteX37" fmla="*/ 1152525 w 1259681"/>
              <a:gd name="connsiteY37" fmla="*/ 157163 h 900113"/>
              <a:gd name="connsiteX38" fmla="*/ 1209675 w 1259681"/>
              <a:gd name="connsiteY38" fmla="*/ 202406 h 900113"/>
              <a:gd name="connsiteX39" fmla="*/ 1240631 w 1259681"/>
              <a:gd name="connsiteY39" fmla="*/ 233363 h 900113"/>
              <a:gd name="connsiteX40" fmla="*/ 1259681 w 1259681"/>
              <a:gd name="connsiteY40" fmla="*/ 264319 h 900113"/>
              <a:gd name="connsiteX41" fmla="*/ 1259681 w 1259681"/>
              <a:gd name="connsiteY41" fmla="*/ 278606 h 900113"/>
              <a:gd name="connsiteX42" fmla="*/ 1252537 w 1259681"/>
              <a:gd name="connsiteY42" fmla="*/ 302419 h 900113"/>
              <a:gd name="connsiteX43" fmla="*/ 1235869 w 1259681"/>
              <a:gd name="connsiteY43" fmla="*/ 321469 h 900113"/>
              <a:gd name="connsiteX44" fmla="*/ 1185862 w 1259681"/>
              <a:gd name="connsiteY44" fmla="*/ 340519 h 900113"/>
              <a:gd name="connsiteX45" fmla="*/ 1104900 w 1259681"/>
              <a:gd name="connsiteY45" fmla="*/ 364331 h 900113"/>
              <a:gd name="connsiteX46" fmla="*/ 781050 w 1259681"/>
              <a:gd name="connsiteY46" fmla="*/ 55245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59681" h="900113">
                <a:moveTo>
                  <a:pt x="781050" y="552450"/>
                </a:moveTo>
                <a:lnTo>
                  <a:pt x="566737" y="664369"/>
                </a:lnTo>
                <a:lnTo>
                  <a:pt x="350044" y="762000"/>
                </a:lnTo>
                <a:lnTo>
                  <a:pt x="76200" y="876300"/>
                </a:lnTo>
                <a:lnTo>
                  <a:pt x="40481" y="892969"/>
                </a:lnTo>
                <a:lnTo>
                  <a:pt x="16669" y="900113"/>
                </a:lnTo>
                <a:lnTo>
                  <a:pt x="4762" y="897731"/>
                </a:lnTo>
                <a:lnTo>
                  <a:pt x="0" y="888206"/>
                </a:lnTo>
                <a:lnTo>
                  <a:pt x="7144" y="871538"/>
                </a:lnTo>
                <a:lnTo>
                  <a:pt x="40481" y="833438"/>
                </a:lnTo>
                <a:lnTo>
                  <a:pt x="57150" y="819150"/>
                </a:lnTo>
                <a:lnTo>
                  <a:pt x="188119" y="733425"/>
                </a:lnTo>
                <a:lnTo>
                  <a:pt x="316706" y="645319"/>
                </a:lnTo>
                <a:lnTo>
                  <a:pt x="464344" y="531019"/>
                </a:lnTo>
                <a:lnTo>
                  <a:pt x="585787" y="431006"/>
                </a:lnTo>
                <a:lnTo>
                  <a:pt x="707231" y="326231"/>
                </a:lnTo>
                <a:lnTo>
                  <a:pt x="769144" y="269081"/>
                </a:lnTo>
                <a:lnTo>
                  <a:pt x="795337" y="238125"/>
                </a:lnTo>
                <a:lnTo>
                  <a:pt x="821531" y="195263"/>
                </a:lnTo>
                <a:lnTo>
                  <a:pt x="833437" y="169069"/>
                </a:lnTo>
                <a:lnTo>
                  <a:pt x="835819" y="138113"/>
                </a:lnTo>
                <a:lnTo>
                  <a:pt x="831056" y="116681"/>
                </a:lnTo>
                <a:lnTo>
                  <a:pt x="816769" y="100013"/>
                </a:lnTo>
                <a:lnTo>
                  <a:pt x="790575" y="78581"/>
                </a:lnTo>
                <a:lnTo>
                  <a:pt x="762000" y="57150"/>
                </a:lnTo>
                <a:lnTo>
                  <a:pt x="747712" y="42863"/>
                </a:lnTo>
                <a:lnTo>
                  <a:pt x="742950" y="33338"/>
                </a:lnTo>
                <a:lnTo>
                  <a:pt x="740569" y="21431"/>
                </a:lnTo>
                <a:lnTo>
                  <a:pt x="742950" y="11906"/>
                </a:lnTo>
                <a:lnTo>
                  <a:pt x="752475" y="4763"/>
                </a:lnTo>
                <a:lnTo>
                  <a:pt x="781050" y="0"/>
                </a:lnTo>
                <a:lnTo>
                  <a:pt x="831056" y="4763"/>
                </a:lnTo>
                <a:lnTo>
                  <a:pt x="871537" y="14288"/>
                </a:lnTo>
                <a:lnTo>
                  <a:pt x="907256" y="21431"/>
                </a:lnTo>
                <a:lnTo>
                  <a:pt x="969169" y="45244"/>
                </a:lnTo>
                <a:lnTo>
                  <a:pt x="1016794" y="69056"/>
                </a:lnTo>
                <a:lnTo>
                  <a:pt x="1083469" y="109538"/>
                </a:lnTo>
                <a:lnTo>
                  <a:pt x="1152525" y="157163"/>
                </a:lnTo>
                <a:lnTo>
                  <a:pt x="1209675" y="202406"/>
                </a:lnTo>
                <a:lnTo>
                  <a:pt x="1240631" y="233363"/>
                </a:lnTo>
                <a:lnTo>
                  <a:pt x="1259681" y="264319"/>
                </a:lnTo>
                <a:lnTo>
                  <a:pt x="1259681" y="278606"/>
                </a:lnTo>
                <a:lnTo>
                  <a:pt x="1252537" y="302419"/>
                </a:lnTo>
                <a:lnTo>
                  <a:pt x="1235869" y="321469"/>
                </a:lnTo>
                <a:lnTo>
                  <a:pt x="1185862" y="340519"/>
                </a:lnTo>
                <a:lnTo>
                  <a:pt x="1104900" y="364331"/>
                </a:lnTo>
                <a:lnTo>
                  <a:pt x="781050" y="5524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18EB740-AB39-4418-B28B-0723D704879B}"/>
              </a:ext>
            </a:extLst>
          </p:cNvPr>
          <p:cNvSpPr/>
          <p:nvPr/>
        </p:nvSpPr>
        <p:spPr>
          <a:xfrm>
            <a:off x="6858001" y="4900613"/>
            <a:ext cx="995363" cy="995362"/>
          </a:xfrm>
          <a:custGeom>
            <a:avLst/>
            <a:gdLst>
              <a:gd name="connsiteX0" fmla="*/ 640556 w 995363"/>
              <a:gd name="connsiteY0" fmla="*/ 704850 h 995362"/>
              <a:gd name="connsiteX1" fmla="*/ 457200 w 995363"/>
              <a:gd name="connsiteY1" fmla="*/ 457200 h 995362"/>
              <a:gd name="connsiteX2" fmla="*/ 373856 w 995363"/>
              <a:gd name="connsiteY2" fmla="*/ 354806 h 995362"/>
              <a:gd name="connsiteX3" fmla="*/ 307181 w 995363"/>
              <a:gd name="connsiteY3" fmla="*/ 285750 h 995362"/>
              <a:gd name="connsiteX4" fmla="*/ 216694 w 995363"/>
              <a:gd name="connsiteY4" fmla="*/ 204787 h 995362"/>
              <a:gd name="connsiteX5" fmla="*/ 121444 w 995363"/>
              <a:gd name="connsiteY5" fmla="*/ 126206 h 995362"/>
              <a:gd name="connsiteX6" fmla="*/ 30956 w 995363"/>
              <a:gd name="connsiteY6" fmla="*/ 64293 h 995362"/>
              <a:gd name="connsiteX7" fmla="*/ 9525 w 995363"/>
              <a:gd name="connsiteY7" fmla="*/ 47625 h 995362"/>
              <a:gd name="connsiteX8" fmla="*/ 0 w 995363"/>
              <a:gd name="connsiteY8" fmla="*/ 33337 h 995362"/>
              <a:gd name="connsiteX9" fmla="*/ 0 w 995363"/>
              <a:gd name="connsiteY9" fmla="*/ 19050 h 995362"/>
              <a:gd name="connsiteX10" fmla="*/ 9525 w 995363"/>
              <a:gd name="connsiteY10" fmla="*/ 7143 h 995362"/>
              <a:gd name="connsiteX11" fmla="*/ 42863 w 995363"/>
              <a:gd name="connsiteY11" fmla="*/ 0 h 995362"/>
              <a:gd name="connsiteX12" fmla="*/ 116681 w 995363"/>
              <a:gd name="connsiteY12" fmla="*/ 16668 h 995362"/>
              <a:gd name="connsiteX13" fmla="*/ 242888 w 995363"/>
              <a:gd name="connsiteY13" fmla="*/ 64293 h 995362"/>
              <a:gd name="connsiteX14" fmla="*/ 347663 w 995363"/>
              <a:gd name="connsiteY14" fmla="*/ 109537 h 995362"/>
              <a:gd name="connsiteX15" fmla="*/ 433388 w 995363"/>
              <a:gd name="connsiteY15" fmla="*/ 154781 h 995362"/>
              <a:gd name="connsiteX16" fmla="*/ 523875 w 995363"/>
              <a:gd name="connsiteY16" fmla="*/ 209550 h 995362"/>
              <a:gd name="connsiteX17" fmla="*/ 621506 w 995363"/>
              <a:gd name="connsiteY17" fmla="*/ 273843 h 995362"/>
              <a:gd name="connsiteX18" fmla="*/ 697706 w 995363"/>
              <a:gd name="connsiteY18" fmla="*/ 323850 h 995362"/>
              <a:gd name="connsiteX19" fmla="*/ 764381 w 995363"/>
              <a:gd name="connsiteY19" fmla="*/ 373856 h 995362"/>
              <a:gd name="connsiteX20" fmla="*/ 823913 w 995363"/>
              <a:gd name="connsiteY20" fmla="*/ 428625 h 995362"/>
              <a:gd name="connsiteX21" fmla="*/ 883444 w 995363"/>
              <a:gd name="connsiteY21" fmla="*/ 490537 h 995362"/>
              <a:gd name="connsiteX22" fmla="*/ 928688 w 995363"/>
              <a:gd name="connsiteY22" fmla="*/ 550068 h 995362"/>
              <a:gd name="connsiteX23" fmla="*/ 969169 w 995363"/>
              <a:gd name="connsiteY23" fmla="*/ 616743 h 995362"/>
              <a:gd name="connsiteX24" fmla="*/ 990600 w 995363"/>
              <a:gd name="connsiteY24" fmla="*/ 678656 h 995362"/>
              <a:gd name="connsiteX25" fmla="*/ 995363 w 995363"/>
              <a:gd name="connsiteY25" fmla="*/ 707231 h 995362"/>
              <a:gd name="connsiteX26" fmla="*/ 992981 w 995363"/>
              <a:gd name="connsiteY26" fmla="*/ 762000 h 995362"/>
              <a:gd name="connsiteX27" fmla="*/ 983456 w 995363"/>
              <a:gd name="connsiteY27" fmla="*/ 847725 h 995362"/>
              <a:gd name="connsiteX28" fmla="*/ 971550 w 995363"/>
              <a:gd name="connsiteY28" fmla="*/ 895350 h 995362"/>
              <a:gd name="connsiteX29" fmla="*/ 957263 w 995363"/>
              <a:gd name="connsiteY29" fmla="*/ 938212 h 995362"/>
              <a:gd name="connsiteX30" fmla="*/ 945356 w 995363"/>
              <a:gd name="connsiteY30" fmla="*/ 962025 h 995362"/>
              <a:gd name="connsiteX31" fmla="*/ 921544 w 995363"/>
              <a:gd name="connsiteY31" fmla="*/ 985837 h 995362"/>
              <a:gd name="connsiteX32" fmla="*/ 895350 w 995363"/>
              <a:gd name="connsiteY32" fmla="*/ 995362 h 995362"/>
              <a:gd name="connsiteX33" fmla="*/ 869156 w 995363"/>
              <a:gd name="connsiteY33" fmla="*/ 995362 h 995362"/>
              <a:gd name="connsiteX34" fmla="*/ 842963 w 995363"/>
              <a:gd name="connsiteY34" fmla="*/ 985837 h 995362"/>
              <a:gd name="connsiteX35" fmla="*/ 816769 w 995363"/>
              <a:gd name="connsiteY35" fmla="*/ 964406 h 995362"/>
              <a:gd name="connsiteX36" fmla="*/ 788194 w 995363"/>
              <a:gd name="connsiteY36" fmla="*/ 926306 h 995362"/>
              <a:gd name="connsiteX37" fmla="*/ 640556 w 995363"/>
              <a:gd name="connsiteY37" fmla="*/ 704850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5363" h="995362">
                <a:moveTo>
                  <a:pt x="640556" y="704850"/>
                </a:moveTo>
                <a:lnTo>
                  <a:pt x="457200" y="457200"/>
                </a:lnTo>
                <a:lnTo>
                  <a:pt x="373856" y="354806"/>
                </a:lnTo>
                <a:lnTo>
                  <a:pt x="307181" y="285750"/>
                </a:lnTo>
                <a:lnTo>
                  <a:pt x="216694" y="204787"/>
                </a:lnTo>
                <a:lnTo>
                  <a:pt x="121444" y="126206"/>
                </a:lnTo>
                <a:lnTo>
                  <a:pt x="30956" y="64293"/>
                </a:lnTo>
                <a:lnTo>
                  <a:pt x="9525" y="47625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3" y="0"/>
                </a:lnTo>
                <a:lnTo>
                  <a:pt x="116681" y="16668"/>
                </a:lnTo>
                <a:lnTo>
                  <a:pt x="242888" y="64293"/>
                </a:lnTo>
                <a:lnTo>
                  <a:pt x="347663" y="109537"/>
                </a:lnTo>
                <a:lnTo>
                  <a:pt x="433388" y="154781"/>
                </a:lnTo>
                <a:lnTo>
                  <a:pt x="523875" y="209550"/>
                </a:lnTo>
                <a:lnTo>
                  <a:pt x="621506" y="273843"/>
                </a:lnTo>
                <a:lnTo>
                  <a:pt x="697706" y="323850"/>
                </a:lnTo>
                <a:lnTo>
                  <a:pt x="764381" y="373856"/>
                </a:lnTo>
                <a:lnTo>
                  <a:pt x="823913" y="428625"/>
                </a:lnTo>
                <a:lnTo>
                  <a:pt x="883444" y="490537"/>
                </a:lnTo>
                <a:lnTo>
                  <a:pt x="928688" y="550068"/>
                </a:lnTo>
                <a:lnTo>
                  <a:pt x="969169" y="616743"/>
                </a:lnTo>
                <a:lnTo>
                  <a:pt x="990600" y="678656"/>
                </a:lnTo>
                <a:lnTo>
                  <a:pt x="995363" y="707231"/>
                </a:lnTo>
                <a:lnTo>
                  <a:pt x="992981" y="762000"/>
                </a:lnTo>
                <a:lnTo>
                  <a:pt x="983456" y="847725"/>
                </a:lnTo>
                <a:lnTo>
                  <a:pt x="971550" y="895350"/>
                </a:lnTo>
                <a:lnTo>
                  <a:pt x="957263" y="938212"/>
                </a:lnTo>
                <a:lnTo>
                  <a:pt x="945356" y="962025"/>
                </a:lnTo>
                <a:lnTo>
                  <a:pt x="921544" y="985837"/>
                </a:lnTo>
                <a:lnTo>
                  <a:pt x="895350" y="995362"/>
                </a:lnTo>
                <a:lnTo>
                  <a:pt x="869156" y="995362"/>
                </a:lnTo>
                <a:lnTo>
                  <a:pt x="842963" y="985837"/>
                </a:lnTo>
                <a:lnTo>
                  <a:pt x="816769" y="964406"/>
                </a:lnTo>
                <a:lnTo>
                  <a:pt x="788194" y="926306"/>
                </a:lnTo>
                <a:lnTo>
                  <a:pt x="640556" y="7048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FD6C73-8EEE-46CE-8512-26573C528CB0}"/>
              </a:ext>
            </a:extLst>
          </p:cNvPr>
          <p:cNvSpPr/>
          <p:nvPr/>
        </p:nvSpPr>
        <p:spPr>
          <a:xfrm rot="16200000">
            <a:off x="4000502" y="2347913"/>
            <a:ext cx="2324100" cy="473075"/>
          </a:xfrm>
          <a:custGeom>
            <a:avLst/>
            <a:gdLst>
              <a:gd name="connsiteX0" fmla="*/ 1735932 w 2324100"/>
              <a:gd name="connsiteY0" fmla="*/ 435769 h 473869"/>
              <a:gd name="connsiteX1" fmla="*/ 1440657 w 2324100"/>
              <a:gd name="connsiteY1" fmla="*/ 428625 h 473869"/>
              <a:gd name="connsiteX2" fmla="*/ 1226344 w 2324100"/>
              <a:gd name="connsiteY2" fmla="*/ 423863 h 473869"/>
              <a:gd name="connsiteX3" fmla="*/ 1147763 w 2324100"/>
              <a:gd name="connsiteY3" fmla="*/ 428625 h 473869"/>
              <a:gd name="connsiteX4" fmla="*/ 978694 w 2324100"/>
              <a:gd name="connsiteY4" fmla="*/ 411957 h 473869"/>
              <a:gd name="connsiteX5" fmla="*/ 778669 w 2324100"/>
              <a:gd name="connsiteY5" fmla="*/ 404813 h 473869"/>
              <a:gd name="connsiteX6" fmla="*/ 561975 w 2324100"/>
              <a:gd name="connsiteY6" fmla="*/ 404813 h 473869"/>
              <a:gd name="connsiteX7" fmla="*/ 295275 w 2324100"/>
              <a:gd name="connsiteY7" fmla="*/ 407194 h 473869"/>
              <a:gd name="connsiteX8" fmla="*/ 147638 w 2324100"/>
              <a:gd name="connsiteY8" fmla="*/ 404813 h 473869"/>
              <a:gd name="connsiteX9" fmla="*/ 100013 w 2324100"/>
              <a:gd name="connsiteY9" fmla="*/ 400050 h 473869"/>
              <a:gd name="connsiteX10" fmla="*/ 66675 w 2324100"/>
              <a:gd name="connsiteY10" fmla="*/ 392907 h 473869"/>
              <a:gd name="connsiteX11" fmla="*/ 45244 w 2324100"/>
              <a:gd name="connsiteY11" fmla="*/ 383382 h 473869"/>
              <a:gd name="connsiteX12" fmla="*/ 23813 w 2324100"/>
              <a:gd name="connsiteY12" fmla="*/ 369094 h 473869"/>
              <a:gd name="connsiteX13" fmla="*/ 7144 w 2324100"/>
              <a:gd name="connsiteY13" fmla="*/ 347663 h 473869"/>
              <a:gd name="connsiteX14" fmla="*/ 0 w 2324100"/>
              <a:gd name="connsiteY14" fmla="*/ 307182 h 473869"/>
              <a:gd name="connsiteX15" fmla="*/ 7144 w 2324100"/>
              <a:gd name="connsiteY15" fmla="*/ 269082 h 473869"/>
              <a:gd name="connsiteX16" fmla="*/ 23813 w 2324100"/>
              <a:gd name="connsiteY16" fmla="*/ 240507 h 473869"/>
              <a:gd name="connsiteX17" fmla="*/ 42863 w 2324100"/>
              <a:gd name="connsiteY17" fmla="*/ 221457 h 473869"/>
              <a:gd name="connsiteX18" fmla="*/ 76200 w 2324100"/>
              <a:gd name="connsiteY18" fmla="*/ 197644 h 473869"/>
              <a:gd name="connsiteX19" fmla="*/ 111919 w 2324100"/>
              <a:gd name="connsiteY19" fmla="*/ 178594 h 473869"/>
              <a:gd name="connsiteX20" fmla="*/ 176213 w 2324100"/>
              <a:gd name="connsiteY20" fmla="*/ 166688 h 473869"/>
              <a:gd name="connsiteX21" fmla="*/ 252413 w 2324100"/>
              <a:gd name="connsiteY21" fmla="*/ 159544 h 473869"/>
              <a:gd name="connsiteX22" fmla="*/ 359569 w 2324100"/>
              <a:gd name="connsiteY22" fmla="*/ 159544 h 473869"/>
              <a:gd name="connsiteX23" fmla="*/ 600075 w 2324100"/>
              <a:gd name="connsiteY23" fmla="*/ 173832 h 473869"/>
              <a:gd name="connsiteX24" fmla="*/ 1088232 w 2324100"/>
              <a:gd name="connsiteY24" fmla="*/ 204788 h 473869"/>
              <a:gd name="connsiteX25" fmla="*/ 1552575 w 2324100"/>
              <a:gd name="connsiteY25" fmla="*/ 204788 h 473869"/>
              <a:gd name="connsiteX26" fmla="*/ 1966913 w 2324100"/>
              <a:gd name="connsiteY26" fmla="*/ 204788 h 473869"/>
              <a:gd name="connsiteX27" fmla="*/ 2019300 w 2324100"/>
              <a:gd name="connsiteY27" fmla="*/ 200025 h 473869"/>
              <a:gd name="connsiteX28" fmla="*/ 2064544 w 2324100"/>
              <a:gd name="connsiteY28" fmla="*/ 188119 h 473869"/>
              <a:gd name="connsiteX29" fmla="*/ 2095500 w 2324100"/>
              <a:gd name="connsiteY29" fmla="*/ 171450 h 473869"/>
              <a:gd name="connsiteX30" fmla="*/ 2147888 w 2324100"/>
              <a:gd name="connsiteY30" fmla="*/ 135732 h 473869"/>
              <a:gd name="connsiteX31" fmla="*/ 2224088 w 2324100"/>
              <a:gd name="connsiteY31" fmla="*/ 61913 h 473869"/>
              <a:gd name="connsiteX32" fmla="*/ 2266950 w 2324100"/>
              <a:gd name="connsiteY32" fmla="*/ 19050 h 473869"/>
              <a:gd name="connsiteX33" fmla="*/ 2288382 w 2324100"/>
              <a:gd name="connsiteY33" fmla="*/ 4763 h 473869"/>
              <a:gd name="connsiteX34" fmla="*/ 2302669 w 2324100"/>
              <a:gd name="connsiteY34" fmla="*/ 0 h 473869"/>
              <a:gd name="connsiteX35" fmla="*/ 2314575 w 2324100"/>
              <a:gd name="connsiteY35" fmla="*/ 4763 h 473869"/>
              <a:gd name="connsiteX36" fmla="*/ 2324100 w 2324100"/>
              <a:gd name="connsiteY36" fmla="*/ 21432 h 473869"/>
              <a:gd name="connsiteX37" fmla="*/ 2321719 w 2324100"/>
              <a:gd name="connsiteY37" fmla="*/ 69057 h 473869"/>
              <a:gd name="connsiteX38" fmla="*/ 2309813 w 2324100"/>
              <a:gd name="connsiteY38" fmla="*/ 138113 h 473869"/>
              <a:gd name="connsiteX39" fmla="*/ 2288382 w 2324100"/>
              <a:gd name="connsiteY39" fmla="*/ 214313 h 473869"/>
              <a:gd name="connsiteX40" fmla="*/ 2266950 w 2324100"/>
              <a:gd name="connsiteY40" fmla="*/ 273844 h 473869"/>
              <a:gd name="connsiteX41" fmla="*/ 2235994 w 2324100"/>
              <a:gd name="connsiteY41" fmla="*/ 333375 h 473869"/>
              <a:gd name="connsiteX42" fmla="*/ 2190750 w 2324100"/>
              <a:gd name="connsiteY42" fmla="*/ 395288 h 473869"/>
              <a:gd name="connsiteX43" fmla="*/ 2159794 w 2324100"/>
              <a:gd name="connsiteY43" fmla="*/ 426244 h 473869"/>
              <a:gd name="connsiteX44" fmla="*/ 2121694 w 2324100"/>
              <a:gd name="connsiteY44" fmla="*/ 452438 h 473869"/>
              <a:gd name="connsiteX45" fmla="*/ 2076450 w 2324100"/>
              <a:gd name="connsiteY45" fmla="*/ 469107 h 473869"/>
              <a:gd name="connsiteX46" fmla="*/ 2043113 w 2324100"/>
              <a:gd name="connsiteY46" fmla="*/ 473869 h 473869"/>
              <a:gd name="connsiteX47" fmla="*/ 2005013 w 2324100"/>
              <a:gd name="connsiteY47" fmla="*/ 473869 h 473869"/>
              <a:gd name="connsiteX48" fmla="*/ 1964532 w 2324100"/>
              <a:gd name="connsiteY48" fmla="*/ 459582 h 473869"/>
              <a:gd name="connsiteX49" fmla="*/ 1938338 w 2324100"/>
              <a:gd name="connsiteY49" fmla="*/ 450057 h 473869"/>
              <a:gd name="connsiteX50" fmla="*/ 1735932 w 2324100"/>
              <a:gd name="connsiteY50" fmla="*/ 435769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24100" h="473869">
                <a:moveTo>
                  <a:pt x="1735932" y="435769"/>
                </a:moveTo>
                <a:lnTo>
                  <a:pt x="1440657" y="428625"/>
                </a:lnTo>
                <a:lnTo>
                  <a:pt x="1226344" y="423863"/>
                </a:lnTo>
                <a:lnTo>
                  <a:pt x="1147763" y="428625"/>
                </a:lnTo>
                <a:lnTo>
                  <a:pt x="978694" y="411957"/>
                </a:lnTo>
                <a:lnTo>
                  <a:pt x="778669" y="404813"/>
                </a:lnTo>
                <a:lnTo>
                  <a:pt x="561975" y="404813"/>
                </a:lnTo>
                <a:lnTo>
                  <a:pt x="295275" y="407194"/>
                </a:lnTo>
                <a:lnTo>
                  <a:pt x="147638" y="404813"/>
                </a:lnTo>
                <a:lnTo>
                  <a:pt x="100013" y="400050"/>
                </a:lnTo>
                <a:lnTo>
                  <a:pt x="66675" y="392907"/>
                </a:lnTo>
                <a:lnTo>
                  <a:pt x="45244" y="383382"/>
                </a:lnTo>
                <a:lnTo>
                  <a:pt x="23813" y="369094"/>
                </a:lnTo>
                <a:lnTo>
                  <a:pt x="7144" y="347663"/>
                </a:lnTo>
                <a:lnTo>
                  <a:pt x="0" y="307182"/>
                </a:lnTo>
                <a:lnTo>
                  <a:pt x="7144" y="269082"/>
                </a:lnTo>
                <a:lnTo>
                  <a:pt x="23813" y="240507"/>
                </a:lnTo>
                <a:lnTo>
                  <a:pt x="42863" y="221457"/>
                </a:lnTo>
                <a:lnTo>
                  <a:pt x="76200" y="197644"/>
                </a:lnTo>
                <a:lnTo>
                  <a:pt x="111919" y="178594"/>
                </a:lnTo>
                <a:lnTo>
                  <a:pt x="176213" y="166688"/>
                </a:lnTo>
                <a:lnTo>
                  <a:pt x="252413" y="159544"/>
                </a:lnTo>
                <a:lnTo>
                  <a:pt x="359569" y="159544"/>
                </a:lnTo>
                <a:lnTo>
                  <a:pt x="600075" y="173832"/>
                </a:lnTo>
                <a:lnTo>
                  <a:pt x="1088232" y="204788"/>
                </a:lnTo>
                <a:lnTo>
                  <a:pt x="1552575" y="204788"/>
                </a:lnTo>
                <a:lnTo>
                  <a:pt x="1966913" y="204788"/>
                </a:lnTo>
                <a:lnTo>
                  <a:pt x="2019300" y="200025"/>
                </a:lnTo>
                <a:lnTo>
                  <a:pt x="2064544" y="188119"/>
                </a:lnTo>
                <a:lnTo>
                  <a:pt x="2095500" y="171450"/>
                </a:lnTo>
                <a:lnTo>
                  <a:pt x="2147888" y="135732"/>
                </a:lnTo>
                <a:lnTo>
                  <a:pt x="2224088" y="61913"/>
                </a:lnTo>
                <a:lnTo>
                  <a:pt x="2266950" y="19050"/>
                </a:lnTo>
                <a:lnTo>
                  <a:pt x="2288382" y="4763"/>
                </a:lnTo>
                <a:lnTo>
                  <a:pt x="2302669" y="0"/>
                </a:lnTo>
                <a:lnTo>
                  <a:pt x="2314575" y="4763"/>
                </a:lnTo>
                <a:lnTo>
                  <a:pt x="2324100" y="21432"/>
                </a:lnTo>
                <a:lnTo>
                  <a:pt x="2321719" y="69057"/>
                </a:lnTo>
                <a:lnTo>
                  <a:pt x="2309813" y="138113"/>
                </a:lnTo>
                <a:lnTo>
                  <a:pt x="2288382" y="214313"/>
                </a:lnTo>
                <a:lnTo>
                  <a:pt x="2266950" y="273844"/>
                </a:lnTo>
                <a:lnTo>
                  <a:pt x="2235994" y="333375"/>
                </a:lnTo>
                <a:lnTo>
                  <a:pt x="2190750" y="395288"/>
                </a:lnTo>
                <a:lnTo>
                  <a:pt x="2159794" y="426244"/>
                </a:lnTo>
                <a:lnTo>
                  <a:pt x="2121694" y="452438"/>
                </a:lnTo>
                <a:lnTo>
                  <a:pt x="2076450" y="469107"/>
                </a:lnTo>
                <a:lnTo>
                  <a:pt x="2043113" y="473869"/>
                </a:lnTo>
                <a:lnTo>
                  <a:pt x="2005013" y="473869"/>
                </a:lnTo>
                <a:lnTo>
                  <a:pt x="1964532" y="459582"/>
                </a:lnTo>
                <a:lnTo>
                  <a:pt x="1938338" y="450057"/>
                </a:lnTo>
                <a:lnTo>
                  <a:pt x="1735932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665899-3277-416F-A852-84D6EFEF0D45}"/>
              </a:ext>
            </a:extLst>
          </p:cNvPr>
          <p:cNvSpPr/>
          <p:nvPr/>
        </p:nvSpPr>
        <p:spPr>
          <a:xfrm>
            <a:off x="4038600" y="2249488"/>
            <a:ext cx="1174750" cy="1270000"/>
          </a:xfrm>
          <a:custGeom>
            <a:avLst/>
            <a:gdLst>
              <a:gd name="connsiteX0" fmla="*/ 664369 w 1173956"/>
              <a:gd name="connsiteY0" fmla="*/ 814388 h 1269207"/>
              <a:gd name="connsiteX1" fmla="*/ 464344 w 1173956"/>
              <a:gd name="connsiteY1" fmla="*/ 976313 h 1269207"/>
              <a:gd name="connsiteX2" fmla="*/ 304800 w 1173956"/>
              <a:gd name="connsiteY2" fmla="*/ 1097757 h 1269207"/>
              <a:gd name="connsiteX3" fmla="*/ 126206 w 1173956"/>
              <a:gd name="connsiteY3" fmla="*/ 1219200 h 1269207"/>
              <a:gd name="connsiteX4" fmla="*/ 52388 w 1173956"/>
              <a:gd name="connsiteY4" fmla="*/ 1262063 h 1269207"/>
              <a:gd name="connsiteX5" fmla="*/ 30956 w 1173956"/>
              <a:gd name="connsiteY5" fmla="*/ 1269207 h 1269207"/>
              <a:gd name="connsiteX6" fmla="*/ 7144 w 1173956"/>
              <a:gd name="connsiteY6" fmla="*/ 1264444 h 1269207"/>
              <a:gd name="connsiteX7" fmla="*/ 0 w 1173956"/>
              <a:gd name="connsiteY7" fmla="*/ 1245394 h 1269207"/>
              <a:gd name="connsiteX8" fmla="*/ 11906 w 1173956"/>
              <a:gd name="connsiteY8" fmla="*/ 1226344 h 1269207"/>
              <a:gd name="connsiteX9" fmla="*/ 126206 w 1173956"/>
              <a:gd name="connsiteY9" fmla="*/ 1126332 h 1269207"/>
              <a:gd name="connsiteX10" fmla="*/ 283369 w 1173956"/>
              <a:gd name="connsiteY10" fmla="*/ 983457 h 1269207"/>
              <a:gd name="connsiteX11" fmla="*/ 388144 w 1173956"/>
              <a:gd name="connsiteY11" fmla="*/ 881063 h 1269207"/>
              <a:gd name="connsiteX12" fmla="*/ 483394 w 1173956"/>
              <a:gd name="connsiteY12" fmla="*/ 788194 h 1269207"/>
              <a:gd name="connsiteX13" fmla="*/ 592931 w 1173956"/>
              <a:gd name="connsiteY13" fmla="*/ 673894 h 1269207"/>
              <a:gd name="connsiteX14" fmla="*/ 695325 w 1173956"/>
              <a:gd name="connsiteY14" fmla="*/ 561975 h 1269207"/>
              <a:gd name="connsiteX15" fmla="*/ 764381 w 1173956"/>
              <a:gd name="connsiteY15" fmla="*/ 473869 h 1269207"/>
              <a:gd name="connsiteX16" fmla="*/ 831056 w 1173956"/>
              <a:gd name="connsiteY16" fmla="*/ 385763 h 1269207"/>
              <a:gd name="connsiteX17" fmla="*/ 904875 w 1173956"/>
              <a:gd name="connsiteY17" fmla="*/ 278607 h 1269207"/>
              <a:gd name="connsiteX18" fmla="*/ 945356 w 1173956"/>
              <a:gd name="connsiteY18" fmla="*/ 202407 h 1269207"/>
              <a:gd name="connsiteX19" fmla="*/ 1009650 w 1173956"/>
              <a:gd name="connsiteY19" fmla="*/ 64294 h 1269207"/>
              <a:gd name="connsiteX20" fmla="*/ 1173956 w 1173956"/>
              <a:gd name="connsiteY20" fmla="*/ 0 h 1269207"/>
              <a:gd name="connsiteX21" fmla="*/ 1157288 w 1173956"/>
              <a:gd name="connsiteY21" fmla="*/ 383382 h 1269207"/>
              <a:gd name="connsiteX22" fmla="*/ 1081088 w 1173956"/>
              <a:gd name="connsiteY22" fmla="*/ 433388 h 1269207"/>
              <a:gd name="connsiteX23" fmla="*/ 935831 w 1173956"/>
              <a:gd name="connsiteY23" fmla="*/ 566738 h 1269207"/>
              <a:gd name="connsiteX24" fmla="*/ 742950 w 1173956"/>
              <a:gd name="connsiteY24" fmla="*/ 747713 h 1269207"/>
              <a:gd name="connsiteX25" fmla="*/ 664369 w 1173956"/>
              <a:gd name="connsiteY25" fmla="*/ 814388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73956" h="1269207">
                <a:moveTo>
                  <a:pt x="664369" y="814388"/>
                </a:moveTo>
                <a:lnTo>
                  <a:pt x="464344" y="976313"/>
                </a:lnTo>
                <a:lnTo>
                  <a:pt x="304800" y="1097757"/>
                </a:lnTo>
                <a:lnTo>
                  <a:pt x="126206" y="1219200"/>
                </a:lnTo>
                <a:lnTo>
                  <a:pt x="52388" y="1262063"/>
                </a:lnTo>
                <a:lnTo>
                  <a:pt x="30956" y="1269207"/>
                </a:lnTo>
                <a:lnTo>
                  <a:pt x="7144" y="1264444"/>
                </a:lnTo>
                <a:lnTo>
                  <a:pt x="0" y="1245394"/>
                </a:lnTo>
                <a:lnTo>
                  <a:pt x="11906" y="1226344"/>
                </a:lnTo>
                <a:lnTo>
                  <a:pt x="126206" y="1126332"/>
                </a:lnTo>
                <a:lnTo>
                  <a:pt x="283369" y="983457"/>
                </a:lnTo>
                <a:lnTo>
                  <a:pt x="388144" y="881063"/>
                </a:lnTo>
                <a:lnTo>
                  <a:pt x="483394" y="788194"/>
                </a:lnTo>
                <a:lnTo>
                  <a:pt x="592931" y="673894"/>
                </a:lnTo>
                <a:lnTo>
                  <a:pt x="695325" y="561975"/>
                </a:lnTo>
                <a:lnTo>
                  <a:pt x="764381" y="473869"/>
                </a:lnTo>
                <a:lnTo>
                  <a:pt x="831056" y="385763"/>
                </a:lnTo>
                <a:lnTo>
                  <a:pt x="904875" y="278607"/>
                </a:lnTo>
                <a:lnTo>
                  <a:pt x="945356" y="202407"/>
                </a:lnTo>
                <a:lnTo>
                  <a:pt x="1009650" y="64294"/>
                </a:lnTo>
                <a:lnTo>
                  <a:pt x="1173956" y="0"/>
                </a:lnTo>
                <a:lnTo>
                  <a:pt x="1157288" y="383382"/>
                </a:lnTo>
                <a:lnTo>
                  <a:pt x="1081088" y="433388"/>
                </a:lnTo>
                <a:lnTo>
                  <a:pt x="935831" y="566738"/>
                </a:lnTo>
                <a:lnTo>
                  <a:pt x="742950" y="747713"/>
                </a:lnTo>
                <a:lnTo>
                  <a:pt x="664369" y="814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9867C5-FD70-44F6-BC85-7A7B80E71AD9}"/>
              </a:ext>
            </a:extLst>
          </p:cNvPr>
          <p:cNvSpPr/>
          <p:nvPr/>
        </p:nvSpPr>
        <p:spPr>
          <a:xfrm>
            <a:off x="5267325" y="2506664"/>
            <a:ext cx="757238" cy="612775"/>
          </a:xfrm>
          <a:custGeom>
            <a:avLst/>
            <a:gdLst>
              <a:gd name="connsiteX0" fmla="*/ 457200 w 757238"/>
              <a:gd name="connsiteY0" fmla="*/ 421482 h 611982"/>
              <a:gd name="connsiteX1" fmla="*/ 421481 w 757238"/>
              <a:gd name="connsiteY1" fmla="*/ 357188 h 611982"/>
              <a:gd name="connsiteX2" fmla="*/ 395288 w 757238"/>
              <a:gd name="connsiteY2" fmla="*/ 319088 h 611982"/>
              <a:gd name="connsiteX3" fmla="*/ 354806 w 757238"/>
              <a:gd name="connsiteY3" fmla="*/ 276225 h 611982"/>
              <a:gd name="connsiteX4" fmla="*/ 302419 w 757238"/>
              <a:gd name="connsiteY4" fmla="*/ 230982 h 611982"/>
              <a:gd name="connsiteX5" fmla="*/ 240506 w 757238"/>
              <a:gd name="connsiteY5" fmla="*/ 183357 h 611982"/>
              <a:gd name="connsiteX6" fmla="*/ 164306 w 757238"/>
              <a:gd name="connsiteY6" fmla="*/ 135732 h 611982"/>
              <a:gd name="connsiteX7" fmla="*/ 4763 w 757238"/>
              <a:gd name="connsiteY7" fmla="*/ 69057 h 611982"/>
              <a:gd name="connsiteX8" fmla="*/ 0 w 757238"/>
              <a:gd name="connsiteY8" fmla="*/ 0 h 611982"/>
              <a:gd name="connsiteX9" fmla="*/ 95250 w 757238"/>
              <a:gd name="connsiteY9" fmla="*/ 7144 h 611982"/>
              <a:gd name="connsiteX10" fmla="*/ 152400 w 757238"/>
              <a:gd name="connsiteY10" fmla="*/ 16669 h 611982"/>
              <a:gd name="connsiteX11" fmla="*/ 228600 w 757238"/>
              <a:gd name="connsiteY11" fmla="*/ 35719 h 611982"/>
              <a:gd name="connsiteX12" fmla="*/ 292894 w 757238"/>
              <a:gd name="connsiteY12" fmla="*/ 54769 h 611982"/>
              <a:gd name="connsiteX13" fmla="*/ 364331 w 757238"/>
              <a:gd name="connsiteY13" fmla="*/ 78582 h 611982"/>
              <a:gd name="connsiteX14" fmla="*/ 440531 w 757238"/>
              <a:gd name="connsiteY14" fmla="*/ 107157 h 611982"/>
              <a:gd name="connsiteX15" fmla="*/ 500063 w 757238"/>
              <a:gd name="connsiteY15" fmla="*/ 133350 h 611982"/>
              <a:gd name="connsiteX16" fmla="*/ 545306 w 757238"/>
              <a:gd name="connsiteY16" fmla="*/ 157163 h 611982"/>
              <a:gd name="connsiteX17" fmla="*/ 592931 w 757238"/>
              <a:gd name="connsiteY17" fmla="*/ 185738 h 611982"/>
              <a:gd name="connsiteX18" fmla="*/ 631031 w 757238"/>
              <a:gd name="connsiteY18" fmla="*/ 214313 h 611982"/>
              <a:gd name="connsiteX19" fmla="*/ 669131 w 757238"/>
              <a:gd name="connsiteY19" fmla="*/ 247650 h 611982"/>
              <a:gd name="connsiteX20" fmla="*/ 704850 w 757238"/>
              <a:gd name="connsiteY20" fmla="*/ 280988 h 611982"/>
              <a:gd name="connsiteX21" fmla="*/ 733425 w 757238"/>
              <a:gd name="connsiteY21" fmla="*/ 321469 h 611982"/>
              <a:gd name="connsiteX22" fmla="*/ 750094 w 757238"/>
              <a:gd name="connsiteY22" fmla="*/ 357188 h 611982"/>
              <a:gd name="connsiteX23" fmla="*/ 757238 w 757238"/>
              <a:gd name="connsiteY23" fmla="*/ 392907 h 611982"/>
              <a:gd name="connsiteX24" fmla="*/ 757238 w 757238"/>
              <a:gd name="connsiteY24" fmla="*/ 435769 h 611982"/>
              <a:gd name="connsiteX25" fmla="*/ 742950 w 757238"/>
              <a:gd name="connsiteY25" fmla="*/ 502444 h 611982"/>
              <a:gd name="connsiteX26" fmla="*/ 723900 w 757238"/>
              <a:gd name="connsiteY26" fmla="*/ 550069 h 611982"/>
              <a:gd name="connsiteX27" fmla="*/ 702469 w 757238"/>
              <a:gd name="connsiteY27" fmla="*/ 578644 h 611982"/>
              <a:gd name="connsiteX28" fmla="*/ 671513 w 757238"/>
              <a:gd name="connsiteY28" fmla="*/ 597694 h 611982"/>
              <a:gd name="connsiteX29" fmla="*/ 635794 w 757238"/>
              <a:gd name="connsiteY29" fmla="*/ 609600 h 611982"/>
              <a:gd name="connsiteX30" fmla="*/ 600075 w 757238"/>
              <a:gd name="connsiteY30" fmla="*/ 611982 h 611982"/>
              <a:gd name="connsiteX31" fmla="*/ 576263 w 757238"/>
              <a:gd name="connsiteY31" fmla="*/ 604838 h 611982"/>
              <a:gd name="connsiteX32" fmla="*/ 557213 w 757238"/>
              <a:gd name="connsiteY32" fmla="*/ 583407 h 611982"/>
              <a:gd name="connsiteX33" fmla="*/ 521494 w 757238"/>
              <a:gd name="connsiteY33" fmla="*/ 540544 h 611982"/>
              <a:gd name="connsiteX34" fmla="*/ 457200 w 757238"/>
              <a:gd name="connsiteY34" fmla="*/ 421482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7238" h="611982">
                <a:moveTo>
                  <a:pt x="457200" y="421482"/>
                </a:moveTo>
                <a:lnTo>
                  <a:pt x="421481" y="357188"/>
                </a:lnTo>
                <a:lnTo>
                  <a:pt x="395288" y="319088"/>
                </a:lnTo>
                <a:lnTo>
                  <a:pt x="354806" y="276225"/>
                </a:lnTo>
                <a:lnTo>
                  <a:pt x="302419" y="230982"/>
                </a:lnTo>
                <a:lnTo>
                  <a:pt x="240506" y="183357"/>
                </a:lnTo>
                <a:lnTo>
                  <a:pt x="164306" y="135732"/>
                </a:lnTo>
                <a:lnTo>
                  <a:pt x="4763" y="69057"/>
                </a:lnTo>
                <a:lnTo>
                  <a:pt x="0" y="0"/>
                </a:lnTo>
                <a:lnTo>
                  <a:pt x="95250" y="7144"/>
                </a:lnTo>
                <a:lnTo>
                  <a:pt x="152400" y="16669"/>
                </a:lnTo>
                <a:lnTo>
                  <a:pt x="228600" y="35719"/>
                </a:lnTo>
                <a:lnTo>
                  <a:pt x="292894" y="54769"/>
                </a:lnTo>
                <a:lnTo>
                  <a:pt x="364331" y="78582"/>
                </a:lnTo>
                <a:lnTo>
                  <a:pt x="440531" y="107157"/>
                </a:lnTo>
                <a:lnTo>
                  <a:pt x="500063" y="133350"/>
                </a:lnTo>
                <a:lnTo>
                  <a:pt x="545306" y="157163"/>
                </a:lnTo>
                <a:lnTo>
                  <a:pt x="592931" y="185738"/>
                </a:lnTo>
                <a:lnTo>
                  <a:pt x="631031" y="214313"/>
                </a:lnTo>
                <a:lnTo>
                  <a:pt x="669131" y="247650"/>
                </a:lnTo>
                <a:lnTo>
                  <a:pt x="704850" y="280988"/>
                </a:lnTo>
                <a:lnTo>
                  <a:pt x="733425" y="321469"/>
                </a:lnTo>
                <a:lnTo>
                  <a:pt x="750094" y="357188"/>
                </a:lnTo>
                <a:lnTo>
                  <a:pt x="757238" y="392907"/>
                </a:lnTo>
                <a:lnTo>
                  <a:pt x="757238" y="435769"/>
                </a:lnTo>
                <a:lnTo>
                  <a:pt x="742950" y="502444"/>
                </a:lnTo>
                <a:lnTo>
                  <a:pt x="723900" y="550069"/>
                </a:lnTo>
                <a:lnTo>
                  <a:pt x="702469" y="578644"/>
                </a:lnTo>
                <a:lnTo>
                  <a:pt x="671513" y="597694"/>
                </a:lnTo>
                <a:lnTo>
                  <a:pt x="635794" y="609600"/>
                </a:lnTo>
                <a:lnTo>
                  <a:pt x="600075" y="611982"/>
                </a:lnTo>
                <a:lnTo>
                  <a:pt x="576263" y="604838"/>
                </a:lnTo>
                <a:lnTo>
                  <a:pt x="557213" y="583407"/>
                </a:lnTo>
                <a:lnTo>
                  <a:pt x="521494" y="540544"/>
                </a:lnTo>
                <a:lnTo>
                  <a:pt x="457200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047275-BB3A-4653-9B2E-89028E87A34B}"/>
              </a:ext>
            </a:extLst>
          </p:cNvPr>
          <p:cNvSpPr/>
          <p:nvPr/>
        </p:nvSpPr>
        <p:spPr>
          <a:xfrm>
            <a:off x="5972176" y="1952625"/>
            <a:ext cx="2170113" cy="452438"/>
          </a:xfrm>
          <a:custGeom>
            <a:avLst/>
            <a:gdLst>
              <a:gd name="connsiteX0" fmla="*/ 1504950 w 2169319"/>
              <a:gd name="connsiteY0" fmla="*/ 280988 h 452438"/>
              <a:gd name="connsiteX1" fmla="*/ 1238250 w 2169319"/>
              <a:gd name="connsiteY1" fmla="*/ 321469 h 452438"/>
              <a:gd name="connsiteX2" fmla="*/ 926306 w 2169319"/>
              <a:gd name="connsiteY2" fmla="*/ 357188 h 452438"/>
              <a:gd name="connsiteX3" fmla="*/ 688181 w 2169319"/>
              <a:gd name="connsiteY3" fmla="*/ 397669 h 452438"/>
              <a:gd name="connsiteX4" fmla="*/ 483394 w 2169319"/>
              <a:gd name="connsiteY4" fmla="*/ 431006 h 452438"/>
              <a:gd name="connsiteX5" fmla="*/ 357188 w 2169319"/>
              <a:gd name="connsiteY5" fmla="*/ 447675 h 452438"/>
              <a:gd name="connsiteX6" fmla="*/ 307181 w 2169319"/>
              <a:gd name="connsiteY6" fmla="*/ 452438 h 452438"/>
              <a:gd name="connsiteX7" fmla="*/ 280988 w 2169319"/>
              <a:gd name="connsiteY7" fmla="*/ 450056 h 452438"/>
              <a:gd name="connsiteX8" fmla="*/ 254794 w 2169319"/>
              <a:gd name="connsiteY8" fmla="*/ 440531 h 452438"/>
              <a:gd name="connsiteX9" fmla="*/ 211931 w 2169319"/>
              <a:gd name="connsiteY9" fmla="*/ 416719 h 452438"/>
              <a:gd name="connsiteX10" fmla="*/ 178594 w 2169319"/>
              <a:gd name="connsiteY10" fmla="*/ 388144 h 452438"/>
              <a:gd name="connsiteX11" fmla="*/ 116681 w 2169319"/>
              <a:gd name="connsiteY11" fmla="*/ 333375 h 452438"/>
              <a:gd name="connsiteX12" fmla="*/ 50006 w 2169319"/>
              <a:gd name="connsiteY12" fmla="*/ 264319 h 452438"/>
              <a:gd name="connsiteX13" fmla="*/ 11906 w 2169319"/>
              <a:gd name="connsiteY13" fmla="*/ 221456 h 452438"/>
              <a:gd name="connsiteX14" fmla="*/ 0 w 2169319"/>
              <a:gd name="connsiteY14" fmla="*/ 195263 h 452438"/>
              <a:gd name="connsiteX15" fmla="*/ 0 w 2169319"/>
              <a:gd name="connsiteY15" fmla="*/ 178594 h 452438"/>
              <a:gd name="connsiteX16" fmla="*/ 9525 w 2169319"/>
              <a:gd name="connsiteY16" fmla="*/ 169069 h 452438"/>
              <a:gd name="connsiteX17" fmla="*/ 23813 w 2169319"/>
              <a:gd name="connsiteY17" fmla="*/ 161925 h 452438"/>
              <a:gd name="connsiteX18" fmla="*/ 69056 w 2169319"/>
              <a:gd name="connsiteY18" fmla="*/ 176213 h 452438"/>
              <a:gd name="connsiteX19" fmla="*/ 161925 w 2169319"/>
              <a:gd name="connsiteY19" fmla="*/ 214313 h 452438"/>
              <a:gd name="connsiteX20" fmla="*/ 235744 w 2169319"/>
              <a:gd name="connsiteY20" fmla="*/ 238125 h 452438"/>
              <a:gd name="connsiteX21" fmla="*/ 285750 w 2169319"/>
              <a:gd name="connsiteY21" fmla="*/ 252413 h 452438"/>
              <a:gd name="connsiteX22" fmla="*/ 328613 w 2169319"/>
              <a:gd name="connsiteY22" fmla="*/ 259556 h 452438"/>
              <a:gd name="connsiteX23" fmla="*/ 373856 w 2169319"/>
              <a:gd name="connsiteY23" fmla="*/ 261938 h 452438"/>
              <a:gd name="connsiteX24" fmla="*/ 423863 w 2169319"/>
              <a:gd name="connsiteY24" fmla="*/ 261938 h 452438"/>
              <a:gd name="connsiteX25" fmla="*/ 576263 w 2169319"/>
              <a:gd name="connsiteY25" fmla="*/ 240506 h 452438"/>
              <a:gd name="connsiteX26" fmla="*/ 769144 w 2169319"/>
              <a:gd name="connsiteY26" fmla="*/ 207169 h 452438"/>
              <a:gd name="connsiteX27" fmla="*/ 1062038 w 2169319"/>
              <a:gd name="connsiteY27" fmla="*/ 152400 h 452438"/>
              <a:gd name="connsiteX28" fmla="*/ 1252538 w 2169319"/>
              <a:gd name="connsiteY28" fmla="*/ 123825 h 452438"/>
              <a:gd name="connsiteX29" fmla="*/ 1543050 w 2169319"/>
              <a:gd name="connsiteY29" fmla="*/ 76200 h 452438"/>
              <a:gd name="connsiteX30" fmla="*/ 1709738 w 2169319"/>
              <a:gd name="connsiteY30" fmla="*/ 50006 h 452438"/>
              <a:gd name="connsiteX31" fmla="*/ 1740694 w 2169319"/>
              <a:gd name="connsiteY31" fmla="*/ 42863 h 452438"/>
              <a:gd name="connsiteX32" fmla="*/ 1781175 w 2169319"/>
              <a:gd name="connsiteY32" fmla="*/ 26194 h 452438"/>
              <a:gd name="connsiteX33" fmla="*/ 1833563 w 2169319"/>
              <a:gd name="connsiteY33" fmla="*/ 2381 h 452438"/>
              <a:gd name="connsiteX34" fmla="*/ 1864519 w 2169319"/>
              <a:gd name="connsiteY34" fmla="*/ 0 h 452438"/>
              <a:gd name="connsiteX35" fmla="*/ 1916906 w 2169319"/>
              <a:gd name="connsiteY35" fmla="*/ 4763 h 452438"/>
              <a:gd name="connsiteX36" fmla="*/ 1971675 w 2169319"/>
              <a:gd name="connsiteY36" fmla="*/ 14288 h 452438"/>
              <a:gd name="connsiteX37" fmla="*/ 2012156 w 2169319"/>
              <a:gd name="connsiteY37" fmla="*/ 26194 h 452438"/>
              <a:gd name="connsiteX38" fmla="*/ 2059781 w 2169319"/>
              <a:gd name="connsiteY38" fmla="*/ 42863 h 452438"/>
              <a:gd name="connsiteX39" fmla="*/ 2097881 w 2169319"/>
              <a:gd name="connsiteY39" fmla="*/ 61913 h 452438"/>
              <a:gd name="connsiteX40" fmla="*/ 2133600 w 2169319"/>
              <a:gd name="connsiteY40" fmla="*/ 88106 h 452438"/>
              <a:gd name="connsiteX41" fmla="*/ 2150269 w 2169319"/>
              <a:gd name="connsiteY41" fmla="*/ 102394 h 452438"/>
              <a:gd name="connsiteX42" fmla="*/ 2164556 w 2169319"/>
              <a:gd name="connsiteY42" fmla="*/ 126206 h 452438"/>
              <a:gd name="connsiteX43" fmla="*/ 2169319 w 2169319"/>
              <a:gd name="connsiteY43" fmla="*/ 142875 h 452438"/>
              <a:gd name="connsiteX44" fmla="*/ 2169319 w 2169319"/>
              <a:gd name="connsiteY44" fmla="*/ 173831 h 452438"/>
              <a:gd name="connsiteX45" fmla="*/ 2166938 w 2169319"/>
              <a:gd name="connsiteY45" fmla="*/ 195263 h 452438"/>
              <a:gd name="connsiteX46" fmla="*/ 2155031 w 2169319"/>
              <a:gd name="connsiteY46" fmla="*/ 216694 h 452438"/>
              <a:gd name="connsiteX47" fmla="*/ 2140744 w 2169319"/>
              <a:gd name="connsiteY47" fmla="*/ 235744 h 452438"/>
              <a:gd name="connsiteX48" fmla="*/ 2116931 w 2169319"/>
              <a:gd name="connsiteY48" fmla="*/ 245269 h 452438"/>
              <a:gd name="connsiteX49" fmla="*/ 2031206 w 2169319"/>
              <a:gd name="connsiteY49" fmla="*/ 250031 h 452438"/>
              <a:gd name="connsiteX50" fmla="*/ 1862138 w 2169319"/>
              <a:gd name="connsiteY50" fmla="*/ 250031 h 452438"/>
              <a:gd name="connsiteX51" fmla="*/ 1733550 w 2169319"/>
              <a:gd name="connsiteY51" fmla="*/ 250031 h 452438"/>
              <a:gd name="connsiteX52" fmla="*/ 1504950 w 2169319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69319" h="452438">
                <a:moveTo>
                  <a:pt x="1504950" y="280988"/>
                </a:moveTo>
                <a:lnTo>
                  <a:pt x="1238250" y="321469"/>
                </a:lnTo>
                <a:lnTo>
                  <a:pt x="926306" y="357188"/>
                </a:lnTo>
                <a:lnTo>
                  <a:pt x="688181" y="397669"/>
                </a:lnTo>
                <a:lnTo>
                  <a:pt x="483394" y="431006"/>
                </a:lnTo>
                <a:lnTo>
                  <a:pt x="357188" y="447675"/>
                </a:lnTo>
                <a:lnTo>
                  <a:pt x="307181" y="452438"/>
                </a:lnTo>
                <a:lnTo>
                  <a:pt x="280988" y="450056"/>
                </a:lnTo>
                <a:lnTo>
                  <a:pt x="254794" y="440531"/>
                </a:lnTo>
                <a:lnTo>
                  <a:pt x="211931" y="416719"/>
                </a:lnTo>
                <a:lnTo>
                  <a:pt x="178594" y="388144"/>
                </a:lnTo>
                <a:lnTo>
                  <a:pt x="116681" y="333375"/>
                </a:lnTo>
                <a:lnTo>
                  <a:pt x="50006" y="264319"/>
                </a:lnTo>
                <a:lnTo>
                  <a:pt x="11906" y="221456"/>
                </a:lnTo>
                <a:lnTo>
                  <a:pt x="0" y="195263"/>
                </a:lnTo>
                <a:lnTo>
                  <a:pt x="0" y="178594"/>
                </a:lnTo>
                <a:lnTo>
                  <a:pt x="9525" y="169069"/>
                </a:lnTo>
                <a:lnTo>
                  <a:pt x="23813" y="161925"/>
                </a:lnTo>
                <a:lnTo>
                  <a:pt x="69056" y="176213"/>
                </a:lnTo>
                <a:lnTo>
                  <a:pt x="161925" y="214313"/>
                </a:lnTo>
                <a:lnTo>
                  <a:pt x="235744" y="238125"/>
                </a:lnTo>
                <a:lnTo>
                  <a:pt x="285750" y="252413"/>
                </a:lnTo>
                <a:lnTo>
                  <a:pt x="328613" y="259556"/>
                </a:lnTo>
                <a:lnTo>
                  <a:pt x="373856" y="261938"/>
                </a:lnTo>
                <a:lnTo>
                  <a:pt x="423863" y="261938"/>
                </a:lnTo>
                <a:lnTo>
                  <a:pt x="576263" y="240506"/>
                </a:lnTo>
                <a:lnTo>
                  <a:pt x="769144" y="207169"/>
                </a:lnTo>
                <a:lnTo>
                  <a:pt x="1062038" y="152400"/>
                </a:lnTo>
                <a:lnTo>
                  <a:pt x="1252538" y="123825"/>
                </a:lnTo>
                <a:lnTo>
                  <a:pt x="1543050" y="76200"/>
                </a:lnTo>
                <a:lnTo>
                  <a:pt x="1709738" y="50006"/>
                </a:lnTo>
                <a:lnTo>
                  <a:pt x="1740694" y="42863"/>
                </a:lnTo>
                <a:lnTo>
                  <a:pt x="1781175" y="26194"/>
                </a:lnTo>
                <a:lnTo>
                  <a:pt x="1833563" y="2381"/>
                </a:lnTo>
                <a:lnTo>
                  <a:pt x="1864519" y="0"/>
                </a:lnTo>
                <a:lnTo>
                  <a:pt x="1916906" y="4763"/>
                </a:lnTo>
                <a:lnTo>
                  <a:pt x="1971675" y="14288"/>
                </a:lnTo>
                <a:lnTo>
                  <a:pt x="2012156" y="26194"/>
                </a:lnTo>
                <a:lnTo>
                  <a:pt x="2059781" y="42863"/>
                </a:lnTo>
                <a:lnTo>
                  <a:pt x="2097881" y="61913"/>
                </a:lnTo>
                <a:lnTo>
                  <a:pt x="2133600" y="88106"/>
                </a:lnTo>
                <a:lnTo>
                  <a:pt x="2150269" y="102394"/>
                </a:lnTo>
                <a:lnTo>
                  <a:pt x="2164556" y="126206"/>
                </a:lnTo>
                <a:lnTo>
                  <a:pt x="2169319" y="142875"/>
                </a:lnTo>
                <a:lnTo>
                  <a:pt x="2169319" y="173831"/>
                </a:lnTo>
                <a:lnTo>
                  <a:pt x="2166938" y="195263"/>
                </a:lnTo>
                <a:lnTo>
                  <a:pt x="2155031" y="216694"/>
                </a:lnTo>
                <a:lnTo>
                  <a:pt x="2140744" y="235744"/>
                </a:lnTo>
                <a:lnTo>
                  <a:pt x="2116931" y="245269"/>
                </a:lnTo>
                <a:lnTo>
                  <a:pt x="2031206" y="250031"/>
                </a:lnTo>
                <a:lnTo>
                  <a:pt x="1862138" y="250031"/>
                </a:lnTo>
                <a:lnTo>
                  <a:pt x="1733550" y="250031"/>
                </a:lnTo>
                <a:lnTo>
                  <a:pt x="150495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295E30A-8A0D-4F6A-A62D-C9DD9B7240EE}"/>
              </a:ext>
            </a:extLst>
          </p:cNvPr>
          <p:cNvSpPr/>
          <p:nvPr/>
        </p:nvSpPr>
        <p:spPr>
          <a:xfrm rot="16200000">
            <a:off x="5891214" y="2335214"/>
            <a:ext cx="2281237" cy="541337"/>
          </a:xfrm>
          <a:custGeom>
            <a:avLst/>
            <a:gdLst>
              <a:gd name="connsiteX0" fmla="*/ 1069182 w 2281238"/>
              <a:gd name="connsiteY0" fmla="*/ 464344 h 540544"/>
              <a:gd name="connsiteX1" fmla="*/ 457200 w 2281238"/>
              <a:gd name="connsiteY1" fmla="*/ 466725 h 540544"/>
              <a:gd name="connsiteX2" fmla="*/ 190500 w 2281238"/>
              <a:gd name="connsiteY2" fmla="*/ 466725 h 540544"/>
              <a:gd name="connsiteX3" fmla="*/ 128588 w 2281238"/>
              <a:gd name="connsiteY3" fmla="*/ 461963 h 540544"/>
              <a:gd name="connsiteX4" fmla="*/ 88107 w 2281238"/>
              <a:gd name="connsiteY4" fmla="*/ 450056 h 540544"/>
              <a:gd name="connsiteX5" fmla="*/ 45244 w 2281238"/>
              <a:gd name="connsiteY5" fmla="*/ 433388 h 540544"/>
              <a:gd name="connsiteX6" fmla="*/ 23813 w 2281238"/>
              <a:gd name="connsiteY6" fmla="*/ 419100 h 540544"/>
              <a:gd name="connsiteX7" fmla="*/ 7144 w 2281238"/>
              <a:gd name="connsiteY7" fmla="*/ 400050 h 540544"/>
              <a:gd name="connsiteX8" fmla="*/ 0 w 2281238"/>
              <a:gd name="connsiteY8" fmla="*/ 373856 h 540544"/>
              <a:gd name="connsiteX9" fmla="*/ 0 w 2281238"/>
              <a:gd name="connsiteY9" fmla="*/ 347663 h 540544"/>
              <a:gd name="connsiteX10" fmla="*/ 11907 w 2281238"/>
              <a:gd name="connsiteY10" fmla="*/ 316706 h 540544"/>
              <a:gd name="connsiteX11" fmla="*/ 40482 w 2281238"/>
              <a:gd name="connsiteY11" fmla="*/ 288131 h 540544"/>
              <a:gd name="connsiteX12" fmla="*/ 104775 w 2281238"/>
              <a:gd name="connsiteY12" fmla="*/ 257175 h 540544"/>
              <a:gd name="connsiteX13" fmla="*/ 190500 w 2281238"/>
              <a:gd name="connsiteY13" fmla="*/ 223838 h 540544"/>
              <a:gd name="connsiteX14" fmla="*/ 280988 w 2281238"/>
              <a:gd name="connsiteY14" fmla="*/ 200025 h 540544"/>
              <a:gd name="connsiteX15" fmla="*/ 357188 w 2281238"/>
              <a:gd name="connsiteY15" fmla="*/ 190500 h 540544"/>
              <a:gd name="connsiteX16" fmla="*/ 402432 w 2281238"/>
              <a:gd name="connsiteY16" fmla="*/ 195263 h 540544"/>
              <a:gd name="connsiteX17" fmla="*/ 452438 w 2281238"/>
              <a:gd name="connsiteY17" fmla="*/ 209550 h 540544"/>
              <a:gd name="connsiteX18" fmla="*/ 519113 w 2281238"/>
              <a:gd name="connsiteY18" fmla="*/ 221456 h 540544"/>
              <a:gd name="connsiteX19" fmla="*/ 607219 w 2281238"/>
              <a:gd name="connsiteY19" fmla="*/ 233363 h 540544"/>
              <a:gd name="connsiteX20" fmla="*/ 728663 w 2281238"/>
              <a:gd name="connsiteY20" fmla="*/ 240506 h 540544"/>
              <a:gd name="connsiteX21" fmla="*/ 1004888 w 2281238"/>
              <a:gd name="connsiteY21" fmla="*/ 242888 h 540544"/>
              <a:gd name="connsiteX22" fmla="*/ 1264444 w 2281238"/>
              <a:gd name="connsiteY22" fmla="*/ 240506 h 540544"/>
              <a:gd name="connsiteX23" fmla="*/ 1626394 w 2281238"/>
              <a:gd name="connsiteY23" fmla="*/ 242888 h 540544"/>
              <a:gd name="connsiteX24" fmla="*/ 1921669 w 2281238"/>
              <a:gd name="connsiteY24" fmla="*/ 242888 h 540544"/>
              <a:gd name="connsiteX25" fmla="*/ 1971675 w 2281238"/>
              <a:gd name="connsiteY25" fmla="*/ 238125 h 540544"/>
              <a:gd name="connsiteX26" fmla="*/ 2019300 w 2281238"/>
              <a:gd name="connsiteY26" fmla="*/ 228600 h 540544"/>
              <a:gd name="connsiteX27" fmla="*/ 2055019 w 2281238"/>
              <a:gd name="connsiteY27" fmla="*/ 214313 h 540544"/>
              <a:gd name="connsiteX28" fmla="*/ 2093119 w 2281238"/>
              <a:gd name="connsiteY28" fmla="*/ 183356 h 540544"/>
              <a:gd name="connsiteX29" fmla="*/ 2128838 w 2281238"/>
              <a:gd name="connsiteY29" fmla="*/ 147638 h 540544"/>
              <a:gd name="connsiteX30" fmla="*/ 2166938 w 2281238"/>
              <a:gd name="connsiteY30" fmla="*/ 90488 h 540544"/>
              <a:gd name="connsiteX31" fmla="*/ 2188369 w 2281238"/>
              <a:gd name="connsiteY31" fmla="*/ 45244 h 540544"/>
              <a:gd name="connsiteX32" fmla="*/ 2207419 w 2281238"/>
              <a:gd name="connsiteY32" fmla="*/ 19050 h 540544"/>
              <a:gd name="connsiteX33" fmla="*/ 2219325 w 2281238"/>
              <a:gd name="connsiteY33" fmla="*/ 9525 h 540544"/>
              <a:gd name="connsiteX34" fmla="*/ 2231232 w 2281238"/>
              <a:gd name="connsiteY34" fmla="*/ 2381 h 540544"/>
              <a:gd name="connsiteX35" fmla="*/ 2245519 w 2281238"/>
              <a:gd name="connsiteY35" fmla="*/ 0 h 540544"/>
              <a:gd name="connsiteX36" fmla="*/ 2262188 w 2281238"/>
              <a:gd name="connsiteY36" fmla="*/ 7144 h 540544"/>
              <a:gd name="connsiteX37" fmla="*/ 2276475 w 2281238"/>
              <a:gd name="connsiteY37" fmla="*/ 33338 h 540544"/>
              <a:gd name="connsiteX38" fmla="*/ 2281238 w 2281238"/>
              <a:gd name="connsiteY38" fmla="*/ 69056 h 540544"/>
              <a:gd name="connsiteX39" fmla="*/ 2281238 w 2281238"/>
              <a:gd name="connsiteY39" fmla="*/ 126206 h 540544"/>
              <a:gd name="connsiteX40" fmla="*/ 2271713 w 2281238"/>
              <a:gd name="connsiteY40" fmla="*/ 216694 h 540544"/>
              <a:gd name="connsiteX41" fmla="*/ 2264569 w 2281238"/>
              <a:gd name="connsiteY41" fmla="*/ 278606 h 540544"/>
              <a:gd name="connsiteX42" fmla="*/ 2252663 w 2281238"/>
              <a:gd name="connsiteY42" fmla="*/ 328613 h 540544"/>
              <a:gd name="connsiteX43" fmla="*/ 2221707 w 2281238"/>
              <a:gd name="connsiteY43" fmla="*/ 402431 h 540544"/>
              <a:gd name="connsiteX44" fmla="*/ 2183607 w 2281238"/>
              <a:gd name="connsiteY44" fmla="*/ 450056 h 540544"/>
              <a:gd name="connsiteX45" fmla="*/ 2140744 w 2281238"/>
              <a:gd name="connsiteY45" fmla="*/ 488156 h 540544"/>
              <a:gd name="connsiteX46" fmla="*/ 2088357 w 2281238"/>
              <a:gd name="connsiteY46" fmla="*/ 528638 h 540544"/>
              <a:gd name="connsiteX47" fmla="*/ 2064544 w 2281238"/>
              <a:gd name="connsiteY47" fmla="*/ 538163 h 540544"/>
              <a:gd name="connsiteX48" fmla="*/ 2043113 w 2281238"/>
              <a:gd name="connsiteY48" fmla="*/ 540544 h 540544"/>
              <a:gd name="connsiteX49" fmla="*/ 2016919 w 2281238"/>
              <a:gd name="connsiteY49" fmla="*/ 526256 h 540544"/>
              <a:gd name="connsiteX50" fmla="*/ 1969294 w 2281238"/>
              <a:gd name="connsiteY50" fmla="*/ 509588 h 540544"/>
              <a:gd name="connsiteX51" fmla="*/ 1914525 w 2281238"/>
              <a:gd name="connsiteY51" fmla="*/ 495300 h 540544"/>
              <a:gd name="connsiteX52" fmla="*/ 1843088 w 2281238"/>
              <a:gd name="connsiteY52" fmla="*/ 485775 h 540544"/>
              <a:gd name="connsiteX53" fmla="*/ 1764507 w 2281238"/>
              <a:gd name="connsiteY53" fmla="*/ 478631 h 540544"/>
              <a:gd name="connsiteX54" fmla="*/ 1633538 w 2281238"/>
              <a:gd name="connsiteY54" fmla="*/ 492919 h 540544"/>
              <a:gd name="connsiteX55" fmla="*/ 1476375 w 2281238"/>
              <a:gd name="connsiteY55" fmla="*/ 488156 h 540544"/>
              <a:gd name="connsiteX56" fmla="*/ 1364457 w 2281238"/>
              <a:gd name="connsiteY56" fmla="*/ 488156 h 540544"/>
              <a:gd name="connsiteX57" fmla="*/ 1290638 w 2281238"/>
              <a:gd name="connsiteY57" fmla="*/ 461963 h 540544"/>
              <a:gd name="connsiteX58" fmla="*/ 1069182 w 2281238"/>
              <a:gd name="connsiteY58" fmla="*/ 4643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81238" h="540544">
                <a:moveTo>
                  <a:pt x="1069182" y="464344"/>
                </a:moveTo>
                <a:lnTo>
                  <a:pt x="457200" y="466725"/>
                </a:lnTo>
                <a:lnTo>
                  <a:pt x="190500" y="466725"/>
                </a:lnTo>
                <a:lnTo>
                  <a:pt x="128588" y="461963"/>
                </a:lnTo>
                <a:lnTo>
                  <a:pt x="88107" y="450056"/>
                </a:lnTo>
                <a:lnTo>
                  <a:pt x="45244" y="433388"/>
                </a:lnTo>
                <a:lnTo>
                  <a:pt x="23813" y="419100"/>
                </a:lnTo>
                <a:lnTo>
                  <a:pt x="7144" y="400050"/>
                </a:lnTo>
                <a:lnTo>
                  <a:pt x="0" y="373856"/>
                </a:lnTo>
                <a:lnTo>
                  <a:pt x="0" y="347663"/>
                </a:lnTo>
                <a:lnTo>
                  <a:pt x="11907" y="316706"/>
                </a:lnTo>
                <a:lnTo>
                  <a:pt x="40482" y="288131"/>
                </a:lnTo>
                <a:lnTo>
                  <a:pt x="104775" y="257175"/>
                </a:lnTo>
                <a:lnTo>
                  <a:pt x="190500" y="223838"/>
                </a:lnTo>
                <a:lnTo>
                  <a:pt x="280988" y="200025"/>
                </a:lnTo>
                <a:lnTo>
                  <a:pt x="357188" y="190500"/>
                </a:lnTo>
                <a:lnTo>
                  <a:pt x="402432" y="195263"/>
                </a:lnTo>
                <a:lnTo>
                  <a:pt x="452438" y="209550"/>
                </a:lnTo>
                <a:lnTo>
                  <a:pt x="519113" y="221456"/>
                </a:lnTo>
                <a:lnTo>
                  <a:pt x="607219" y="233363"/>
                </a:lnTo>
                <a:lnTo>
                  <a:pt x="728663" y="240506"/>
                </a:lnTo>
                <a:lnTo>
                  <a:pt x="1004888" y="242888"/>
                </a:lnTo>
                <a:lnTo>
                  <a:pt x="1264444" y="240506"/>
                </a:lnTo>
                <a:lnTo>
                  <a:pt x="1626394" y="242888"/>
                </a:lnTo>
                <a:lnTo>
                  <a:pt x="1921669" y="242888"/>
                </a:lnTo>
                <a:lnTo>
                  <a:pt x="1971675" y="238125"/>
                </a:lnTo>
                <a:lnTo>
                  <a:pt x="2019300" y="228600"/>
                </a:lnTo>
                <a:lnTo>
                  <a:pt x="2055019" y="214313"/>
                </a:lnTo>
                <a:lnTo>
                  <a:pt x="2093119" y="183356"/>
                </a:lnTo>
                <a:lnTo>
                  <a:pt x="2128838" y="147638"/>
                </a:lnTo>
                <a:lnTo>
                  <a:pt x="2166938" y="90488"/>
                </a:lnTo>
                <a:lnTo>
                  <a:pt x="2188369" y="45244"/>
                </a:lnTo>
                <a:lnTo>
                  <a:pt x="2207419" y="19050"/>
                </a:lnTo>
                <a:lnTo>
                  <a:pt x="2219325" y="9525"/>
                </a:lnTo>
                <a:lnTo>
                  <a:pt x="2231232" y="2381"/>
                </a:lnTo>
                <a:lnTo>
                  <a:pt x="2245519" y="0"/>
                </a:lnTo>
                <a:lnTo>
                  <a:pt x="2262188" y="7144"/>
                </a:lnTo>
                <a:lnTo>
                  <a:pt x="2276475" y="33338"/>
                </a:lnTo>
                <a:lnTo>
                  <a:pt x="2281238" y="69056"/>
                </a:lnTo>
                <a:lnTo>
                  <a:pt x="2281238" y="126206"/>
                </a:lnTo>
                <a:lnTo>
                  <a:pt x="2271713" y="216694"/>
                </a:lnTo>
                <a:lnTo>
                  <a:pt x="2264569" y="278606"/>
                </a:lnTo>
                <a:lnTo>
                  <a:pt x="2252663" y="328613"/>
                </a:lnTo>
                <a:lnTo>
                  <a:pt x="2221707" y="402431"/>
                </a:lnTo>
                <a:lnTo>
                  <a:pt x="2183607" y="450056"/>
                </a:lnTo>
                <a:lnTo>
                  <a:pt x="2140744" y="488156"/>
                </a:lnTo>
                <a:lnTo>
                  <a:pt x="2088357" y="528638"/>
                </a:lnTo>
                <a:lnTo>
                  <a:pt x="2064544" y="538163"/>
                </a:lnTo>
                <a:lnTo>
                  <a:pt x="2043113" y="540544"/>
                </a:lnTo>
                <a:lnTo>
                  <a:pt x="2016919" y="526256"/>
                </a:lnTo>
                <a:lnTo>
                  <a:pt x="1969294" y="509588"/>
                </a:lnTo>
                <a:lnTo>
                  <a:pt x="1914525" y="495300"/>
                </a:lnTo>
                <a:lnTo>
                  <a:pt x="1843088" y="485775"/>
                </a:lnTo>
                <a:lnTo>
                  <a:pt x="1764507" y="478631"/>
                </a:lnTo>
                <a:lnTo>
                  <a:pt x="1633538" y="492919"/>
                </a:lnTo>
                <a:lnTo>
                  <a:pt x="1476375" y="488156"/>
                </a:lnTo>
                <a:lnTo>
                  <a:pt x="1364457" y="488156"/>
                </a:lnTo>
                <a:lnTo>
                  <a:pt x="1290638" y="461963"/>
                </a:lnTo>
                <a:lnTo>
                  <a:pt x="1069182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E1ACBB-1E3A-477A-B07F-F4D5B7F00B55}"/>
              </a:ext>
            </a:extLst>
          </p:cNvPr>
          <p:cNvSpPr/>
          <p:nvPr/>
        </p:nvSpPr>
        <p:spPr>
          <a:xfrm>
            <a:off x="5795963" y="2211389"/>
            <a:ext cx="1293812" cy="1292225"/>
          </a:xfrm>
          <a:custGeom>
            <a:avLst/>
            <a:gdLst>
              <a:gd name="connsiteX0" fmla="*/ 759618 w 1293018"/>
              <a:gd name="connsiteY0" fmla="*/ 795338 h 1290638"/>
              <a:gd name="connsiteX1" fmla="*/ 616743 w 1293018"/>
              <a:gd name="connsiteY1" fmla="*/ 921544 h 1290638"/>
              <a:gd name="connsiteX2" fmla="*/ 442912 w 1293018"/>
              <a:gd name="connsiteY2" fmla="*/ 1050132 h 1290638"/>
              <a:gd name="connsiteX3" fmla="*/ 257175 w 1293018"/>
              <a:gd name="connsiteY3" fmla="*/ 1166813 h 1290638"/>
              <a:gd name="connsiteX4" fmla="*/ 83343 w 1293018"/>
              <a:gd name="connsiteY4" fmla="*/ 1266825 h 1290638"/>
              <a:gd name="connsiteX5" fmla="*/ 42862 w 1293018"/>
              <a:gd name="connsiteY5" fmla="*/ 1285875 h 1290638"/>
              <a:gd name="connsiteX6" fmla="*/ 21431 w 1293018"/>
              <a:gd name="connsiteY6" fmla="*/ 1290638 h 1290638"/>
              <a:gd name="connsiteX7" fmla="*/ 9525 w 1293018"/>
              <a:gd name="connsiteY7" fmla="*/ 1288257 h 1290638"/>
              <a:gd name="connsiteX8" fmla="*/ 0 w 1293018"/>
              <a:gd name="connsiteY8" fmla="*/ 1283494 h 1290638"/>
              <a:gd name="connsiteX9" fmla="*/ 0 w 1293018"/>
              <a:gd name="connsiteY9" fmla="*/ 1271588 h 1290638"/>
              <a:gd name="connsiteX10" fmla="*/ 9525 w 1293018"/>
              <a:gd name="connsiteY10" fmla="*/ 1250157 h 1290638"/>
              <a:gd name="connsiteX11" fmla="*/ 61912 w 1293018"/>
              <a:gd name="connsiteY11" fmla="*/ 1209675 h 1290638"/>
              <a:gd name="connsiteX12" fmla="*/ 202406 w 1293018"/>
              <a:gd name="connsiteY12" fmla="*/ 1090613 h 1290638"/>
              <a:gd name="connsiteX13" fmla="*/ 307181 w 1293018"/>
              <a:gd name="connsiteY13" fmla="*/ 1000125 h 1290638"/>
              <a:gd name="connsiteX14" fmla="*/ 409575 w 1293018"/>
              <a:gd name="connsiteY14" fmla="*/ 904875 h 1290638"/>
              <a:gd name="connsiteX15" fmla="*/ 507206 w 1293018"/>
              <a:gd name="connsiteY15" fmla="*/ 804863 h 1290638"/>
              <a:gd name="connsiteX16" fmla="*/ 626268 w 1293018"/>
              <a:gd name="connsiteY16" fmla="*/ 671513 h 1290638"/>
              <a:gd name="connsiteX17" fmla="*/ 776287 w 1293018"/>
              <a:gd name="connsiteY17" fmla="*/ 492919 h 1290638"/>
              <a:gd name="connsiteX18" fmla="*/ 895350 w 1293018"/>
              <a:gd name="connsiteY18" fmla="*/ 340519 h 1290638"/>
              <a:gd name="connsiteX19" fmla="*/ 1000125 w 1293018"/>
              <a:gd name="connsiteY19" fmla="*/ 200025 h 1290638"/>
              <a:gd name="connsiteX20" fmla="*/ 1126331 w 1293018"/>
              <a:gd name="connsiteY20" fmla="*/ 30957 h 1290638"/>
              <a:gd name="connsiteX21" fmla="*/ 1293018 w 1293018"/>
              <a:gd name="connsiteY21" fmla="*/ 0 h 1290638"/>
              <a:gd name="connsiteX22" fmla="*/ 1264443 w 1293018"/>
              <a:gd name="connsiteY22" fmla="*/ 221457 h 1290638"/>
              <a:gd name="connsiteX23" fmla="*/ 1157287 w 1293018"/>
              <a:gd name="connsiteY23" fmla="*/ 345282 h 1290638"/>
              <a:gd name="connsiteX24" fmla="*/ 1064418 w 1293018"/>
              <a:gd name="connsiteY24" fmla="*/ 461963 h 1290638"/>
              <a:gd name="connsiteX25" fmla="*/ 981075 w 1293018"/>
              <a:gd name="connsiteY25" fmla="*/ 564357 h 1290638"/>
              <a:gd name="connsiteX26" fmla="*/ 883443 w 1293018"/>
              <a:gd name="connsiteY26" fmla="*/ 671513 h 1290638"/>
              <a:gd name="connsiteX27" fmla="*/ 759618 w 1293018"/>
              <a:gd name="connsiteY27" fmla="*/ 795338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8" h="1290638">
                <a:moveTo>
                  <a:pt x="759618" y="795338"/>
                </a:moveTo>
                <a:lnTo>
                  <a:pt x="616743" y="921544"/>
                </a:lnTo>
                <a:lnTo>
                  <a:pt x="442912" y="1050132"/>
                </a:lnTo>
                <a:lnTo>
                  <a:pt x="257175" y="1166813"/>
                </a:lnTo>
                <a:lnTo>
                  <a:pt x="83343" y="1266825"/>
                </a:lnTo>
                <a:lnTo>
                  <a:pt x="42862" y="1285875"/>
                </a:lnTo>
                <a:lnTo>
                  <a:pt x="21431" y="1290638"/>
                </a:lnTo>
                <a:lnTo>
                  <a:pt x="9525" y="1288257"/>
                </a:lnTo>
                <a:lnTo>
                  <a:pt x="0" y="1283494"/>
                </a:lnTo>
                <a:lnTo>
                  <a:pt x="0" y="1271588"/>
                </a:lnTo>
                <a:lnTo>
                  <a:pt x="9525" y="1250157"/>
                </a:lnTo>
                <a:lnTo>
                  <a:pt x="61912" y="1209675"/>
                </a:lnTo>
                <a:lnTo>
                  <a:pt x="202406" y="1090613"/>
                </a:lnTo>
                <a:lnTo>
                  <a:pt x="307181" y="1000125"/>
                </a:lnTo>
                <a:lnTo>
                  <a:pt x="409575" y="904875"/>
                </a:lnTo>
                <a:lnTo>
                  <a:pt x="507206" y="804863"/>
                </a:lnTo>
                <a:lnTo>
                  <a:pt x="626268" y="671513"/>
                </a:lnTo>
                <a:lnTo>
                  <a:pt x="776287" y="492919"/>
                </a:lnTo>
                <a:lnTo>
                  <a:pt x="895350" y="340519"/>
                </a:lnTo>
                <a:lnTo>
                  <a:pt x="1000125" y="200025"/>
                </a:lnTo>
                <a:lnTo>
                  <a:pt x="1126331" y="30957"/>
                </a:lnTo>
                <a:lnTo>
                  <a:pt x="1293018" y="0"/>
                </a:lnTo>
                <a:lnTo>
                  <a:pt x="1264443" y="221457"/>
                </a:lnTo>
                <a:lnTo>
                  <a:pt x="1157287" y="345282"/>
                </a:lnTo>
                <a:lnTo>
                  <a:pt x="1064418" y="461963"/>
                </a:lnTo>
                <a:lnTo>
                  <a:pt x="981075" y="564357"/>
                </a:lnTo>
                <a:lnTo>
                  <a:pt x="883443" y="671513"/>
                </a:lnTo>
                <a:lnTo>
                  <a:pt x="759618" y="795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63E34F-539A-4FCC-B96C-099932F0DAB6}"/>
              </a:ext>
            </a:extLst>
          </p:cNvPr>
          <p:cNvSpPr/>
          <p:nvPr/>
        </p:nvSpPr>
        <p:spPr>
          <a:xfrm>
            <a:off x="7165976" y="2284413"/>
            <a:ext cx="1552575" cy="1111250"/>
          </a:xfrm>
          <a:custGeom>
            <a:avLst/>
            <a:gdLst>
              <a:gd name="connsiteX0" fmla="*/ 519113 w 1552575"/>
              <a:gd name="connsiteY0" fmla="*/ 733425 h 1112044"/>
              <a:gd name="connsiteX1" fmla="*/ 319088 w 1552575"/>
              <a:gd name="connsiteY1" fmla="*/ 509587 h 1112044"/>
              <a:gd name="connsiteX2" fmla="*/ 161925 w 1552575"/>
              <a:gd name="connsiteY2" fmla="*/ 319087 h 1112044"/>
              <a:gd name="connsiteX3" fmla="*/ 0 w 1552575"/>
              <a:gd name="connsiteY3" fmla="*/ 123825 h 1112044"/>
              <a:gd name="connsiteX4" fmla="*/ 0 w 1552575"/>
              <a:gd name="connsiteY4" fmla="*/ 0 h 1112044"/>
              <a:gd name="connsiteX5" fmla="*/ 97632 w 1552575"/>
              <a:gd name="connsiteY5" fmla="*/ 83344 h 1112044"/>
              <a:gd name="connsiteX6" fmla="*/ 197644 w 1552575"/>
              <a:gd name="connsiteY6" fmla="*/ 164306 h 1112044"/>
              <a:gd name="connsiteX7" fmla="*/ 323850 w 1552575"/>
              <a:gd name="connsiteY7" fmla="*/ 264319 h 1112044"/>
              <a:gd name="connsiteX8" fmla="*/ 490538 w 1552575"/>
              <a:gd name="connsiteY8" fmla="*/ 395287 h 1112044"/>
              <a:gd name="connsiteX9" fmla="*/ 671513 w 1552575"/>
              <a:gd name="connsiteY9" fmla="*/ 523875 h 1112044"/>
              <a:gd name="connsiteX10" fmla="*/ 826294 w 1552575"/>
              <a:gd name="connsiteY10" fmla="*/ 631031 h 1112044"/>
              <a:gd name="connsiteX11" fmla="*/ 978694 w 1552575"/>
              <a:gd name="connsiteY11" fmla="*/ 731044 h 1112044"/>
              <a:gd name="connsiteX12" fmla="*/ 1128713 w 1552575"/>
              <a:gd name="connsiteY12" fmla="*/ 819150 h 1112044"/>
              <a:gd name="connsiteX13" fmla="*/ 1312069 w 1552575"/>
              <a:gd name="connsiteY13" fmla="*/ 921544 h 1112044"/>
              <a:gd name="connsiteX14" fmla="*/ 1447800 w 1552575"/>
              <a:gd name="connsiteY14" fmla="*/ 990600 h 1112044"/>
              <a:gd name="connsiteX15" fmla="*/ 1516857 w 1552575"/>
              <a:gd name="connsiteY15" fmla="*/ 1023937 h 1112044"/>
              <a:gd name="connsiteX16" fmla="*/ 1535907 w 1552575"/>
              <a:gd name="connsiteY16" fmla="*/ 1033462 h 1112044"/>
              <a:gd name="connsiteX17" fmla="*/ 1545432 w 1552575"/>
              <a:gd name="connsiteY17" fmla="*/ 1042987 h 1112044"/>
              <a:gd name="connsiteX18" fmla="*/ 1552575 w 1552575"/>
              <a:gd name="connsiteY18" fmla="*/ 1054894 h 1112044"/>
              <a:gd name="connsiteX19" fmla="*/ 1547813 w 1552575"/>
              <a:gd name="connsiteY19" fmla="*/ 1073944 h 1112044"/>
              <a:gd name="connsiteX20" fmla="*/ 1535907 w 1552575"/>
              <a:gd name="connsiteY20" fmla="*/ 1090612 h 1112044"/>
              <a:gd name="connsiteX21" fmla="*/ 1514475 w 1552575"/>
              <a:gd name="connsiteY21" fmla="*/ 1100137 h 1112044"/>
              <a:gd name="connsiteX22" fmla="*/ 1416844 w 1552575"/>
              <a:gd name="connsiteY22" fmla="*/ 1109662 h 1112044"/>
              <a:gd name="connsiteX23" fmla="*/ 1152525 w 1552575"/>
              <a:gd name="connsiteY23" fmla="*/ 1112044 h 1112044"/>
              <a:gd name="connsiteX24" fmla="*/ 1000125 w 1552575"/>
              <a:gd name="connsiteY24" fmla="*/ 1107281 h 1112044"/>
              <a:gd name="connsiteX25" fmla="*/ 935832 w 1552575"/>
              <a:gd name="connsiteY25" fmla="*/ 1102519 h 1112044"/>
              <a:gd name="connsiteX26" fmla="*/ 890588 w 1552575"/>
              <a:gd name="connsiteY26" fmla="*/ 1085850 h 1112044"/>
              <a:gd name="connsiteX27" fmla="*/ 826294 w 1552575"/>
              <a:gd name="connsiteY27" fmla="*/ 1050131 h 1112044"/>
              <a:gd name="connsiteX28" fmla="*/ 764382 w 1552575"/>
              <a:gd name="connsiteY28" fmla="*/ 1000125 h 1112044"/>
              <a:gd name="connsiteX29" fmla="*/ 664369 w 1552575"/>
              <a:gd name="connsiteY29" fmla="*/ 900112 h 1112044"/>
              <a:gd name="connsiteX30" fmla="*/ 519113 w 1552575"/>
              <a:gd name="connsiteY30" fmla="*/ 7334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52575" h="1112044">
                <a:moveTo>
                  <a:pt x="519113" y="733425"/>
                </a:moveTo>
                <a:lnTo>
                  <a:pt x="319088" y="509587"/>
                </a:lnTo>
                <a:lnTo>
                  <a:pt x="161925" y="319087"/>
                </a:lnTo>
                <a:lnTo>
                  <a:pt x="0" y="123825"/>
                </a:lnTo>
                <a:lnTo>
                  <a:pt x="0" y="0"/>
                </a:lnTo>
                <a:lnTo>
                  <a:pt x="97632" y="83344"/>
                </a:lnTo>
                <a:lnTo>
                  <a:pt x="197644" y="164306"/>
                </a:lnTo>
                <a:lnTo>
                  <a:pt x="323850" y="264319"/>
                </a:lnTo>
                <a:lnTo>
                  <a:pt x="490538" y="395287"/>
                </a:lnTo>
                <a:lnTo>
                  <a:pt x="671513" y="523875"/>
                </a:lnTo>
                <a:lnTo>
                  <a:pt x="826294" y="631031"/>
                </a:lnTo>
                <a:lnTo>
                  <a:pt x="978694" y="731044"/>
                </a:lnTo>
                <a:lnTo>
                  <a:pt x="1128713" y="819150"/>
                </a:lnTo>
                <a:lnTo>
                  <a:pt x="1312069" y="921544"/>
                </a:lnTo>
                <a:lnTo>
                  <a:pt x="1447800" y="990600"/>
                </a:lnTo>
                <a:lnTo>
                  <a:pt x="1516857" y="1023937"/>
                </a:lnTo>
                <a:lnTo>
                  <a:pt x="1535907" y="1033462"/>
                </a:lnTo>
                <a:lnTo>
                  <a:pt x="1545432" y="1042987"/>
                </a:lnTo>
                <a:lnTo>
                  <a:pt x="1552575" y="1054894"/>
                </a:lnTo>
                <a:lnTo>
                  <a:pt x="1547813" y="1073944"/>
                </a:lnTo>
                <a:lnTo>
                  <a:pt x="1535907" y="1090612"/>
                </a:lnTo>
                <a:lnTo>
                  <a:pt x="1514475" y="1100137"/>
                </a:lnTo>
                <a:lnTo>
                  <a:pt x="1416844" y="1109662"/>
                </a:lnTo>
                <a:lnTo>
                  <a:pt x="1152525" y="1112044"/>
                </a:lnTo>
                <a:lnTo>
                  <a:pt x="1000125" y="1107281"/>
                </a:lnTo>
                <a:lnTo>
                  <a:pt x="935832" y="1102519"/>
                </a:lnTo>
                <a:lnTo>
                  <a:pt x="890588" y="1085850"/>
                </a:lnTo>
                <a:lnTo>
                  <a:pt x="826294" y="1050131"/>
                </a:lnTo>
                <a:lnTo>
                  <a:pt x="764382" y="1000125"/>
                </a:lnTo>
                <a:lnTo>
                  <a:pt x="664369" y="900112"/>
                </a:lnTo>
                <a:lnTo>
                  <a:pt x="5191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F76EDDD-ECE8-4A30-B7CD-F4BEE40A14AD}"/>
              </a:ext>
            </a:extLst>
          </p:cNvPr>
          <p:cNvSpPr/>
          <p:nvPr/>
        </p:nvSpPr>
        <p:spPr>
          <a:xfrm>
            <a:off x="5180014" y="3729038"/>
            <a:ext cx="1766887" cy="349250"/>
          </a:xfrm>
          <a:custGeom>
            <a:avLst/>
            <a:gdLst>
              <a:gd name="connsiteX0" fmla="*/ 1081087 w 1766887"/>
              <a:gd name="connsiteY0" fmla="*/ 278606 h 350043"/>
              <a:gd name="connsiteX1" fmla="*/ 631031 w 1766887"/>
              <a:gd name="connsiteY1" fmla="*/ 328612 h 350043"/>
              <a:gd name="connsiteX2" fmla="*/ 423862 w 1766887"/>
              <a:gd name="connsiteY2" fmla="*/ 347662 h 350043"/>
              <a:gd name="connsiteX3" fmla="*/ 383381 w 1766887"/>
              <a:gd name="connsiteY3" fmla="*/ 350043 h 350043"/>
              <a:gd name="connsiteX4" fmla="*/ 342900 w 1766887"/>
              <a:gd name="connsiteY4" fmla="*/ 345281 h 350043"/>
              <a:gd name="connsiteX5" fmla="*/ 309562 w 1766887"/>
              <a:gd name="connsiteY5" fmla="*/ 338137 h 350043"/>
              <a:gd name="connsiteX6" fmla="*/ 271462 w 1766887"/>
              <a:gd name="connsiteY6" fmla="*/ 321468 h 350043"/>
              <a:gd name="connsiteX7" fmla="*/ 195262 w 1766887"/>
              <a:gd name="connsiteY7" fmla="*/ 278606 h 350043"/>
              <a:gd name="connsiteX8" fmla="*/ 130969 w 1766887"/>
              <a:gd name="connsiteY8" fmla="*/ 238125 h 350043"/>
              <a:gd name="connsiteX9" fmla="*/ 95250 w 1766887"/>
              <a:gd name="connsiteY9" fmla="*/ 209550 h 350043"/>
              <a:gd name="connsiteX10" fmla="*/ 45244 w 1766887"/>
              <a:gd name="connsiteY10" fmla="*/ 166687 h 350043"/>
              <a:gd name="connsiteX11" fmla="*/ 21431 w 1766887"/>
              <a:gd name="connsiteY11" fmla="*/ 140493 h 350043"/>
              <a:gd name="connsiteX12" fmla="*/ 7144 w 1766887"/>
              <a:gd name="connsiteY12" fmla="*/ 114300 h 350043"/>
              <a:gd name="connsiteX13" fmla="*/ 0 w 1766887"/>
              <a:gd name="connsiteY13" fmla="*/ 95250 h 350043"/>
              <a:gd name="connsiteX14" fmla="*/ 0 w 1766887"/>
              <a:gd name="connsiteY14" fmla="*/ 80962 h 350043"/>
              <a:gd name="connsiteX15" fmla="*/ 4762 w 1766887"/>
              <a:gd name="connsiteY15" fmla="*/ 69056 h 350043"/>
              <a:gd name="connsiteX16" fmla="*/ 21431 w 1766887"/>
              <a:gd name="connsiteY16" fmla="*/ 64293 h 350043"/>
              <a:gd name="connsiteX17" fmla="*/ 45244 w 1766887"/>
              <a:gd name="connsiteY17" fmla="*/ 69056 h 350043"/>
              <a:gd name="connsiteX18" fmla="*/ 95250 w 1766887"/>
              <a:gd name="connsiteY18" fmla="*/ 92868 h 350043"/>
              <a:gd name="connsiteX19" fmla="*/ 147637 w 1766887"/>
              <a:gd name="connsiteY19" fmla="*/ 119062 h 350043"/>
              <a:gd name="connsiteX20" fmla="*/ 195262 w 1766887"/>
              <a:gd name="connsiteY20" fmla="*/ 135731 h 350043"/>
              <a:gd name="connsiteX21" fmla="*/ 252412 w 1766887"/>
              <a:gd name="connsiteY21" fmla="*/ 150018 h 350043"/>
              <a:gd name="connsiteX22" fmla="*/ 295275 w 1766887"/>
              <a:gd name="connsiteY22" fmla="*/ 159543 h 350043"/>
              <a:gd name="connsiteX23" fmla="*/ 352425 w 1766887"/>
              <a:gd name="connsiteY23" fmla="*/ 169068 h 350043"/>
              <a:gd name="connsiteX24" fmla="*/ 378619 w 1766887"/>
              <a:gd name="connsiteY24" fmla="*/ 171450 h 350043"/>
              <a:gd name="connsiteX25" fmla="*/ 416719 w 1766887"/>
              <a:gd name="connsiteY25" fmla="*/ 166687 h 350043"/>
              <a:gd name="connsiteX26" fmla="*/ 778669 w 1766887"/>
              <a:gd name="connsiteY26" fmla="*/ 126206 h 350043"/>
              <a:gd name="connsiteX27" fmla="*/ 1193006 w 1766887"/>
              <a:gd name="connsiteY27" fmla="*/ 83343 h 350043"/>
              <a:gd name="connsiteX28" fmla="*/ 1219200 w 1766887"/>
              <a:gd name="connsiteY28" fmla="*/ 69056 h 350043"/>
              <a:gd name="connsiteX29" fmla="*/ 1254919 w 1766887"/>
              <a:gd name="connsiteY29" fmla="*/ 35718 h 350043"/>
              <a:gd name="connsiteX30" fmla="*/ 1266825 w 1766887"/>
              <a:gd name="connsiteY30" fmla="*/ 16668 h 350043"/>
              <a:gd name="connsiteX31" fmla="*/ 1293019 w 1766887"/>
              <a:gd name="connsiteY31" fmla="*/ 4762 h 350043"/>
              <a:gd name="connsiteX32" fmla="*/ 1373981 w 1766887"/>
              <a:gd name="connsiteY32" fmla="*/ 0 h 350043"/>
              <a:gd name="connsiteX33" fmla="*/ 1438275 w 1766887"/>
              <a:gd name="connsiteY33" fmla="*/ 2381 h 350043"/>
              <a:gd name="connsiteX34" fmla="*/ 1502569 w 1766887"/>
              <a:gd name="connsiteY34" fmla="*/ 9525 h 350043"/>
              <a:gd name="connsiteX35" fmla="*/ 1564481 w 1766887"/>
              <a:gd name="connsiteY35" fmla="*/ 19050 h 350043"/>
              <a:gd name="connsiteX36" fmla="*/ 1633537 w 1766887"/>
              <a:gd name="connsiteY36" fmla="*/ 35718 h 350043"/>
              <a:gd name="connsiteX37" fmla="*/ 1685925 w 1766887"/>
              <a:gd name="connsiteY37" fmla="*/ 52387 h 350043"/>
              <a:gd name="connsiteX38" fmla="*/ 1731169 w 1766887"/>
              <a:gd name="connsiteY38" fmla="*/ 76200 h 350043"/>
              <a:gd name="connsiteX39" fmla="*/ 1750219 w 1766887"/>
              <a:gd name="connsiteY39" fmla="*/ 90487 h 350043"/>
              <a:gd name="connsiteX40" fmla="*/ 1764506 w 1766887"/>
              <a:gd name="connsiteY40" fmla="*/ 109537 h 350043"/>
              <a:gd name="connsiteX41" fmla="*/ 1766887 w 1766887"/>
              <a:gd name="connsiteY41" fmla="*/ 126206 h 350043"/>
              <a:gd name="connsiteX42" fmla="*/ 1759744 w 1766887"/>
              <a:gd name="connsiteY42" fmla="*/ 145256 h 350043"/>
              <a:gd name="connsiteX43" fmla="*/ 1738312 w 1766887"/>
              <a:gd name="connsiteY43" fmla="*/ 164306 h 350043"/>
              <a:gd name="connsiteX44" fmla="*/ 1700212 w 1766887"/>
              <a:gd name="connsiteY44" fmla="*/ 185737 h 350043"/>
              <a:gd name="connsiteX45" fmla="*/ 1635919 w 1766887"/>
              <a:gd name="connsiteY45" fmla="*/ 202406 h 350043"/>
              <a:gd name="connsiteX46" fmla="*/ 1369219 w 1766887"/>
              <a:gd name="connsiteY46" fmla="*/ 240506 h 350043"/>
              <a:gd name="connsiteX47" fmla="*/ 1081087 w 1766887"/>
              <a:gd name="connsiteY47" fmla="*/ 278606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66887" h="350043">
                <a:moveTo>
                  <a:pt x="1081087" y="278606"/>
                </a:moveTo>
                <a:lnTo>
                  <a:pt x="631031" y="328612"/>
                </a:lnTo>
                <a:lnTo>
                  <a:pt x="423862" y="347662"/>
                </a:lnTo>
                <a:lnTo>
                  <a:pt x="383381" y="350043"/>
                </a:lnTo>
                <a:lnTo>
                  <a:pt x="342900" y="345281"/>
                </a:lnTo>
                <a:lnTo>
                  <a:pt x="309562" y="338137"/>
                </a:lnTo>
                <a:lnTo>
                  <a:pt x="271462" y="321468"/>
                </a:lnTo>
                <a:lnTo>
                  <a:pt x="195262" y="278606"/>
                </a:lnTo>
                <a:lnTo>
                  <a:pt x="130969" y="238125"/>
                </a:lnTo>
                <a:lnTo>
                  <a:pt x="95250" y="209550"/>
                </a:lnTo>
                <a:lnTo>
                  <a:pt x="45244" y="166687"/>
                </a:lnTo>
                <a:lnTo>
                  <a:pt x="21431" y="140493"/>
                </a:lnTo>
                <a:lnTo>
                  <a:pt x="7144" y="114300"/>
                </a:lnTo>
                <a:lnTo>
                  <a:pt x="0" y="95250"/>
                </a:lnTo>
                <a:lnTo>
                  <a:pt x="0" y="80962"/>
                </a:lnTo>
                <a:lnTo>
                  <a:pt x="4762" y="69056"/>
                </a:lnTo>
                <a:lnTo>
                  <a:pt x="21431" y="64293"/>
                </a:lnTo>
                <a:lnTo>
                  <a:pt x="45244" y="69056"/>
                </a:lnTo>
                <a:lnTo>
                  <a:pt x="95250" y="92868"/>
                </a:lnTo>
                <a:lnTo>
                  <a:pt x="147637" y="119062"/>
                </a:lnTo>
                <a:lnTo>
                  <a:pt x="195262" y="135731"/>
                </a:lnTo>
                <a:lnTo>
                  <a:pt x="252412" y="150018"/>
                </a:lnTo>
                <a:lnTo>
                  <a:pt x="295275" y="159543"/>
                </a:lnTo>
                <a:lnTo>
                  <a:pt x="352425" y="169068"/>
                </a:lnTo>
                <a:lnTo>
                  <a:pt x="378619" y="171450"/>
                </a:lnTo>
                <a:lnTo>
                  <a:pt x="416719" y="166687"/>
                </a:lnTo>
                <a:lnTo>
                  <a:pt x="778669" y="126206"/>
                </a:lnTo>
                <a:lnTo>
                  <a:pt x="1193006" y="83343"/>
                </a:lnTo>
                <a:lnTo>
                  <a:pt x="1219200" y="69056"/>
                </a:lnTo>
                <a:lnTo>
                  <a:pt x="1254919" y="35718"/>
                </a:lnTo>
                <a:lnTo>
                  <a:pt x="1266825" y="16668"/>
                </a:lnTo>
                <a:lnTo>
                  <a:pt x="1293019" y="4762"/>
                </a:lnTo>
                <a:lnTo>
                  <a:pt x="137398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4481" y="19050"/>
                </a:lnTo>
                <a:lnTo>
                  <a:pt x="1633537" y="35718"/>
                </a:lnTo>
                <a:lnTo>
                  <a:pt x="1685925" y="52387"/>
                </a:lnTo>
                <a:lnTo>
                  <a:pt x="1731169" y="76200"/>
                </a:lnTo>
                <a:lnTo>
                  <a:pt x="1750219" y="90487"/>
                </a:lnTo>
                <a:lnTo>
                  <a:pt x="1764506" y="109537"/>
                </a:lnTo>
                <a:lnTo>
                  <a:pt x="1766887" y="126206"/>
                </a:lnTo>
                <a:lnTo>
                  <a:pt x="1759744" y="145256"/>
                </a:lnTo>
                <a:lnTo>
                  <a:pt x="1738312" y="164306"/>
                </a:lnTo>
                <a:lnTo>
                  <a:pt x="1700212" y="185737"/>
                </a:lnTo>
                <a:lnTo>
                  <a:pt x="1635919" y="202406"/>
                </a:lnTo>
                <a:lnTo>
                  <a:pt x="1369219" y="240506"/>
                </a:lnTo>
                <a:lnTo>
                  <a:pt x="1081087" y="2786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8FF0380-E8AB-4B7F-9232-81A1A39EAD8C}"/>
              </a:ext>
            </a:extLst>
          </p:cNvPr>
          <p:cNvSpPr/>
          <p:nvPr/>
        </p:nvSpPr>
        <p:spPr>
          <a:xfrm>
            <a:off x="5900739" y="4592638"/>
            <a:ext cx="388937" cy="1562100"/>
          </a:xfrm>
          <a:custGeom>
            <a:avLst/>
            <a:gdLst>
              <a:gd name="connsiteX0" fmla="*/ 142875 w 388143"/>
              <a:gd name="connsiteY0" fmla="*/ 681038 h 1562100"/>
              <a:gd name="connsiteX1" fmla="*/ 142875 w 388143"/>
              <a:gd name="connsiteY1" fmla="*/ 397669 h 1562100"/>
              <a:gd name="connsiteX2" fmla="*/ 138112 w 388143"/>
              <a:gd name="connsiteY2" fmla="*/ 292894 h 1562100"/>
              <a:gd name="connsiteX3" fmla="*/ 128587 w 388143"/>
              <a:gd name="connsiteY3" fmla="*/ 209550 h 1562100"/>
              <a:gd name="connsiteX4" fmla="*/ 119062 w 388143"/>
              <a:gd name="connsiteY4" fmla="*/ 171450 h 1562100"/>
              <a:gd name="connsiteX5" fmla="*/ 104775 w 388143"/>
              <a:gd name="connsiteY5" fmla="*/ 135732 h 1562100"/>
              <a:gd name="connsiteX6" fmla="*/ 85725 w 388143"/>
              <a:gd name="connsiteY6" fmla="*/ 100013 h 1562100"/>
              <a:gd name="connsiteX7" fmla="*/ 0 w 388143"/>
              <a:gd name="connsiteY7" fmla="*/ 0 h 1562100"/>
              <a:gd name="connsiteX8" fmla="*/ 250031 w 388143"/>
              <a:gd name="connsiteY8" fmla="*/ 0 h 1562100"/>
              <a:gd name="connsiteX9" fmla="*/ 302418 w 388143"/>
              <a:gd name="connsiteY9" fmla="*/ 76200 h 1562100"/>
              <a:gd name="connsiteX10" fmla="*/ 323850 w 388143"/>
              <a:gd name="connsiteY10" fmla="*/ 128588 h 1562100"/>
              <a:gd name="connsiteX11" fmla="*/ 333375 w 388143"/>
              <a:gd name="connsiteY11" fmla="*/ 171450 h 1562100"/>
              <a:gd name="connsiteX12" fmla="*/ 340518 w 388143"/>
              <a:gd name="connsiteY12" fmla="*/ 207169 h 1562100"/>
              <a:gd name="connsiteX13" fmla="*/ 342900 w 388143"/>
              <a:gd name="connsiteY13" fmla="*/ 254794 h 1562100"/>
              <a:gd name="connsiteX14" fmla="*/ 347662 w 388143"/>
              <a:gd name="connsiteY14" fmla="*/ 385763 h 1562100"/>
              <a:gd name="connsiteX15" fmla="*/ 352425 w 388143"/>
              <a:gd name="connsiteY15" fmla="*/ 540544 h 1562100"/>
              <a:gd name="connsiteX16" fmla="*/ 359568 w 388143"/>
              <a:gd name="connsiteY16" fmla="*/ 728663 h 1562100"/>
              <a:gd name="connsiteX17" fmla="*/ 366712 w 388143"/>
              <a:gd name="connsiteY17" fmla="*/ 876300 h 1562100"/>
              <a:gd name="connsiteX18" fmla="*/ 369093 w 388143"/>
              <a:gd name="connsiteY18" fmla="*/ 1014413 h 1562100"/>
              <a:gd name="connsiteX19" fmla="*/ 376237 w 388143"/>
              <a:gd name="connsiteY19" fmla="*/ 1097757 h 1562100"/>
              <a:gd name="connsiteX20" fmla="*/ 383381 w 388143"/>
              <a:gd name="connsiteY20" fmla="*/ 1147763 h 1562100"/>
              <a:gd name="connsiteX21" fmla="*/ 388143 w 388143"/>
              <a:gd name="connsiteY21" fmla="*/ 1183482 h 1562100"/>
              <a:gd name="connsiteX22" fmla="*/ 383381 w 388143"/>
              <a:gd name="connsiteY22" fmla="*/ 1226344 h 1562100"/>
              <a:gd name="connsiteX23" fmla="*/ 371475 w 388143"/>
              <a:gd name="connsiteY23" fmla="*/ 1276350 h 1562100"/>
              <a:gd name="connsiteX24" fmla="*/ 354806 w 388143"/>
              <a:gd name="connsiteY24" fmla="*/ 1331119 h 1562100"/>
              <a:gd name="connsiteX25" fmla="*/ 335756 w 388143"/>
              <a:gd name="connsiteY25" fmla="*/ 1383507 h 1562100"/>
              <a:gd name="connsiteX26" fmla="*/ 304800 w 388143"/>
              <a:gd name="connsiteY26" fmla="*/ 1438275 h 1562100"/>
              <a:gd name="connsiteX27" fmla="*/ 269081 w 388143"/>
              <a:gd name="connsiteY27" fmla="*/ 1495425 h 1562100"/>
              <a:gd name="connsiteX28" fmla="*/ 238125 w 388143"/>
              <a:gd name="connsiteY28" fmla="*/ 1538288 h 1562100"/>
              <a:gd name="connsiteX29" fmla="*/ 214312 w 388143"/>
              <a:gd name="connsiteY29" fmla="*/ 1557338 h 1562100"/>
              <a:gd name="connsiteX30" fmla="*/ 188118 w 388143"/>
              <a:gd name="connsiteY30" fmla="*/ 1562100 h 1562100"/>
              <a:gd name="connsiteX31" fmla="*/ 171450 w 388143"/>
              <a:gd name="connsiteY31" fmla="*/ 1554957 h 1562100"/>
              <a:gd name="connsiteX32" fmla="*/ 154781 w 388143"/>
              <a:gd name="connsiteY32" fmla="*/ 1540669 h 1562100"/>
              <a:gd name="connsiteX33" fmla="*/ 138112 w 388143"/>
              <a:gd name="connsiteY33" fmla="*/ 1512094 h 1562100"/>
              <a:gd name="connsiteX34" fmla="*/ 97631 w 388143"/>
              <a:gd name="connsiteY34" fmla="*/ 1400175 h 1562100"/>
              <a:gd name="connsiteX35" fmla="*/ 104775 w 388143"/>
              <a:gd name="connsiteY35" fmla="*/ 1023938 h 1562100"/>
              <a:gd name="connsiteX36" fmla="*/ 109537 w 388143"/>
              <a:gd name="connsiteY36" fmla="*/ 1004888 h 1562100"/>
              <a:gd name="connsiteX37" fmla="*/ 119062 w 388143"/>
              <a:gd name="connsiteY37" fmla="*/ 959644 h 1562100"/>
              <a:gd name="connsiteX38" fmla="*/ 128587 w 388143"/>
              <a:gd name="connsiteY38" fmla="*/ 823913 h 1562100"/>
              <a:gd name="connsiteX39" fmla="*/ 142875 w 388143"/>
              <a:gd name="connsiteY39" fmla="*/ 6810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8143" h="1562100">
                <a:moveTo>
                  <a:pt x="142875" y="681038"/>
                </a:moveTo>
                <a:lnTo>
                  <a:pt x="142875" y="397669"/>
                </a:lnTo>
                <a:lnTo>
                  <a:pt x="138112" y="292894"/>
                </a:lnTo>
                <a:lnTo>
                  <a:pt x="128587" y="209550"/>
                </a:lnTo>
                <a:lnTo>
                  <a:pt x="119062" y="171450"/>
                </a:lnTo>
                <a:lnTo>
                  <a:pt x="104775" y="135732"/>
                </a:lnTo>
                <a:lnTo>
                  <a:pt x="85725" y="100013"/>
                </a:lnTo>
                <a:lnTo>
                  <a:pt x="0" y="0"/>
                </a:lnTo>
                <a:lnTo>
                  <a:pt x="250031" y="0"/>
                </a:lnTo>
                <a:lnTo>
                  <a:pt x="302418" y="76200"/>
                </a:lnTo>
                <a:lnTo>
                  <a:pt x="323850" y="128588"/>
                </a:lnTo>
                <a:lnTo>
                  <a:pt x="333375" y="171450"/>
                </a:lnTo>
                <a:lnTo>
                  <a:pt x="340518" y="207169"/>
                </a:lnTo>
                <a:lnTo>
                  <a:pt x="342900" y="254794"/>
                </a:lnTo>
                <a:lnTo>
                  <a:pt x="347662" y="385763"/>
                </a:lnTo>
                <a:lnTo>
                  <a:pt x="352425" y="540544"/>
                </a:lnTo>
                <a:lnTo>
                  <a:pt x="359568" y="728663"/>
                </a:lnTo>
                <a:lnTo>
                  <a:pt x="366712" y="876300"/>
                </a:lnTo>
                <a:cubicBezTo>
                  <a:pt x="367506" y="922338"/>
                  <a:pt x="368299" y="968375"/>
                  <a:pt x="369093" y="1014413"/>
                </a:cubicBezTo>
                <a:lnTo>
                  <a:pt x="376237" y="1097757"/>
                </a:lnTo>
                <a:lnTo>
                  <a:pt x="383381" y="1147763"/>
                </a:lnTo>
                <a:lnTo>
                  <a:pt x="388143" y="1183482"/>
                </a:lnTo>
                <a:lnTo>
                  <a:pt x="383381" y="1226344"/>
                </a:lnTo>
                <a:lnTo>
                  <a:pt x="371475" y="1276350"/>
                </a:lnTo>
                <a:lnTo>
                  <a:pt x="354806" y="1331119"/>
                </a:lnTo>
                <a:lnTo>
                  <a:pt x="335756" y="1383507"/>
                </a:lnTo>
                <a:lnTo>
                  <a:pt x="304800" y="1438275"/>
                </a:lnTo>
                <a:lnTo>
                  <a:pt x="269081" y="1495425"/>
                </a:lnTo>
                <a:lnTo>
                  <a:pt x="238125" y="1538288"/>
                </a:lnTo>
                <a:lnTo>
                  <a:pt x="214312" y="1557338"/>
                </a:lnTo>
                <a:lnTo>
                  <a:pt x="188118" y="1562100"/>
                </a:lnTo>
                <a:lnTo>
                  <a:pt x="171450" y="1554957"/>
                </a:lnTo>
                <a:lnTo>
                  <a:pt x="154781" y="1540669"/>
                </a:lnTo>
                <a:lnTo>
                  <a:pt x="138112" y="1512094"/>
                </a:lnTo>
                <a:lnTo>
                  <a:pt x="97631" y="1400175"/>
                </a:lnTo>
                <a:lnTo>
                  <a:pt x="104775" y="1023938"/>
                </a:lnTo>
                <a:lnTo>
                  <a:pt x="109537" y="1004888"/>
                </a:lnTo>
                <a:lnTo>
                  <a:pt x="119062" y="959644"/>
                </a:lnTo>
                <a:lnTo>
                  <a:pt x="128587" y="823913"/>
                </a:lnTo>
                <a:lnTo>
                  <a:pt x="142875" y="6810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A536FE-ACD7-4469-95C2-BDF4E7935692}"/>
              </a:ext>
            </a:extLst>
          </p:cNvPr>
          <p:cNvSpPr/>
          <p:nvPr/>
        </p:nvSpPr>
        <p:spPr>
          <a:xfrm>
            <a:off x="5419726" y="5541964"/>
            <a:ext cx="627063" cy="492125"/>
          </a:xfrm>
          <a:custGeom>
            <a:avLst/>
            <a:gdLst>
              <a:gd name="connsiteX0" fmla="*/ 242888 w 626269"/>
              <a:gd name="connsiteY0" fmla="*/ 47625 h 492919"/>
              <a:gd name="connsiteX1" fmla="*/ 416719 w 626269"/>
              <a:gd name="connsiteY1" fmla="*/ 83344 h 492919"/>
              <a:gd name="connsiteX2" fmla="*/ 507206 w 626269"/>
              <a:gd name="connsiteY2" fmla="*/ 97631 h 492919"/>
              <a:gd name="connsiteX3" fmla="*/ 554831 w 626269"/>
              <a:gd name="connsiteY3" fmla="*/ 97631 h 492919"/>
              <a:gd name="connsiteX4" fmla="*/ 571500 w 626269"/>
              <a:gd name="connsiteY4" fmla="*/ 92869 h 492919"/>
              <a:gd name="connsiteX5" fmla="*/ 621506 w 626269"/>
              <a:gd name="connsiteY5" fmla="*/ 4762 h 492919"/>
              <a:gd name="connsiteX6" fmla="*/ 626269 w 626269"/>
              <a:gd name="connsiteY6" fmla="*/ 492919 h 492919"/>
              <a:gd name="connsiteX7" fmla="*/ 576263 w 626269"/>
              <a:gd name="connsiteY7" fmla="*/ 452437 h 492919"/>
              <a:gd name="connsiteX8" fmla="*/ 502444 w 626269"/>
              <a:gd name="connsiteY8" fmla="*/ 369094 h 492919"/>
              <a:gd name="connsiteX9" fmla="*/ 454819 w 626269"/>
              <a:gd name="connsiteY9" fmla="*/ 323850 h 492919"/>
              <a:gd name="connsiteX10" fmla="*/ 361950 w 626269"/>
              <a:gd name="connsiteY10" fmla="*/ 254794 h 492919"/>
              <a:gd name="connsiteX11" fmla="*/ 223838 w 626269"/>
              <a:gd name="connsiteY11" fmla="*/ 164306 h 492919"/>
              <a:gd name="connsiteX12" fmla="*/ 95250 w 626269"/>
              <a:gd name="connsiteY12" fmla="*/ 95250 h 492919"/>
              <a:gd name="connsiteX13" fmla="*/ 26194 w 626269"/>
              <a:gd name="connsiteY13" fmla="*/ 61912 h 492919"/>
              <a:gd name="connsiteX14" fmla="*/ 7144 w 626269"/>
              <a:gd name="connsiteY14" fmla="*/ 47625 h 492919"/>
              <a:gd name="connsiteX15" fmla="*/ 0 w 626269"/>
              <a:gd name="connsiteY15" fmla="*/ 30956 h 492919"/>
              <a:gd name="connsiteX16" fmla="*/ 0 w 626269"/>
              <a:gd name="connsiteY16" fmla="*/ 16669 h 492919"/>
              <a:gd name="connsiteX17" fmla="*/ 9525 w 626269"/>
              <a:gd name="connsiteY17" fmla="*/ 4762 h 492919"/>
              <a:gd name="connsiteX18" fmla="*/ 42863 w 626269"/>
              <a:gd name="connsiteY18" fmla="*/ 0 h 492919"/>
              <a:gd name="connsiteX19" fmla="*/ 123825 w 626269"/>
              <a:gd name="connsiteY19" fmla="*/ 19050 h 492919"/>
              <a:gd name="connsiteX20" fmla="*/ 242888 w 626269"/>
              <a:gd name="connsiteY20" fmla="*/ 4762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6269" h="492919">
                <a:moveTo>
                  <a:pt x="242888" y="47625"/>
                </a:moveTo>
                <a:lnTo>
                  <a:pt x="416719" y="83344"/>
                </a:lnTo>
                <a:lnTo>
                  <a:pt x="507206" y="97631"/>
                </a:lnTo>
                <a:lnTo>
                  <a:pt x="554831" y="97631"/>
                </a:lnTo>
                <a:lnTo>
                  <a:pt x="571500" y="92869"/>
                </a:lnTo>
                <a:lnTo>
                  <a:pt x="621506" y="4762"/>
                </a:lnTo>
                <a:cubicBezTo>
                  <a:pt x="623094" y="167481"/>
                  <a:pt x="624681" y="330200"/>
                  <a:pt x="626269" y="492919"/>
                </a:cubicBezTo>
                <a:lnTo>
                  <a:pt x="576263" y="452437"/>
                </a:lnTo>
                <a:lnTo>
                  <a:pt x="502444" y="369094"/>
                </a:lnTo>
                <a:lnTo>
                  <a:pt x="454819" y="323850"/>
                </a:lnTo>
                <a:lnTo>
                  <a:pt x="361950" y="254794"/>
                </a:lnTo>
                <a:lnTo>
                  <a:pt x="223838" y="164306"/>
                </a:lnTo>
                <a:lnTo>
                  <a:pt x="95250" y="95250"/>
                </a:lnTo>
                <a:lnTo>
                  <a:pt x="26194" y="61912"/>
                </a:lnTo>
                <a:lnTo>
                  <a:pt x="7144" y="47625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42863" y="0"/>
                </a:lnTo>
                <a:lnTo>
                  <a:pt x="123825" y="19050"/>
                </a:lnTo>
                <a:lnTo>
                  <a:pt x="242888" y="47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CF6812C2-2D0A-40DB-9327-17F2DD4B9F07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7768060-D363-47A8-A0D2-53048E01CB48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647C6AC7-7A92-40D0-9CBD-F161B3301C89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79A41B80-197E-4421-8EA8-8DAA902596B9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D9E79CC0-7069-4B65-B940-D28018F9F628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6AF4FCF1-604A-476C-8D5C-6EAA9B700283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8A3CFF64-6867-4B3C-AB73-BEB3F4B7C04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74F17FF-8B4E-4098-A775-9F60603AEE56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C10A4D1-3982-4FA8-9479-5A7D8D2BCB58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1B783B72-568C-4467-83F1-24E5E95CE792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9D434F7-C9F4-4D23-8FBB-5C917A195129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AFEA1F5-9FD8-4456-926A-A87D8AEC1CD1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DFB045D4-90D0-4296-BE62-EA9E9BED929F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F12079B-5684-43D4-AACC-B400BC17DCBB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93717829-9C66-4040-B1A0-2D48357FC6D4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0FA2CD11-3BF3-4EE2-A445-26B14F81D18D}"/>
              </a:ext>
            </a:extLst>
          </p:cNvPr>
          <p:cNvGrpSpPr/>
          <p:nvPr/>
        </p:nvGrpSpPr>
        <p:grpSpPr>
          <a:xfrm>
            <a:off x="4038600" y="1422400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48D46EC0-172C-40FE-92AD-C67D302F61F5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CC5DD07A-1201-4EFA-8AE5-52AC75F03207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21ECC75-5654-43B3-873B-71592AA4DF77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F62F1152-F20E-429E-BBFA-84BDA9D5332F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EC1CEA04-08A9-422B-9E10-B69BA0F9FCA0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3E6BD18-A3D8-4374-ACFD-C9B9877B89A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F9764BD6-9730-4C9E-9C33-C3AD3E25B964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A6140A69-5FAF-4A7D-B297-940DD20E6215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072499D3-AB69-4159-AAD8-BE0AB7A91E0D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887004E8-5A0E-49F1-B8F2-470C876E19B3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89B01FBB-4883-4BB8-9BDE-7A994D74AE85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7827043-96E9-4353-B098-938D37AB3A71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9EE8F17-FBC4-47D8-9707-37BA7A4ADD70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0A21F8D3-0F2B-498F-B673-7AAED4C8C177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4375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2EF603-54AF-42AA-9D27-76AFC7FA780E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256B07-5287-45A5-8A1F-75E48E304117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08A2B0F-9335-43E4-8C36-E612428B2B06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6E98E54-F9DB-4344-A889-28704B4E168A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E12B26AE-0722-4928-ADE9-BA66019E943D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08DB9A2A-13FB-47D8-9DFA-008BF035C0F4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1B080A-7656-4018-A38D-7217A77A8489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6CFAA50-1423-4C4B-81B0-2D58CCD656B0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190650C-D47D-41D8-9B1C-6D300534A47A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EBE0D18-ECC7-4422-A489-979925A26E69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E23CD051-A654-493D-A995-657005740F7B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F65214B4-C598-4EC1-BA76-CB4163C06BCF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B0B165F5-4A4E-4AAE-BDE8-EAB6EE84C70B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DF9CF24D-B91D-47EC-9D02-B5AFFF6C443E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5CC3685-A165-47EB-AECD-4D97BE7295FB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379289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BF24058-2CD7-43E0-813B-EF64AB48B423}"/>
              </a:ext>
            </a:extLst>
          </p:cNvPr>
          <p:cNvSpPr/>
          <p:nvPr/>
        </p:nvSpPr>
        <p:spPr>
          <a:xfrm>
            <a:off x="3865565" y="2160589"/>
            <a:ext cx="2187575" cy="1182687"/>
          </a:xfrm>
          <a:custGeom>
            <a:avLst/>
            <a:gdLst>
              <a:gd name="connsiteX0" fmla="*/ 664369 w 2188369"/>
              <a:gd name="connsiteY0" fmla="*/ 364331 h 1183481"/>
              <a:gd name="connsiteX1" fmla="*/ 488156 w 2188369"/>
              <a:gd name="connsiteY1" fmla="*/ 409575 h 1183481"/>
              <a:gd name="connsiteX2" fmla="*/ 402431 w 2188369"/>
              <a:gd name="connsiteY2" fmla="*/ 438150 h 1183481"/>
              <a:gd name="connsiteX3" fmla="*/ 371475 w 2188369"/>
              <a:gd name="connsiteY3" fmla="*/ 457200 h 1183481"/>
              <a:gd name="connsiteX4" fmla="*/ 342900 w 2188369"/>
              <a:gd name="connsiteY4" fmla="*/ 469106 h 1183481"/>
              <a:gd name="connsiteX5" fmla="*/ 316706 w 2188369"/>
              <a:gd name="connsiteY5" fmla="*/ 473869 h 1183481"/>
              <a:gd name="connsiteX6" fmla="*/ 283369 w 2188369"/>
              <a:gd name="connsiteY6" fmla="*/ 469106 h 1183481"/>
              <a:gd name="connsiteX7" fmla="*/ 247650 w 2188369"/>
              <a:gd name="connsiteY7" fmla="*/ 459581 h 1183481"/>
              <a:gd name="connsiteX8" fmla="*/ 214312 w 2188369"/>
              <a:gd name="connsiteY8" fmla="*/ 438150 h 1183481"/>
              <a:gd name="connsiteX9" fmla="*/ 176212 w 2188369"/>
              <a:gd name="connsiteY9" fmla="*/ 409575 h 1183481"/>
              <a:gd name="connsiteX10" fmla="*/ 140494 w 2188369"/>
              <a:gd name="connsiteY10" fmla="*/ 371475 h 1183481"/>
              <a:gd name="connsiteX11" fmla="*/ 90487 w 2188369"/>
              <a:gd name="connsiteY11" fmla="*/ 307181 h 1183481"/>
              <a:gd name="connsiteX12" fmla="*/ 42862 w 2188369"/>
              <a:gd name="connsiteY12" fmla="*/ 233362 h 1183481"/>
              <a:gd name="connsiteX13" fmla="*/ 19050 w 2188369"/>
              <a:gd name="connsiteY13" fmla="*/ 192881 h 1183481"/>
              <a:gd name="connsiteX14" fmla="*/ 4762 w 2188369"/>
              <a:gd name="connsiteY14" fmla="*/ 164306 h 1183481"/>
              <a:gd name="connsiteX15" fmla="*/ 0 w 2188369"/>
              <a:gd name="connsiteY15" fmla="*/ 142875 h 1183481"/>
              <a:gd name="connsiteX16" fmla="*/ 2381 w 2188369"/>
              <a:gd name="connsiteY16" fmla="*/ 128587 h 1183481"/>
              <a:gd name="connsiteX17" fmla="*/ 14287 w 2188369"/>
              <a:gd name="connsiteY17" fmla="*/ 121444 h 1183481"/>
              <a:gd name="connsiteX18" fmla="*/ 26194 w 2188369"/>
              <a:gd name="connsiteY18" fmla="*/ 121444 h 1183481"/>
              <a:gd name="connsiteX19" fmla="*/ 47625 w 2188369"/>
              <a:gd name="connsiteY19" fmla="*/ 128587 h 1183481"/>
              <a:gd name="connsiteX20" fmla="*/ 83344 w 2188369"/>
              <a:gd name="connsiteY20" fmla="*/ 152400 h 1183481"/>
              <a:gd name="connsiteX21" fmla="*/ 138112 w 2188369"/>
              <a:gd name="connsiteY21" fmla="*/ 195262 h 1183481"/>
              <a:gd name="connsiteX22" fmla="*/ 171450 w 2188369"/>
              <a:gd name="connsiteY22" fmla="*/ 219075 h 1183481"/>
              <a:gd name="connsiteX23" fmla="*/ 211931 w 2188369"/>
              <a:gd name="connsiteY23" fmla="*/ 238125 h 1183481"/>
              <a:gd name="connsiteX24" fmla="*/ 271462 w 2188369"/>
              <a:gd name="connsiteY24" fmla="*/ 254794 h 1183481"/>
              <a:gd name="connsiteX25" fmla="*/ 323850 w 2188369"/>
              <a:gd name="connsiteY25" fmla="*/ 266700 h 1183481"/>
              <a:gd name="connsiteX26" fmla="*/ 373856 w 2188369"/>
              <a:gd name="connsiteY26" fmla="*/ 266700 h 1183481"/>
              <a:gd name="connsiteX27" fmla="*/ 533400 w 2188369"/>
              <a:gd name="connsiteY27" fmla="*/ 235744 h 1183481"/>
              <a:gd name="connsiteX28" fmla="*/ 847725 w 2188369"/>
              <a:gd name="connsiteY28" fmla="*/ 173831 h 1183481"/>
              <a:gd name="connsiteX29" fmla="*/ 1059656 w 2188369"/>
              <a:gd name="connsiteY29" fmla="*/ 135731 h 1183481"/>
              <a:gd name="connsiteX30" fmla="*/ 1178719 w 2188369"/>
              <a:gd name="connsiteY30" fmla="*/ 109537 h 1183481"/>
              <a:gd name="connsiteX31" fmla="*/ 1269206 w 2188369"/>
              <a:gd name="connsiteY31" fmla="*/ 85725 h 1183481"/>
              <a:gd name="connsiteX32" fmla="*/ 1316831 w 2188369"/>
              <a:gd name="connsiteY32" fmla="*/ 61912 h 1183481"/>
              <a:gd name="connsiteX33" fmla="*/ 1383506 w 2188369"/>
              <a:gd name="connsiteY33" fmla="*/ 21431 h 1183481"/>
              <a:gd name="connsiteX34" fmla="*/ 1412081 w 2188369"/>
              <a:gd name="connsiteY34" fmla="*/ 0 h 1183481"/>
              <a:gd name="connsiteX35" fmla="*/ 1428750 w 2188369"/>
              <a:gd name="connsiteY35" fmla="*/ 0 h 1183481"/>
              <a:gd name="connsiteX36" fmla="*/ 1454944 w 2188369"/>
              <a:gd name="connsiteY36" fmla="*/ 7144 h 1183481"/>
              <a:gd name="connsiteX37" fmla="*/ 1512094 w 2188369"/>
              <a:gd name="connsiteY37" fmla="*/ 35719 h 1183481"/>
              <a:gd name="connsiteX38" fmla="*/ 1559719 w 2188369"/>
              <a:gd name="connsiteY38" fmla="*/ 71437 h 1183481"/>
              <a:gd name="connsiteX39" fmla="*/ 1593056 w 2188369"/>
              <a:gd name="connsiteY39" fmla="*/ 97631 h 1183481"/>
              <a:gd name="connsiteX40" fmla="*/ 1626394 w 2188369"/>
              <a:gd name="connsiteY40" fmla="*/ 128587 h 1183481"/>
              <a:gd name="connsiteX41" fmla="*/ 1650206 w 2188369"/>
              <a:gd name="connsiteY41" fmla="*/ 157162 h 1183481"/>
              <a:gd name="connsiteX42" fmla="*/ 1662112 w 2188369"/>
              <a:gd name="connsiteY42" fmla="*/ 176212 h 1183481"/>
              <a:gd name="connsiteX43" fmla="*/ 1664494 w 2188369"/>
              <a:gd name="connsiteY43" fmla="*/ 188119 h 1183481"/>
              <a:gd name="connsiteX44" fmla="*/ 1666875 w 2188369"/>
              <a:gd name="connsiteY44" fmla="*/ 204787 h 1183481"/>
              <a:gd name="connsiteX45" fmla="*/ 1662112 w 2188369"/>
              <a:gd name="connsiteY45" fmla="*/ 233362 h 1183481"/>
              <a:gd name="connsiteX46" fmla="*/ 1647825 w 2188369"/>
              <a:gd name="connsiteY46" fmla="*/ 259556 h 1183481"/>
              <a:gd name="connsiteX47" fmla="*/ 1619250 w 2188369"/>
              <a:gd name="connsiteY47" fmla="*/ 288131 h 1183481"/>
              <a:gd name="connsiteX48" fmla="*/ 1597819 w 2188369"/>
              <a:gd name="connsiteY48" fmla="*/ 316706 h 1183481"/>
              <a:gd name="connsiteX49" fmla="*/ 1588294 w 2188369"/>
              <a:gd name="connsiteY49" fmla="*/ 352425 h 1183481"/>
              <a:gd name="connsiteX50" fmla="*/ 1581150 w 2188369"/>
              <a:gd name="connsiteY50" fmla="*/ 392906 h 1183481"/>
              <a:gd name="connsiteX51" fmla="*/ 1574006 w 2188369"/>
              <a:gd name="connsiteY51" fmla="*/ 538162 h 1183481"/>
              <a:gd name="connsiteX52" fmla="*/ 1576387 w 2188369"/>
              <a:gd name="connsiteY52" fmla="*/ 745331 h 1183481"/>
              <a:gd name="connsiteX53" fmla="*/ 1576387 w 2188369"/>
              <a:gd name="connsiteY53" fmla="*/ 852487 h 1183481"/>
              <a:gd name="connsiteX54" fmla="*/ 1581150 w 2188369"/>
              <a:gd name="connsiteY54" fmla="*/ 897731 h 1183481"/>
              <a:gd name="connsiteX55" fmla="*/ 1588294 w 2188369"/>
              <a:gd name="connsiteY55" fmla="*/ 921544 h 1183481"/>
              <a:gd name="connsiteX56" fmla="*/ 1602581 w 2188369"/>
              <a:gd name="connsiteY56" fmla="*/ 940594 h 1183481"/>
              <a:gd name="connsiteX57" fmla="*/ 1612106 w 2188369"/>
              <a:gd name="connsiteY57" fmla="*/ 950119 h 1183481"/>
              <a:gd name="connsiteX58" fmla="*/ 1645444 w 2188369"/>
              <a:gd name="connsiteY58" fmla="*/ 964406 h 1183481"/>
              <a:gd name="connsiteX59" fmla="*/ 1690687 w 2188369"/>
              <a:gd name="connsiteY59" fmla="*/ 973931 h 1183481"/>
              <a:gd name="connsiteX60" fmla="*/ 1766887 w 2188369"/>
              <a:gd name="connsiteY60" fmla="*/ 981075 h 1183481"/>
              <a:gd name="connsiteX61" fmla="*/ 1847850 w 2188369"/>
              <a:gd name="connsiteY61" fmla="*/ 978694 h 1183481"/>
              <a:gd name="connsiteX62" fmla="*/ 1897856 w 2188369"/>
              <a:gd name="connsiteY62" fmla="*/ 969169 h 1183481"/>
              <a:gd name="connsiteX63" fmla="*/ 1947862 w 2188369"/>
              <a:gd name="connsiteY63" fmla="*/ 947737 h 1183481"/>
              <a:gd name="connsiteX64" fmla="*/ 2155031 w 2188369"/>
              <a:gd name="connsiteY64" fmla="*/ 916781 h 1183481"/>
              <a:gd name="connsiteX65" fmla="*/ 2169319 w 2188369"/>
              <a:gd name="connsiteY65" fmla="*/ 950119 h 1183481"/>
              <a:gd name="connsiteX66" fmla="*/ 2188369 w 2188369"/>
              <a:gd name="connsiteY66" fmla="*/ 1000125 h 1183481"/>
              <a:gd name="connsiteX67" fmla="*/ 2183606 w 2188369"/>
              <a:gd name="connsiteY67" fmla="*/ 1045369 h 1183481"/>
              <a:gd name="connsiteX68" fmla="*/ 2166937 w 2188369"/>
              <a:gd name="connsiteY68" fmla="*/ 1066800 h 1183481"/>
              <a:gd name="connsiteX69" fmla="*/ 2128837 w 2188369"/>
              <a:gd name="connsiteY69" fmla="*/ 1100137 h 1183481"/>
              <a:gd name="connsiteX70" fmla="*/ 2057400 w 2188369"/>
              <a:gd name="connsiteY70" fmla="*/ 1143000 h 1183481"/>
              <a:gd name="connsiteX71" fmla="*/ 1993106 w 2188369"/>
              <a:gd name="connsiteY71" fmla="*/ 1159669 h 1183481"/>
              <a:gd name="connsiteX72" fmla="*/ 1919287 w 2188369"/>
              <a:gd name="connsiteY72" fmla="*/ 1173956 h 1183481"/>
              <a:gd name="connsiteX73" fmla="*/ 1828800 w 2188369"/>
              <a:gd name="connsiteY73" fmla="*/ 1181100 h 1183481"/>
              <a:gd name="connsiteX74" fmla="*/ 1747837 w 2188369"/>
              <a:gd name="connsiteY74" fmla="*/ 1183481 h 1183481"/>
              <a:gd name="connsiteX75" fmla="*/ 1635919 w 2188369"/>
              <a:gd name="connsiteY75" fmla="*/ 1173956 h 1183481"/>
              <a:gd name="connsiteX76" fmla="*/ 1564481 w 2188369"/>
              <a:gd name="connsiteY76" fmla="*/ 1159669 h 1183481"/>
              <a:gd name="connsiteX77" fmla="*/ 1524000 w 2188369"/>
              <a:gd name="connsiteY77" fmla="*/ 1145381 h 1183481"/>
              <a:gd name="connsiteX78" fmla="*/ 1481137 w 2188369"/>
              <a:gd name="connsiteY78" fmla="*/ 1119187 h 1183481"/>
              <a:gd name="connsiteX79" fmla="*/ 1457325 w 2188369"/>
              <a:gd name="connsiteY79" fmla="*/ 1095375 h 1183481"/>
              <a:gd name="connsiteX80" fmla="*/ 1433512 w 2188369"/>
              <a:gd name="connsiteY80" fmla="*/ 1062037 h 1183481"/>
              <a:gd name="connsiteX81" fmla="*/ 1409700 w 2188369"/>
              <a:gd name="connsiteY81" fmla="*/ 1023937 h 1183481"/>
              <a:gd name="connsiteX82" fmla="*/ 1393031 w 2188369"/>
              <a:gd name="connsiteY82" fmla="*/ 981075 h 1183481"/>
              <a:gd name="connsiteX83" fmla="*/ 1378744 w 2188369"/>
              <a:gd name="connsiteY83" fmla="*/ 909637 h 1183481"/>
              <a:gd name="connsiteX84" fmla="*/ 1378744 w 2188369"/>
              <a:gd name="connsiteY84" fmla="*/ 721519 h 1183481"/>
              <a:gd name="connsiteX85" fmla="*/ 1376362 w 2188369"/>
              <a:gd name="connsiteY85" fmla="*/ 511969 h 1183481"/>
              <a:gd name="connsiteX86" fmla="*/ 1373981 w 2188369"/>
              <a:gd name="connsiteY86" fmla="*/ 350044 h 1183481"/>
              <a:gd name="connsiteX87" fmla="*/ 1373981 w 2188369"/>
              <a:gd name="connsiteY87" fmla="*/ 276225 h 1183481"/>
              <a:gd name="connsiteX88" fmla="*/ 1376362 w 2188369"/>
              <a:gd name="connsiteY88" fmla="*/ 257175 h 1183481"/>
              <a:gd name="connsiteX89" fmla="*/ 1373981 w 2188369"/>
              <a:gd name="connsiteY89" fmla="*/ 238125 h 1183481"/>
              <a:gd name="connsiteX90" fmla="*/ 1362075 w 2188369"/>
              <a:gd name="connsiteY90" fmla="*/ 226219 h 1183481"/>
              <a:gd name="connsiteX91" fmla="*/ 1326356 w 2188369"/>
              <a:gd name="connsiteY91" fmla="*/ 221456 h 1183481"/>
              <a:gd name="connsiteX92" fmla="*/ 1243012 w 2188369"/>
              <a:gd name="connsiteY92" fmla="*/ 235744 h 1183481"/>
              <a:gd name="connsiteX93" fmla="*/ 1035844 w 2188369"/>
              <a:gd name="connsiteY93" fmla="*/ 273844 h 1183481"/>
              <a:gd name="connsiteX94" fmla="*/ 821531 w 2188369"/>
              <a:gd name="connsiteY94" fmla="*/ 323850 h 1183481"/>
              <a:gd name="connsiteX95" fmla="*/ 664369 w 2188369"/>
              <a:gd name="connsiteY95" fmla="*/ 364331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188369" h="1183481">
                <a:moveTo>
                  <a:pt x="664369" y="364331"/>
                </a:moveTo>
                <a:lnTo>
                  <a:pt x="488156" y="409575"/>
                </a:lnTo>
                <a:lnTo>
                  <a:pt x="402431" y="438150"/>
                </a:lnTo>
                <a:lnTo>
                  <a:pt x="371475" y="457200"/>
                </a:lnTo>
                <a:lnTo>
                  <a:pt x="342900" y="469106"/>
                </a:lnTo>
                <a:lnTo>
                  <a:pt x="316706" y="473869"/>
                </a:lnTo>
                <a:lnTo>
                  <a:pt x="283369" y="469106"/>
                </a:lnTo>
                <a:lnTo>
                  <a:pt x="247650" y="459581"/>
                </a:lnTo>
                <a:lnTo>
                  <a:pt x="214312" y="438150"/>
                </a:lnTo>
                <a:lnTo>
                  <a:pt x="176212" y="409575"/>
                </a:lnTo>
                <a:lnTo>
                  <a:pt x="140494" y="371475"/>
                </a:lnTo>
                <a:lnTo>
                  <a:pt x="90487" y="307181"/>
                </a:lnTo>
                <a:lnTo>
                  <a:pt x="42862" y="233362"/>
                </a:lnTo>
                <a:lnTo>
                  <a:pt x="19050" y="192881"/>
                </a:lnTo>
                <a:lnTo>
                  <a:pt x="4762" y="164306"/>
                </a:lnTo>
                <a:lnTo>
                  <a:pt x="0" y="142875"/>
                </a:lnTo>
                <a:lnTo>
                  <a:pt x="2381" y="128587"/>
                </a:lnTo>
                <a:lnTo>
                  <a:pt x="14287" y="121444"/>
                </a:lnTo>
                <a:lnTo>
                  <a:pt x="26194" y="121444"/>
                </a:lnTo>
                <a:lnTo>
                  <a:pt x="47625" y="128587"/>
                </a:lnTo>
                <a:lnTo>
                  <a:pt x="83344" y="152400"/>
                </a:lnTo>
                <a:lnTo>
                  <a:pt x="138112" y="195262"/>
                </a:lnTo>
                <a:lnTo>
                  <a:pt x="171450" y="219075"/>
                </a:lnTo>
                <a:lnTo>
                  <a:pt x="211931" y="238125"/>
                </a:lnTo>
                <a:lnTo>
                  <a:pt x="271462" y="254794"/>
                </a:lnTo>
                <a:lnTo>
                  <a:pt x="323850" y="266700"/>
                </a:lnTo>
                <a:lnTo>
                  <a:pt x="373856" y="266700"/>
                </a:lnTo>
                <a:lnTo>
                  <a:pt x="533400" y="235744"/>
                </a:lnTo>
                <a:lnTo>
                  <a:pt x="847725" y="173831"/>
                </a:lnTo>
                <a:lnTo>
                  <a:pt x="1059656" y="135731"/>
                </a:lnTo>
                <a:lnTo>
                  <a:pt x="1178719" y="109537"/>
                </a:lnTo>
                <a:lnTo>
                  <a:pt x="1269206" y="85725"/>
                </a:lnTo>
                <a:lnTo>
                  <a:pt x="1316831" y="61912"/>
                </a:lnTo>
                <a:lnTo>
                  <a:pt x="1383506" y="21431"/>
                </a:lnTo>
                <a:lnTo>
                  <a:pt x="1412081" y="0"/>
                </a:lnTo>
                <a:lnTo>
                  <a:pt x="1428750" y="0"/>
                </a:lnTo>
                <a:lnTo>
                  <a:pt x="1454944" y="7144"/>
                </a:lnTo>
                <a:lnTo>
                  <a:pt x="1512094" y="35719"/>
                </a:lnTo>
                <a:lnTo>
                  <a:pt x="1559719" y="71437"/>
                </a:lnTo>
                <a:lnTo>
                  <a:pt x="1593056" y="97631"/>
                </a:lnTo>
                <a:lnTo>
                  <a:pt x="1626394" y="128587"/>
                </a:lnTo>
                <a:lnTo>
                  <a:pt x="1650206" y="157162"/>
                </a:lnTo>
                <a:lnTo>
                  <a:pt x="1662112" y="176212"/>
                </a:lnTo>
                <a:lnTo>
                  <a:pt x="1664494" y="188119"/>
                </a:lnTo>
                <a:lnTo>
                  <a:pt x="1666875" y="204787"/>
                </a:lnTo>
                <a:lnTo>
                  <a:pt x="1662112" y="233362"/>
                </a:lnTo>
                <a:lnTo>
                  <a:pt x="1647825" y="259556"/>
                </a:lnTo>
                <a:lnTo>
                  <a:pt x="1619250" y="288131"/>
                </a:lnTo>
                <a:lnTo>
                  <a:pt x="1597819" y="316706"/>
                </a:lnTo>
                <a:lnTo>
                  <a:pt x="1588294" y="352425"/>
                </a:lnTo>
                <a:lnTo>
                  <a:pt x="1581150" y="392906"/>
                </a:lnTo>
                <a:lnTo>
                  <a:pt x="1574006" y="538162"/>
                </a:lnTo>
                <a:cubicBezTo>
                  <a:pt x="1574800" y="607218"/>
                  <a:pt x="1575593" y="676275"/>
                  <a:pt x="1576387" y="745331"/>
                </a:cubicBezTo>
                <a:lnTo>
                  <a:pt x="1576387" y="852487"/>
                </a:lnTo>
                <a:lnTo>
                  <a:pt x="1581150" y="897731"/>
                </a:lnTo>
                <a:lnTo>
                  <a:pt x="1588294" y="921544"/>
                </a:lnTo>
                <a:lnTo>
                  <a:pt x="1602581" y="940594"/>
                </a:lnTo>
                <a:lnTo>
                  <a:pt x="1612106" y="950119"/>
                </a:lnTo>
                <a:lnTo>
                  <a:pt x="1645444" y="964406"/>
                </a:lnTo>
                <a:lnTo>
                  <a:pt x="1690687" y="973931"/>
                </a:lnTo>
                <a:lnTo>
                  <a:pt x="1766887" y="981075"/>
                </a:lnTo>
                <a:lnTo>
                  <a:pt x="1847850" y="978694"/>
                </a:lnTo>
                <a:lnTo>
                  <a:pt x="1897856" y="969169"/>
                </a:lnTo>
                <a:lnTo>
                  <a:pt x="1947862" y="947737"/>
                </a:lnTo>
                <a:lnTo>
                  <a:pt x="2155031" y="916781"/>
                </a:lnTo>
                <a:lnTo>
                  <a:pt x="2169319" y="950119"/>
                </a:lnTo>
                <a:lnTo>
                  <a:pt x="2188369" y="1000125"/>
                </a:lnTo>
                <a:lnTo>
                  <a:pt x="2183606" y="1045369"/>
                </a:lnTo>
                <a:lnTo>
                  <a:pt x="2166937" y="1066800"/>
                </a:lnTo>
                <a:lnTo>
                  <a:pt x="2128837" y="1100137"/>
                </a:lnTo>
                <a:lnTo>
                  <a:pt x="2057400" y="1143000"/>
                </a:lnTo>
                <a:lnTo>
                  <a:pt x="1993106" y="1159669"/>
                </a:lnTo>
                <a:lnTo>
                  <a:pt x="1919287" y="1173956"/>
                </a:lnTo>
                <a:lnTo>
                  <a:pt x="1828800" y="1181100"/>
                </a:lnTo>
                <a:lnTo>
                  <a:pt x="1747837" y="1183481"/>
                </a:lnTo>
                <a:lnTo>
                  <a:pt x="1635919" y="1173956"/>
                </a:lnTo>
                <a:lnTo>
                  <a:pt x="1564481" y="1159669"/>
                </a:lnTo>
                <a:lnTo>
                  <a:pt x="1524000" y="1145381"/>
                </a:lnTo>
                <a:lnTo>
                  <a:pt x="1481137" y="1119187"/>
                </a:lnTo>
                <a:lnTo>
                  <a:pt x="1457325" y="1095375"/>
                </a:lnTo>
                <a:lnTo>
                  <a:pt x="1433512" y="1062037"/>
                </a:lnTo>
                <a:lnTo>
                  <a:pt x="1409700" y="1023937"/>
                </a:lnTo>
                <a:lnTo>
                  <a:pt x="1393031" y="981075"/>
                </a:lnTo>
                <a:lnTo>
                  <a:pt x="1378744" y="909637"/>
                </a:lnTo>
                <a:lnTo>
                  <a:pt x="1378744" y="721519"/>
                </a:lnTo>
                <a:lnTo>
                  <a:pt x="1376362" y="511969"/>
                </a:lnTo>
                <a:cubicBezTo>
                  <a:pt x="1375568" y="457994"/>
                  <a:pt x="1374775" y="404019"/>
                  <a:pt x="1373981" y="350044"/>
                </a:cubicBezTo>
                <a:lnTo>
                  <a:pt x="1373981" y="276225"/>
                </a:lnTo>
                <a:lnTo>
                  <a:pt x="1376362" y="257175"/>
                </a:lnTo>
                <a:lnTo>
                  <a:pt x="1373981" y="238125"/>
                </a:lnTo>
                <a:lnTo>
                  <a:pt x="1362075" y="226219"/>
                </a:lnTo>
                <a:lnTo>
                  <a:pt x="1326356" y="221456"/>
                </a:lnTo>
                <a:lnTo>
                  <a:pt x="1243012" y="235744"/>
                </a:lnTo>
                <a:lnTo>
                  <a:pt x="1035844" y="273844"/>
                </a:lnTo>
                <a:lnTo>
                  <a:pt x="821531" y="323850"/>
                </a:lnTo>
                <a:lnTo>
                  <a:pt x="664369" y="3643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B83C2C-B98E-49B4-B017-C408D421E7D2}"/>
              </a:ext>
            </a:extLst>
          </p:cNvPr>
          <p:cNvSpPr/>
          <p:nvPr/>
        </p:nvSpPr>
        <p:spPr>
          <a:xfrm>
            <a:off x="3697289" y="3697288"/>
            <a:ext cx="2292350" cy="514350"/>
          </a:xfrm>
          <a:custGeom>
            <a:avLst/>
            <a:gdLst>
              <a:gd name="connsiteX0" fmla="*/ 1633538 w 2290763"/>
              <a:gd name="connsiteY0" fmla="*/ 233363 h 514350"/>
              <a:gd name="connsiteX1" fmla="*/ 1400175 w 2290763"/>
              <a:gd name="connsiteY1" fmla="*/ 271463 h 514350"/>
              <a:gd name="connsiteX2" fmla="*/ 1097757 w 2290763"/>
              <a:gd name="connsiteY2" fmla="*/ 307182 h 514350"/>
              <a:gd name="connsiteX3" fmla="*/ 783432 w 2290763"/>
              <a:gd name="connsiteY3" fmla="*/ 390525 h 514350"/>
              <a:gd name="connsiteX4" fmla="*/ 502444 w 2290763"/>
              <a:gd name="connsiteY4" fmla="*/ 471488 h 514350"/>
              <a:gd name="connsiteX5" fmla="*/ 359569 w 2290763"/>
              <a:gd name="connsiteY5" fmla="*/ 514350 h 514350"/>
              <a:gd name="connsiteX6" fmla="*/ 333375 w 2290763"/>
              <a:gd name="connsiteY6" fmla="*/ 509588 h 514350"/>
              <a:gd name="connsiteX7" fmla="*/ 269082 w 2290763"/>
              <a:gd name="connsiteY7" fmla="*/ 490538 h 514350"/>
              <a:gd name="connsiteX8" fmla="*/ 221457 w 2290763"/>
              <a:gd name="connsiteY8" fmla="*/ 466725 h 514350"/>
              <a:gd name="connsiteX9" fmla="*/ 176213 w 2290763"/>
              <a:gd name="connsiteY9" fmla="*/ 438150 h 514350"/>
              <a:gd name="connsiteX10" fmla="*/ 135732 w 2290763"/>
              <a:gd name="connsiteY10" fmla="*/ 402432 h 514350"/>
              <a:gd name="connsiteX11" fmla="*/ 88107 w 2290763"/>
              <a:gd name="connsiteY11" fmla="*/ 352425 h 514350"/>
              <a:gd name="connsiteX12" fmla="*/ 42863 w 2290763"/>
              <a:gd name="connsiteY12" fmla="*/ 297657 h 514350"/>
              <a:gd name="connsiteX13" fmla="*/ 16669 w 2290763"/>
              <a:gd name="connsiteY13" fmla="*/ 257175 h 514350"/>
              <a:gd name="connsiteX14" fmla="*/ 4763 w 2290763"/>
              <a:gd name="connsiteY14" fmla="*/ 230982 h 514350"/>
              <a:gd name="connsiteX15" fmla="*/ 0 w 2290763"/>
              <a:gd name="connsiteY15" fmla="*/ 214313 h 514350"/>
              <a:gd name="connsiteX16" fmla="*/ 0 w 2290763"/>
              <a:gd name="connsiteY16" fmla="*/ 190500 h 514350"/>
              <a:gd name="connsiteX17" fmla="*/ 7144 w 2290763"/>
              <a:gd name="connsiteY17" fmla="*/ 171450 h 514350"/>
              <a:gd name="connsiteX18" fmla="*/ 11907 w 2290763"/>
              <a:gd name="connsiteY18" fmla="*/ 164307 h 514350"/>
              <a:gd name="connsiteX19" fmla="*/ 23813 w 2290763"/>
              <a:gd name="connsiteY19" fmla="*/ 159544 h 514350"/>
              <a:gd name="connsiteX20" fmla="*/ 33338 w 2290763"/>
              <a:gd name="connsiteY20" fmla="*/ 159544 h 514350"/>
              <a:gd name="connsiteX21" fmla="*/ 50007 w 2290763"/>
              <a:gd name="connsiteY21" fmla="*/ 169069 h 514350"/>
              <a:gd name="connsiteX22" fmla="*/ 71438 w 2290763"/>
              <a:gd name="connsiteY22" fmla="*/ 202407 h 514350"/>
              <a:gd name="connsiteX23" fmla="*/ 102394 w 2290763"/>
              <a:gd name="connsiteY23" fmla="*/ 235744 h 514350"/>
              <a:gd name="connsiteX24" fmla="*/ 135732 w 2290763"/>
              <a:gd name="connsiteY24" fmla="*/ 261938 h 514350"/>
              <a:gd name="connsiteX25" fmla="*/ 169069 w 2290763"/>
              <a:gd name="connsiteY25" fmla="*/ 278607 h 514350"/>
              <a:gd name="connsiteX26" fmla="*/ 209550 w 2290763"/>
              <a:gd name="connsiteY26" fmla="*/ 288132 h 514350"/>
              <a:gd name="connsiteX27" fmla="*/ 247650 w 2290763"/>
              <a:gd name="connsiteY27" fmla="*/ 295275 h 514350"/>
              <a:gd name="connsiteX28" fmla="*/ 271463 w 2290763"/>
              <a:gd name="connsiteY28" fmla="*/ 295275 h 514350"/>
              <a:gd name="connsiteX29" fmla="*/ 321469 w 2290763"/>
              <a:gd name="connsiteY29" fmla="*/ 288132 h 514350"/>
              <a:gd name="connsiteX30" fmla="*/ 607219 w 2290763"/>
              <a:gd name="connsiteY30" fmla="*/ 235744 h 514350"/>
              <a:gd name="connsiteX31" fmla="*/ 928688 w 2290763"/>
              <a:gd name="connsiteY31" fmla="*/ 171450 h 514350"/>
              <a:gd name="connsiteX32" fmla="*/ 1231107 w 2290763"/>
              <a:gd name="connsiteY32" fmla="*/ 104775 h 514350"/>
              <a:gd name="connsiteX33" fmla="*/ 1402557 w 2290763"/>
              <a:gd name="connsiteY33" fmla="*/ 71438 h 514350"/>
              <a:gd name="connsiteX34" fmla="*/ 1643063 w 2290763"/>
              <a:gd name="connsiteY34" fmla="*/ 40482 h 514350"/>
              <a:gd name="connsiteX35" fmla="*/ 1852613 w 2290763"/>
              <a:gd name="connsiteY35" fmla="*/ 11907 h 514350"/>
              <a:gd name="connsiteX36" fmla="*/ 1926432 w 2290763"/>
              <a:gd name="connsiteY36" fmla="*/ 0 h 514350"/>
              <a:gd name="connsiteX37" fmla="*/ 1983582 w 2290763"/>
              <a:gd name="connsiteY37" fmla="*/ 0 h 514350"/>
              <a:gd name="connsiteX38" fmla="*/ 2066925 w 2290763"/>
              <a:gd name="connsiteY38" fmla="*/ 9525 h 514350"/>
              <a:gd name="connsiteX39" fmla="*/ 2150269 w 2290763"/>
              <a:gd name="connsiteY39" fmla="*/ 28575 h 514350"/>
              <a:gd name="connsiteX40" fmla="*/ 2207419 w 2290763"/>
              <a:gd name="connsiteY40" fmla="*/ 45244 h 514350"/>
              <a:gd name="connsiteX41" fmla="*/ 2243138 w 2290763"/>
              <a:gd name="connsiteY41" fmla="*/ 64294 h 514350"/>
              <a:gd name="connsiteX42" fmla="*/ 2271713 w 2290763"/>
              <a:gd name="connsiteY42" fmla="*/ 83344 h 514350"/>
              <a:gd name="connsiteX43" fmla="*/ 2281238 w 2290763"/>
              <a:gd name="connsiteY43" fmla="*/ 97632 h 514350"/>
              <a:gd name="connsiteX44" fmla="*/ 2290763 w 2290763"/>
              <a:gd name="connsiteY44" fmla="*/ 123825 h 514350"/>
              <a:gd name="connsiteX45" fmla="*/ 2290763 w 2290763"/>
              <a:gd name="connsiteY45" fmla="*/ 152400 h 514350"/>
              <a:gd name="connsiteX46" fmla="*/ 2283619 w 2290763"/>
              <a:gd name="connsiteY46" fmla="*/ 178594 h 514350"/>
              <a:gd name="connsiteX47" fmla="*/ 2252663 w 2290763"/>
              <a:gd name="connsiteY47" fmla="*/ 200025 h 514350"/>
              <a:gd name="connsiteX48" fmla="*/ 2214563 w 2290763"/>
              <a:gd name="connsiteY48" fmla="*/ 214313 h 514350"/>
              <a:gd name="connsiteX49" fmla="*/ 2169319 w 2290763"/>
              <a:gd name="connsiteY49" fmla="*/ 221457 h 514350"/>
              <a:gd name="connsiteX50" fmla="*/ 2069307 w 2290763"/>
              <a:gd name="connsiteY50" fmla="*/ 216694 h 514350"/>
              <a:gd name="connsiteX51" fmla="*/ 1947863 w 2290763"/>
              <a:gd name="connsiteY51" fmla="*/ 211932 h 514350"/>
              <a:gd name="connsiteX52" fmla="*/ 1824038 w 2290763"/>
              <a:gd name="connsiteY52" fmla="*/ 216694 h 514350"/>
              <a:gd name="connsiteX53" fmla="*/ 1633538 w 2290763"/>
              <a:gd name="connsiteY53" fmla="*/ 2333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3" h="514350">
                <a:moveTo>
                  <a:pt x="1633538" y="233363"/>
                </a:moveTo>
                <a:lnTo>
                  <a:pt x="1400175" y="271463"/>
                </a:lnTo>
                <a:lnTo>
                  <a:pt x="1097757" y="307182"/>
                </a:lnTo>
                <a:lnTo>
                  <a:pt x="783432" y="390525"/>
                </a:lnTo>
                <a:lnTo>
                  <a:pt x="502444" y="471488"/>
                </a:lnTo>
                <a:lnTo>
                  <a:pt x="359569" y="514350"/>
                </a:lnTo>
                <a:lnTo>
                  <a:pt x="333375" y="509588"/>
                </a:lnTo>
                <a:lnTo>
                  <a:pt x="269082" y="490538"/>
                </a:lnTo>
                <a:lnTo>
                  <a:pt x="221457" y="466725"/>
                </a:lnTo>
                <a:lnTo>
                  <a:pt x="176213" y="438150"/>
                </a:lnTo>
                <a:lnTo>
                  <a:pt x="135732" y="402432"/>
                </a:lnTo>
                <a:lnTo>
                  <a:pt x="88107" y="352425"/>
                </a:lnTo>
                <a:lnTo>
                  <a:pt x="42863" y="297657"/>
                </a:lnTo>
                <a:lnTo>
                  <a:pt x="16669" y="257175"/>
                </a:lnTo>
                <a:lnTo>
                  <a:pt x="4763" y="230982"/>
                </a:lnTo>
                <a:lnTo>
                  <a:pt x="0" y="214313"/>
                </a:lnTo>
                <a:lnTo>
                  <a:pt x="0" y="190500"/>
                </a:lnTo>
                <a:lnTo>
                  <a:pt x="7144" y="171450"/>
                </a:lnTo>
                <a:lnTo>
                  <a:pt x="11907" y="164307"/>
                </a:lnTo>
                <a:lnTo>
                  <a:pt x="23813" y="159544"/>
                </a:lnTo>
                <a:lnTo>
                  <a:pt x="33338" y="159544"/>
                </a:lnTo>
                <a:lnTo>
                  <a:pt x="50007" y="169069"/>
                </a:lnTo>
                <a:lnTo>
                  <a:pt x="71438" y="202407"/>
                </a:lnTo>
                <a:lnTo>
                  <a:pt x="102394" y="235744"/>
                </a:lnTo>
                <a:lnTo>
                  <a:pt x="135732" y="261938"/>
                </a:lnTo>
                <a:lnTo>
                  <a:pt x="169069" y="278607"/>
                </a:lnTo>
                <a:lnTo>
                  <a:pt x="209550" y="288132"/>
                </a:lnTo>
                <a:lnTo>
                  <a:pt x="247650" y="295275"/>
                </a:lnTo>
                <a:lnTo>
                  <a:pt x="271463" y="295275"/>
                </a:lnTo>
                <a:lnTo>
                  <a:pt x="321469" y="288132"/>
                </a:lnTo>
                <a:lnTo>
                  <a:pt x="607219" y="235744"/>
                </a:lnTo>
                <a:lnTo>
                  <a:pt x="928688" y="171450"/>
                </a:lnTo>
                <a:lnTo>
                  <a:pt x="1231107" y="104775"/>
                </a:lnTo>
                <a:lnTo>
                  <a:pt x="1402557" y="71438"/>
                </a:lnTo>
                <a:lnTo>
                  <a:pt x="1643063" y="40482"/>
                </a:lnTo>
                <a:lnTo>
                  <a:pt x="1852613" y="11907"/>
                </a:lnTo>
                <a:lnTo>
                  <a:pt x="1926432" y="0"/>
                </a:lnTo>
                <a:lnTo>
                  <a:pt x="1983582" y="0"/>
                </a:lnTo>
                <a:lnTo>
                  <a:pt x="2066925" y="9525"/>
                </a:lnTo>
                <a:lnTo>
                  <a:pt x="2150269" y="28575"/>
                </a:lnTo>
                <a:lnTo>
                  <a:pt x="2207419" y="45244"/>
                </a:lnTo>
                <a:lnTo>
                  <a:pt x="2243138" y="64294"/>
                </a:lnTo>
                <a:lnTo>
                  <a:pt x="2271713" y="83344"/>
                </a:lnTo>
                <a:lnTo>
                  <a:pt x="2281238" y="97632"/>
                </a:lnTo>
                <a:lnTo>
                  <a:pt x="2290763" y="123825"/>
                </a:lnTo>
                <a:lnTo>
                  <a:pt x="2290763" y="152400"/>
                </a:lnTo>
                <a:lnTo>
                  <a:pt x="2283619" y="178594"/>
                </a:lnTo>
                <a:lnTo>
                  <a:pt x="2252663" y="200025"/>
                </a:lnTo>
                <a:lnTo>
                  <a:pt x="2214563" y="214313"/>
                </a:lnTo>
                <a:lnTo>
                  <a:pt x="2169319" y="221457"/>
                </a:lnTo>
                <a:lnTo>
                  <a:pt x="2069307" y="216694"/>
                </a:lnTo>
                <a:lnTo>
                  <a:pt x="1947863" y="211932"/>
                </a:lnTo>
                <a:lnTo>
                  <a:pt x="1824038" y="216694"/>
                </a:lnTo>
                <a:lnTo>
                  <a:pt x="1633538" y="2333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82AC5FC-2CF8-4CA2-997B-4CAAE496E418}"/>
              </a:ext>
            </a:extLst>
          </p:cNvPr>
          <p:cNvSpPr/>
          <p:nvPr/>
        </p:nvSpPr>
        <p:spPr>
          <a:xfrm>
            <a:off x="5795965" y="2576513"/>
            <a:ext cx="231775" cy="576262"/>
          </a:xfrm>
          <a:custGeom>
            <a:avLst/>
            <a:gdLst>
              <a:gd name="connsiteX0" fmla="*/ 211931 w 230981"/>
              <a:gd name="connsiteY0" fmla="*/ 138112 h 576262"/>
              <a:gd name="connsiteX1" fmla="*/ 207168 w 230981"/>
              <a:gd name="connsiteY1" fmla="*/ 283368 h 576262"/>
              <a:gd name="connsiteX2" fmla="*/ 209550 w 230981"/>
              <a:gd name="connsiteY2" fmla="*/ 364331 h 576262"/>
              <a:gd name="connsiteX3" fmla="*/ 211931 w 230981"/>
              <a:gd name="connsiteY3" fmla="*/ 421481 h 576262"/>
              <a:gd name="connsiteX4" fmla="*/ 216693 w 230981"/>
              <a:gd name="connsiteY4" fmla="*/ 471487 h 576262"/>
              <a:gd name="connsiteX5" fmla="*/ 230981 w 230981"/>
              <a:gd name="connsiteY5" fmla="*/ 545306 h 576262"/>
              <a:gd name="connsiteX6" fmla="*/ 0 w 230981"/>
              <a:gd name="connsiteY6" fmla="*/ 576262 h 576262"/>
              <a:gd name="connsiteX7" fmla="*/ 11906 w 230981"/>
              <a:gd name="connsiteY7" fmla="*/ 533400 h 576262"/>
              <a:gd name="connsiteX8" fmla="*/ 38100 w 230981"/>
              <a:gd name="connsiteY8" fmla="*/ 507206 h 576262"/>
              <a:gd name="connsiteX9" fmla="*/ 50006 w 230981"/>
              <a:gd name="connsiteY9" fmla="*/ 471487 h 576262"/>
              <a:gd name="connsiteX10" fmla="*/ 76200 w 230981"/>
              <a:gd name="connsiteY10" fmla="*/ 366712 h 576262"/>
              <a:gd name="connsiteX11" fmla="*/ 140493 w 230981"/>
              <a:gd name="connsiteY11" fmla="*/ 154781 h 576262"/>
              <a:gd name="connsiteX12" fmla="*/ 161925 w 230981"/>
              <a:gd name="connsiteY12" fmla="*/ 71437 h 576262"/>
              <a:gd name="connsiteX13" fmla="*/ 176212 w 230981"/>
              <a:gd name="connsiteY13" fmla="*/ 28575 h 576262"/>
              <a:gd name="connsiteX14" fmla="*/ 185737 w 230981"/>
              <a:gd name="connsiteY14" fmla="*/ 9525 h 576262"/>
              <a:gd name="connsiteX15" fmla="*/ 200025 w 230981"/>
              <a:gd name="connsiteY15" fmla="*/ 2381 h 576262"/>
              <a:gd name="connsiteX16" fmla="*/ 207168 w 230981"/>
              <a:gd name="connsiteY16" fmla="*/ 0 h 576262"/>
              <a:gd name="connsiteX17" fmla="*/ 216693 w 230981"/>
              <a:gd name="connsiteY17" fmla="*/ 2381 h 576262"/>
              <a:gd name="connsiteX18" fmla="*/ 223837 w 230981"/>
              <a:gd name="connsiteY18" fmla="*/ 9525 h 576262"/>
              <a:gd name="connsiteX19" fmla="*/ 228600 w 230981"/>
              <a:gd name="connsiteY19" fmla="*/ 30956 h 576262"/>
              <a:gd name="connsiteX20" fmla="*/ 211931 w 230981"/>
              <a:gd name="connsiteY20" fmla="*/ 13811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0981" h="576262">
                <a:moveTo>
                  <a:pt x="211931" y="138112"/>
                </a:moveTo>
                <a:lnTo>
                  <a:pt x="207168" y="283368"/>
                </a:lnTo>
                <a:lnTo>
                  <a:pt x="209550" y="364331"/>
                </a:lnTo>
                <a:cubicBezTo>
                  <a:pt x="210344" y="383381"/>
                  <a:pt x="211137" y="402431"/>
                  <a:pt x="211931" y="421481"/>
                </a:cubicBezTo>
                <a:lnTo>
                  <a:pt x="216693" y="471487"/>
                </a:lnTo>
                <a:lnTo>
                  <a:pt x="230981" y="545306"/>
                </a:lnTo>
                <a:lnTo>
                  <a:pt x="0" y="576262"/>
                </a:lnTo>
                <a:lnTo>
                  <a:pt x="11906" y="533400"/>
                </a:lnTo>
                <a:lnTo>
                  <a:pt x="38100" y="507206"/>
                </a:lnTo>
                <a:lnTo>
                  <a:pt x="50006" y="471487"/>
                </a:lnTo>
                <a:lnTo>
                  <a:pt x="76200" y="366712"/>
                </a:lnTo>
                <a:lnTo>
                  <a:pt x="140493" y="154781"/>
                </a:lnTo>
                <a:lnTo>
                  <a:pt x="161925" y="71437"/>
                </a:lnTo>
                <a:lnTo>
                  <a:pt x="176212" y="28575"/>
                </a:lnTo>
                <a:lnTo>
                  <a:pt x="185737" y="9525"/>
                </a:lnTo>
                <a:lnTo>
                  <a:pt x="200025" y="2381"/>
                </a:lnTo>
                <a:lnTo>
                  <a:pt x="207168" y="0"/>
                </a:lnTo>
                <a:lnTo>
                  <a:pt x="216693" y="2381"/>
                </a:lnTo>
                <a:lnTo>
                  <a:pt x="223837" y="9525"/>
                </a:lnTo>
                <a:lnTo>
                  <a:pt x="228600" y="30956"/>
                </a:lnTo>
                <a:lnTo>
                  <a:pt x="211931" y="1381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AA592A8-A2DA-4D80-91FC-6E918C2E33ED}"/>
              </a:ext>
            </a:extLst>
          </p:cNvPr>
          <p:cNvSpPr/>
          <p:nvPr/>
        </p:nvSpPr>
        <p:spPr>
          <a:xfrm rot="16200000">
            <a:off x="3426620" y="2018507"/>
            <a:ext cx="2057400" cy="1217612"/>
          </a:xfrm>
          <a:custGeom>
            <a:avLst/>
            <a:gdLst>
              <a:gd name="connsiteX0" fmla="*/ 950119 w 2057400"/>
              <a:gd name="connsiteY0" fmla="*/ 1007269 h 1216819"/>
              <a:gd name="connsiteX1" fmla="*/ 733425 w 2057400"/>
              <a:gd name="connsiteY1" fmla="*/ 904875 h 1216819"/>
              <a:gd name="connsiteX2" fmla="*/ 595312 w 2057400"/>
              <a:gd name="connsiteY2" fmla="*/ 819150 h 1216819"/>
              <a:gd name="connsiteX3" fmla="*/ 492919 w 2057400"/>
              <a:gd name="connsiteY3" fmla="*/ 747713 h 1216819"/>
              <a:gd name="connsiteX4" fmla="*/ 423862 w 2057400"/>
              <a:gd name="connsiteY4" fmla="*/ 688181 h 1216819"/>
              <a:gd name="connsiteX5" fmla="*/ 352425 w 2057400"/>
              <a:gd name="connsiteY5" fmla="*/ 609600 h 1216819"/>
              <a:gd name="connsiteX6" fmla="*/ 247650 w 2057400"/>
              <a:gd name="connsiteY6" fmla="*/ 471488 h 1216819"/>
              <a:gd name="connsiteX7" fmla="*/ 164306 w 2057400"/>
              <a:gd name="connsiteY7" fmla="*/ 347663 h 1216819"/>
              <a:gd name="connsiteX8" fmla="*/ 107156 w 2057400"/>
              <a:gd name="connsiteY8" fmla="*/ 250031 h 1216819"/>
              <a:gd name="connsiteX9" fmla="*/ 35719 w 2057400"/>
              <a:gd name="connsiteY9" fmla="*/ 126206 h 1216819"/>
              <a:gd name="connsiteX10" fmla="*/ 7144 w 2057400"/>
              <a:gd name="connsiteY10" fmla="*/ 66675 h 1216819"/>
              <a:gd name="connsiteX11" fmla="*/ 0 w 2057400"/>
              <a:gd name="connsiteY11" fmla="*/ 47625 h 1216819"/>
              <a:gd name="connsiteX12" fmla="*/ 0 w 2057400"/>
              <a:gd name="connsiteY12" fmla="*/ 21431 h 1216819"/>
              <a:gd name="connsiteX13" fmla="*/ 4762 w 2057400"/>
              <a:gd name="connsiteY13" fmla="*/ 7144 h 1216819"/>
              <a:gd name="connsiteX14" fmla="*/ 14287 w 2057400"/>
              <a:gd name="connsiteY14" fmla="*/ 0 h 1216819"/>
              <a:gd name="connsiteX15" fmla="*/ 30956 w 2057400"/>
              <a:gd name="connsiteY15" fmla="*/ 0 h 1216819"/>
              <a:gd name="connsiteX16" fmla="*/ 47625 w 2057400"/>
              <a:gd name="connsiteY16" fmla="*/ 7144 h 1216819"/>
              <a:gd name="connsiteX17" fmla="*/ 80962 w 2057400"/>
              <a:gd name="connsiteY17" fmla="*/ 42863 h 1216819"/>
              <a:gd name="connsiteX18" fmla="*/ 138112 w 2057400"/>
              <a:gd name="connsiteY18" fmla="*/ 128588 h 1216819"/>
              <a:gd name="connsiteX19" fmla="*/ 216694 w 2057400"/>
              <a:gd name="connsiteY19" fmla="*/ 221456 h 1216819"/>
              <a:gd name="connsiteX20" fmla="*/ 297656 w 2057400"/>
              <a:gd name="connsiteY20" fmla="*/ 309563 h 1216819"/>
              <a:gd name="connsiteX21" fmla="*/ 378619 w 2057400"/>
              <a:gd name="connsiteY21" fmla="*/ 390525 h 1216819"/>
              <a:gd name="connsiteX22" fmla="*/ 481012 w 2057400"/>
              <a:gd name="connsiteY22" fmla="*/ 483394 h 1216819"/>
              <a:gd name="connsiteX23" fmla="*/ 595312 w 2057400"/>
              <a:gd name="connsiteY23" fmla="*/ 569119 h 1216819"/>
              <a:gd name="connsiteX24" fmla="*/ 685800 w 2057400"/>
              <a:gd name="connsiteY24" fmla="*/ 623888 h 1216819"/>
              <a:gd name="connsiteX25" fmla="*/ 788194 w 2057400"/>
              <a:gd name="connsiteY25" fmla="*/ 681038 h 1216819"/>
              <a:gd name="connsiteX26" fmla="*/ 890587 w 2057400"/>
              <a:gd name="connsiteY26" fmla="*/ 728663 h 1216819"/>
              <a:gd name="connsiteX27" fmla="*/ 988219 w 2057400"/>
              <a:gd name="connsiteY27" fmla="*/ 766763 h 1216819"/>
              <a:gd name="connsiteX28" fmla="*/ 1081087 w 2057400"/>
              <a:gd name="connsiteY28" fmla="*/ 795338 h 1216819"/>
              <a:gd name="connsiteX29" fmla="*/ 1183481 w 2057400"/>
              <a:gd name="connsiteY29" fmla="*/ 819150 h 1216819"/>
              <a:gd name="connsiteX30" fmla="*/ 1297781 w 2057400"/>
              <a:gd name="connsiteY30" fmla="*/ 835819 h 1216819"/>
              <a:gd name="connsiteX31" fmla="*/ 1464469 w 2057400"/>
              <a:gd name="connsiteY31" fmla="*/ 869156 h 1216819"/>
              <a:gd name="connsiteX32" fmla="*/ 1588294 w 2057400"/>
              <a:gd name="connsiteY32" fmla="*/ 888206 h 1216819"/>
              <a:gd name="connsiteX33" fmla="*/ 1678781 w 2057400"/>
              <a:gd name="connsiteY33" fmla="*/ 897731 h 1216819"/>
              <a:gd name="connsiteX34" fmla="*/ 1764506 w 2057400"/>
              <a:gd name="connsiteY34" fmla="*/ 907256 h 1216819"/>
              <a:gd name="connsiteX35" fmla="*/ 1804987 w 2057400"/>
              <a:gd name="connsiteY35" fmla="*/ 904875 h 1216819"/>
              <a:gd name="connsiteX36" fmla="*/ 1835944 w 2057400"/>
              <a:gd name="connsiteY36" fmla="*/ 895350 h 1216819"/>
              <a:gd name="connsiteX37" fmla="*/ 1890712 w 2057400"/>
              <a:gd name="connsiteY37" fmla="*/ 859631 h 1216819"/>
              <a:gd name="connsiteX38" fmla="*/ 1955006 w 2057400"/>
              <a:gd name="connsiteY38" fmla="*/ 804863 h 1216819"/>
              <a:gd name="connsiteX39" fmla="*/ 1974056 w 2057400"/>
              <a:gd name="connsiteY39" fmla="*/ 778669 h 1216819"/>
              <a:gd name="connsiteX40" fmla="*/ 1990725 w 2057400"/>
              <a:gd name="connsiteY40" fmla="*/ 740569 h 1216819"/>
              <a:gd name="connsiteX41" fmla="*/ 2002631 w 2057400"/>
              <a:gd name="connsiteY41" fmla="*/ 711994 h 1216819"/>
              <a:gd name="connsiteX42" fmla="*/ 2012156 w 2057400"/>
              <a:gd name="connsiteY42" fmla="*/ 695325 h 1216819"/>
              <a:gd name="connsiteX43" fmla="*/ 2028825 w 2057400"/>
              <a:gd name="connsiteY43" fmla="*/ 685800 h 1216819"/>
              <a:gd name="connsiteX44" fmla="*/ 2045494 w 2057400"/>
              <a:gd name="connsiteY44" fmla="*/ 688181 h 1216819"/>
              <a:gd name="connsiteX45" fmla="*/ 2052637 w 2057400"/>
              <a:gd name="connsiteY45" fmla="*/ 695325 h 1216819"/>
              <a:gd name="connsiteX46" fmla="*/ 2057400 w 2057400"/>
              <a:gd name="connsiteY46" fmla="*/ 719138 h 1216819"/>
              <a:gd name="connsiteX47" fmla="*/ 2057400 w 2057400"/>
              <a:gd name="connsiteY47" fmla="*/ 781050 h 1216819"/>
              <a:gd name="connsiteX48" fmla="*/ 2047875 w 2057400"/>
              <a:gd name="connsiteY48" fmla="*/ 840581 h 1216819"/>
              <a:gd name="connsiteX49" fmla="*/ 2031206 w 2057400"/>
              <a:gd name="connsiteY49" fmla="*/ 928688 h 1216819"/>
              <a:gd name="connsiteX50" fmla="*/ 2007394 w 2057400"/>
              <a:gd name="connsiteY50" fmla="*/ 995363 h 1216819"/>
              <a:gd name="connsiteX51" fmla="*/ 1983581 w 2057400"/>
              <a:gd name="connsiteY51" fmla="*/ 1050131 h 1216819"/>
              <a:gd name="connsiteX52" fmla="*/ 1943100 w 2057400"/>
              <a:gd name="connsiteY52" fmla="*/ 1119188 h 1216819"/>
              <a:gd name="connsiteX53" fmla="*/ 1905000 w 2057400"/>
              <a:gd name="connsiteY53" fmla="*/ 1164431 h 1216819"/>
              <a:gd name="connsiteX54" fmla="*/ 1871662 w 2057400"/>
              <a:gd name="connsiteY54" fmla="*/ 1204913 h 1216819"/>
              <a:gd name="connsiteX55" fmla="*/ 1847850 w 2057400"/>
              <a:gd name="connsiteY55" fmla="*/ 1216819 h 1216819"/>
              <a:gd name="connsiteX56" fmla="*/ 1814512 w 2057400"/>
              <a:gd name="connsiteY56" fmla="*/ 1216819 h 1216819"/>
              <a:gd name="connsiteX57" fmla="*/ 1793081 w 2057400"/>
              <a:gd name="connsiteY57" fmla="*/ 1202531 h 1216819"/>
              <a:gd name="connsiteX58" fmla="*/ 1769269 w 2057400"/>
              <a:gd name="connsiteY58" fmla="*/ 1178719 h 1216819"/>
              <a:gd name="connsiteX59" fmla="*/ 1747837 w 2057400"/>
              <a:gd name="connsiteY59" fmla="*/ 1164431 h 1216819"/>
              <a:gd name="connsiteX60" fmla="*/ 1712119 w 2057400"/>
              <a:gd name="connsiteY60" fmla="*/ 1152525 h 1216819"/>
              <a:gd name="connsiteX61" fmla="*/ 1643062 w 2057400"/>
              <a:gd name="connsiteY61" fmla="*/ 1147763 h 1216819"/>
              <a:gd name="connsiteX62" fmla="*/ 1545431 w 2057400"/>
              <a:gd name="connsiteY62" fmla="*/ 1135856 h 1216819"/>
              <a:gd name="connsiteX63" fmla="*/ 1350169 w 2057400"/>
              <a:gd name="connsiteY63" fmla="*/ 1104900 h 1216819"/>
              <a:gd name="connsiteX64" fmla="*/ 1233487 w 2057400"/>
              <a:gd name="connsiteY64" fmla="*/ 1083469 h 1216819"/>
              <a:gd name="connsiteX65" fmla="*/ 950119 w 2057400"/>
              <a:gd name="connsiteY65" fmla="*/ 100726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57400" h="1216819">
                <a:moveTo>
                  <a:pt x="950119" y="1007269"/>
                </a:moveTo>
                <a:lnTo>
                  <a:pt x="733425" y="904875"/>
                </a:lnTo>
                <a:lnTo>
                  <a:pt x="595312" y="819150"/>
                </a:lnTo>
                <a:lnTo>
                  <a:pt x="492919" y="747713"/>
                </a:lnTo>
                <a:lnTo>
                  <a:pt x="423862" y="688181"/>
                </a:lnTo>
                <a:lnTo>
                  <a:pt x="352425" y="609600"/>
                </a:lnTo>
                <a:lnTo>
                  <a:pt x="247650" y="471488"/>
                </a:lnTo>
                <a:lnTo>
                  <a:pt x="164306" y="347663"/>
                </a:lnTo>
                <a:lnTo>
                  <a:pt x="107156" y="250031"/>
                </a:lnTo>
                <a:lnTo>
                  <a:pt x="35719" y="126206"/>
                </a:lnTo>
                <a:lnTo>
                  <a:pt x="7144" y="66675"/>
                </a:lnTo>
                <a:lnTo>
                  <a:pt x="0" y="47625"/>
                </a:lnTo>
                <a:lnTo>
                  <a:pt x="0" y="21431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47625" y="7144"/>
                </a:lnTo>
                <a:lnTo>
                  <a:pt x="80962" y="42863"/>
                </a:lnTo>
                <a:lnTo>
                  <a:pt x="138112" y="128588"/>
                </a:lnTo>
                <a:lnTo>
                  <a:pt x="216694" y="221456"/>
                </a:lnTo>
                <a:lnTo>
                  <a:pt x="297656" y="309563"/>
                </a:lnTo>
                <a:lnTo>
                  <a:pt x="378619" y="390525"/>
                </a:lnTo>
                <a:lnTo>
                  <a:pt x="481012" y="483394"/>
                </a:lnTo>
                <a:lnTo>
                  <a:pt x="595312" y="569119"/>
                </a:lnTo>
                <a:lnTo>
                  <a:pt x="685800" y="623888"/>
                </a:lnTo>
                <a:lnTo>
                  <a:pt x="788194" y="681038"/>
                </a:lnTo>
                <a:lnTo>
                  <a:pt x="890587" y="728663"/>
                </a:lnTo>
                <a:lnTo>
                  <a:pt x="988219" y="766763"/>
                </a:lnTo>
                <a:lnTo>
                  <a:pt x="1081087" y="795338"/>
                </a:lnTo>
                <a:lnTo>
                  <a:pt x="1183481" y="819150"/>
                </a:lnTo>
                <a:lnTo>
                  <a:pt x="1297781" y="835819"/>
                </a:lnTo>
                <a:lnTo>
                  <a:pt x="1464469" y="869156"/>
                </a:lnTo>
                <a:lnTo>
                  <a:pt x="1588294" y="888206"/>
                </a:lnTo>
                <a:lnTo>
                  <a:pt x="1678781" y="897731"/>
                </a:lnTo>
                <a:lnTo>
                  <a:pt x="1764506" y="907256"/>
                </a:lnTo>
                <a:lnTo>
                  <a:pt x="1804987" y="904875"/>
                </a:lnTo>
                <a:lnTo>
                  <a:pt x="1835944" y="895350"/>
                </a:lnTo>
                <a:lnTo>
                  <a:pt x="1890712" y="859631"/>
                </a:lnTo>
                <a:lnTo>
                  <a:pt x="1955006" y="804863"/>
                </a:lnTo>
                <a:lnTo>
                  <a:pt x="1974056" y="778669"/>
                </a:lnTo>
                <a:lnTo>
                  <a:pt x="1990725" y="740569"/>
                </a:lnTo>
                <a:lnTo>
                  <a:pt x="2002631" y="711994"/>
                </a:lnTo>
                <a:lnTo>
                  <a:pt x="2012156" y="695325"/>
                </a:lnTo>
                <a:lnTo>
                  <a:pt x="2028825" y="685800"/>
                </a:lnTo>
                <a:lnTo>
                  <a:pt x="2045494" y="688181"/>
                </a:lnTo>
                <a:lnTo>
                  <a:pt x="2052637" y="695325"/>
                </a:lnTo>
                <a:lnTo>
                  <a:pt x="2057400" y="719138"/>
                </a:lnTo>
                <a:lnTo>
                  <a:pt x="2057400" y="781050"/>
                </a:lnTo>
                <a:lnTo>
                  <a:pt x="2047875" y="840581"/>
                </a:lnTo>
                <a:lnTo>
                  <a:pt x="2031206" y="928688"/>
                </a:lnTo>
                <a:lnTo>
                  <a:pt x="2007394" y="995363"/>
                </a:lnTo>
                <a:lnTo>
                  <a:pt x="1983581" y="1050131"/>
                </a:lnTo>
                <a:lnTo>
                  <a:pt x="1943100" y="1119188"/>
                </a:lnTo>
                <a:lnTo>
                  <a:pt x="1905000" y="1164431"/>
                </a:lnTo>
                <a:lnTo>
                  <a:pt x="1871662" y="1204913"/>
                </a:lnTo>
                <a:lnTo>
                  <a:pt x="1847850" y="1216819"/>
                </a:lnTo>
                <a:lnTo>
                  <a:pt x="1814512" y="1216819"/>
                </a:lnTo>
                <a:lnTo>
                  <a:pt x="1793081" y="1202531"/>
                </a:lnTo>
                <a:lnTo>
                  <a:pt x="1769269" y="1178719"/>
                </a:lnTo>
                <a:lnTo>
                  <a:pt x="1747837" y="1164431"/>
                </a:lnTo>
                <a:lnTo>
                  <a:pt x="1712119" y="1152525"/>
                </a:lnTo>
                <a:lnTo>
                  <a:pt x="1643062" y="1147763"/>
                </a:lnTo>
                <a:lnTo>
                  <a:pt x="1545431" y="1135856"/>
                </a:lnTo>
                <a:lnTo>
                  <a:pt x="1350169" y="1104900"/>
                </a:lnTo>
                <a:lnTo>
                  <a:pt x="1233487" y="1083469"/>
                </a:lnTo>
                <a:lnTo>
                  <a:pt x="950119" y="10072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76421D-FBE6-4AAE-A2A3-D8253A3E4486}"/>
              </a:ext>
            </a:extLst>
          </p:cNvPr>
          <p:cNvSpPr/>
          <p:nvPr/>
        </p:nvSpPr>
        <p:spPr>
          <a:xfrm rot="16200000">
            <a:off x="3663952" y="4383089"/>
            <a:ext cx="2555875" cy="466725"/>
          </a:xfrm>
          <a:custGeom>
            <a:avLst/>
            <a:gdLst>
              <a:gd name="connsiteX0" fmla="*/ 873919 w 2555081"/>
              <a:gd name="connsiteY0" fmla="*/ 392906 h 466725"/>
              <a:gd name="connsiteX1" fmla="*/ 354806 w 2555081"/>
              <a:gd name="connsiteY1" fmla="*/ 366712 h 466725"/>
              <a:gd name="connsiteX2" fmla="*/ 183356 w 2555081"/>
              <a:gd name="connsiteY2" fmla="*/ 357187 h 466725"/>
              <a:gd name="connsiteX3" fmla="*/ 123825 w 2555081"/>
              <a:gd name="connsiteY3" fmla="*/ 354806 h 466725"/>
              <a:gd name="connsiteX4" fmla="*/ 100012 w 2555081"/>
              <a:gd name="connsiteY4" fmla="*/ 350043 h 466725"/>
              <a:gd name="connsiteX5" fmla="*/ 66675 w 2555081"/>
              <a:gd name="connsiteY5" fmla="*/ 340518 h 466725"/>
              <a:gd name="connsiteX6" fmla="*/ 38100 w 2555081"/>
              <a:gd name="connsiteY6" fmla="*/ 326231 h 466725"/>
              <a:gd name="connsiteX7" fmla="*/ 16669 w 2555081"/>
              <a:gd name="connsiteY7" fmla="*/ 311943 h 466725"/>
              <a:gd name="connsiteX8" fmla="*/ 2381 w 2555081"/>
              <a:gd name="connsiteY8" fmla="*/ 292893 h 466725"/>
              <a:gd name="connsiteX9" fmla="*/ 0 w 2555081"/>
              <a:gd name="connsiteY9" fmla="*/ 271462 h 466725"/>
              <a:gd name="connsiteX10" fmla="*/ 7144 w 2555081"/>
              <a:gd name="connsiteY10" fmla="*/ 247650 h 466725"/>
              <a:gd name="connsiteX11" fmla="*/ 23812 w 2555081"/>
              <a:gd name="connsiteY11" fmla="*/ 228600 h 466725"/>
              <a:gd name="connsiteX12" fmla="*/ 38100 w 2555081"/>
              <a:gd name="connsiteY12" fmla="*/ 216693 h 466725"/>
              <a:gd name="connsiteX13" fmla="*/ 107156 w 2555081"/>
              <a:gd name="connsiteY13" fmla="*/ 190500 h 466725"/>
              <a:gd name="connsiteX14" fmla="*/ 216694 w 2555081"/>
              <a:gd name="connsiteY14" fmla="*/ 147637 h 466725"/>
              <a:gd name="connsiteX15" fmla="*/ 319087 w 2555081"/>
              <a:gd name="connsiteY15" fmla="*/ 116681 h 466725"/>
              <a:gd name="connsiteX16" fmla="*/ 404812 w 2555081"/>
              <a:gd name="connsiteY16" fmla="*/ 97631 h 466725"/>
              <a:gd name="connsiteX17" fmla="*/ 490537 w 2555081"/>
              <a:gd name="connsiteY17" fmla="*/ 80962 h 466725"/>
              <a:gd name="connsiteX18" fmla="*/ 511969 w 2555081"/>
              <a:gd name="connsiteY18" fmla="*/ 92868 h 466725"/>
              <a:gd name="connsiteX19" fmla="*/ 545306 w 2555081"/>
              <a:gd name="connsiteY19" fmla="*/ 109537 h 466725"/>
              <a:gd name="connsiteX20" fmla="*/ 590550 w 2555081"/>
              <a:gd name="connsiteY20" fmla="*/ 126206 h 466725"/>
              <a:gd name="connsiteX21" fmla="*/ 654844 w 2555081"/>
              <a:gd name="connsiteY21" fmla="*/ 140493 h 466725"/>
              <a:gd name="connsiteX22" fmla="*/ 776287 w 2555081"/>
              <a:gd name="connsiteY22" fmla="*/ 157162 h 466725"/>
              <a:gd name="connsiteX23" fmla="*/ 862012 w 2555081"/>
              <a:gd name="connsiteY23" fmla="*/ 164306 h 466725"/>
              <a:gd name="connsiteX24" fmla="*/ 978694 w 2555081"/>
              <a:gd name="connsiteY24" fmla="*/ 171450 h 466725"/>
              <a:gd name="connsiteX25" fmla="*/ 1178719 w 2555081"/>
              <a:gd name="connsiteY25" fmla="*/ 176212 h 466725"/>
              <a:gd name="connsiteX26" fmla="*/ 1581150 w 2555081"/>
              <a:gd name="connsiteY26" fmla="*/ 173831 h 466725"/>
              <a:gd name="connsiteX27" fmla="*/ 2076450 w 2555081"/>
              <a:gd name="connsiteY27" fmla="*/ 197643 h 466725"/>
              <a:gd name="connsiteX28" fmla="*/ 2214562 w 2555081"/>
              <a:gd name="connsiteY28" fmla="*/ 197643 h 466725"/>
              <a:gd name="connsiteX29" fmla="*/ 2309812 w 2555081"/>
              <a:gd name="connsiteY29" fmla="*/ 197643 h 466725"/>
              <a:gd name="connsiteX30" fmla="*/ 2352675 w 2555081"/>
              <a:gd name="connsiteY30" fmla="*/ 185737 h 466725"/>
              <a:gd name="connsiteX31" fmla="*/ 2386012 w 2555081"/>
              <a:gd name="connsiteY31" fmla="*/ 166687 h 466725"/>
              <a:gd name="connsiteX32" fmla="*/ 2414587 w 2555081"/>
              <a:gd name="connsiteY32" fmla="*/ 138112 h 466725"/>
              <a:gd name="connsiteX33" fmla="*/ 2440781 w 2555081"/>
              <a:gd name="connsiteY33" fmla="*/ 111918 h 466725"/>
              <a:gd name="connsiteX34" fmla="*/ 2474119 w 2555081"/>
              <a:gd name="connsiteY34" fmla="*/ 61912 h 466725"/>
              <a:gd name="connsiteX35" fmla="*/ 2490787 w 2555081"/>
              <a:gd name="connsiteY35" fmla="*/ 33337 h 466725"/>
              <a:gd name="connsiteX36" fmla="*/ 2505075 w 2555081"/>
              <a:gd name="connsiteY36" fmla="*/ 14287 h 466725"/>
              <a:gd name="connsiteX37" fmla="*/ 2519362 w 2555081"/>
              <a:gd name="connsiteY37" fmla="*/ 2381 h 466725"/>
              <a:gd name="connsiteX38" fmla="*/ 2531269 w 2555081"/>
              <a:gd name="connsiteY38" fmla="*/ 0 h 466725"/>
              <a:gd name="connsiteX39" fmla="*/ 2543175 w 2555081"/>
              <a:gd name="connsiteY39" fmla="*/ 0 h 466725"/>
              <a:gd name="connsiteX40" fmla="*/ 2552700 w 2555081"/>
              <a:gd name="connsiteY40" fmla="*/ 11906 h 466725"/>
              <a:gd name="connsiteX41" fmla="*/ 2555081 w 2555081"/>
              <a:gd name="connsiteY41" fmla="*/ 42862 h 466725"/>
              <a:gd name="connsiteX42" fmla="*/ 2555081 w 2555081"/>
              <a:gd name="connsiteY42" fmla="*/ 83343 h 466725"/>
              <a:gd name="connsiteX43" fmla="*/ 2547937 w 2555081"/>
              <a:gd name="connsiteY43" fmla="*/ 121443 h 466725"/>
              <a:gd name="connsiteX44" fmla="*/ 2538412 w 2555081"/>
              <a:gd name="connsiteY44" fmla="*/ 169068 h 466725"/>
              <a:gd name="connsiteX45" fmla="*/ 2524125 w 2555081"/>
              <a:gd name="connsiteY45" fmla="*/ 204787 h 466725"/>
              <a:gd name="connsiteX46" fmla="*/ 2488406 w 2555081"/>
              <a:gd name="connsiteY46" fmla="*/ 276225 h 466725"/>
              <a:gd name="connsiteX47" fmla="*/ 2428875 w 2555081"/>
              <a:gd name="connsiteY47" fmla="*/ 357187 h 466725"/>
              <a:gd name="connsiteX48" fmla="*/ 2362200 w 2555081"/>
              <a:gd name="connsiteY48" fmla="*/ 431006 h 466725"/>
              <a:gd name="connsiteX49" fmla="*/ 2343150 w 2555081"/>
              <a:gd name="connsiteY49" fmla="*/ 457200 h 466725"/>
              <a:gd name="connsiteX50" fmla="*/ 2324100 w 2555081"/>
              <a:gd name="connsiteY50" fmla="*/ 466725 h 466725"/>
              <a:gd name="connsiteX51" fmla="*/ 2295525 w 2555081"/>
              <a:gd name="connsiteY51" fmla="*/ 461962 h 466725"/>
              <a:gd name="connsiteX52" fmla="*/ 2259806 w 2555081"/>
              <a:gd name="connsiteY52" fmla="*/ 440531 h 466725"/>
              <a:gd name="connsiteX53" fmla="*/ 2224087 w 2555081"/>
              <a:gd name="connsiteY53" fmla="*/ 423862 h 466725"/>
              <a:gd name="connsiteX54" fmla="*/ 2197894 w 2555081"/>
              <a:gd name="connsiteY54" fmla="*/ 411956 h 466725"/>
              <a:gd name="connsiteX55" fmla="*/ 2171700 w 2555081"/>
              <a:gd name="connsiteY55" fmla="*/ 411956 h 466725"/>
              <a:gd name="connsiteX56" fmla="*/ 2095500 w 2555081"/>
              <a:gd name="connsiteY56" fmla="*/ 423862 h 466725"/>
              <a:gd name="connsiteX57" fmla="*/ 1935956 w 2555081"/>
              <a:gd name="connsiteY57" fmla="*/ 416718 h 466725"/>
              <a:gd name="connsiteX58" fmla="*/ 1666875 w 2555081"/>
              <a:gd name="connsiteY58" fmla="*/ 421481 h 466725"/>
              <a:gd name="connsiteX59" fmla="*/ 1600200 w 2555081"/>
              <a:gd name="connsiteY59" fmla="*/ 416718 h 466725"/>
              <a:gd name="connsiteX60" fmla="*/ 873919 w 2555081"/>
              <a:gd name="connsiteY60" fmla="*/ 392906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55081" h="466725">
                <a:moveTo>
                  <a:pt x="873919" y="392906"/>
                </a:moveTo>
                <a:lnTo>
                  <a:pt x="354806" y="366712"/>
                </a:lnTo>
                <a:lnTo>
                  <a:pt x="183356" y="357187"/>
                </a:lnTo>
                <a:lnTo>
                  <a:pt x="123825" y="354806"/>
                </a:lnTo>
                <a:lnTo>
                  <a:pt x="100012" y="350043"/>
                </a:lnTo>
                <a:lnTo>
                  <a:pt x="66675" y="340518"/>
                </a:lnTo>
                <a:lnTo>
                  <a:pt x="38100" y="326231"/>
                </a:lnTo>
                <a:lnTo>
                  <a:pt x="16669" y="311943"/>
                </a:lnTo>
                <a:lnTo>
                  <a:pt x="2381" y="292893"/>
                </a:lnTo>
                <a:lnTo>
                  <a:pt x="0" y="271462"/>
                </a:lnTo>
                <a:lnTo>
                  <a:pt x="7144" y="247650"/>
                </a:lnTo>
                <a:lnTo>
                  <a:pt x="23812" y="228600"/>
                </a:lnTo>
                <a:lnTo>
                  <a:pt x="38100" y="216693"/>
                </a:lnTo>
                <a:lnTo>
                  <a:pt x="107156" y="190500"/>
                </a:lnTo>
                <a:lnTo>
                  <a:pt x="216694" y="147637"/>
                </a:lnTo>
                <a:lnTo>
                  <a:pt x="319087" y="116681"/>
                </a:lnTo>
                <a:lnTo>
                  <a:pt x="404812" y="97631"/>
                </a:lnTo>
                <a:lnTo>
                  <a:pt x="490537" y="80962"/>
                </a:lnTo>
                <a:lnTo>
                  <a:pt x="511969" y="92868"/>
                </a:lnTo>
                <a:lnTo>
                  <a:pt x="545306" y="109537"/>
                </a:lnTo>
                <a:lnTo>
                  <a:pt x="590550" y="126206"/>
                </a:lnTo>
                <a:lnTo>
                  <a:pt x="654844" y="140493"/>
                </a:lnTo>
                <a:lnTo>
                  <a:pt x="776287" y="157162"/>
                </a:lnTo>
                <a:lnTo>
                  <a:pt x="862012" y="164306"/>
                </a:lnTo>
                <a:lnTo>
                  <a:pt x="978694" y="171450"/>
                </a:lnTo>
                <a:lnTo>
                  <a:pt x="1178719" y="176212"/>
                </a:lnTo>
                <a:lnTo>
                  <a:pt x="1581150" y="173831"/>
                </a:lnTo>
                <a:lnTo>
                  <a:pt x="2076450" y="197643"/>
                </a:lnTo>
                <a:lnTo>
                  <a:pt x="2214562" y="197643"/>
                </a:lnTo>
                <a:lnTo>
                  <a:pt x="2309812" y="197643"/>
                </a:lnTo>
                <a:lnTo>
                  <a:pt x="2352675" y="185737"/>
                </a:lnTo>
                <a:lnTo>
                  <a:pt x="2386012" y="166687"/>
                </a:lnTo>
                <a:lnTo>
                  <a:pt x="2414587" y="138112"/>
                </a:lnTo>
                <a:lnTo>
                  <a:pt x="2440781" y="111918"/>
                </a:lnTo>
                <a:lnTo>
                  <a:pt x="2474119" y="61912"/>
                </a:lnTo>
                <a:lnTo>
                  <a:pt x="2490787" y="33337"/>
                </a:lnTo>
                <a:lnTo>
                  <a:pt x="2505075" y="14287"/>
                </a:lnTo>
                <a:lnTo>
                  <a:pt x="2519362" y="2381"/>
                </a:lnTo>
                <a:lnTo>
                  <a:pt x="2531269" y="0"/>
                </a:lnTo>
                <a:lnTo>
                  <a:pt x="2543175" y="0"/>
                </a:lnTo>
                <a:lnTo>
                  <a:pt x="2552700" y="11906"/>
                </a:lnTo>
                <a:lnTo>
                  <a:pt x="2555081" y="42862"/>
                </a:lnTo>
                <a:lnTo>
                  <a:pt x="2555081" y="83343"/>
                </a:lnTo>
                <a:lnTo>
                  <a:pt x="2547937" y="121443"/>
                </a:lnTo>
                <a:lnTo>
                  <a:pt x="2538412" y="169068"/>
                </a:lnTo>
                <a:lnTo>
                  <a:pt x="2524125" y="204787"/>
                </a:lnTo>
                <a:lnTo>
                  <a:pt x="2488406" y="276225"/>
                </a:lnTo>
                <a:lnTo>
                  <a:pt x="2428875" y="357187"/>
                </a:lnTo>
                <a:lnTo>
                  <a:pt x="2362200" y="431006"/>
                </a:lnTo>
                <a:lnTo>
                  <a:pt x="2343150" y="457200"/>
                </a:lnTo>
                <a:lnTo>
                  <a:pt x="2324100" y="466725"/>
                </a:lnTo>
                <a:lnTo>
                  <a:pt x="2295525" y="461962"/>
                </a:lnTo>
                <a:lnTo>
                  <a:pt x="2259806" y="440531"/>
                </a:lnTo>
                <a:lnTo>
                  <a:pt x="2224087" y="423862"/>
                </a:lnTo>
                <a:lnTo>
                  <a:pt x="2197894" y="411956"/>
                </a:lnTo>
                <a:lnTo>
                  <a:pt x="2171700" y="411956"/>
                </a:lnTo>
                <a:lnTo>
                  <a:pt x="2095500" y="423862"/>
                </a:lnTo>
                <a:lnTo>
                  <a:pt x="1935956" y="416718"/>
                </a:lnTo>
                <a:lnTo>
                  <a:pt x="1666875" y="421481"/>
                </a:lnTo>
                <a:lnTo>
                  <a:pt x="1600200" y="416718"/>
                </a:lnTo>
                <a:lnTo>
                  <a:pt x="873919" y="3929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978B14-65A9-407C-9841-EB179A3BC3C0}"/>
              </a:ext>
            </a:extLst>
          </p:cNvPr>
          <p:cNvSpPr/>
          <p:nvPr/>
        </p:nvSpPr>
        <p:spPr>
          <a:xfrm>
            <a:off x="3684590" y="3922713"/>
            <a:ext cx="1292225" cy="1511300"/>
          </a:xfrm>
          <a:custGeom>
            <a:avLst/>
            <a:gdLst>
              <a:gd name="connsiteX0" fmla="*/ 804862 w 1293019"/>
              <a:gd name="connsiteY0" fmla="*/ 862012 h 1512094"/>
              <a:gd name="connsiteX1" fmla="*/ 590550 w 1293019"/>
              <a:gd name="connsiteY1" fmla="*/ 1071562 h 1512094"/>
              <a:gd name="connsiteX2" fmla="*/ 319087 w 1293019"/>
              <a:gd name="connsiteY2" fmla="*/ 1304925 h 1512094"/>
              <a:gd name="connsiteX3" fmla="*/ 166687 w 1293019"/>
              <a:gd name="connsiteY3" fmla="*/ 1421606 h 1512094"/>
              <a:gd name="connsiteX4" fmla="*/ 61912 w 1293019"/>
              <a:gd name="connsiteY4" fmla="*/ 1500187 h 1512094"/>
              <a:gd name="connsiteX5" fmla="*/ 40481 w 1293019"/>
              <a:gd name="connsiteY5" fmla="*/ 1512094 h 1512094"/>
              <a:gd name="connsiteX6" fmla="*/ 21431 w 1293019"/>
              <a:gd name="connsiteY6" fmla="*/ 1512094 h 1512094"/>
              <a:gd name="connsiteX7" fmla="*/ 4762 w 1293019"/>
              <a:gd name="connsiteY7" fmla="*/ 1502569 h 1512094"/>
              <a:gd name="connsiteX8" fmla="*/ 0 w 1293019"/>
              <a:gd name="connsiteY8" fmla="*/ 1495425 h 1512094"/>
              <a:gd name="connsiteX9" fmla="*/ 0 w 1293019"/>
              <a:gd name="connsiteY9" fmla="*/ 1476375 h 1512094"/>
              <a:gd name="connsiteX10" fmla="*/ 7144 w 1293019"/>
              <a:gd name="connsiteY10" fmla="*/ 1454944 h 1512094"/>
              <a:gd name="connsiteX11" fmla="*/ 42862 w 1293019"/>
              <a:gd name="connsiteY11" fmla="*/ 1419225 h 1512094"/>
              <a:gd name="connsiteX12" fmla="*/ 150019 w 1293019"/>
              <a:gd name="connsiteY12" fmla="*/ 1328737 h 1512094"/>
              <a:gd name="connsiteX13" fmla="*/ 250031 w 1293019"/>
              <a:gd name="connsiteY13" fmla="*/ 1228725 h 1512094"/>
              <a:gd name="connsiteX14" fmla="*/ 359569 w 1293019"/>
              <a:gd name="connsiteY14" fmla="*/ 1116806 h 1512094"/>
              <a:gd name="connsiteX15" fmla="*/ 490537 w 1293019"/>
              <a:gd name="connsiteY15" fmla="*/ 978694 h 1512094"/>
              <a:gd name="connsiteX16" fmla="*/ 604837 w 1293019"/>
              <a:gd name="connsiteY16" fmla="*/ 845344 h 1512094"/>
              <a:gd name="connsiteX17" fmla="*/ 692944 w 1293019"/>
              <a:gd name="connsiteY17" fmla="*/ 728662 h 1512094"/>
              <a:gd name="connsiteX18" fmla="*/ 831056 w 1293019"/>
              <a:gd name="connsiteY18" fmla="*/ 533400 h 1512094"/>
              <a:gd name="connsiteX19" fmla="*/ 952500 w 1293019"/>
              <a:gd name="connsiteY19" fmla="*/ 338137 h 1512094"/>
              <a:gd name="connsiteX20" fmla="*/ 1031081 w 1293019"/>
              <a:gd name="connsiteY20" fmla="*/ 204787 h 1512094"/>
              <a:gd name="connsiteX21" fmla="*/ 1109662 w 1293019"/>
              <a:gd name="connsiteY21" fmla="*/ 42862 h 1512094"/>
              <a:gd name="connsiteX22" fmla="*/ 1293019 w 1293019"/>
              <a:gd name="connsiteY22" fmla="*/ 0 h 1512094"/>
              <a:gd name="connsiteX23" fmla="*/ 1252537 w 1293019"/>
              <a:gd name="connsiteY23" fmla="*/ 347662 h 1512094"/>
              <a:gd name="connsiteX24" fmla="*/ 1143000 w 1293019"/>
              <a:gd name="connsiteY24" fmla="*/ 471487 h 1512094"/>
              <a:gd name="connsiteX25" fmla="*/ 1028700 w 1293019"/>
              <a:gd name="connsiteY25" fmla="*/ 607219 h 1512094"/>
              <a:gd name="connsiteX26" fmla="*/ 942975 w 1293019"/>
              <a:gd name="connsiteY26" fmla="*/ 714375 h 1512094"/>
              <a:gd name="connsiteX27" fmla="*/ 804862 w 1293019"/>
              <a:gd name="connsiteY27" fmla="*/ 862012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9" h="1512094">
                <a:moveTo>
                  <a:pt x="804862" y="862012"/>
                </a:moveTo>
                <a:lnTo>
                  <a:pt x="590550" y="1071562"/>
                </a:lnTo>
                <a:lnTo>
                  <a:pt x="319087" y="1304925"/>
                </a:lnTo>
                <a:lnTo>
                  <a:pt x="166687" y="1421606"/>
                </a:lnTo>
                <a:lnTo>
                  <a:pt x="61912" y="1500187"/>
                </a:lnTo>
                <a:lnTo>
                  <a:pt x="40481" y="1512094"/>
                </a:lnTo>
                <a:lnTo>
                  <a:pt x="21431" y="1512094"/>
                </a:lnTo>
                <a:lnTo>
                  <a:pt x="4762" y="1502569"/>
                </a:lnTo>
                <a:lnTo>
                  <a:pt x="0" y="1495425"/>
                </a:lnTo>
                <a:lnTo>
                  <a:pt x="0" y="1476375"/>
                </a:lnTo>
                <a:lnTo>
                  <a:pt x="7144" y="1454944"/>
                </a:lnTo>
                <a:lnTo>
                  <a:pt x="42862" y="1419225"/>
                </a:lnTo>
                <a:lnTo>
                  <a:pt x="150019" y="1328737"/>
                </a:lnTo>
                <a:lnTo>
                  <a:pt x="250031" y="1228725"/>
                </a:lnTo>
                <a:lnTo>
                  <a:pt x="359569" y="1116806"/>
                </a:lnTo>
                <a:lnTo>
                  <a:pt x="490537" y="978694"/>
                </a:lnTo>
                <a:lnTo>
                  <a:pt x="604837" y="845344"/>
                </a:lnTo>
                <a:lnTo>
                  <a:pt x="692944" y="728662"/>
                </a:lnTo>
                <a:lnTo>
                  <a:pt x="831056" y="533400"/>
                </a:lnTo>
                <a:lnTo>
                  <a:pt x="952500" y="338137"/>
                </a:lnTo>
                <a:lnTo>
                  <a:pt x="1031081" y="204787"/>
                </a:lnTo>
                <a:lnTo>
                  <a:pt x="1109662" y="42862"/>
                </a:lnTo>
                <a:lnTo>
                  <a:pt x="1293019" y="0"/>
                </a:lnTo>
                <a:lnTo>
                  <a:pt x="1252537" y="347662"/>
                </a:lnTo>
                <a:lnTo>
                  <a:pt x="1143000" y="471487"/>
                </a:lnTo>
                <a:lnTo>
                  <a:pt x="1028700" y="607219"/>
                </a:lnTo>
                <a:lnTo>
                  <a:pt x="942975" y="714375"/>
                </a:lnTo>
                <a:lnTo>
                  <a:pt x="804862" y="8620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18B027-A956-45C5-8D46-E82ECE6D8F9D}"/>
              </a:ext>
            </a:extLst>
          </p:cNvPr>
          <p:cNvSpPr/>
          <p:nvPr/>
        </p:nvSpPr>
        <p:spPr>
          <a:xfrm>
            <a:off x="5072064" y="4189413"/>
            <a:ext cx="698500" cy="673100"/>
          </a:xfrm>
          <a:custGeom>
            <a:avLst/>
            <a:gdLst>
              <a:gd name="connsiteX0" fmla="*/ 307181 w 697706"/>
              <a:gd name="connsiteY0" fmla="*/ 369094 h 673894"/>
              <a:gd name="connsiteX1" fmla="*/ 135731 w 697706"/>
              <a:gd name="connsiteY1" fmla="*/ 188119 h 673894"/>
              <a:gd name="connsiteX2" fmla="*/ 7143 w 697706"/>
              <a:gd name="connsiteY2" fmla="*/ 73819 h 673894"/>
              <a:gd name="connsiteX3" fmla="*/ 0 w 697706"/>
              <a:gd name="connsiteY3" fmla="*/ 0 h 673894"/>
              <a:gd name="connsiteX4" fmla="*/ 100012 w 697706"/>
              <a:gd name="connsiteY4" fmla="*/ 35719 h 673894"/>
              <a:gd name="connsiteX5" fmla="*/ 288131 w 697706"/>
              <a:gd name="connsiteY5" fmla="*/ 109537 h 673894"/>
              <a:gd name="connsiteX6" fmla="*/ 464343 w 697706"/>
              <a:gd name="connsiteY6" fmla="*/ 180975 h 673894"/>
              <a:gd name="connsiteX7" fmla="*/ 516731 w 697706"/>
              <a:gd name="connsiteY7" fmla="*/ 204787 h 673894"/>
              <a:gd name="connsiteX8" fmla="*/ 550068 w 697706"/>
              <a:gd name="connsiteY8" fmla="*/ 247650 h 673894"/>
              <a:gd name="connsiteX9" fmla="*/ 592931 w 697706"/>
              <a:gd name="connsiteY9" fmla="*/ 295275 h 673894"/>
              <a:gd name="connsiteX10" fmla="*/ 623887 w 697706"/>
              <a:gd name="connsiteY10" fmla="*/ 342900 h 673894"/>
              <a:gd name="connsiteX11" fmla="*/ 647700 w 697706"/>
              <a:gd name="connsiteY11" fmla="*/ 383381 h 673894"/>
              <a:gd name="connsiteX12" fmla="*/ 666750 w 697706"/>
              <a:gd name="connsiteY12" fmla="*/ 421481 h 673894"/>
              <a:gd name="connsiteX13" fmla="*/ 681037 w 697706"/>
              <a:gd name="connsiteY13" fmla="*/ 476250 h 673894"/>
              <a:gd name="connsiteX14" fmla="*/ 690562 w 697706"/>
              <a:gd name="connsiteY14" fmla="*/ 523875 h 673894"/>
              <a:gd name="connsiteX15" fmla="*/ 697706 w 697706"/>
              <a:gd name="connsiteY15" fmla="*/ 581025 h 673894"/>
              <a:gd name="connsiteX16" fmla="*/ 692943 w 697706"/>
              <a:gd name="connsiteY16" fmla="*/ 611981 h 673894"/>
              <a:gd name="connsiteX17" fmla="*/ 681037 w 697706"/>
              <a:gd name="connsiteY17" fmla="*/ 647700 h 673894"/>
              <a:gd name="connsiteX18" fmla="*/ 661987 w 697706"/>
              <a:gd name="connsiteY18" fmla="*/ 666750 h 673894"/>
              <a:gd name="connsiteX19" fmla="*/ 640556 w 697706"/>
              <a:gd name="connsiteY19" fmla="*/ 673894 h 673894"/>
              <a:gd name="connsiteX20" fmla="*/ 597693 w 697706"/>
              <a:gd name="connsiteY20" fmla="*/ 666750 h 673894"/>
              <a:gd name="connsiteX21" fmla="*/ 545306 w 697706"/>
              <a:gd name="connsiteY21" fmla="*/ 645319 h 673894"/>
              <a:gd name="connsiteX22" fmla="*/ 509587 w 697706"/>
              <a:gd name="connsiteY22" fmla="*/ 616744 h 673894"/>
              <a:gd name="connsiteX23" fmla="*/ 457200 w 697706"/>
              <a:gd name="connsiteY23" fmla="*/ 566737 h 673894"/>
              <a:gd name="connsiteX24" fmla="*/ 414337 w 697706"/>
              <a:gd name="connsiteY24" fmla="*/ 511969 h 673894"/>
              <a:gd name="connsiteX25" fmla="*/ 381000 w 697706"/>
              <a:gd name="connsiteY25" fmla="*/ 459581 h 673894"/>
              <a:gd name="connsiteX26" fmla="*/ 307181 w 697706"/>
              <a:gd name="connsiteY26" fmla="*/ 3690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7706" h="673894">
                <a:moveTo>
                  <a:pt x="307181" y="369094"/>
                </a:moveTo>
                <a:lnTo>
                  <a:pt x="135731" y="188119"/>
                </a:lnTo>
                <a:lnTo>
                  <a:pt x="7143" y="73819"/>
                </a:lnTo>
                <a:lnTo>
                  <a:pt x="0" y="0"/>
                </a:lnTo>
                <a:lnTo>
                  <a:pt x="100012" y="35719"/>
                </a:lnTo>
                <a:lnTo>
                  <a:pt x="288131" y="109537"/>
                </a:lnTo>
                <a:lnTo>
                  <a:pt x="464343" y="180975"/>
                </a:lnTo>
                <a:lnTo>
                  <a:pt x="516731" y="204787"/>
                </a:lnTo>
                <a:lnTo>
                  <a:pt x="550068" y="247650"/>
                </a:lnTo>
                <a:lnTo>
                  <a:pt x="592931" y="295275"/>
                </a:lnTo>
                <a:lnTo>
                  <a:pt x="623887" y="342900"/>
                </a:lnTo>
                <a:lnTo>
                  <a:pt x="647700" y="383381"/>
                </a:lnTo>
                <a:lnTo>
                  <a:pt x="666750" y="421481"/>
                </a:lnTo>
                <a:lnTo>
                  <a:pt x="681037" y="476250"/>
                </a:lnTo>
                <a:lnTo>
                  <a:pt x="690562" y="523875"/>
                </a:lnTo>
                <a:lnTo>
                  <a:pt x="697706" y="581025"/>
                </a:lnTo>
                <a:lnTo>
                  <a:pt x="692943" y="611981"/>
                </a:lnTo>
                <a:lnTo>
                  <a:pt x="681037" y="647700"/>
                </a:lnTo>
                <a:lnTo>
                  <a:pt x="661987" y="666750"/>
                </a:lnTo>
                <a:lnTo>
                  <a:pt x="640556" y="673894"/>
                </a:lnTo>
                <a:lnTo>
                  <a:pt x="597693" y="666750"/>
                </a:lnTo>
                <a:lnTo>
                  <a:pt x="545306" y="645319"/>
                </a:lnTo>
                <a:lnTo>
                  <a:pt x="509587" y="616744"/>
                </a:lnTo>
                <a:lnTo>
                  <a:pt x="457200" y="566737"/>
                </a:lnTo>
                <a:lnTo>
                  <a:pt x="414337" y="511969"/>
                </a:lnTo>
                <a:lnTo>
                  <a:pt x="381000" y="459581"/>
                </a:lnTo>
                <a:lnTo>
                  <a:pt x="307181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6E50C1-1239-497D-8F68-CC57701B38DF}"/>
              </a:ext>
            </a:extLst>
          </p:cNvPr>
          <p:cNvSpPr/>
          <p:nvPr/>
        </p:nvSpPr>
        <p:spPr>
          <a:xfrm>
            <a:off x="5799139" y="1693863"/>
            <a:ext cx="1090612" cy="1866900"/>
          </a:xfrm>
          <a:custGeom>
            <a:avLst/>
            <a:gdLst>
              <a:gd name="connsiteX0" fmla="*/ 945356 w 1090612"/>
              <a:gd name="connsiteY0" fmla="*/ 635794 h 1866900"/>
              <a:gd name="connsiteX1" fmla="*/ 819150 w 1090612"/>
              <a:gd name="connsiteY1" fmla="*/ 883444 h 1866900"/>
              <a:gd name="connsiteX2" fmla="*/ 700087 w 1090612"/>
              <a:gd name="connsiteY2" fmla="*/ 1109662 h 1866900"/>
              <a:gd name="connsiteX3" fmla="*/ 573881 w 1090612"/>
              <a:gd name="connsiteY3" fmla="*/ 1269206 h 1866900"/>
              <a:gd name="connsiteX4" fmla="*/ 488156 w 1090612"/>
              <a:gd name="connsiteY4" fmla="*/ 1385887 h 1866900"/>
              <a:gd name="connsiteX5" fmla="*/ 383381 w 1090612"/>
              <a:gd name="connsiteY5" fmla="*/ 1514475 h 1866900"/>
              <a:gd name="connsiteX6" fmla="*/ 271462 w 1090612"/>
              <a:gd name="connsiteY6" fmla="*/ 1645444 h 1866900"/>
              <a:gd name="connsiteX7" fmla="*/ 145256 w 1090612"/>
              <a:gd name="connsiteY7" fmla="*/ 1771650 h 1866900"/>
              <a:gd name="connsiteX8" fmla="*/ 66675 w 1090612"/>
              <a:gd name="connsiteY8" fmla="*/ 1845469 h 1866900"/>
              <a:gd name="connsiteX9" fmla="*/ 42862 w 1090612"/>
              <a:gd name="connsiteY9" fmla="*/ 1862137 h 1866900"/>
              <a:gd name="connsiteX10" fmla="*/ 26194 w 1090612"/>
              <a:gd name="connsiteY10" fmla="*/ 1866900 h 1866900"/>
              <a:gd name="connsiteX11" fmla="*/ 7144 w 1090612"/>
              <a:gd name="connsiteY11" fmla="*/ 1862137 h 1866900"/>
              <a:gd name="connsiteX12" fmla="*/ 0 w 1090612"/>
              <a:gd name="connsiteY12" fmla="*/ 1847850 h 1866900"/>
              <a:gd name="connsiteX13" fmla="*/ 7144 w 1090612"/>
              <a:gd name="connsiteY13" fmla="*/ 1824037 h 1866900"/>
              <a:gd name="connsiteX14" fmla="*/ 47625 w 1090612"/>
              <a:gd name="connsiteY14" fmla="*/ 1764506 h 1866900"/>
              <a:gd name="connsiteX15" fmla="*/ 126206 w 1090612"/>
              <a:gd name="connsiteY15" fmla="*/ 1657350 h 1866900"/>
              <a:gd name="connsiteX16" fmla="*/ 211931 w 1090612"/>
              <a:gd name="connsiteY16" fmla="*/ 1533525 h 1866900"/>
              <a:gd name="connsiteX17" fmla="*/ 245269 w 1090612"/>
              <a:gd name="connsiteY17" fmla="*/ 1443037 h 1866900"/>
              <a:gd name="connsiteX18" fmla="*/ 326231 w 1090612"/>
              <a:gd name="connsiteY18" fmla="*/ 1323975 h 1866900"/>
              <a:gd name="connsiteX19" fmla="*/ 409575 w 1090612"/>
              <a:gd name="connsiteY19" fmla="*/ 1183481 h 1866900"/>
              <a:gd name="connsiteX20" fmla="*/ 502444 w 1090612"/>
              <a:gd name="connsiteY20" fmla="*/ 1019175 h 1866900"/>
              <a:gd name="connsiteX21" fmla="*/ 571500 w 1090612"/>
              <a:gd name="connsiteY21" fmla="*/ 876300 h 1866900"/>
              <a:gd name="connsiteX22" fmla="*/ 628650 w 1090612"/>
              <a:gd name="connsiteY22" fmla="*/ 747712 h 1866900"/>
              <a:gd name="connsiteX23" fmla="*/ 666750 w 1090612"/>
              <a:gd name="connsiteY23" fmla="*/ 654844 h 1866900"/>
              <a:gd name="connsiteX24" fmla="*/ 709612 w 1090612"/>
              <a:gd name="connsiteY24" fmla="*/ 531019 h 1866900"/>
              <a:gd name="connsiteX25" fmla="*/ 757237 w 1090612"/>
              <a:gd name="connsiteY25" fmla="*/ 373856 h 1866900"/>
              <a:gd name="connsiteX26" fmla="*/ 776287 w 1090612"/>
              <a:gd name="connsiteY26" fmla="*/ 300037 h 1866900"/>
              <a:gd name="connsiteX27" fmla="*/ 783431 w 1090612"/>
              <a:gd name="connsiteY27" fmla="*/ 250031 h 1866900"/>
              <a:gd name="connsiteX28" fmla="*/ 778669 w 1090612"/>
              <a:gd name="connsiteY28" fmla="*/ 214312 h 1866900"/>
              <a:gd name="connsiteX29" fmla="*/ 769144 w 1090612"/>
              <a:gd name="connsiteY29" fmla="*/ 178594 h 1866900"/>
              <a:gd name="connsiteX30" fmla="*/ 750094 w 1090612"/>
              <a:gd name="connsiteY30" fmla="*/ 147637 h 1866900"/>
              <a:gd name="connsiteX31" fmla="*/ 723900 w 1090612"/>
              <a:gd name="connsiteY31" fmla="*/ 119062 h 1866900"/>
              <a:gd name="connsiteX32" fmla="*/ 688181 w 1090612"/>
              <a:gd name="connsiteY32" fmla="*/ 83344 h 1866900"/>
              <a:gd name="connsiteX33" fmla="*/ 671512 w 1090612"/>
              <a:gd name="connsiteY33" fmla="*/ 69056 h 1866900"/>
              <a:gd name="connsiteX34" fmla="*/ 659606 w 1090612"/>
              <a:gd name="connsiteY34" fmla="*/ 52387 h 1866900"/>
              <a:gd name="connsiteX35" fmla="*/ 654844 w 1090612"/>
              <a:gd name="connsiteY35" fmla="*/ 26194 h 1866900"/>
              <a:gd name="connsiteX36" fmla="*/ 659606 w 1090612"/>
              <a:gd name="connsiteY36" fmla="*/ 9525 h 1866900"/>
              <a:gd name="connsiteX37" fmla="*/ 669131 w 1090612"/>
              <a:gd name="connsiteY37" fmla="*/ 0 h 1866900"/>
              <a:gd name="connsiteX38" fmla="*/ 685800 w 1090612"/>
              <a:gd name="connsiteY38" fmla="*/ 2381 h 1866900"/>
              <a:gd name="connsiteX39" fmla="*/ 742950 w 1090612"/>
              <a:gd name="connsiteY39" fmla="*/ 26194 h 1866900"/>
              <a:gd name="connsiteX40" fmla="*/ 802481 w 1090612"/>
              <a:gd name="connsiteY40" fmla="*/ 54769 h 1866900"/>
              <a:gd name="connsiteX41" fmla="*/ 847725 w 1090612"/>
              <a:gd name="connsiteY41" fmla="*/ 80962 h 1866900"/>
              <a:gd name="connsiteX42" fmla="*/ 895350 w 1090612"/>
              <a:gd name="connsiteY42" fmla="*/ 114300 h 1866900"/>
              <a:gd name="connsiteX43" fmla="*/ 952500 w 1090612"/>
              <a:gd name="connsiteY43" fmla="*/ 161925 h 1866900"/>
              <a:gd name="connsiteX44" fmla="*/ 1000125 w 1090612"/>
              <a:gd name="connsiteY44" fmla="*/ 207169 h 1866900"/>
              <a:gd name="connsiteX45" fmla="*/ 1045369 w 1090612"/>
              <a:gd name="connsiteY45" fmla="*/ 252412 h 1866900"/>
              <a:gd name="connsiteX46" fmla="*/ 1069181 w 1090612"/>
              <a:gd name="connsiteY46" fmla="*/ 278606 h 1866900"/>
              <a:gd name="connsiteX47" fmla="*/ 1085850 w 1090612"/>
              <a:gd name="connsiteY47" fmla="*/ 302419 h 1866900"/>
              <a:gd name="connsiteX48" fmla="*/ 1090612 w 1090612"/>
              <a:gd name="connsiteY48" fmla="*/ 333375 h 1866900"/>
              <a:gd name="connsiteX49" fmla="*/ 1085850 w 1090612"/>
              <a:gd name="connsiteY49" fmla="*/ 366712 h 1866900"/>
              <a:gd name="connsiteX50" fmla="*/ 1069181 w 1090612"/>
              <a:gd name="connsiteY50" fmla="*/ 395287 h 1866900"/>
              <a:gd name="connsiteX51" fmla="*/ 1042987 w 1090612"/>
              <a:gd name="connsiteY51" fmla="*/ 431006 h 1866900"/>
              <a:gd name="connsiteX52" fmla="*/ 1004887 w 1090612"/>
              <a:gd name="connsiteY52" fmla="*/ 511969 h 1866900"/>
              <a:gd name="connsiteX53" fmla="*/ 945356 w 1090612"/>
              <a:gd name="connsiteY53" fmla="*/ 6357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90612" h="1866900">
                <a:moveTo>
                  <a:pt x="945356" y="635794"/>
                </a:moveTo>
                <a:lnTo>
                  <a:pt x="819150" y="883444"/>
                </a:lnTo>
                <a:lnTo>
                  <a:pt x="700087" y="1109662"/>
                </a:lnTo>
                <a:lnTo>
                  <a:pt x="573881" y="1269206"/>
                </a:lnTo>
                <a:lnTo>
                  <a:pt x="488156" y="1385887"/>
                </a:lnTo>
                <a:lnTo>
                  <a:pt x="383381" y="1514475"/>
                </a:lnTo>
                <a:lnTo>
                  <a:pt x="271462" y="1645444"/>
                </a:lnTo>
                <a:lnTo>
                  <a:pt x="145256" y="1771650"/>
                </a:lnTo>
                <a:lnTo>
                  <a:pt x="66675" y="1845469"/>
                </a:lnTo>
                <a:lnTo>
                  <a:pt x="42862" y="1862137"/>
                </a:lnTo>
                <a:lnTo>
                  <a:pt x="26194" y="1866900"/>
                </a:lnTo>
                <a:lnTo>
                  <a:pt x="7144" y="1862137"/>
                </a:lnTo>
                <a:lnTo>
                  <a:pt x="0" y="1847850"/>
                </a:lnTo>
                <a:lnTo>
                  <a:pt x="7144" y="1824037"/>
                </a:lnTo>
                <a:lnTo>
                  <a:pt x="47625" y="1764506"/>
                </a:lnTo>
                <a:lnTo>
                  <a:pt x="126206" y="1657350"/>
                </a:lnTo>
                <a:lnTo>
                  <a:pt x="211931" y="1533525"/>
                </a:lnTo>
                <a:lnTo>
                  <a:pt x="245269" y="1443037"/>
                </a:lnTo>
                <a:lnTo>
                  <a:pt x="326231" y="1323975"/>
                </a:lnTo>
                <a:lnTo>
                  <a:pt x="409575" y="1183481"/>
                </a:lnTo>
                <a:lnTo>
                  <a:pt x="502444" y="1019175"/>
                </a:lnTo>
                <a:lnTo>
                  <a:pt x="571500" y="876300"/>
                </a:lnTo>
                <a:lnTo>
                  <a:pt x="628650" y="747712"/>
                </a:lnTo>
                <a:lnTo>
                  <a:pt x="666750" y="654844"/>
                </a:lnTo>
                <a:lnTo>
                  <a:pt x="709612" y="531019"/>
                </a:lnTo>
                <a:lnTo>
                  <a:pt x="757237" y="373856"/>
                </a:lnTo>
                <a:lnTo>
                  <a:pt x="776287" y="300037"/>
                </a:lnTo>
                <a:lnTo>
                  <a:pt x="783431" y="250031"/>
                </a:lnTo>
                <a:lnTo>
                  <a:pt x="778669" y="214312"/>
                </a:lnTo>
                <a:lnTo>
                  <a:pt x="769144" y="178594"/>
                </a:lnTo>
                <a:lnTo>
                  <a:pt x="750094" y="147637"/>
                </a:lnTo>
                <a:lnTo>
                  <a:pt x="723900" y="119062"/>
                </a:lnTo>
                <a:lnTo>
                  <a:pt x="688181" y="83344"/>
                </a:lnTo>
                <a:lnTo>
                  <a:pt x="671512" y="69056"/>
                </a:lnTo>
                <a:lnTo>
                  <a:pt x="659606" y="52387"/>
                </a:lnTo>
                <a:lnTo>
                  <a:pt x="654844" y="26194"/>
                </a:lnTo>
                <a:lnTo>
                  <a:pt x="659606" y="9525"/>
                </a:lnTo>
                <a:lnTo>
                  <a:pt x="669131" y="0"/>
                </a:lnTo>
                <a:lnTo>
                  <a:pt x="685800" y="2381"/>
                </a:lnTo>
                <a:lnTo>
                  <a:pt x="742950" y="26194"/>
                </a:lnTo>
                <a:lnTo>
                  <a:pt x="802481" y="54769"/>
                </a:lnTo>
                <a:lnTo>
                  <a:pt x="847725" y="80962"/>
                </a:lnTo>
                <a:lnTo>
                  <a:pt x="895350" y="114300"/>
                </a:lnTo>
                <a:lnTo>
                  <a:pt x="952500" y="161925"/>
                </a:lnTo>
                <a:lnTo>
                  <a:pt x="1000125" y="207169"/>
                </a:lnTo>
                <a:lnTo>
                  <a:pt x="1045369" y="252412"/>
                </a:lnTo>
                <a:lnTo>
                  <a:pt x="1069181" y="278606"/>
                </a:lnTo>
                <a:lnTo>
                  <a:pt x="1085850" y="302419"/>
                </a:lnTo>
                <a:lnTo>
                  <a:pt x="1090612" y="333375"/>
                </a:lnTo>
                <a:lnTo>
                  <a:pt x="1085850" y="366712"/>
                </a:lnTo>
                <a:lnTo>
                  <a:pt x="1069181" y="395287"/>
                </a:lnTo>
                <a:lnTo>
                  <a:pt x="1042987" y="431006"/>
                </a:lnTo>
                <a:lnTo>
                  <a:pt x="1004887" y="511969"/>
                </a:lnTo>
                <a:lnTo>
                  <a:pt x="945356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CAA046C-9D77-496D-9A96-59E8AC626714}"/>
              </a:ext>
            </a:extLst>
          </p:cNvPr>
          <p:cNvSpPr/>
          <p:nvPr/>
        </p:nvSpPr>
        <p:spPr>
          <a:xfrm rot="16200000">
            <a:off x="4866483" y="4167982"/>
            <a:ext cx="3136900" cy="341313"/>
          </a:xfrm>
          <a:custGeom>
            <a:avLst/>
            <a:gdLst>
              <a:gd name="connsiteX0" fmla="*/ 1754803 w 3136974"/>
              <a:gd name="connsiteY0" fmla="*/ 335633 h 340918"/>
              <a:gd name="connsiteX1" fmla="*/ 1403314 w 3136974"/>
              <a:gd name="connsiteY1" fmla="*/ 338276 h 340918"/>
              <a:gd name="connsiteX2" fmla="*/ 1252675 w 3136974"/>
              <a:gd name="connsiteY2" fmla="*/ 338276 h 340918"/>
              <a:gd name="connsiteX3" fmla="*/ 483628 w 3136974"/>
              <a:gd name="connsiteY3" fmla="*/ 290706 h 340918"/>
              <a:gd name="connsiteX4" fmla="*/ 356775 w 3136974"/>
              <a:gd name="connsiteY4" fmla="*/ 298634 h 340918"/>
              <a:gd name="connsiteX5" fmla="*/ 232564 w 3136974"/>
              <a:gd name="connsiteY5" fmla="*/ 277492 h 340918"/>
              <a:gd name="connsiteX6" fmla="*/ 140067 w 3136974"/>
              <a:gd name="connsiteY6" fmla="*/ 253707 h 340918"/>
              <a:gd name="connsiteX7" fmla="*/ 84569 w 3136974"/>
              <a:gd name="connsiteY7" fmla="*/ 235207 h 340918"/>
              <a:gd name="connsiteX8" fmla="*/ 58141 w 3136974"/>
              <a:gd name="connsiteY8" fmla="*/ 224636 h 340918"/>
              <a:gd name="connsiteX9" fmla="*/ 36999 w 3136974"/>
              <a:gd name="connsiteY9" fmla="*/ 214065 h 340918"/>
              <a:gd name="connsiteX10" fmla="*/ 18500 w 3136974"/>
              <a:gd name="connsiteY10" fmla="*/ 198209 h 340918"/>
              <a:gd name="connsiteX11" fmla="*/ 2643 w 3136974"/>
              <a:gd name="connsiteY11" fmla="*/ 179709 h 340918"/>
              <a:gd name="connsiteX12" fmla="*/ 0 w 3136974"/>
              <a:gd name="connsiteY12" fmla="*/ 155924 h 340918"/>
              <a:gd name="connsiteX13" fmla="*/ 7929 w 3136974"/>
              <a:gd name="connsiteY13" fmla="*/ 126854 h 340918"/>
              <a:gd name="connsiteX14" fmla="*/ 21142 w 3136974"/>
              <a:gd name="connsiteY14" fmla="*/ 110997 h 340918"/>
              <a:gd name="connsiteX15" fmla="*/ 47570 w 3136974"/>
              <a:gd name="connsiteY15" fmla="*/ 92498 h 340918"/>
              <a:gd name="connsiteX16" fmla="*/ 105711 w 3136974"/>
              <a:gd name="connsiteY16" fmla="*/ 71355 h 340918"/>
              <a:gd name="connsiteX17" fmla="*/ 206137 w 3136974"/>
              <a:gd name="connsiteY17" fmla="*/ 39642 h 340918"/>
              <a:gd name="connsiteX18" fmla="*/ 309205 w 3136974"/>
              <a:gd name="connsiteY18" fmla="*/ 13214 h 340918"/>
              <a:gd name="connsiteX19" fmla="*/ 385845 w 3136974"/>
              <a:gd name="connsiteY19" fmla="*/ 2643 h 340918"/>
              <a:gd name="connsiteX20" fmla="*/ 454558 w 3136974"/>
              <a:gd name="connsiteY20" fmla="*/ 0 h 340918"/>
              <a:gd name="connsiteX21" fmla="*/ 488914 w 3136974"/>
              <a:gd name="connsiteY21" fmla="*/ 7929 h 340918"/>
              <a:gd name="connsiteX22" fmla="*/ 539126 w 3136974"/>
              <a:gd name="connsiteY22" fmla="*/ 26428 h 340918"/>
              <a:gd name="connsiteX23" fmla="*/ 628981 w 3136974"/>
              <a:gd name="connsiteY23" fmla="*/ 44928 h 340918"/>
              <a:gd name="connsiteX24" fmla="*/ 795475 w 3136974"/>
              <a:gd name="connsiteY24" fmla="*/ 71355 h 340918"/>
              <a:gd name="connsiteX25" fmla="*/ 991041 w 3136974"/>
              <a:gd name="connsiteY25" fmla="*/ 89855 h 340918"/>
              <a:gd name="connsiteX26" fmla="*/ 1162821 w 3136974"/>
              <a:gd name="connsiteY26" fmla="*/ 105711 h 340918"/>
              <a:gd name="connsiteX27" fmla="*/ 1337244 w 3136974"/>
              <a:gd name="connsiteY27" fmla="*/ 118925 h 340918"/>
              <a:gd name="connsiteX28" fmla="*/ 1635878 w 3136974"/>
              <a:gd name="connsiteY28" fmla="*/ 129496 h 340918"/>
              <a:gd name="connsiteX29" fmla="*/ 2034937 w 3136974"/>
              <a:gd name="connsiteY29" fmla="*/ 134782 h 340918"/>
              <a:gd name="connsiteX30" fmla="*/ 2367926 w 3136974"/>
              <a:gd name="connsiteY30" fmla="*/ 137425 h 340918"/>
              <a:gd name="connsiteX31" fmla="*/ 2724701 w 3136974"/>
              <a:gd name="connsiteY31" fmla="*/ 137425 h 340918"/>
              <a:gd name="connsiteX32" fmla="*/ 2819841 w 3136974"/>
              <a:gd name="connsiteY32" fmla="*/ 137425 h 340918"/>
              <a:gd name="connsiteX33" fmla="*/ 2851554 w 3136974"/>
              <a:gd name="connsiteY33" fmla="*/ 132139 h 340918"/>
              <a:gd name="connsiteX34" fmla="*/ 2888553 w 3136974"/>
              <a:gd name="connsiteY34" fmla="*/ 118925 h 340918"/>
              <a:gd name="connsiteX35" fmla="*/ 2954622 w 3136974"/>
              <a:gd name="connsiteY35" fmla="*/ 60784 h 340918"/>
              <a:gd name="connsiteX36" fmla="*/ 3136974 w 3136974"/>
              <a:gd name="connsiteY36" fmla="*/ 147996 h 340918"/>
              <a:gd name="connsiteX37" fmla="*/ 3002192 w 3136974"/>
              <a:gd name="connsiteY37" fmla="*/ 338276 h 340918"/>
              <a:gd name="connsiteX38" fmla="*/ 2225216 w 3136974"/>
              <a:gd name="connsiteY38" fmla="*/ 340918 h 340918"/>
              <a:gd name="connsiteX39" fmla="*/ 2108934 w 3136974"/>
              <a:gd name="connsiteY39" fmla="*/ 338276 h 340918"/>
              <a:gd name="connsiteX40" fmla="*/ 1754803 w 3136974"/>
              <a:gd name="connsiteY40" fmla="*/ 335633 h 34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36974" h="340918">
                <a:moveTo>
                  <a:pt x="1754803" y="335633"/>
                </a:moveTo>
                <a:lnTo>
                  <a:pt x="1403314" y="338276"/>
                </a:lnTo>
                <a:lnTo>
                  <a:pt x="1252675" y="338276"/>
                </a:lnTo>
                <a:lnTo>
                  <a:pt x="483628" y="290706"/>
                </a:lnTo>
                <a:lnTo>
                  <a:pt x="356775" y="298634"/>
                </a:lnTo>
                <a:lnTo>
                  <a:pt x="232564" y="277492"/>
                </a:lnTo>
                <a:lnTo>
                  <a:pt x="140067" y="253707"/>
                </a:lnTo>
                <a:lnTo>
                  <a:pt x="84569" y="235207"/>
                </a:lnTo>
                <a:lnTo>
                  <a:pt x="58141" y="224636"/>
                </a:lnTo>
                <a:lnTo>
                  <a:pt x="36999" y="214065"/>
                </a:lnTo>
                <a:lnTo>
                  <a:pt x="18500" y="198209"/>
                </a:lnTo>
                <a:lnTo>
                  <a:pt x="2643" y="179709"/>
                </a:lnTo>
                <a:lnTo>
                  <a:pt x="0" y="155924"/>
                </a:lnTo>
                <a:lnTo>
                  <a:pt x="7929" y="126854"/>
                </a:lnTo>
                <a:lnTo>
                  <a:pt x="21142" y="110997"/>
                </a:lnTo>
                <a:lnTo>
                  <a:pt x="47570" y="92498"/>
                </a:lnTo>
                <a:lnTo>
                  <a:pt x="105711" y="71355"/>
                </a:lnTo>
                <a:lnTo>
                  <a:pt x="206137" y="39642"/>
                </a:lnTo>
                <a:lnTo>
                  <a:pt x="309205" y="13214"/>
                </a:lnTo>
                <a:lnTo>
                  <a:pt x="385845" y="2643"/>
                </a:lnTo>
                <a:lnTo>
                  <a:pt x="454558" y="0"/>
                </a:lnTo>
                <a:lnTo>
                  <a:pt x="488914" y="7929"/>
                </a:lnTo>
                <a:lnTo>
                  <a:pt x="539126" y="26428"/>
                </a:lnTo>
                <a:lnTo>
                  <a:pt x="628981" y="44928"/>
                </a:lnTo>
                <a:lnTo>
                  <a:pt x="795475" y="71355"/>
                </a:lnTo>
                <a:lnTo>
                  <a:pt x="991041" y="89855"/>
                </a:lnTo>
                <a:lnTo>
                  <a:pt x="1162821" y="105711"/>
                </a:lnTo>
                <a:lnTo>
                  <a:pt x="1337244" y="118925"/>
                </a:lnTo>
                <a:lnTo>
                  <a:pt x="1635878" y="129496"/>
                </a:lnTo>
                <a:lnTo>
                  <a:pt x="2034937" y="134782"/>
                </a:lnTo>
                <a:lnTo>
                  <a:pt x="2367926" y="137425"/>
                </a:lnTo>
                <a:lnTo>
                  <a:pt x="2724701" y="137425"/>
                </a:lnTo>
                <a:lnTo>
                  <a:pt x="2819841" y="137425"/>
                </a:lnTo>
                <a:lnTo>
                  <a:pt x="2851554" y="132139"/>
                </a:lnTo>
                <a:lnTo>
                  <a:pt x="2888553" y="118925"/>
                </a:lnTo>
                <a:lnTo>
                  <a:pt x="2954622" y="60784"/>
                </a:lnTo>
                <a:lnTo>
                  <a:pt x="3136974" y="147996"/>
                </a:lnTo>
                <a:lnTo>
                  <a:pt x="3002192" y="338276"/>
                </a:lnTo>
                <a:lnTo>
                  <a:pt x="2225216" y="340918"/>
                </a:lnTo>
                <a:lnTo>
                  <a:pt x="2108934" y="338276"/>
                </a:lnTo>
                <a:lnTo>
                  <a:pt x="1754803" y="33563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A68A3AD-1655-40FB-A695-C31BF7E0C6C4}"/>
              </a:ext>
            </a:extLst>
          </p:cNvPr>
          <p:cNvSpPr/>
          <p:nvPr/>
        </p:nvSpPr>
        <p:spPr>
          <a:xfrm>
            <a:off x="7138989" y="1817689"/>
            <a:ext cx="698500" cy="1049337"/>
          </a:xfrm>
          <a:custGeom>
            <a:avLst/>
            <a:gdLst>
              <a:gd name="connsiteX0" fmla="*/ 371475 w 697706"/>
              <a:gd name="connsiteY0" fmla="*/ 628650 h 1050131"/>
              <a:gd name="connsiteX1" fmla="*/ 119062 w 697706"/>
              <a:gd name="connsiteY1" fmla="*/ 1019175 h 1050131"/>
              <a:gd name="connsiteX2" fmla="*/ 0 w 697706"/>
              <a:gd name="connsiteY2" fmla="*/ 1050131 h 1050131"/>
              <a:gd name="connsiteX3" fmla="*/ 38100 w 697706"/>
              <a:gd name="connsiteY3" fmla="*/ 950119 h 1050131"/>
              <a:gd name="connsiteX4" fmla="*/ 121443 w 697706"/>
              <a:gd name="connsiteY4" fmla="*/ 783431 h 1050131"/>
              <a:gd name="connsiteX5" fmla="*/ 176212 w 697706"/>
              <a:gd name="connsiteY5" fmla="*/ 664369 h 1050131"/>
              <a:gd name="connsiteX6" fmla="*/ 226218 w 697706"/>
              <a:gd name="connsiteY6" fmla="*/ 547687 h 1050131"/>
              <a:gd name="connsiteX7" fmla="*/ 264318 w 697706"/>
              <a:gd name="connsiteY7" fmla="*/ 445294 h 1050131"/>
              <a:gd name="connsiteX8" fmla="*/ 295275 w 697706"/>
              <a:gd name="connsiteY8" fmla="*/ 330994 h 1050131"/>
              <a:gd name="connsiteX9" fmla="*/ 307181 w 697706"/>
              <a:gd name="connsiteY9" fmla="*/ 283369 h 1050131"/>
              <a:gd name="connsiteX10" fmla="*/ 311943 w 697706"/>
              <a:gd name="connsiteY10" fmla="*/ 238125 h 1050131"/>
              <a:gd name="connsiteX11" fmla="*/ 309562 w 697706"/>
              <a:gd name="connsiteY11" fmla="*/ 197644 h 1050131"/>
              <a:gd name="connsiteX12" fmla="*/ 302418 w 697706"/>
              <a:gd name="connsiteY12" fmla="*/ 171450 h 1050131"/>
              <a:gd name="connsiteX13" fmla="*/ 278606 w 697706"/>
              <a:gd name="connsiteY13" fmla="*/ 130969 h 1050131"/>
              <a:gd name="connsiteX14" fmla="*/ 250031 w 697706"/>
              <a:gd name="connsiteY14" fmla="*/ 100012 h 1050131"/>
              <a:gd name="connsiteX15" fmla="*/ 221456 w 697706"/>
              <a:gd name="connsiteY15" fmla="*/ 73819 h 1050131"/>
              <a:gd name="connsiteX16" fmla="*/ 207168 w 697706"/>
              <a:gd name="connsiteY16" fmla="*/ 59531 h 1050131"/>
              <a:gd name="connsiteX17" fmla="*/ 192881 w 697706"/>
              <a:gd name="connsiteY17" fmla="*/ 45244 h 1050131"/>
              <a:gd name="connsiteX18" fmla="*/ 190500 w 697706"/>
              <a:gd name="connsiteY18" fmla="*/ 30956 h 1050131"/>
              <a:gd name="connsiteX19" fmla="*/ 197643 w 697706"/>
              <a:gd name="connsiteY19" fmla="*/ 14287 h 1050131"/>
              <a:gd name="connsiteX20" fmla="*/ 211931 w 697706"/>
              <a:gd name="connsiteY20" fmla="*/ 2381 h 1050131"/>
              <a:gd name="connsiteX21" fmla="*/ 247650 w 697706"/>
              <a:gd name="connsiteY21" fmla="*/ 0 h 1050131"/>
              <a:gd name="connsiteX22" fmla="*/ 302418 w 697706"/>
              <a:gd name="connsiteY22" fmla="*/ 9525 h 1050131"/>
              <a:gd name="connsiteX23" fmla="*/ 383381 w 697706"/>
              <a:gd name="connsiteY23" fmla="*/ 28575 h 1050131"/>
              <a:gd name="connsiteX24" fmla="*/ 438150 w 697706"/>
              <a:gd name="connsiteY24" fmla="*/ 47625 h 1050131"/>
              <a:gd name="connsiteX25" fmla="*/ 521493 w 697706"/>
              <a:gd name="connsiteY25" fmla="*/ 80962 h 1050131"/>
              <a:gd name="connsiteX26" fmla="*/ 578643 w 697706"/>
              <a:gd name="connsiteY26" fmla="*/ 107156 h 1050131"/>
              <a:gd name="connsiteX27" fmla="*/ 628650 w 697706"/>
              <a:gd name="connsiteY27" fmla="*/ 142875 h 1050131"/>
              <a:gd name="connsiteX28" fmla="*/ 664368 w 697706"/>
              <a:gd name="connsiteY28" fmla="*/ 176212 h 1050131"/>
              <a:gd name="connsiteX29" fmla="*/ 685800 w 697706"/>
              <a:gd name="connsiteY29" fmla="*/ 197644 h 1050131"/>
              <a:gd name="connsiteX30" fmla="*/ 697706 w 697706"/>
              <a:gd name="connsiteY30" fmla="*/ 216694 h 1050131"/>
              <a:gd name="connsiteX31" fmla="*/ 697706 w 697706"/>
              <a:gd name="connsiteY31" fmla="*/ 230981 h 1050131"/>
              <a:gd name="connsiteX32" fmla="*/ 685800 w 697706"/>
              <a:gd name="connsiteY32" fmla="*/ 250031 h 1050131"/>
              <a:gd name="connsiteX33" fmla="*/ 661987 w 697706"/>
              <a:gd name="connsiteY33" fmla="*/ 269081 h 1050131"/>
              <a:gd name="connsiteX34" fmla="*/ 609600 w 697706"/>
              <a:gd name="connsiteY34" fmla="*/ 290512 h 1050131"/>
              <a:gd name="connsiteX35" fmla="*/ 590550 w 697706"/>
              <a:gd name="connsiteY35" fmla="*/ 304800 h 1050131"/>
              <a:gd name="connsiteX36" fmla="*/ 457200 w 697706"/>
              <a:gd name="connsiteY36" fmla="*/ 507206 h 1050131"/>
              <a:gd name="connsiteX37" fmla="*/ 371475 w 697706"/>
              <a:gd name="connsiteY37" fmla="*/ 628650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7706" h="1050131">
                <a:moveTo>
                  <a:pt x="371475" y="628650"/>
                </a:moveTo>
                <a:lnTo>
                  <a:pt x="119062" y="1019175"/>
                </a:lnTo>
                <a:lnTo>
                  <a:pt x="0" y="1050131"/>
                </a:lnTo>
                <a:lnTo>
                  <a:pt x="38100" y="950119"/>
                </a:lnTo>
                <a:lnTo>
                  <a:pt x="121443" y="783431"/>
                </a:lnTo>
                <a:lnTo>
                  <a:pt x="176212" y="664369"/>
                </a:lnTo>
                <a:lnTo>
                  <a:pt x="226218" y="547687"/>
                </a:lnTo>
                <a:lnTo>
                  <a:pt x="264318" y="445294"/>
                </a:lnTo>
                <a:lnTo>
                  <a:pt x="295275" y="330994"/>
                </a:lnTo>
                <a:lnTo>
                  <a:pt x="307181" y="283369"/>
                </a:lnTo>
                <a:lnTo>
                  <a:pt x="311943" y="238125"/>
                </a:lnTo>
                <a:lnTo>
                  <a:pt x="309562" y="197644"/>
                </a:lnTo>
                <a:lnTo>
                  <a:pt x="302418" y="171450"/>
                </a:lnTo>
                <a:lnTo>
                  <a:pt x="278606" y="130969"/>
                </a:lnTo>
                <a:lnTo>
                  <a:pt x="250031" y="100012"/>
                </a:lnTo>
                <a:lnTo>
                  <a:pt x="221456" y="73819"/>
                </a:lnTo>
                <a:lnTo>
                  <a:pt x="207168" y="59531"/>
                </a:lnTo>
                <a:lnTo>
                  <a:pt x="192881" y="45244"/>
                </a:lnTo>
                <a:lnTo>
                  <a:pt x="190500" y="30956"/>
                </a:lnTo>
                <a:lnTo>
                  <a:pt x="197643" y="14287"/>
                </a:lnTo>
                <a:lnTo>
                  <a:pt x="211931" y="2381"/>
                </a:lnTo>
                <a:lnTo>
                  <a:pt x="247650" y="0"/>
                </a:lnTo>
                <a:lnTo>
                  <a:pt x="302418" y="9525"/>
                </a:lnTo>
                <a:lnTo>
                  <a:pt x="383381" y="28575"/>
                </a:lnTo>
                <a:lnTo>
                  <a:pt x="438150" y="47625"/>
                </a:lnTo>
                <a:lnTo>
                  <a:pt x="521493" y="80962"/>
                </a:lnTo>
                <a:lnTo>
                  <a:pt x="578643" y="107156"/>
                </a:lnTo>
                <a:lnTo>
                  <a:pt x="628650" y="142875"/>
                </a:lnTo>
                <a:lnTo>
                  <a:pt x="664368" y="176212"/>
                </a:lnTo>
                <a:lnTo>
                  <a:pt x="685800" y="197644"/>
                </a:lnTo>
                <a:lnTo>
                  <a:pt x="697706" y="216694"/>
                </a:lnTo>
                <a:lnTo>
                  <a:pt x="697706" y="230981"/>
                </a:lnTo>
                <a:lnTo>
                  <a:pt x="685800" y="250031"/>
                </a:lnTo>
                <a:lnTo>
                  <a:pt x="661987" y="269081"/>
                </a:lnTo>
                <a:lnTo>
                  <a:pt x="609600" y="290512"/>
                </a:lnTo>
                <a:lnTo>
                  <a:pt x="590550" y="304800"/>
                </a:lnTo>
                <a:lnTo>
                  <a:pt x="457200" y="507206"/>
                </a:lnTo>
                <a:lnTo>
                  <a:pt x="371475" y="628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C9BB15-E5F8-449F-BB75-5D17BC72A41F}"/>
              </a:ext>
            </a:extLst>
          </p:cNvPr>
          <p:cNvSpPr/>
          <p:nvPr/>
        </p:nvSpPr>
        <p:spPr>
          <a:xfrm>
            <a:off x="6348415" y="2624139"/>
            <a:ext cx="1876425" cy="390525"/>
          </a:xfrm>
          <a:custGeom>
            <a:avLst/>
            <a:gdLst>
              <a:gd name="connsiteX0" fmla="*/ 1381125 w 1876425"/>
              <a:gd name="connsiteY0" fmla="*/ 280987 h 390525"/>
              <a:gd name="connsiteX1" fmla="*/ 1150143 w 1876425"/>
              <a:gd name="connsiteY1" fmla="*/ 319087 h 390525"/>
              <a:gd name="connsiteX2" fmla="*/ 1002506 w 1876425"/>
              <a:gd name="connsiteY2" fmla="*/ 342900 h 390525"/>
              <a:gd name="connsiteX3" fmla="*/ 869156 w 1876425"/>
              <a:gd name="connsiteY3" fmla="*/ 390525 h 390525"/>
              <a:gd name="connsiteX4" fmla="*/ 683418 w 1876425"/>
              <a:gd name="connsiteY4" fmla="*/ 383381 h 390525"/>
              <a:gd name="connsiteX5" fmla="*/ 497681 w 1876425"/>
              <a:gd name="connsiteY5" fmla="*/ 376237 h 390525"/>
              <a:gd name="connsiteX6" fmla="*/ 407193 w 1876425"/>
              <a:gd name="connsiteY6" fmla="*/ 366712 h 390525"/>
              <a:gd name="connsiteX7" fmla="*/ 307181 w 1876425"/>
              <a:gd name="connsiteY7" fmla="*/ 350043 h 390525"/>
              <a:gd name="connsiteX8" fmla="*/ 223837 w 1876425"/>
              <a:gd name="connsiteY8" fmla="*/ 335756 h 390525"/>
              <a:gd name="connsiteX9" fmla="*/ 0 w 1876425"/>
              <a:gd name="connsiteY9" fmla="*/ 252412 h 390525"/>
              <a:gd name="connsiteX10" fmla="*/ 88106 w 1876425"/>
              <a:gd name="connsiteY10" fmla="*/ 126206 h 390525"/>
              <a:gd name="connsiteX11" fmla="*/ 195262 w 1876425"/>
              <a:gd name="connsiteY11" fmla="*/ 176212 h 390525"/>
              <a:gd name="connsiteX12" fmla="*/ 285750 w 1876425"/>
              <a:gd name="connsiteY12" fmla="*/ 207168 h 390525"/>
              <a:gd name="connsiteX13" fmla="*/ 352425 w 1876425"/>
              <a:gd name="connsiteY13" fmla="*/ 221456 h 390525"/>
              <a:gd name="connsiteX14" fmla="*/ 404812 w 1876425"/>
              <a:gd name="connsiteY14" fmla="*/ 226218 h 390525"/>
              <a:gd name="connsiteX15" fmla="*/ 507206 w 1876425"/>
              <a:gd name="connsiteY15" fmla="*/ 226218 h 390525"/>
              <a:gd name="connsiteX16" fmla="*/ 626268 w 1876425"/>
              <a:gd name="connsiteY16" fmla="*/ 216693 h 390525"/>
              <a:gd name="connsiteX17" fmla="*/ 838200 w 1876425"/>
              <a:gd name="connsiteY17" fmla="*/ 178593 h 390525"/>
              <a:gd name="connsiteX18" fmla="*/ 907256 w 1876425"/>
              <a:gd name="connsiteY18" fmla="*/ 164306 h 390525"/>
              <a:gd name="connsiteX19" fmla="*/ 1197768 w 1876425"/>
              <a:gd name="connsiteY19" fmla="*/ 111918 h 390525"/>
              <a:gd name="connsiteX20" fmla="*/ 1431131 w 1876425"/>
              <a:gd name="connsiteY20" fmla="*/ 61912 h 390525"/>
              <a:gd name="connsiteX21" fmla="*/ 1574006 w 1876425"/>
              <a:gd name="connsiteY21" fmla="*/ 19050 h 390525"/>
              <a:gd name="connsiteX22" fmla="*/ 1614487 w 1876425"/>
              <a:gd name="connsiteY22" fmla="*/ 0 h 390525"/>
              <a:gd name="connsiteX23" fmla="*/ 1643062 w 1876425"/>
              <a:gd name="connsiteY23" fmla="*/ 0 h 390525"/>
              <a:gd name="connsiteX24" fmla="*/ 1719262 w 1876425"/>
              <a:gd name="connsiteY24" fmla="*/ 14287 h 390525"/>
              <a:gd name="connsiteX25" fmla="*/ 1812131 w 1876425"/>
              <a:gd name="connsiteY25" fmla="*/ 42862 h 390525"/>
              <a:gd name="connsiteX26" fmla="*/ 1843087 w 1876425"/>
              <a:gd name="connsiteY26" fmla="*/ 59531 h 390525"/>
              <a:gd name="connsiteX27" fmla="*/ 1862137 w 1876425"/>
              <a:gd name="connsiteY27" fmla="*/ 76200 h 390525"/>
              <a:gd name="connsiteX28" fmla="*/ 1871662 w 1876425"/>
              <a:gd name="connsiteY28" fmla="*/ 90487 h 390525"/>
              <a:gd name="connsiteX29" fmla="*/ 1876425 w 1876425"/>
              <a:gd name="connsiteY29" fmla="*/ 111918 h 390525"/>
              <a:gd name="connsiteX30" fmla="*/ 1876425 w 1876425"/>
              <a:gd name="connsiteY30" fmla="*/ 138112 h 390525"/>
              <a:gd name="connsiteX31" fmla="*/ 1864518 w 1876425"/>
              <a:gd name="connsiteY31" fmla="*/ 171450 h 390525"/>
              <a:gd name="connsiteX32" fmla="*/ 1850231 w 1876425"/>
              <a:gd name="connsiteY32" fmla="*/ 180975 h 390525"/>
              <a:gd name="connsiteX33" fmla="*/ 1778793 w 1876425"/>
              <a:gd name="connsiteY33" fmla="*/ 200025 h 390525"/>
              <a:gd name="connsiteX34" fmla="*/ 1564481 w 1876425"/>
              <a:gd name="connsiteY34" fmla="*/ 250031 h 390525"/>
              <a:gd name="connsiteX35" fmla="*/ 1381125 w 1876425"/>
              <a:gd name="connsiteY35" fmla="*/ 28098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76425" h="390525">
                <a:moveTo>
                  <a:pt x="1381125" y="280987"/>
                </a:moveTo>
                <a:lnTo>
                  <a:pt x="1150143" y="319087"/>
                </a:lnTo>
                <a:lnTo>
                  <a:pt x="1002506" y="342900"/>
                </a:lnTo>
                <a:lnTo>
                  <a:pt x="869156" y="390525"/>
                </a:lnTo>
                <a:lnTo>
                  <a:pt x="683418" y="383381"/>
                </a:lnTo>
                <a:lnTo>
                  <a:pt x="497681" y="376237"/>
                </a:lnTo>
                <a:lnTo>
                  <a:pt x="407193" y="366712"/>
                </a:lnTo>
                <a:lnTo>
                  <a:pt x="307181" y="350043"/>
                </a:lnTo>
                <a:lnTo>
                  <a:pt x="223837" y="335756"/>
                </a:lnTo>
                <a:lnTo>
                  <a:pt x="0" y="252412"/>
                </a:lnTo>
                <a:lnTo>
                  <a:pt x="88106" y="126206"/>
                </a:lnTo>
                <a:lnTo>
                  <a:pt x="195262" y="176212"/>
                </a:lnTo>
                <a:lnTo>
                  <a:pt x="285750" y="207168"/>
                </a:lnTo>
                <a:lnTo>
                  <a:pt x="352425" y="221456"/>
                </a:lnTo>
                <a:lnTo>
                  <a:pt x="404812" y="226218"/>
                </a:lnTo>
                <a:lnTo>
                  <a:pt x="507206" y="226218"/>
                </a:lnTo>
                <a:lnTo>
                  <a:pt x="626268" y="216693"/>
                </a:lnTo>
                <a:lnTo>
                  <a:pt x="838200" y="178593"/>
                </a:lnTo>
                <a:lnTo>
                  <a:pt x="907256" y="164306"/>
                </a:lnTo>
                <a:lnTo>
                  <a:pt x="1197768" y="111918"/>
                </a:lnTo>
                <a:lnTo>
                  <a:pt x="1431131" y="61912"/>
                </a:lnTo>
                <a:lnTo>
                  <a:pt x="1574006" y="19050"/>
                </a:lnTo>
                <a:lnTo>
                  <a:pt x="1614487" y="0"/>
                </a:lnTo>
                <a:lnTo>
                  <a:pt x="1643062" y="0"/>
                </a:lnTo>
                <a:lnTo>
                  <a:pt x="1719262" y="14287"/>
                </a:lnTo>
                <a:lnTo>
                  <a:pt x="1812131" y="42862"/>
                </a:lnTo>
                <a:lnTo>
                  <a:pt x="1843087" y="59531"/>
                </a:lnTo>
                <a:lnTo>
                  <a:pt x="1862137" y="76200"/>
                </a:lnTo>
                <a:lnTo>
                  <a:pt x="1871662" y="90487"/>
                </a:lnTo>
                <a:lnTo>
                  <a:pt x="1876425" y="111918"/>
                </a:lnTo>
                <a:lnTo>
                  <a:pt x="1876425" y="138112"/>
                </a:lnTo>
                <a:lnTo>
                  <a:pt x="1864518" y="171450"/>
                </a:lnTo>
                <a:lnTo>
                  <a:pt x="1850231" y="180975"/>
                </a:lnTo>
                <a:lnTo>
                  <a:pt x="1778793" y="200025"/>
                </a:lnTo>
                <a:lnTo>
                  <a:pt x="1564481" y="250031"/>
                </a:lnTo>
                <a:lnTo>
                  <a:pt x="1381125" y="2809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977C36-8B03-41FE-96D9-FDD9B280B02F}"/>
              </a:ext>
            </a:extLst>
          </p:cNvPr>
          <p:cNvSpPr/>
          <p:nvPr/>
        </p:nvSpPr>
        <p:spPr>
          <a:xfrm rot="16200000">
            <a:off x="6069014" y="3929064"/>
            <a:ext cx="2484437" cy="465137"/>
          </a:xfrm>
          <a:custGeom>
            <a:avLst/>
            <a:gdLst>
              <a:gd name="connsiteX0" fmla="*/ 1230056 w 2485164"/>
              <a:gd name="connsiteY0" fmla="*/ 380791 h 465968"/>
              <a:gd name="connsiteX1" fmla="*/ 668890 w 2485164"/>
              <a:gd name="connsiteY1" fmla="*/ 365760 h 465968"/>
              <a:gd name="connsiteX2" fmla="*/ 35073 w 2485164"/>
              <a:gd name="connsiteY2" fmla="*/ 348223 h 465968"/>
              <a:gd name="connsiteX3" fmla="*/ 0 w 2485164"/>
              <a:gd name="connsiteY3" fmla="*/ 102713 h 465968"/>
              <a:gd name="connsiteX4" fmla="*/ 816697 w 2485164"/>
              <a:gd name="connsiteY4" fmla="*/ 127765 h 465968"/>
              <a:gd name="connsiteX5" fmla="*/ 954483 w 2485164"/>
              <a:gd name="connsiteY5" fmla="*/ 127765 h 465968"/>
              <a:gd name="connsiteX6" fmla="*/ 1630889 w 2485164"/>
              <a:gd name="connsiteY6" fmla="*/ 150312 h 465968"/>
              <a:gd name="connsiteX7" fmla="*/ 1798738 w 2485164"/>
              <a:gd name="connsiteY7" fmla="*/ 147807 h 465968"/>
              <a:gd name="connsiteX8" fmla="*/ 2254685 w 2485164"/>
              <a:gd name="connsiteY8" fmla="*/ 150312 h 465968"/>
              <a:gd name="connsiteX9" fmla="*/ 2309799 w 2485164"/>
              <a:gd name="connsiteY9" fmla="*/ 142796 h 465968"/>
              <a:gd name="connsiteX10" fmla="*/ 2344872 w 2485164"/>
              <a:gd name="connsiteY10" fmla="*/ 130270 h 465968"/>
              <a:gd name="connsiteX11" fmla="*/ 2374935 w 2485164"/>
              <a:gd name="connsiteY11" fmla="*/ 105218 h 465968"/>
              <a:gd name="connsiteX12" fmla="*/ 2440070 w 2485164"/>
              <a:gd name="connsiteY12" fmla="*/ 0 h 465968"/>
              <a:gd name="connsiteX13" fmla="*/ 2485164 w 2485164"/>
              <a:gd name="connsiteY13" fmla="*/ 270562 h 465968"/>
              <a:gd name="connsiteX14" fmla="*/ 2394976 w 2485164"/>
              <a:gd name="connsiteY14" fmla="*/ 368265 h 465968"/>
              <a:gd name="connsiteX15" fmla="*/ 2367419 w 2485164"/>
              <a:gd name="connsiteY15" fmla="*/ 418369 h 465968"/>
              <a:gd name="connsiteX16" fmla="*/ 2344872 w 2485164"/>
              <a:gd name="connsiteY16" fmla="*/ 450937 h 465968"/>
              <a:gd name="connsiteX17" fmla="*/ 2332346 w 2485164"/>
              <a:gd name="connsiteY17" fmla="*/ 463463 h 465968"/>
              <a:gd name="connsiteX18" fmla="*/ 2314810 w 2485164"/>
              <a:gd name="connsiteY18" fmla="*/ 465968 h 465968"/>
              <a:gd name="connsiteX19" fmla="*/ 2287253 w 2485164"/>
              <a:gd name="connsiteY19" fmla="*/ 455947 h 465968"/>
              <a:gd name="connsiteX20" fmla="*/ 2242159 w 2485164"/>
              <a:gd name="connsiteY20" fmla="*/ 425885 h 465968"/>
              <a:gd name="connsiteX21" fmla="*/ 2204581 w 2485164"/>
              <a:gd name="connsiteY21" fmla="*/ 400833 h 465968"/>
              <a:gd name="connsiteX22" fmla="*/ 2179529 w 2485164"/>
              <a:gd name="connsiteY22" fmla="*/ 390812 h 465968"/>
              <a:gd name="connsiteX23" fmla="*/ 2151972 w 2485164"/>
              <a:gd name="connsiteY23" fmla="*/ 390812 h 465968"/>
              <a:gd name="connsiteX24" fmla="*/ 2106878 w 2485164"/>
              <a:gd name="connsiteY24" fmla="*/ 393317 h 465968"/>
              <a:gd name="connsiteX25" fmla="*/ 1843831 w 2485164"/>
              <a:gd name="connsiteY25" fmla="*/ 393317 h 465968"/>
              <a:gd name="connsiteX26" fmla="*/ 1653436 w 2485164"/>
              <a:gd name="connsiteY26" fmla="*/ 395822 h 465968"/>
              <a:gd name="connsiteX27" fmla="*/ 1230056 w 2485164"/>
              <a:gd name="connsiteY27" fmla="*/ 380791 h 46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85164" h="465968">
                <a:moveTo>
                  <a:pt x="1230056" y="380791"/>
                </a:moveTo>
                <a:lnTo>
                  <a:pt x="668890" y="365760"/>
                </a:lnTo>
                <a:lnTo>
                  <a:pt x="35073" y="348223"/>
                </a:lnTo>
                <a:lnTo>
                  <a:pt x="0" y="102713"/>
                </a:lnTo>
                <a:lnTo>
                  <a:pt x="816697" y="127765"/>
                </a:lnTo>
                <a:lnTo>
                  <a:pt x="954483" y="127765"/>
                </a:lnTo>
                <a:lnTo>
                  <a:pt x="1630889" y="150312"/>
                </a:lnTo>
                <a:lnTo>
                  <a:pt x="1798738" y="147807"/>
                </a:lnTo>
                <a:lnTo>
                  <a:pt x="2254685" y="150312"/>
                </a:lnTo>
                <a:lnTo>
                  <a:pt x="2309799" y="142796"/>
                </a:lnTo>
                <a:lnTo>
                  <a:pt x="2344872" y="130270"/>
                </a:lnTo>
                <a:lnTo>
                  <a:pt x="2374935" y="105218"/>
                </a:lnTo>
                <a:lnTo>
                  <a:pt x="2440070" y="0"/>
                </a:lnTo>
                <a:lnTo>
                  <a:pt x="2485164" y="270562"/>
                </a:lnTo>
                <a:lnTo>
                  <a:pt x="2394976" y="368265"/>
                </a:lnTo>
                <a:lnTo>
                  <a:pt x="2367419" y="418369"/>
                </a:lnTo>
                <a:lnTo>
                  <a:pt x="2344872" y="450937"/>
                </a:lnTo>
                <a:lnTo>
                  <a:pt x="2332346" y="463463"/>
                </a:lnTo>
                <a:lnTo>
                  <a:pt x="2314810" y="465968"/>
                </a:lnTo>
                <a:lnTo>
                  <a:pt x="2287253" y="455947"/>
                </a:lnTo>
                <a:lnTo>
                  <a:pt x="2242159" y="425885"/>
                </a:lnTo>
                <a:lnTo>
                  <a:pt x="2204581" y="400833"/>
                </a:lnTo>
                <a:lnTo>
                  <a:pt x="2179529" y="390812"/>
                </a:lnTo>
                <a:lnTo>
                  <a:pt x="2151972" y="390812"/>
                </a:lnTo>
                <a:lnTo>
                  <a:pt x="2106878" y="393317"/>
                </a:lnTo>
                <a:lnTo>
                  <a:pt x="1843831" y="393317"/>
                </a:lnTo>
                <a:lnTo>
                  <a:pt x="1653436" y="395822"/>
                </a:lnTo>
                <a:lnTo>
                  <a:pt x="1230056" y="38079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CA6CB9D-D107-49C2-A4D1-0A4CC1AEDF18}"/>
              </a:ext>
            </a:extLst>
          </p:cNvPr>
          <p:cNvSpPr/>
          <p:nvPr/>
        </p:nvSpPr>
        <p:spPr>
          <a:xfrm>
            <a:off x="6503988" y="3429000"/>
            <a:ext cx="1606550" cy="381000"/>
          </a:xfrm>
          <a:custGeom>
            <a:avLst/>
            <a:gdLst>
              <a:gd name="connsiteX0" fmla="*/ 1154906 w 1607344"/>
              <a:gd name="connsiteY0" fmla="*/ 297656 h 381000"/>
              <a:gd name="connsiteX1" fmla="*/ 931069 w 1607344"/>
              <a:gd name="connsiteY1" fmla="*/ 342900 h 381000"/>
              <a:gd name="connsiteX2" fmla="*/ 754856 w 1607344"/>
              <a:gd name="connsiteY2" fmla="*/ 359569 h 381000"/>
              <a:gd name="connsiteX3" fmla="*/ 404812 w 1607344"/>
              <a:gd name="connsiteY3" fmla="*/ 373856 h 381000"/>
              <a:gd name="connsiteX4" fmla="*/ 2381 w 1607344"/>
              <a:gd name="connsiteY4" fmla="*/ 381000 h 381000"/>
              <a:gd name="connsiteX5" fmla="*/ 0 w 1607344"/>
              <a:gd name="connsiteY5" fmla="*/ 228600 h 381000"/>
              <a:gd name="connsiteX6" fmla="*/ 180975 w 1607344"/>
              <a:gd name="connsiteY6" fmla="*/ 216694 h 381000"/>
              <a:gd name="connsiteX7" fmla="*/ 407194 w 1607344"/>
              <a:gd name="connsiteY7" fmla="*/ 200025 h 381000"/>
              <a:gd name="connsiteX8" fmla="*/ 566737 w 1607344"/>
              <a:gd name="connsiteY8" fmla="*/ 180975 h 381000"/>
              <a:gd name="connsiteX9" fmla="*/ 750094 w 1607344"/>
              <a:gd name="connsiteY9" fmla="*/ 152400 h 381000"/>
              <a:gd name="connsiteX10" fmla="*/ 945356 w 1607344"/>
              <a:gd name="connsiteY10" fmla="*/ 119063 h 381000"/>
              <a:gd name="connsiteX11" fmla="*/ 1114425 w 1607344"/>
              <a:gd name="connsiteY11" fmla="*/ 76200 h 381000"/>
              <a:gd name="connsiteX12" fmla="*/ 1200150 w 1607344"/>
              <a:gd name="connsiteY12" fmla="*/ 42863 h 381000"/>
              <a:gd name="connsiteX13" fmla="*/ 1221581 w 1607344"/>
              <a:gd name="connsiteY13" fmla="*/ 28575 h 381000"/>
              <a:gd name="connsiteX14" fmla="*/ 1250156 w 1607344"/>
              <a:gd name="connsiteY14" fmla="*/ 11906 h 381000"/>
              <a:gd name="connsiteX15" fmla="*/ 1285875 w 1607344"/>
              <a:gd name="connsiteY15" fmla="*/ 2381 h 381000"/>
              <a:gd name="connsiteX16" fmla="*/ 1333500 w 1607344"/>
              <a:gd name="connsiteY16" fmla="*/ 0 h 381000"/>
              <a:gd name="connsiteX17" fmla="*/ 1369219 w 1607344"/>
              <a:gd name="connsiteY17" fmla="*/ 2381 h 381000"/>
              <a:gd name="connsiteX18" fmla="*/ 1409700 w 1607344"/>
              <a:gd name="connsiteY18" fmla="*/ 7144 h 381000"/>
              <a:gd name="connsiteX19" fmla="*/ 1464469 w 1607344"/>
              <a:gd name="connsiteY19" fmla="*/ 16669 h 381000"/>
              <a:gd name="connsiteX20" fmla="*/ 1512094 w 1607344"/>
              <a:gd name="connsiteY20" fmla="*/ 35719 h 381000"/>
              <a:gd name="connsiteX21" fmla="*/ 1545431 w 1607344"/>
              <a:gd name="connsiteY21" fmla="*/ 54769 h 381000"/>
              <a:gd name="connsiteX22" fmla="*/ 1576387 w 1607344"/>
              <a:gd name="connsiteY22" fmla="*/ 78581 h 381000"/>
              <a:gd name="connsiteX23" fmla="*/ 1595437 w 1607344"/>
              <a:gd name="connsiteY23" fmla="*/ 97631 h 381000"/>
              <a:gd name="connsiteX24" fmla="*/ 1607344 w 1607344"/>
              <a:gd name="connsiteY24" fmla="*/ 121444 h 381000"/>
              <a:gd name="connsiteX25" fmla="*/ 1607344 w 1607344"/>
              <a:gd name="connsiteY25" fmla="*/ 142875 h 381000"/>
              <a:gd name="connsiteX26" fmla="*/ 1600200 w 1607344"/>
              <a:gd name="connsiteY26" fmla="*/ 164306 h 381000"/>
              <a:gd name="connsiteX27" fmla="*/ 1590675 w 1607344"/>
              <a:gd name="connsiteY27" fmla="*/ 183356 h 381000"/>
              <a:gd name="connsiteX28" fmla="*/ 1562100 w 1607344"/>
              <a:gd name="connsiteY28" fmla="*/ 197644 h 381000"/>
              <a:gd name="connsiteX29" fmla="*/ 1493044 w 1607344"/>
              <a:gd name="connsiteY29" fmla="*/ 221456 h 381000"/>
              <a:gd name="connsiteX30" fmla="*/ 1333500 w 1607344"/>
              <a:gd name="connsiteY30" fmla="*/ 261938 h 381000"/>
              <a:gd name="connsiteX31" fmla="*/ 1154906 w 1607344"/>
              <a:gd name="connsiteY31" fmla="*/ 29765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7344" h="381000">
                <a:moveTo>
                  <a:pt x="1154906" y="297656"/>
                </a:moveTo>
                <a:lnTo>
                  <a:pt x="931069" y="342900"/>
                </a:lnTo>
                <a:lnTo>
                  <a:pt x="754856" y="359569"/>
                </a:lnTo>
                <a:lnTo>
                  <a:pt x="404812" y="373856"/>
                </a:lnTo>
                <a:lnTo>
                  <a:pt x="2381" y="381000"/>
                </a:lnTo>
                <a:cubicBezTo>
                  <a:pt x="1587" y="330200"/>
                  <a:pt x="794" y="279400"/>
                  <a:pt x="0" y="228600"/>
                </a:cubicBezTo>
                <a:lnTo>
                  <a:pt x="180975" y="216694"/>
                </a:lnTo>
                <a:lnTo>
                  <a:pt x="407194" y="200025"/>
                </a:lnTo>
                <a:lnTo>
                  <a:pt x="566737" y="180975"/>
                </a:lnTo>
                <a:lnTo>
                  <a:pt x="750094" y="152400"/>
                </a:lnTo>
                <a:lnTo>
                  <a:pt x="945356" y="119063"/>
                </a:lnTo>
                <a:lnTo>
                  <a:pt x="1114425" y="76200"/>
                </a:lnTo>
                <a:lnTo>
                  <a:pt x="1200150" y="42863"/>
                </a:lnTo>
                <a:lnTo>
                  <a:pt x="1221581" y="28575"/>
                </a:lnTo>
                <a:lnTo>
                  <a:pt x="1250156" y="11906"/>
                </a:lnTo>
                <a:lnTo>
                  <a:pt x="1285875" y="2381"/>
                </a:lnTo>
                <a:lnTo>
                  <a:pt x="1333500" y="0"/>
                </a:lnTo>
                <a:lnTo>
                  <a:pt x="1369219" y="2381"/>
                </a:lnTo>
                <a:lnTo>
                  <a:pt x="1409700" y="7144"/>
                </a:lnTo>
                <a:lnTo>
                  <a:pt x="1464469" y="16669"/>
                </a:lnTo>
                <a:lnTo>
                  <a:pt x="1512094" y="35719"/>
                </a:lnTo>
                <a:lnTo>
                  <a:pt x="1545431" y="54769"/>
                </a:lnTo>
                <a:lnTo>
                  <a:pt x="1576387" y="78581"/>
                </a:lnTo>
                <a:lnTo>
                  <a:pt x="1595437" y="97631"/>
                </a:lnTo>
                <a:lnTo>
                  <a:pt x="1607344" y="121444"/>
                </a:lnTo>
                <a:lnTo>
                  <a:pt x="1607344" y="142875"/>
                </a:lnTo>
                <a:lnTo>
                  <a:pt x="1600200" y="164306"/>
                </a:lnTo>
                <a:lnTo>
                  <a:pt x="1590675" y="183356"/>
                </a:lnTo>
                <a:lnTo>
                  <a:pt x="1562100" y="197644"/>
                </a:lnTo>
                <a:lnTo>
                  <a:pt x="1493044" y="221456"/>
                </a:lnTo>
                <a:lnTo>
                  <a:pt x="1333500" y="261938"/>
                </a:lnTo>
                <a:lnTo>
                  <a:pt x="1154906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FC18281-B2B8-4CA0-9C72-F35E28B4C42C}"/>
              </a:ext>
            </a:extLst>
          </p:cNvPr>
          <p:cNvSpPr/>
          <p:nvPr/>
        </p:nvSpPr>
        <p:spPr>
          <a:xfrm>
            <a:off x="6513513" y="4300539"/>
            <a:ext cx="1604962" cy="365125"/>
          </a:xfrm>
          <a:custGeom>
            <a:avLst/>
            <a:gdLst>
              <a:gd name="connsiteX0" fmla="*/ 1171575 w 1604962"/>
              <a:gd name="connsiteY0" fmla="*/ 247650 h 364331"/>
              <a:gd name="connsiteX1" fmla="*/ 902494 w 1604962"/>
              <a:gd name="connsiteY1" fmla="*/ 271462 h 364331"/>
              <a:gd name="connsiteX2" fmla="*/ 719137 w 1604962"/>
              <a:gd name="connsiteY2" fmla="*/ 309562 h 364331"/>
              <a:gd name="connsiteX3" fmla="*/ 357187 w 1604962"/>
              <a:gd name="connsiteY3" fmla="*/ 338137 h 364331"/>
              <a:gd name="connsiteX4" fmla="*/ 2381 w 1604962"/>
              <a:gd name="connsiteY4" fmla="*/ 364331 h 364331"/>
              <a:gd name="connsiteX5" fmla="*/ 0 w 1604962"/>
              <a:gd name="connsiteY5" fmla="*/ 178593 h 364331"/>
              <a:gd name="connsiteX6" fmla="*/ 140494 w 1604962"/>
              <a:gd name="connsiteY6" fmla="*/ 171450 h 364331"/>
              <a:gd name="connsiteX7" fmla="*/ 385762 w 1604962"/>
              <a:gd name="connsiteY7" fmla="*/ 154781 h 364331"/>
              <a:gd name="connsiteX8" fmla="*/ 716756 w 1604962"/>
              <a:gd name="connsiteY8" fmla="*/ 128587 h 364331"/>
              <a:gd name="connsiteX9" fmla="*/ 907256 w 1604962"/>
              <a:gd name="connsiteY9" fmla="*/ 90487 h 364331"/>
              <a:gd name="connsiteX10" fmla="*/ 1062037 w 1604962"/>
              <a:gd name="connsiteY10" fmla="*/ 69056 h 364331"/>
              <a:gd name="connsiteX11" fmla="*/ 1169194 w 1604962"/>
              <a:gd name="connsiteY11" fmla="*/ 50006 h 364331"/>
              <a:gd name="connsiteX12" fmla="*/ 1314450 w 1604962"/>
              <a:gd name="connsiteY12" fmla="*/ 21431 h 364331"/>
              <a:gd name="connsiteX13" fmla="*/ 1383506 w 1604962"/>
              <a:gd name="connsiteY13" fmla="*/ 0 h 364331"/>
              <a:gd name="connsiteX14" fmla="*/ 1426369 w 1604962"/>
              <a:gd name="connsiteY14" fmla="*/ 0 h 364331"/>
              <a:gd name="connsiteX15" fmla="*/ 1485900 w 1604962"/>
              <a:gd name="connsiteY15" fmla="*/ 9525 h 364331"/>
              <a:gd name="connsiteX16" fmla="*/ 1531144 w 1604962"/>
              <a:gd name="connsiteY16" fmla="*/ 23812 h 364331"/>
              <a:gd name="connsiteX17" fmla="*/ 1559719 w 1604962"/>
              <a:gd name="connsiteY17" fmla="*/ 38100 h 364331"/>
              <a:gd name="connsiteX18" fmla="*/ 1578769 w 1604962"/>
              <a:gd name="connsiteY18" fmla="*/ 52387 h 364331"/>
              <a:gd name="connsiteX19" fmla="*/ 1595437 w 1604962"/>
              <a:gd name="connsiteY19" fmla="*/ 80962 h 364331"/>
              <a:gd name="connsiteX20" fmla="*/ 1602581 w 1604962"/>
              <a:gd name="connsiteY20" fmla="*/ 107156 h 364331"/>
              <a:gd name="connsiteX21" fmla="*/ 1604962 w 1604962"/>
              <a:gd name="connsiteY21" fmla="*/ 133350 h 364331"/>
              <a:gd name="connsiteX22" fmla="*/ 1597819 w 1604962"/>
              <a:gd name="connsiteY22" fmla="*/ 157162 h 364331"/>
              <a:gd name="connsiteX23" fmla="*/ 1574006 w 1604962"/>
              <a:gd name="connsiteY23" fmla="*/ 176212 h 364331"/>
              <a:gd name="connsiteX24" fmla="*/ 1500187 w 1604962"/>
              <a:gd name="connsiteY24" fmla="*/ 207168 h 364331"/>
              <a:gd name="connsiteX25" fmla="*/ 1450181 w 1604962"/>
              <a:gd name="connsiteY25" fmla="*/ 223837 h 364331"/>
              <a:gd name="connsiteX26" fmla="*/ 1171575 w 1604962"/>
              <a:gd name="connsiteY26" fmla="*/ 247650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04962" h="364331">
                <a:moveTo>
                  <a:pt x="1171575" y="247650"/>
                </a:moveTo>
                <a:lnTo>
                  <a:pt x="902494" y="271462"/>
                </a:lnTo>
                <a:lnTo>
                  <a:pt x="719137" y="309562"/>
                </a:lnTo>
                <a:lnTo>
                  <a:pt x="357187" y="338137"/>
                </a:lnTo>
                <a:lnTo>
                  <a:pt x="2381" y="364331"/>
                </a:lnTo>
                <a:cubicBezTo>
                  <a:pt x="1587" y="302418"/>
                  <a:pt x="794" y="240506"/>
                  <a:pt x="0" y="178593"/>
                </a:cubicBezTo>
                <a:lnTo>
                  <a:pt x="140494" y="171450"/>
                </a:lnTo>
                <a:lnTo>
                  <a:pt x="385762" y="154781"/>
                </a:lnTo>
                <a:lnTo>
                  <a:pt x="716756" y="128587"/>
                </a:lnTo>
                <a:lnTo>
                  <a:pt x="907256" y="90487"/>
                </a:lnTo>
                <a:lnTo>
                  <a:pt x="1062037" y="69056"/>
                </a:lnTo>
                <a:lnTo>
                  <a:pt x="1169194" y="50006"/>
                </a:lnTo>
                <a:lnTo>
                  <a:pt x="1314450" y="21431"/>
                </a:lnTo>
                <a:lnTo>
                  <a:pt x="1383506" y="0"/>
                </a:lnTo>
                <a:lnTo>
                  <a:pt x="1426369" y="0"/>
                </a:lnTo>
                <a:lnTo>
                  <a:pt x="1485900" y="9525"/>
                </a:lnTo>
                <a:lnTo>
                  <a:pt x="1531144" y="23812"/>
                </a:lnTo>
                <a:lnTo>
                  <a:pt x="1559719" y="38100"/>
                </a:lnTo>
                <a:lnTo>
                  <a:pt x="1578769" y="52387"/>
                </a:lnTo>
                <a:lnTo>
                  <a:pt x="1595437" y="80962"/>
                </a:lnTo>
                <a:lnTo>
                  <a:pt x="1602581" y="107156"/>
                </a:lnTo>
                <a:lnTo>
                  <a:pt x="1604962" y="133350"/>
                </a:lnTo>
                <a:lnTo>
                  <a:pt x="1597819" y="157162"/>
                </a:lnTo>
                <a:lnTo>
                  <a:pt x="1574006" y="176212"/>
                </a:lnTo>
                <a:lnTo>
                  <a:pt x="1500187" y="207168"/>
                </a:lnTo>
                <a:lnTo>
                  <a:pt x="1450181" y="223837"/>
                </a:lnTo>
                <a:lnTo>
                  <a:pt x="1171575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F1D789C-0D25-461A-8D98-E91A0D7FA7E1}"/>
              </a:ext>
            </a:extLst>
          </p:cNvPr>
          <p:cNvSpPr/>
          <p:nvPr/>
        </p:nvSpPr>
        <p:spPr>
          <a:xfrm>
            <a:off x="6465888" y="5214939"/>
            <a:ext cx="1905000" cy="346075"/>
          </a:xfrm>
          <a:custGeom>
            <a:avLst/>
            <a:gdLst>
              <a:gd name="connsiteX0" fmla="*/ 659606 w 1905000"/>
              <a:gd name="connsiteY0" fmla="*/ 292893 h 345281"/>
              <a:gd name="connsiteX1" fmla="*/ 7144 w 1905000"/>
              <a:gd name="connsiteY1" fmla="*/ 345281 h 345281"/>
              <a:gd name="connsiteX2" fmla="*/ 0 w 1905000"/>
              <a:gd name="connsiteY2" fmla="*/ 188118 h 345281"/>
              <a:gd name="connsiteX3" fmla="*/ 171450 w 1905000"/>
              <a:gd name="connsiteY3" fmla="*/ 169068 h 345281"/>
              <a:gd name="connsiteX4" fmla="*/ 485775 w 1905000"/>
              <a:gd name="connsiteY4" fmla="*/ 128587 h 345281"/>
              <a:gd name="connsiteX5" fmla="*/ 742950 w 1905000"/>
              <a:gd name="connsiteY5" fmla="*/ 88106 h 345281"/>
              <a:gd name="connsiteX6" fmla="*/ 931069 w 1905000"/>
              <a:gd name="connsiteY6" fmla="*/ 71437 h 345281"/>
              <a:gd name="connsiteX7" fmla="*/ 1071562 w 1905000"/>
              <a:gd name="connsiteY7" fmla="*/ 66675 h 345281"/>
              <a:gd name="connsiteX8" fmla="*/ 1240631 w 1905000"/>
              <a:gd name="connsiteY8" fmla="*/ 50006 h 345281"/>
              <a:gd name="connsiteX9" fmla="*/ 1385887 w 1905000"/>
              <a:gd name="connsiteY9" fmla="*/ 35718 h 345281"/>
              <a:gd name="connsiteX10" fmla="*/ 1488281 w 1905000"/>
              <a:gd name="connsiteY10" fmla="*/ 16668 h 345281"/>
              <a:gd name="connsiteX11" fmla="*/ 1547812 w 1905000"/>
              <a:gd name="connsiteY11" fmla="*/ 0 h 345281"/>
              <a:gd name="connsiteX12" fmla="*/ 1581150 w 1905000"/>
              <a:gd name="connsiteY12" fmla="*/ 9525 h 345281"/>
              <a:gd name="connsiteX13" fmla="*/ 1669256 w 1905000"/>
              <a:gd name="connsiteY13" fmla="*/ 40481 h 345281"/>
              <a:gd name="connsiteX14" fmla="*/ 1752600 w 1905000"/>
              <a:gd name="connsiteY14" fmla="*/ 73818 h 345281"/>
              <a:gd name="connsiteX15" fmla="*/ 1816894 w 1905000"/>
              <a:gd name="connsiteY15" fmla="*/ 102393 h 345281"/>
              <a:gd name="connsiteX16" fmla="*/ 1857375 w 1905000"/>
              <a:gd name="connsiteY16" fmla="*/ 123825 h 345281"/>
              <a:gd name="connsiteX17" fmla="*/ 1893094 w 1905000"/>
              <a:gd name="connsiteY17" fmla="*/ 152400 h 345281"/>
              <a:gd name="connsiteX18" fmla="*/ 1902619 w 1905000"/>
              <a:gd name="connsiteY18" fmla="*/ 171450 h 345281"/>
              <a:gd name="connsiteX19" fmla="*/ 1905000 w 1905000"/>
              <a:gd name="connsiteY19" fmla="*/ 195262 h 345281"/>
              <a:gd name="connsiteX20" fmla="*/ 1890712 w 1905000"/>
              <a:gd name="connsiteY20" fmla="*/ 245268 h 345281"/>
              <a:gd name="connsiteX21" fmla="*/ 1874044 w 1905000"/>
              <a:gd name="connsiteY21" fmla="*/ 271462 h 345281"/>
              <a:gd name="connsiteX22" fmla="*/ 1847850 w 1905000"/>
              <a:gd name="connsiteY22" fmla="*/ 285750 h 345281"/>
              <a:gd name="connsiteX23" fmla="*/ 1804987 w 1905000"/>
              <a:gd name="connsiteY23" fmla="*/ 290512 h 345281"/>
              <a:gd name="connsiteX24" fmla="*/ 1671637 w 1905000"/>
              <a:gd name="connsiteY24" fmla="*/ 278606 h 345281"/>
              <a:gd name="connsiteX25" fmla="*/ 1419225 w 1905000"/>
              <a:gd name="connsiteY25" fmla="*/ 269081 h 345281"/>
              <a:gd name="connsiteX26" fmla="*/ 1133475 w 1905000"/>
              <a:gd name="connsiteY26" fmla="*/ 269081 h 345281"/>
              <a:gd name="connsiteX27" fmla="*/ 659606 w 1905000"/>
              <a:gd name="connsiteY27" fmla="*/ 29289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05000" h="345281">
                <a:moveTo>
                  <a:pt x="659606" y="292893"/>
                </a:moveTo>
                <a:lnTo>
                  <a:pt x="7144" y="345281"/>
                </a:lnTo>
                <a:lnTo>
                  <a:pt x="0" y="188118"/>
                </a:lnTo>
                <a:lnTo>
                  <a:pt x="171450" y="169068"/>
                </a:lnTo>
                <a:lnTo>
                  <a:pt x="485775" y="128587"/>
                </a:lnTo>
                <a:lnTo>
                  <a:pt x="742950" y="88106"/>
                </a:lnTo>
                <a:lnTo>
                  <a:pt x="931069" y="71437"/>
                </a:lnTo>
                <a:lnTo>
                  <a:pt x="1071562" y="66675"/>
                </a:lnTo>
                <a:lnTo>
                  <a:pt x="1240631" y="50006"/>
                </a:lnTo>
                <a:lnTo>
                  <a:pt x="1385887" y="35718"/>
                </a:lnTo>
                <a:lnTo>
                  <a:pt x="1488281" y="16668"/>
                </a:lnTo>
                <a:lnTo>
                  <a:pt x="1547812" y="0"/>
                </a:lnTo>
                <a:lnTo>
                  <a:pt x="1581150" y="9525"/>
                </a:lnTo>
                <a:lnTo>
                  <a:pt x="1669256" y="40481"/>
                </a:lnTo>
                <a:lnTo>
                  <a:pt x="1752600" y="73818"/>
                </a:lnTo>
                <a:lnTo>
                  <a:pt x="1816894" y="102393"/>
                </a:lnTo>
                <a:lnTo>
                  <a:pt x="1857375" y="123825"/>
                </a:lnTo>
                <a:lnTo>
                  <a:pt x="1893094" y="152400"/>
                </a:lnTo>
                <a:lnTo>
                  <a:pt x="1902619" y="171450"/>
                </a:lnTo>
                <a:lnTo>
                  <a:pt x="1905000" y="195262"/>
                </a:lnTo>
                <a:lnTo>
                  <a:pt x="1890712" y="245268"/>
                </a:lnTo>
                <a:lnTo>
                  <a:pt x="1874044" y="271462"/>
                </a:lnTo>
                <a:lnTo>
                  <a:pt x="1847850" y="285750"/>
                </a:lnTo>
                <a:lnTo>
                  <a:pt x="1804987" y="290512"/>
                </a:lnTo>
                <a:lnTo>
                  <a:pt x="1671637" y="278606"/>
                </a:lnTo>
                <a:lnTo>
                  <a:pt x="1419225" y="269081"/>
                </a:lnTo>
                <a:lnTo>
                  <a:pt x="1133475" y="269081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6CD5C598-5003-49E6-9BBF-393CFEBA6B7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244B92F-BF20-40C1-900F-C8FF55ADE331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930E1DC4-38A6-4393-A996-74DCC5646B9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B8BEAEA1-3E42-48FD-8477-6F3A931701E8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4CB5BC2A-5815-4DAE-ACB6-38535CD4DB6B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E71EF70F-079D-4DA1-9661-5E4CBAE0ED7E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83C6FF-B7A6-466F-A99F-6B3B8C5146EB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7D8AA1A-D9A8-4555-BF4B-FD1298A6DFC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828E0408-5A95-45E0-AAF1-945BEB2A2085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19C45E90-E2CD-4137-946F-DE3853C6AB58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D92E0257-9362-47D4-898A-8AB9068D5D09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A57E5873-0CAA-4F4C-B150-958C5C920085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FBE709A2-D0EA-40F4-B626-FAA784C669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6DFCC0F7-F357-4BC9-9652-16EDE5AB0950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944ACFD9-F16E-4DBF-93E7-439FD8B51E61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2CA85FA5-0AEF-43FA-9E71-5E0F8FAB92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0CF8C202-D1D3-435F-B2C6-AA969AC53B32}"/>
              </a:ext>
            </a:extLst>
          </p:cNvPr>
          <p:cNvGrpSpPr/>
          <p:nvPr/>
        </p:nvGrpSpPr>
        <p:grpSpPr>
          <a:xfrm>
            <a:off x="3697289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0045E782-6344-4939-91F4-D963A51B9ED8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CD255B0-3874-4BA7-974D-B49C4BEF645E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9D045FDA-5B40-47DB-9900-BC7FE80C6845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C0981913-1E79-4F9D-BF24-FEDB7159C7CD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3A17FA7-1724-48E8-AC58-EC481072AB0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2AAB3F2-0C19-4436-B733-B4C646A5C6B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F8A0CDB-B593-4031-BC25-51E4126FBD4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2B8CFE04-7A24-438E-8A97-7A28B3DF7B11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74B5907-5821-4EAB-9591-72DE023738B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72971E7D-9872-457E-A6AA-24F044837023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1" name="フリーフォーム 14">
              <a:extLst>
                <a:ext uri="{FF2B5EF4-FFF2-40B4-BE49-F238E27FC236}">
                  <a16:creationId xmlns:a16="http://schemas.microsoft.com/office/drawing/2014/main" id="{65BC2CFC-F3A3-4B91-99B1-0DA657500E0A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9F2CA02B-0998-47D9-BF6C-218EBE7FAC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3" name="フリーフォーム 16">
              <a:extLst>
                <a:ext uri="{FF2B5EF4-FFF2-40B4-BE49-F238E27FC236}">
                  <a16:creationId xmlns:a16="http://schemas.microsoft.com/office/drawing/2014/main" id="{E9A4716C-C1E8-457C-8D1B-37B25F0097C8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1463E5CC-9A83-4858-89EA-2F772A21C81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0968F47-B24C-4E10-9D5F-BE26CB62431C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3595831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9" grpId="0" animBg="1"/>
      <p:bldP spid="22" grpId="0" animBg="1"/>
      <p:bldP spid="23" grpId="0" animBg="1"/>
      <p:bldP spid="11" grpId="0" animBg="1"/>
      <p:bldP spid="12" grpId="0" animBg="1"/>
      <p:bldP spid="13" grpId="0" animBg="1"/>
      <p:bldP spid="24" grpId="0" animBg="1"/>
      <p:bldP spid="16" grpId="0" animBg="1"/>
      <p:bldP spid="15" grpId="0" animBg="1"/>
      <p:bldP spid="25" grpId="0" animBg="1"/>
      <p:bldP spid="17" grpId="0" animBg="1"/>
      <p:bldP spid="18" grpId="0" animBg="1"/>
      <p:bldP spid="1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7D18C02-280E-4E7E-B8B9-FF431718565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841495E0-BF3E-4E25-A487-A7235DA36645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B5CAF97-E584-45EC-B486-F7121639557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C030753-3D02-40C5-8F65-5CF6DB155C67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052872CF-F460-4E9D-8242-5B360CDF8145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5B24510D-0F7C-4459-91AC-0CA50337C5E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8FEDA677-460C-4E75-B7B5-64A295635CC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0195CA9-8206-4FEF-997F-9215DFDFED4F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103E01BF-324A-42C4-96A6-F739C7C5BFBE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F8EAC4D0-33F3-45EA-A483-D9DC622FB12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EC51034-B04E-425A-9F1D-17B9035AEBD2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3" name="フリーフォーム 14">
              <a:extLst>
                <a:ext uri="{FF2B5EF4-FFF2-40B4-BE49-F238E27FC236}">
                  <a16:creationId xmlns:a16="http://schemas.microsoft.com/office/drawing/2014/main" id="{BE6AE510-42DB-4C6A-AF85-F469ADBAEE44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554C5EFD-ECD6-4408-9813-5EBD17D4EC43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B664041C-8DDF-4BCB-8773-AB403832F1AD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6" name="フリーフォーム 17">
              <a:extLst>
                <a:ext uri="{FF2B5EF4-FFF2-40B4-BE49-F238E27FC236}">
                  <a16:creationId xmlns:a16="http://schemas.microsoft.com/office/drawing/2014/main" id="{8C18E5D5-539E-4F22-B6C6-4827A7B8A55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4B295ED5-4C68-4FF5-8952-4DC76FCFFC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205254460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漢字の成り立ち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銅 鉱 版 脈 額 航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5351626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CCAC7DD-2DD0-4005-B9DC-B0E7581D378C}"/>
              </a:ext>
            </a:extLst>
          </p:cNvPr>
          <p:cNvSpPr/>
          <p:nvPr/>
        </p:nvSpPr>
        <p:spPr>
          <a:xfrm>
            <a:off x="3703641" y="1638300"/>
            <a:ext cx="1352550" cy="1735138"/>
          </a:xfrm>
          <a:custGeom>
            <a:avLst/>
            <a:gdLst>
              <a:gd name="connsiteX0" fmla="*/ 697706 w 1352550"/>
              <a:gd name="connsiteY0" fmla="*/ 766763 h 1735931"/>
              <a:gd name="connsiteX1" fmla="*/ 597694 w 1352550"/>
              <a:gd name="connsiteY1" fmla="*/ 916781 h 1735931"/>
              <a:gd name="connsiteX2" fmla="*/ 509587 w 1352550"/>
              <a:gd name="connsiteY2" fmla="*/ 1047750 h 1735931"/>
              <a:gd name="connsiteX3" fmla="*/ 385762 w 1352550"/>
              <a:gd name="connsiteY3" fmla="*/ 1216819 h 1735931"/>
              <a:gd name="connsiteX4" fmla="*/ 271462 w 1352550"/>
              <a:gd name="connsiteY4" fmla="*/ 1371600 h 1735931"/>
              <a:gd name="connsiteX5" fmla="*/ 111919 w 1352550"/>
              <a:gd name="connsiteY5" fmla="*/ 1571625 h 1735931"/>
              <a:gd name="connsiteX6" fmla="*/ 45244 w 1352550"/>
              <a:gd name="connsiteY6" fmla="*/ 1652588 h 1735931"/>
              <a:gd name="connsiteX7" fmla="*/ 11906 w 1352550"/>
              <a:gd name="connsiteY7" fmla="*/ 1695450 h 1735931"/>
              <a:gd name="connsiteX8" fmla="*/ 0 w 1352550"/>
              <a:gd name="connsiteY8" fmla="*/ 1716881 h 1735931"/>
              <a:gd name="connsiteX9" fmla="*/ 2381 w 1352550"/>
              <a:gd name="connsiteY9" fmla="*/ 1735931 h 1735931"/>
              <a:gd name="connsiteX10" fmla="*/ 26194 w 1352550"/>
              <a:gd name="connsiteY10" fmla="*/ 1735931 h 1735931"/>
              <a:gd name="connsiteX11" fmla="*/ 76200 w 1352550"/>
              <a:gd name="connsiteY11" fmla="*/ 1709738 h 1735931"/>
              <a:gd name="connsiteX12" fmla="*/ 130969 w 1352550"/>
              <a:gd name="connsiteY12" fmla="*/ 1659731 h 1735931"/>
              <a:gd name="connsiteX13" fmla="*/ 297656 w 1352550"/>
              <a:gd name="connsiteY13" fmla="*/ 1500188 h 1735931"/>
              <a:gd name="connsiteX14" fmla="*/ 473869 w 1352550"/>
              <a:gd name="connsiteY14" fmla="*/ 1326356 h 1735931"/>
              <a:gd name="connsiteX15" fmla="*/ 619125 w 1352550"/>
              <a:gd name="connsiteY15" fmla="*/ 1173956 h 1735931"/>
              <a:gd name="connsiteX16" fmla="*/ 802481 w 1352550"/>
              <a:gd name="connsiteY16" fmla="*/ 976313 h 1735931"/>
              <a:gd name="connsiteX17" fmla="*/ 947737 w 1352550"/>
              <a:gd name="connsiteY17" fmla="*/ 800100 h 1735931"/>
              <a:gd name="connsiteX18" fmla="*/ 1031081 w 1352550"/>
              <a:gd name="connsiteY18" fmla="*/ 695325 h 1735931"/>
              <a:gd name="connsiteX19" fmla="*/ 1109662 w 1352550"/>
              <a:gd name="connsiteY19" fmla="*/ 597694 h 1735931"/>
              <a:gd name="connsiteX20" fmla="*/ 1245394 w 1352550"/>
              <a:gd name="connsiteY20" fmla="*/ 411956 h 1735931"/>
              <a:gd name="connsiteX21" fmla="*/ 1293019 w 1352550"/>
              <a:gd name="connsiteY21" fmla="*/ 357188 h 1735931"/>
              <a:gd name="connsiteX22" fmla="*/ 1316831 w 1352550"/>
              <a:gd name="connsiteY22" fmla="*/ 342900 h 1735931"/>
              <a:gd name="connsiteX23" fmla="*/ 1333500 w 1352550"/>
              <a:gd name="connsiteY23" fmla="*/ 328613 h 1735931"/>
              <a:gd name="connsiteX24" fmla="*/ 1345406 w 1352550"/>
              <a:gd name="connsiteY24" fmla="*/ 311944 h 1735931"/>
              <a:gd name="connsiteX25" fmla="*/ 1352550 w 1352550"/>
              <a:gd name="connsiteY25" fmla="*/ 288131 h 1735931"/>
              <a:gd name="connsiteX26" fmla="*/ 1352550 w 1352550"/>
              <a:gd name="connsiteY26" fmla="*/ 266700 h 1735931"/>
              <a:gd name="connsiteX27" fmla="*/ 1345406 w 1352550"/>
              <a:gd name="connsiteY27" fmla="*/ 238125 h 1735931"/>
              <a:gd name="connsiteX28" fmla="*/ 1328737 w 1352550"/>
              <a:gd name="connsiteY28" fmla="*/ 202406 h 1735931"/>
              <a:gd name="connsiteX29" fmla="*/ 1304925 w 1352550"/>
              <a:gd name="connsiteY29" fmla="*/ 171450 h 1735931"/>
              <a:gd name="connsiteX30" fmla="*/ 1271587 w 1352550"/>
              <a:gd name="connsiteY30" fmla="*/ 138113 h 1735931"/>
              <a:gd name="connsiteX31" fmla="*/ 1235869 w 1352550"/>
              <a:gd name="connsiteY31" fmla="*/ 109538 h 1735931"/>
              <a:gd name="connsiteX32" fmla="*/ 1173956 w 1352550"/>
              <a:gd name="connsiteY32" fmla="*/ 73819 h 1735931"/>
              <a:gd name="connsiteX33" fmla="*/ 1104900 w 1352550"/>
              <a:gd name="connsiteY33" fmla="*/ 40481 h 1735931"/>
              <a:gd name="connsiteX34" fmla="*/ 1054894 w 1352550"/>
              <a:gd name="connsiteY34" fmla="*/ 16669 h 1735931"/>
              <a:gd name="connsiteX35" fmla="*/ 1014412 w 1352550"/>
              <a:gd name="connsiteY35" fmla="*/ 4763 h 1735931"/>
              <a:gd name="connsiteX36" fmla="*/ 992981 w 1352550"/>
              <a:gd name="connsiteY36" fmla="*/ 0 h 1735931"/>
              <a:gd name="connsiteX37" fmla="*/ 947737 w 1352550"/>
              <a:gd name="connsiteY37" fmla="*/ 0 h 1735931"/>
              <a:gd name="connsiteX38" fmla="*/ 921544 w 1352550"/>
              <a:gd name="connsiteY38" fmla="*/ 2381 h 1735931"/>
              <a:gd name="connsiteX39" fmla="*/ 907256 w 1352550"/>
              <a:gd name="connsiteY39" fmla="*/ 9525 h 1735931"/>
              <a:gd name="connsiteX40" fmla="*/ 904875 w 1352550"/>
              <a:gd name="connsiteY40" fmla="*/ 26194 h 1735931"/>
              <a:gd name="connsiteX41" fmla="*/ 914400 w 1352550"/>
              <a:gd name="connsiteY41" fmla="*/ 50006 h 1735931"/>
              <a:gd name="connsiteX42" fmla="*/ 940594 w 1352550"/>
              <a:gd name="connsiteY42" fmla="*/ 78581 h 1735931"/>
              <a:gd name="connsiteX43" fmla="*/ 962025 w 1352550"/>
              <a:gd name="connsiteY43" fmla="*/ 97631 h 1735931"/>
              <a:gd name="connsiteX44" fmla="*/ 978694 w 1352550"/>
              <a:gd name="connsiteY44" fmla="*/ 123825 h 1735931"/>
              <a:gd name="connsiteX45" fmla="*/ 985837 w 1352550"/>
              <a:gd name="connsiteY45" fmla="*/ 147638 h 1735931"/>
              <a:gd name="connsiteX46" fmla="*/ 992981 w 1352550"/>
              <a:gd name="connsiteY46" fmla="*/ 188119 h 1735931"/>
              <a:gd name="connsiteX47" fmla="*/ 990600 w 1352550"/>
              <a:gd name="connsiteY47" fmla="*/ 233363 h 1735931"/>
              <a:gd name="connsiteX48" fmla="*/ 983456 w 1352550"/>
              <a:gd name="connsiteY48" fmla="*/ 280988 h 1735931"/>
              <a:gd name="connsiteX49" fmla="*/ 971550 w 1352550"/>
              <a:gd name="connsiteY49" fmla="*/ 311944 h 1735931"/>
              <a:gd name="connsiteX50" fmla="*/ 900112 w 1352550"/>
              <a:gd name="connsiteY50" fmla="*/ 438150 h 1735931"/>
              <a:gd name="connsiteX51" fmla="*/ 826294 w 1352550"/>
              <a:gd name="connsiteY51" fmla="*/ 561975 h 1735931"/>
              <a:gd name="connsiteX52" fmla="*/ 697706 w 1352550"/>
              <a:gd name="connsiteY52" fmla="*/ 766763 h 173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2550" h="1735931">
                <a:moveTo>
                  <a:pt x="697706" y="766763"/>
                </a:moveTo>
                <a:lnTo>
                  <a:pt x="597694" y="916781"/>
                </a:lnTo>
                <a:lnTo>
                  <a:pt x="509587" y="1047750"/>
                </a:lnTo>
                <a:lnTo>
                  <a:pt x="385762" y="1216819"/>
                </a:lnTo>
                <a:lnTo>
                  <a:pt x="271462" y="1371600"/>
                </a:lnTo>
                <a:lnTo>
                  <a:pt x="111919" y="1571625"/>
                </a:lnTo>
                <a:lnTo>
                  <a:pt x="45244" y="1652588"/>
                </a:lnTo>
                <a:lnTo>
                  <a:pt x="11906" y="1695450"/>
                </a:lnTo>
                <a:lnTo>
                  <a:pt x="0" y="1716881"/>
                </a:lnTo>
                <a:lnTo>
                  <a:pt x="2381" y="1735931"/>
                </a:lnTo>
                <a:lnTo>
                  <a:pt x="26194" y="1735931"/>
                </a:lnTo>
                <a:lnTo>
                  <a:pt x="76200" y="1709738"/>
                </a:lnTo>
                <a:lnTo>
                  <a:pt x="130969" y="1659731"/>
                </a:lnTo>
                <a:lnTo>
                  <a:pt x="297656" y="1500188"/>
                </a:lnTo>
                <a:lnTo>
                  <a:pt x="473869" y="1326356"/>
                </a:lnTo>
                <a:lnTo>
                  <a:pt x="619125" y="1173956"/>
                </a:lnTo>
                <a:lnTo>
                  <a:pt x="802481" y="976313"/>
                </a:lnTo>
                <a:lnTo>
                  <a:pt x="947737" y="800100"/>
                </a:lnTo>
                <a:lnTo>
                  <a:pt x="1031081" y="695325"/>
                </a:lnTo>
                <a:lnTo>
                  <a:pt x="1109662" y="597694"/>
                </a:lnTo>
                <a:lnTo>
                  <a:pt x="1245394" y="411956"/>
                </a:lnTo>
                <a:lnTo>
                  <a:pt x="1293019" y="357188"/>
                </a:lnTo>
                <a:lnTo>
                  <a:pt x="1316831" y="342900"/>
                </a:lnTo>
                <a:lnTo>
                  <a:pt x="1333500" y="328613"/>
                </a:lnTo>
                <a:lnTo>
                  <a:pt x="1345406" y="311944"/>
                </a:lnTo>
                <a:lnTo>
                  <a:pt x="1352550" y="288131"/>
                </a:lnTo>
                <a:lnTo>
                  <a:pt x="1352550" y="266700"/>
                </a:lnTo>
                <a:lnTo>
                  <a:pt x="1345406" y="238125"/>
                </a:lnTo>
                <a:lnTo>
                  <a:pt x="1328737" y="202406"/>
                </a:lnTo>
                <a:lnTo>
                  <a:pt x="1304925" y="171450"/>
                </a:lnTo>
                <a:lnTo>
                  <a:pt x="1271587" y="138113"/>
                </a:lnTo>
                <a:lnTo>
                  <a:pt x="1235869" y="109538"/>
                </a:lnTo>
                <a:lnTo>
                  <a:pt x="1173956" y="73819"/>
                </a:lnTo>
                <a:lnTo>
                  <a:pt x="1104900" y="40481"/>
                </a:lnTo>
                <a:lnTo>
                  <a:pt x="1054894" y="16669"/>
                </a:lnTo>
                <a:lnTo>
                  <a:pt x="1014412" y="4763"/>
                </a:lnTo>
                <a:lnTo>
                  <a:pt x="992981" y="0"/>
                </a:lnTo>
                <a:lnTo>
                  <a:pt x="947737" y="0"/>
                </a:lnTo>
                <a:lnTo>
                  <a:pt x="921544" y="2381"/>
                </a:lnTo>
                <a:lnTo>
                  <a:pt x="907256" y="9525"/>
                </a:lnTo>
                <a:lnTo>
                  <a:pt x="904875" y="26194"/>
                </a:lnTo>
                <a:lnTo>
                  <a:pt x="914400" y="50006"/>
                </a:lnTo>
                <a:lnTo>
                  <a:pt x="940594" y="78581"/>
                </a:lnTo>
                <a:lnTo>
                  <a:pt x="962025" y="97631"/>
                </a:lnTo>
                <a:lnTo>
                  <a:pt x="978694" y="123825"/>
                </a:lnTo>
                <a:lnTo>
                  <a:pt x="985837" y="147638"/>
                </a:lnTo>
                <a:lnTo>
                  <a:pt x="992981" y="188119"/>
                </a:lnTo>
                <a:lnTo>
                  <a:pt x="990600" y="233363"/>
                </a:lnTo>
                <a:lnTo>
                  <a:pt x="983456" y="280988"/>
                </a:lnTo>
                <a:lnTo>
                  <a:pt x="971550" y="311944"/>
                </a:lnTo>
                <a:lnTo>
                  <a:pt x="900112" y="438150"/>
                </a:lnTo>
                <a:lnTo>
                  <a:pt x="826294" y="561975"/>
                </a:lnTo>
                <a:lnTo>
                  <a:pt x="697706" y="7667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091C83A-3E43-4294-A3B5-EEF0E5E4FD8B}"/>
              </a:ext>
            </a:extLst>
          </p:cNvPr>
          <p:cNvSpPr/>
          <p:nvPr/>
        </p:nvSpPr>
        <p:spPr>
          <a:xfrm>
            <a:off x="5189541" y="4075114"/>
            <a:ext cx="495300" cy="714375"/>
          </a:xfrm>
          <a:custGeom>
            <a:avLst/>
            <a:gdLst>
              <a:gd name="connsiteX0" fmla="*/ 114300 w 495300"/>
              <a:gd name="connsiteY0" fmla="*/ 326231 h 714375"/>
              <a:gd name="connsiteX1" fmla="*/ 135731 w 495300"/>
              <a:gd name="connsiteY1" fmla="*/ 240506 h 714375"/>
              <a:gd name="connsiteX2" fmla="*/ 145256 w 495300"/>
              <a:gd name="connsiteY2" fmla="*/ 207169 h 714375"/>
              <a:gd name="connsiteX3" fmla="*/ 147637 w 495300"/>
              <a:gd name="connsiteY3" fmla="*/ 176212 h 714375"/>
              <a:gd name="connsiteX4" fmla="*/ 138112 w 495300"/>
              <a:gd name="connsiteY4" fmla="*/ 140494 h 714375"/>
              <a:gd name="connsiteX5" fmla="*/ 121444 w 495300"/>
              <a:gd name="connsiteY5" fmla="*/ 111919 h 714375"/>
              <a:gd name="connsiteX6" fmla="*/ 92869 w 495300"/>
              <a:gd name="connsiteY6" fmla="*/ 88106 h 714375"/>
              <a:gd name="connsiteX7" fmla="*/ 61912 w 495300"/>
              <a:gd name="connsiteY7" fmla="*/ 61912 h 714375"/>
              <a:gd name="connsiteX8" fmla="*/ 42862 w 495300"/>
              <a:gd name="connsiteY8" fmla="*/ 35719 h 714375"/>
              <a:gd name="connsiteX9" fmla="*/ 42862 w 495300"/>
              <a:gd name="connsiteY9" fmla="*/ 19050 h 714375"/>
              <a:gd name="connsiteX10" fmla="*/ 57150 w 495300"/>
              <a:gd name="connsiteY10" fmla="*/ 7144 h 714375"/>
              <a:gd name="connsiteX11" fmla="*/ 100012 w 495300"/>
              <a:gd name="connsiteY11" fmla="*/ 0 h 714375"/>
              <a:gd name="connsiteX12" fmla="*/ 166687 w 495300"/>
              <a:gd name="connsiteY12" fmla="*/ 2381 h 714375"/>
              <a:gd name="connsiteX13" fmla="*/ 242887 w 495300"/>
              <a:gd name="connsiteY13" fmla="*/ 14287 h 714375"/>
              <a:gd name="connsiteX14" fmla="*/ 290512 w 495300"/>
              <a:gd name="connsiteY14" fmla="*/ 30956 h 714375"/>
              <a:gd name="connsiteX15" fmla="*/ 352425 w 495300"/>
              <a:gd name="connsiteY15" fmla="*/ 59531 h 714375"/>
              <a:gd name="connsiteX16" fmla="*/ 411956 w 495300"/>
              <a:gd name="connsiteY16" fmla="*/ 100012 h 714375"/>
              <a:gd name="connsiteX17" fmla="*/ 459581 w 495300"/>
              <a:gd name="connsiteY17" fmla="*/ 135731 h 714375"/>
              <a:gd name="connsiteX18" fmla="*/ 476250 w 495300"/>
              <a:gd name="connsiteY18" fmla="*/ 157162 h 714375"/>
              <a:gd name="connsiteX19" fmla="*/ 490537 w 495300"/>
              <a:gd name="connsiteY19" fmla="*/ 183356 h 714375"/>
              <a:gd name="connsiteX20" fmla="*/ 495300 w 495300"/>
              <a:gd name="connsiteY20" fmla="*/ 211931 h 714375"/>
              <a:gd name="connsiteX21" fmla="*/ 492919 w 495300"/>
              <a:gd name="connsiteY21" fmla="*/ 242887 h 714375"/>
              <a:gd name="connsiteX22" fmla="*/ 473869 w 495300"/>
              <a:gd name="connsiteY22" fmla="*/ 276225 h 714375"/>
              <a:gd name="connsiteX23" fmla="*/ 445294 w 495300"/>
              <a:gd name="connsiteY23" fmla="*/ 300037 h 714375"/>
              <a:gd name="connsiteX24" fmla="*/ 397669 w 495300"/>
              <a:gd name="connsiteY24" fmla="*/ 323850 h 714375"/>
              <a:gd name="connsiteX25" fmla="*/ 340519 w 495300"/>
              <a:gd name="connsiteY25" fmla="*/ 361950 h 714375"/>
              <a:gd name="connsiteX26" fmla="*/ 314325 w 495300"/>
              <a:gd name="connsiteY26" fmla="*/ 390525 h 714375"/>
              <a:gd name="connsiteX27" fmla="*/ 259556 w 495300"/>
              <a:gd name="connsiteY27" fmla="*/ 469106 h 714375"/>
              <a:gd name="connsiteX28" fmla="*/ 166687 w 495300"/>
              <a:gd name="connsiteY28" fmla="*/ 576262 h 714375"/>
              <a:gd name="connsiteX29" fmla="*/ 73819 w 495300"/>
              <a:gd name="connsiteY29" fmla="*/ 669131 h 714375"/>
              <a:gd name="connsiteX30" fmla="*/ 28575 w 495300"/>
              <a:gd name="connsiteY30" fmla="*/ 707231 h 714375"/>
              <a:gd name="connsiteX31" fmla="*/ 11906 w 495300"/>
              <a:gd name="connsiteY31" fmla="*/ 714375 h 714375"/>
              <a:gd name="connsiteX32" fmla="*/ 4762 w 495300"/>
              <a:gd name="connsiteY32" fmla="*/ 707231 h 714375"/>
              <a:gd name="connsiteX33" fmla="*/ 0 w 495300"/>
              <a:gd name="connsiteY33" fmla="*/ 692944 h 714375"/>
              <a:gd name="connsiteX34" fmla="*/ 9525 w 495300"/>
              <a:gd name="connsiteY34" fmla="*/ 652462 h 714375"/>
              <a:gd name="connsiteX35" fmla="*/ 30956 w 495300"/>
              <a:gd name="connsiteY35" fmla="*/ 602456 h 714375"/>
              <a:gd name="connsiteX36" fmla="*/ 64294 w 495300"/>
              <a:gd name="connsiteY36" fmla="*/ 511969 h 714375"/>
              <a:gd name="connsiteX37" fmla="*/ 114300 w 495300"/>
              <a:gd name="connsiteY37" fmla="*/ 326231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5300" h="714375">
                <a:moveTo>
                  <a:pt x="114300" y="326231"/>
                </a:moveTo>
                <a:lnTo>
                  <a:pt x="135731" y="240506"/>
                </a:lnTo>
                <a:lnTo>
                  <a:pt x="145256" y="207169"/>
                </a:lnTo>
                <a:lnTo>
                  <a:pt x="147637" y="176212"/>
                </a:lnTo>
                <a:lnTo>
                  <a:pt x="138112" y="140494"/>
                </a:lnTo>
                <a:lnTo>
                  <a:pt x="121444" y="111919"/>
                </a:lnTo>
                <a:lnTo>
                  <a:pt x="92869" y="88106"/>
                </a:lnTo>
                <a:lnTo>
                  <a:pt x="61912" y="61912"/>
                </a:lnTo>
                <a:lnTo>
                  <a:pt x="42862" y="35719"/>
                </a:lnTo>
                <a:lnTo>
                  <a:pt x="42862" y="19050"/>
                </a:lnTo>
                <a:lnTo>
                  <a:pt x="57150" y="7144"/>
                </a:lnTo>
                <a:lnTo>
                  <a:pt x="100012" y="0"/>
                </a:lnTo>
                <a:lnTo>
                  <a:pt x="166687" y="2381"/>
                </a:lnTo>
                <a:lnTo>
                  <a:pt x="242887" y="14287"/>
                </a:lnTo>
                <a:lnTo>
                  <a:pt x="290512" y="30956"/>
                </a:lnTo>
                <a:lnTo>
                  <a:pt x="352425" y="59531"/>
                </a:lnTo>
                <a:lnTo>
                  <a:pt x="411956" y="100012"/>
                </a:lnTo>
                <a:lnTo>
                  <a:pt x="459581" y="135731"/>
                </a:lnTo>
                <a:lnTo>
                  <a:pt x="476250" y="157162"/>
                </a:lnTo>
                <a:lnTo>
                  <a:pt x="490537" y="183356"/>
                </a:lnTo>
                <a:lnTo>
                  <a:pt x="495300" y="211931"/>
                </a:lnTo>
                <a:lnTo>
                  <a:pt x="492919" y="242887"/>
                </a:lnTo>
                <a:lnTo>
                  <a:pt x="473869" y="276225"/>
                </a:lnTo>
                <a:lnTo>
                  <a:pt x="445294" y="300037"/>
                </a:lnTo>
                <a:lnTo>
                  <a:pt x="397669" y="323850"/>
                </a:lnTo>
                <a:lnTo>
                  <a:pt x="340519" y="361950"/>
                </a:lnTo>
                <a:lnTo>
                  <a:pt x="314325" y="390525"/>
                </a:lnTo>
                <a:lnTo>
                  <a:pt x="259556" y="469106"/>
                </a:lnTo>
                <a:lnTo>
                  <a:pt x="166687" y="576262"/>
                </a:lnTo>
                <a:lnTo>
                  <a:pt x="73819" y="669131"/>
                </a:lnTo>
                <a:lnTo>
                  <a:pt x="28575" y="707231"/>
                </a:lnTo>
                <a:lnTo>
                  <a:pt x="11906" y="714375"/>
                </a:lnTo>
                <a:lnTo>
                  <a:pt x="4762" y="707231"/>
                </a:lnTo>
                <a:lnTo>
                  <a:pt x="0" y="692944"/>
                </a:lnTo>
                <a:lnTo>
                  <a:pt x="9525" y="652462"/>
                </a:lnTo>
                <a:lnTo>
                  <a:pt x="30956" y="602456"/>
                </a:lnTo>
                <a:lnTo>
                  <a:pt x="64294" y="511969"/>
                </a:lnTo>
                <a:lnTo>
                  <a:pt x="114300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6B6F461-01FA-487F-AF1A-D1448B38E3E1}"/>
              </a:ext>
            </a:extLst>
          </p:cNvPr>
          <p:cNvSpPr/>
          <p:nvPr/>
        </p:nvSpPr>
        <p:spPr>
          <a:xfrm>
            <a:off x="3879854" y="4367213"/>
            <a:ext cx="557213" cy="690562"/>
          </a:xfrm>
          <a:custGeom>
            <a:avLst/>
            <a:gdLst>
              <a:gd name="connsiteX0" fmla="*/ 288132 w 557213"/>
              <a:gd name="connsiteY0" fmla="*/ 157162 h 690562"/>
              <a:gd name="connsiteX1" fmla="*/ 404813 w 557213"/>
              <a:gd name="connsiteY1" fmla="*/ 235743 h 690562"/>
              <a:gd name="connsiteX2" fmla="*/ 454819 w 557213"/>
              <a:gd name="connsiteY2" fmla="*/ 271462 h 690562"/>
              <a:gd name="connsiteX3" fmla="*/ 478632 w 557213"/>
              <a:gd name="connsiteY3" fmla="*/ 292893 h 690562"/>
              <a:gd name="connsiteX4" fmla="*/ 500063 w 557213"/>
              <a:gd name="connsiteY4" fmla="*/ 323850 h 690562"/>
              <a:gd name="connsiteX5" fmla="*/ 521494 w 557213"/>
              <a:gd name="connsiteY5" fmla="*/ 366712 h 690562"/>
              <a:gd name="connsiteX6" fmla="*/ 542925 w 557213"/>
              <a:gd name="connsiteY6" fmla="*/ 433387 h 690562"/>
              <a:gd name="connsiteX7" fmla="*/ 552450 w 557213"/>
              <a:gd name="connsiteY7" fmla="*/ 500062 h 690562"/>
              <a:gd name="connsiteX8" fmla="*/ 557213 w 557213"/>
              <a:gd name="connsiteY8" fmla="*/ 588168 h 690562"/>
              <a:gd name="connsiteX9" fmla="*/ 552450 w 557213"/>
              <a:gd name="connsiteY9" fmla="*/ 645318 h 690562"/>
              <a:gd name="connsiteX10" fmla="*/ 542925 w 557213"/>
              <a:gd name="connsiteY10" fmla="*/ 666750 h 690562"/>
              <a:gd name="connsiteX11" fmla="*/ 526257 w 557213"/>
              <a:gd name="connsiteY11" fmla="*/ 685800 h 690562"/>
              <a:gd name="connsiteX12" fmla="*/ 504825 w 557213"/>
              <a:gd name="connsiteY12" fmla="*/ 690562 h 690562"/>
              <a:gd name="connsiteX13" fmla="*/ 476250 w 557213"/>
              <a:gd name="connsiteY13" fmla="*/ 688181 h 690562"/>
              <a:gd name="connsiteX14" fmla="*/ 438150 w 557213"/>
              <a:gd name="connsiteY14" fmla="*/ 678656 h 690562"/>
              <a:gd name="connsiteX15" fmla="*/ 409575 w 557213"/>
              <a:gd name="connsiteY15" fmla="*/ 664368 h 690562"/>
              <a:gd name="connsiteX16" fmla="*/ 366713 w 557213"/>
              <a:gd name="connsiteY16" fmla="*/ 621506 h 690562"/>
              <a:gd name="connsiteX17" fmla="*/ 345282 w 557213"/>
              <a:gd name="connsiteY17" fmla="*/ 595312 h 690562"/>
              <a:gd name="connsiteX18" fmla="*/ 309563 w 557213"/>
              <a:gd name="connsiteY18" fmla="*/ 535781 h 690562"/>
              <a:gd name="connsiteX19" fmla="*/ 278607 w 557213"/>
              <a:gd name="connsiteY19" fmla="*/ 473868 h 690562"/>
              <a:gd name="connsiteX20" fmla="*/ 197644 w 557213"/>
              <a:gd name="connsiteY20" fmla="*/ 340518 h 690562"/>
              <a:gd name="connsiteX21" fmla="*/ 85725 w 557213"/>
              <a:gd name="connsiteY21" fmla="*/ 164306 h 690562"/>
              <a:gd name="connsiteX22" fmla="*/ 11907 w 557213"/>
              <a:gd name="connsiteY22" fmla="*/ 52387 h 690562"/>
              <a:gd name="connsiteX23" fmla="*/ 0 w 557213"/>
              <a:gd name="connsiteY23" fmla="*/ 23812 h 690562"/>
              <a:gd name="connsiteX24" fmla="*/ 0 w 557213"/>
              <a:gd name="connsiteY24" fmla="*/ 9525 h 690562"/>
              <a:gd name="connsiteX25" fmla="*/ 4763 w 557213"/>
              <a:gd name="connsiteY25" fmla="*/ 2381 h 690562"/>
              <a:gd name="connsiteX26" fmla="*/ 21432 w 557213"/>
              <a:gd name="connsiteY26" fmla="*/ 0 h 690562"/>
              <a:gd name="connsiteX27" fmla="*/ 59532 w 557213"/>
              <a:gd name="connsiteY27" fmla="*/ 16668 h 690562"/>
              <a:gd name="connsiteX28" fmla="*/ 159544 w 557213"/>
              <a:gd name="connsiteY28" fmla="*/ 78581 h 690562"/>
              <a:gd name="connsiteX29" fmla="*/ 288132 w 557213"/>
              <a:gd name="connsiteY29" fmla="*/ 157162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690562">
                <a:moveTo>
                  <a:pt x="288132" y="157162"/>
                </a:moveTo>
                <a:lnTo>
                  <a:pt x="404813" y="235743"/>
                </a:lnTo>
                <a:lnTo>
                  <a:pt x="454819" y="271462"/>
                </a:lnTo>
                <a:lnTo>
                  <a:pt x="478632" y="292893"/>
                </a:lnTo>
                <a:lnTo>
                  <a:pt x="500063" y="323850"/>
                </a:lnTo>
                <a:lnTo>
                  <a:pt x="521494" y="366712"/>
                </a:lnTo>
                <a:lnTo>
                  <a:pt x="542925" y="433387"/>
                </a:lnTo>
                <a:lnTo>
                  <a:pt x="552450" y="500062"/>
                </a:lnTo>
                <a:lnTo>
                  <a:pt x="557213" y="588168"/>
                </a:lnTo>
                <a:lnTo>
                  <a:pt x="552450" y="645318"/>
                </a:lnTo>
                <a:lnTo>
                  <a:pt x="542925" y="666750"/>
                </a:lnTo>
                <a:lnTo>
                  <a:pt x="526257" y="685800"/>
                </a:lnTo>
                <a:lnTo>
                  <a:pt x="504825" y="690562"/>
                </a:lnTo>
                <a:lnTo>
                  <a:pt x="476250" y="688181"/>
                </a:lnTo>
                <a:lnTo>
                  <a:pt x="438150" y="678656"/>
                </a:lnTo>
                <a:lnTo>
                  <a:pt x="409575" y="664368"/>
                </a:lnTo>
                <a:lnTo>
                  <a:pt x="366713" y="621506"/>
                </a:lnTo>
                <a:lnTo>
                  <a:pt x="345282" y="595312"/>
                </a:lnTo>
                <a:lnTo>
                  <a:pt x="309563" y="535781"/>
                </a:lnTo>
                <a:lnTo>
                  <a:pt x="278607" y="473868"/>
                </a:lnTo>
                <a:lnTo>
                  <a:pt x="197644" y="340518"/>
                </a:lnTo>
                <a:lnTo>
                  <a:pt x="85725" y="164306"/>
                </a:lnTo>
                <a:lnTo>
                  <a:pt x="11907" y="52387"/>
                </a:lnTo>
                <a:lnTo>
                  <a:pt x="0" y="23812"/>
                </a:lnTo>
                <a:lnTo>
                  <a:pt x="0" y="9525"/>
                </a:lnTo>
                <a:lnTo>
                  <a:pt x="4763" y="2381"/>
                </a:lnTo>
                <a:lnTo>
                  <a:pt x="21432" y="0"/>
                </a:lnTo>
                <a:lnTo>
                  <a:pt x="59532" y="16668"/>
                </a:lnTo>
                <a:lnTo>
                  <a:pt x="159544" y="78581"/>
                </a:lnTo>
                <a:lnTo>
                  <a:pt x="288132" y="157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FF138FD1-29CF-43D8-96C1-0324E1B608E6}"/>
              </a:ext>
            </a:extLst>
          </p:cNvPr>
          <p:cNvSpPr/>
          <p:nvPr/>
        </p:nvSpPr>
        <p:spPr>
          <a:xfrm rot="16200000">
            <a:off x="6898485" y="2348707"/>
            <a:ext cx="314325" cy="1274762"/>
          </a:xfrm>
          <a:custGeom>
            <a:avLst/>
            <a:gdLst>
              <a:gd name="connsiteX0" fmla="*/ 171450 w 314325"/>
              <a:gd name="connsiteY0" fmla="*/ 509588 h 1273969"/>
              <a:gd name="connsiteX1" fmla="*/ 159543 w 314325"/>
              <a:gd name="connsiteY1" fmla="*/ 364331 h 1273969"/>
              <a:gd name="connsiteX2" fmla="*/ 154781 w 314325"/>
              <a:gd name="connsiteY2" fmla="*/ 290513 h 1273969"/>
              <a:gd name="connsiteX3" fmla="*/ 157162 w 314325"/>
              <a:gd name="connsiteY3" fmla="*/ 238125 h 1273969"/>
              <a:gd name="connsiteX4" fmla="*/ 164306 w 314325"/>
              <a:gd name="connsiteY4" fmla="*/ 200025 h 1273969"/>
              <a:gd name="connsiteX5" fmla="*/ 171450 w 314325"/>
              <a:gd name="connsiteY5" fmla="*/ 171450 h 1273969"/>
              <a:gd name="connsiteX6" fmla="*/ 185737 w 314325"/>
              <a:gd name="connsiteY6" fmla="*/ 135731 h 1273969"/>
              <a:gd name="connsiteX7" fmla="*/ 204787 w 314325"/>
              <a:gd name="connsiteY7" fmla="*/ 102394 h 1273969"/>
              <a:gd name="connsiteX8" fmla="*/ 226218 w 314325"/>
              <a:gd name="connsiteY8" fmla="*/ 71438 h 1273969"/>
              <a:gd name="connsiteX9" fmla="*/ 245268 w 314325"/>
              <a:gd name="connsiteY9" fmla="*/ 45244 h 1273969"/>
              <a:gd name="connsiteX10" fmla="*/ 261937 w 314325"/>
              <a:gd name="connsiteY10" fmla="*/ 21431 h 1273969"/>
              <a:gd name="connsiteX11" fmla="*/ 261937 w 314325"/>
              <a:gd name="connsiteY11" fmla="*/ 9525 h 1273969"/>
              <a:gd name="connsiteX12" fmla="*/ 252412 w 314325"/>
              <a:gd name="connsiteY12" fmla="*/ 0 h 1273969"/>
              <a:gd name="connsiteX13" fmla="*/ 219075 w 314325"/>
              <a:gd name="connsiteY13" fmla="*/ 9525 h 1273969"/>
              <a:gd name="connsiteX14" fmla="*/ 178593 w 314325"/>
              <a:gd name="connsiteY14" fmla="*/ 28575 h 1273969"/>
              <a:gd name="connsiteX15" fmla="*/ 123825 w 314325"/>
              <a:gd name="connsiteY15" fmla="*/ 54769 h 1273969"/>
              <a:gd name="connsiteX16" fmla="*/ 90487 w 314325"/>
              <a:gd name="connsiteY16" fmla="*/ 80963 h 1273969"/>
              <a:gd name="connsiteX17" fmla="*/ 59531 w 314325"/>
              <a:gd name="connsiteY17" fmla="*/ 114300 h 1273969"/>
              <a:gd name="connsiteX18" fmla="*/ 42862 w 314325"/>
              <a:gd name="connsiteY18" fmla="*/ 142875 h 1273969"/>
              <a:gd name="connsiteX19" fmla="*/ 21431 w 314325"/>
              <a:gd name="connsiteY19" fmla="*/ 185738 h 1273969"/>
              <a:gd name="connsiteX20" fmla="*/ 7143 w 314325"/>
              <a:gd name="connsiteY20" fmla="*/ 233363 h 1273969"/>
              <a:gd name="connsiteX21" fmla="*/ 0 w 314325"/>
              <a:gd name="connsiteY21" fmla="*/ 323850 h 1273969"/>
              <a:gd name="connsiteX22" fmla="*/ 4762 w 314325"/>
              <a:gd name="connsiteY22" fmla="*/ 478631 h 1273969"/>
              <a:gd name="connsiteX23" fmla="*/ 16668 w 314325"/>
              <a:gd name="connsiteY23" fmla="*/ 642938 h 1273969"/>
              <a:gd name="connsiteX24" fmla="*/ 35718 w 314325"/>
              <a:gd name="connsiteY24" fmla="*/ 828675 h 1273969"/>
              <a:gd name="connsiteX25" fmla="*/ 52387 w 314325"/>
              <a:gd name="connsiteY25" fmla="*/ 935831 h 1273969"/>
              <a:gd name="connsiteX26" fmla="*/ 78581 w 314325"/>
              <a:gd name="connsiteY26" fmla="*/ 1062038 h 1273969"/>
              <a:gd name="connsiteX27" fmla="*/ 97631 w 314325"/>
              <a:gd name="connsiteY27" fmla="*/ 1131094 h 1273969"/>
              <a:gd name="connsiteX28" fmla="*/ 123825 w 314325"/>
              <a:gd name="connsiteY28" fmla="*/ 1190625 h 1273969"/>
              <a:gd name="connsiteX29" fmla="*/ 135731 w 314325"/>
              <a:gd name="connsiteY29" fmla="*/ 1209675 h 1273969"/>
              <a:gd name="connsiteX30" fmla="*/ 150018 w 314325"/>
              <a:gd name="connsiteY30" fmla="*/ 1240631 h 1273969"/>
              <a:gd name="connsiteX31" fmla="*/ 164306 w 314325"/>
              <a:gd name="connsiteY31" fmla="*/ 1262063 h 1273969"/>
              <a:gd name="connsiteX32" fmla="*/ 178593 w 314325"/>
              <a:gd name="connsiteY32" fmla="*/ 1273969 h 1273969"/>
              <a:gd name="connsiteX33" fmla="*/ 192881 w 314325"/>
              <a:gd name="connsiteY33" fmla="*/ 1273969 h 1273969"/>
              <a:gd name="connsiteX34" fmla="*/ 209550 w 314325"/>
              <a:gd name="connsiteY34" fmla="*/ 1259681 h 1273969"/>
              <a:gd name="connsiteX35" fmla="*/ 235743 w 314325"/>
              <a:gd name="connsiteY35" fmla="*/ 1219200 h 1273969"/>
              <a:gd name="connsiteX36" fmla="*/ 254793 w 314325"/>
              <a:gd name="connsiteY36" fmla="*/ 1178719 h 1273969"/>
              <a:gd name="connsiteX37" fmla="*/ 271462 w 314325"/>
              <a:gd name="connsiteY37" fmla="*/ 1145381 h 1273969"/>
              <a:gd name="connsiteX38" fmla="*/ 292893 w 314325"/>
              <a:gd name="connsiteY38" fmla="*/ 1090613 h 1273969"/>
              <a:gd name="connsiteX39" fmla="*/ 309562 w 314325"/>
              <a:gd name="connsiteY39" fmla="*/ 1031081 h 1273969"/>
              <a:gd name="connsiteX40" fmla="*/ 314325 w 314325"/>
              <a:gd name="connsiteY40" fmla="*/ 992981 h 1273969"/>
              <a:gd name="connsiteX41" fmla="*/ 297656 w 314325"/>
              <a:gd name="connsiteY41" fmla="*/ 950119 h 1273969"/>
              <a:gd name="connsiteX42" fmla="*/ 254793 w 314325"/>
              <a:gd name="connsiteY42" fmla="*/ 864394 h 1273969"/>
              <a:gd name="connsiteX43" fmla="*/ 228600 w 314325"/>
              <a:gd name="connsiteY43" fmla="*/ 809625 h 1273969"/>
              <a:gd name="connsiteX44" fmla="*/ 214312 w 314325"/>
              <a:gd name="connsiteY44" fmla="*/ 771525 h 1273969"/>
              <a:gd name="connsiteX45" fmla="*/ 202406 w 314325"/>
              <a:gd name="connsiteY45" fmla="*/ 719138 h 1273969"/>
              <a:gd name="connsiteX46" fmla="*/ 185737 w 314325"/>
              <a:gd name="connsiteY46" fmla="*/ 626269 h 1273969"/>
              <a:gd name="connsiteX47" fmla="*/ 171450 w 314325"/>
              <a:gd name="connsiteY47" fmla="*/ 509588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4325" h="1273969">
                <a:moveTo>
                  <a:pt x="171450" y="509588"/>
                </a:moveTo>
                <a:lnTo>
                  <a:pt x="159543" y="364331"/>
                </a:lnTo>
                <a:lnTo>
                  <a:pt x="154781" y="290513"/>
                </a:lnTo>
                <a:lnTo>
                  <a:pt x="157162" y="238125"/>
                </a:lnTo>
                <a:lnTo>
                  <a:pt x="164306" y="200025"/>
                </a:lnTo>
                <a:lnTo>
                  <a:pt x="171450" y="171450"/>
                </a:lnTo>
                <a:lnTo>
                  <a:pt x="185737" y="135731"/>
                </a:lnTo>
                <a:lnTo>
                  <a:pt x="204787" y="102394"/>
                </a:lnTo>
                <a:lnTo>
                  <a:pt x="226218" y="71438"/>
                </a:lnTo>
                <a:lnTo>
                  <a:pt x="245268" y="45244"/>
                </a:lnTo>
                <a:lnTo>
                  <a:pt x="261937" y="21431"/>
                </a:lnTo>
                <a:lnTo>
                  <a:pt x="261937" y="9525"/>
                </a:lnTo>
                <a:lnTo>
                  <a:pt x="252412" y="0"/>
                </a:lnTo>
                <a:lnTo>
                  <a:pt x="219075" y="9525"/>
                </a:lnTo>
                <a:lnTo>
                  <a:pt x="178593" y="28575"/>
                </a:lnTo>
                <a:lnTo>
                  <a:pt x="123825" y="54769"/>
                </a:lnTo>
                <a:lnTo>
                  <a:pt x="90487" y="80963"/>
                </a:lnTo>
                <a:lnTo>
                  <a:pt x="59531" y="114300"/>
                </a:lnTo>
                <a:lnTo>
                  <a:pt x="42862" y="142875"/>
                </a:lnTo>
                <a:lnTo>
                  <a:pt x="21431" y="185738"/>
                </a:lnTo>
                <a:lnTo>
                  <a:pt x="7143" y="233363"/>
                </a:lnTo>
                <a:lnTo>
                  <a:pt x="0" y="323850"/>
                </a:lnTo>
                <a:lnTo>
                  <a:pt x="4762" y="478631"/>
                </a:lnTo>
                <a:lnTo>
                  <a:pt x="16668" y="642938"/>
                </a:lnTo>
                <a:lnTo>
                  <a:pt x="35718" y="828675"/>
                </a:lnTo>
                <a:lnTo>
                  <a:pt x="52387" y="935831"/>
                </a:lnTo>
                <a:lnTo>
                  <a:pt x="78581" y="1062038"/>
                </a:lnTo>
                <a:lnTo>
                  <a:pt x="97631" y="1131094"/>
                </a:lnTo>
                <a:lnTo>
                  <a:pt x="123825" y="1190625"/>
                </a:lnTo>
                <a:lnTo>
                  <a:pt x="135731" y="1209675"/>
                </a:lnTo>
                <a:lnTo>
                  <a:pt x="150018" y="1240631"/>
                </a:lnTo>
                <a:lnTo>
                  <a:pt x="164306" y="1262063"/>
                </a:lnTo>
                <a:lnTo>
                  <a:pt x="178593" y="1273969"/>
                </a:lnTo>
                <a:lnTo>
                  <a:pt x="192881" y="1273969"/>
                </a:lnTo>
                <a:lnTo>
                  <a:pt x="209550" y="1259681"/>
                </a:lnTo>
                <a:lnTo>
                  <a:pt x="235743" y="1219200"/>
                </a:lnTo>
                <a:lnTo>
                  <a:pt x="254793" y="1178719"/>
                </a:lnTo>
                <a:lnTo>
                  <a:pt x="271462" y="1145381"/>
                </a:lnTo>
                <a:lnTo>
                  <a:pt x="292893" y="1090613"/>
                </a:lnTo>
                <a:lnTo>
                  <a:pt x="309562" y="1031081"/>
                </a:lnTo>
                <a:lnTo>
                  <a:pt x="314325" y="992981"/>
                </a:lnTo>
                <a:lnTo>
                  <a:pt x="297656" y="950119"/>
                </a:lnTo>
                <a:lnTo>
                  <a:pt x="254793" y="864394"/>
                </a:lnTo>
                <a:lnTo>
                  <a:pt x="228600" y="809625"/>
                </a:lnTo>
                <a:lnTo>
                  <a:pt x="214312" y="771525"/>
                </a:lnTo>
                <a:lnTo>
                  <a:pt x="202406" y="719138"/>
                </a:lnTo>
                <a:lnTo>
                  <a:pt x="185737" y="626269"/>
                </a:lnTo>
                <a:lnTo>
                  <a:pt x="171450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2D0F09E-9BEA-4BF0-A8EB-CA29DA55E1FD}"/>
              </a:ext>
            </a:extLst>
          </p:cNvPr>
          <p:cNvSpPr/>
          <p:nvPr/>
        </p:nvSpPr>
        <p:spPr>
          <a:xfrm rot="16200000">
            <a:off x="5989640" y="4108451"/>
            <a:ext cx="1114425" cy="381000"/>
          </a:xfrm>
          <a:custGeom>
            <a:avLst/>
            <a:gdLst>
              <a:gd name="connsiteX0" fmla="*/ 778669 w 1114425"/>
              <a:gd name="connsiteY0" fmla="*/ 357187 h 381000"/>
              <a:gd name="connsiteX1" fmla="*/ 619125 w 1114425"/>
              <a:gd name="connsiteY1" fmla="*/ 357187 h 381000"/>
              <a:gd name="connsiteX2" fmla="*/ 450056 w 1114425"/>
              <a:gd name="connsiteY2" fmla="*/ 359568 h 381000"/>
              <a:gd name="connsiteX3" fmla="*/ 342900 w 1114425"/>
              <a:gd name="connsiteY3" fmla="*/ 359568 h 381000"/>
              <a:gd name="connsiteX4" fmla="*/ 230981 w 1114425"/>
              <a:gd name="connsiteY4" fmla="*/ 381000 h 381000"/>
              <a:gd name="connsiteX5" fmla="*/ 159544 w 1114425"/>
              <a:gd name="connsiteY5" fmla="*/ 376237 h 381000"/>
              <a:gd name="connsiteX6" fmla="*/ 102394 w 1114425"/>
              <a:gd name="connsiteY6" fmla="*/ 366712 h 381000"/>
              <a:gd name="connsiteX7" fmla="*/ 52387 w 1114425"/>
              <a:gd name="connsiteY7" fmla="*/ 354806 h 381000"/>
              <a:gd name="connsiteX8" fmla="*/ 19050 w 1114425"/>
              <a:gd name="connsiteY8" fmla="*/ 340518 h 381000"/>
              <a:gd name="connsiteX9" fmla="*/ 4762 w 1114425"/>
              <a:gd name="connsiteY9" fmla="*/ 326231 h 381000"/>
              <a:gd name="connsiteX10" fmla="*/ 0 w 1114425"/>
              <a:gd name="connsiteY10" fmla="*/ 311943 h 381000"/>
              <a:gd name="connsiteX11" fmla="*/ 2381 w 1114425"/>
              <a:gd name="connsiteY11" fmla="*/ 297656 h 381000"/>
              <a:gd name="connsiteX12" fmla="*/ 14287 w 1114425"/>
              <a:gd name="connsiteY12" fmla="*/ 278606 h 381000"/>
              <a:gd name="connsiteX13" fmla="*/ 42862 w 1114425"/>
              <a:gd name="connsiteY13" fmla="*/ 252412 h 381000"/>
              <a:gd name="connsiteX14" fmla="*/ 80962 w 1114425"/>
              <a:gd name="connsiteY14" fmla="*/ 226218 h 381000"/>
              <a:gd name="connsiteX15" fmla="*/ 128587 w 1114425"/>
              <a:gd name="connsiteY15" fmla="*/ 197643 h 381000"/>
              <a:gd name="connsiteX16" fmla="*/ 169069 w 1114425"/>
              <a:gd name="connsiteY16" fmla="*/ 180975 h 381000"/>
              <a:gd name="connsiteX17" fmla="*/ 221456 w 1114425"/>
              <a:gd name="connsiteY17" fmla="*/ 169068 h 381000"/>
              <a:gd name="connsiteX18" fmla="*/ 271462 w 1114425"/>
              <a:gd name="connsiteY18" fmla="*/ 164306 h 381000"/>
              <a:gd name="connsiteX19" fmla="*/ 307181 w 1114425"/>
              <a:gd name="connsiteY19" fmla="*/ 166687 h 381000"/>
              <a:gd name="connsiteX20" fmla="*/ 369094 w 1114425"/>
              <a:gd name="connsiteY20" fmla="*/ 171450 h 381000"/>
              <a:gd name="connsiteX21" fmla="*/ 404812 w 1114425"/>
              <a:gd name="connsiteY21" fmla="*/ 178593 h 381000"/>
              <a:gd name="connsiteX22" fmla="*/ 535781 w 1114425"/>
              <a:gd name="connsiteY22" fmla="*/ 171450 h 381000"/>
              <a:gd name="connsiteX23" fmla="*/ 752475 w 1114425"/>
              <a:gd name="connsiteY23" fmla="*/ 150018 h 381000"/>
              <a:gd name="connsiteX24" fmla="*/ 866775 w 1114425"/>
              <a:gd name="connsiteY24" fmla="*/ 138112 h 381000"/>
              <a:gd name="connsiteX25" fmla="*/ 912019 w 1114425"/>
              <a:gd name="connsiteY25" fmla="*/ 128587 h 381000"/>
              <a:gd name="connsiteX26" fmla="*/ 952500 w 1114425"/>
              <a:gd name="connsiteY26" fmla="*/ 114300 h 381000"/>
              <a:gd name="connsiteX27" fmla="*/ 990600 w 1114425"/>
              <a:gd name="connsiteY27" fmla="*/ 92868 h 381000"/>
              <a:gd name="connsiteX28" fmla="*/ 1019175 w 1114425"/>
              <a:gd name="connsiteY28" fmla="*/ 73818 h 381000"/>
              <a:gd name="connsiteX29" fmla="*/ 1052512 w 1114425"/>
              <a:gd name="connsiteY29" fmla="*/ 42862 h 381000"/>
              <a:gd name="connsiteX30" fmla="*/ 1071562 w 1114425"/>
              <a:gd name="connsiteY30" fmla="*/ 21431 h 381000"/>
              <a:gd name="connsiteX31" fmla="*/ 1088231 w 1114425"/>
              <a:gd name="connsiteY31" fmla="*/ 4762 h 381000"/>
              <a:gd name="connsiteX32" fmla="*/ 1107281 w 1114425"/>
              <a:gd name="connsiteY32" fmla="*/ 0 h 381000"/>
              <a:gd name="connsiteX33" fmla="*/ 1112044 w 1114425"/>
              <a:gd name="connsiteY33" fmla="*/ 4762 h 381000"/>
              <a:gd name="connsiteX34" fmla="*/ 1114425 w 1114425"/>
              <a:gd name="connsiteY34" fmla="*/ 26193 h 381000"/>
              <a:gd name="connsiteX35" fmla="*/ 1114425 w 1114425"/>
              <a:gd name="connsiteY35" fmla="*/ 54768 h 381000"/>
              <a:gd name="connsiteX36" fmla="*/ 1092994 w 1114425"/>
              <a:gd name="connsiteY36" fmla="*/ 119062 h 381000"/>
              <a:gd name="connsiteX37" fmla="*/ 1071562 w 1114425"/>
              <a:gd name="connsiteY37" fmla="*/ 195262 h 381000"/>
              <a:gd name="connsiteX38" fmla="*/ 1050131 w 1114425"/>
              <a:gd name="connsiteY38" fmla="*/ 285750 h 381000"/>
              <a:gd name="connsiteX39" fmla="*/ 869156 w 1114425"/>
              <a:gd name="connsiteY39" fmla="*/ 359568 h 381000"/>
              <a:gd name="connsiteX40" fmla="*/ 778669 w 1114425"/>
              <a:gd name="connsiteY40" fmla="*/ 35718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4425" h="381000">
                <a:moveTo>
                  <a:pt x="778669" y="357187"/>
                </a:moveTo>
                <a:lnTo>
                  <a:pt x="619125" y="357187"/>
                </a:lnTo>
                <a:lnTo>
                  <a:pt x="450056" y="359568"/>
                </a:lnTo>
                <a:lnTo>
                  <a:pt x="342900" y="359568"/>
                </a:lnTo>
                <a:lnTo>
                  <a:pt x="230981" y="381000"/>
                </a:lnTo>
                <a:lnTo>
                  <a:pt x="159544" y="376237"/>
                </a:lnTo>
                <a:lnTo>
                  <a:pt x="102394" y="366712"/>
                </a:lnTo>
                <a:lnTo>
                  <a:pt x="52387" y="354806"/>
                </a:lnTo>
                <a:lnTo>
                  <a:pt x="19050" y="340518"/>
                </a:lnTo>
                <a:lnTo>
                  <a:pt x="4762" y="326231"/>
                </a:lnTo>
                <a:lnTo>
                  <a:pt x="0" y="311943"/>
                </a:lnTo>
                <a:lnTo>
                  <a:pt x="2381" y="297656"/>
                </a:lnTo>
                <a:lnTo>
                  <a:pt x="14287" y="278606"/>
                </a:lnTo>
                <a:lnTo>
                  <a:pt x="42862" y="252412"/>
                </a:lnTo>
                <a:lnTo>
                  <a:pt x="80962" y="226218"/>
                </a:lnTo>
                <a:lnTo>
                  <a:pt x="128587" y="197643"/>
                </a:lnTo>
                <a:lnTo>
                  <a:pt x="169069" y="180975"/>
                </a:lnTo>
                <a:lnTo>
                  <a:pt x="221456" y="169068"/>
                </a:lnTo>
                <a:lnTo>
                  <a:pt x="271462" y="164306"/>
                </a:lnTo>
                <a:lnTo>
                  <a:pt x="307181" y="166687"/>
                </a:lnTo>
                <a:lnTo>
                  <a:pt x="369094" y="171450"/>
                </a:lnTo>
                <a:lnTo>
                  <a:pt x="404812" y="178593"/>
                </a:lnTo>
                <a:lnTo>
                  <a:pt x="535781" y="171450"/>
                </a:lnTo>
                <a:lnTo>
                  <a:pt x="752475" y="150018"/>
                </a:lnTo>
                <a:lnTo>
                  <a:pt x="866775" y="138112"/>
                </a:lnTo>
                <a:lnTo>
                  <a:pt x="912019" y="128587"/>
                </a:lnTo>
                <a:lnTo>
                  <a:pt x="952500" y="114300"/>
                </a:lnTo>
                <a:lnTo>
                  <a:pt x="990600" y="92868"/>
                </a:lnTo>
                <a:lnTo>
                  <a:pt x="1019175" y="73818"/>
                </a:lnTo>
                <a:lnTo>
                  <a:pt x="1052512" y="42862"/>
                </a:lnTo>
                <a:lnTo>
                  <a:pt x="1071562" y="21431"/>
                </a:lnTo>
                <a:lnTo>
                  <a:pt x="1088231" y="4762"/>
                </a:lnTo>
                <a:lnTo>
                  <a:pt x="1107281" y="0"/>
                </a:lnTo>
                <a:lnTo>
                  <a:pt x="1112044" y="4762"/>
                </a:lnTo>
                <a:lnTo>
                  <a:pt x="1114425" y="26193"/>
                </a:lnTo>
                <a:lnTo>
                  <a:pt x="1114425" y="54768"/>
                </a:lnTo>
                <a:lnTo>
                  <a:pt x="1092994" y="119062"/>
                </a:lnTo>
                <a:lnTo>
                  <a:pt x="1071562" y="195262"/>
                </a:lnTo>
                <a:lnTo>
                  <a:pt x="1050131" y="285750"/>
                </a:lnTo>
                <a:lnTo>
                  <a:pt x="869156" y="359568"/>
                </a:lnTo>
                <a:lnTo>
                  <a:pt x="778669" y="357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2D12A12-6623-4127-91FD-E674405F6777}"/>
              </a:ext>
            </a:extLst>
          </p:cNvPr>
          <p:cNvSpPr/>
          <p:nvPr/>
        </p:nvSpPr>
        <p:spPr>
          <a:xfrm>
            <a:off x="4903792" y="1973263"/>
            <a:ext cx="782637" cy="698500"/>
          </a:xfrm>
          <a:custGeom>
            <a:avLst/>
            <a:gdLst>
              <a:gd name="connsiteX0" fmla="*/ 295275 w 783431"/>
              <a:gd name="connsiteY0" fmla="*/ 314325 h 697707"/>
              <a:gd name="connsiteX1" fmla="*/ 211931 w 783431"/>
              <a:gd name="connsiteY1" fmla="*/ 228600 h 697707"/>
              <a:gd name="connsiteX2" fmla="*/ 130969 w 783431"/>
              <a:gd name="connsiteY2" fmla="*/ 150019 h 697707"/>
              <a:gd name="connsiteX3" fmla="*/ 0 w 783431"/>
              <a:gd name="connsiteY3" fmla="*/ 26194 h 697707"/>
              <a:gd name="connsiteX4" fmla="*/ 33337 w 783431"/>
              <a:gd name="connsiteY4" fmla="*/ 0 h 697707"/>
              <a:gd name="connsiteX5" fmla="*/ 159544 w 783431"/>
              <a:gd name="connsiteY5" fmla="*/ 59532 h 697707"/>
              <a:gd name="connsiteX6" fmla="*/ 330994 w 783431"/>
              <a:gd name="connsiteY6" fmla="*/ 138113 h 697707"/>
              <a:gd name="connsiteX7" fmla="*/ 492919 w 783431"/>
              <a:gd name="connsiteY7" fmla="*/ 216694 h 697707"/>
              <a:gd name="connsiteX8" fmla="*/ 597694 w 783431"/>
              <a:gd name="connsiteY8" fmla="*/ 266700 h 697707"/>
              <a:gd name="connsiteX9" fmla="*/ 621506 w 783431"/>
              <a:gd name="connsiteY9" fmla="*/ 288132 h 697707"/>
              <a:gd name="connsiteX10" fmla="*/ 671512 w 783431"/>
              <a:gd name="connsiteY10" fmla="*/ 345282 h 697707"/>
              <a:gd name="connsiteX11" fmla="*/ 714375 w 783431"/>
              <a:gd name="connsiteY11" fmla="*/ 400050 h 697707"/>
              <a:gd name="connsiteX12" fmla="*/ 747712 w 783431"/>
              <a:gd name="connsiteY12" fmla="*/ 452438 h 697707"/>
              <a:gd name="connsiteX13" fmla="*/ 764381 w 783431"/>
              <a:gd name="connsiteY13" fmla="*/ 485775 h 697707"/>
              <a:gd name="connsiteX14" fmla="*/ 781050 w 783431"/>
              <a:gd name="connsiteY14" fmla="*/ 540544 h 697707"/>
              <a:gd name="connsiteX15" fmla="*/ 783431 w 783431"/>
              <a:gd name="connsiteY15" fmla="*/ 573882 h 697707"/>
              <a:gd name="connsiteX16" fmla="*/ 781050 w 783431"/>
              <a:gd name="connsiteY16" fmla="*/ 616744 h 697707"/>
              <a:gd name="connsiteX17" fmla="*/ 769144 w 783431"/>
              <a:gd name="connsiteY17" fmla="*/ 661988 h 697707"/>
              <a:gd name="connsiteX18" fmla="*/ 747712 w 783431"/>
              <a:gd name="connsiteY18" fmla="*/ 685800 h 697707"/>
              <a:gd name="connsiteX19" fmla="*/ 726281 w 783431"/>
              <a:gd name="connsiteY19" fmla="*/ 692944 h 697707"/>
              <a:gd name="connsiteX20" fmla="*/ 707231 w 783431"/>
              <a:gd name="connsiteY20" fmla="*/ 697707 h 697707"/>
              <a:gd name="connsiteX21" fmla="*/ 681037 w 783431"/>
              <a:gd name="connsiteY21" fmla="*/ 692944 h 697707"/>
              <a:gd name="connsiteX22" fmla="*/ 650081 w 783431"/>
              <a:gd name="connsiteY22" fmla="*/ 681038 h 697707"/>
              <a:gd name="connsiteX23" fmla="*/ 614362 w 783431"/>
              <a:gd name="connsiteY23" fmla="*/ 659607 h 697707"/>
              <a:gd name="connsiteX24" fmla="*/ 576262 w 783431"/>
              <a:gd name="connsiteY24" fmla="*/ 626269 h 697707"/>
              <a:gd name="connsiteX25" fmla="*/ 516731 w 783431"/>
              <a:gd name="connsiteY25" fmla="*/ 557213 h 697707"/>
              <a:gd name="connsiteX26" fmla="*/ 423862 w 783431"/>
              <a:gd name="connsiteY26" fmla="*/ 450057 h 697707"/>
              <a:gd name="connsiteX27" fmla="*/ 295275 w 783431"/>
              <a:gd name="connsiteY27" fmla="*/ 314325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3431" h="697707">
                <a:moveTo>
                  <a:pt x="295275" y="314325"/>
                </a:moveTo>
                <a:lnTo>
                  <a:pt x="211931" y="228600"/>
                </a:lnTo>
                <a:lnTo>
                  <a:pt x="130969" y="150019"/>
                </a:lnTo>
                <a:lnTo>
                  <a:pt x="0" y="26194"/>
                </a:lnTo>
                <a:lnTo>
                  <a:pt x="33337" y="0"/>
                </a:lnTo>
                <a:lnTo>
                  <a:pt x="159544" y="59532"/>
                </a:lnTo>
                <a:lnTo>
                  <a:pt x="330994" y="138113"/>
                </a:lnTo>
                <a:lnTo>
                  <a:pt x="492919" y="216694"/>
                </a:lnTo>
                <a:lnTo>
                  <a:pt x="597694" y="266700"/>
                </a:lnTo>
                <a:lnTo>
                  <a:pt x="621506" y="288132"/>
                </a:lnTo>
                <a:lnTo>
                  <a:pt x="671512" y="345282"/>
                </a:lnTo>
                <a:lnTo>
                  <a:pt x="714375" y="400050"/>
                </a:lnTo>
                <a:lnTo>
                  <a:pt x="747712" y="452438"/>
                </a:lnTo>
                <a:lnTo>
                  <a:pt x="764381" y="485775"/>
                </a:lnTo>
                <a:lnTo>
                  <a:pt x="781050" y="540544"/>
                </a:lnTo>
                <a:lnTo>
                  <a:pt x="783431" y="573882"/>
                </a:lnTo>
                <a:lnTo>
                  <a:pt x="781050" y="616744"/>
                </a:lnTo>
                <a:lnTo>
                  <a:pt x="769144" y="661988"/>
                </a:lnTo>
                <a:lnTo>
                  <a:pt x="747712" y="685800"/>
                </a:lnTo>
                <a:lnTo>
                  <a:pt x="726281" y="692944"/>
                </a:lnTo>
                <a:lnTo>
                  <a:pt x="707231" y="697707"/>
                </a:lnTo>
                <a:lnTo>
                  <a:pt x="681037" y="692944"/>
                </a:lnTo>
                <a:lnTo>
                  <a:pt x="650081" y="681038"/>
                </a:lnTo>
                <a:lnTo>
                  <a:pt x="614362" y="659607"/>
                </a:lnTo>
                <a:lnTo>
                  <a:pt x="576262" y="626269"/>
                </a:lnTo>
                <a:lnTo>
                  <a:pt x="516731" y="557213"/>
                </a:lnTo>
                <a:lnTo>
                  <a:pt x="423862" y="450057"/>
                </a:lnTo>
                <a:lnTo>
                  <a:pt x="295275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07F7C95-D2E9-45AE-9E50-CFCFDA9D3EEC}"/>
              </a:ext>
            </a:extLst>
          </p:cNvPr>
          <p:cNvSpPr/>
          <p:nvPr/>
        </p:nvSpPr>
        <p:spPr>
          <a:xfrm>
            <a:off x="4303716" y="2962275"/>
            <a:ext cx="1135062" cy="344488"/>
          </a:xfrm>
          <a:custGeom>
            <a:avLst/>
            <a:gdLst>
              <a:gd name="connsiteX0" fmla="*/ 514350 w 1135856"/>
              <a:gd name="connsiteY0" fmla="*/ 157163 h 345281"/>
              <a:gd name="connsiteX1" fmla="*/ 428625 w 1135856"/>
              <a:gd name="connsiteY1" fmla="*/ 173831 h 345281"/>
              <a:gd name="connsiteX2" fmla="*/ 371475 w 1135856"/>
              <a:gd name="connsiteY2" fmla="*/ 183356 h 345281"/>
              <a:gd name="connsiteX3" fmla="*/ 326231 w 1135856"/>
              <a:gd name="connsiteY3" fmla="*/ 185738 h 345281"/>
              <a:gd name="connsiteX4" fmla="*/ 257175 w 1135856"/>
              <a:gd name="connsiteY4" fmla="*/ 183356 h 345281"/>
              <a:gd name="connsiteX5" fmla="*/ 190500 w 1135856"/>
              <a:gd name="connsiteY5" fmla="*/ 173831 h 345281"/>
              <a:gd name="connsiteX6" fmla="*/ 138112 w 1135856"/>
              <a:gd name="connsiteY6" fmla="*/ 164306 h 345281"/>
              <a:gd name="connsiteX7" fmla="*/ 71437 w 1135856"/>
              <a:gd name="connsiteY7" fmla="*/ 154781 h 345281"/>
              <a:gd name="connsiteX8" fmla="*/ 9525 w 1135856"/>
              <a:gd name="connsiteY8" fmla="*/ 152400 h 345281"/>
              <a:gd name="connsiteX9" fmla="*/ 0 w 1135856"/>
              <a:gd name="connsiteY9" fmla="*/ 161925 h 345281"/>
              <a:gd name="connsiteX10" fmla="*/ 7144 w 1135856"/>
              <a:gd name="connsiteY10" fmla="*/ 192881 h 345281"/>
              <a:gd name="connsiteX11" fmla="*/ 26194 w 1135856"/>
              <a:gd name="connsiteY11" fmla="*/ 228600 h 345281"/>
              <a:gd name="connsiteX12" fmla="*/ 61912 w 1135856"/>
              <a:gd name="connsiteY12" fmla="*/ 269081 h 345281"/>
              <a:gd name="connsiteX13" fmla="*/ 109537 w 1135856"/>
              <a:gd name="connsiteY13" fmla="*/ 307181 h 345281"/>
              <a:gd name="connsiteX14" fmla="*/ 150019 w 1135856"/>
              <a:gd name="connsiteY14" fmla="*/ 330994 h 345281"/>
              <a:gd name="connsiteX15" fmla="*/ 183356 w 1135856"/>
              <a:gd name="connsiteY15" fmla="*/ 340519 h 345281"/>
              <a:gd name="connsiteX16" fmla="*/ 252412 w 1135856"/>
              <a:gd name="connsiteY16" fmla="*/ 345281 h 345281"/>
              <a:gd name="connsiteX17" fmla="*/ 335756 w 1135856"/>
              <a:gd name="connsiteY17" fmla="*/ 345281 h 345281"/>
              <a:gd name="connsiteX18" fmla="*/ 409575 w 1135856"/>
              <a:gd name="connsiteY18" fmla="*/ 330994 h 345281"/>
              <a:gd name="connsiteX19" fmla="*/ 561975 w 1135856"/>
              <a:gd name="connsiteY19" fmla="*/ 307181 h 345281"/>
              <a:gd name="connsiteX20" fmla="*/ 700087 w 1135856"/>
              <a:gd name="connsiteY20" fmla="*/ 271463 h 345281"/>
              <a:gd name="connsiteX21" fmla="*/ 847725 w 1135856"/>
              <a:gd name="connsiteY21" fmla="*/ 235744 h 345281"/>
              <a:gd name="connsiteX22" fmla="*/ 923925 w 1135856"/>
              <a:gd name="connsiteY22" fmla="*/ 216694 h 345281"/>
              <a:gd name="connsiteX23" fmla="*/ 981075 w 1135856"/>
              <a:gd name="connsiteY23" fmla="*/ 204788 h 345281"/>
              <a:gd name="connsiteX24" fmla="*/ 1021556 w 1135856"/>
              <a:gd name="connsiteY24" fmla="*/ 195263 h 345281"/>
              <a:gd name="connsiteX25" fmla="*/ 1069181 w 1135856"/>
              <a:gd name="connsiteY25" fmla="*/ 173831 h 345281"/>
              <a:gd name="connsiteX26" fmla="*/ 1104900 w 1135856"/>
              <a:gd name="connsiteY26" fmla="*/ 152400 h 345281"/>
              <a:gd name="connsiteX27" fmla="*/ 1135856 w 1135856"/>
              <a:gd name="connsiteY27" fmla="*/ 119063 h 345281"/>
              <a:gd name="connsiteX28" fmla="*/ 1135856 w 1135856"/>
              <a:gd name="connsiteY28" fmla="*/ 100013 h 345281"/>
              <a:gd name="connsiteX29" fmla="*/ 1109662 w 1135856"/>
              <a:gd name="connsiteY29" fmla="*/ 61913 h 345281"/>
              <a:gd name="connsiteX30" fmla="*/ 1076325 w 1135856"/>
              <a:gd name="connsiteY30" fmla="*/ 30956 h 345281"/>
              <a:gd name="connsiteX31" fmla="*/ 1042987 w 1135856"/>
              <a:gd name="connsiteY31" fmla="*/ 11906 h 345281"/>
              <a:gd name="connsiteX32" fmla="*/ 1016794 w 1135856"/>
              <a:gd name="connsiteY32" fmla="*/ 0 h 345281"/>
              <a:gd name="connsiteX33" fmla="*/ 969169 w 1135856"/>
              <a:gd name="connsiteY33" fmla="*/ 2381 h 345281"/>
              <a:gd name="connsiteX34" fmla="*/ 916781 w 1135856"/>
              <a:gd name="connsiteY34" fmla="*/ 14288 h 345281"/>
              <a:gd name="connsiteX35" fmla="*/ 816769 w 1135856"/>
              <a:gd name="connsiteY35" fmla="*/ 59531 h 345281"/>
              <a:gd name="connsiteX36" fmla="*/ 726281 w 1135856"/>
              <a:gd name="connsiteY36" fmla="*/ 92869 h 345281"/>
              <a:gd name="connsiteX37" fmla="*/ 585787 w 1135856"/>
              <a:gd name="connsiteY37" fmla="*/ 138113 h 345281"/>
              <a:gd name="connsiteX38" fmla="*/ 514350 w 1135856"/>
              <a:gd name="connsiteY38" fmla="*/ 15716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35856" h="345281">
                <a:moveTo>
                  <a:pt x="514350" y="157163"/>
                </a:moveTo>
                <a:lnTo>
                  <a:pt x="428625" y="173831"/>
                </a:lnTo>
                <a:lnTo>
                  <a:pt x="371475" y="183356"/>
                </a:lnTo>
                <a:lnTo>
                  <a:pt x="326231" y="185738"/>
                </a:lnTo>
                <a:lnTo>
                  <a:pt x="257175" y="183356"/>
                </a:lnTo>
                <a:lnTo>
                  <a:pt x="190500" y="173831"/>
                </a:lnTo>
                <a:lnTo>
                  <a:pt x="138112" y="164306"/>
                </a:lnTo>
                <a:lnTo>
                  <a:pt x="71437" y="154781"/>
                </a:lnTo>
                <a:lnTo>
                  <a:pt x="9525" y="152400"/>
                </a:lnTo>
                <a:lnTo>
                  <a:pt x="0" y="161925"/>
                </a:lnTo>
                <a:lnTo>
                  <a:pt x="7144" y="192881"/>
                </a:lnTo>
                <a:lnTo>
                  <a:pt x="26194" y="228600"/>
                </a:lnTo>
                <a:lnTo>
                  <a:pt x="61912" y="269081"/>
                </a:lnTo>
                <a:lnTo>
                  <a:pt x="109537" y="307181"/>
                </a:lnTo>
                <a:lnTo>
                  <a:pt x="150019" y="330994"/>
                </a:lnTo>
                <a:lnTo>
                  <a:pt x="183356" y="340519"/>
                </a:lnTo>
                <a:lnTo>
                  <a:pt x="252412" y="345281"/>
                </a:lnTo>
                <a:lnTo>
                  <a:pt x="335756" y="345281"/>
                </a:lnTo>
                <a:lnTo>
                  <a:pt x="409575" y="330994"/>
                </a:lnTo>
                <a:lnTo>
                  <a:pt x="561975" y="307181"/>
                </a:lnTo>
                <a:lnTo>
                  <a:pt x="700087" y="271463"/>
                </a:lnTo>
                <a:lnTo>
                  <a:pt x="847725" y="235744"/>
                </a:lnTo>
                <a:lnTo>
                  <a:pt x="923925" y="216694"/>
                </a:lnTo>
                <a:lnTo>
                  <a:pt x="981075" y="204788"/>
                </a:lnTo>
                <a:lnTo>
                  <a:pt x="1021556" y="195263"/>
                </a:lnTo>
                <a:lnTo>
                  <a:pt x="1069181" y="173831"/>
                </a:lnTo>
                <a:lnTo>
                  <a:pt x="1104900" y="152400"/>
                </a:lnTo>
                <a:lnTo>
                  <a:pt x="1135856" y="119063"/>
                </a:lnTo>
                <a:lnTo>
                  <a:pt x="1135856" y="100013"/>
                </a:lnTo>
                <a:lnTo>
                  <a:pt x="1109662" y="61913"/>
                </a:lnTo>
                <a:lnTo>
                  <a:pt x="1076325" y="30956"/>
                </a:lnTo>
                <a:lnTo>
                  <a:pt x="1042987" y="11906"/>
                </a:lnTo>
                <a:lnTo>
                  <a:pt x="1016794" y="0"/>
                </a:lnTo>
                <a:lnTo>
                  <a:pt x="969169" y="2381"/>
                </a:lnTo>
                <a:lnTo>
                  <a:pt x="916781" y="14288"/>
                </a:lnTo>
                <a:lnTo>
                  <a:pt x="816769" y="59531"/>
                </a:lnTo>
                <a:lnTo>
                  <a:pt x="726281" y="92869"/>
                </a:lnTo>
                <a:lnTo>
                  <a:pt x="585787" y="138113"/>
                </a:lnTo>
                <a:lnTo>
                  <a:pt x="514350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D73FEE3-03E3-40E9-90B6-EEDA21FF587B}"/>
              </a:ext>
            </a:extLst>
          </p:cNvPr>
          <p:cNvSpPr/>
          <p:nvPr/>
        </p:nvSpPr>
        <p:spPr>
          <a:xfrm>
            <a:off x="3846517" y="3608388"/>
            <a:ext cx="1919287" cy="476250"/>
          </a:xfrm>
          <a:custGeom>
            <a:avLst/>
            <a:gdLst>
              <a:gd name="connsiteX0" fmla="*/ 631031 w 1919287"/>
              <a:gd name="connsiteY0" fmla="*/ 238125 h 476250"/>
              <a:gd name="connsiteX1" fmla="*/ 538162 w 1919287"/>
              <a:gd name="connsiteY1" fmla="*/ 259556 h 476250"/>
              <a:gd name="connsiteX2" fmla="*/ 478631 w 1919287"/>
              <a:gd name="connsiteY2" fmla="*/ 271462 h 476250"/>
              <a:gd name="connsiteX3" fmla="*/ 411956 w 1919287"/>
              <a:gd name="connsiteY3" fmla="*/ 283369 h 476250"/>
              <a:gd name="connsiteX4" fmla="*/ 347662 w 1919287"/>
              <a:gd name="connsiteY4" fmla="*/ 290512 h 476250"/>
              <a:gd name="connsiteX5" fmla="*/ 295275 w 1919287"/>
              <a:gd name="connsiteY5" fmla="*/ 285750 h 476250"/>
              <a:gd name="connsiteX6" fmla="*/ 240506 w 1919287"/>
              <a:gd name="connsiteY6" fmla="*/ 276225 h 476250"/>
              <a:gd name="connsiteX7" fmla="*/ 185737 w 1919287"/>
              <a:gd name="connsiteY7" fmla="*/ 259556 h 476250"/>
              <a:gd name="connsiteX8" fmla="*/ 142875 w 1919287"/>
              <a:gd name="connsiteY8" fmla="*/ 242887 h 476250"/>
              <a:gd name="connsiteX9" fmla="*/ 88106 w 1919287"/>
              <a:gd name="connsiteY9" fmla="*/ 216694 h 476250"/>
              <a:gd name="connsiteX10" fmla="*/ 59531 w 1919287"/>
              <a:gd name="connsiteY10" fmla="*/ 202406 h 476250"/>
              <a:gd name="connsiteX11" fmla="*/ 33337 w 1919287"/>
              <a:gd name="connsiteY11" fmla="*/ 185737 h 476250"/>
              <a:gd name="connsiteX12" fmla="*/ 11906 w 1919287"/>
              <a:gd name="connsiteY12" fmla="*/ 178594 h 476250"/>
              <a:gd name="connsiteX13" fmla="*/ 0 w 1919287"/>
              <a:gd name="connsiteY13" fmla="*/ 185737 h 476250"/>
              <a:gd name="connsiteX14" fmla="*/ 9525 w 1919287"/>
              <a:gd name="connsiteY14" fmla="*/ 216694 h 476250"/>
              <a:gd name="connsiteX15" fmla="*/ 26194 w 1919287"/>
              <a:gd name="connsiteY15" fmla="*/ 254794 h 476250"/>
              <a:gd name="connsiteX16" fmla="*/ 47625 w 1919287"/>
              <a:gd name="connsiteY16" fmla="*/ 285750 h 476250"/>
              <a:gd name="connsiteX17" fmla="*/ 100012 w 1919287"/>
              <a:gd name="connsiteY17" fmla="*/ 338137 h 476250"/>
              <a:gd name="connsiteX18" fmla="*/ 145256 w 1919287"/>
              <a:gd name="connsiteY18" fmla="*/ 383381 h 476250"/>
              <a:gd name="connsiteX19" fmla="*/ 202406 w 1919287"/>
              <a:gd name="connsiteY19" fmla="*/ 423862 h 476250"/>
              <a:gd name="connsiteX20" fmla="*/ 245269 w 1919287"/>
              <a:gd name="connsiteY20" fmla="*/ 450056 h 476250"/>
              <a:gd name="connsiteX21" fmla="*/ 276225 w 1919287"/>
              <a:gd name="connsiteY21" fmla="*/ 464344 h 476250"/>
              <a:gd name="connsiteX22" fmla="*/ 309562 w 1919287"/>
              <a:gd name="connsiteY22" fmla="*/ 471487 h 476250"/>
              <a:gd name="connsiteX23" fmla="*/ 345281 w 1919287"/>
              <a:gd name="connsiteY23" fmla="*/ 469106 h 476250"/>
              <a:gd name="connsiteX24" fmla="*/ 381000 w 1919287"/>
              <a:gd name="connsiteY24" fmla="*/ 476250 h 476250"/>
              <a:gd name="connsiteX25" fmla="*/ 423862 w 1919287"/>
              <a:gd name="connsiteY25" fmla="*/ 473869 h 476250"/>
              <a:gd name="connsiteX26" fmla="*/ 478631 w 1919287"/>
              <a:gd name="connsiteY26" fmla="*/ 461962 h 476250"/>
              <a:gd name="connsiteX27" fmla="*/ 514350 w 1919287"/>
              <a:gd name="connsiteY27" fmla="*/ 447675 h 476250"/>
              <a:gd name="connsiteX28" fmla="*/ 557212 w 1919287"/>
              <a:gd name="connsiteY28" fmla="*/ 428625 h 476250"/>
              <a:gd name="connsiteX29" fmla="*/ 614362 w 1919287"/>
              <a:gd name="connsiteY29" fmla="*/ 409575 h 476250"/>
              <a:gd name="connsiteX30" fmla="*/ 714375 w 1919287"/>
              <a:gd name="connsiteY30" fmla="*/ 381000 h 476250"/>
              <a:gd name="connsiteX31" fmla="*/ 864394 w 1919287"/>
              <a:gd name="connsiteY31" fmla="*/ 345281 h 476250"/>
              <a:gd name="connsiteX32" fmla="*/ 935831 w 1919287"/>
              <a:gd name="connsiteY32" fmla="*/ 328612 h 476250"/>
              <a:gd name="connsiteX33" fmla="*/ 1152525 w 1919287"/>
              <a:gd name="connsiteY33" fmla="*/ 261937 h 476250"/>
              <a:gd name="connsiteX34" fmla="*/ 1302544 w 1919287"/>
              <a:gd name="connsiteY34" fmla="*/ 228600 h 476250"/>
              <a:gd name="connsiteX35" fmla="*/ 1419225 w 1919287"/>
              <a:gd name="connsiteY35" fmla="*/ 209550 h 476250"/>
              <a:gd name="connsiteX36" fmla="*/ 1502569 w 1919287"/>
              <a:gd name="connsiteY36" fmla="*/ 202406 h 476250"/>
              <a:gd name="connsiteX37" fmla="*/ 1597819 w 1919287"/>
              <a:gd name="connsiteY37" fmla="*/ 202406 h 476250"/>
              <a:gd name="connsiteX38" fmla="*/ 1721644 w 1919287"/>
              <a:gd name="connsiteY38" fmla="*/ 202406 h 476250"/>
              <a:gd name="connsiteX39" fmla="*/ 1821656 w 1919287"/>
              <a:gd name="connsiteY39" fmla="*/ 197644 h 476250"/>
              <a:gd name="connsiteX40" fmla="*/ 1864519 w 1919287"/>
              <a:gd name="connsiteY40" fmla="*/ 190500 h 476250"/>
              <a:gd name="connsiteX41" fmla="*/ 1895475 w 1919287"/>
              <a:gd name="connsiteY41" fmla="*/ 180975 h 476250"/>
              <a:gd name="connsiteX42" fmla="*/ 1916906 w 1919287"/>
              <a:gd name="connsiteY42" fmla="*/ 164306 h 476250"/>
              <a:gd name="connsiteX43" fmla="*/ 1919287 w 1919287"/>
              <a:gd name="connsiteY43" fmla="*/ 152400 h 476250"/>
              <a:gd name="connsiteX44" fmla="*/ 1912144 w 1919287"/>
              <a:gd name="connsiteY44" fmla="*/ 133350 h 476250"/>
              <a:gd name="connsiteX45" fmla="*/ 1895475 w 1919287"/>
              <a:gd name="connsiteY45" fmla="*/ 114300 h 476250"/>
              <a:gd name="connsiteX46" fmla="*/ 1869281 w 1919287"/>
              <a:gd name="connsiteY46" fmla="*/ 92869 h 476250"/>
              <a:gd name="connsiteX47" fmla="*/ 1850231 w 1919287"/>
              <a:gd name="connsiteY47" fmla="*/ 76200 h 476250"/>
              <a:gd name="connsiteX48" fmla="*/ 1807369 w 1919287"/>
              <a:gd name="connsiteY48" fmla="*/ 50006 h 476250"/>
              <a:gd name="connsiteX49" fmla="*/ 1769269 w 1919287"/>
              <a:gd name="connsiteY49" fmla="*/ 33337 h 476250"/>
              <a:gd name="connsiteX50" fmla="*/ 1709737 w 1919287"/>
              <a:gd name="connsiteY50" fmla="*/ 14287 h 476250"/>
              <a:gd name="connsiteX51" fmla="*/ 1624012 w 1919287"/>
              <a:gd name="connsiteY51" fmla="*/ 0 h 476250"/>
              <a:gd name="connsiteX52" fmla="*/ 1590675 w 1919287"/>
              <a:gd name="connsiteY52" fmla="*/ 14287 h 476250"/>
              <a:gd name="connsiteX53" fmla="*/ 1521619 w 1919287"/>
              <a:gd name="connsiteY53" fmla="*/ 38100 h 476250"/>
              <a:gd name="connsiteX54" fmla="*/ 1416844 w 1919287"/>
              <a:gd name="connsiteY54" fmla="*/ 61912 h 476250"/>
              <a:gd name="connsiteX55" fmla="*/ 1326356 w 1919287"/>
              <a:gd name="connsiteY55" fmla="*/ 73819 h 476250"/>
              <a:gd name="connsiteX56" fmla="*/ 1240631 w 1919287"/>
              <a:gd name="connsiteY56" fmla="*/ 80962 h 476250"/>
              <a:gd name="connsiteX57" fmla="*/ 1126331 w 1919287"/>
              <a:gd name="connsiteY57" fmla="*/ 88106 h 476250"/>
              <a:gd name="connsiteX58" fmla="*/ 883444 w 1919287"/>
              <a:gd name="connsiteY58" fmla="*/ 164306 h 476250"/>
              <a:gd name="connsiteX59" fmla="*/ 631031 w 1919287"/>
              <a:gd name="connsiteY59" fmla="*/ 2381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476250">
                <a:moveTo>
                  <a:pt x="631031" y="238125"/>
                </a:moveTo>
                <a:lnTo>
                  <a:pt x="538162" y="259556"/>
                </a:lnTo>
                <a:lnTo>
                  <a:pt x="478631" y="271462"/>
                </a:lnTo>
                <a:lnTo>
                  <a:pt x="411956" y="283369"/>
                </a:lnTo>
                <a:lnTo>
                  <a:pt x="347662" y="290512"/>
                </a:lnTo>
                <a:lnTo>
                  <a:pt x="295275" y="285750"/>
                </a:lnTo>
                <a:lnTo>
                  <a:pt x="240506" y="276225"/>
                </a:lnTo>
                <a:lnTo>
                  <a:pt x="185737" y="259556"/>
                </a:lnTo>
                <a:lnTo>
                  <a:pt x="142875" y="242887"/>
                </a:lnTo>
                <a:lnTo>
                  <a:pt x="88106" y="216694"/>
                </a:lnTo>
                <a:lnTo>
                  <a:pt x="59531" y="202406"/>
                </a:lnTo>
                <a:lnTo>
                  <a:pt x="33337" y="185737"/>
                </a:lnTo>
                <a:lnTo>
                  <a:pt x="11906" y="178594"/>
                </a:lnTo>
                <a:lnTo>
                  <a:pt x="0" y="185737"/>
                </a:lnTo>
                <a:lnTo>
                  <a:pt x="9525" y="216694"/>
                </a:lnTo>
                <a:lnTo>
                  <a:pt x="26194" y="254794"/>
                </a:lnTo>
                <a:lnTo>
                  <a:pt x="47625" y="285750"/>
                </a:lnTo>
                <a:lnTo>
                  <a:pt x="100012" y="338137"/>
                </a:lnTo>
                <a:lnTo>
                  <a:pt x="145256" y="383381"/>
                </a:lnTo>
                <a:lnTo>
                  <a:pt x="202406" y="423862"/>
                </a:lnTo>
                <a:lnTo>
                  <a:pt x="245269" y="450056"/>
                </a:lnTo>
                <a:lnTo>
                  <a:pt x="276225" y="464344"/>
                </a:lnTo>
                <a:lnTo>
                  <a:pt x="309562" y="471487"/>
                </a:lnTo>
                <a:lnTo>
                  <a:pt x="345281" y="469106"/>
                </a:lnTo>
                <a:lnTo>
                  <a:pt x="381000" y="476250"/>
                </a:lnTo>
                <a:lnTo>
                  <a:pt x="423862" y="473869"/>
                </a:lnTo>
                <a:lnTo>
                  <a:pt x="478631" y="461962"/>
                </a:lnTo>
                <a:lnTo>
                  <a:pt x="514350" y="447675"/>
                </a:lnTo>
                <a:lnTo>
                  <a:pt x="557212" y="428625"/>
                </a:lnTo>
                <a:lnTo>
                  <a:pt x="614362" y="409575"/>
                </a:lnTo>
                <a:lnTo>
                  <a:pt x="714375" y="381000"/>
                </a:lnTo>
                <a:lnTo>
                  <a:pt x="864394" y="345281"/>
                </a:lnTo>
                <a:lnTo>
                  <a:pt x="935831" y="328612"/>
                </a:lnTo>
                <a:lnTo>
                  <a:pt x="1152525" y="261937"/>
                </a:lnTo>
                <a:lnTo>
                  <a:pt x="1302544" y="228600"/>
                </a:lnTo>
                <a:lnTo>
                  <a:pt x="1419225" y="209550"/>
                </a:lnTo>
                <a:lnTo>
                  <a:pt x="1502569" y="202406"/>
                </a:lnTo>
                <a:lnTo>
                  <a:pt x="1597819" y="202406"/>
                </a:lnTo>
                <a:lnTo>
                  <a:pt x="1721644" y="202406"/>
                </a:lnTo>
                <a:lnTo>
                  <a:pt x="1821656" y="197644"/>
                </a:lnTo>
                <a:lnTo>
                  <a:pt x="1864519" y="190500"/>
                </a:lnTo>
                <a:lnTo>
                  <a:pt x="1895475" y="180975"/>
                </a:lnTo>
                <a:lnTo>
                  <a:pt x="1916906" y="164306"/>
                </a:lnTo>
                <a:lnTo>
                  <a:pt x="1919287" y="152400"/>
                </a:lnTo>
                <a:lnTo>
                  <a:pt x="1912144" y="133350"/>
                </a:lnTo>
                <a:lnTo>
                  <a:pt x="1895475" y="114300"/>
                </a:lnTo>
                <a:lnTo>
                  <a:pt x="1869281" y="92869"/>
                </a:lnTo>
                <a:lnTo>
                  <a:pt x="1850231" y="76200"/>
                </a:lnTo>
                <a:lnTo>
                  <a:pt x="1807369" y="50006"/>
                </a:lnTo>
                <a:lnTo>
                  <a:pt x="1769269" y="33337"/>
                </a:lnTo>
                <a:lnTo>
                  <a:pt x="1709737" y="14287"/>
                </a:lnTo>
                <a:lnTo>
                  <a:pt x="1624012" y="0"/>
                </a:lnTo>
                <a:lnTo>
                  <a:pt x="1590675" y="14287"/>
                </a:lnTo>
                <a:lnTo>
                  <a:pt x="1521619" y="38100"/>
                </a:lnTo>
                <a:lnTo>
                  <a:pt x="1416844" y="61912"/>
                </a:lnTo>
                <a:lnTo>
                  <a:pt x="1326356" y="73819"/>
                </a:lnTo>
                <a:lnTo>
                  <a:pt x="1240631" y="80962"/>
                </a:lnTo>
                <a:lnTo>
                  <a:pt x="1126331" y="88106"/>
                </a:lnTo>
                <a:lnTo>
                  <a:pt x="883444" y="164306"/>
                </a:lnTo>
                <a:lnTo>
                  <a:pt x="6310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6C08157-D5C4-4AEF-BB8E-73328A755A2E}"/>
              </a:ext>
            </a:extLst>
          </p:cNvPr>
          <p:cNvSpPr/>
          <p:nvPr/>
        </p:nvSpPr>
        <p:spPr>
          <a:xfrm>
            <a:off x="4662491" y="3241676"/>
            <a:ext cx="374650" cy="2085975"/>
          </a:xfrm>
          <a:custGeom>
            <a:avLst/>
            <a:gdLst>
              <a:gd name="connsiteX0" fmla="*/ 86536 w 374990"/>
              <a:gd name="connsiteY0" fmla="*/ 1122087 h 2085524"/>
              <a:gd name="connsiteX1" fmla="*/ 86536 w 374990"/>
              <a:gd name="connsiteY1" fmla="*/ 677867 h 2085524"/>
              <a:gd name="connsiteX2" fmla="*/ 89421 w 374990"/>
              <a:gd name="connsiteY2" fmla="*/ 493257 h 2085524"/>
              <a:gd name="connsiteX3" fmla="*/ 98074 w 374990"/>
              <a:gd name="connsiteY3" fmla="*/ 409605 h 2085524"/>
              <a:gd name="connsiteX4" fmla="*/ 98074 w 374990"/>
              <a:gd name="connsiteY4" fmla="*/ 349030 h 2085524"/>
              <a:gd name="connsiteX5" fmla="*/ 98074 w 374990"/>
              <a:gd name="connsiteY5" fmla="*/ 299992 h 2085524"/>
              <a:gd name="connsiteX6" fmla="*/ 86536 w 374990"/>
              <a:gd name="connsiteY6" fmla="*/ 222110 h 2085524"/>
              <a:gd name="connsiteX7" fmla="*/ 69229 w 374990"/>
              <a:gd name="connsiteY7" fmla="*/ 152881 h 2085524"/>
              <a:gd name="connsiteX8" fmla="*/ 46153 w 374990"/>
              <a:gd name="connsiteY8" fmla="*/ 89421 h 2085524"/>
              <a:gd name="connsiteX9" fmla="*/ 0 w 374990"/>
              <a:gd name="connsiteY9" fmla="*/ 14423 h 2085524"/>
              <a:gd name="connsiteX10" fmla="*/ 126920 w 374990"/>
              <a:gd name="connsiteY10" fmla="*/ 0 h 2085524"/>
              <a:gd name="connsiteX11" fmla="*/ 224994 w 374990"/>
              <a:gd name="connsiteY11" fmla="*/ 54806 h 2085524"/>
              <a:gd name="connsiteX12" fmla="*/ 305761 w 374990"/>
              <a:gd name="connsiteY12" fmla="*/ 100959 h 2085524"/>
              <a:gd name="connsiteX13" fmla="*/ 334607 w 374990"/>
              <a:gd name="connsiteY13" fmla="*/ 118266 h 2085524"/>
              <a:gd name="connsiteX14" fmla="*/ 354799 w 374990"/>
              <a:gd name="connsiteY14" fmla="*/ 141342 h 2085524"/>
              <a:gd name="connsiteX15" fmla="*/ 366337 w 374990"/>
              <a:gd name="connsiteY15" fmla="*/ 164419 h 2085524"/>
              <a:gd name="connsiteX16" fmla="*/ 374990 w 374990"/>
              <a:gd name="connsiteY16" fmla="*/ 190380 h 2085524"/>
              <a:gd name="connsiteX17" fmla="*/ 374990 w 374990"/>
              <a:gd name="connsiteY17" fmla="*/ 219225 h 2085524"/>
              <a:gd name="connsiteX18" fmla="*/ 360568 w 374990"/>
              <a:gd name="connsiteY18" fmla="*/ 245186 h 2085524"/>
              <a:gd name="connsiteX19" fmla="*/ 337491 w 374990"/>
              <a:gd name="connsiteY19" fmla="*/ 274031 h 2085524"/>
              <a:gd name="connsiteX20" fmla="*/ 320184 w 374990"/>
              <a:gd name="connsiteY20" fmla="*/ 297108 h 2085524"/>
              <a:gd name="connsiteX21" fmla="*/ 308646 w 374990"/>
              <a:gd name="connsiteY21" fmla="*/ 337491 h 2085524"/>
              <a:gd name="connsiteX22" fmla="*/ 305761 w 374990"/>
              <a:gd name="connsiteY22" fmla="*/ 383644 h 2085524"/>
              <a:gd name="connsiteX23" fmla="*/ 314415 w 374990"/>
              <a:gd name="connsiteY23" fmla="*/ 467296 h 2085524"/>
              <a:gd name="connsiteX24" fmla="*/ 308646 w 374990"/>
              <a:gd name="connsiteY24" fmla="*/ 807672 h 2085524"/>
              <a:gd name="connsiteX25" fmla="*/ 311531 w 374990"/>
              <a:gd name="connsiteY25" fmla="*/ 1300929 h 2085524"/>
              <a:gd name="connsiteX26" fmla="*/ 311531 w 374990"/>
              <a:gd name="connsiteY26" fmla="*/ 1996103 h 2085524"/>
              <a:gd name="connsiteX27" fmla="*/ 86536 w 374990"/>
              <a:gd name="connsiteY27" fmla="*/ 2085524 h 2085524"/>
              <a:gd name="connsiteX28" fmla="*/ 86536 w 374990"/>
              <a:gd name="connsiteY28" fmla="*/ 1886491 h 2085524"/>
              <a:gd name="connsiteX29" fmla="*/ 86536 w 374990"/>
              <a:gd name="connsiteY29" fmla="*/ 1517269 h 2085524"/>
              <a:gd name="connsiteX30" fmla="*/ 86536 w 374990"/>
              <a:gd name="connsiteY30" fmla="*/ 1122087 h 2085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74990" h="2085524">
                <a:moveTo>
                  <a:pt x="86536" y="1122087"/>
                </a:moveTo>
                <a:lnTo>
                  <a:pt x="86536" y="677867"/>
                </a:lnTo>
                <a:cubicBezTo>
                  <a:pt x="87498" y="616330"/>
                  <a:pt x="88459" y="554794"/>
                  <a:pt x="89421" y="493257"/>
                </a:cubicBezTo>
                <a:lnTo>
                  <a:pt x="98074" y="409605"/>
                </a:lnTo>
                <a:lnTo>
                  <a:pt x="98074" y="349030"/>
                </a:lnTo>
                <a:lnTo>
                  <a:pt x="98074" y="299992"/>
                </a:lnTo>
                <a:lnTo>
                  <a:pt x="86536" y="222110"/>
                </a:lnTo>
                <a:lnTo>
                  <a:pt x="69229" y="152881"/>
                </a:lnTo>
                <a:lnTo>
                  <a:pt x="46153" y="89421"/>
                </a:lnTo>
                <a:lnTo>
                  <a:pt x="0" y="14423"/>
                </a:lnTo>
                <a:lnTo>
                  <a:pt x="126920" y="0"/>
                </a:lnTo>
                <a:lnTo>
                  <a:pt x="224994" y="54806"/>
                </a:lnTo>
                <a:lnTo>
                  <a:pt x="305761" y="100959"/>
                </a:lnTo>
                <a:lnTo>
                  <a:pt x="334607" y="118266"/>
                </a:lnTo>
                <a:lnTo>
                  <a:pt x="354799" y="141342"/>
                </a:lnTo>
                <a:lnTo>
                  <a:pt x="366337" y="164419"/>
                </a:lnTo>
                <a:lnTo>
                  <a:pt x="374990" y="190380"/>
                </a:lnTo>
                <a:lnTo>
                  <a:pt x="374990" y="219225"/>
                </a:lnTo>
                <a:lnTo>
                  <a:pt x="360568" y="245186"/>
                </a:lnTo>
                <a:lnTo>
                  <a:pt x="337491" y="274031"/>
                </a:lnTo>
                <a:lnTo>
                  <a:pt x="320184" y="297108"/>
                </a:lnTo>
                <a:lnTo>
                  <a:pt x="308646" y="337491"/>
                </a:lnTo>
                <a:lnTo>
                  <a:pt x="305761" y="383644"/>
                </a:lnTo>
                <a:lnTo>
                  <a:pt x="314415" y="467296"/>
                </a:lnTo>
                <a:lnTo>
                  <a:pt x="308646" y="807672"/>
                </a:lnTo>
                <a:cubicBezTo>
                  <a:pt x="309608" y="972091"/>
                  <a:pt x="310569" y="1136510"/>
                  <a:pt x="311531" y="1300929"/>
                </a:cubicBezTo>
                <a:lnTo>
                  <a:pt x="311531" y="1996103"/>
                </a:lnTo>
                <a:lnTo>
                  <a:pt x="86536" y="2085524"/>
                </a:lnTo>
                <a:lnTo>
                  <a:pt x="86536" y="1886491"/>
                </a:lnTo>
                <a:lnTo>
                  <a:pt x="86536" y="1517269"/>
                </a:lnTo>
                <a:lnTo>
                  <a:pt x="86536" y="11220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5152A92-DF90-4B91-980F-0530965EC239}"/>
              </a:ext>
            </a:extLst>
          </p:cNvPr>
          <p:cNvSpPr/>
          <p:nvPr/>
        </p:nvSpPr>
        <p:spPr>
          <a:xfrm>
            <a:off x="3722692" y="4926014"/>
            <a:ext cx="2020887" cy="828675"/>
          </a:xfrm>
          <a:custGeom>
            <a:avLst/>
            <a:gdLst>
              <a:gd name="connsiteX0" fmla="*/ 1457325 w 2021681"/>
              <a:gd name="connsiteY0" fmla="*/ 157163 h 828675"/>
              <a:gd name="connsiteX1" fmla="*/ 1297781 w 2021681"/>
              <a:gd name="connsiteY1" fmla="*/ 207169 h 828675"/>
              <a:gd name="connsiteX2" fmla="*/ 1209675 w 2021681"/>
              <a:gd name="connsiteY2" fmla="*/ 235744 h 828675"/>
              <a:gd name="connsiteX3" fmla="*/ 1040606 w 2021681"/>
              <a:gd name="connsiteY3" fmla="*/ 280988 h 828675"/>
              <a:gd name="connsiteX4" fmla="*/ 935831 w 2021681"/>
              <a:gd name="connsiteY4" fmla="*/ 326232 h 828675"/>
              <a:gd name="connsiteX5" fmla="*/ 821531 w 2021681"/>
              <a:gd name="connsiteY5" fmla="*/ 369094 h 828675"/>
              <a:gd name="connsiteX6" fmla="*/ 716756 w 2021681"/>
              <a:gd name="connsiteY6" fmla="*/ 400050 h 828675"/>
              <a:gd name="connsiteX7" fmla="*/ 638175 w 2021681"/>
              <a:gd name="connsiteY7" fmla="*/ 421482 h 828675"/>
              <a:gd name="connsiteX8" fmla="*/ 540544 w 2021681"/>
              <a:gd name="connsiteY8" fmla="*/ 442913 h 828675"/>
              <a:gd name="connsiteX9" fmla="*/ 454819 w 2021681"/>
              <a:gd name="connsiteY9" fmla="*/ 464344 h 828675"/>
              <a:gd name="connsiteX10" fmla="*/ 364331 w 2021681"/>
              <a:gd name="connsiteY10" fmla="*/ 481013 h 828675"/>
              <a:gd name="connsiteX11" fmla="*/ 311944 w 2021681"/>
              <a:gd name="connsiteY11" fmla="*/ 490538 h 828675"/>
              <a:gd name="connsiteX12" fmla="*/ 278606 w 2021681"/>
              <a:gd name="connsiteY12" fmla="*/ 490538 h 828675"/>
              <a:gd name="connsiteX13" fmla="*/ 235744 w 2021681"/>
              <a:gd name="connsiteY13" fmla="*/ 485775 h 828675"/>
              <a:gd name="connsiteX14" fmla="*/ 173831 w 2021681"/>
              <a:gd name="connsiteY14" fmla="*/ 469107 h 828675"/>
              <a:gd name="connsiteX15" fmla="*/ 126206 w 2021681"/>
              <a:gd name="connsiteY15" fmla="*/ 450057 h 828675"/>
              <a:gd name="connsiteX16" fmla="*/ 76200 w 2021681"/>
              <a:gd name="connsiteY16" fmla="*/ 428625 h 828675"/>
              <a:gd name="connsiteX17" fmla="*/ 38100 w 2021681"/>
              <a:gd name="connsiteY17" fmla="*/ 407194 h 828675"/>
              <a:gd name="connsiteX18" fmla="*/ 21431 w 2021681"/>
              <a:gd name="connsiteY18" fmla="*/ 402432 h 828675"/>
              <a:gd name="connsiteX19" fmla="*/ 7144 w 2021681"/>
              <a:gd name="connsiteY19" fmla="*/ 400050 h 828675"/>
              <a:gd name="connsiteX20" fmla="*/ 0 w 2021681"/>
              <a:gd name="connsiteY20" fmla="*/ 409575 h 828675"/>
              <a:gd name="connsiteX21" fmla="*/ 4762 w 2021681"/>
              <a:gd name="connsiteY21" fmla="*/ 433388 h 828675"/>
              <a:gd name="connsiteX22" fmla="*/ 42862 w 2021681"/>
              <a:gd name="connsiteY22" fmla="*/ 500063 h 828675"/>
              <a:gd name="connsiteX23" fmla="*/ 123825 w 2021681"/>
              <a:gd name="connsiteY23" fmla="*/ 609600 h 828675"/>
              <a:gd name="connsiteX24" fmla="*/ 216694 w 2021681"/>
              <a:gd name="connsiteY24" fmla="*/ 711994 h 828675"/>
              <a:gd name="connsiteX25" fmla="*/ 264319 w 2021681"/>
              <a:gd name="connsiteY25" fmla="*/ 757238 h 828675"/>
              <a:gd name="connsiteX26" fmla="*/ 314325 w 2021681"/>
              <a:gd name="connsiteY26" fmla="*/ 804863 h 828675"/>
              <a:gd name="connsiteX27" fmla="*/ 333375 w 2021681"/>
              <a:gd name="connsiteY27" fmla="*/ 821532 h 828675"/>
              <a:gd name="connsiteX28" fmla="*/ 354806 w 2021681"/>
              <a:gd name="connsiteY28" fmla="*/ 828675 h 828675"/>
              <a:gd name="connsiteX29" fmla="*/ 376237 w 2021681"/>
              <a:gd name="connsiteY29" fmla="*/ 828675 h 828675"/>
              <a:gd name="connsiteX30" fmla="*/ 400050 w 2021681"/>
              <a:gd name="connsiteY30" fmla="*/ 819150 h 828675"/>
              <a:gd name="connsiteX31" fmla="*/ 428625 w 2021681"/>
              <a:gd name="connsiteY31" fmla="*/ 797719 h 828675"/>
              <a:gd name="connsiteX32" fmla="*/ 490537 w 2021681"/>
              <a:gd name="connsiteY32" fmla="*/ 738188 h 828675"/>
              <a:gd name="connsiteX33" fmla="*/ 533400 w 2021681"/>
              <a:gd name="connsiteY33" fmla="*/ 692944 h 828675"/>
              <a:gd name="connsiteX34" fmla="*/ 628650 w 2021681"/>
              <a:gd name="connsiteY34" fmla="*/ 654844 h 828675"/>
              <a:gd name="connsiteX35" fmla="*/ 935831 w 2021681"/>
              <a:gd name="connsiteY35" fmla="*/ 531019 h 828675"/>
              <a:gd name="connsiteX36" fmla="*/ 1193006 w 2021681"/>
              <a:gd name="connsiteY36" fmla="*/ 423863 h 828675"/>
              <a:gd name="connsiteX37" fmla="*/ 1647825 w 2021681"/>
              <a:gd name="connsiteY37" fmla="*/ 219075 h 828675"/>
              <a:gd name="connsiteX38" fmla="*/ 1912144 w 2021681"/>
              <a:gd name="connsiteY38" fmla="*/ 92869 h 828675"/>
              <a:gd name="connsiteX39" fmla="*/ 1997869 w 2021681"/>
              <a:gd name="connsiteY39" fmla="*/ 47625 h 828675"/>
              <a:gd name="connsiteX40" fmla="*/ 2019300 w 2021681"/>
              <a:gd name="connsiteY40" fmla="*/ 28575 h 828675"/>
              <a:gd name="connsiteX41" fmla="*/ 2021681 w 2021681"/>
              <a:gd name="connsiteY41" fmla="*/ 11907 h 828675"/>
              <a:gd name="connsiteX42" fmla="*/ 2005012 w 2021681"/>
              <a:gd name="connsiteY42" fmla="*/ 2382 h 828675"/>
              <a:gd name="connsiteX43" fmla="*/ 1964531 w 2021681"/>
              <a:gd name="connsiteY43" fmla="*/ 0 h 828675"/>
              <a:gd name="connsiteX44" fmla="*/ 1878806 w 2021681"/>
              <a:gd name="connsiteY44" fmla="*/ 26194 h 828675"/>
              <a:gd name="connsiteX45" fmla="*/ 1652587 w 2021681"/>
              <a:gd name="connsiteY45" fmla="*/ 95250 h 828675"/>
              <a:gd name="connsiteX46" fmla="*/ 1457325 w 2021681"/>
              <a:gd name="connsiteY46" fmla="*/ 15716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21681" h="828675">
                <a:moveTo>
                  <a:pt x="1457325" y="157163"/>
                </a:moveTo>
                <a:lnTo>
                  <a:pt x="1297781" y="207169"/>
                </a:lnTo>
                <a:lnTo>
                  <a:pt x="1209675" y="235744"/>
                </a:lnTo>
                <a:lnTo>
                  <a:pt x="1040606" y="280988"/>
                </a:lnTo>
                <a:lnTo>
                  <a:pt x="935831" y="326232"/>
                </a:lnTo>
                <a:lnTo>
                  <a:pt x="821531" y="369094"/>
                </a:lnTo>
                <a:lnTo>
                  <a:pt x="716756" y="400050"/>
                </a:lnTo>
                <a:lnTo>
                  <a:pt x="638175" y="421482"/>
                </a:lnTo>
                <a:lnTo>
                  <a:pt x="540544" y="442913"/>
                </a:lnTo>
                <a:lnTo>
                  <a:pt x="454819" y="464344"/>
                </a:lnTo>
                <a:lnTo>
                  <a:pt x="364331" y="481013"/>
                </a:lnTo>
                <a:lnTo>
                  <a:pt x="311944" y="490538"/>
                </a:lnTo>
                <a:lnTo>
                  <a:pt x="278606" y="490538"/>
                </a:lnTo>
                <a:lnTo>
                  <a:pt x="235744" y="485775"/>
                </a:lnTo>
                <a:lnTo>
                  <a:pt x="173831" y="469107"/>
                </a:lnTo>
                <a:lnTo>
                  <a:pt x="126206" y="450057"/>
                </a:lnTo>
                <a:lnTo>
                  <a:pt x="76200" y="428625"/>
                </a:lnTo>
                <a:lnTo>
                  <a:pt x="38100" y="407194"/>
                </a:lnTo>
                <a:lnTo>
                  <a:pt x="21431" y="402432"/>
                </a:lnTo>
                <a:lnTo>
                  <a:pt x="7144" y="400050"/>
                </a:lnTo>
                <a:lnTo>
                  <a:pt x="0" y="409575"/>
                </a:lnTo>
                <a:lnTo>
                  <a:pt x="4762" y="433388"/>
                </a:lnTo>
                <a:lnTo>
                  <a:pt x="42862" y="500063"/>
                </a:lnTo>
                <a:lnTo>
                  <a:pt x="123825" y="609600"/>
                </a:lnTo>
                <a:lnTo>
                  <a:pt x="216694" y="711994"/>
                </a:lnTo>
                <a:lnTo>
                  <a:pt x="264319" y="757238"/>
                </a:lnTo>
                <a:lnTo>
                  <a:pt x="314325" y="804863"/>
                </a:lnTo>
                <a:lnTo>
                  <a:pt x="333375" y="821532"/>
                </a:lnTo>
                <a:lnTo>
                  <a:pt x="354806" y="828675"/>
                </a:lnTo>
                <a:lnTo>
                  <a:pt x="376237" y="828675"/>
                </a:lnTo>
                <a:lnTo>
                  <a:pt x="400050" y="819150"/>
                </a:lnTo>
                <a:lnTo>
                  <a:pt x="428625" y="797719"/>
                </a:lnTo>
                <a:lnTo>
                  <a:pt x="490537" y="738188"/>
                </a:lnTo>
                <a:lnTo>
                  <a:pt x="533400" y="692944"/>
                </a:lnTo>
                <a:lnTo>
                  <a:pt x="628650" y="654844"/>
                </a:lnTo>
                <a:lnTo>
                  <a:pt x="935831" y="531019"/>
                </a:lnTo>
                <a:lnTo>
                  <a:pt x="1193006" y="423863"/>
                </a:lnTo>
                <a:lnTo>
                  <a:pt x="1647825" y="219075"/>
                </a:lnTo>
                <a:lnTo>
                  <a:pt x="1912144" y="92869"/>
                </a:lnTo>
                <a:lnTo>
                  <a:pt x="1997869" y="47625"/>
                </a:lnTo>
                <a:lnTo>
                  <a:pt x="2019300" y="28575"/>
                </a:lnTo>
                <a:lnTo>
                  <a:pt x="2021681" y="11907"/>
                </a:lnTo>
                <a:lnTo>
                  <a:pt x="2005012" y="2382"/>
                </a:lnTo>
                <a:lnTo>
                  <a:pt x="1964531" y="0"/>
                </a:lnTo>
                <a:lnTo>
                  <a:pt x="1878806" y="26194"/>
                </a:lnTo>
                <a:lnTo>
                  <a:pt x="1652587" y="95250"/>
                </a:lnTo>
                <a:lnTo>
                  <a:pt x="1457325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1AB54B6-DB14-4176-AEBC-C756176A7B78}"/>
              </a:ext>
            </a:extLst>
          </p:cNvPr>
          <p:cNvSpPr/>
          <p:nvPr/>
        </p:nvSpPr>
        <p:spPr>
          <a:xfrm rot="16200000">
            <a:off x="4221960" y="3740944"/>
            <a:ext cx="3573462" cy="355600"/>
          </a:xfrm>
          <a:custGeom>
            <a:avLst/>
            <a:gdLst>
              <a:gd name="connsiteX0" fmla="*/ 1892260 w 3573948"/>
              <a:gd name="connsiteY0" fmla="*/ 147112 h 354799"/>
              <a:gd name="connsiteX1" fmla="*/ 2339364 w 3573948"/>
              <a:gd name="connsiteY1" fmla="*/ 147112 h 354799"/>
              <a:gd name="connsiteX2" fmla="*/ 2751853 w 3573948"/>
              <a:gd name="connsiteY2" fmla="*/ 147112 h 354799"/>
              <a:gd name="connsiteX3" fmla="*/ 3051846 w 3573948"/>
              <a:gd name="connsiteY3" fmla="*/ 144227 h 354799"/>
              <a:gd name="connsiteX4" fmla="*/ 3138382 w 3573948"/>
              <a:gd name="connsiteY4" fmla="*/ 138458 h 354799"/>
              <a:gd name="connsiteX5" fmla="*/ 3204727 w 3573948"/>
              <a:gd name="connsiteY5" fmla="*/ 132689 h 354799"/>
              <a:gd name="connsiteX6" fmla="*/ 3265302 w 3573948"/>
              <a:gd name="connsiteY6" fmla="*/ 121151 h 354799"/>
              <a:gd name="connsiteX7" fmla="*/ 3386453 w 3573948"/>
              <a:gd name="connsiteY7" fmla="*/ 74998 h 354799"/>
              <a:gd name="connsiteX8" fmla="*/ 3496065 w 3573948"/>
              <a:gd name="connsiteY8" fmla="*/ 17307 h 354799"/>
              <a:gd name="connsiteX9" fmla="*/ 3536449 w 3573948"/>
              <a:gd name="connsiteY9" fmla="*/ 0 h 354799"/>
              <a:gd name="connsiteX10" fmla="*/ 3559525 w 3573948"/>
              <a:gd name="connsiteY10" fmla="*/ 0 h 354799"/>
              <a:gd name="connsiteX11" fmla="*/ 3571063 w 3573948"/>
              <a:gd name="connsiteY11" fmla="*/ 8654 h 354799"/>
              <a:gd name="connsiteX12" fmla="*/ 3573948 w 3573948"/>
              <a:gd name="connsiteY12" fmla="*/ 23076 h 354799"/>
              <a:gd name="connsiteX13" fmla="*/ 3565294 w 3573948"/>
              <a:gd name="connsiteY13" fmla="*/ 69229 h 354799"/>
              <a:gd name="connsiteX14" fmla="*/ 3539334 w 3573948"/>
              <a:gd name="connsiteY14" fmla="*/ 147112 h 354799"/>
              <a:gd name="connsiteX15" fmla="*/ 3493181 w 3573948"/>
              <a:gd name="connsiteY15" fmla="*/ 250955 h 354799"/>
              <a:gd name="connsiteX16" fmla="*/ 3435490 w 3573948"/>
              <a:gd name="connsiteY16" fmla="*/ 349030 h 354799"/>
              <a:gd name="connsiteX17" fmla="*/ 3236457 w 3573948"/>
              <a:gd name="connsiteY17" fmla="*/ 351914 h 354799"/>
              <a:gd name="connsiteX18" fmla="*/ 3089345 w 3573948"/>
              <a:gd name="connsiteY18" fmla="*/ 354799 h 354799"/>
              <a:gd name="connsiteX19" fmla="*/ 2740315 w 3573948"/>
              <a:gd name="connsiteY19" fmla="*/ 349030 h 354799"/>
              <a:gd name="connsiteX20" fmla="*/ 2446092 w 3573948"/>
              <a:gd name="connsiteY20" fmla="*/ 346145 h 354799"/>
              <a:gd name="connsiteX21" fmla="*/ 1993219 w 3573948"/>
              <a:gd name="connsiteY21" fmla="*/ 334607 h 354799"/>
              <a:gd name="connsiteX22" fmla="*/ 1652843 w 3573948"/>
              <a:gd name="connsiteY22" fmla="*/ 325953 h 354799"/>
              <a:gd name="connsiteX23" fmla="*/ 1254776 w 3573948"/>
              <a:gd name="connsiteY23" fmla="*/ 317300 h 354799"/>
              <a:gd name="connsiteX24" fmla="*/ 923053 w 3573948"/>
              <a:gd name="connsiteY24" fmla="*/ 308646 h 354799"/>
              <a:gd name="connsiteX25" fmla="*/ 735558 w 3573948"/>
              <a:gd name="connsiteY25" fmla="*/ 302877 h 354799"/>
              <a:gd name="connsiteX26" fmla="*/ 654791 w 3573948"/>
              <a:gd name="connsiteY26" fmla="*/ 305762 h 354799"/>
              <a:gd name="connsiteX27" fmla="*/ 406720 w 3573948"/>
              <a:gd name="connsiteY27" fmla="*/ 305762 h 354799"/>
              <a:gd name="connsiteX28" fmla="*/ 305761 w 3573948"/>
              <a:gd name="connsiteY28" fmla="*/ 299993 h 354799"/>
              <a:gd name="connsiteX29" fmla="*/ 207687 w 3573948"/>
              <a:gd name="connsiteY29" fmla="*/ 288454 h 354799"/>
              <a:gd name="connsiteX30" fmla="*/ 138458 w 3573948"/>
              <a:gd name="connsiteY30" fmla="*/ 274032 h 354799"/>
              <a:gd name="connsiteX31" fmla="*/ 83651 w 3573948"/>
              <a:gd name="connsiteY31" fmla="*/ 256724 h 354799"/>
              <a:gd name="connsiteX32" fmla="*/ 40383 w 3573948"/>
              <a:gd name="connsiteY32" fmla="*/ 233648 h 354799"/>
              <a:gd name="connsiteX33" fmla="*/ 17307 w 3573948"/>
              <a:gd name="connsiteY33" fmla="*/ 213456 h 354799"/>
              <a:gd name="connsiteX34" fmla="*/ 0 w 3573948"/>
              <a:gd name="connsiteY34" fmla="*/ 184611 h 354799"/>
              <a:gd name="connsiteX35" fmla="*/ 5769 w 3573948"/>
              <a:gd name="connsiteY35" fmla="*/ 164419 h 354799"/>
              <a:gd name="connsiteX36" fmla="*/ 23076 w 3573948"/>
              <a:gd name="connsiteY36" fmla="*/ 144227 h 354799"/>
              <a:gd name="connsiteX37" fmla="*/ 69229 w 3573948"/>
              <a:gd name="connsiteY37" fmla="*/ 115382 h 354799"/>
              <a:gd name="connsiteX38" fmla="*/ 126920 w 3573948"/>
              <a:gd name="connsiteY38" fmla="*/ 95190 h 354799"/>
              <a:gd name="connsiteX39" fmla="*/ 219225 w 3573948"/>
              <a:gd name="connsiteY39" fmla="*/ 72114 h 354799"/>
              <a:gd name="connsiteX40" fmla="*/ 311530 w 3573948"/>
              <a:gd name="connsiteY40" fmla="*/ 54806 h 354799"/>
              <a:gd name="connsiteX41" fmla="*/ 406720 w 3573948"/>
              <a:gd name="connsiteY41" fmla="*/ 43268 h 354799"/>
              <a:gd name="connsiteX42" fmla="*/ 478834 w 3573948"/>
              <a:gd name="connsiteY42" fmla="*/ 46153 h 354799"/>
              <a:gd name="connsiteX43" fmla="*/ 536525 w 3573948"/>
              <a:gd name="connsiteY43" fmla="*/ 54806 h 354799"/>
              <a:gd name="connsiteX44" fmla="*/ 571139 w 3573948"/>
              <a:gd name="connsiteY44" fmla="*/ 66345 h 354799"/>
              <a:gd name="connsiteX45" fmla="*/ 620176 w 3573948"/>
              <a:gd name="connsiteY45" fmla="*/ 86536 h 354799"/>
              <a:gd name="connsiteX46" fmla="*/ 773057 w 3573948"/>
              <a:gd name="connsiteY46" fmla="*/ 112497 h 354799"/>
              <a:gd name="connsiteX47" fmla="*/ 980744 w 3573948"/>
              <a:gd name="connsiteY47" fmla="*/ 129805 h 354799"/>
              <a:gd name="connsiteX48" fmla="*/ 1266314 w 3573948"/>
              <a:gd name="connsiteY48" fmla="*/ 141343 h 354799"/>
              <a:gd name="connsiteX49" fmla="*/ 1675919 w 3573948"/>
              <a:gd name="connsiteY49" fmla="*/ 147112 h 354799"/>
              <a:gd name="connsiteX50" fmla="*/ 1892260 w 3573948"/>
              <a:gd name="connsiteY50" fmla="*/ 147112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3948" h="354799">
                <a:moveTo>
                  <a:pt x="1892260" y="147112"/>
                </a:moveTo>
                <a:lnTo>
                  <a:pt x="2339364" y="147112"/>
                </a:lnTo>
                <a:lnTo>
                  <a:pt x="2751853" y="147112"/>
                </a:lnTo>
                <a:lnTo>
                  <a:pt x="3051846" y="144227"/>
                </a:lnTo>
                <a:lnTo>
                  <a:pt x="3138382" y="138458"/>
                </a:lnTo>
                <a:lnTo>
                  <a:pt x="3204727" y="132689"/>
                </a:lnTo>
                <a:lnTo>
                  <a:pt x="3265302" y="121151"/>
                </a:lnTo>
                <a:lnTo>
                  <a:pt x="3386453" y="74998"/>
                </a:lnTo>
                <a:lnTo>
                  <a:pt x="3496065" y="17307"/>
                </a:lnTo>
                <a:lnTo>
                  <a:pt x="3536449" y="0"/>
                </a:lnTo>
                <a:lnTo>
                  <a:pt x="3559525" y="0"/>
                </a:lnTo>
                <a:lnTo>
                  <a:pt x="3571063" y="8654"/>
                </a:lnTo>
                <a:lnTo>
                  <a:pt x="3573948" y="23076"/>
                </a:lnTo>
                <a:lnTo>
                  <a:pt x="3565294" y="69229"/>
                </a:lnTo>
                <a:lnTo>
                  <a:pt x="3539334" y="147112"/>
                </a:lnTo>
                <a:lnTo>
                  <a:pt x="3493181" y="250955"/>
                </a:lnTo>
                <a:lnTo>
                  <a:pt x="3435490" y="349030"/>
                </a:lnTo>
                <a:lnTo>
                  <a:pt x="3236457" y="351914"/>
                </a:lnTo>
                <a:lnTo>
                  <a:pt x="3089345" y="354799"/>
                </a:lnTo>
                <a:lnTo>
                  <a:pt x="2740315" y="349030"/>
                </a:lnTo>
                <a:lnTo>
                  <a:pt x="2446092" y="346145"/>
                </a:lnTo>
                <a:lnTo>
                  <a:pt x="1993219" y="334607"/>
                </a:lnTo>
                <a:lnTo>
                  <a:pt x="1652843" y="325953"/>
                </a:lnTo>
                <a:lnTo>
                  <a:pt x="1254776" y="317300"/>
                </a:lnTo>
                <a:lnTo>
                  <a:pt x="923053" y="308646"/>
                </a:lnTo>
                <a:lnTo>
                  <a:pt x="735558" y="302877"/>
                </a:lnTo>
                <a:lnTo>
                  <a:pt x="654791" y="305762"/>
                </a:lnTo>
                <a:lnTo>
                  <a:pt x="406720" y="305762"/>
                </a:lnTo>
                <a:lnTo>
                  <a:pt x="305761" y="299993"/>
                </a:lnTo>
                <a:lnTo>
                  <a:pt x="207687" y="288454"/>
                </a:lnTo>
                <a:lnTo>
                  <a:pt x="138458" y="274032"/>
                </a:lnTo>
                <a:lnTo>
                  <a:pt x="83651" y="256724"/>
                </a:lnTo>
                <a:lnTo>
                  <a:pt x="40383" y="233648"/>
                </a:lnTo>
                <a:lnTo>
                  <a:pt x="17307" y="213456"/>
                </a:lnTo>
                <a:lnTo>
                  <a:pt x="0" y="184611"/>
                </a:lnTo>
                <a:lnTo>
                  <a:pt x="5769" y="164419"/>
                </a:lnTo>
                <a:lnTo>
                  <a:pt x="23076" y="144227"/>
                </a:lnTo>
                <a:lnTo>
                  <a:pt x="69229" y="115382"/>
                </a:lnTo>
                <a:lnTo>
                  <a:pt x="126920" y="95190"/>
                </a:lnTo>
                <a:lnTo>
                  <a:pt x="219225" y="72114"/>
                </a:lnTo>
                <a:lnTo>
                  <a:pt x="311530" y="54806"/>
                </a:lnTo>
                <a:lnTo>
                  <a:pt x="406720" y="43268"/>
                </a:lnTo>
                <a:lnTo>
                  <a:pt x="478834" y="46153"/>
                </a:lnTo>
                <a:lnTo>
                  <a:pt x="536525" y="54806"/>
                </a:lnTo>
                <a:lnTo>
                  <a:pt x="571139" y="66345"/>
                </a:lnTo>
                <a:lnTo>
                  <a:pt x="620176" y="86536"/>
                </a:lnTo>
                <a:lnTo>
                  <a:pt x="773057" y="112497"/>
                </a:lnTo>
                <a:lnTo>
                  <a:pt x="980744" y="129805"/>
                </a:lnTo>
                <a:lnTo>
                  <a:pt x="1266314" y="141343"/>
                </a:lnTo>
                <a:lnTo>
                  <a:pt x="1675919" y="147112"/>
                </a:lnTo>
                <a:lnTo>
                  <a:pt x="1892260" y="1471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3D50D29-B4BC-4FC3-B972-35CE2A8764B8}"/>
              </a:ext>
            </a:extLst>
          </p:cNvPr>
          <p:cNvSpPr/>
          <p:nvPr/>
        </p:nvSpPr>
        <p:spPr>
          <a:xfrm rot="16200000">
            <a:off x="5239548" y="2836070"/>
            <a:ext cx="4010025" cy="2262187"/>
          </a:xfrm>
          <a:custGeom>
            <a:avLst/>
            <a:gdLst>
              <a:gd name="connsiteX0" fmla="*/ 3621418 w 4009545"/>
              <a:gd name="connsiteY0" fmla="*/ 766385 h 2262975"/>
              <a:gd name="connsiteX1" fmla="*/ 3588526 w 4009545"/>
              <a:gd name="connsiteY1" fmla="*/ 536141 h 2262975"/>
              <a:gd name="connsiteX2" fmla="*/ 3549056 w 4009545"/>
              <a:gd name="connsiteY2" fmla="*/ 312475 h 2262975"/>
              <a:gd name="connsiteX3" fmla="*/ 3489850 w 4009545"/>
              <a:gd name="connsiteY3" fmla="*/ 9867 h 2262975"/>
              <a:gd name="connsiteX4" fmla="*/ 3687202 w 4009545"/>
              <a:gd name="connsiteY4" fmla="*/ 0 h 2262975"/>
              <a:gd name="connsiteX5" fmla="*/ 3720095 w 4009545"/>
              <a:gd name="connsiteY5" fmla="*/ 161171 h 2262975"/>
              <a:gd name="connsiteX6" fmla="*/ 3752987 w 4009545"/>
              <a:gd name="connsiteY6" fmla="*/ 342078 h 2262975"/>
              <a:gd name="connsiteX7" fmla="*/ 3782590 w 4009545"/>
              <a:gd name="connsiteY7" fmla="*/ 526273 h 2262975"/>
              <a:gd name="connsiteX8" fmla="*/ 3812192 w 4009545"/>
              <a:gd name="connsiteY8" fmla="*/ 730204 h 2262975"/>
              <a:gd name="connsiteX9" fmla="*/ 3845084 w 4009545"/>
              <a:gd name="connsiteY9" fmla="*/ 960449 h 2262975"/>
              <a:gd name="connsiteX10" fmla="*/ 3874687 w 4009545"/>
              <a:gd name="connsiteY10" fmla="*/ 1207139 h 2262975"/>
              <a:gd name="connsiteX11" fmla="*/ 3894423 w 4009545"/>
              <a:gd name="connsiteY11" fmla="*/ 1388046 h 2262975"/>
              <a:gd name="connsiteX12" fmla="*/ 3920736 w 4009545"/>
              <a:gd name="connsiteY12" fmla="*/ 1641315 h 2262975"/>
              <a:gd name="connsiteX13" fmla="*/ 3930604 w 4009545"/>
              <a:gd name="connsiteY13" fmla="*/ 1716967 h 2262975"/>
              <a:gd name="connsiteX14" fmla="*/ 3940472 w 4009545"/>
              <a:gd name="connsiteY14" fmla="*/ 1766305 h 2262975"/>
              <a:gd name="connsiteX15" fmla="*/ 3960207 w 4009545"/>
              <a:gd name="connsiteY15" fmla="*/ 1825511 h 2262975"/>
              <a:gd name="connsiteX16" fmla="*/ 3986520 w 4009545"/>
              <a:gd name="connsiteY16" fmla="*/ 1884716 h 2262975"/>
              <a:gd name="connsiteX17" fmla="*/ 4009545 w 4009545"/>
              <a:gd name="connsiteY17" fmla="*/ 1930765 h 2262975"/>
              <a:gd name="connsiteX18" fmla="*/ 4009545 w 4009545"/>
              <a:gd name="connsiteY18" fmla="*/ 1953790 h 2262975"/>
              <a:gd name="connsiteX19" fmla="*/ 3989810 w 4009545"/>
              <a:gd name="connsiteY19" fmla="*/ 1989971 h 2262975"/>
              <a:gd name="connsiteX20" fmla="*/ 3950339 w 4009545"/>
              <a:gd name="connsiteY20" fmla="*/ 2052466 h 2262975"/>
              <a:gd name="connsiteX21" fmla="*/ 3910869 w 4009545"/>
              <a:gd name="connsiteY21" fmla="*/ 2105093 h 2262975"/>
              <a:gd name="connsiteX22" fmla="*/ 3854952 w 4009545"/>
              <a:gd name="connsiteY22" fmla="*/ 2170878 h 2262975"/>
              <a:gd name="connsiteX23" fmla="*/ 3805614 w 4009545"/>
              <a:gd name="connsiteY23" fmla="*/ 2216926 h 2262975"/>
              <a:gd name="connsiteX24" fmla="*/ 3762854 w 4009545"/>
              <a:gd name="connsiteY24" fmla="*/ 2249819 h 2262975"/>
              <a:gd name="connsiteX25" fmla="*/ 3729962 w 4009545"/>
              <a:gd name="connsiteY25" fmla="*/ 2262975 h 2262975"/>
              <a:gd name="connsiteX26" fmla="*/ 3716805 w 4009545"/>
              <a:gd name="connsiteY26" fmla="*/ 2262975 h 2262975"/>
              <a:gd name="connsiteX27" fmla="*/ 3687202 w 4009545"/>
              <a:gd name="connsiteY27" fmla="*/ 2253108 h 2262975"/>
              <a:gd name="connsiteX28" fmla="*/ 3670756 w 4009545"/>
              <a:gd name="connsiteY28" fmla="*/ 2233373 h 2262975"/>
              <a:gd name="connsiteX29" fmla="*/ 3660889 w 4009545"/>
              <a:gd name="connsiteY29" fmla="*/ 2213637 h 2262975"/>
              <a:gd name="connsiteX30" fmla="*/ 3634575 w 4009545"/>
              <a:gd name="connsiteY30" fmla="*/ 2187324 h 2262975"/>
              <a:gd name="connsiteX31" fmla="*/ 3608261 w 4009545"/>
              <a:gd name="connsiteY31" fmla="*/ 2170878 h 2262975"/>
              <a:gd name="connsiteX32" fmla="*/ 3565502 w 4009545"/>
              <a:gd name="connsiteY32" fmla="*/ 2151142 h 2262975"/>
              <a:gd name="connsiteX33" fmla="*/ 3529320 w 4009545"/>
              <a:gd name="connsiteY33" fmla="*/ 2141275 h 2262975"/>
              <a:gd name="connsiteX34" fmla="*/ 3489850 w 4009545"/>
              <a:gd name="connsiteY34" fmla="*/ 2144564 h 2262975"/>
              <a:gd name="connsiteX35" fmla="*/ 3378017 w 4009545"/>
              <a:gd name="connsiteY35" fmla="*/ 2141275 h 2262975"/>
              <a:gd name="connsiteX36" fmla="*/ 3118169 w 4009545"/>
              <a:gd name="connsiteY36" fmla="*/ 2131407 h 2262975"/>
              <a:gd name="connsiteX37" fmla="*/ 2799116 w 4009545"/>
              <a:gd name="connsiteY37" fmla="*/ 2124829 h 2262975"/>
              <a:gd name="connsiteX38" fmla="*/ 2555715 w 4009545"/>
              <a:gd name="connsiteY38" fmla="*/ 2121539 h 2262975"/>
              <a:gd name="connsiteX39" fmla="*/ 2262975 w 4009545"/>
              <a:gd name="connsiteY39" fmla="*/ 2118250 h 2262975"/>
              <a:gd name="connsiteX40" fmla="*/ 1966946 w 4009545"/>
              <a:gd name="connsiteY40" fmla="*/ 2124829 h 2262975"/>
              <a:gd name="connsiteX41" fmla="*/ 1608423 w 4009545"/>
              <a:gd name="connsiteY41" fmla="*/ 2144564 h 2262975"/>
              <a:gd name="connsiteX42" fmla="*/ 1335418 w 4009545"/>
              <a:gd name="connsiteY42" fmla="*/ 2164299 h 2262975"/>
              <a:gd name="connsiteX43" fmla="*/ 1111752 w 4009545"/>
              <a:gd name="connsiteY43" fmla="*/ 2184034 h 2262975"/>
              <a:gd name="connsiteX44" fmla="*/ 924267 w 4009545"/>
              <a:gd name="connsiteY44" fmla="*/ 2203770 h 2262975"/>
              <a:gd name="connsiteX45" fmla="*/ 723625 w 4009545"/>
              <a:gd name="connsiteY45" fmla="*/ 2236662 h 2262975"/>
              <a:gd name="connsiteX46" fmla="*/ 641395 w 4009545"/>
              <a:gd name="connsiteY46" fmla="*/ 2256397 h 2262975"/>
              <a:gd name="connsiteX47" fmla="*/ 595346 w 4009545"/>
              <a:gd name="connsiteY47" fmla="*/ 2246529 h 2262975"/>
              <a:gd name="connsiteX48" fmla="*/ 440754 w 4009545"/>
              <a:gd name="connsiteY48" fmla="*/ 2200480 h 2262975"/>
              <a:gd name="connsiteX49" fmla="*/ 269715 w 4009545"/>
              <a:gd name="connsiteY49" fmla="*/ 2141275 h 2262975"/>
              <a:gd name="connsiteX50" fmla="*/ 148014 w 4009545"/>
              <a:gd name="connsiteY50" fmla="*/ 2091937 h 2262975"/>
              <a:gd name="connsiteX51" fmla="*/ 46049 w 4009545"/>
              <a:gd name="connsiteY51" fmla="*/ 2049177 h 2262975"/>
              <a:gd name="connsiteX52" fmla="*/ 19735 w 4009545"/>
              <a:gd name="connsiteY52" fmla="*/ 2026152 h 2262975"/>
              <a:gd name="connsiteX53" fmla="*/ 3289 w 4009545"/>
              <a:gd name="connsiteY53" fmla="*/ 2003128 h 2262975"/>
              <a:gd name="connsiteX54" fmla="*/ 0 w 4009545"/>
              <a:gd name="connsiteY54" fmla="*/ 1983393 h 2262975"/>
              <a:gd name="connsiteX55" fmla="*/ 3289 w 4009545"/>
              <a:gd name="connsiteY55" fmla="*/ 1953790 h 2262975"/>
              <a:gd name="connsiteX56" fmla="*/ 16446 w 4009545"/>
              <a:gd name="connsiteY56" fmla="*/ 1930765 h 2262975"/>
              <a:gd name="connsiteX57" fmla="*/ 55916 w 4009545"/>
              <a:gd name="connsiteY57" fmla="*/ 1891295 h 2262975"/>
              <a:gd name="connsiteX58" fmla="*/ 101965 w 4009545"/>
              <a:gd name="connsiteY58" fmla="*/ 1858403 h 2262975"/>
              <a:gd name="connsiteX59" fmla="*/ 141436 w 4009545"/>
              <a:gd name="connsiteY59" fmla="*/ 1838667 h 2262975"/>
              <a:gd name="connsiteX60" fmla="*/ 562454 w 4009545"/>
              <a:gd name="connsiteY60" fmla="*/ 1891295 h 2262975"/>
              <a:gd name="connsiteX61" fmla="*/ 631528 w 4009545"/>
              <a:gd name="connsiteY61" fmla="*/ 1907741 h 2262975"/>
              <a:gd name="connsiteX62" fmla="*/ 717047 w 4009545"/>
              <a:gd name="connsiteY62" fmla="*/ 1917608 h 2262975"/>
              <a:gd name="connsiteX63" fmla="*/ 865061 w 4009545"/>
              <a:gd name="connsiteY63" fmla="*/ 1920898 h 2262975"/>
              <a:gd name="connsiteX64" fmla="*/ 1213718 w 4009545"/>
              <a:gd name="connsiteY64" fmla="*/ 1914319 h 2262975"/>
              <a:gd name="connsiteX65" fmla="*/ 1766305 w 4009545"/>
              <a:gd name="connsiteY65" fmla="*/ 1904452 h 2262975"/>
              <a:gd name="connsiteX66" fmla="*/ 2282710 w 4009545"/>
              <a:gd name="connsiteY66" fmla="*/ 1897873 h 2262975"/>
              <a:gd name="connsiteX67" fmla="*/ 2785959 w 4009545"/>
              <a:gd name="connsiteY67" fmla="*/ 1888006 h 2262975"/>
              <a:gd name="connsiteX68" fmla="*/ 3338546 w 4009545"/>
              <a:gd name="connsiteY68" fmla="*/ 1878138 h 2262975"/>
              <a:gd name="connsiteX69" fmla="*/ 3591815 w 4009545"/>
              <a:gd name="connsiteY69" fmla="*/ 1874849 h 2262975"/>
              <a:gd name="connsiteX70" fmla="*/ 3637864 w 4009545"/>
              <a:gd name="connsiteY70" fmla="*/ 1874849 h 2262975"/>
              <a:gd name="connsiteX71" fmla="*/ 3680624 w 4009545"/>
              <a:gd name="connsiteY71" fmla="*/ 1861692 h 2262975"/>
              <a:gd name="connsiteX72" fmla="*/ 3703649 w 4009545"/>
              <a:gd name="connsiteY72" fmla="*/ 1841957 h 2262975"/>
              <a:gd name="connsiteX73" fmla="*/ 3716805 w 4009545"/>
              <a:gd name="connsiteY73" fmla="*/ 1815643 h 2262975"/>
              <a:gd name="connsiteX74" fmla="*/ 3723384 w 4009545"/>
              <a:gd name="connsiteY74" fmla="*/ 1782751 h 2262975"/>
              <a:gd name="connsiteX75" fmla="*/ 3716805 w 4009545"/>
              <a:gd name="connsiteY75" fmla="*/ 1684075 h 2262975"/>
              <a:gd name="connsiteX76" fmla="*/ 3697070 w 4009545"/>
              <a:gd name="connsiteY76" fmla="*/ 1424227 h 2262975"/>
              <a:gd name="connsiteX77" fmla="*/ 3683913 w 4009545"/>
              <a:gd name="connsiteY77" fmla="*/ 1292659 h 2262975"/>
              <a:gd name="connsiteX78" fmla="*/ 3651021 w 4009545"/>
              <a:gd name="connsiteY78" fmla="*/ 967027 h 2262975"/>
              <a:gd name="connsiteX79" fmla="*/ 3621418 w 4009545"/>
              <a:gd name="connsiteY79" fmla="*/ 766385 h 226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009545" h="2262975">
                <a:moveTo>
                  <a:pt x="3621418" y="766385"/>
                </a:moveTo>
                <a:lnTo>
                  <a:pt x="3588526" y="536141"/>
                </a:lnTo>
                <a:lnTo>
                  <a:pt x="3549056" y="312475"/>
                </a:lnTo>
                <a:lnTo>
                  <a:pt x="3489850" y="9867"/>
                </a:lnTo>
                <a:lnTo>
                  <a:pt x="3687202" y="0"/>
                </a:lnTo>
                <a:lnTo>
                  <a:pt x="3720095" y="161171"/>
                </a:lnTo>
                <a:lnTo>
                  <a:pt x="3752987" y="342078"/>
                </a:lnTo>
                <a:lnTo>
                  <a:pt x="3782590" y="526273"/>
                </a:lnTo>
                <a:lnTo>
                  <a:pt x="3812192" y="730204"/>
                </a:lnTo>
                <a:lnTo>
                  <a:pt x="3845084" y="960449"/>
                </a:lnTo>
                <a:lnTo>
                  <a:pt x="3874687" y="1207139"/>
                </a:lnTo>
                <a:lnTo>
                  <a:pt x="3894423" y="1388046"/>
                </a:lnTo>
                <a:lnTo>
                  <a:pt x="3920736" y="1641315"/>
                </a:lnTo>
                <a:lnTo>
                  <a:pt x="3930604" y="1716967"/>
                </a:lnTo>
                <a:lnTo>
                  <a:pt x="3940472" y="1766305"/>
                </a:lnTo>
                <a:lnTo>
                  <a:pt x="3960207" y="1825511"/>
                </a:lnTo>
                <a:lnTo>
                  <a:pt x="3986520" y="1884716"/>
                </a:lnTo>
                <a:lnTo>
                  <a:pt x="4009545" y="1930765"/>
                </a:lnTo>
                <a:lnTo>
                  <a:pt x="4009545" y="1953790"/>
                </a:lnTo>
                <a:lnTo>
                  <a:pt x="3989810" y="1989971"/>
                </a:lnTo>
                <a:lnTo>
                  <a:pt x="3950339" y="2052466"/>
                </a:lnTo>
                <a:lnTo>
                  <a:pt x="3910869" y="2105093"/>
                </a:lnTo>
                <a:lnTo>
                  <a:pt x="3854952" y="2170878"/>
                </a:lnTo>
                <a:lnTo>
                  <a:pt x="3805614" y="2216926"/>
                </a:lnTo>
                <a:lnTo>
                  <a:pt x="3762854" y="2249819"/>
                </a:lnTo>
                <a:lnTo>
                  <a:pt x="3729962" y="2262975"/>
                </a:lnTo>
                <a:lnTo>
                  <a:pt x="3716805" y="2262975"/>
                </a:lnTo>
                <a:lnTo>
                  <a:pt x="3687202" y="2253108"/>
                </a:lnTo>
                <a:lnTo>
                  <a:pt x="3670756" y="2233373"/>
                </a:lnTo>
                <a:lnTo>
                  <a:pt x="3660889" y="2213637"/>
                </a:lnTo>
                <a:lnTo>
                  <a:pt x="3634575" y="2187324"/>
                </a:lnTo>
                <a:lnTo>
                  <a:pt x="3608261" y="2170878"/>
                </a:lnTo>
                <a:lnTo>
                  <a:pt x="3565502" y="2151142"/>
                </a:lnTo>
                <a:lnTo>
                  <a:pt x="3529320" y="2141275"/>
                </a:lnTo>
                <a:lnTo>
                  <a:pt x="3489850" y="2144564"/>
                </a:lnTo>
                <a:lnTo>
                  <a:pt x="3378017" y="2141275"/>
                </a:lnTo>
                <a:lnTo>
                  <a:pt x="3118169" y="2131407"/>
                </a:lnTo>
                <a:lnTo>
                  <a:pt x="2799116" y="2124829"/>
                </a:lnTo>
                <a:lnTo>
                  <a:pt x="2555715" y="2121539"/>
                </a:lnTo>
                <a:lnTo>
                  <a:pt x="2262975" y="2118250"/>
                </a:lnTo>
                <a:lnTo>
                  <a:pt x="1966946" y="2124829"/>
                </a:lnTo>
                <a:lnTo>
                  <a:pt x="1608423" y="2144564"/>
                </a:lnTo>
                <a:lnTo>
                  <a:pt x="1335418" y="2164299"/>
                </a:lnTo>
                <a:lnTo>
                  <a:pt x="1111752" y="2184034"/>
                </a:lnTo>
                <a:lnTo>
                  <a:pt x="924267" y="2203770"/>
                </a:lnTo>
                <a:lnTo>
                  <a:pt x="723625" y="2236662"/>
                </a:lnTo>
                <a:lnTo>
                  <a:pt x="641395" y="2256397"/>
                </a:lnTo>
                <a:lnTo>
                  <a:pt x="595346" y="2246529"/>
                </a:lnTo>
                <a:lnTo>
                  <a:pt x="440754" y="2200480"/>
                </a:lnTo>
                <a:lnTo>
                  <a:pt x="269715" y="2141275"/>
                </a:lnTo>
                <a:lnTo>
                  <a:pt x="148014" y="2091937"/>
                </a:lnTo>
                <a:lnTo>
                  <a:pt x="46049" y="2049177"/>
                </a:lnTo>
                <a:lnTo>
                  <a:pt x="19735" y="2026152"/>
                </a:lnTo>
                <a:lnTo>
                  <a:pt x="3289" y="2003128"/>
                </a:lnTo>
                <a:lnTo>
                  <a:pt x="0" y="1983393"/>
                </a:lnTo>
                <a:lnTo>
                  <a:pt x="3289" y="1953790"/>
                </a:lnTo>
                <a:lnTo>
                  <a:pt x="16446" y="1930765"/>
                </a:lnTo>
                <a:lnTo>
                  <a:pt x="55916" y="1891295"/>
                </a:lnTo>
                <a:lnTo>
                  <a:pt x="101965" y="1858403"/>
                </a:lnTo>
                <a:lnTo>
                  <a:pt x="141436" y="1838667"/>
                </a:lnTo>
                <a:lnTo>
                  <a:pt x="562454" y="1891295"/>
                </a:lnTo>
                <a:lnTo>
                  <a:pt x="631528" y="1907741"/>
                </a:lnTo>
                <a:lnTo>
                  <a:pt x="717047" y="1917608"/>
                </a:lnTo>
                <a:lnTo>
                  <a:pt x="865061" y="1920898"/>
                </a:lnTo>
                <a:lnTo>
                  <a:pt x="1213718" y="1914319"/>
                </a:lnTo>
                <a:lnTo>
                  <a:pt x="1766305" y="1904452"/>
                </a:lnTo>
                <a:lnTo>
                  <a:pt x="2282710" y="1897873"/>
                </a:lnTo>
                <a:lnTo>
                  <a:pt x="2785959" y="1888006"/>
                </a:lnTo>
                <a:lnTo>
                  <a:pt x="3338546" y="1878138"/>
                </a:lnTo>
                <a:lnTo>
                  <a:pt x="3591815" y="1874849"/>
                </a:lnTo>
                <a:lnTo>
                  <a:pt x="3637864" y="1874849"/>
                </a:lnTo>
                <a:lnTo>
                  <a:pt x="3680624" y="1861692"/>
                </a:lnTo>
                <a:lnTo>
                  <a:pt x="3703649" y="1841957"/>
                </a:lnTo>
                <a:lnTo>
                  <a:pt x="3716805" y="1815643"/>
                </a:lnTo>
                <a:lnTo>
                  <a:pt x="3723384" y="1782751"/>
                </a:lnTo>
                <a:lnTo>
                  <a:pt x="3716805" y="1684075"/>
                </a:lnTo>
                <a:lnTo>
                  <a:pt x="3697070" y="1424227"/>
                </a:lnTo>
                <a:lnTo>
                  <a:pt x="3683913" y="1292659"/>
                </a:lnTo>
                <a:lnTo>
                  <a:pt x="3651021" y="967027"/>
                </a:lnTo>
                <a:lnTo>
                  <a:pt x="3621418" y="7663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65EB1F6-5B94-436B-954B-F3F1574E1FE8}"/>
              </a:ext>
            </a:extLst>
          </p:cNvPr>
          <p:cNvSpPr/>
          <p:nvPr/>
        </p:nvSpPr>
        <p:spPr>
          <a:xfrm rot="16200000">
            <a:off x="7339014" y="5235576"/>
            <a:ext cx="679450" cy="714375"/>
          </a:xfrm>
          <a:custGeom>
            <a:avLst/>
            <a:gdLst>
              <a:gd name="connsiteX0" fmla="*/ 531019 w 678656"/>
              <a:gd name="connsiteY0" fmla="*/ 245269 h 714375"/>
              <a:gd name="connsiteX1" fmla="*/ 502444 w 678656"/>
              <a:gd name="connsiteY1" fmla="*/ 371475 h 714375"/>
              <a:gd name="connsiteX2" fmla="*/ 478631 w 678656"/>
              <a:gd name="connsiteY2" fmla="*/ 495300 h 714375"/>
              <a:gd name="connsiteX3" fmla="*/ 469106 w 678656"/>
              <a:gd name="connsiteY3" fmla="*/ 588169 h 714375"/>
              <a:gd name="connsiteX4" fmla="*/ 471487 w 678656"/>
              <a:gd name="connsiteY4" fmla="*/ 628650 h 714375"/>
              <a:gd name="connsiteX5" fmla="*/ 481012 w 678656"/>
              <a:gd name="connsiteY5" fmla="*/ 650081 h 714375"/>
              <a:gd name="connsiteX6" fmla="*/ 500062 w 678656"/>
              <a:gd name="connsiteY6" fmla="*/ 664369 h 714375"/>
              <a:gd name="connsiteX7" fmla="*/ 523875 w 678656"/>
              <a:gd name="connsiteY7" fmla="*/ 678656 h 714375"/>
              <a:gd name="connsiteX8" fmla="*/ 559594 w 678656"/>
              <a:gd name="connsiteY8" fmla="*/ 695325 h 714375"/>
              <a:gd name="connsiteX9" fmla="*/ 678656 w 678656"/>
              <a:gd name="connsiteY9" fmla="*/ 714375 h 714375"/>
              <a:gd name="connsiteX10" fmla="*/ 0 w 678656"/>
              <a:gd name="connsiteY10" fmla="*/ 702469 h 714375"/>
              <a:gd name="connsiteX11" fmla="*/ 23812 w 678656"/>
              <a:gd name="connsiteY11" fmla="*/ 681037 h 714375"/>
              <a:gd name="connsiteX12" fmla="*/ 66675 w 678656"/>
              <a:gd name="connsiteY12" fmla="*/ 650081 h 714375"/>
              <a:gd name="connsiteX13" fmla="*/ 97631 w 678656"/>
              <a:gd name="connsiteY13" fmla="*/ 631031 h 714375"/>
              <a:gd name="connsiteX14" fmla="*/ 121444 w 678656"/>
              <a:gd name="connsiteY14" fmla="*/ 611981 h 714375"/>
              <a:gd name="connsiteX15" fmla="*/ 159544 w 678656"/>
              <a:gd name="connsiteY15" fmla="*/ 571500 h 714375"/>
              <a:gd name="connsiteX16" fmla="*/ 235744 w 678656"/>
              <a:gd name="connsiteY16" fmla="*/ 483394 h 714375"/>
              <a:gd name="connsiteX17" fmla="*/ 307181 w 678656"/>
              <a:gd name="connsiteY17" fmla="*/ 385762 h 714375"/>
              <a:gd name="connsiteX18" fmla="*/ 402431 w 678656"/>
              <a:gd name="connsiteY18" fmla="*/ 250031 h 714375"/>
              <a:gd name="connsiteX19" fmla="*/ 495300 w 678656"/>
              <a:gd name="connsiteY19" fmla="*/ 107156 h 714375"/>
              <a:gd name="connsiteX20" fmla="*/ 547687 w 678656"/>
              <a:gd name="connsiteY20" fmla="*/ 26194 h 714375"/>
              <a:gd name="connsiteX21" fmla="*/ 559594 w 678656"/>
              <a:gd name="connsiteY21" fmla="*/ 11906 h 714375"/>
              <a:gd name="connsiteX22" fmla="*/ 573881 w 678656"/>
              <a:gd name="connsiteY22" fmla="*/ 0 h 714375"/>
              <a:gd name="connsiteX23" fmla="*/ 583406 w 678656"/>
              <a:gd name="connsiteY23" fmla="*/ 7144 h 714375"/>
              <a:gd name="connsiteX24" fmla="*/ 585787 w 678656"/>
              <a:gd name="connsiteY24" fmla="*/ 33337 h 714375"/>
              <a:gd name="connsiteX25" fmla="*/ 571500 w 678656"/>
              <a:gd name="connsiteY25" fmla="*/ 102394 h 714375"/>
              <a:gd name="connsiteX26" fmla="*/ 531019 w 678656"/>
              <a:gd name="connsiteY26" fmla="*/ 245269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8656" h="714375">
                <a:moveTo>
                  <a:pt x="531019" y="245269"/>
                </a:moveTo>
                <a:lnTo>
                  <a:pt x="502444" y="371475"/>
                </a:lnTo>
                <a:lnTo>
                  <a:pt x="478631" y="495300"/>
                </a:lnTo>
                <a:lnTo>
                  <a:pt x="469106" y="588169"/>
                </a:lnTo>
                <a:lnTo>
                  <a:pt x="471487" y="628650"/>
                </a:lnTo>
                <a:lnTo>
                  <a:pt x="481012" y="650081"/>
                </a:lnTo>
                <a:lnTo>
                  <a:pt x="500062" y="664369"/>
                </a:lnTo>
                <a:lnTo>
                  <a:pt x="523875" y="678656"/>
                </a:lnTo>
                <a:lnTo>
                  <a:pt x="559594" y="695325"/>
                </a:lnTo>
                <a:lnTo>
                  <a:pt x="678656" y="714375"/>
                </a:lnTo>
                <a:lnTo>
                  <a:pt x="0" y="702469"/>
                </a:lnTo>
                <a:lnTo>
                  <a:pt x="23812" y="681037"/>
                </a:lnTo>
                <a:lnTo>
                  <a:pt x="66675" y="650081"/>
                </a:lnTo>
                <a:lnTo>
                  <a:pt x="97631" y="631031"/>
                </a:lnTo>
                <a:lnTo>
                  <a:pt x="121444" y="611981"/>
                </a:lnTo>
                <a:lnTo>
                  <a:pt x="159544" y="571500"/>
                </a:lnTo>
                <a:lnTo>
                  <a:pt x="235744" y="483394"/>
                </a:lnTo>
                <a:lnTo>
                  <a:pt x="307181" y="385762"/>
                </a:lnTo>
                <a:lnTo>
                  <a:pt x="402431" y="250031"/>
                </a:lnTo>
                <a:lnTo>
                  <a:pt x="495300" y="107156"/>
                </a:lnTo>
                <a:lnTo>
                  <a:pt x="547687" y="26194"/>
                </a:lnTo>
                <a:lnTo>
                  <a:pt x="559594" y="11906"/>
                </a:lnTo>
                <a:lnTo>
                  <a:pt x="573881" y="0"/>
                </a:lnTo>
                <a:lnTo>
                  <a:pt x="583406" y="7144"/>
                </a:lnTo>
                <a:lnTo>
                  <a:pt x="585787" y="33337"/>
                </a:lnTo>
                <a:lnTo>
                  <a:pt x="571500" y="102394"/>
                </a:lnTo>
                <a:lnTo>
                  <a:pt x="531019" y="2452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BC1B4C64-7768-4AEF-9FD1-511B084AB1D9}"/>
              </a:ext>
            </a:extLst>
          </p:cNvPr>
          <p:cNvSpPr/>
          <p:nvPr/>
        </p:nvSpPr>
        <p:spPr>
          <a:xfrm rot="16200000">
            <a:off x="6657184" y="3596482"/>
            <a:ext cx="1076325" cy="1204912"/>
          </a:xfrm>
          <a:custGeom>
            <a:avLst/>
            <a:gdLst>
              <a:gd name="connsiteX0" fmla="*/ 766763 w 1076325"/>
              <a:gd name="connsiteY0" fmla="*/ 347663 h 1204913"/>
              <a:gd name="connsiteX1" fmla="*/ 757238 w 1076325"/>
              <a:gd name="connsiteY1" fmla="*/ 250032 h 1204913"/>
              <a:gd name="connsiteX2" fmla="*/ 740569 w 1076325"/>
              <a:gd name="connsiteY2" fmla="*/ 54769 h 1204913"/>
              <a:gd name="connsiteX3" fmla="*/ 931069 w 1076325"/>
              <a:gd name="connsiteY3" fmla="*/ 0 h 1204913"/>
              <a:gd name="connsiteX4" fmla="*/ 928688 w 1076325"/>
              <a:gd name="connsiteY4" fmla="*/ 107157 h 1204913"/>
              <a:gd name="connsiteX5" fmla="*/ 926307 w 1076325"/>
              <a:gd name="connsiteY5" fmla="*/ 221457 h 1204913"/>
              <a:gd name="connsiteX6" fmla="*/ 935832 w 1076325"/>
              <a:gd name="connsiteY6" fmla="*/ 378619 h 1204913"/>
              <a:gd name="connsiteX7" fmla="*/ 947738 w 1076325"/>
              <a:gd name="connsiteY7" fmla="*/ 516732 h 1204913"/>
              <a:gd name="connsiteX8" fmla="*/ 971550 w 1076325"/>
              <a:gd name="connsiteY8" fmla="*/ 671513 h 1204913"/>
              <a:gd name="connsiteX9" fmla="*/ 988219 w 1076325"/>
              <a:gd name="connsiteY9" fmla="*/ 752475 h 1204913"/>
              <a:gd name="connsiteX10" fmla="*/ 1002507 w 1076325"/>
              <a:gd name="connsiteY10" fmla="*/ 800100 h 1204913"/>
              <a:gd name="connsiteX11" fmla="*/ 1023938 w 1076325"/>
              <a:gd name="connsiteY11" fmla="*/ 845344 h 1204913"/>
              <a:gd name="connsiteX12" fmla="*/ 1047750 w 1076325"/>
              <a:gd name="connsiteY12" fmla="*/ 883444 h 1204913"/>
              <a:gd name="connsiteX13" fmla="*/ 1069182 w 1076325"/>
              <a:gd name="connsiteY13" fmla="*/ 912019 h 1204913"/>
              <a:gd name="connsiteX14" fmla="*/ 1076325 w 1076325"/>
              <a:gd name="connsiteY14" fmla="*/ 919163 h 1204913"/>
              <a:gd name="connsiteX15" fmla="*/ 1076325 w 1076325"/>
              <a:gd name="connsiteY15" fmla="*/ 928688 h 1204913"/>
              <a:gd name="connsiteX16" fmla="*/ 1057275 w 1076325"/>
              <a:gd name="connsiteY16" fmla="*/ 964407 h 1204913"/>
              <a:gd name="connsiteX17" fmla="*/ 1012032 w 1076325"/>
              <a:gd name="connsiteY17" fmla="*/ 1028700 h 1204913"/>
              <a:gd name="connsiteX18" fmla="*/ 954882 w 1076325"/>
              <a:gd name="connsiteY18" fmla="*/ 1104900 h 1204913"/>
              <a:gd name="connsiteX19" fmla="*/ 895350 w 1076325"/>
              <a:gd name="connsiteY19" fmla="*/ 1164432 h 1204913"/>
              <a:gd name="connsiteX20" fmla="*/ 864394 w 1076325"/>
              <a:gd name="connsiteY20" fmla="*/ 1190625 h 1204913"/>
              <a:gd name="connsiteX21" fmla="*/ 833438 w 1076325"/>
              <a:gd name="connsiteY21" fmla="*/ 1204913 h 1204913"/>
              <a:gd name="connsiteX22" fmla="*/ 809625 w 1076325"/>
              <a:gd name="connsiteY22" fmla="*/ 1204913 h 1204913"/>
              <a:gd name="connsiteX23" fmla="*/ 788194 w 1076325"/>
              <a:gd name="connsiteY23" fmla="*/ 1197769 h 1204913"/>
              <a:gd name="connsiteX24" fmla="*/ 769144 w 1076325"/>
              <a:gd name="connsiteY24" fmla="*/ 1173957 h 1204913"/>
              <a:gd name="connsiteX25" fmla="*/ 738188 w 1076325"/>
              <a:gd name="connsiteY25" fmla="*/ 1145382 h 1204913"/>
              <a:gd name="connsiteX26" fmla="*/ 690563 w 1076325"/>
              <a:gd name="connsiteY26" fmla="*/ 1116807 h 1204913"/>
              <a:gd name="connsiteX27" fmla="*/ 638175 w 1076325"/>
              <a:gd name="connsiteY27" fmla="*/ 1104900 h 1204913"/>
              <a:gd name="connsiteX28" fmla="*/ 447675 w 1076325"/>
              <a:gd name="connsiteY28" fmla="*/ 1071563 h 1204913"/>
              <a:gd name="connsiteX29" fmla="*/ 216694 w 1076325"/>
              <a:gd name="connsiteY29" fmla="*/ 1031082 h 1204913"/>
              <a:gd name="connsiteX30" fmla="*/ 121444 w 1076325"/>
              <a:gd name="connsiteY30" fmla="*/ 1014413 h 1204913"/>
              <a:gd name="connsiteX31" fmla="*/ 66675 w 1076325"/>
              <a:gd name="connsiteY31" fmla="*/ 995363 h 1204913"/>
              <a:gd name="connsiteX32" fmla="*/ 40482 w 1076325"/>
              <a:gd name="connsiteY32" fmla="*/ 981075 h 1204913"/>
              <a:gd name="connsiteX33" fmla="*/ 16669 w 1076325"/>
              <a:gd name="connsiteY33" fmla="*/ 962025 h 1204913"/>
              <a:gd name="connsiteX34" fmla="*/ 7144 w 1076325"/>
              <a:gd name="connsiteY34" fmla="*/ 947738 h 1204913"/>
              <a:gd name="connsiteX35" fmla="*/ 0 w 1076325"/>
              <a:gd name="connsiteY35" fmla="*/ 923925 h 1204913"/>
              <a:gd name="connsiteX36" fmla="*/ 2382 w 1076325"/>
              <a:gd name="connsiteY36" fmla="*/ 895350 h 1204913"/>
              <a:gd name="connsiteX37" fmla="*/ 14288 w 1076325"/>
              <a:gd name="connsiteY37" fmla="*/ 873919 h 1204913"/>
              <a:gd name="connsiteX38" fmla="*/ 42863 w 1076325"/>
              <a:gd name="connsiteY38" fmla="*/ 852488 h 1204913"/>
              <a:gd name="connsiteX39" fmla="*/ 73819 w 1076325"/>
              <a:gd name="connsiteY39" fmla="*/ 833438 h 1204913"/>
              <a:gd name="connsiteX40" fmla="*/ 119063 w 1076325"/>
              <a:gd name="connsiteY40" fmla="*/ 816769 h 1204913"/>
              <a:gd name="connsiteX41" fmla="*/ 152400 w 1076325"/>
              <a:gd name="connsiteY41" fmla="*/ 816769 h 1204913"/>
              <a:gd name="connsiteX42" fmla="*/ 326232 w 1076325"/>
              <a:gd name="connsiteY42" fmla="*/ 842963 h 1204913"/>
              <a:gd name="connsiteX43" fmla="*/ 635794 w 1076325"/>
              <a:gd name="connsiteY43" fmla="*/ 873919 h 1204913"/>
              <a:gd name="connsiteX44" fmla="*/ 733425 w 1076325"/>
              <a:gd name="connsiteY44" fmla="*/ 881063 h 1204913"/>
              <a:gd name="connsiteX45" fmla="*/ 757238 w 1076325"/>
              <a:gd name="connsiteY45" fmla="*/ 876300 h 1204913"/>
              <a:gd name="connsiteX46" fmla="*/ 781050 w 1076325"/>
              <a:gd name="connsiteY46" fmla="*/ 864394 h 1204913"/>
              <a:gd name="connsiteX47" fmla="*/ 797719 w 1076325"/>
              <a:gd name="connsiteY47" fmla="*/ 847725 h 1204913"/>
              <a:gd name="connsiteX48" fmla="*/ 809625 w 1076325"/>
              <a:gd name="connsiteY48" fmla="*/ 831057 h 1204913"/>
              <a:gd name="connsiteX49" fmla="*/ 814388 w 1076325"/>
              <a:gd name="connsiteY49" fmla="*/ 800100 h 1204913"/>
              <a:gd name="connsiteX50" fmla="*/ 807244 w 1076325"/>
              <a:gd name="connsiteY50" fmla="*/ 719138 h 1204913"/>
              <a:gd name="connsiteX51" fmla="*/ 766763 w 1076325"/>
              <a:gd name="connsiteY51" fmla="*/ 34766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76325" h="1204913">
                <a:moveTo>
                  <a:pt x="766763" y="347663"/>
                </a:moveTo>
                <a:lnTo>
                  <a:pt x="757238" y="250032"/>
                </a:lnTo>
                <a:lnTo>
                  <a:pt x="740569" y="54769"/>
                </a:lnTo>
                <a:lnTo>
                  <a:pt x="931069" y="0"/>
                </a:lnTo>
                <a:cubicBezTo>
                  <a:pt x="930275" y="35719"/>
                  <a:pt x="929482" y="71438"/>
                  <a:pt x="928688" y="107157"/>
                </a:cubicBezTo>
                <a:cubicBezTo>
                  <a:pt x="927894" y="145257"/>
                  <a:pt x="927101" y="183357"/>
                  <a:pt x="926307" y="221457"/>
                </a:cubicBezTo>
                <a:lnTo>
                  <a:pt x="935832" y="378619"/>
                </a:lnTo>
                <a:lnTo>
                  <a:pt x="947738" y="516732"/>
                </a:lnTo>
                <a:lnTo>
                  <a:pt x="971550" y="671513"/>
                </a:lnTo>
                <a:lnTo>
                  <a:pt x="988219" y="752475"/>
                </a:lnTo>
                <a:lnTo>
                  <a:pt x="1002507" y="800100"/>
                </a:lnTo>
                <a:lnTo>
                  <a:pt x="1023938" y="845344"/>
                </a:lnTo>
                <a:lnTo>
                  <a:pt x="1047750" y="883444"/>
                </a:lnTo>
                <a:lnTo>
                  <a:pt x="1069182" y="912019"/>
                </a:lnTo>
                <a:lnTo>
                  <a:pt x="1076325" y="919163"/>
                </a:lnTo>
                <a:lnTo>
                  <a:pt x="1076325" y="928688"/>
                </a:lnTo>
                <a:lnTo>
                  <a:pt x="1057275" y="964407"/>
                </a:lnTo>
                <a:lnTo>
                  <a:pt x="1012032" y="1028700"/>
                </a:lnTo>
                <a:lnTo>
                  <a:pt x="954882" y="1104900"/>
                </a:lnTo>
                <a:lnTo>
                  <a:pt x="895350" y="1164432"/>
                </a:lnTo>
                <a:lnTo>
                  <a:pt x="864394" y="1190625"/>
                </a:lnTo>
                <a:lnTo>
                  <a:pt x="833438" y="1204913"/>
                </a:lnTo>
                <a:lnTo>
                  <a:pt x="809625" y="1204913"/>
                </a:lnTo>
                <a:lnTo>
                  <a:pt x="788194" y="1197769"/>
                </a:lnTo>
                <a:lnTo>
                  <a:pt x="769144" y="1173957"/>
                </a:lnTo>
                <a:lnTo>
                  <a:pt x="738188" y="1145382"/>
                </a:lnTo>
                <a:lnTo>
                  <a:pt x="690563" y="1116807"/>
                </a:lnTo>
                <a:lnTo>
                  <a:pt x="638175" y="1104900"/>
                </a:lnTo>
                <a:lnTo>
                  <a:pt x="447675" y="1071563"/>
                </a:lnTo>
                <a:lnTo>
                  <a:pt x="216694" y="1031082"/>
                </a:lnTo>
                <a:lnTo>
                  <a:pt x="121444" y="1014413"/>
                </a:lnTo>
                <a:lnTo>
                  <a:pt x="66675" y="995363"/>
                </a:lnTo>
                <a:lnTo>
                  <a:pt x="40482" y="981075"/>
                </a:lnTo>
                <a:lnTo>
                  <a:pt x="16669" y="962025"/>
                </a:lnTo>
                <a:lnTo>
                  <a:pt x="7144" y="947738"/>
                </a:lnTo>
                <a:lnTo>
                  <a:pt x="0" y="923925"/>
                </a:lnTo>
                <a:lnTo>
                  <a:pt x="2382" y="895350"/>
                </a:lnTo>
                <a:lnTo>
                  <a:pt x="14288" y="873919"/>
                </a:lnTo>
                <a:lnTo>
                  <a:pt x="42863" y="852488"/>
                </a:lnTo>
                <a:lnTo>
                  <a:pt x="73819" y="833438"/>
                </a:lnTo>
                <a:lnTo>
                  <a:pt x="119063" y="816769"/>
                </a:lnTo>
                <a:lnTo>
                  <a:pt x="152400" y="816769"/>
                </a:lnTo>
                <a:lnTo>
                  <a:pt x="326232" y="842963"/>
                </a:lnTo>
                <a:lnTo>
                  <a:pt x="635794" y="873919"/>
                </a:lnTo>
                <a:lnTo>
                  <a:pt x="733425" y="881063"/>
                </a:lnTo>
                <a:lnTo>
                  <a:pt x="757238" y="876300"/>
                </a:lnTo>
                <a:lnTo>
                  <a:pt x="781050" y="864394"/>
                </a:lnTo>
                <a:lnTo>
                  <a:pt x="797719" y="847725"/>
                </a:lnTo>
                <a:lnTo>
                  <a:pt x="809625" y="831057"/>
                </a:lnTo>
                <a:lnTo>
                  <a:pt x="814388" y="800100"/>
                </a:lnTo>
                <a:cubicBezTo>
                  <a:pt x="811935" y="773119"/>
                  <a:pt x="807244" y="746230"/>
                  <a:pt x="807244" y="719138"/>
                </a:cubicBezTo>
                <a:lnTo>
                  <a:pt x="76676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0E9BE39-CAE7-439E-9113-DB5246C420D2}"/>
              </a:ext>
            </a:extLst>
          </p:cNvPr>
          <p:cNvSpPr/>
          <p:nvPr/>
        </p:nvSpPr>
        <p:spPr>
          <a:xfrm rot="16200000">
            <a:off x="6969920" y="4118769"/>
            <a:ext cx="209550" cy="846138"/>
          </a:xfrm>
          <a:custGeom>
            <a:avLst/>
            <a:gdLst>
              <a:gd name="connsiteX0" fmla="*/ 190500 w 209550"/>
              <a:gd name="connsiteY0" fmla="*/ 297656 h 845343"/>
              <a:gd name="connsiteX1" fmla="*/ 180975 w 209550"/>
              <a:gd name="connsiteY1" fmla="*/ 190500 h 845343"/>
              <a:gd name="connsiteX2" fmla="*/ 161925 w 209550"/>
              <a:gd name="connsiteY2" fmla="*/ 0 h 845343"/>
              <a:gd name="connsiteX3" fmla="*/ 0 w 209550"/>
              <a:gd name="connsiteY3" fmla="*/ 33337 h 845343"/>
              <a:gd name="connsiteX4" fmla="*/ 14287 w 209550"/>
              <a:gd name="connsiteY4" fmla="*/ 135731 h 845343"/>
              <a:gd name="connsiteX5" fmla="*/ 28575 w 209550"/>
              <a:gd name="connsiteY5" fmla="*/ 257175 h 845343"/>
              <a:gd name="connsiteX6" fmla="*/ 38100 w 209550"/>
              <a:gd name="connsiteY6" fmla="*/ 359568 h 845343"/>
              <a:gd name="connsiteX7" fmla="*/ 47625 w 209550"/>
              <a:gd name="connsiteY7" fmla="*/ 481012 h 845343"/>
              <a:gd name="connsiteX8" fmla="*/ 54769 w 209550"/>
              <a:gd name="connsiteY8" fmla="*/ 657225 h 845343"/>
              <a:gd name="connsiteX9" fmla="*/ 54769 w 209550"/>
              <a:gd name="connsiteY9" fmla="*/ 845343 h 845343"/>
              <a:gd name="connsiteX10" fmla="*/ 207169 w 209550"/>
              <a:gd name="connsiteY10" fmla="*/ 842962 h 845343"/>
              <a:gd name="connsiteX11" fmla="*/ 209550 w 209550"/>
              <a:gd name="connsiteY11" fmla="*/ 704850 h 845343"/>
              <a:gd name="connsiteX12" fmla="*/ 207169 w 209550"/>
              <a:gd name="connsiteY12" fmla="*/ 569118 h 845343"/>
              <a:gd name="connsiteX13" fmla="*/ 190500 w 209550"/>
              <a:gd name="connsiteY13" fmla="*/ 297656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50" h="845343">
                <a:moveTo>
                  <a:pt x="190500" y="297656"/>
                </a:moveTo>
                <a:lnTo>
                  <a:pt x="180975" y="190500"/>
                </a:lnTo>
                <a:lnTo>
                  <a:pt x="161925" y="0"/>
                </a:lnTo>
                <a:lnTo>
                  <a:pt x="0" y="33337"/>
                </a:lnTo>
                <a:lnTo>
                  <a:pt x="14287" y="135731"/>
                </a:lnTo>
                <a:lnTo>
                  <a:pt x="28575" y="257175"/>
                </a:lnTo>
                <a:lnTo>
                  <a:pt x="38100" y="359568"/>
                </a:lnTo>
                <a:lnTo>
                  <a:pt x="47625" y="481012"/>
                </a:lnTo>
                <a:lnTo>
                  <a:pt x="54769" y="657225"/>
                </a:lnTo>
                <a:lnTo>
                  <a:pt x="54769" y="845343"/>
                </a:lnTo>
                <a:lnTo>
                  <a:pt x="207169" y="842962"/>
                </a:lnTo>
                <a:cubicBezTo>
                  <a:pt x="207963" y="796925"/>
                  <a:pt x="208756" y="750887"/>
                  <a:pt x="209550" y="704850"/>
                </a:cubicBezTo>
                <a:cubicBezTo>
                  <a:pt x="208756" y="659606"/>
                  <a:pt x="207963" y="614362"/>
                  <a:pt x="207169" y="569118"/>
                </a:cubicBezTo>
                <a:lnTo>
                  <a:pt x="190500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1E3BF20-763E-4E24-8F16-6036CEF086D8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</p:grpSpPr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94C36ED7-CE54-4FDA-B13B-AA62B98CF149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9">
              <a:extLst>
                <a:ext uri="{FF2B5EF4-FFF2-40B4-BE49-F238E27FC236}">
                  <a16:creationId xmlns:a16="http://schemas.microsoft.com/office/drawing/2014/main" id="{ECBC3E62-A947-4E1E-931D-6632BF7A52E3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108B76F7-6AA7-43CF-AE1F-0CBC626F8908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B8039A81-8D14-4030-A1E3-C0D7401A3A9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1169424C-3E19-409F-BF2B-7B6D2727F9B0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54A0A0D4-415D-4B5B-960B-979B35962BAE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A9E6FB0D-FA86-40D1-A4A8-111D14FA940B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08862E7B-902B-4F52-8B20-C97F7392D3EE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F88E6495-FA51-4BA5-B252-25F2F30D966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0CFF30F8-367D-4E03-84C4-9EF6D640DA9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D32CFFBB-CD89-41CF-A7AF-F8F1DCCB716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959F9207-D95E-4855-B14B-5F4F6675C639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C4C16FED-C282-4C6C-B228-F0FF4402A13C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A8CF927-B028-4F97-9F81-135D876A0788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6EB0EF0F-BB1B-4425-B885-CB1A770013E7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7A98CA-15AA-45F7-8E9D-0CDB732C686F}"/>
              </a:ext>
            </a:extLst>
          </p:cNvPr>
          <p:cNvGrpSpPr/>
          <p:nvPr/>
        </p:nvGrpSpPr>
        <p:grpSpPr>
          <a:xfrm>
            <a:off x="3697296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4" name="フリーフォーム 45">
              <a:extLst>
                <a:ext uri="{FF2B5EF4-FFF2-40B4-BE49-F238E27FC236}">
                  <a16:creationId xmlns:a16="http://schemas.microsoft.com/office/drawing/2014/main" id="{91AC88EE-072B-4C40-B0D6-F67D2163A1B7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B0FE0F61-8676-4271-8B17-9EBDD4A887DF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2530BA24-27E5-4C01-9004-82B78BD9EA93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9AF7F775-9F16-48AE-B3BD-4FA39A961A6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70CA97FD-05EE-468C-BBD4-7FF2C3C724B2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CBB03DF6-B8EA-43FB-9734-B0EF2B681F22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7716F6B4-6E2C-4CC2-89B4-81EF874BEE76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EEB11C5B-F0CF-4618-A5E7-0A0190821AB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9220FF58-8ACC-4784-AD25-05CC1D2FDDB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F8E11F6F-60A0-4A64-9F86-D602193011C2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54">
              <a:extLst>
                <a:ext uri="{FF2B5EF4-FFF2-40B4-BE49-F238E27FC236}">
                  <a16:creationId xmlns:a16="http://schemas.microsoft.com/office/drawing/2014/main" id="{045D55F7-A4CE-4389-8E3F-EF5998B103D3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5">
              <a:extLst>
                <a:ext uri="{FF2B5EF4-FFF2-40B4-BE49-F238E27FC236}">
                  <a16:creationId xmlns:a16="http://schemas.microsoft.com/office/drawing/2014/main" id="{48038E0C-0793-47D1-B86E-FCD7EF1F944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6">
              <a:extLst>
                <a:ext uri="{FF2B5EF4-FFF2-40B4-BE49-F238E27FC236}">
                  <a16:creationId xmlns:a16="http://schemas.microsoft.com/office/drawing/2014/main" id="{9407A493-AF93-48BB-AD62-BE3904807D65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D0BE86AF-A618-497E-B5C6-77D3EB7209A4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E595E5E7-00A7-4A10-8FFA-35B8041A3E1B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8242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50" grpId="0" animBg="1"/>
      <p:bldP spid="51" grpId="0" animBg="1"/>
      <p:bldP spid="58" grpId="0" animBg="1"/>
      <p:bldP spid="59" grpId="0" animBg="1"/>
      <p:bldP spid="47" grpId="0" animBg="1"/>
      <p:bldP spid="48" grpId="0" animBg="1"/>
      <p:bldP spid="49" grpId="0" animBg="1"/>
      <p:bldP spid="52" grpId="0" animBg="1"/>
      <p:bldP spid="53" grpId="0" animBg="1"/>
      <p:bldP spid="55" grpId="0" animBg="1"/>
      <p:bldP spid="56" grpId="0" animBg="1"/>
      <p:bldP spid="57" grpId="0" animBg="1"/>
      <p:bldP spid="60" grpId="0" animBg="1"/>
      <p:bldP spid="6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2F1765F0-B4E1-44E8-A6E1-0FBA1CEA1062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E1091BE9-AD02-48DE-BC8B-3DF2EBBD746D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9">
              <a:extLst>
                <a:ext uri="{FF2B5EF4-FFF2-40B4-BE49-F238E27FC236}">
                  <a16:creationId xmlns:a16="http://schemas.microsoft.com/office/drawing/2014/main" id="{7FC3B401-5BEA-4052-9DBF-428DDA1AF578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ED82F7E4-91AC-4F35-9EFF-8A082A85501F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840C2534-D375-40FD-9F67-AC802592E50D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9C240920-4F01-4EE7-A008-C8A3E1B1CAF5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6">
              <a:extLst>
                <a:ext uri="{FF2B5EF4-FFF2-40B4-BE49-F238E27FC236}">
                  <a16:creationId xmlns:a16="http://schemas.microsoft.com/office/drawing/2014/main" id="{2205A0C0-0C6B-44D8-95D6-251E4352FBB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43629E1D-8977-4A4E-BFD3-11BE8A5B90D3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9B1704C7-54A5-45DC-AD17-A5E888729607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830DF566-084B-4B86-98D6-FB8EA0B5F9D4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71C7B549-07E6-4F60-9B30-27C17B0B928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7D731CD6-0712-4616-9EAF-62EEF1921192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AF9093FB-BA7E-4827-8D4E-4228B79AE8B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E1203F57-71BF-4B34-85B9-E014E02B7A14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DD2DD1B3-6173-4901-8A63-0DE97888971D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106FC140-C742-410C-BE7A-5F4F73AD7358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74A5287-B7FE-44ED-BBBE-0DBE253CFD41}"/>
              </a:ext>
            </a:extLst>
          </p:cNvPr>
          <p:cNvGrpSpPr/>
          <p:nvPr/>
        </p:nvGrpSpPr>
        <p:grpSpPr>
          <a:xfrm>
            <a:off x="3759993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C47F8623-DCD7-4D08-8ABA-E2345AAAF77A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B97A3536-2CB8-49AD-9DC6-85E44A6EA6D5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78ACEF9E-5088-4891-83A1-00EFC7999260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A84836CF-DAA3-42CE-8882-339DE416B1F7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E47A8AE1-0F39-4272-94A4-2D24E4A58079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ED4E78A2-A919-4DC3-8F2E-0280CDB3DD8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C59FD593-B77A-4E67-8D82-C623F515F70E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77BB9ADE-1190-472C-A8D1-585F90710F2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6883B22E-03F3-49B9-81E5-71C7B9A20A7F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9F4DB381-1F3D-4EA4-8821-00E18D83056E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130F9BDF-4210-4EF3-AD49-29E630ED8CA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D9215D18-5070-4FAF-A5A5-CAD6801A9F9B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15DB1129-EBAA-438F-8DC2-6AD849551A48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4D76E04D-8F61-4D6E-8C93-7304A3EDC1C2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AEE32F65-92BB-4658-97BC-75BC4430A0F4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12123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4DEAC1A9-8C90-40DE-8E20-F885B62E77D3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FE91FF-C6E5-4EA9-B260-D2885A9547BC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60346803-AF41-4DEF-99A9-946022B26CBE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2EB900F2-B3D4-45FD-AB73-2D6A2D7443EF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6D7AB1F-1152-4A5F-80FF-48FF4ADA7489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3EFC293-605E-4C18-BC6D-196D7F980F75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F5942605-2F5C-4580-9442-00A2B07ADBF8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F7698A-1C37-40C2-8708-975BA6181524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08A1E4B-B5D7-428D-903B-9508B8192338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9D7759-E951-49C8-BFDF-399F5C1A30F0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581688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CE3DC2E-4E83-405A-B876-AD2830CBD7A8}"/>
              </a:ext>
            </a:extLst>
          </p:cNvPr>
          <p:cNvSpPr/>
          <p:nvPr/>
        </p:nvSpPr>
        <p:spPr>
          <a:xfrm>
            <a:off x="3633790" y="1576389"/>
            <a:ext cx="1527175" cy="1882775"/>
          </a:xfrm>
          <a:custGeom>
            <a:avLst/>
            <a:gdLst>
              <a:gd name="connsiteX0" fmla="*/ 1192478 w 1528176"/>
              <a:gd name="connsiteY0" fmla="*/ 693942 h 1883915"/>
              <a:gd name="connsiteX1" fmla="*/ 982041 w 1528176"/>
              <a:gd name="connsiteY1" fmla="*/ 961999 h 1883915"/>
              <a:gd name="connsiteX2" fmla="*/ 774109 w 1528176"/>
              <a:gd name="connsiteY2" fmla="*/ 1227551 h 1883915"/>
              <a:gd name="connsiteX3" fmla="*/ 653859 w 1528176"/>
              <a:gd name="connsiteY3" fmla="*/ 1377863 h 1883915"/>
              <a:gd name="connsiteX4" fmla="*/ 586218 w 1528176"/>
              <a:gd name="connsiteY4" fmla="*/ 1432978 h 1883915"/>
              <a:gd name="connsiteX5" fmla="*/ 501041 w 1528176"/>
              <a:gd name="connsiteY5" fmla="*/ 1508134 h 1883915"/>
              <a:gd name="connsiteX6" fmla="*/ 353234 w 1528176"/>
              <a:gd name="connsiteY6" fmla="*/ 1645920 h 1883915"/>
              <a:gd name="connsiteX7" fmla="*/ 225469 w 1528176"/>
              <a:gd name="connsiteY7" fmla="*/ 1751139 h 1883915"/>
              <a:gd name="connsiteX8" fmla="*/ 80167 w 1528176"/>
              <a:gd name="connsiteY8" fmla="*/ 1856358 h 1883915"/>
              <a:gd name="connsiteX9" fmla="*/ 42589 w 1528176"/>
              <a:gd name="connsiteY9" fmla="*/ 1878904 h 1883915"/>
              <a:gd name="connsiteX10" fmla="*/ 22547 w 1528176"/>
              <a:gd name="connsiteY10" fmla="*/ 1883915 h 1883915"/>
              <a:gd name="connsiteX11" fmla="*/ 7516 w 1528176"/>
              <a:gd name="connsiteY11" fmla="*/ 1878904 h 1883915"/>
              <a:gd name="connsiteX12" fmla="*/ 0 w 1528176"/>
              <a:gd name="connsiteY12" fmla="*/ 1866378 h 1883915"/>
              <a:gd name="connsiteX13" fmla="*/ 2505 w 1528176"/>
              <a:gd name="connsiteY13" fmla="*/ 1851347 h 1883915"/>
              <a:gd name="connsiteX14" fmla="*/ 42589 w 1528176"/>
              <a:gd name="connsiteY14" fmla="*/ 1813769 h 1883915"/>
              <a:gd name="connsiteX15" fmla="*/ 145302 w 1528176"/>
              <a:gd name="connsiteY15" fmla="*/ 1718571 h 1883915"/>
              <a:gd name="connsiteX16" fmla="*/ 255531 w 1528176"/>
              <a:gd name="connsiteY16" fmla="*/ 1608342 h 1883915"/>
              <a:gd name="connsiteX17" fmla="*/ 375781 w 1528176"/>
              <a:gd name="connsiteY17" fmla="*/ 1478071 h 1883915"/>
              <a:gd name="connsiteX18" fmla="*/ 533609 w 1528176"/>
              <a:gd name="connsiteY18" fmla="*/ 1282665 h 1883915"/>
              <a:gd name="connsiteX19" fmla="*/ 656364 w 1528176"/>
              <a:gd name="connsiteY19" fmla="*/ 1109806 h 1883915"/>
              <a:gd name="connsiteX20" fmla="*/ 774109 w 1528176"/>
              <a:gd name="connsiteY20" fmla="*/ 944463 h 1883915"/>
              <a:gd name="connsiteX21" fmla="*/ 901874 w 1528176"/>
              <a:gd name="connsiteY21" fmla="*/ 729015 h 1883915"/>
              <a:gd name="connsiteX22" fmla="*/ 1019619 w 1528176"/>
              <a:gd name="connsiteY22" fmla="*/ 521083 h 1883915"/>
              <a:gd name="connsiteX23" fmla="*/ 1072228 w 1528176"/>
              <a:gd name="connsiteY23" fmla="*/ 423380 h 1883915"/>
              <a:gd name="connsiteX24" fmla="*/ 1119827 w 1528176"/>
              <a:gd name="connsiteY24" fmla="*/ 320667 h 1883915"/>
              <a:gd name="connsiteX25" fmla="*/ 1132353 w 1528176"/>
              <a:gd name="connsiteY25" fmla="*/ 263047 h 1883915"/>
              <a:gd name="connsiteX26" fmla="*/ 1139869 w 1528176"/>
              <a:gd name="connsiteY26" fmla="*/ 225469 h 1883915"/>
              <a:gd name="connsiteX27" fmla="*/ 1132353 w 1528176"/>
              <a:gd name="connsiteY27" fmla="*/ 200417 h 1883915"/>
              <a:gd name="connsiteX28" fmla="*/ 1119827 w 1528176"/>
              <a:gd name="connsiteY28" fmla="*/ 167849 h 1883915"/>
              <a:gd name="connsiteX29" fmla="*/ 1099785 w 1528176"/>
              <a:gd name="connsiteY29" fmla="*/ 137787 h 1883915"/>
              <a:gd name="connsiteX30" fmla="*/ 1059702 w 1528176"/>
              <a:gd name="connsiteY30" fmla="*/ 100208 h 1883915"/>
              <a:gd name="connsiteX31" fmla="*/ 1027134 w 1528176"/>
              <a:gd name="connsiteY31" fmla="*/ 72651 h 1883915"/>
              <a:gd name="connsiteX32" fmla="*/ 1009598 w 1528176"/>
              <a:gd name="connsiteY32" fmla="*/ 57620 h 1883915"/>
              <a:gd name="connsiteX33" fmla="*/ 1004588 w 1528176"/>
              <a:gd name="connsiteY33" fmla="*/ 47599 h 1883915"/>
              <a:gd name="connsiteX34" fmla="*/ 1002082 w 1528176"/>
              <a:gd name="connsiteY34" fmla="*/ 30063 h 1883915"/>
              <a:gd name="connsiteX35" fmla="*/ 1014608 w 1528176"/>
              <a:gd name="connsiteY35" fmla="*/ 7516 h 1883915"/>
              <a:gd name="connsiteX36" fmla="*/ 1032145 w 1528176"/>
              <a:gd name="connsiteY36" fmla="*/ 0 h 1883915"/>
              <a:gd name="connsiteX37" fmla="*/ 1067218 w 1528176"/>
              <a:gd name="connsiteY37" fmla="*/ 0 h 1883915"/>
              <a:gd name="connsiteX38" fmla="*/ 1134858 w 1528176"/>
              <a:gd name="connsiteY38" fmla="*/ 12526 h 1883915"/>
              <a:gd name="connsiteX39" fmla="*/ 1242582 w 1528176"/>
              <a:gd name="connsiteY39" fmla="*/ 50104 h 1883915"/>
              <a:gd name="connsiteX40" fmla="*/ 1315233 w 1528176"/>
              <a:gd name="connsiteY40" fmla="*/ 80167 h 1883915"/>
              <a:gd name="connsiteX41" fmla="*/ 1385379 w 1528176"/>
              <a:gd name="connsiteY41" fmla="*/ 112734 h 1883915"/>
              <a:gd name="connsiteX42" fmla="*/ 1465545 w 1528176"/>
              <a:gd name="connsiteY42" fmla="*/ 150313 h 1883915"/>
              <a:gd name="connsiteX43" fmla="*/ 1488092 w 1528176"/>
              <a:gd name="connsiteY43" fmla="*/ 167849 h 1883915"/>
              <a:gd name="connsiteX44" fmla="*/ 1508134 w 1528176"/>
              <a:gd name="connsiteY44" fmla="*/ 187891 h 1883915"/>
              <a:gd name="connsiteX45" fmla="*/ 1520660 w 1528176"/>
              <a:gd name="connsiteY45" fmla="*/ 210438 h 1883915"/>
              <a:gd name="connsiteX46" fmla="*/ 1528176 w 1528176"/>
              <a:gd name="connsiteY46" fmla="*/ 237995 h 1883915"/>
              <a:gd name="connsiteX47" fmla="*/ 1523165 w 1528176"/>
              <a:gd name="connsiteY47" fmla="*/ 268057 h 1883915"/>
              <a:gd name="connsiteX48" fmla="*/ 1510639 w 1528176"/>
              <a:gd name="connsiteY48" fmla="*/ 298120 h 1883915"/>
              <a:gd name="connsiteX49" fmla="*/ 1475566 w 1528176"/>
              <a:gd name="connsiteY49" fmla="*/ 330687 h 1883915"/>
              <a:gd name="connsiteX50" fmla="*/ 1412936 w 1528176"/>
              <a:gd name="connsiteY50" fmla="*/ 368265 h 1883915"/>
              <a:gd name="connsiteX51" fmla="*/ 1395400 w 1528176"/>
              <a:gd name="connsiteY51" fmla="*/ 423380 h 1883915"/>
              <a:gd name="connsiteX52" fmla="*/ 1192478 w 1528176"/>
              <a:gd name="connsiteY52" fmla="*/ 693942 h 188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28176" h="1883915">
                <a:moveTo>
                  <a:pt x="1192478" y="693942"/>
                </a:moveTo>
                <a:lnTo>
                  <a:pt x="982041" y="961999"/>
                </a:lnTo>
                <a:lnTo>
                  <a:pt x="774109" y="1227551"/>
                </a:lnTo>
                <a:lnTo>
                  <a:pt x="653859" y="1377863"/>
                </a:lnTo>
                <a:lnTo>
                  <a:pt x="586218" y="1432978"/>
                </a:lnTo>
                <a:lnTo>
                  <a:pt x="501041" y="1508134"/>
                </a:lnTo>
                <a:lnTo>
                  <a:pt x="353234" y="1645920"/>
                </a:lnTo>
                <a:lnTo>
                  <a:pt x="225469" y="1751139"/>
                </a:lnTo>
                <a:lnTo>
                  <a:pt x="80167" y="1856358"/>
                </a:lnTo>
                <a:lnTo>
                  <a:pt x="42589" y="1878904"/>
                </a:lnTo>
                <a:lnTo>
                  <a:pt x="22547" y="1883915"/>
                </a:lnTo>
                <a:lnTo>
                  <a:pt x="7516" y="1878904"/>
                </a:lnTo>
                <a:lnTo>
                  <a:pt x="0" y="1866378"/>
                </a:lnTo>
                <a:lnTo>
                  <a:pt x="2505" y="1851347"/>
                </a:lnTo>
                <a:lnTo>
                  <a:pt x="42589" y="1813769"/>
                </a:lnTo>
                <a:lnTo>
                  <a:pt x="145302" y="1718571"/>
                </a:lnTo>
                <a:lnTo>
                  <a:pt x="255531" y="1608342"/>
                </a:lnTo>
                <a:lnTo>
                  <a:pt x="375781" y="1478071"/>
                </a:lnTo>
                <a:lnTo>
                  <a:pt x="533609" y="1282665"/>
                </a:lnTo>
                <a:lnTo>
                  <a:pt x="656364" y="1109806"/>
                </a:lnTo>
                <a:lnTo>
                  <a:pt x="774109" y="944463"/>
                </a:lnTo>
                <a:lnTo>
                  <a:pt x="901874" y="729015"/>
                </a:lnTo>
                <a:lnTo>
                  <a:pt x="1019619" y="521083"/>
                </a:lnTo>
                <a:lnTo>
                  <a:pt x="1072228" y="423380"/>
                </a:lnTo>
                <a:lnTo>
                  <a:pt x="1119827" y="320667"/>
                </a:lnTo>
                <a:lnTo>
                  <a:pt x="1132353" y="263047"/>
                </a:lnTo>
                <a:lnTo>
                  <a:pt x="1139869" y="225469"/>
                </a:lnTo>
                <a:lnTo>
                  <a:pt x="1132353" y="200417"/>
                </a:lnTo>
                <a:lnTo>
                  <a:pt x="1119827" y="167849"/>
                </a:lnTo>
                <a:lnTo>
                  <a:pt x="1099785" y="137787"/>
                </a:lnTo>
                <a:lnTo>
                  <a:pt x="1059702" y="100208"/>
                </a:lnTo>
                <a:lnTo>
                  <a:pt x="1027134" y="72651"/>
                </a:lnTo>
                <a:lnTo>
                  <a:pt x="1009598" y="57620"/>
                </a:lnTo>
                <a:lnTo>
                  <a:pt x="1004588" y="47599"/>
                </a:lnTo>
                <a:lnTo>
                  <a:pt x="1002082" y="30063"/>
                </a:lnTo>
                <a:lnTo>
                  <a:pt x="1014608" y="7516"/>
                </a:lnTo>
                <a:lnTo>
                  <a:pt x="1032145" y="0"/>
                </a:lnTo>
                <a:lnTo>
                  <a:pt x="1067218" y="0"/>
                </a:lnTo>
                <a:lnTo>
                  <a:pt x="1134858" y="12526"/>
                </a:lnTo>
                <a:lnTo>
                  <a:pt x="1242582" y="50104"/>
                </a:lnTo>
                <a:lnTo>
                  <a:pt x="1315233" y="80167"/>
                </a:lnTo>
                <a:lnTo>
                  <a:pt x="1385379" y="112734"/>
                </a:lnTo>
                <a:lnTo>
                  <a:pt x="1465545" y="150313"/>
                </a:lnTo>
                <a:lnTo>
                  <a:pt x="1488092" y="167849"/>
                </a:lnTo>
                <a:lnTo>
                  <a:pt x="1508134" y="187891"/>
                </a:lnTo>
                <a:lnTo>
                  <a:pt x="1520660" y="210438"/>
                </a:lnTo>
                <a:lnTo>
                  <a:pt x="1528176" y="237995"/>
                </a:lnTo>
                <a:lnTo>
                  <a:pt x="1523165" y="268057"/>
                </a:lnTo>
                <a:lnTo>
                  <a:pt x="1510639" y="298120"/>
                </a:lnTo>
                <a:lnTo>
                  <a:pt x="1475566" y="330687"/>
                </a:lnTo>
                <a:lnTo>
                  <a:pt x="1412936" y="368265"/>
                </a:lnTo>
                <a:lnTo>
                  <a:pt x="1395400" y="423380"/>
                </a:lnTo>
                <a:lnTo>
                  <a:pt x="1192478" y="69394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CAF592-523C-4C75-8DD5-269E820A9E2C}"/>
              </a:ext>
            </a:extLst>
          </p:cNvPr>
          <p:cNvSpPr/>
          <p:nvPr/>
        </p:nvSpPr>
        <p:spPr>
          <a:xfrm>
            <a:off x="3998914" y="4171951"/>
            <a:ext cx="549275" cy="823913"/>
          </a:xfrm>
          <a:custGeom>
            <a:avLst/>
            <a:gdLst>
              <a:gd name="connsiteX0" fmla="*/ 278606 w 550069"/>
              <a:gd name="connsiteY0" fmla="*/ 571500 h 823913"/>
              <a:gd name="connsiteX1" fmla="*/ 121444 w 550069"/>
              <a:gd name="connsiteY1" fmla="*/ 273844 h 823913"/>
              <a:gd name="connsiteX2" fmla="*/ 71437 w 550069"/>
              <a:gd name="connsiteY2" fmla="*/ 180975 h 823913"/>
              <a:gd name="connsiteX3" fmla="*/ 16669 w 550069"/>
              <a:gd name="connsiteY3" fmla="*/ 69056 h 823913"/>
              <a:gd name="connsiteX4" fmla="*/ 4762 w 550069"/>
              <a:gd name="connsiteY4" fmla="*/ 45244 h 823913"/>
              <a:gd name="connsiteX5" fmla="*/ 0 w 550069"/>
              <a:gd name="connsiteY5" fmla="*/ 21431 h 823913"/>
              <a:gd name="connsiteX6" fmla="*/ 2381 w 550069"/>
              <a:gd name="connsiteY6" fmla="*/ 9525 h 823913"/>
              <a:gd name="connsiteX7" fmla="*/ 14287 w 550069"/>
              <a:gd name="connsiteY7" fmla="*/ 0 h 823913"/>
              <a:gd name="connsiteX8" fmla="*/ 40481 w 550069"/>
              <a:gd name="connsiteY8" fmla="*/ 4763 h 823913"/>
              <a:gd name="connsiteX9" fmla="*/ 83344 w 550069"/>
              <a:gd name="connsiteY9" fmla="*/ 28575 h 823913"/>
              <a:gd name="connsiteX10" fmla="*/ 214312 w 550069"/>
              <a:gd name="connsiteY10" fmla="*/ 133350 h 823913"/>
              <a:gd name="connsiteX11" fmla="*/ 361950 w 550069"/>
              <a:gd name="connsiteY11" fmla="*/ 247650 h 823913"/>
              <a:gd name="connsiteX12" fmla="*/ 431006 w 550069"/>
              <a:gd name="connsiteY12" fmla="*/ 297656 h 823913"/>
              <a:gd name="connsiteX13" fmla="*/ 457200 w 550069"/>
              <a:gd name="connsiteY13" fmla="*/ 323850 h 823913"/>
              <a:gd name="connsiteX14" fmla="*/ 483394 w 550069"/>
              <a:gd name="connsiteY14" fmla="*/ 359569 h 823913"/>
              <a:gd name="connsiteX15" fmla="*/ 504825 w 550069"/>
              <a:gd name="connsiteY15" fmla="*/ 400050 h 823913"/>
              <a:gd name="connsiteX16" fmla="*/ 521494 w 550069"/>
              <a:gd name="connsiteY16" fmla="*/ 440531 h 823913"/>
              <a:gd name="connsiteX17" fmla="*/ 535781 w 550069"/>
              <a:gd name="connsiteY17" fmla="*/ 485775 h 823913"/>
              <a:gd name="connsiteX18" fmla="*/ 545306 w 550069"/>
              <a:gd name="connsiteY18" fmla="*/ 533400 h 823913"/>
              <a:gd name="connsiteX19" fmla="*/ 550069 w 550069"/>
              <a:gd name="connsiteY19" fmla="*/ 583406 h 823913"/>
              <a:gd name="connsiteX20" fmla="*/ 550069 w 550069"/>
              <a:gd name="connsiteY20" fmla="*/ 628650 h 823913"/>
              <a:gd name="connsiteX21" fmla="*/ 550069 w 550069"/>
              <a:gd name="connsiteY21" fmla="*/ 669131 h 823913"/>
              <a:gd name="connsiteX22" fmla="*/ 540544 w 550069"/>
              <a:gd name="connsiteY22" fmla="*/ 731044 h 823913"/>
              <a:gd name="connsiteX23" fmla="*/ 531019 w 550069"/>
              <a:gd name="connsiteY23" fmla="*/ 766763 h 823913"/>
              <a:gd name="connsiteX24" fmla="*/ 511969 w 550069"/>
              <a:gd name="connsiteY24" fmla="*/ 800100 h 823913"/>
              <a:gd name="connsiteX25" fmla="*/ 490537 w 550069"/>
              <a:gd name="connsiteY25" fmla="*/ 819150 h 823913"/>
              <a:gd name="connsiteX26" fmla="*/ 473869 w 550069"/>
              <a:gd name="connsiteY26" fmla="*/ 823913 h 823913"/>
              <a:gd name="connsiteX27" fmla="*/ 447675 w 550069"/>
              <a:gd name="connsiteY27" fmla="*/ 819150 h 823913"/>
              <a:gd name="connsiteX28" fmla="*/ 426244 w 550069"/>
              <a:gd name="connsiteY28" fmla="*/ 807244 h 823913"/>
              <a:gd name="connsiteX29" fmla="*/ 400050 w 550069"/>
              <a:gd name="connsiteY29" fmla="*/ 778669 h 823913"/>
              <a:gd name="connsiteX30" fmla="*/ 371475 w 550069"/>
              <a:gd name="connsiteY30" fmla="*/ 738188 h 823913"/>
              <a:gd name="connsiteX31" fmla="*/ 338137 w 550069"/>
              <a:gd name="connsiteY31" fmla="*/ 685800 h 823913"/>
              <a:gd name="connsiteX32" fmla="*/ 278606 w 550069"/>
              <a:gd name="connsiteY32" fmla="*/ 571500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823913">
                <a:moveTo>
                  <a:pt x="278606" y="571500"/>
                </a:moveTo>
                <a:lnTo>
                  <a:pt x="121444" y="273844"/>
                </a:lnTo>
                <a:lnTo>
                  <a:pt x="71437" y="180975"/>
                </a:lnTo>
                <a:lnTo>
                  <a:pt x="16669" y="69056"/>
                </a:lnTo>
                <a:lnTo>
                  <a:pt x="4762" y="45244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40481" y="4763"/>
                </a:lnTo>
                <a:lnTo>
                  <a:pt x="83344" y="28575"/>
                </a:lnTo>
                <a:lnTo>
                  <a:pt x="214312" y="133350"/>
                </a:lnTo>
                <a:lnTo>
                  <a:pt x="361950" y="247650"/>
                </a:lnTo>
                <a:lnTo>
                  <a:pt x="431006" y="297656"/>
                </a:lnTo>
                <a:lnTo>
                  <a:pt x="457200" y="323850"/>
                </a:lnTo>
                <a:lnTo>
                  <a:pt x="483394" y="359569"/>
                </a:lnTo>
                <a:lnTo>
                  <a:pt x="504825" y="400050"/>
                </a:lnTo>
                <a:lnTo>
                  <a:pt x="521494" y="440531"/>
                </a:lnTo>
                <a:lnTo>
                  <a:pt x="535781" y="485775"/>
                </a:lnTo>
                <a:lnTo>
                  <a:pt x="545306" y="533400"/>
                </a:lnTo>
                <a:lnTo>
                  <a:pt x="550069" y="583406"/>
                </a:lnTo>
                <a:lnTo>
                  <a:pt x="550069" y="628650"/>
                </a:lnTo>
                <a:lnTo>
                  <a:pt x="550069" y="669131"/>
                </a:lnTo>
                <a:lnTo>
                  <a:pt x="540544" y="731044"/>
                </a:lnTo>
                <a:lnTo>
                  <a:pt x="531019" y="766763"/>
                </a:lnTo>
                <a:lnTo>
                  <a:pt x="511969" y="800100"/>
                </a:lnTo>
                <a:lnTo>
                  <a:pt x="490537" y="819150"/>
                </a:lnTo>
                <a:lnTo>
                  <a:pt x="473869" y="823913"/>
                </a:lnTo>
                <a:lnTo>
                  <a:pt x="447675" y="819150"/>
                </a:lnTo>
                <a:lnTo>
                  <a:pt x="426244" y="807244"/>
                </a:lnTo>
                <a:lnTo>
                  <a:pt x="400050" y="778669"/>
                </a:lnTo>
                <a:lnTo>
                  <a:pt x="371475" y="738188"/>
                </a:lnTo>
                <a:lnTo>
                  <a:pt x="338137" y="685800"/>
                </a:lnTo>
                <a:lnTo>
                  <a:pt x="278606" y="5715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D43528-4B79-4316-9186-3AEE65F75842}"/>
              </a:ext>
            </a:extLst>
          </p:cNvPr>
          <p:cNvSpPr/>
          <p:nvPr/>
        </p:nvSpPr>
        <p:spPr>
          <a:xfrm>
            <a:off x="5233988" y="3924301"/>
            <a:ext cx="538162" cy="874713"/>
          </a:xfrm>
          <a:custGeom>
            <a:avLst/>
            <a:gdLst>
              <a:gd name="connsiteX0" fmla="*/ 116681 w 538162"/>
              <a:gd name="connsiteY0" fmla="*/ 550069 h 873919"/>
              <a:gd name="connsiteX1" fmla="*/ 219075 w 538162"/>
              <a:gd name="connsiteY1" fmla="*/ 252413 h 873919"/>
              <a:gd name="connsiteX2" fmla="*/ 226218 w 538162"/>
              <a:gd name="connsiteY2" fmla="*/ 223838 h 873919"/>
              <a:gd name="connsiteX3" fmla="*/ 226218 w 538162"/>
              <a:gd name="connsiteY3" fmla="*/ 200025 h 873919"/>
              <a:gd name="connsiteX4" fmla="*/ 211931 w 538162"/>
              <a:gd name="connsiteY4" fmla="*/ 159544 h 873919"/>
              <a:gd name="connsiteX5" fmla="*/ 178593 w 538162"/>
              <a:gd name="connsiteY5" fmla="*/ 97631 h 873919"/>
              <a:gd name="connsiteX6" fmla="*/ 166687 w 538162"/>
              <a:gd name="connsiteY6" fmla="*/ 73819 h 873919"/>
              <a:gd name="connsiteX7" fmla="*/ 152400 w 538162"/>
              <a:gd name="connsiteY7" fmla="*/ 45244 h 873919"/>
              <a:gd name="connsiteX8" fmla="*/ 145256 w 538162"/>
              <a:gd name="connsiteY8" fmla="*/ 23813 h 873919"/>
              <a:gd name="connsiteX9" fmla="*/ 147637 w 538162"/>
              <a:gd name="connsiteY9" fmla="*/ 4763 h 873919"/>
              <a:gd name="connsiteX10" fmla="*/ 159543 w 538162"/>
              <a:gd name="connsiteY10" fmla="*/ 0 h 873919"/>
              <a:gd name="connsiteX11" fmla="*/ 190500 w 538162"/>
              <a:gd name="connsiteY11" fmla="*/ 7144 h 873919"/>
              <a:gd name="connsiteX12" fmla="*/ 245268 w 538162"/>
              <a:gd name="connsiteY12" fmla="*/ 30956 h 873919"/>
              <a:gd name="connsiteX13" fmla="*/ 297656 w 538162"/>
              <a:gd name="connsiteY13" fmla="*/ 57150 h 873919"/>
              <a:gd name="connsiteX14" fmla="*/ 357187 w 538162"/>
              <a:gd name="connsiteY14" fmla="*/ 97631 h 873919"/>
              <a:gd name="connsiteX15" fmla="*/ 404812 w 538162"/>
              <a:gd name="connsiteY15" fmla="*/ 133350 h 873919"/>
              <a:gd name="connsiteX16" fmla="*/ 438150 w 538162"/>
              <a:gd name="connsiteY16" fmla="*/ 161925 h 873919"/>
              <a:gd name="connsiteX17" fmla="*/ 471487 w 538162"/>
              <a:gd name="connsiteY17" fmla="*/ 190500 h 873919"/>
              <a:gd name="connsiteX18" fmla="*/ 497681 w 538162"/>
              <a:gd name="connsiteY18" fmla="*/ 221456 h 873919"/>
              <a:gd name="connsiteX19" fmla="*/ 516731 w 538162"/>
              <a:gd name="connsiteY19" fmla="*/ 247650 h 873919"/>
              <a:gd name="connsiteX20" fmla="*/ 528637 w 538162"/>
              <a:gd name="connsiteY20" fmla="*/ 266700 h 873919"/>
              <a:gd name="connsiteX21" fmla="*/ 538162 w 538162"/>
              <a:gd name="connsiteY21" fmla="*/ 288131 h 873919"/>
              <a:gd name="connsiteX22" fmla="*/ 538162 w 538162"/>
              <a:gd name="connsiteY22" fmla="*/ 309563 h 873919"/>
              <a:gd name="connsiteX23" fmla="*/ 533400 w 538162"/>
              <a:gd name="connsiteY23" fmla="*/ 338138 h 873919"/>
              <a:gd name="connsiteX24" fmla="*/ 516731 w 538162"/>
              <a:gd name="connsiteY24" fmla="*/ 359569 h 873919"/>
              <a:gd name="connsiteX25" fmla="*/ 476250 w 538162"/>
              <a:gd name="connsiteY25" fmla="*/ 388144 h 873919"/>
              <a:gd name="connsiteX26" fmla="*/ 409575 w 538162"/>
              <a:gd name="connsiteY26" fmla="*/ 440531 h 873919"/>
              <a:gd name="connsiteX27" fmla="*/ 359568 w 538162"/>
              <a:gd name="connsiteY27" fmla="*/ 495300 h 873919"/>
              <a:gd name="connsiteX28" fmla="*/ 223837 w 538162"/>
              <a:gd name="connsiteY28" fmla="*/ 647700 h 873919"/>
              <a:gd name="connsiteX29" fmla="*/ 35718 w 538162"/>
              <a:gd name="connsiteY29" fmla="*/ 862013 h 873919"/>
              <a:gd name="connsiteX30" fmla="*/ 19050 w 538162"/>
              <a:gd name="connsiteY30" fmla="*/ 873919 h 873919"/>
              <a:gd name="connsiteX31" fmla="*/ 7143 w 538162"/>
              <a:gd name="connsiteY31" fmla="*/ 871538 h 873919"/>
              <a:gd name="connsiteX32" fmla="*/ 0 w 538162"/>
              <a:gd name="connsiteY32" fmla="*/ 859631 h 873919"/>
              <a:gd name="connsiteX33" fmla="*/ 0 w 538162"/>
              <a:gd name="connsiteY33" fmla="*/ 842963 h 873919"/>
              <a:gd name="connsiteX34" fmla="*/ 19050 w 538162"/>
              <a:gd name="connsiteY34" fmla="*/ 781050 h 873919"/>
              <a:gd name="connsiteX35" fmla="*/ 71437 w 538162"/>
              <a:gd name="connsiteY35" fmla="*/ 657225 h 873919"/>
              <a:gd name="connsiteX36" fmla="*/ 116681 w 538162"/>
              <a:gd name="connsiteY36" fmla="*/ 550069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8162" h="873919">
                <a:moveTo>
                  <a:pt x="116681" y="550069"/>
                </a:moveTo>
                <a:lnTo>
                  <a:pt x="219075" y="252413"/>
                </a:lnTo>
                <a:lnTo>
                  <a:pt x="226218" y="223838"/>
                </a:lnTo>
                <a:lnTo>
                  <a:pt x="226218" y="200025"/>
                </a:lnTo>
                <a:lnTo>
                  <a:pt x="211931" y="159544"/>
                </a:lnTo>
                <a:lnTo>
                  <a:pt x="178593" y="97631"/>
                </a:lnTo>
                <a:lnTo>
                  <a:pt x="166687" y="73819"/>
                </a:lnTo>
                <a:lnTo>
                  <a:pt x="152400" y="45244"/>
                </a:lnTo>
                <a:lnTo>
                  <a:pt x="145256" y="23813"/>
                </a:lnTo>
                <a:lnTo>
                  <a:pt x="147637" y="4763"/>
                </a:lnTo>
                <a:lnTo>
                  <a:pt x="159543" y="0"/>
                </a:lnTo>
                <a:lnTo>
                  <a:pt x="190500" y="7144"/>
                </a:lnTo>
                <a:lnTo>
                  <a:pt x="245268" y="30956"/>
                </a:lnTo>
                <a:lnTo>
                  <a:pt x="297656" y="57150"/>
                </a:lnTo>
                <a:lnTo>
                  <a:pt x="357187" y="97631"/>
                </a:lnTo>
                <a:lnTo>
                  <a:pt x="404812" y="133350"/>
                </a:lnTo>
                <a:lnTo>
                  <a:pt x="438150" y="161925"/>
                </a:lnTo>
                <a:lnTo>
                  <a:pt x="471487" y="190500"/>
                </a:lnTo>
                <a:lnTo>
                  <a:pt x="497681" y="221456"/>
                </a:lnTo>
                <a:lnTo>
                  <a:pt x="516731" y="247650"/>
                </a:lnTo>
                <a:lnTo>
                  <a:pt x="528637" y="266700"/>
                </a:lnTo>
                <a:lnTo>
                  <a:pt x="538162" y="288131"/>
                </a:lnTo>
                <a:lnTo>
                  <a:pt x="538162" y="309563"/>
                </a:lnTo>
                <a:lnTo>
                  <a:pt x="533400" y="338138"/>
                </a:lnTo>
                <a:lnTo>
                  <a:pt x="516731" y="359569"/>
                </a:lnTo>
                <a:lnTo>
                  <a:pt x="476250" y="388144"/>
                </a:lnTo>
                <a:lnTo>
                  <a:pt x="409575" y="440531"/>
                </a:lnTo>
                <a:lnTo>
                  <a:pt x="359568" y="495300"/>
                </a:lnTo>
                <a:lnTo>
                  <a:pt x="223837" y="647700"/>
                </a:lnTo>
                <a:lnTo>
                  <a:pt x="35718" y="862013"/>
                </a:lnTo>
                <a:lnTo>
                  <a:pt x="19050" y="873919"/>
                </a:lnTo>
                <a:lnTo>
                  <a:pt x="7143" y="871538"/>
                </a:lnTo>
                <a:lnTo>
                  <a:pt x="0" y="859631"/>
                </a:lnTo>
                <a:lnTo>
                  <a:pt x="0" y="842963"/>
                </a:lnTo>
                <a:lnTo>
                  <a:pt x="19050" y="781050"/>
                </a:lnTo>
                <a:lnTo>
                  <a:pt x="71437" y="657225"/>
                </a:lnTo>
                <a:lnTo>
                  <a:pt x="116681" y="5500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EA14828-9E82-4CBC-99E8-3607E9E2F797}"/>
              </a:ext>
            </a:extLst>
          </p:cNvPr>
          <p:cNvSpPr/>
          <p:nvPr/>
        </p:nvSpPr>
        <p:spPr>
          <a:xfrm>
            <a:off x="6829426" y="1524001"/>
            <a:ext cx="576263" cy="1084263"/>
          </a:xfrm>
          <a:custGeom>
            <a:avLst/>
            <a:gdLst>
              <a:gd name="connsiteX0" fmla="*/ 240506 w 576263"/>
              <a:gd name="connsiteY0" fmla="*/ 678656 h 1083469"/>
              <a:gd name="connsiteX1" fmla="*/ 235744 w 576263"/>
              <a:gd name="connsiteY1" fmla="*/ 461963 h 1083469"/>
              <a:gd name="connsiteX2" fmla="*/ 228600 w 576263"/>
              <a:gd name="connsiteY2" fmla="*/ 361950 h 1083469"/>
              <a:gd name="connsiteX3" fmla="*/ 221456 w 576263"/>
              <a:gd name="connsiteY3" fmla="*/ 309563 h 1083469"/>
              <a:gd name="connsiteX4" fmla="*/ 211931 w 576263"/>
              <a:gd name="connsiteY4" fmla="*/ 276225 h 1083469"/>
              <a:gd name="connsiteX5" fmla="*/ 190500 w 576263"/>
              <a:gd name="connsiteY5" fmla="*/ 228600 h 1083469"/>
              <a:gd name="connsiteX6" fmla="*/ 157163 w 576263"/>
              <a:gd name="connsiteY6" fmla="*/ 176213 h 1083469"/>
              <a:gd name="connsiteX7" fmla="*/ 104775 w 576263"/>
              <a:gd name="connsiteY7" fmla="*/ 130969 h 1083469"/>
              <a:gd name="connsiteX8" fmla="*/ 71438 w 576263"/>
              <a:gd name="connsiteY8" fmla="*/ 107156 h 1083469"/>
              <a:gd name="connsiteX9" fmla="*/ 50006 w 576263"/>
              <a:gd name="connsiteY9" fmla="*/ 92869 h 1083469"/>
              <a:gd name="connsiteX10" fmla="*/ 28575 w 576263"/>
              <a:gd name="connsiteY10" fmla="*/ 73819 h 1083469"/>
              <a:gd name="connsiteX11" fmla="*/ 7144 w 576263"/>
              <a:gd name="connsiteY11" fmla="*/ 50006 h 1083469"/>
              <a:gd name="connsiteX12" fmla="*/ 0 w 576263"/>
              <a:gd name="connsiteY12" fmla="*/ 30956 h 1083469"/>
              <a:gd name="connsiteX13" fmla="*/ 0 w 576263"/>
              <a:gd name="connsiteY13" fmla="*/ 16669 h 1083469"/>
              <a:gd name="connsiteX14" fmla="*/ 4763 w 576263"/>
              <a:gd name="connsiteY14" fmla="*/ 7144 h 1083469"/>
              <a:gd name="connsiteX15" fmla="*/ 33338 w 576263"/>
              <a:gd name="connsiteY15" fmla="*/ 0 h 1083469"/>
              <a:gd name="connsiteX16" fmla="*/ 73819 w 576263"/>
              <a:gd name="connsiteY16" fmla="*/ 2381 h 1083469"/>
              <a:gd name="connsiteX17" fmla="*/ 133350 w 576263"/>
              <a:gd name="connsiteY17" fmla="*/ 14288 h 1083469"/>
              <a:gd name="connsiteX18" fmla="*/ 242888 w 576263"/>
              <a:gd name="connsiteY18" fmla="*/ 40481 h 1083469"/>
              <a:gd name="connsiteX19" fmla="*/ 309563 w 576263"/>
              <a:gd name="connsiteY19" fmla="*/ 59531 h 1083469"/>
              <a:gd name="connsiteX20" fmla="*/ 361950 w 576263"/>
              <a:gd name="connsiteY20" fmla="*/ 76200 h 1083469"/>
              <a:gd name="connsiteX21" fmla="*/ 414338 w 576263"/>
              <a:gd name="connsiteY21" fmla="*/ 97631 h 1083469"/>
              <a:gd name="connsiteX22" fmla="*/ 476250 w 576263"/>
              <a:gd name="connsiteY22" fmla="*/ 128588 h 1083469"/>
              <a:gd name="connsiteX23" fmla="*/ 514350 w 576263"/>
              <a:gd name="connsiteY23" fmla="*/ 154781 h 1083469"/>
              <a:gd name="connsiteX24" fmla="*/ 545306 w 576263"/>
              <a:gd name="connsiteY24" fmla="*/ 176213 h 1083469"/>
              <a:gd name="connsiteX25" fmla="*/ 559594 w 576263"/>
              <a:gd name="connsiteY25" fmla="*/ 197644 h 1083469"/>
              <a:gd name="connsiteX26" fmla="*/ 571500 w 576263"/>
              <a:gd name="connsiteY26" fmla="*/ 219075 h 1083469"/>
              <a:gd name="connsiteX27" fmla="*/ 576263 w 576263"/>
              <a:gd name="connsiteY27" fmla="*/ 240506 h 1083469"/>
              <a:gd name="connsiteX28" fmla="*/ 573881 w 576263"/>
              <a:gd name="connsiteY28" fmla="*/ 264319 h 1083469"/>
              <a:gd name="connsiteX29" fmla="*/ 552450 w 576263"/>
              <a:gd name="connsiteY29" fmla="*/ 292894 h 1083469"/>
              <a:gd name="connsiteX30" fmla="*/ 531019 w 576263"/>
              <a:gd name="connsiteY30" fmla="*/ 335756 h 1083469"/>
              <a:gd name="connsiteX31" fmla="*/ 516731 w 576263"/>
              <a:gd name="connsiteY31" fmla="*/ 388144 h 1083469"/>
              <a:gd name="connsiteX32" fmla="*/ 504825 w 576263"/>
              <a:gd name="connsiteY32" fmla="*/ 464344 h 1083469"/>
              <a:gd name="connsiteX33" fmla="*/ 500063 w 576263"/>
              <a:gd name="connsiteY33" fmla="*/ 578644 h 1083469"/>
              <a:gd name="connsiteX34" fmla="*/ 488156 w 576263"/>
              <a:gd name="connsiteY34" fmla="*/ 738188 h 1083469"/>
              <a:gd name="connsiteX35" fmla="*/ 461963 w 576263"/>
              <a:gd name="connsiteY35" fmla="*/ 1054894 h 1083469"/>
              <a:gd name="connsiteX36" fmla="*/ 240506 w 576263"/>
              <a:gd name="connsiteY36" fmla="*/ 1083469 h 1083469"/>
              <a:gd name="connsiteX37" fmla="*/ 240506 w 576263"/>
              <a:gd name="connsiteY37" fmla="*/ 678656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083469">
                <a:moveTo>
                  <a:pt x="240506" y="678656"/>
                </a:moveTo>
                <a:lnTo>
                  <a:pt x="235744" y="461963"/>
                </a:lnTo>
                <a:lnTo>
                  <a:pt x="228600" y="361950"/>
                </a:lnTo>
                <a:lnTo>
                  <a:pt x="221456" y="309563"/>
                </a:lnTo>
                <a:lnTo>
                  <a:pt x="211931" y="276225"/>
                </a:lnTo>
                <a:lnTo>
                  <a:pt x="190500" y="228600"/>
                </a:lnTo>
                <a:lnTo>
                  <a:pt x="157163" y="176213"/>
                </a:lnTo>
                <a:lnTo>
                  <a:pt x="104775" y="130969"/>
                </a:lnTo>
                <a:lnTo>
                  <a:pt x="71438" y="107156"/>
                </a:lnTo>
                <a:lnTo>
                  <a:pt x="50006" y="92869"/>
                </a:lnTo>
                <a:lnTo>
                  <a:pt x="28575" y="73819"/>
                </a:lnTo>
                <a:lnTo>
                  <a:pt x="7144" y="50006"/>
                </a:lnTo>
                <a:lnTo>
                  <a:pt x="0" y="30956"/>
                </a:lnTo>
                <a:lnTo>
                  <a:pt x="0" y="16669"/>
                </a:lnTo>
                <a:lnTo>
                  <a:pt x="4763" y="7144"/>
                </a:lnTo>
                <a:lnTo>
                  <a:pt x="33338" y="0"/>
                </a:lnTo>
                <a:lnTo>
                  <a:pt x="73819" y="2381"/>
                </a:lnTo>
                <a:lnTo>
                  <a:pt x="133350" y="14288"/>
                </a:lnTo>
                <a:lnTo>
                  <a:pt x="242888" y="40481"/>
                </a:lnTo>
                <a:lnTo>
                  <a:pt x="309563" y="59531"/>
                </a:lnTo>
                <a:lnTo>
                  <a:pt x="361950" y="76200"/>
                </a:lnTo>
                <a:lnTo>
                  <a:pt x="414338" y="97631"/>
                </a:lnTo>
                <a:lnTo>
                  <a:pt x="476250" y="128588"/>
                </a:lnTo>
                <a:lnTo>
                  <a:pt x="514350" y="154781"/>
                </a:lnTo>
                <a:lnTo>
                  <a:pt x="545306" y="176213"/>
                </a:lnTo>
                <a:lnTo>
                  <a:pt x="559594" y="197644"/>
                </a:lnTo>
                <a:lnTo>
                  <a:pt x="571500" y="219075"/>
                </a:lnTo>
                <a:lnTo>
                  <a:pt x="576263" y="240506"/>
                </a:lnTo>
                <a:lnTo>
                  <a:pt x="573881" y="264319"/>
                </a:lnTo>
                <a:lnTo>
                  <a:pt x="552450" y="292894"/>
                </a:lnTo>
                <a:lnTo>
                  <a:pt x="531019" y="335756"/>
                </a:lnTo>
                <a:lnTo>
                  <a:pt x="516731" y="388144"/>
                </a:lnTo>
                <a:lnTo>
                  <a:pt x="504825" y="464344"/>
                </a:lnTo>
                <a:lnTo>
                  <a:pt x="500063" y="578644"/>
                </a:lnTo>
                <a:lnTo>
                  <a:pt x="488156" y="738188"/>
                </a:lnTo>
                <a:lnTo>
                  <a:pt x="461963" y="1054894"/>
                </a:lnTo>
                <a:lnTo>
                  <a:pt x="240506" y="1083469"/>
                </a:lnTo>
                <a:lnTo>
                  <a:pt x="240506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CBABAF8-F279-4FAA-A2DC-F18563D50E2C}"/>
              </a:ext>
            </a:extLst>
          </p:cNvPr>
          <p:cNvSpPr/>
          <p:nvPr/>
        </p:nvSpPr>
        <p:spPr>
          <a:xfrm>
            <a:off x="4932364" y="1868488"/>
            <a:ext cx="914400" cy="800100"/>
          </a:xfrm>
          <a:custGeom>
            <a:avLst/>
            <a:gdLst>
              <a:gd name="connsiteX0" fmla="*/ 414337 w 914400"/>
              <a:gd name="connsiteY0" fmla="*/ 431007 h 800100"/>
              <a:gd name="connsiteX1" fmla="*/ 266700 w 914400"/>
              <a:gd name="connsiteY1" fmla="*/ 302419 h 800100"/>
              <a:gd name="connsiteX2" fmla="*/ 0 w 914400"/>
              <a:gd name="connsiteY2" fmla="*/ 90488 h 800100"/>
              <a:gd name="connsiteX3" fmla="*/ 40481 w 914400"/>
              <a:gd name="connsiteY3" fmla="*/ 0 h 800100"/>
              <a:gd name="connsiteX4" fmla="*/ 169069 w 914400"/>
              <a:gd name="connsiteY4" fmla="*/ 90488 h 800100"/>
              <a:gd name="connsiteX5" fmla="*/ 292894 w 914400"/>
              <a:gd name="connsiteY5" fmla="*/ 164307 h 800100"/>
              <a:gd name="connsiteX6" fmla="*/ 390525 w 914400"/>
              <a:gd name="connsiteY6" fmla="*/ 209550 h 800100"/>
              <a:gd name="connsiteX7" fmla="*/ 497681 w 914400"/>
              <a:gd name="connsiteY7" fmla="*/ 252413 h 800100"/>
              <a:gd name="connsiteX8" fmla="*/ 607219 w 914400"/>
              <a:gd name="connsiteY8" fmla="*/ 288132 h 800100"/>
              <a:gd name="connsiteX9" fmla="*/ 692944 w 914400"/>
              <a:gd name="connsiteY9" fmla="*/ 311944 h 800100"/>
              <a:gd name="connsiteX10" fmla="*/ 733425 w 914400"/>
              <a:gd name="connsiteY10" fmla="*/ 345282 h 800100"/>
              <a:gd name="connsiteX11" fmla="*/ 781050 w 914400"/>
              <a:gd name="connsiteY11" fmla="*/ 390525 h 800100"/>
              <a:gd name="connsiteX12" fmla="*/ 816769 w 914400"/>
              <a:gd name="connsiteY12" fmla="*/ 433388 h 800100"/>
              <a:gd name="connsiteX13" fmla="*/ 852487 w 914400"/>
              <a:gd name="connsiteY13" fmla="*/ 481013 h 800100"/>
              <a:gd name="connsiteX14" fmla="*/ 873919 w 914400"/>
              <a:gd name="connsiteY14" fmla="*/ 516732 h 800100"/>
              <a:gd name="connsiteX15" fmla="*/ 892969 w 914400"/>
              <a:gd name="connsiteY15" fmla="*/ 564357 h 800100"/>
              <a:gd name="connsiteX16" fmla="*/ 904875 w 914400"/>
              <a:gd name="connsiteY16" fmla="*/ 609600 h 800100"/>
              <a:gd name="connsiteX17" fmla="*/ 914400 w 914400"/>
              <a:gd name="connsiteY17" fmla="*/ 642938 h 800100"/>
              <a:gd name="connsiteX18" fmla="*/ 914400 w 914400"/>
              <a:gd name="connsiteY18" fmla="*/ 688182 h 800100"/>
              <a:gd name="connsiteX19" fmla="*/ 907256 w 914400"/>
              <a:gd name="connsiteY19" fmla="*/ 731044 h 800100"/>
              <a:gd name="connsiteX20" fmla="*/ 895350 w 914400"/>
              <a:gd name="connsiteY20" fmla="*/ 762000 h 800100"/>
              <a:gd name="connsiteX21" fmla="*/ 873919 w 914400"/>
              <a:gd name="connsiteY21" fmla="*/ 785813 h 800100"/>
              <a:gd name="connsiteX22" fmla="*/ 852487 w 914400"/>
              <a:gd name="connsiteY22" fmla="*/ 800100 h 800100"/>
              <a:gd name="connsiteX23" fmla="*/ 828675 w 914400"/>
              <a:gd name="connsiteY23" fmla="*/ 800100 h 800100"/>
              <a:gd name="connsiteX24" fmla="*/ 797719 w 914400"/>
              <a:gd name="connsiteY24" fmla="*/ 788194 h 800100"/>
              <a:gd name="connsiteX25" fmla="*/ 747712 w 914400"/>
              <a:gd name="connsiteY25" fmla="*/ 750094 h 800100"/>
              <a:gd name="connsiteX26" fmla="*/ 645319 w 914400"/>
              <a:gd name="connsiteY26" fmla="*/ 650082 h 800100"/>
              <a:gd name="connsiteX27" fmla="*/ 414337 w 914400"/>
              <a:gd name="connsiteY27" fmla="*/ 431007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0100">
                <a:moveTo>
                  <a:pt x="414337" y="431007"/>
                </a:moveTo>
                <a:lnTo>
                  <a:pt x="266700" y="302419"/>
                </a:lnTo>
                <a:lnTo>
                  <a:pt x="0" y="90488"/>
                </a:lnTo>
                <a:lnTo>
                  <a:pt x="40481" y="0"/>
                </a:lnTo>
                <a:lnTo>
                  <a:pt x="169069" y="90488"/>
                </a:lnTo>
                <a:lnTo>
                  <a:pt x="292894" y="164307"/>
                </a:lnTo>
                <a:lnTo>
                  <a:pt x="390525" y="209550"/>
                </a:lnTo>
                <a:lnTo>
                  <a:pt x="497681" y="252413"/>
                </a:lnTo>
                <a:lnTo>
                  <a:pt x="607219" y="288132"/>
                </a:lnTo>
                <a:lnTo>
                  <a:pt x="692944" y="311944"/>
                </a:lnTo>
                <a:lnTo>
                  <a:pt x="733425" y="345282"/>
                </a:lnTo>
                <a:lnTo>
                  <a:pt x="781050" y="390525"/>
                </a:lnTo>
                <a:lnTo>
                  <a:pt x="816769" y="433388"/>
                </a:lnTo>
                <a:lnTo>
                  <a:pt x="852487" y="481013"/>
                </a:lnTo>
                <a:lnTo>
                  <a:pt x="873919" y="516732"/>
                </a:lnTo>
                <a:lnTo>
                  <a:pt x="892969" y="564357"/>
                </a:lnTo>
                <a:lnTo>
                  <a:pt x="904875" y="609600"/>
                </a:lnTo>
                <a:lnTo>
                  <a:pt x="914400" y="642938"/>
                </a:lnTo>
                <a:lnTo>
                  <a:pt x="914400" y="688182"/>
                </a:lnTo>
                <a:lnTo>
                  <a:pt x="907256" y="731044"/>
                </a:lnTo>
                <a:lnTo>
                  <a:pt x="895350" y="762000"/>
                </a:lnTo>
                <a:lnTo>
                  <a:pt x="873919" y="785813"/>
                </a:lnTo>
                <a:lnTo>
                  <a:pt x="852487" y="800100"/>
                </a:lnTo>
                <a:lnTo>
                  <a:pt x="828675" y="800100"/>
                </a:lnTo>
                <a:lnTo>
                  <a:pt x="797719" y="788194"/>
                </a:lnTo>
                <a:lnTo>
                  <a:pt x="747712" y="750094"/>
                </a:lnTo>
                <a:lnTo>
                  <a:pt x="645319" y="650082"/>
                </a:lnTo>
                <a:lnTo>
                  <a:pt x="414337" y="4310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4002632-17D7-4ECB-B05D-C3CA1456157A}"/>
              </a:ext>
            </a:extLst>
          </p:cNvPr>
          <p:cNvSpPr/>
          <p:nvPr/>
        </p:nvSpPr>
        <p:spPr>
          <a:xfrm>
            <a:off x="4138615" y="2779714"/>
            <a:ext cx="1303337" cy="377825"/>
          </a:xfrm>
          <a:custGeom>
            <a:avLst/>
            <a:gdLst>
              <a:gd name="connsiteX0" fmla="*/ 1038225 w 1302543"/>
              <a:gd name="connsiteY0" fmla="*/ 254794 h 378619"/>
              <a:gd name="connsiteX1" fmla="*/ 783431 w 1302543"/>
              <a:gd name="connsiteY1" fmla="*/ 323850 h 378619"/>
              <a:gd name="connsiteX2" fmla="*/ 638175 w 1302543"/>
              <a:gd name="connsiteY2" fmla="*/ 357187 h 378619"/>
              <a:gd name="connsiteX3" fmla="*/ 547687 w 1302543"/>
              <a:gd name="connsiteY3" fmla="*/ 373856 h 378619"/>
              <a:gd name="connsiteX4" fmla="*/ 464343 w 1302543"/>
              <a:gd name="connsiteY4" fmla="*/ 378619 h 378619"/>
              <a:gd name="connsiteX5" fmla="*/ 385762 w 1302543"/>
              <a:gd name="connsiteY5" fmla="*/ 376237 h 378619"/>
              <a:gd name="connsiteX6" fmla="*/ 323850 w 1302543"/>
              <a:gd name="connsiteY6" fmla="*/ 366712 h 378619"/>
              <a:gd name="connsiteX7" fmla="*/ 240506 w 1302543"/>
              <a:gd name="connsiteY7" fmla="*/ 347662 h 378619"/>
              <a:gd name="connsiteX8" fmla="*/ 164306 w 1302543"/>
              <a:gd name="connsiteY8" fmla="*/ 316706 h 378619"/>
              <a:gd name="connsiteX9" fmla="*/ 0 w 1302543"/>
              <a:gd name="connsiteY9" fmla="*/ 219075 h 378619"/>
              <a:gd name="connsiteX10" fmla="*/ 104775 w 1302543"/>
              <a:gd name="connsiteY10" fmla="*/ 126206 h 378619"/>
              <a:gd name="connsiteX11" fmla="*/ 190500 w 1302543"/>
              <a:gd name="connsiteY11" fmla="*/ 178594 h 378619"/>
              <a:gd name="connsiteX12" fmla="*/ 235743 w 1302543"/>
              <a:gd name="connsiteY12" fmla="*/ 192881 h 378619"/>
              <a:gd name="connsiteX13" fmla="*/ 288131 w 1302543"/>
              <a:gd name="connsiteY13" fmla="*/ 202406 h 378619"/>
              <a:gd name="connsiteX14" fmla="*/ 376237 w 1302543"/>
              <a:gd name="connsiteY14" fmla="*/ 204787 h 378619"/>
              <a:gd name="connsiteX15" fmla="*/ 485775 w 1302543"/>
              <a:gd name="connsiteY15" fmla="*/ 197644 h 378619"/>
              <a:gd name="connsiteX16" fmla="*/ 635793 w 1302543"/>
              <a:gd name="connsiteY16" fmla="*/ 173831 h 378619"/>
              <a:gd name="connsiteX17" fmla="*/ 773906 w 1302543"/>
              <a:gd name="connsiteY17" fmla="*/ 140494 h 378619"/>
              <a:gd name="connsiteX18" fmla="*/ 883443 w 1302543"/>
              <a:gd name="connsiteY18" fmla="*/ 104775 h 378619"/>
              <a:gd name="connsiteX19" fmla="*/ 988218 w 1302543"/>
              <a:gd name="connsiteY19" fmla="*/ 61912 h 378619"/>
              <a:gd name="connsiteX20" fmla="*/ 1040606 w 1302543"/>
              <a:gd name="connsiteY20" fmla="*/ 35719 h 378619"/>
              <a:gd name="connsiteX21" fmla="*/ 1076325 w 1302543"/>
              <a:gd name="connsiteY21" fmla="*/ 19050 h 378619"/>
              <a:gd name="connsiteX22" fmla="*/ 1133475 w 1302543"/>
              <a:gd name="connsiteY22" fmla="*/ 4762 h 378619"/>
              <a:gd name="connsiteX23" fmla="*/ 1178718 w 1302543"/>
              <a:gd name="connsiteY23" fmla="*/ 0 h 378619"/>
              <a:gd name="connsiteX24" fmla="*/ 1226343 w 1302543"/>
              <a:gd name="connsiteY24" fmla="*/ 7144 h 378619"/>
              <a:gd name="connsiteX25" fmla="*/ 1259681 w 1302543"/>
              <a:gd name="connsiteY25" fmla="*/ 19050 h 378619"/>
              <a:gd name="connsiteX26" fmla="*/ 1278731 w 1302543"/>
              <a:gd name="connsiteY26" fmla="*/ 30956 h 378619"/>
              <a:gd name="connsiteX27" fmla="*/ 1293018 w 1302543"/>
              <a:gd name="connsiteY27" fmla="*/ 45244 h 378619"/>
              <a:gd name="connsiteX28" fmla="*/ 1302543 w 1302543"/>
              <a:gd name="connsiteY28" fmla="*/ 66675 h 378619"/>
              <a:gd name="connsiteX29" fmla="*/ 1297781 w 1302543"/>
              <a:gd name="connsiteY29" fmla="*/ 97631 h 378619"/>
              <a:gd name="connsiteX30" fmla="*/ 1285875 w 1302543"/>
              <a:gd name="connsiteY30" fmla="*/ 135731 h 378619"/>
              <a:gd name="connsiteX31" fmla="*/ 1245393 w 1302543"/>
              <a:gd name="connsiteY31" fmla="*/ 166687 h 378619"/>
              <a:gd name="connsiteX32" fmla="*/ 1183481 w 1302543"/>
              <a:gd name="connsiteY32" fmla="*/ 200025 h 378619"/>
              <a:gd name="connsiteX33" fmla="*/ 1038225 w 1302543"/>
              <a:gd name="connsiteY33" fmla="*/ 2547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2543" h="378619">
                <a:moveTo>
                  <a:pt x="1038225" y="254794"/>
                </a:moveTo>
                <a:lnTo>
                  <a:pt x="783431" y="323850"/>
                </a:lnTo>
                <a:lnTo>
                  <a:pt x="638175" y="357187"/>
                </a:lnTo>
                <a:lnTo>
                  <a:pt x="547687" y="373856"/>
                </a:lnTo>
                <a:lnTo>
                  <a:pt x="464343" y="378619"/>
                </a:lnTo>
                <a:lnTo>
                  <a:pt x="385762" y="376237"/>
                </a:lnTo>
                <a:lnTo>
                  <a:pt x="323850" y="366712"/>
                </a:lnTo>
                <a:lnTo>
                  <a:pt x="240506" y="347662"/>
                </a:lnTo>
                <a:lnTo>
                  <a:pt x="164306" y="316706"/>
                </a:lnTo>
                <a:lnTo>
                  <a:pt x="0" y="219075"/>
                </a:lnTo>
                <a:lnTo>
                  <a:pt x="104775" y="126206"/>
                </a:lnTo>
                <a:lnTo>
                  <a:pt x="190500" y="178594"/>
                </a:lnTo>
                <a:lnTo>
                  <a:pt x="235743" y="192881"/>
                </a:lnTo>
                <a:lnTo>
                  <a:pt x="288131" y="202406"/>
                </a:lnTo>
                <a:lnTo>
                  <a:pt x="376237" y="204787"/>
                </a:lnTo>
                <a:lnTo>
                  <a:pt x="485775" y="197644"/>
                </a:lnTo>
                <a:lnTo>
                  <a:pt x="635793" y="173831"/>
                </a:lnTo>
                <a:lnTo>
                  <a:pt x="773906" y="140494"/>
                </a:lnTo>
                <a:lnTo>
                  <a:pt x="883443" y="104775"/>
                </a:lnTo>
                <a:lnTo>
                  <a:pt x="988218" y="61912"/>
                </a:lnTo>
                <a:lnTo>
                  <a:pt x="1040606" y="35719"/>
                </a:lnTo>
                <a:lnTo>
                  <a:pt x="1076325" y="19050"/>
                </a:lnTo>
                <a:lnTo>
                  <a:pt x="1133475" y="4762"/>
                </a:lnTo>
                <a:lnTo>
                  <a:pt x="1178718" y="0"/>
                </a:lnTo>
                <a:lnTo>
                  <a:pt x="1226343" y="7144"/>
                </a:lnTo>
                <a:lnTo>
                  <a:pt x="1259681" y="19050"/>
                </a:lnTo>
                <a:lnTo>
                  <a:pt x="1278731" y="30956"/>
                </a:lnTo>
                <a:lnTo>
                  <a:pt x="1293018" y="45244"/>
                </a:lnTo>
                <a:lnTo>
                  <a:pt x="1302543" y="66675"/>
                </a:lnTo>
                <a:lnTo>
                  <a:pt x="1297781" y="97631"/>
                </a:lnTo>
                <a:lnTo>
                  <a:pt x="1285875" y="135731"/>
                </a:lnTo>
                <a:lnTo>
                  <a:pt x="1245393" y="166687"/>
                </a:lnTo>
                <a:lnTo>
                  <a:pt x="1183481" y="200025"/>
                </a:lnTo>
                <a:lnTo>
                  <a:pt x="1038225" y="2547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5FC7D0-0BE7-4095-A604-BAF6AAFEE484}"/>
              </a:ext>
            </a:extLst>
          </p:cNvPr>
          <p:cNvSpPr/>
          <p:nvPr/>
        </p:nvSpPr>
        <p:spPr>
          <a:xfrm>
            <a:off x="3910015" y="3398838"/>
            <a:ext cx="1874837" cy="544512"/>
          </a:xfrm>
          <a:custGeom>
            <a:avLst/>
            <a:gdLst>
              <a:gd name="connsiteX0" fmla="*/ 1369218 w 1874043"/>
              <a:gd name="connsiteY0" fmla="*/ 321469 h 545306"/>
              <a:gd name="connsiteX1" fmla="*/ 1119187 w 1874043"/>
              <a:gd name="connsiteY1" fmla="*/ 373856 h 545306"/>
              <a:gd name="connsiteX2" fmla="*/ 931068 w 1874043"/>
              <a:gd name="connsiteY2" fmla="*/ 428625 h 545306"/>
              <a:gd name="connsiteX3" fmla="*/ 709612 w 1874043"/>
              <a:gd name="connsiteY3" fmla="*/ 485775 h 545306"/>
              <a:gd name="connsiteX4" fmla="*/ 507206 w 1874043"/>
              <a:gd name="connsiteY4" fmla="*/ 535781 h 545306"/>
              <a:gd name="connsiteX5" fmla="*/ 459581 w 1874043"/>
              <a:gd name="connsiteY5" fmla="*/ 545306 h 545306"/>
              <a:gd name="connsiteX6" fmla="*/ 423862 w 1874043"/>
              <a:gd name="connsiteY6" fmla="*/ 545306 h 545306"/>
              <a:gd name="connsiteX7" fmla="*/ 381000 w 1874043"/>
              <a:gd name="connsiteY7" fmla="*/ 538162 h 545306"/>
              <a:gd name="connsiteX8" fmla="*/ 319087 w 1874043"/>
              <a:gd name="connsiteY8" fmla="*/ 519112 h 545306"/>
              <a:gd name="connsiteX9" fmla="*/ 247650 w 1874043"/>
              <a:gd name="connsiteY9" fmla="*/ 481012 h 545306"/>
              <a:gd name="connsiteX10" fmla="*/ 140493 w 1874043"/>
              <a:gd name="connsiteY10" fmla="*/ 421481 h 545306"/>
              <a:gd name="connsiteX11" fmla="*/ 47625 w 1874043"/>
              <a:gd name="connsiteY11" fmla="*/ 357187 h 545306"/>
              <a:gd name="connsiteX12" fmla="*/ 26193 w 1874043"/>
              <a:gd name="connsiteY12" fmla="*/ 338137 h 545306"/>
              <a:gd name="connsiteX13" fmla="*/ 14287 w 1874043"/>
              <a:gd name="connsiteY13" fmla="*/ 321469 h 545306"/>
              <a:gd name="connsiteX14" fmla="*/ 2381 w 1874043"/>
              <a:gd name="connsiteY14" fmla="*/ 300037 h 545306"/>
              <a:gd name="connsiteX15" fmla="*/ 0 w 1874043"/>
              <a:gd name="connsiteY15" fmla="*/ 283369 h 545306"/>
              <a:gd name="connsiteX16" fmla="*/ 2381 w 1874043"/>
              <a:gd name="connsiteY16" fmla="*/ 269081 h 545306"/>
              <a:gd name="connsiteX17" fmla="*/ 16668 w 1874043"/>
              <a:gd name="connsiteY17" fmla="*/ 261937 h 545306"/>
              <a:gd name="connsiteX18" fmla="*/ 38100 w 1874043"/>
              <a:gd name="connsiteY18" fmla="*/ 261937 h 545306"/>
              <a:gd name="connsiteX19" fmla="*/ 90487 w 1874043"/>
              <a:gd name="connsiteY19" fmla="*/ 278606 h 545306"/>
              <a:gd name="connsiteX20" fmla="*/ 154781 w 1874043"/>
              <a:gd name="connsiteY20" fmla="*/ 302419 h 545306"/>
              <a:gd name="connsiteX21" fmla="*/ 230981 w 1874043"/>
              <a:gd name="connsiteY21" fmla="*/ 321469 h 545306"/>
              <a:gd name="connsiteX22" fmla="*/ 321468 w 1874043"/>
              <a:gd name="connsiteY22" fmla="*/ 338137 h 545306"/>
              <a:gd name="connsiteX23" fmla="*/ 376237 w 1874043"/>
              <a:gd name="connsiteY23" fmla="*/ 342900 h 545306"/>
              <a:gd name="connsiteX24" fmla="*/ 414337 w 1874043"/>
              <a:gd name="connsiteY24" fmla="*/ 345281 h 545306"/>
              <a:gd name="connsiteX25" fmla="*/ 466725 w 1874043"/>
              <a:gd name="connsiteY25" fmla="*/ 338137 h 545306"/>
              <a:gd name="connsiteX26" fmla="*/ 666750 w 1874043"/>
              <a:gd name="connsiteY26" fmla="*/ 292894 h 545306"/>
              <a:gd name="connsiteX27" fmla="*/ 938212 w 1874043"/>
              <a:gd name="connsiteY27" fmla="*/ 221456 h 545306"/>
              <a:gd name="connsiteX28" fmla="*/ 1116806 w 1874043"/>
              <a:gd name="connsiteY28" fmla="*/ 169069 h 545306"/>
              <a:gd name="connsiteX29" fmla="*/ 1397793 w 1874043"/>
              <a:gd name="connsiteY29" fmla="*/ 100012 h 545306"/>
              <a:gd name="connsiteX30" fmla="*/ 1495425 w 1874043"/>
              <a:gd name="connsiteY30" fmla="*/ 73819 h 545306"/>
              <a:gd name="connsiteX31" fmla="*/ 1533525 w 1874043"/>
              <a:gd name="connsiteY31" fmla="*/ 50006 h 545306"/>
              <a:gd name="connsiteX32" fmla="*/ 1571625 w 1874043"/>
              <a:gd name="connsiteY32" fmla="*/ 11906 h 545306"/>
              <a:gd name="connsiteX33" fmla="*/ 1595437 w 1874043"/>
              <a:gd name="connsiteY33" fmla="*/ 0 h 545306"/>
              <a:gd name="connsiteX34" fmla="*/ 1654968 w 1874043"/>
              <a:gd name="connsiteY34" fmla="*/ 0 h 545306"/>
              <a:gd name="connsiteX35" fmla="*/ 1707356 w 1874043"/>
              <a:gd name="connsiteY35" fmla="*/ 9525 h 545306"/>
              <a:gd name="connsiteX36" fmla="*/ 1752600 w 1874043"/>
              <a:gd name="connsiteY36" fmla="*/ 21431 h 545306"/>
              <a:gd name="connsiteX37" fmla="*/ 1783556 w 1874043"/>
              <a:gd name="connsiteY37" fmla="*/ 33337 h 545306"/>
              <a:gd name="connsiteX38" fmla="*/ 1816893 w 1874043"/>
              <a:gd name="connsiteY38" fmla="*/ 50006 h 545306"/>
              <a:gd name="connsiteX39" fmla="*/ 1838325 w 1874043"/>
              <a:gd name="connsiteY39" fmla="*/ 64294 h 545306"/>
              <a:gd name="connsiteX40" fmla="*/ 1857375 w 1874043"/>
              <a:gd name="connsiteY40" fmla="*/ 83344 h 545306"/>
              <a:gd name="connsiteX41" fmla="*/ 1871662 w 1874043"/>
              <a:gd name="connsiteY41" fmla="*/ 104775 h 545306"/>
              <a:gd name="connsiteX42" fmla="*/ 1874043 w 1874043"/>
              <a:gd name="connsiteY42" fmla="*/ 126206 h 545306"/>
              <a:gd name="connsiteX43" fmla="*/ 1864518 w 1874043"/>
              <a:gd name="connsiteY43" fmla="*/ 161925 h 545306"/>
              <a:gd name="connsiteX44" fmla="*/ 1850231 w 1874043"/>
              <a:gd name="connsiteY44" fmla="*/ 183356 h 545306"/>
              <a:gd name="connsiteX45" fmla="*/ 1759743 w 1874043"/>
              <a:gd name="connsiteY45" fmla="*/ 214312 h 545306"/>
              <a:gd name="connsiteX46" fmla="*/ 1516856 w 1874043"/>
              <a:gd name="connsiteY46" fmla="*/ 288131 h 545306"/>
              <a:gd name="connsiteX47" fmla="*/ 1369218 w 1874043"/>
              <a:gd name="connsiteY47" fmla="*/ 321469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74043" h="545306">
                <a:moveTo>
                  <a:pt x="1369218" y="321469"/>
                </a:moveTo>
                <a:lnTo>
                  <a:pt x="1119187" y="373856"/>
                </a:lnTo>
                <a:lnTo>
                  <a:pt x="931068" y="428625"/>
                </a:lnTo>
                <a:lnTo>
                  <a:pt x="709612" y="485775"/>
                </a:lnTo>
                <a:lnTo>
                  <a:pt x="507206" y="535781"/>
                </a:lnTo>
                <a:lnTo>
                  <a:pt x="459581" y="545306"/>
                </a:lnTo>
                <a:lnTo>
                  <a:pt x="423862" y="545306"/>
                </a:lnTo>
                <a:lnTo>
                  <a:pt x="381000" y="538162"/>
                </a:lnTo>
                <a:lnTo>
                  <a:pt x="319087" y="519112"/>
                </a:lnTo>
                <a:lnTo>
                  <a:pt x="247650" y="481012"/>
                </a:lnTo>
                <a:lnTo>
                  <a:pt x="140493" y="421481"/>
                </a:lnTo>
                <a:lnTo>
                  <a:pt x="47625" y="357187"/>
                </a:lnTo>
                <a:lnTo>
                  <a:pt x="26193" y="338137"/>
                </a:lnTo>
                <a:lnTo>
                  <a:pt x="14287" y="321469"/>
                </a:lnTo>
                <a:lnTo>
                  <a:pt x="2381" y="300037"/>
                </a:lnTo>
                <a:lnTo>
                  <a:pt x="0" y="283369"/>
                </a:lnTo>
                <a:lnTo>
                  <a:pt x="2381" y="269081"/>
                </a:lnTo>
                <a:lnTo>
                  <a:pt x="16668" y="261937"/>
                </a:lnTo>
                <a:lnTo>
                  <a:pt x="38100" y="261937"/>
                </a:lnTo>
                <a:lnTo>
                  <a:pt x="90487" y="278606"/>
                </a:lnTo>
                <a:lnTo>
                  <a:pt x="154781" y="302419"/>
                </a:lnTo>
                <a:lnTo>
                  <a:pt x="230981" y="321469"/>
                </a:lnTo>
                <a:lnTo>
                  <a:pt x="321468" y="338137"/>
                </a:lnTo>
                <a:lnTo>
                  <a:pt x="376237" y="342900"/>
                </a:lnTo>
                <a:lnTo>
                  <a:pt x="414337" y="345281"/>
                </a:lnTo>
                <a:lnTo>
                  <a:pt x="466725" y="338137"/>
                </a:lnTo>
                <a:lnTo>
                  <a:pt x="666750" y="292894"/>
                </a:lnTo>
                <a:lnTo>
                  <a:pt x="938212" y="221456"/>
                </a:lnTo>
                <a:lnTo>
                  <a:pt x="1116806" y="169069"/>
                </a:lnTo>
                <a:lnTo>
                  <a:pt x="1397793" y="100012"/>
                </a:lnTo>
                <a:lnTo>
                  <a:pt x="1495425" y="73819"/>
                </a:lnTo>
                <a:lnTo>
                  <a:pt x="1533525" y="50006"/>
                </a:lnTo>
                <a:lnTo>
                  <a:pt x="1571625" y="11906"/>
                </a:lnTo>
                <a:lnTo>
                  <a:pt x="1595437" y="0"/>
                </a:lnTo>
                <a:lnTo>
                  <a:pt x="1654968" y="0"/>
                </a:lnTo>
                <a:lnTo>
                  <a:pt x="1707356" y="9525"/>
                </a:lnTo>
                <a:lnTo>
                  <a:pt x="1752600" y="21431"/>
                </a:lnTo>
                <a:lnTo>
                  <a:pt x="1783556" y="33337"/>
                </a:lnTo>
                <a:lnTo>
                  <a:pt x="1816893" y="50006"/>
                </a:lnTo>
                <a:lnTo>
                  <a:pt x="1838325" y="64294"/>
                </a:lnTo>
                <a:lnTo>
                  <a:pt x="1857375" y="83344"/>
                </a:lnTo>
                <a:lnTo>
                  <a:pt x="1871662" y="104775"/>
                </a:lnTo>
                <a:lnTo>
                  <a:pt x="1874043" y="126206"/>
                </a:lnTo>
                <a:lnTo>
                  <a:pt x="1864518" y="161925"/>
                </a:lnTo>
                <a:lnTo>
                  <a:pt x="1850231" y="183356"/>
                </a:lnTo>
                <a:lnTo>
                  <a:pt x="1759743" y="214312"/>
                </a:lnTo>
                <a:lnTo>
                  <a:pt x="1516856" y="288131"/>
                </a:lnTo>
                <a:lnTo>
                  <a:pt x="1369218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03D354-F13B-461F-85E5-B88282F6E56C}"/>
              </a:ext>
            </a:extLst>
          </p:cNvPr>
          <p:cNvSpPr/>
          <p:nvPr/>
        </p:nvSpPr>
        <p:spPr>
          <a:xfrm rot="16200000">
            <a:off x="3815558" y="3920332"/>
            <a:ext cx="2193925" cy="363538"/>
          </a:xfrm>
          <a:custGeom>
            <a:avLst/>
            <a:gdLst>
              <a:gd name="connsiteX0" fmla="*/ 873919 w 2193131"/>
              <a:gd name="connsiteY0" fmla="*/ 300037 h 364331"/>
              <a:gd name="connsiteX1" fmla="*/ 421481 w 2193131"/>
              <a:gd name="connsiteY1" fmla="*/ 288131 h 364331"/>
              <a:gd name="connsiteX2" fmla="*/ 78581 w 2193131"/>
              <a:gd name="connsiteY2" fmla="*/ 290512 h 364331"/>
              <a:gd name="connsiteX3" fmla="*/ 0 w 2193131"/>
              <a:gd name="connsiteY3" fmla="*/ 66675 h 364331"/>
              <a:gd name="connsiteX4" fmla="*/ 271462 w 2193131"/>
              <a:gd name="connsiteY4" fmla="*/ 61912 h 364331"/>
              <a:gd name="connsiteX5" fmla="*/ 647700 w 2193131"/>
              <a:gd name="connsiteY5" fmla="*/ 66675 h 364331"/>
              <a:gd name="connsiteX6" fmla="*/ 1109662 w 2193131"/>
              <a:gd name="connsiteY6" fmla="*/ 80962 h 364331"/>
              <a:gd name="connsiteX7" fmla="*/ 1376362 w 2193131"/>
              <a:gd name="connsiteY7" fmla="*/ 88106 h 364331"/>
              <a:gd name="connsiteX8" fmla="*/ 1552575 w 2193131"/>
              <a:gd name="connsiteY8" fmla="*/ 85725 h 364331"/>
              <a:gd name="connsiteX9" fmla="*/ 1840706 w 2193131"/>
              <a:gd name="connsiteY9" fmla="*/ 88106 h 364331"/>
              <a:gd name="connsiteX10" fmla="*/ 1900237 w 2193131"/>
              <a:gd name="connsiteY10" fmla="*/ 83344 h 364331"/>
              <a:gd name="connsiteX11" fmla="*/ 1943100 w 2193131"/>
              <a:gd name="connsiteY11" fmla="*/ 76200 h 364331"/>
              <a:gd name="connsiteX12" fmla="*/ 1985962 w 2193131"/>
              <a:gd name="connsiteY12" fmla="*/ 59531 h 364331"/>
              <a:gd name="connsiteX13" fmla="*/ 2095500 w 2193131"/>
              <a:gd name="connsiteY13" fmla="*/ 0 h 364331"/>
              <a:gd name="connsiteX14" fmla="*/ 2193131 w 2193131"/>
              <a:gd name="connsiteY14" fmla="*/ 152400 h 364331"/>
              <a:gd name="connsiteX15" fmla="*/ 2069306 w 2193131"/>
              <a:gd name="connsiteY15" fmla="*/ 259556 h 364331"/>
              <a:gd name="connsiteX16" fmla="*/ 2016919 w 2193131"/>
              <a:gd name="connsiteY16" fmla="*/ 309562 h 364331"/>
              <a:gd name="connsiteX17" fmla="*/ 1985962 w 2193131"/>
              <a:gd name="connsiteY17" fmla="*/ 335756 h 364331"/>
              <a:gd name="connsiteX18" fmla="*/ 1952625 w 2193131"/>
              <a:gd name="connsiteY18" fmla="*/ 352425 h 364331"/>
              <a:gd name="connsiteX19" fmla="*/ 1916906 w 2193131"/>
              <a:gd name="connsiteY19" fmla="*/ 361950 h 364331"/>
              <a:gd name="connsiteX20" fmla="*/ 1876425 w 2193131"/>
              <a:gd name="connsiteY20" fmla="*/ 364331 h 364331"/>
              <a:gd name="connsiteX21" fmla="*/ 1843087 w 2193131"/>
              <a:gd name="connsiteY21" fmla="*/ 359569 h 364331"/>
              <a:gd name="connsiteX22" fmla="*/ 1802606 w 2193131"/>
              <a:gd name="connsiteY22" fmla="*/ 342900 h 364331"/>
              <a:gd name="connsiteX23" fmla="*/ 1757362 w 2193131"/>
              <a:gd name="connsiteY23" fmla="*/ 335756 h 364331"/>
              <a:gd name="connsiteX24" fmla="*/ 1621631 w 2193131"/>
              <a:gd name="connsiteY24" fmla="*/ 335756 h 364331"/>
              <a:gd name="connsiteX25" fmla="*/ 1443037 w 2193131"/>
              <a:gd name="connsiteY25" fmla="*/ 333375 h 364331"/>
              <a:gd name="connsiteX26" fmla="*/ 873919 w 2193131"/>
              <a:gd name="connsiteY26" fmla="*/ 30003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93131" h="364331">
                <a:moveTo>
                  <a:pt x="873919" y="300037"/>
                </a:moveTo>
                <a:lnTo>
                  <a:pt x="421481" y="288131"/>
                </a:lnTo>
                <a:lnTo>
                  <a:pt x="78581" y="290512"/>
                </a:lnTo>
                <a:lnTo>
                  <a:pt x="0" y="66675"/>
                </a:lnTo>
                <a:lnTo>
                  <a:pt x="271462" y="61912"/>
                </a:lnTo>
                <a:lnTo>
                  <a:pt x="647700" y="66675"/>
                </a:lnTo>
                <a:lnTo>
                  <a:pt x="1109662" y="80962"/>
                </a:lnTo>
                <a:lnTo>
                  <a:pt x="1376362" y="88106"/>
                </a:lnTo>
                <a:lnTo>
                  <a:pt x="1552575" y="85725"/>
                </a:lnTo>
                <a:lnTo>
                  <a:pt x="1840706" y="88106"/>
                </a:lnTo>
                <a:lnTo>
                  <a:pt x="1900237" y="83344"/>
                </a:lnTo>
                <a:lnTo>
                  <a:pt x="1943100" y="76200"/>
                </a:lnTo>
                <a:lnTo>
                  <a:pt x="1985962" y="59531"/>
                </a:lnTo>
                <a:lnTo>
                  <a:pt x="2095500" y="0"/>
                </a:lnTo>
                <a:lnTo>
                  <a:pt x="2193131" y="152400"/>
                </a:lnTo>
                <a:lnTo>
                  <a:pt x="2069306" y="259556"/>
                </a:lnTo>
                <a:lnTo>
                  <a:pt x="2016919" y="309562"/>
                </a:lnTo>
                <a:lnTo>
                  <a:pt x="1985962" y="335756"/>
                </a:lnTo>
                <a:lnTo>
                  <a:pt x="1952625" y="352425"/>
                </a:lnTo>
                <a:lnTo>
                  <a:pt x="1916906" y="361950"/>
                </a:lnTo>
                <a:lnTo>
                  <a:pt x="1876425" y="364331"/>
                </a:lnTo>
                <a:lnTo>
                  <a:pt x="1843087" y="359569"/>
                </a:lnTo>
                <a:lnTo>
                  <a:pt x="1802606" y="342900"/>
                </a:lnTo>
                <a:lnTo>
                  <a:pt x="1757362" y="335756"/>
                </a:lnTo>
                <a:lnTo>
                  <a:pt x="1621631" y="335756"/>
                </a:lnTo>
                <a:lnTo>
                  <a:pt x="1443037" y="333375"/>
                </a:lnTo>
                <a:lnTo>
                  <a:pt x="873919" y="300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90D3B2-326A-4413-BDED-E3B57658D048}"/>
              </a:ext>
            </a:extLst>
          </p:cNvPr>
          <p:cNvSpPr/>
          <p:nvPr/>
        </p:nvSpPr>
        <p:spPr>
          <a:xfrm>
            <a:off x="3760788" y="4783138"/>
            <a:ext cx="2044700" cy="800100"/>
          </a:xfrm>
          <a:custGeom>
            <a:avLst/>
            <a:gdLst>
              <a:gd name="connsiteX0" fmla="*/ 1345406 w 2045494"/>
              <a:gd name="connsiteY0" fmla="*/ 397669 h 800100"/>
              <a:gd name="connsiteX1" fmla="*/ 1097756 w 2045494"/>
              <a:gd name="connsiteY1" fmla="*/ 511969 h 800100"/>
              <a:gd name="connsiteX2" fmla="*/ 881062 w 2045494"/>
              <a:gd name="connsiteY2" fmla="*/ 602457 h 800100"/>
              <a:gd name="connsiteX3" fmla="*/ 795337 w 2045494"/>
              <a:gd name="connsiteY3" fmla="*/ 638175 h 800100"/>
              <a:gd name="connsiteX4" fmla="*/ 638175 w 2045494"/>
              <a:gd name="connsiteY4" fmla="*/ 721519 h 800100"/>
              <a:gd name="connsiteX5" fmla="*/ 511969 w 2045494"/>
              <a:gd name="connsiteY5" fmla="*/ 783432 h 800100"/>
              <a:gd name="connsiteX6" fmla="*/ 490537 w 2045494"/>
              <a:gd name="connsiteY6" fmla="*/ 795338 h 800100"/>
              <a:gd name="connsiteX7" fmla="*/ 459581 w 2045494"/>
              <a:gd name="connsiteY7" fmla="*/ 800100 h 800100"/>
              <a:gd name="connsiteX8" fmla="*/ 416719 w 2045494"/>
              <a:gd name="connsiteY8" fmla="*/ 797719 h 800100"/>
              <a:gd name="connsiteX9" fmla="*/ 376237 w 2045494"/>
              <a:gd name="connsiteY9" fmla="*/ 785813 h 800100"/>
              <a:gd name="connsiteX10" fmla="*/ 323850 w 2045494"/>
              <a:gd name="connsiteY10" fmla="*/ 766763 h 800100"/>
              <a:gd name="connsiteX11" fmla="*/ 240506 w 2045494"/>
              <a:gd name="connsiteY11" fmla="*/ 714375 h 800100"/>
              <a:gd name="connsiteX12" fmla="*/ 161925 w 2045494"/>
              <a:gd name="connsiteY12" fmla="*/ 654844 h 800100"/>
              <a:gd name="connsiteX13" fmla="*/ 69056 w 2045494"/>
              <a:gd name="connsiteY13" fmla="*/ 571500 h 800100"/>
              <a:gd name="connsiteX14" fmla="*/ 35719 w 2045494"/>
              <a:gd name="connsiteY14" fmla="*/ 538163 h 800100"/>
              <a:gd name="connsiteX15" fmla="*/ 16669 w 2045494"/>
              <a:gd name="connsiteY15" fmla="*/ 511969 h 800100"/>
              <a:gd name="connsiteX16" fmla="*/ 2381 w 2045494"/>
              <a:gd name="connsiteY16" fmla="*/ 483394 h 800100"/>
              <a:gd name="connsiteX17" fmla="*/ 0 w 2045494"/>
              <a:gd name="connsiteY17" fmla="*/ 459582 h 800100"/>
              <a:gd name="connsiteX18" fmla="*/ 7144 w 2045494"/>
              <a:gd name="connsiteY18" fmla="*/ 445294 h 800100"/>
              <a:gd name="connsiteX19" fmla="*/ 28575 w 2045494"/>
              <a:gd name="connsiteY19" fmla="*/ 438150 h 800100"/>
              <a:gd name="connsiteX20" fmla="*/ 52387 w 2045494"/>
              <a:gd name="connsiteY20" fmla="*/ 440532 h 800100"/>
              <a:gd name="connsiteX21" fmla="*/ 88106 w 2045494"/>
              <a:gd name="connsiteY21" fmla="*/ 457200 h 800100"/>
              <a:gd name="connsiteX22" fmla="*/ 126206 w 2045494"/>
              <a:gd name="connsiteY22" fmla="*/ 483394 h 800100"/>
              <a:gd name="connsiteX23" fmla="*/ 169069 w 2045494"/>
              <a:gd name="connsiteY23" fmla="*/ 507207 h 800100"/>
              <a:gd name="connsiteX24" fmla="*/ 240506 w 2045494"/>
              <a:gd name="connsiteY24" fmla="*/ 533400 h 800100"/>
              <a:gd name="connsiteX25" fmla="*/ 302419 w 2045494"/>
              <a:gd name="connsiteY25" fmla="*/ 545307 h 800100"/>
              <a:gd name="connsiteX26" fmla="*/ 350044 w 2045494"/>
              <a:gd name="connsiteY26" fmla="*/ 545307 h 800100"/>
              <a:gd name="connsiteX27" fmla="*/ 409575 w 2045494"/>
              <a:gd name="connsiteY27" fmla="*/ 542925 h 800100"/>
              <a:gd name="connsiteX28" fmla="*/ 535781 w 2045494"/>
              <a:gd name="connsiteY28" fmla="*/ 516732 h 800100"/>
              <a:gd name="connsiteX29" fmla="*/ 752475 w 2045494"/>
              <a:gd name="connsiteY29" fmla="*/ 450057 h 800100"/>
              <a:gd name="connsiteX30" fmla="*/ 1064419 w 2045494"/>
              <a:gd name="connsiteY30" fmla="*/ 333375 h 800100"/>
              <a:gd name="connsiteX31" fmla="*/ 1216819 w 2045494"/>
              <a:gd name="connsiteY31" fmla="*/ 285750 h 800100"/>
              <a:gd name="connsiteX32" fmla="*/ 1407319 w 2045494"/>
              <a:gd name="connsiteY32" fmla="*/ 221457 h 800100"/>
              <a:gd name="connsiteX33" fmla="*/ 1676400 w 2045494"/>
              <a:gd name="connsiteY33" fmla="*/ 123825 h 800100"/>
              <a:gd name="connsiteX34" fmla="*/ 1926431 w 2045494"/>
              <a:gd name="connsiteY34" fmla="*/ 30957 h 800100"/>
              <a:gd name="connsiteX35" fmla="*/ 1974056 w 2045494"/>
              <a:gd name="connsiteY35" fmla="*/ 14288 h 800100"/>
              <a:gd name="connsiteX36" fmla="*/ 2005012 w 2045494"/>
              <a:gd name="connsiteY36" fmla="*/ 2382 h 800100"/>
              <a:gd name="connsiteX37" fmla="*/ 2026444 w 2045494"/>
              <a:gd name="connsiteY37" fmla="*/ 0 h 800100"/>
              <a:gd name="connsiteX38" fmla="*/ 2038350 w 2045494"/>
              <a:gd name="connsiteY38" fmla="*/ 7144 h 800100"/>
              <a:gd name="connsiteX39" fmla="*/ 2045494 w 2045494"/>
              <a:gd name="connsiteY39" fmla="*/ 21432 h 800100"/>
              <a:gd name="connsiteX40" fmla="*/ 2035969 w 2045494"/>
              <a:gd name="connsiteY40" fmla="*/ 35719 h 800100"/>
              <a:gd name="connsiteX41" fmla="*/ 1988344 w 2045494"/>
              <a:gd name="connsiteY41" fmla="*/ 66675 h 800100"/>
              <a:gd name="connsiteX42" fmla="*/ 1857375 w 2045494"/>
              <a:gd name="connsiteY42" fmla="*/ 140494 h 800100"/>
              <a:gd name="connsiteX43" fmla="*/ 1616869 w 2045494"/>
              <a:gd name="connsiteY43" fmla="*/ 266700 h 800100"/>
              <a:gd name="connsiteX44" fmla="*/ 1345406 w 2045494"/>
              <a:gd name="connsiteY44" fmla="*/ 397669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4" h="800100">
                <a:moveTo>
                  <a:pt x="1345406" y="397669"/>
                </a:moveTo>
                <a:lnTo>
                  <a:pt x="1097756" y="511969"/>
                </a:lnTo>
                <a:lnTo>
                  <a:pt x="881062" y="602457"/>
                </a:lnTo>
                <a:lnTo>
                  <a:pt x="795337" y="638175"/>
                </a:lnTo>
                <a:lnTo>
                  <a:pt x="638175" y="721519"/>
                </a:lnTo>
                <a:lnTo>
                  <a:pt x="511969" y="783432"/>
                </a:lnTo>
                <a:lnTo>
                  <a:pt x="490537" y="795338"/>
                </a:lnTo>
                <a:lnTo>
                  <a:pt x="459581" y="800100"/>
                </a:lnTo>
                <a:lnTo>
                  <a:pt x="416719" y="797719"/>
                </a:lnTo>
                <a:lnTo>
                  <a:pt x="376237" y="785813"/>
                </a:lnTo>
                <a:lnTo>
                  <a:pt x="323850" y="766763"/>
                </a:lnTo>
                <a:lnTo>
                  <a:pt x="240506" y="714375"/>
                </a:lnTo>
                <a:lnTo>
                  <a:pt x="161925" y="654844"/>
                </a:lnTo>
                <a:lnTo>
                  <a:pt x="69056" y="571500"/>
                </a:lnTo>
                <a:lnTo>
                  <a:pt x="35719" y="538163"/>
                </a:lnTo>
                <a:lnTo>
                  <a:pt x="16669" y="511969"/>
                </a:lnTo>
                <a:lnTo>
                  <a:pt x="2381" y="483394"/>
                </a:lnTo>
                <a:lnTo>
                  <a:pt x="0" y="459582"/>
                </a:lnTo>
                <a:lnTo>
                  <a:pt x="7144" y="445294"/>
                </a:lnTo>
                <a:lnTo>
                  <a:pt x="28575" y="438150"/>
                </a:lnTo>
                <a:lnTo>
                  <a:pt x="52387" y="440532"/>
                </a:lnTo>
                <a:lnTo>
                  <a:pt x="88106" y="457200"/>
                </a:lnTo>
                <a:lnTo>
                  <a:pt x="126206" y="483394"/>
                </a:lnTo>
                <a:lnTo>
                  <a:pt x="169069" y="507207"/>
                </a:lnTo>
                <a:lnTo>
                  <a:pt x="240506" y="533400"/>
                </a:lnTo>
                <a:lnTo>
                  <a:pt x="302419" y="545307"/>
                </a:lnTo>
                <a:lnTo>
                  <a:pt x="350044" y="545307"/>
                </a:lnTo>
                <a:lnTo>
                  <a:pt x="409575" y="542925"/>
                </a:lnTo>
                <a:lnTo>
                  <a:pt x="535781" y="516732"/>
                </a:lnTo>
                <a:lnTo>
                  <a:pt x="752475" y="450057"/>
                </a:lnTo>
                <a:lnTo>
                  <a:pt x="1064419" y="333375"/>
                </a:lnTo>
                <a:lnTo>
                  <a:pt x="1216819" y="285750"/>
                </a:lnTo>
                <a:lnTo>
                  <a:pt x="1407319" y="221457"/>
                </a:lnTo>
                <a:lnTo>
                  <a:pt x="1676400" y="123825"/>
                </a:lnTo>
                <a:lnTo>
                  <a:pt x="1926431" y="30957"/>
                </a:lnTo>
                <a:lnTo>
                  <a:pt x="1974056" y="14288"/>
                </a:lnTo>
                <a:lnTo>
                  <a:pt x="2005012" y="2382"/>
                </a:lnTo>
                <a:lnTo>
                  <a:pt x="2026444" y="0"/>
                </a:lnTo>
                <a:lnTo>
                  <a:pt x="2038350" y="7144"/>
                </a:lnTo>
                <a:lnTo>
                  <a:pt x="2045494" y="21432"/>
                </a:lnTo>
                <a:lnTo>
                  <a:pt x="2035969" y="35719"/>
                </a:lnTo>
                <a:lnTo>
                  <a:pt x="1988344" y="66675"/>
                </a:lnTo>
                <a:lnTo>
                  <a:pt x="1857375" y="140494"/>
                </a:lnTo>
                <a:lnTo>
                  <a:pt x="1616869" y="266700"/>
                </a:lnTo>
                <a:lnTo>
                  <a:pt x="1345406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444A14-50A6-4F8B-83AE-CAE72233BDCB}"/>
              </a:ext>
            </a:extLst>
          </p:cNvPr>
          <p:cNvSpPr/>
          <p:nvPr/>
        </p:nvSpPr>
        <p:spPr>
          <a:xfrm>
            <a:off x="6191251" y="2376488"/>
            <a:ext cx="2174875" cy="444500"/>
          </a:xfrm>
          <a:custGeom>
            <a:avLst/>
            <a:gdLst>
              <a:gd name="connsiteX0" fmla="*/ 1138238 w 2174081"/>
              <a:gd name="connsiteY0" fmla="*/ 307181 h 445293"/>
              <a:gd name="connsiteX1" fmla="*/ 714375 w 2174081"/>
              <a:gd name="connsiteY1" fmla="*/ 354806 h 445293"/>
              <a:gd name="connsiteX2" fmla="*/ 114300 w 2174081"/>
              <a:gd name="connsiteY2" fmla="*/ 445293 h 445293"/>
              <a:gd name="connsiteX3" fmla="*/ 0 w 2174081"/>
              <a:gd name="connsiteY3" fmla="*/ 290512 h 445293"/>
              <a:gd name="connsiteX4" fmla="*/ 157163 w 2174081"/>
              <a:gd name="connsiteY4" fmla="*/ 264318 h 445293"/>
              <a:gd name="connsiteX5" fmla="*/ 476250 w 2174081"/>
              <a:gd name="connsiteY5" fmla="*/ 207168 h 445293"/>
              <a:gd name="connsiteX6" fmla="*/ 881063 w 2174081"/>
              <a:gd name="connsiteY6" fmla="*/ 140493 h 445293"/>
              <a:gd name="connsiteX7" fmla="*/ 1100138 w 2174081"/>
              <a:gd name="connsiteY7" fmla="*/ 119062 h 445293"/>
              <a:gd name="connsiteX8" fmla="*/ 1271588 w 2174081"/>
              <a:gd name="connsiteY8" fmla="*/ 92868 h 445293"/>
              <a:gd name="connsiteX9" fmla="*/ 1595438 w 2174081"/>
              <a:gd name="connsiteY9" fmla="*/ 47625 h 445293"/>
              <a:gd name="connsiteX10" fmla="*/ 1700213 w 2174081"/>
              <a:gd name="connsiteY10" fmla="*/ 14287 h 445293"/>
              <a:gd name="connsiteX11" fmla="*/ 1745456 w 2174081"/>
              <a:gd name="connsiteY11" fmla="*/ 4762 h 445293"/>
              <a:gd name="connsiteX12" fmla="*/ 1785938 w 2174081"/>
              <a:gd name="connsiteY12" fmla="*/ 0 h 445293"/>
              <a:gd name="connsiteX13" fmla="*/ 1838325 w 2174081"/>
              <a:gd name="connsiteY13" fmla="*/ 9525 h 445293"/>
              <a:gd name="connsiteX14" fmla="*/ 1966913 w 2174081"/>
              <a:gd name="connsiteY14" fmla="*/ 47625 h 445293"/>
              <a:gd name="connsiteX15" fmla="*/ 2050256 w 2174081"/>
              <a:gd name="connsiteY15" fmla="*/ 73818 h 445293"/>
              <a:gd name="connsiteX16" fmla="*/ 2090738 w 2174081"/>
              <a:gd name="connsiteY16" fmla="*/ 95250 h 445293"/>
              <a:gd name="connsiteX17" fmla="*/ 2121694 w 2174081"/>
              <a:gd name="connsiteY17" fmla="*/ 114300 h 445293"/>
              <a:gd name="connsiteX18" fmla="*/ 2147888 w 2174081"/>
              <a:gd name="connsiteY18" fmla="*/ 135731 h 445293"/>
              <a:gd name="connsiteX19" fmla="*/ 2169319 w 2174081"/>
              <a:gd name="connsiteY19" fmla="*/ 159543 h 445293"/>
              <a:gd name="connsiteX20" fmla="*/ 2174081 w 2174081"/>
              <a:gd name="connsiteY20" fmla="*/ 173831 h 445293"/>
              <a:gd name="connsiteX21" fmla="*/ 2169319 w 2174081"/>
              <a:gd name="connsiteY21" fmla="*/ 197643 h 445293"/>
              <a:gd name="connsiteX22" fmla="*/ 2152650 w 2174081"/>
              <a:gd name="connsiteY22" fmla="*/ 216693 h 445293"/>
              <a:gd name="connsiteX23" fmla="*/ 2112169 w 2174081"/>
              <a:gd name="connsiteY23" fmla="*/ 238125 h 445293"/>
              <a:gd name="connsiteX24" fmla="*/ 2026444 w 2174081"/>
              <a:gd name="connsiteY24" fmla="*/ 259556 h 445293"/>
              <a:gd name="connsiteX25" fmla="*/ 1940719 w 2174081"/>
              <a:gd name="connsiteY25" fmla="*/ 273843 h 445293"/>
              <a:gd name="connsiteX26" fmla="*/ 1866900 w 2174081"/>
              <a:gd name="connsiteY26" fmla="*/ 266700 h 445293"/>
              <a:gd name="connsiteX27" fmla="*/ 1690688 w 2174081"/>
              <a:gd name="connsiteY27" fmla="*/ 266700 h 445293"/>
              <a:gd name="connsiteX28" fmla="*/ 1378744 w 2174081"/>
              <a:gd name="connsiteY28" fmla="*/ 285750 h 445293"/>
              <a:gd name="connsiteX29" fmla="*/ 1138238 w 2174081"/>
              <a:gd name="connsiteY29" fmla="*/ 3071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74081" h="445293">
                <a:moveTo>
                  <a:pt x="1138238" y="307181"/>
                </a:moveTo>
                <a:lnTo>
                  <a:pt x="714375" y="354806"/>
                </a:lnTo>
                <a:lnTo>
                  <a:pt x="114300" y="445293"/>
                </a:lnTo>
                <a:lnTo>
                  <a:pt x="0" y="290512"/>
                </a:lnTo>
                <a:lnTo>
                  <a:pt x="157163" y="264318"/>
                </a:lnTo>
                <a:lnTo>
                  <a:pt x="476250" y="207168"/>
                </a:lnTo>
                <a:lnTo>
                  <a:pt x="881063" y="140493"/>
                </a:lnTo>
                <a:lnTo>
                  <a:pt x="1100138" y="119062"/>
                </a:lnTo>
                <a:lnTo>
                  <a:pt x="1271588" y="92868"/>
                </a:lnTo>
                <a:lnTo>
                  <a:pt x="1595438" y="47625"/>
                </a:lnTo>
                <a:lnTo>
                  <a:pt x="1700213" y="14287"/>
                </a:lnTo>
                <a:lnTo>
                  <a:pt x="1745456" y="4762"/>
                </a:lnTo>
                <a:lnTo>
                  <a:pt x="1785938" y="0"/>
                </a:lnTo>
                <a:lnTo>
                  <a:pt x="1838325" y="9525"/>
                </a:lnTo>
                <a:lnTo>
                  <a:pt x="1966913" y="47625"/>
                </a:lnTo>
                <a:lnTo>
                  <a:pt x="2050256" y="73818"/>
                </a:lnTo>
                <a:lnTo>
                  <a:pt x="2090738" y="95250"/>
                </a:lnTo>
                <a:lnTo>
                  <a:pt x="2121694" y="114300"/>
                </a:lnTo>
                <a:lnTo>
                  <a:pt x="2147888" y="135731"/>
                </a:lnTo>
                <a:lnTo>
                  <a:pt x="2169319" y="159543"/>
                </a:lnTo>
                <a:lnTo>
                  <a:pt x="2174081" y="173831"/>
                </a:lnTo>
                <a:lnTo>
                  <a:pt x="2169319" y="197643"/>
                </a:lnTo>
                <a:lnTo>
                  <a:pt x="2152650" y="216693"/>
                </a:lnTo>
                <a:lnTo>
                  <a:pt x="2112169" y="238125"/>
                </a:lnTo>
                <a:lnTo>
                  <a:pt x="2026444" y="259556"/>
                </a:lnTo>
                <a:lnTo>
                  <a:pt x="1940719" y="273843"/>
                </a:lnTo>
                <a:lnTo>
                  <a:pt x="1866900" y="266700"/>
                </a:lnTo>
                <a:lnTo>
                  <a:pt x="1690688" y="266700"/>
                </a:lnTo>
                <a:lnTo>
                  <a:pt x="1378744" y="285750"/>
                </a:lnTo>
                <a:lnTo>
                  <a:pt x="11382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4FE979-EA84-4A6D-B305-286C0A3F5C62}"/>
              </a:ext>
            </a:extLst>
          </p:cNvPr>
          <p:cNvSpPr/>
          <p:nvPr/>
        </p:nvSpPr>
        <p:spPr>
          <a:xfrm rot="16200000">
            <a:off x="4302919" y="3604419"/>
            <a:ext cx="3155950" cy="1042988"/>
          </a:xfrm>
          <a:custGeom>
            <a:avLst/>
            <a:gdLst>
              <a:gd name="connsiteX0" fmla="*/ 1681842 w 3156857"/>
              <a:gd name="connsiteY0" fmla="*/ 974272 h 1042307"/>
              <a:gd name="connsiteX1" fmla="*/ 1504950 w 3156857"/>
              <a:gd name="connsiteY1" fmla="*/ 930729 h 1042307"/>
              <a:gd name="connsiteX2" fmla="*/ 1341664 w 3156857"/>
              <a:gd name="connsiteY2" fmla="*/ 879022 h 1042307"/>
              <a:gd name="connsiteX3" fmla="*/ 1211035 w 3156857"/>
              <a:gd name="connsiteY3" fmla="*/ 830036 h 1042307"/>
              <a:gd name="connsiteX4" fmla="*/ 1055914 w 3156857"/>
              <a:gd name="connsiteY4" fmla="*/ 762000 h 1042307"/>
              <a:gd name="connsiteX5" fmla="*/ 859971 w 3156857"/>
              <a:gd name="connsiteY5" fmla="*/ 661307 h 1042307"/>
              <a:gd name="connsiteX6" fmla="*/ 693964 w 3156857"/>
              <a:gd name="connsiteY6" fmla="*/ 568779 h 1042307"/>
              <a:gd name="connsiteX7" fmla="*/ 508907 w 3156857"/>
              <a:gd name="connsiteY7" fmla="*/ 449036 h 1042307"/>
              <a:gd name="connsiteX8" fmla="*/ 383721 w 3156857"/>
              <a:gd name="connsiteY8" fmla="*/ 359229 h 1042307"/>
              <a:gd name="connsiteX9" fmla="*/ 255814 w 3156857"/>
              <a:gd name="connsiteY9" fmla="*/ 261257 h 1042307"/>
              <a:gd name="connsiteX10" fmla="*/ 87085 w 3156857"/>
              <a:gd name="connsiteY10" fmla="*/ 127907 h 1042307"/>
              <a:gd name="connsiteX11" fmla="*/ 27214 w 3156857"/>
              <a:gd name="connsiteY11" fmla="*/ 78922 h 1042307"/>
              <a:gd name="connsiteX12" fmla="*/ 10885 w 3156857"/>
              <a:gd name="connsiteY12" fmla="*/ 59872 h 1042307"/>
              <a:gd name="connsiteX13" fmla="*/ 0 w 3156857"/>
              <a:gd name="connsiteY13" fmla="*/ 32657 h 1042307"/>
              <a:gd name="connsiteX14" fmla="*/ 2721 w 3156857"/>
              <a:gd name="connsiteY14" fmla="*/ 10886 h 1042307"/>
              <a:gd name="connsiteX15" fmla="*/ 16328 w 3156857"/>
              <a:gd name="connsiteY15" fmla="*/ 0 h 1042307"/>
              <a:gd name="connsiteX16" fmla="*/ 32657 w 3156857"/>
              <a:gd name="connsiteY16" fmla="*/ 0 h 1042307"/>
              <a:gd name="connsiteX17" fmla="*/ 57150 w 3156857"/>
              <a:gd name="connsiteY17" fmla="*/ 10886 h 1042307"/>
              <a:gd name="connsiteX18" fmla="*/ 160564 w 3156857"/>
              <a:gd name="connsiteY18" fmla="*/ 84365 h 1042307"/>
              <a:gd name="connsiteX19" fmla="*/ 255814 w 3156857"/>
              <a:gd name="connsiteY19" fmla="*/ 149679 h 1042307"/>
              <a:gd name="connsiteX20" fmla="*/ 359228 w 3156857"/>
              <a:gd name="connsiteY20" fmla="*/ 214993 h 1042307"/>
              <a:gd name="connsiteX21" fmla="*/ 495300 w 3156857"/>
              <a:gd name="connsiteY21" fmla="*/ 296636 h 1042307"/>
              <a:gd name="connsiteX22" fmla="*/ 623207 w 3156857"/>
              <a:gd name="connsiteY22" fmla="*/ 367393 h 1042307"/>
              <a:gd name="connsiteX23" fmla="*/ 734785 w 3156857"/>
              <a:gd name="connsiteY23" fmla="*/ 424543 h 1042307"/>
              <a:gd name="connsiteX24" fmla="*/ 859971 w 3156857"/>
              <a:gd name="connsiteY24" fmla="*/ 481693 h 1042307"/>
              <a:gd name="connsiteX25" fmla="*/ 976992 w 3156857"/>
              <a:gd name="connsiteY25" fmla="*/ 530679 h 1042307"/>
              <a:gd name="connsiteX26" fmla="*/ 1113064 w 3156857"/>
              <a:gd name="connsiteY26" fmla="*/ 579665 h 1042307"/>
              <a:gd name="connsiteX27" fmla="*/ 1279071 w 3156857"/>
              <a:gd name="connsiteY27" fmla="*/ 634093 h 1042307"/>
              <a:gd name="connsiteX28" fmla="*/ 1458685 w 3156857"/>
              <a:gd name="connsiteY28" fmla="*/ 685800 h 1042307"/>
              <a:gd name="connsiteX29" fmla="*/ 1592035 w 3156857"/>
              <a:gd name="connsiteY29" fmla="*/ 718457 h 1042307"/>
              <a:gd name="connsiteX30" fmla="*/ 1730828 w 3156857"/>
              <a:gd name="connsiteY30" fmla="*/ 748393 h 1042307"/>
              <a:gd name="connsiteX31" fmla="*/ 1905000 w 3156857"/>
              <a:gd name="connsiteY31" fmla="*/ 778329 h 1042307"/>
              <a:gd name="connsiteX32" fmla="*/ 2057400 w 3156857"/>
              <a:gd name="connsiteY32" fmla="*/ 794657 h 1042307"/>
              <a:gd name="connsiteX33" fmla="*/ 2223407 w 3156857"/>
              <a:gd name="connsiteY33" fmla="*/ 797379 h 1042307"/>
              <a:gd name="connsiteX34" fmla="*/ 2514600 w 3156857"/>
              <a:gd name="connsiteY34" fmla="*/ 797379 h 1042307"/>
              <a:gd name="connsiteX35" fmla="*/ 2748642 w 3156857"/>
              <a:gd name="connsiteY35" fmla="*/ 797379 h 1042307"/>
              <a:gd name="connsiteX36" fmla="*/ 2808514 w 3156857"/>
              <a:gd name="connsiteY36" fmla="*/ 786493 h 1042307"/>
              <a:gd name="connsiteX37" fmla="*/ 2884714 w 3156857"/>
              <a:gd name="connsiteY37" fmla="*/ 764722 h 1042307"/>
              <a:gd name="connsiteX38" fmla="*/ 2971800 w 3156857"/>
              <a:gd name="connsiteY38" fmla="*/ 721179 h 1042307"/>
              <a:gd name="connsiteX39" fmla="*/ 3061607 w 3156857"/>
              <a:gd name="connsiteY39" fmla="*/ 653143 h 1042307"/>
              <a:gd name="connsiteX40" fmla="*/ 3091542 w 3156857"/>
              <a:gd name="connsiteY40" fmla="*/ 625929 h 1042307"/>
              <a:gd name="connsiteX41" fmla="*/ 3102428 w 3156857"/>
              <a:gd name="connsiteY41" fmla="*/ 615043 h 1042307"/>
              <a:gd name="connsiteX42" fmla="*/ 3126921 w 3156857"/>
              <a:gd name="connsiteY42" fmla="*/ 601436 h 1042307"/>
              <a:gd name="connsiteX43" fmla="*/ 3140528 w 3156857"/>
              <a:gd name="connsiteY43" fmla="*/ 601436 h 1042307"/>
              <a:gd name="connsiteX44" fmla="*/ 3151414 w 3156857"/>
              <a:gd name="connsiteY44" fmla="*/ 606879 h 1042307"/>
              <a:gd name="connsiteX45" fmla="*/ 3156857 w 3156857"/>
              <a:gd name="connsiteY45" fmla="*/ 628650 h 1042307"/>
              <a:gd name="connsiteX46" fmla="*/ 3143250 w 3156857"/>
              <a:gd name="connsiteY46" fmla="*/ 664029 h 1042307"/>
              <a:gd name="connsiteX47" fmla="*/ 3116035 w 3156857"/>
              <a:gd name="connsiteY47" fmla="*/ 756557 h 1042307"/>
              <a:gd name="connsiteX48" fmla="*/ 3091542 w 3156857"/>
              <a:gd name="connsiteY48" fmla="*/ 835479 h 1042307"/>
              <a:gd name="connsiteX49" fmla="*/ 3045278 w 3156857"/>
              <a:gd name="connsiteY49" fmla="*/ 949779 h 1042307"/>
              <a:gd name="connsiteX50" fmla="*/ 2901042 w 3156857"/>
              <a:gd name="connsiteY50" fmla="*/ 1042307 h 1042307"/>
              <a:gd name="connsiteX51" fmla="*/ 2536371 w 3156857"/>
              <a:gd name="connsiteY51" fmla="*/ 1042307 h 1042307"/>
              <a:gd name="connsiteX52" fmla="*/ 2310492 w 3156857"/>
              <a:gd name="connsiteY52" fmla="*/ 1042307 h 1042307"/>
              <a:gd name="connsiteX53" fmla="*/ 2193471 w 3156857"/>
              <a:gd name="connsiteY53" fmla="*/ 1039586 h 1042307"/>
              <a:gd name="connsiteX54" fmla="*/ 2076450 w 3156857"/>
              <a:gd name="connsiteY54" fmla="*/ 1034143 h 1042307"/>
              <a:gd name="connsiteX55" fmla="*/ 1951264 w 3156857"/>
              <a:gd name="connsiteY55" fmla="*/ 1020536 h 1042307"/>
              <a:gd name="connsiteX56" fmla="*/ 1681842 w 3156857"/>
              <a:gd name="connsiteY56" fmla="*/ 974272 h 104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56857" h="1042307">
                <a:moveTo>
                  <a:pt x="1681842" y="974272"/>
                </a:moveTo>
                <a:lnTo>
                  <a:pt x="1504950" y="930729"/>
                </a:lnTo>
                <a:lnTo>
                  <a:pt x="1341664" y="879022"/>
                </a:lnTo>
                <a:lnTo>
                  <a:pt x="1211035" y="830036"/>
                </a:lnTo>
                <a:lnTo>
                  <a:pt x="1055914" y="762000"/>
                </a:lnTo>
                <a:lnTo>
                  <a:pt x="859971" y="661307"/>
                </a:lnTo>
                <a:lnTo>
                  <a:pt x="693964" y="568779"/>
                </a:lnTo>
                <a:lnTo>
                  <a:pt x="508907" y="449036"/>
                </a:lnTo>
                <a:lnTo>
                  <a:pt x="383721" y="359229"/>
                </a:lnTo>
                <a:lnTo>
                  <a:pt x="255814" y="261257"/>
                </a:lnTo>
                <a:lnTo>
                  <a:pt x="87085" y="127907"/>
                </a:lnTo>
                <a:lnTo>
                  <a:pt x="27214" y="78922"/>
                </a:lnTo>
                <a:lnTo>
                  <a:pt x="10885" y="59872"/>
                </a:lnTo>
                <a:lnTo>
                  <a:pt x="0" y="32657"/>
                </a:lnTo>
                <a:lnTo>
                  <a:pt x="2721" y="10886"/>
                </a:lnTo>
                <a:lnTo>
                  <a:pt x="16328" y="0"/>
                </a:lnTo>
                <a:lnTo>
                  <a:pt x="32657" y="0"/>
                </a:lnTo>
                <a:lnTo>
                  <a:pt x="57150" y="10886"/>
                </a:lnTo>
                <a:lnTo>
                  <a:pt x="160564" y="84365"/>
                </a:lnTo>
                <a:lnTo>
                  <a:pt x="255814" y="149679"/>
                </a:lnTo>
                <a:lnTo>
                  <a:pt x="359228" y="214993"/>
                </a:lnTo>
                <a:lnTo>
                  <a:pt x="495300" y="296636"/>
                </a:lnTo>
                <a:lnTo>
                  <a:pt x="623207" y="367393"/>
                </a:lnTo>
                <a:lnTo>
                  <a:pt x="734785" y="424543"/>
                </a:lnTo>
                <a:lnTo>
                  <a:pt x="859971" y="481693"/>
                </a:lnTo>
                <a:lnTo>
                  <a:pt x="976992" y="530679"/>
                </a:lnTo>
                <a:lnTo>
                  <a:pt x="1113064" y="579665"/>
                </a:lnTo>
                <a:lnTo>
                  <a:pt x="1279071" y="634093"/>
                </a:lnTo>
                <a:lnTo>
                  <a:pt x="1458685" y="685800"/>
                </a:lnTo>
                <a:lnTo>
                  <a:pt x="1592035" y="718457"/>
                </a:lnTo>
                <a:lnTo>
                  <a:pt x="1730828" y="748393"/>
                </a:lnTo>
                <a:lnTo>
                  <a:pt x="1905000" y="778329"/>
                </a:lnTo>
                <a:lnTo>
                  <a:pt x="2057400" y="794657"/>
                </a:lnTo>
                <a:lnTo>
                  <a:pt x="2223407" y="797379"/>
                </a:lnTo>
                <a:lnTo>
                  <a:pt x="2514600" y="797379"/>
                </a:lnTo>
                <a:lnTo>
                  <a:pt x="2748642" y="797379"/>
                </a:lnTo>
                <a:lnTo>
                  <a:pt x="2808514" y="786493"/>
                </a:lnTo>
                <a:lnTo>
                  <a:pt x="2884714" y="764722"/>
                </a:lnTo>
                <a:lnTo>
                  <a:pt x="2971800" y="721179"/>
                </a:lnTo>
                <a:lnTo>
                  <a:pt x="3061607" y="653143"/>
                </a:lnTo>
                <a:lnTo>
                  <a:pt x="3091542" y="625929"/>
                </a:lnTo>
                <a:lnTo>
                  <a:pt x="3102428" y="615043"/>
                </a:lnTo>
                <a:lnTo>
                  <a:pt x="3126921" y="601436"/>
                </a:lnTo>
                <a:lnTo>
                  <a:pt x="3140528" y="601436"/>
                </a:lnTo>
                <a:lnTo>
                  <a:pt x="3151414" y="606879"/>
                </a:lnTo>
                <a:lnTo>
                  <a:pt x="3156857" y="628650"/>
                </a:lnTo>
                <a:lnTo>
                  <a:pt x="3143250" y="664029"/>
                </a:lnTo>
                <a:lnTo>
                  <a:pt x="3116035" y="756557"/>
                </a:lnTo>
                <a:lnTo>
                  <a:pt x="3091542" y="835479"/>
                </a:lnTo>
                <a:lnTo>
                  <a:pt x="3045278" y="949779"/>
                </a:lnTo>
                <a:lnTo>
                  <a:pt x="2901042" y="1042307"/>
                </a:lnTo>
                <a:lnTo>
                  <a:pt x="2536371" y="1042307"/>
                </a:lnTo>
                <a:lnTo>
                  <a:pt x="2310492" y="1042307"/>
                </a:lnTo>
                <a:lnTo>
                  <a:pt x="2193471" y="1039586"/>
                </a:lnTo>
                <a:lnTo>
                  <a:pt x="2076450" y="1034143"/>
                </a:lnTo>
                <a:lnTo>
                  <a:pt x="1951264" y="1020536"/>
                </a:lnTo>
                <a:lnTo>
                  <a:pt x="1681842" y="9742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733D6C5-BEBA-4494-944D-CA46475BEB89}"/>
              </a:ext>
            </a:extLst>
          </p:cNvPr>
          <p:cNvSpPr/>
          <p:nvPr/>
        </p:nvSpPr>
        <p:spPr>
          <a:xfrm rot="16200000">
            <a:off x="5741194" y="3806031"/>
            <a:ext cx="2286000" cy="1208088"/>
          </a:xfrm>
          <a:custGeom>
            <a:avLst/>
            <a:gdLst>
              <a:gd name="connsiteX0" fmla="*/ 1019175 w 2286000"/>
              <a:gd name="connsiteY0" fmla="*/ 788193 h 1207293"/>
              <a:gd name="connsiteX1" fmla="*/ 735806 w 2286000"/>
              <a:gd name="connsiteY1" fmla="*/ 628650 h 1207293"/>
              <a:gd name="connsiteX2" fmla="*/ 459581 w 2286000"/>
              <a:gd name="connsiteY2" fmla="*/ 469106 h 1207293"/>
              <a:gd name="connsiteX3" fmla="*/ 261937 w 2286000"/>
              <a:gd name="connsiteY3" fmla="*/ 342900 h 1207293"/>
              <a:gd name="connsiteX4" fmla="*/ 178593 w 2286000"/>
              <a:gd name="connsiteY4" fmla="*/ 285750 h 1207293"/>
              <a:gd name="connsiteX5" fmla="*/ 154781 w 2286000"/>
              <a:gd name="connsiteY5" fmla="*/ 276225 h 1207293"/>
              <a:gd name="connsiteX6" fmla="*/ 123825 w 2286000"/>
              <a:gd name="connsiteY6" fmla="*/ 271462 h 1207293"/>
              <a:gd name="connsiteX7" fmla="*/ 0 w 2286000"/>
              <a:gd name="connsiteY7" fmla="*/ 245268 h 1207293"/>
              <a:gd name="connsiteX8" fmla="*/ 40481 w 2286000"/>
              <a:gd name="connsiteY8" fmla="*/ 0 h 1207293"/>
              <a:gd name="connsiteX9" fmla="*/ 64293 w 2286000"/>
              <a:gd name="connsiteY9" fmla="*/ 7143 h 1207293"/>
              <a:gd name="connsiteX10" fmla="*/ 85725 w 2286000"/>
              <a:gd name="connsiteY10" fmla="*/ 30956 h 1207293"/>
              <a:gd name="connsiteX11" fmla="*/ 145256 w 2286000"/>
              <a:gd name="connsiteY11" fmla="*/ 92868 h 1207293"/>
              <a:gd name="connsiteX12" fmla="*/ 188118 w 2286000"/>
              <a:gd name="connsiteY12" fmla="*/ 133350 h 1207293"/>
              <a:gd name="connsiteX13" fmla="*/ 233362 w 2286000"/>
              <a:gd name="connsiteY13" fmla="*/ 171450 h 1207293"/>
              <a:gd name="connsiteX14" fmla="*/ 261937 w 2286000"/>
              <a:gd name="connsiteY14" fmla="*/ 197643 h 1207293"/>
              <a:gd name="connsiteX15" fmla="*/ 290512 w 2286000"/>
              <a:gd name="connsiteY15" fmla="*/ 216693 h 1207293"/>
              <a:gd name="connsiteX16" fmla="*/ 428625 w 2286000"/>
              <a:gd name="connsiteY16" fmla="*/ 292893 h 1207293"/>
              <a:gd name="connsiteX17" fmla="*/ 711993 w 2286000"/>
              <a:gd name="connsiteY17" fmla="*/ 428625 h 1207293"/>
              <a:gd name="connsiteX18" fmla="*/ 985837 w 2286000"/>
              <a:gd name="connsiteY18" fmla="*/ 547687 h 1207293"/>
              <a:gd name="connsiteX19" fmla="*/ 1240631 w 2286000"/>
              <a:gd name="connsiteY19" fmla="*/ 657225 h 1207293"/>
              <a:gd name="connsiteX20" fmla="*/ 1514475 w 2286000"/>
              <a:gd name="connsiteY20" fmla="*/ 759618 h 1207293"/>
              <a:gd name="connsiteX21" fmla="*/ 1752600 w 2286000"/>
              <a:gd name="connsiteY21" fmla="*/ 840581 h 1207293"/>
              <a:gd name="connsiteX22" fmla="*/ 1866900 w 2286000"/>
              <a:gd name="connsiteY22" fmla="*/ 873918 h 1207293"/>
              <a:gd name="connsiteX23" fmla="*/ 1907381 w 2286000"/>
              <a:gd name="connsiteY23" fmla="*/ 878681 h 1207293"/>
              <a:gd name="connsiteX24" fmla="*/ 1952625 w 2286000"/>
              <a:gd name="connsiteY24" fmla="*/ 878681 h 1207293"/>
              <a:gd name="connsiteX25" fmla="*/ 2016918 w 2286000"/>
              <a:gd name="connsiteY25" fmla="*/ 866775 h 1207293"/>
              <a:gd name="connsiteX26" fmla="*/ 2102643 w 2286000"/>
              <a:gd name="connsiteY26" fmla="*/ 838200 h 1207293"/>
              <a:gd name="connsiteX27" fmla="*/ 2178843 w 2286000"/>
              <a:gd name="connsiteY27" fmla="*/ 802481 h 1207293"/>
              <a:gd name="connsiteX28" fmla="*/ 2219325 w 2286000"/>
              <a:gd name="connsiteY28" fmla="*/ 776287 h 1207293"/>
              <a:gd name="connsiteX29" fmla="*/ 2235993 w 2286000"/>
              <a:gd name="connsiteY29" fmla="*/ 766762 h 1207293"/>
              <a:gd name="connsiteX30" fmla="*/ 2257425 w 2286000"/>
              <a:gd name="connsiteY30" fmla="*/ 762000 h 1207293"/>
              <a:gd name="connsiteX31" fmla="*/ 2271712 w 2286000"/>
              <a:gd name="connsiteY31" fmla="*/ 762000 h 1207293"/>
              <a:gd name="connsiteX32" fmla="*/ 2281237 w 2286000"/>
              <a:gd name="connsiteY32" fmla="*/ 766762 h 1207293"/>
              <a:gd name="connsiteX33" fmla="*/ 2286000 w 2286000"/>
              <a:gd name="connsiteY33" fmla="*/ 781050 h 1207293"/>
              <a:gd name="connsiteX34" fmla="*/ 2281237 w 2286000"/>
              <a:gd name="connsiteY34" fmla="*/ 804862 h 1207293"/>
              <a:gd name="connsiteX35" fmla="*/ 2252662 w 2286000"/>
              <a:gd name="connsiteY35" fmla="*/ 852487 h 1207293"/>
              <a:gd name="connsiteX36" fmla="*/ 2174081 w 2286000"/>
              <a:gd name="connsiteY36" fmla="*/ 952500 h 1207293"/>
              <a:gd name="connsiteX37" fmla="*/ 2102643 w 2286000"/>
              <a:gd name="connsiteY37" fmla="*/ 1038225 h 1207293"/>
              <a:gd name="connsiteX38" fmla="*/ 2047875 w 2286000"/>
              <a:gd name="connsiteY38" fmla="*/ 1090612 h 1207293"/>
              <a:gd name="connsiteX39" fmla="*/ 2007393 w 2286000"/>
              <a:gd name="connsiteY39" fmla="*/ 1123950 h 1207293"/>
              <a:gd name="connsiteX40" fmla="*/ 1962150 w 2286000"/>
              <a:gd name="connsiteY40" fmla="*/ 1159668 h 1207293"/>
              <a:gd name="connsiteX41" fmla="*/ 1907381 w 2286000"/>
              <a:gd name="connsiteY41" fmla="*/ 1195387 h 1207293"/>
              <a:gd name="connsiteX42" fmla="*/ 1876425 w 2286000"/>
              <a:gd name="connsiteY42" fmla="*/ 1204912 h 1207293"/>
              <a:gd name="connsiteX43" fmla="*/ 1843087 w 2286000"/>
              <a:gd name="connsiteY43" fmla="*/ 1207293 h 1207293"/>
              <a:gd name="connsiteX44" fmla="*/ 1802606 w 2286000"/>
              <a:gd name="connsiteY44" fmla="*/ 1200150 h 1207293"/>
              <a:gd name="connsiteX45" fmla="*/ 1766887 w 2286000"/>
              <a:gd name="connsiteY45" fmla="*/ 1173956 h 1207293"/>
              <a:gd name="connsiteX46" fmla="*/ 1724025 w 2286000"/>
              <a:gd name="connsiteY46" fmla="*/ 1147762 h 1207293"/>
              <a:gd name="connsiteX47" fmla="*/ 1569243 w 2286000"/>
              <a:gd name="connsiteY47" fmla="*/ 1066800 h 1207293"/>
              <a:gd name="connsiteX48" fmla="*/ 1214437 w 2286000"/>
              <a:gd name="connsiteY48" fmla="*/ 895350 h 1207293"/>
              <a:gd name="connsiteX49" fmla="*/ 1019175 w 2286000"/>
              <a:gd name="connsiteY49" fmla="*/ 788193 h 1207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86000" h="1207293">
                <a:moveTo>
                  <a:pt x="1019175" y="788193"/>
                </a:moveTo>
                <a:lnTo>
                  <a:pt x="735806" y="628650"/>
                </a:lnTo>
                <a:lnTo>
                  <a:pt x="459581" y="469106"/>
                </a:lnTo>
                <a:lnTo>
                  <a:pt x="261937" y="342900"/>
                </a:lnTo>
                <a:lnTo>
                  <a:pt x="178593" y="285750"/>
                </a:lnTo>
                <a:lnTo>
                  <a:pt x="154781" y="276225"/>
                </a:lnTo>
                <a:lnTo>
                  <a:pt x="123825" y="271462"/>
                </a:lnTo>
                <a:lnTo>
                  <a:pt x="0" y="245268"/>
                </a:lnTo>
                <a:lnTo>
                  <a:pt x="40481" y="0"/>
                </a:lnTo>
                <a:lnTo>
                  <a:pt x="64293" y="7143"/>
                </a:lnTo>
                <a:lnTo>
                  <a:pt x="85725" y="30956"/>
                </a:lnTo>
                <a:lnTo>
                  <a:pt x="145256" y="92868"/>
                </a:lnTo>
                <a:lnTo>
                  <a:pt x="188118" y="133350"/>
                </a:lnTo>
                <a:lnTo>
                  <a:pt x="233362" y="171450"/>
                </a:lnTo>
                <a:lnTo>
                  <a:pt x="261937" y="197643"/>
                </a:lnTo>
                <a:lnTo>
                  <a:pt x="290512" y="216693"/>
                </a:lnTo>
                <a:lnTo>
                  <a:pt x="428625" y="292893"/>
                </a:lnTo>
                <a:lnTo>
                  <a:pt x="711993" y="428625"/>
                </a:lnTo>
                <a:lnTo>
                  <a:pt x="985837" y="547687"/>
                </a:lnTo>
                <a:lnTo>
                  <a:pt x="1240631" y="657225"/>
                </a:lnTo>
                <a:lnTo>
                  <a:pt x="1514475" y="759618"/>
                </a:lnTo>
                <a:lnTo>
                  <a:pt x="1752600" y="840581"/>
                </a:lnTo>
                <a:lnTo>
                  <a:pt x="1866900" y="873918"/>
                </a:lnTo>
                <a:lnTo>
                  <a:pt x="1907381" y="878681"/>
                </a:lnTo>
                <a:lnTo>
                  <a:pt x="1952625" y="878681"/>
                </a:lnTo>
                <a:lnTo>
                  <a:pt x="2016918" y="866775"/>
                </a:lnTo>
                <a:lnTo>
                  <a:pt x="2102643" y="838200"/>
                </a:lnTo>
                <a:lnTo>
                  <a:pt x="2178843" y="802481"/>
                </a:lnTo>
                <a:lnTo>
                  <a:pt x="2219325" y="776287"/>
                </a:lnTo>
                <a:lnTo>
                  <a:pt x="2235993" y="766762"/>
                </a:lnTo>
                <a:lnTo>
                  <a:pt x="2257425" y="762000"/>
                </a:lnTo>
                <a:lnTo>
                  <a:pt x="2271712" y="762000"/>
                </a:lnTo>
                <a:lnTo>
                  <a:pt x="2281237" y="766762"/>
                </a:lnTo>
                <a:lnTo>
                  <a:pt x="2286000" y="781050"/>
                </a:lnTo>
                <a:lnTo>
                  <a:pt x="2281237" y="804862"/>
                </a:lnTo>
                <a:lnTo>
                  <a:pt x="2252662" y="852487"/>
                </a:lnTo>
                <a:lnTo>
                  <a:pt x="2174081" y="952500"/>
                </a:lnTo>
                <a:lnTo>
                  <a:pt x="2102643" y="1038225"/>
                </a:lnTo>
                <a:lnTo>
                  <a:pt x="2047875" y="1090612"/>
                </a:lnTo>
                <a:lnTo>
                  <a:pt x="2007393" y="1123950"/>
                </a:lnTo>
                <a:lnTo>
                  <a:pt x="1962150" y="1159668"/>
                </a:lnTo>
                <a:lnTo>
                  <a:pt x="1907381" y="1195387"/>
                </a:lnTo>
                <a:lnTo>
                  <a:pt x="1876425" y="1204912"/>
                </a:lnTo>
                <a:lnTo>
                  <a:pt x="1843087" y="1207293"/>
                </a:lnTo>
                <a:lnTo>
                  <a:pt x="1802606" y="1200150"/>
                </a:lnTo>
                <a:lnTo>
                  <a:pt x="1766887" y="1173956"/>
                </a:lnTo>
                <a:lnTo>
                  <a:pt x="1724025" y="1147762"/>
                </a:lnTo>
                <a:lnTo>
                  <a:pt x="1569243" y="1066800"/>
                </a:lnTo>
                <a:lnTo>
                  <a:pt x="1214437" y="895350"/>
                </a:lnTo>
                <a:lnTo>
                  <a:pt x="1019175" y="788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D8477E8-7CB1-4658-971B-B7AADEE101EE}"/>
              </a:ext>
            </a:extLst>
          </p:cNvPr>
          <p:cNvSpPr/>
          <p:nvPr/>
        </p:nvSpPr>
        <p:spPr>
          <a:xfrm>
            <a:off x="6257925" y="5126038"/>
            <a:ext cx="1804988" cy="654050"/>
          </a:xfrm>
          <a:custGeom>
            <a:avLst/>
            <a:gdLst>
              <a:gd name="connsiteX0" fmla="*/ 888206 w 1804988"/>
              <a:gd name="connsiteY0" fmla="*/ 361950 h 652463"/>
              <a:gd name="connsiteX1" fmla="*/ 542925 w 1804988"/>
              <a:gd name="connsiteY1" fmla="*/ 483394 h 652463"/>
              <a:gd name="connsiteX2" fmla="*/ 292894 w 1804988"/>
              <a:gd name="connsiteY2" fmla="*/ 571500 h 652463"/>
              <a:gd name="connsiteX3" fmla="*/ 202406 w 1804988"/>
              <a:gd name="connsiteY3" fmla="*/ 607219 h 652463"/>
              <a:gd name="connsiteX4" fmla="*/ 152400 w 1804988"/>
              <a:gd name="connsiteY4" fmla="*/ 633413 h 652463"/>
              <a:gd name="connsiteX5" fmla="*/ 130969 w 1804988"/>
              <a:gd name="connsiteY5" fmla="*/ 642938 h 652463"/>
              <a:gd name="connsiteX6" fmla="*/ 114300 w 1804988"/>
              <a:gd name="connsiteY6" fmla="*/ 650082 h 652463"/>
              <a:gd name="connsiteX7" fmla="*/ 95250 w 1804988"/>
              <a:gd name="connsiteY7" fmla="*/ 652463 h 652463"/>
              <a:gd name="connsiteX8" fmla="*/ 71438 w 1804988"/>
              <a:gd name="connsiteY8" fmla="*/ 647700 h 652463"/>
              <a:gd name="connsiteX9" fmla="*/ 50006 w 1804988"/>
              <a:gd name="connsiteY9" fmla="*/ 635794 h 652463"/>
              <a:gd name="connsiteX10" fmla="*/ 38100 w 1804988"/>
              <a:gd name="connsiteY10" fmla="*/ 621507 h 652463"/>
              <a:gd name="connsiteX11" fmla="*/ 26194 w 1804988"/>
              <a:gd name="connsiteY11" fmla="*/ 604838 h 652463"/>
              <a:gd name="connsiteX12" fmla="*/ 14288 w 1804988"/>
              <a:gd name="connsiteY12" fmla="*/ 585788 h 652463"/>
              <a:gd name="connsiteX13" fmla="*/ 4763 w 1804988"/>
              <a:gd name="connsiteY13" fmla="*/ 557213 h 652463"/>
              <a:gd name="connsiteX14" fmla="*/ 0 w 1804988"/>
              <a:gd name="connsiteY14" fmla="*/ 521494 h 652463"/>
              <a:gd name="connsiteX15" fmla="*/ 0 w 1804988"/>
              <a:gd name="connsiteY15" fmla="*/ 466725 h 652463"/>
              <a:gd name="connsiteX16" fmla="*/ 9525 w 1804988"/>
              <a:gd name="connsiteY16" fmla="*/ 407194 h 652463"/>
              <a:gd name="connsiteX17" fmla="*/ 30956 w 1804988"/>
              <a:gd name="connsiteY17" fmla="*/ 361950 h 652463"/>
              <a:gd name="connsiteX18" fmla="*/ 290513 w 1804988"/>
              <a:gd name="connsiteY18" fmla="*/ 295275 h 652463"/>
              <a:gd name="connsiteX19" fmla="*/ 319088 w 1804988"/>
              <a:gd name="connsiteY19" fmla="*/ 304800 h 652463"/>
              <a:gd name="connsiteX20" fmla="*/ 345281 w 1804988"/>
              <a:gd name="connsiteY20" fmla="*/ 311944 h 652463"/>
              <a:gd name="connsiteX21" fmla="*/ 364331 w 1804988"/>
              <a:gd name="connsiteY21" fmla="*/ 311944 h 652463"/>
              <a:gd name="connsiteX22" fmla="*/ 407194 w 1804988"/>
              <a:gd name="connsiteY22" fmla="*/ 300038 h 652463"/>
              <a:gd name="connsiteX23" fmla="*/ 681038 w 1804988"/>
              <a:gd name="connsiteY23" fmla="*/ 235744 h 652463"/>
              <a:gd name="connsiteX24" fmla="*/ 940594 w 1804988"/>
              <a:gd name="connsiteY24" fmla="*/ 178594 h 652463"/>
              <a:gd name="connsiteX25" fmla="*/ 1166813 w 1804988"/>
              <a:gd name="connsiteY25" fmla="*/ 130969 h 652463"/>
              <a:gd name="connsiteX26" fmla="*/ 1504950 w 1804988"/>
              <a:gd name="connsiteY26" fmla="*/ 61913 h 652463"/>
              <a:gd name="connsiteX27" fmla="*/ 1774031 w 1804988"/>
              <a:gd name="connsiteY27" fmla="*/ 0 h 652463"/>
              <a:gd name="connsiteX28" fmla="*/ 1804988 w 1804988"/>
              <a:gd name="connsiteY28" fmla="*/ 66675 h 652463"/>
              <a:gd name="connsiteX29" fmla="*/ 1657350 w 1804988"/>
              <a:gd name="connsiteY29" fmla="*/ 109538 h 652463"/>
              <a:gd name="connsiteX30" fmla="*/ 1407319 w 1804988"/>
              <a:gd name="connsiteY30" fmla="*/ 192882 h 652463"/>
              <a:gd name="connsiteX31" fmla="*/ 1147763 w 1804988"/>
              <a:gd name="connsiteY31" fmla="*/ 278607 h 652463"/>
              <a:gd name="connsiteX32" fmla="*/ 888206 w 1804988"/>
              <a:gd name="connsiteY32" fmla="*/ 3619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8" h="652463">
                <a:moveTo>
                  <a:pt x="888206" y="361950"/>
                </a:moveTo>
                <a:lnTo>
                  <a:pt x="542925" y="483394"/>
                </a:lnTo>
                <a:lnTo>
                  <a:pt x="292894" y="571500"/>
                </a:lnTo>
                <a:lnTo>
                  <a:pt x="202406" y="607219"/>
                </a:lnTo>
                <a:lnTo>
                  <a:pt x="152400" y="633413"/>
                </a:lnTo>
                <a:lnTo>
                  <a:pt x="130969" y="642938"/>
                </a:lnTo>
                <a:lnTo>
                  <a:pt x="114300" y="650082"/>
                </a:lnTo>
                <a:lnTo>
                  <a:pt x="95250" y="652463"/>
                </a:lnTo>
                <a:lnTo>
                  <a:pt x="71438" y="647700"/>
                </a:lnTo>
                <a:lnTo>
                  <a:pt x="50006" y="635794"/>
                </a:lnTo>
                <a:lnTo>
                  <a:pt x="38100" y="621507"/>
                </a:lnTo>
                <a:lnTo>
                  <a:pt x="26194" y="604838"/>
                </a:lnTo>
                <a:lnTo>
                  <a:pt x="14288" y="585788"/>
                </a:lnTo>
                <a:lnTo>
                  <a:pt x="4763" y="557213"/>
                </a:lnTo>
                <a:lnTo>
                  <a:pt x="0" y="521494"/>
                </a:lnTo>
                <a:lnTo>
                  <a:pt x="0" y="466725"/>
                </a:lnTo>
                <a:lnTo>
                  <a:pt x="9525" y="407194"/>
                </a:lnTo>
                <a:lnTo>
                  <a:pt x="30956" y="361950"/>
                </a:lnTo>
                <a:lnTo>
                  <a:pt x="290513" y="295275"/>
                </a:lnTo>
                <a:lnTo>
                  <a:pt x="319088" y="304800"/>
                </a:lnTo>
                <a:lnTo>
                  <a:pt x="345281" y="311944"/>
                </a:lnTo>
                <a:lnTo>
                  <a:pt x="364331" y="311944"/>
                </a:lnTo>
                <a:lnTo>
                  <a:pt x="407194" y="300038"/>
                </a:lnTo>
                <a:lnTo>
                  <a:pt x="681038" y="235744"/>
                </a:lnTo>
                <a:lnTo>
                  <a:pt x="940594" y="178594"/>
                </a:lnTo>
                <a:lnTo>
                  <a:pt x="1166813" y="130969"/>
                </a:lnTo>
                <a:lnTo>
                  <a:pt x="1504950" y="61913"/>
                </a:lnTo>
                <a:lnTo>
                  <a:pt x="1774031" y="0"/>
                </a:lnTo>
                <a:lnTo>
                  <a:pt x="1804988" y="66675"/>
                </a:lnTo>
                <a:lnTo>
                  <a:pt x="1657350" y="109538"/>
                </a:lnTo>
                <a:lnTo>
                  <a:pt x="1407319" y="192882"/>
                </a:lnTo>
                <a:lnTo>
                  <a:pt x="1147763" y="278607"/>
                </a:lnTo>
                <a:lnTo>
                  <a:pt x="888206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E07513-5513-4155-8F43-183A00BAF927}"/>
              </a:ext>
            </a:extLst>
          </p:cNvPr>
          <p:cNvSpPr/>
          <p:nvPr/>
        </p:nvSpPr>
        <p:spPr>
          <a:xfrm>
            <a:off x="7523164" y="4305300"/>
            <a:ext cx="911225" cy="1474788"/>
          </a:xfrm>
          <a:custGeom>
            <a:avLst/>
            <a:gdLst>
              <a:gd name="connsiteX0" fmla="*/ 554831 w 912019"/>
              <a:gd name="connsiteY0" fmla="*/ 1092994 h 1473994"/>
              <a:gd name="connsiteX1" fmla="*/ 464344 w 912019"/>
              <a:gd name="connsiteY1" fmla="*/ 909638 h 1473994"/>
              <a:gd name="connsiteX2" fmla="*/ 438150 w 912019"/>
              <a:gd name="connsiteY2" fmla="*/ 835819 h 1473994"/>
              <a:gd name="connsiteX3" fmla="*/ 292894 w 912019"/>
              <a:gd name="connsiteY3" fmla="*/ 561975 h 1473994"/>
              <a:gd name="connsiteX4" fmla="*/ 178594 w 912019"/>
              <a:gd name="connsiteY4" fmla="*/ 352425 h 1473994"/>
              <a:gd name="connsiteX5" fmla="*/ 76200 w 912019"/>
              <a:gd name="connsiteY5" fmla="*/ 166688 h 1473994"/>
              <a:gd name="connsiteX6" fmla="*/ 38100 w 912019"/>
              <a:gd name="connsiteY6" fmla="*/ 100013 h 1473994"/>
              <a:gd name="connsiteX7" fmla="*/ 16669 w 912019"/>
              <a:gd name="connsiteY7" fmla="*/ 66675 h 1473994"/>
              <a:gd name="connsiteX8" fmla="*/ 4762 w 912019"/>
              <a:gd name="connsiteY8" fmla="*/ 38100 h 1473994"/>
              <a:gd name="connsiteX9" fmla="*/ 0 w 912019"/>
              <a:gd name="connsiteY9" fmla="*/ 21431 h 1473994"/>
              <a:gd name="connsiteX10" fmla="*/ 2381 w 912019"/>
              <a:gd name="connsiteY10" fmla="*/ 7144 h 1473994"/>
              <a:gd name="connsiteX11" fmla="*/ 11906 w 912019"/>
              <a:gd name="connsiteY11" fmla="*/ 0 h 1473994"/>
              <a:gd name="connsiteX12" fmla="*/ 26194 w 912019"/>
              <a:gd name="connsiteY12" fmla="*/ 0 h 1473994"/>
              <a:gd name="connsiteX13" fmla="*/ 47625 w 912019"/>
              <a:gd name="connsiteY13" fmla="*/ 4763 h 1473994"/>
              <a:gd name="connsiteX14" fmla="*/ 64294 w 912019"/>
              <a:gd name="connsiteY14" fmla="*/ 16669 h 1473994"/>
              <a:gd name="connsiteX15" fmla="*/ 154781 w 912019"/>
              <a:gd name="connsiteY15" fmla="*/ 121444 h 1473994"/>
              <a:gd name="connsiteX16" fmla="*/ 304800 w 912019"/>
              <a:gd name="connsiteY16" fmla="*/ 295275 h 1473994"/>
              <a:gd name="connsiteX17" fmla="*/ 428625 w 912019"/>
              <a:gd name="connsiteY17" fmla="*/ 442913 h 1473994"/>
              <a:gd name="connsiteX18" fmla="*/ 559594 w 912019"/>
              <a:gd name="connsiteY18" fmla="*/ 597694 h 1473994"/>
              <a:gd name="connsiteX19" fmla="*/ 681037 w 912019"/>
              <a:gd name="connsiteY19" fmla="*/ 738188 h 1473994"/>
              <a:gd name="connsiteX20" fmla="*/ 781050 w 912019"/>
              <a:gd name="connsiteY20" fmla="*/ 854869 h 1473994"/>
              <a:gd name="connsiteX21" fmla="*/ 842962 w 912019"/>
              <a:gd name="connsiteY21" fmla="*/ 926306 h 1473994"/>
              <a:gd name="connsiteX22" fmla="*/ 857250 w 912019"/>
              <a:gd name="connsiteY22" fmla="*/ 971550 h 1473994"/>
              <a:gd name="connsiteX23" fmla="*/ 873919 w 912019"/>
              <a:gd name="connsiteY23" fmla="*/ 1019175 h 1473994"/>
              <a:gd name="connsiteX24" fmla="*/ 890587 w 912019"/>
              <a:gd name="connsiteY24" fmla="*/ 1104900 h 1473994"/>
              <a:gd name="connsiteX25" fmla="*/ 902494 w 912019"/>
              <a:gd name="connsiteY25" fmla="*/ 1183481 h 1473994"/>
              <a:gd name="connsiteX26" fmla="*/ 907256 w 912019"/>
              <a:gd name="connsiteY26" fmla="*/ 1235869 h 1473994"/>
              <a:gd name="connsiteX27" fmla="*/ 912019 w 912019"/>
              <a:gd name="connsiteY27" fmla="*/ 1281113 h 1473994"/>
              <a:gd name="connsiteX28" fmla="*/ 909637 w 912019"/>
              <a:gd name="connsiteY28" fmla="*/ 1326356 h 1473994"/>
              <a:gd name="connsiteX29" fmla="*/ 900112 w 912019"/>
              <a:gd name="connsiteY29" fmla="*/ 1362075 h 1473994"/>
              <a:gd name="connsiteX30" fmla="*/ 883444 w 912019"/>
              <a:gd name="connsiteY30" fmla="*/ 1402556 h 1473994"/>
              <a:gd name="connsiteX31" fmla="*/ 859631 w 912019"/>
              <a:gd name="connsiteY31" fmla="*/ 1438275 h 1473994"/>
              <a:gd name="connsiteX32" fmla="*/ 835819 w 912019"/>
              <a:gd name="connsiteY32" fmla="*/ 1466850 h 1473994"/>
              <a:gd name="connsiteX33" fmla="*/ 807244 w 912019"/>
              <a:gd name="connsiteY33" fmla="*/ 1473994 h 1473994"/>
              <a:gd name="connsiteX34" fmla="*/ 769144 w 912019"/>
              <a:gd name="connsiteY34" fmla="*/ 1473994 h 1473994"/>
              <a:gd name="connsiteX35" fmla="*/ 723900 w 912019"/>
              <a:gd name="connsiteY35" fmla="*/ 1454944 h 1473994"/>
              <a:gd name="connsiteX36" fmla="*/ 707231 w 912019"/>
              <a:gd name="connsiteY36" fmla="*/ 1440656 h 1473994"/>
              <a:gd name="connsiteX37" fmla="*/ 661987 w 912019"/>
              <a:gd name="connsiteY37" fmla="*/ 1340644 h 1473994"/>
              <a:gd name="connsiteX38" fmla="*/ 607219 w 912019"/>
              <a:gd name="connsiteY38" fmla="*/ 1207294 h 1473994"/>
              <a:gd name="connsiteX39" fmla="*/ 554831 w 912019"/>
              <a:gd name="connsiteY39" fmla="*/ 1092994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2019" h="1473994">
                <a:moveTo>
                  <a:pt x="554831" y="1092994"/>
                </a:moveTo>
                <a:lnTo>
                  <a:pt x="464344" y="909638"/>
                </a:lnTo>
                <a:lnTo>
                  <a:pt x="438150" y="835819"/>
                </a:lnTo>
                <a:lnTo>
                  <a:pt x="292894" y="561975"/>
                </a:lnTo>
                <a:lnTo>
                  <a:pt x="178594" y="352425"/>
                </a:lnTo>
                <a:lnTo>
                  <a:pt x="76200" y="166688"/>
                </a:lnTo>
                <a:lnTo>
                  <a:pt x="38100" y="100013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47625" y="4763"/>
                </a:lnTo>
                <a:lnTo>
                  <a:pt x="64294" y="16669"/>
                </a:lnTo>
                <a:lnTo>
                  <a:pt x="154781" y="121444"/>
                </a:lnTo>
                <a:lnTo>
                  <a:pt x="304800" y="295275"/>
                </a:lnTo>
                <a:lnTo>
                  <a:pt x="428625" y="442913"/>
                </a:lnTo>
                <a:lnTo>
                  <a:pt x="559594" y="597694"/>
                </a:lnTo>
                <a:lnTo>
                  <a:pt x="681037" y="738188"/>
                </a:lnTo>
                <a:lnTo>
                  <a:pt x="781050" y="854869"/>
                </a:lnTo>
                <a:lnTo>
                  <a:pt x="842962" y="926306"/>
                </a:lnTo>
                <a:lnTo>
                  <a:pt x="857250" y="971550"/>
                </a:lnTo>
                <a:lnTo>
                  <a:pt x="873919" y="1019175"/>
                </a:lnTo>
                <a:lnTo>
                  <a:pt x="890587" y="1104900"/>
                </a:lnTo>
                <a:lnTo>
                  <a:pt x="902494" y="1183481"/>
                </a:lnTo>
                <a:lnTo>
                  <a:pt x="907256" y="1235869"/>
                </a:lnTo>
                <a:lnTo>
                  <a:pt x="912019" y="1281113"/>
                </a:lnTo>
                <a:lnTo>
                  <a:pt x="909637" y="1326356"/>
                </a:lnTo>
                <a:lnTo>
                  <a:pt x="900112" y="1362075"/>
                </a:lnTo>
                <a:lnTo>
                  <a:pt x="883444" y="1402556"/>
                </a:lnTo>
                <a:lnTo>
                  <a:pt x="859631" y="1438275"/>
                </a:lnTo>
                <a:lnTo>
                  <a:pt x="835819" y="1466850"/>
                </a:lnTo>
                <a:lnTo>
                  <a:pt x="807244" y="1473994"/>
                </a:lnTo>
                <a:lnTo>
                  <a:pt x="769144" y="1473994"/>
                </a:lnTo>
                <a:lnTo>
                  <a:pt x="723900" y="1454944"/>
                </a:lnTo>
                <a:lnTo>
                  <a:pt x="707231" y="1440656"/>
                </a:lnTo>
                <a:lnTo>
                  <a:pt x="661987" y="1340644"/>
                </a:lnTo>
                <a:lnTo>
                  <a:pt x="607219" y="1207294"/>
                </a:lnTo>
                <a:lnTo>
                  <a:pt x="554831" y="1092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8D1D8BB-DFD5-40DD-9A63-47B6F93242C5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74958FE-D21C-4A90-87DC-BC769409197A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BF739AE-0017-402F-833B-513EE47EBF71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200B2C56-B3A8-418E-971B-A665DC14B42A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E9126C2-7AE0-4C98-9C80-7F875211064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62F17122-7522-4E11-8AE3-6284A45CE748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15B246C-815D-4C88-B4D7-2F6C7DC3C4F4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6199918F-484C-42FF-944E-A5E428C19BCE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63EED3A-1D26-4364-910B-0B6FA64CECD6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7C4AF1-8E50-4DC8-9D27-AE57F5CA2DD8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793AE653-FD28-4E11-A92A-95A196C58C41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025BFE9A-D089-4D38-BB99-50DB5467D644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3CB8819D-8A2C-42FA-A69A-A84D7926C3B1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FE39C920-C1DE-4490-B0A4-80F3CDA88EE6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4E7DE05A-7D35-44EA-B7A6-5F714F17510B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95CA535-6E16-4DBD-9406-596EE8C10A1C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CD369684-1835-424C-BC29-3A4D392DAAD5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89B3AFA-0CBA-4253-B8AF-DE21009B1FBB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2B96F9A-31AC-4653-8421-0BCA49E953C1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9A560BD-A0C8-4C83-9D04-DC2831DFF2E6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E75486B3-5AB6-48DA-8240-7508F38C8FE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1965B832-4B05-4CD3-BA35-A9F5ECD18058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307DBB6-C458-4C79-8121-F6D11141A907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AE0036D6-90B0-4CF0-9624-DD4AF85897D3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2CCD4A-DFE6-4C4B-AB31-050A814024CC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CAFB70E3-E5BE-49BA-8ED2-254A4625629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520D591-6BB4-42C2-B1CB-581B1B0EBF3B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DA26E9F8-FFB2-490C-AAE3-37FF52FEA4F5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BD4FBC2E-8C4C-4D81-BDE4-F01A60C81BD9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0BF71394-469A-46F6-9B86-F0EDA10A40B1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757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D5A712-A045-4793-B79E-6F3E2092F89F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EED73435-ED39-426B-BA5F-ECE4EC68FFB8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70367B5-A99D-4A1C-8544-E664EBA295E3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87B4580-E62A-4FC7-A00B-90CEC3AF09F8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9769B0B1-F313-486B-B8C1-731C119AA8B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839BE193-F35C-49AE-B56C-75C9CB7A4EF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43976BD3-2977-45D3-9E77-3BF9231BBFA3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F92B7CC7-CDB3-4F65-9DC6-168AB07F3451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A627438B-E8A1-48C1-88BD-ED3ECD465CF0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BD1D0CE-6ABA-4368-8F2C-E14B53F57FBA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71153B12-6B77-4CC6-B44B-FBE41D7669B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382D55F-BBD0-4289-9000-5656E433A631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12F4B5BF-8EE1-459F-B1CC-FCD8F22D6DE3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2AB3DC6-9401-4A08-8161-815A57AC02BF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06899F4-EC28-4EA5-8BFF-49968A8D5692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811467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0E4273A7-2563-4148-98AB-F083525C95F9}"/>
              </a:ext>
            </a:extLst>
          </p:cNvPr>
          <p:cNvSpPr/>
          <p:nvPr/>
        </p:nvSpPr>
        <p:spPr>
          <a:xfrm rot="16200000">
            <a:off x="2392365" y="3403600"/>
            <a:ext cx="3441700" cy="730250"/>
          </a:xfrm>
          <a:custGeom>
            <a:avLst/>
            <a:gdLst>
              <a:gd name="connsiteX0" fmla="*/ 1750918 w 3441260"/>
              <a:gd name="connsiteY0" fmla="*/ 395183 h 729790"/>
              <a:gd name="connsiteX1" fmla="*/ 1944182 w 3441260"/>
              <a:gd name="connsiteY1" fmla="*/ 409605 h 729790"/>
              <a:gd name="connsiteX2" fmla="*/ 2143216 w 3441260"/>
              <a:gd name="connsiteY2" fmla="*/ 421144 h 729790"/>
              <a:gd name="connsiteX3" fmla="*/ 2342249 w 3441260"/>
              <a:gd name="connsiteY3" fmla="*/ 432682 h 729790"/>
              <a:gd name="connsiteX4" fmla="*/ 2518206 w 3441260"/>
              <a:gd name="connsiteY4" fmla="*/ 441335 h 729790"/>
              <a:gd name="connsiteX5" fmla="*/ 2705701 w 3441260"/>
              <a:gd name="connsiteY5" fmla="*/ 444220 h 729790"/>
              <a:gd name="connsiteX6" fmla="*/ 2864351 w 3441260"/>
              <a:gd name="connsiteY6" fmla="*/ 435566 h 729790"/>
              <a:gd name="connsiteX7" fmla="*/ 2924927 w 3441260"/>
              <a:gd name="connsiteY7" fmla="*/ 432682 h 729790"/>
              <a:gd name="connsiteX8" fmla="*/ 3008578 w 3441260"/>
              <a:gd name="connsiteY8" fmla="*/ 426913 h 729790"/>
              <a:gd name="connsiteX9" fmla="*/ 3048962 w 3441260"/>
              <a:gd name="connsiteY9" fmla="*/ 424028 h 729790"/>
              <a:gd name="connsiteX10" fmla="*/ 3097999 w 3441260"/>
              <a:gd name="connsiteY10" fmla="*/ 412490 h 729790"/>
              <a:gd name="connsiteX11" fmla="*/ 3158575 w 3441260"/>
              <a:gd name="connsiteY11" fmla="*/ 386529 h 729790"/>
              <a:gd name="connsiteX12" fmla="*/ 3204727 w 3441260"/>
              <a:gd name="connsiteY12" fmla="*/ 363453 h 729790"/>
              <a:gd name="connsiteX13" fmla="*/ 3262418 w 3441260"/>
              <a:gd name="connsiteY13" fmla="*/ 325954 h 729790"/>
              <a:gd name="connsiteX14" fmla="*/ 3302802 w 3441260"/>
              <a:gd name="connsiteY14" fmla="*/ 294224 h 729790"/>
              <a:gd name="connsiteX15" fmla="*/ 3351839 w 3441260"/>
              <a:gd name="connsiteY15" fmla="*/ 250956 h 729790"/>
              <a:gd name="connsiteX16" fmla="*/ 3383569 w 3441260"/>
              <a:gd name="connsiteY16" fmla="*/ 216341 h 729790"/>
              <a:gd name="connsiteX17" fmla="*/ 3395107 w 3441260"/>
              <a:gd name="connsiteY17" fmla="*/ 201918 h 729790"/>
              <a:gd name="connsiteX18" fmla="*/ 3403761 w 3441260"/>
              <a:gd name="connsiteY18" fmla="*/ 199034 h 729790"/>
              <a:gd name="connsiteX19" fmla="*/ 3423952 w 3441260"/>
              <a:gd name="connsiteY19" fmla="*/ 204803 h 729790"/>
              <a:gd name="connsiteX20" fmla="*/ 3432606 w 3441260"/>
              <a:gd name="connsiteY20" fmla="*/ 210572 h 729790"/>
              <a:gd name="connsiteX21" fmla="*/ 3441260 w 3441260"/>
              <a:gd name="connsiteY21" fmla="*/ 216341 h 729790"/>
              <a:gd name="connsiteX22" fmla="*/ 3441260 w 3441260"/>
              <a:gd name="connsiteY22" fmla="*/ 233648 h 729790"/>
              <a:gd name="connsiteX23" fmla="*/ 3421068 w 3441260"/>
              <a:gd name="connsiteY23" fmla="*/ 328838 h 729790"/>
              <a:gd name="connsiteX24" fmla="*/ 3389338 w 3441260"/>
              <a:gd name="connsiteY24" fmla="*/ 426913 h 729790"/>
              <a:gd name="connsiteX25" fmla="*/ 3354723 w 3441260"/>
              <a:gd name="connsiteY25" fmla="*/ 522103 h 729790"/>
              <a:gd name="connsiteX26" fmla="*/ 3311455 w 3441260"/>
              <a:gd name="connsiteY26" fmla="*/ 608639 h 729790"/>
              <a:gd name="connsiteX27" fmla="*/ 3259534 w 3441260"/>
              <a:gd name="connsiteY27" fmla="*/ 689406 h 729790"/>
              <a:gd name="connsiteX28" fmla="*/ 3236457 w 3441260"/>
              <a:gd name="connsiteY28" fmla="*/ 715367 h 729790"/>
              <a:gd name="connsiteX29" fmla="*/ 3207612 w 3441260"/>
              <a:gd name="connsiteY29" fmla="*/ 726905 h 729790"/>
              <a:gd name="connsiteX30" fmla="*/ 3190305 w 3441260"/>
              <a:gd name="connsiteY30" fmla="*/ 729790 h 729790"/>
              <a:gd name="connsiteX31" fmla="*/ 3167228 w 3441260"/>
              <a:gd name="connsiteY31" fmla="*/ 729790 h 729790"/>
              <a:gd name="connsiteX32" fmla="*/ 3135498 w 3441260"/>
              <a:gd name="connsiteY32" fmla="*/ 712482 h 729790"/>
              <a:gd name="connsiteX33" fmla="*/ 3106653 w 3441260"/>
              <a:gd name="connsiteY33" fmla="*/ 689406 h 729790"/>
              <a:gd name="connsiteX34" fmla="*/ 3077807 w 3441260"/>
              <a:gd name="connsiteY34" fmla="*/ 677868 h 729790"/>
              <a:gd name="connsiteX35" fmla="*/ 3014347 w 3441260"/>
              <a:gd name="connsiteY35" fmla="*/ 669214 h 729790"/>
              <a:gd name="connsiteX36" fmla="*/ 2849929 w 3441260"/>
              <a:gd name="connsiteY36" fmla="*/ 666330 h 729790"/>
              <a:gd name="connsiteX37" fmla="*/ 2636472 w 3441260"/>
              <a:gd name="connsiteY37" fmla="*/ 666330 h 729790"/>
              <a:gd name="connsiteX38" fmla="*/ 2463400 w 3441260"/>
              <a:gd name="connsiteY38" fmla="*/ 666330 h 729790"/>
              <a:gd name="connsiteX39" fmla="*/ 2391286 w 3441260"/>
              <a:gd name="connsiteY39" fmla="*/ 666330 h 729790"/>
              <a:gd name="connsiteX40" fmla="*/ 2261482 w 3441260"/>
              <a:gd name="connsiteY40" fmla="*/ 646138 h 729790"/>
              <a:gd name="connsiteX41" fmla="*/ 2097063 w 3441260"/>
              <a:gd name="connsiteY41" fmla="*/ 634600 h 729790"/>
              <a:gd name="connsiteX42" fmla="*/ 1912452 w 3441260"/>
              <a:gd name="connsiteY42" fmla="*/ 623062 h 729790"/>
              <a:gd name="connsiteX43" fmla="*/ 1788417 w 3441260"/>
              <a:gd name="connsiteY43" fmla="*/ 614408 h 729790"/>
              <a:gd name="connsiteX44" fmla="*/ 1618229 w 3441260"/>
              <a:gd name="connsiteY44" fmla="*/ 602870 h 729790"/>
              <a:gd name="connsiteX45" fmla="*/ 1520154 w 3441260"/>
              <a:gd name="connsiteY45" fmla="*/ 597101 h 729790"/>
              <a:gd name="connsiteX46" fmla="*/ 1370158 w 3441260"/>
              <a:gd name="connsiteY46" fmla="*/ 574024 h 729790"/>
              <a:gd name="connsiteX47" fmla="*/ 1228816 w 3441260"/>
              <a:gd name="connsiteY47" fmla="*/ 542294 h 729790"/>
              <a:gd name="connsiteX48" fmla="*/ 1073050 w 3441260"/>
              <a:gd name="connsiteY48" fmla="*/ 504795 h 729790"/>
              <a:gd name="connsiteX49" fmla="*/ 960553 w 3441260"/>
              <a:gd name="connsiteY49" fmla="*/ 473065 h 729790"/>
              <a:gd name="connsiteX50" fmla="*/ 842287 w 3441260"/>
              <a:gd name="connsiteY50" fmla="*/ 438451 h 729790"/>
              <a:gd name="connsiteX51" fmla="*/ 709598 w 3441260"/>
              <a:gd name="connsiteY51" fmla="*/ 395183 h 729790"/>
              <a:gd name="connsiteX52" fmla="*/ 542294 w 3441260"/>
              <a:gd name="connsiteY52" fmla="*/ 328838 h 729790"/>
              <a:gd name="connsiteX53" fmla="*/ 377876 w 3441260"/>
              <a:gd name="connsiteY53" fmla="*/ 256725 h 729790"/>
              <a:gd name="connsiteX54" fmla="*/ 250956 w 3441260"/>
              <a:gd name="connsiteY54" fmla="*/ 196149 h 729790"/>
              <a:gd name="connsiteX55" fmla="*/ 138458 w 3441260"/>
              <a:gd name="connsiteY55" fmla="*/ 132689 h 729790"/>
              <a:gd name="connsiteX56" fmla="*/ 66345 w 3441260"/>
              <a:gd name="connsiteY56" fmla="*/ 89421 h 729790"/>
              <a:gd name="connsiteX57" fmla="*/ 28846 w 3441260"/>
              <a:gd name="connsiteY57" fmla="*/ 63460 h 729790"/>
              <a:gd name="connsiteX58" fmla="*/ 5770 w 3441260"/>
              <a:gd name="connsiteY58" fmla="*/ 43269 h 729790"/>
              <a:gd name="connsiteX59" fmla="*/ 0 w 3441260"/>
              <a:gd name="connsiteY59" fmla="*/ 28846 h 729790"/>
              <a:gd name="connsiteX60" fmla="*/ 0 w 3441260"/>
              <a:gd name="connsiteY60" fmla="*/ 14423 h 729790"/>
              <a:gd name="connsiteX61" fmla="*/ 14423 w 3441260"/>
              <a:gd name="connsiteY61" fmla="*/ 2885 h 729790"/>
              <a:gd name="connsiteX62" fmla="*/ 46153 w 3441260"/>
              <a:gd name="connsiteY62" fmla="*/ 0 h 729790"/>
              <a:gd name="connsiteX63" fmla="*/ 95190 w 3441260"/>
              <a:gd name="connsiteY63" fmla="*/ 20192 h 729790"/>
              <a:gd name="connsiteX64" fmla="*/ 213457 w 3441260"/>
              <a:gd name="connsiteY64" fmla="*/ 72114 h 729790"/>
              <a:gd name="connsiteX65" fmla="*/ 354799 w 3441260"/>
              <a:gd name="connsiteY65" fmla="*/ 126920 h 729790"/>
              <a:gd name="connsiteX66" fmla="*/ 484604 w 3441260"/>
              <a:gd name="connsiteY66" fmla="*/ 173073 h 729790"/>
              <a:gd name="connsiteX67" fmla="*/ 663445 w 3441260"/>
              <a:gd name="connsiteY67" fmla="*/ 227879 h 729790"/>
              <a:gd name="connsiteX68" fmla="*/ 824980 w 3441260"/>
              <a:gd name="connsiteY68" fmla="*/ 268263 h 729790"/>
              <a:gd name="connsiteX69" fmla="*/ 974976 w 3441260"/>
              <a:gd name="connsiteY69" fmla="*/ 302877 h 729790"/>
              <a:gd name="connsiteX70" fmla="*/ 1165356 w 3441260"/>
              <a:gd name="connsiteY70" fmla="*/ 334607 h 729790"/>
              <a:gd name="connsiteX71" fmla="*/ 1355735 w 3441260"/>
              <a:gd name="connsiteY71" fmla="*/ 360568 h 729790"/>
              <a:gd name="connsiteX72" fmla="*/ 1485540 w 3441260"/>
              <a:gd name="connsiteY72" fmla="*/ 374991 h 729790"/>
              <a:gd name="connsiteX73" fmla="*/ 1750918 w 3441260"/>
              <a:gd name="connsiteY73" fmla="*/ 395183 h 729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441260" h="729790">
                <a:moveTo>
                  <a:pt x="1750918" y="395183"/>
                </a:moveTo>
                <a:lnTo>
                  <a:pt x="1944182" y="409605"/>
                </a:lnTo>
                <a:lnTo>
                  <a:pt x="2143216" y="421144"/>
                </a:lnTo>
                <a:lnTo>
                  <a:pt x="2342249" y="432682"/>
                </a:lnTo>
                <a:lnTo>
                  <a:pt x="2518206" y="441335"/>
                </a:lnTo>
                <a:lnTo>
                  <a:pt x="2705701" y="444220"/>
                </a:lnTo>
                <a:lnTo>
                  <a:pt x="2864351" y="435566"/>
                </a:lnTo>
                <a:lnTo>
                  <a:pt x="2924927" y="432682"/>
                </a:lnTo>
                <a:lnTo>
                  <a:pt x="3008578" y="426913"/>
                </a:lnTo>
                <a:lnTo>
                  <a:pt x="3048962" y="424028"/>
                </a:lnTo>
                <a:lnTo>
                  <a:pt x="3097999" y="412490"/>
                </a:lnTo>
                <a:lnTo>
                  <a:pt x="3158575" y="386529"/>
                </a:lnTo>
                <a:lnTo>
                  <a:pt x="3204727" y="363453"/>
                </a:lnTo>
                <a:lnTo>
                  <a:pt x="3262418" y="325954"/>
                </a:lnTo>
                <a:lnTo>
                  <a:pt x="3302802" y="294224"/>
                </a:lnTo>
                <a:lnTo>
                  <a:pt x="3351839" y="250956"/>
                </a:lnTo>
                <a:lnTo>
                  <a:pt x="3383569" y="216341"/>
                </a:lnTo>
                <a:lnTo>
                  <a:pt x="3395107" y="201918"/>
                </a:lnTo>
                <a:lnTo>
                  <a:pt x="3403761" y="199034"/>
                </a:lnTo>
                <a:lnTo>
                  <a:pt x="3423952" y="204803"/>
                </a:lnTo>
                <a:lnTo>
                  <a:pt x="3432606" y="210572"/>
                </a:lnTo>
                <a:lnTo>
                  <a:pt x="3441260" y="216341"/>
                </a:lnTo>
                <a:lnTo>
                  <a:pt x="3441260" y="233648"/>
                </a:lnTo>
                <a:lnTo>
                  <a:pt x="3421068" y="328838"/>
                </a:lnTo>
                <a:lnTo>
                  <a:pt x="3389338" y="426913"/>
                </a:lnTo>
                <a:lnTo>
                  <a:pt x="3354723" y="522103"/>
                </a:lnTo>
                <a:lnTo>
                  <a:pt x="3311455" y="608639"/>
                </a:lnTo>
                <a:lnTo>
                  <a:pt x="3259534" y="689406"/>
                </a:lnTo>
                <a:lnTo>
                  <a:pt x="3236457" y="715367"/>
                </a:lnTo>
                <a:cubicBezTo>
                  <a:pt x="3209618" y="727295"/>
                  <a:pt x="3219966" y="726905"/>
                  <a:pt x="3207612" y="726905"/>
                </a:cubicBezTo>
                <a:lnTo>
                  <a:pt x="3190305" y="729790"/>
                </a:lnTo>
                <a:lnTo>
                  <a:pt x="3167228" y="729790"/>
                </a:lnTo>
                <a:lnTo>
                  <a:pt x="3135498" y="712482"/>
                </a:lnTo>
                <a:lnTo>
                  <a:pt x="3106653" y="689406"/>
                </a:lnTo>
                <a:lnTo>
                  <a:pt x="3077807" y="677868"/>
                </a:lnTo>
                <a:lnTo>
                  <a:pt x="3014347" y="669214"/>
                </a:lnTo>
                <a:lnTo>
                  <a:pt x="2849929" y="666330"/>
                </a:lnTo>
                <a:lnTo>
                  <a:pt x="2636472" y="666330"/>
                </a:lnTo>
                <a:lnTo>
                  <a:pt x="2463400" y="666330"/>
                </a:lnTo>
                <a:lnTo>
                  <a:pt x="2391286" y="666330"/>
                </a:lnTo>
                <a:lnTo>
                  <a:pt x="2261482" y="646138"/>
                </a:lnTo>
                <a:lnTo>
                  <a:pt x="2097063" y="634600"/>
                </a:lnTo>
                <a:lnTo>
                  <a:pt x="1912452" y="623062"/>
                </a:lnTo>
                <a:lnTo>
                  <a:pt x="1788417" y="614408"/>
                </a:lnTo>
                <a:lnTo>
                  <a:pt x="1618229" y="602870"/>
                </a:lnTo>
                <a:lnTo>
                  <a:pt x="1520154" y="597101"/>
                </a:lnTo>
                <a:lnTo>
                  <a:pt x="1370158" y="574024"/>
                </a:lnTo>
                <a:lnTo>
                  <a:pt x="1228816" y="542294"/>
                </a:lnTo>
                <a:lnTo>
                  <a:pt x="1073050" y="504795"/>
                </a:lnTo>
                <a:lnTo>
                  <a:pt x="960553" y="473065"/>
                </a:lnTo>
                <a:lnTo>
                  <a:pt x="842287" y="438451"/>
                </a:lnTo>
                <a:lnTo>
                  <a:pt x="709598" y="395183"/>
                </a:lnTo>
                <a:lnTo>
                  <a:pt x="542294" y="328838"/>
                </a:lnTo>
                <a:lnTo>
                  <a:pt x="377876" y="256725"/>
                </a:lnTo>
                <a:lnTo>
                  <a:pt x="250956" y="196149"/>
                </a:lnTo>
                <a:lnTo>
                  <a:pt x="138458" y="132689"/>
                </a:lnTo>
                <a:lnTo>
                  <a:pt x="66345" y="89421"/>
                </a:lnTo>
                <a:lnTo>
                  <a:pt x="28846" y="63460"/>
                </a:lnTo>
                <a:lnTo>
                  <a:pt x="5770" y="43269"/>
                </a:lnTo>
                <a:lnTo>
                  <a:pt x="0" y="28846"/>
                </a:lnTo>
                <a:lnTo>
                  <a:pt x="0" y="14423"/>
                </a:lnTo>
                <a:lnTo>
                  <a:pt x="14423" y="2885"/>
                </a:lnTo>
                <a:lnTo>
                  <a:pt x="46153" y="0"/>
                </a:lnTo>
                <a:lnTo>
                  <a:pt x="95190" y="20192"/>
                </a:lnTo>
                <a:lnTo>
                  <a:pt x="213457" y="72114"/>
                </a:lnTo>
                <a:lnTo>
                  <a:pt x="354799" y="126920"/>
                </a:lnTo>
                <a:lnTo>
                  <a:pt x="484604" y="173073"/>
                </a:lnTo>
                <a:lnTo>
                  <a:pt x="663445" y="227879"/>
                </a:lnTo>
                <a:lnTo>
                  <a:pt x="824980" y="268263"/>
                </a:lnTo>
                <a:lnTo>
                  <a:pt x="974976" y="302877"/>
                </a:lnTo>
                <a:lnTo>
                  <a:pt x="1165356" y="334607"/>
                </a:lnTo>
                <a:lnTo>
                  <a:pt x="1355735" y="360568"/>
                </a:lnTo>
                <a:lnTo>
                  <a:pt x="1485540" y="374991"/>
                </a:lnTo>
                <a:lnTo>
                  <a:pt x="1750918" y="39518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E643E14-9EDA-4796-BB22-7433F0383E0C}"/>
              </a:ext>
            </a:extLst>
          </p:cNvPr>
          <p:cNvSpPr/>
          <p:nvPr/>
        </p:nvSpPr>
        <p:spPr>
          <a:xfrm rot="16200000">
            <a:off x="4421984" y="2170907"/>
            <a:ext cx="1271587" cy="463550"/>
          </a:xfrm>
          <a:custGeom>
            <a:avLst/>
            <a:gdLst>
              <a:gd name="connsiteX0" fmla="*/ 473868 w 1271587"/>
              <a:gd name="connsiteY0" fmla="*/ 150019 h 464344"/>
              <a:gd name="connsiteX1" fmla="*/ 633412 w 1271587"/>
              <a:gd name="connsiteY1" fmla="*/ 147637 h 464344"/>
              <a:gd name="connsiteX2" fmla="*/ 707231 w 1271587"/>
              <a:gd name="connsiteY2" fmla="*/ 147637 h 464344"/>
              <a:gd name="connsiteX3" fmla="*/ 821531 w 1271587"/>
              <a:gd name="connsiteY3" fmla="*/ 140494 h 464344"/>
              <a:gd name="connsiteX4" fmla="*/ 900112 w 1271587"/>
              <a:gd name="connsiteY4" fmla="*/ 133350 h 464344"/>
              <a:gd name="connsiteX5" fmla="*/ 957262 w 1271587"/>
              <a:gd name="connsiteY5" fmla="*/ 126206 h 464344"/>
              <a:gd name="connsiteX6" fmla="*/ 1002506 w 1271587"/>
              <a:gd name="connsiteY6" fmla="*/ 119062 h 464344"/>
              <a:gd name="connsiteX7" fmla="*/ 1057275 w 1271587"/>
              <a:gd name="connsiteY7" fmla="*/ 107156 h 464344"/>
              <a:gd name="connsiteX8" fmla="*/ 1100137 w 1271587"/>
              <a:gd name="connsiteY8" fmla="*/ 92869 h 464344"/>
              <a:gd name="connsiteX9" fmla="*/ 1140618 w 1271587"/>
              <a:gd name="connsiteY9" fmla="*/ 73819 h 464344"/>
              <a:gd name="connsiteX10" fmla="*/ 1171575 w 1271587"/>
              <a:gd name="connsiteY10" fmla="*/ 54769 h 464344"/>
              <a:gd name="connsiteX11" fmla="*/ 1195387 w 1271587"/>
              <a:gd name="connsiteY11" fmla="*/ 35719 h 464344"/>
              <a:gd name="connsiteX12" fmla="*/ 1219200 w 1271587"/>
              <a:gd name="connsiteY12" fmla="*/ 9525 h 464344"/>
              <a:gd name="connsiteX13" fmla="*/ 1243012 w 1271587"/>
              <a:gd name="connsiteY13" fmla="*/ 2381 h 464344"/>
              <a:gd name="connsiteX14" fmla="*/ 1259681 w 1271587"/>
              <a:gd name="connsiteY14" fmla="*/ 0 h 464344"/>
              <a:gd name="connsiteX15" fmla="*/ 1269206 w 1271587"/>
              <a:gd name="connsiteY15" fmla="*/ 4762 h 464344"/>
              <a:gd name="connsiteX16" fmla="*/ 1271587 w 1271587"/>
              <a:gd name="connsiteY16" fmla="*/ 16669 h 464344"/>
              <a:gd name="connsiteX17" fmla="*/ 1259681 w 1271587"/>
              <a:gd name="connsiteY17" fmla="*/ 59531 h 464344"/>
              <a:gd name="connsiteX18" fmla="*/ 1240631 w 1271587"/>
              <a:gd name="connsiteY18" fmla="*/ 121444 h 464344"/>
              <a:gd name="connsiteX19" fmla="*/ 1216818 w 1271587"/>
              <a:gd name="connsiteY19" fmla="*/ 185737 h 464344"/>
              <a:gd name="connsiteX20" fmla="*/ 1188243 w 1271587"/>
              <a:gd name="connsiteY20" fmla="*/ 250031 h 464344"/>
              <a:gd name="connsiteX21" fmla="*/ 1159668 w 1271587"/>
              <a:gd name="connsiteY21" fmla="*/ 304800 h 464344"/>
              <a:gd name="connsiteX22" fmla="*/ 1133475 w 1271587"/>
              <a:gd name="connsiteY22" fmla="*/ 352425 h 464344"/>
              <a:gd name="connsiteX23" fmla="*/ 1100137 w 1271587"/>
              <a:gd name="connsiteY23" fmla="*/ 400050 h 464344"/>
              <a:gd name="connsiteX24" fmla="*/ 1069181 w 1271587"/>
              <a:gd name="connsiteY24" fmla="*/ 433387 h 464344"/>
              <a:gd name="connsiteX25" fmla="*/ 1040606 w 1271587"/>
              <a:gd name="connsiteY25" fmla="*/ 457200 h 464344"/>
              <a:gd name="connsiteX26" fmla="*/ 1021556 w 1271587"/>
              <a:gd name="connsiteY26" fmla="*/ 464344 h 464344"/>
              <a:gd name="connsiteX27" fmla="*/ 997743 w 1271587"/>
              <a:gd name="connsiteY27" fmla="*/ 464344 h 464344"/>
              <a:gd name="connsiteX28" fmla="*/ 966787 w 1271587"/>
              <a:gd name="connsiteY28" fmla="*/ 457200 h 464344"/>
              <a:gd name="connsiteX29" fmla="*/ 938212 w 1271587"/>
              <a:gd name="connsiteY29" fmla="*/ 442912 h 464344"/>
              <a:gd name="connsiteX30" fmla="*/ 912018 w 1271587"/>
              <a:gd name="connsiteY30" fmla="*/ 421481 h 464344"/>
              <a:gd name="connsiteX31" fmla="*/ 888206 w 1271587"/>
              <a:gd name="connsiteY31" fmla="*/ 400050 h 464344"/>
              <a:gd name="connsiteX32" fmla="*/ 850106 w 1271587"/>
              <a:gd name="connsiteY32" fmla="*/ 388144 h 464344"/>
              <a:gd name="connsiteX33" fmla="*/ 747712 w 1271587"/>
              <a:gd name="connsiteY33" fmla="*/ 373856 h 464344"/>
              <a:gd name="connsiteX34" fmla="*/ 650081 w 1271587"/>
              <a:gd name="connsiteY34" fmla="*/ 359569 h 464344"/>
              <a:gd name="connsiteX35" fmla="*/ 581025 w 1271587"/>
              <a:gd name="connsiteY35" fmla="*/ 352425 h 464344"/>
              <a:gd name="connsiteX36" fmla="*/ 507206 w 1271587"/>
              <a:gd name="connsiteY36" fmla="*/ 350044 h 464344"/>
              <a:gd name="connsiteX37" fmla="*/ 433387 w 1271587"/>
              <a:gd name="connsiteY37" fmla="*/ 350044 h 464344"/>
              <a:gd name="connsiteX38" fmla="*/ 326231 w 1271587"/>
              <a:gd name="connsiteY38" fmla="*/ 350044 h 464344"/>
              <a:gd name="connsiteX39" fmla="*/ 202406 w 1271587"/>
              <a:gd name="connsiteY39" fmla="*/ 347662 h 464344"/>
              <a:gd name="connsiteX40" fmla="*/ 92868 w 1271587"/>
              <a:gd name="connsiteY40" fmla="*/ 347662 h 464344"/>
              <a:gd name="connsiteX41" fmla="*/ 28575 w 1271587"/>
              <a:gd name="connsiteY41" fmla="*/ 350044 h 464344"/>
              <a:gd name="connsiteX42" fmla="*/ 0 w 1271587"/>
              <a:gd name="connsiteY42" fmla="*/ 150019 h 464344"/>
              <a:gd name="connsiteX43" fmla="*/ 238125 w 1271587"/>
              <a:gd name="connsiteY43" fmla="*/ 150019 h 464344"/>
              <a:gd name="connsiteX44" fmla="*/ 473868 w 1271587"/>
              <a:gd name="connsiteY44" fmla="*/ 150019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71587" h="464344">
                <a:moveTo>
                  <a:pt x="473868" y="150019"/>
                </a:moveTo>
                <a:lnTo>
                  <a:pt x="633412" y="147637"/>
                </a:lnTo>
                <a:lnTo>
                  <a:pt x="707231" y="147637"/>
                </a:lnTo>
                <a:lnTo>
                  <a:pt x="821531" y="140494"/>
                </a:lnTo>
                <a:lnTo>
                  <a:pt x="900112" y="133350"/>
                </a:lnTo>
                <a:lnTo>
                  <a:pt x="957262" y="126206"/>
                </a:lnTo>
                <a:lnTo>
                  <a:pt x="1002506" y="119062"/>
                </a:lnTo>
                <a:lnTo>
                  <a:pt x="1057275" y="107156"/>
                </a:lnTo>
                <a:lnTo>
                  <a:pt x="1100137" y="92869"/>
                </a:lnTo>
                <a:lnTo>
                  <a:pt x="1140618" y="73819"/>
                </a:lnTo>
                <a:lnTo>
                  <a:pt x="1171575" y="54769"/>
                </a:lnTo>
                <a:lnTo>
                  <a:pt x="1195387" y="35719"/>
                </a:lnTo>
                <a:lnTo>
                  <a:pt x="1219200" y="9525"/>
                </a:lnTo>
                <a:lnTo>
                  <a:pt x="1243012" y="2381"/>
                </a:lnTo>
                <a:lnTo>
                  <a:pt x="1259681" y="0"/>
                </a:lnTo>
                <a:lnTo>
                  <a:pt x="1269206" y="4762"/>
                </a:lnTo>
                <a:lnTo>
                  <a:pt x="1271587" y="16669"/>
                </a:lnTo>
                <a:lnTo>
                  <a:pt x="1259681" y="59531"/>
                </a:lnTo>
                <a:lnTo>
                  <a:pt x="1240631" y="121444"/>
                </a:lnTo>
                <a:lnTo>
                  <a:pt x="1216818" y="185737"/>
                </a:lnTo>
                <a:lnTo>
                  <a:pt x="1188243" y="250031"/>
                </a:lnTo>
                <a:lnTo>
                  <a:pt x="1159668" y="304800"/>
                </a:lnTo>
                <a:lnTo>
                  <a:pt x="1133475" y="352425"/>
                </a:lnTo>
                <a:lnTo>
                  <a:pt x="1100137" y="400050"/>
                </a:lnTo>
                <a:lnTo>
                  <a:pt x="1069181" y="433387"/>
                </a:lnTo>
                <a:lnTo>
                  <a:pt x="1040606" y="457200"/>
                </a:lnTo>
                <a:lnTo>
                  <a:pt x="1021556" y="464344"/>
                </a:lnTo>
                <a:lnTo>
                  <a:pt x="997743" y="464344"/>
                </a:lnTo>
                <a:lnTo>
                  <a:pt x="966787" y="457200"/>
                </a:lnTo>
                <a:lnTo>
                  <a:pt x="938212" y="442912"/>
                </a:lnTo>
                <a:lnTo>
                  <a:pt x="912018" y="421481"/>
                </a:lnTo>
                <a:lnTo>
                  <a:pt x="888206" y="400050"/>
                </a:lnTo>
                <a:lnTo>
                  <a:pt x="850106" y="388144"/>
                </a:lnTo>
                <a:lnTo>
                  <a:pt x="747712" y="373856"/>
                </a:lnTo>
                <a:lnTo>
                  <a:pt x="650081" y="359569"/>
                </a:lnTo>
                <a:lnTo>
                  <a:pt x="581025" y="352425"/>
                </a:lnTo>
                <a:lnTo>
                  <a:pt x="507206" y="350044"/>
                </a:lnTo>
                <a:lnTo>
                  <a:pt x="433387" y="350044"/>
                </a:lnTo>
                <a:lnTo>
                  <a:pt x="326231" y="350044"/>
                </a:lnTo>
                <a:lnTo>
                  <a:pt x="202406" y="347662"/>
                </a:lnTo>
                <a:lnTo>
                  <a:pt x="92868" y="347662"/>
                </a:lnTo>
                <a:lnTo>
                  <a:pt x="28575" y="350044"/>
                </a:lnTo>
                <a:lnTo>
                  <a:pt x="0" y="150019"/>
                </a:lnTo>
                <a:lnTo>
                  <a:pt x="238125" y="150019"/>
                </a:lnTo>
                <a:lnTo>
                  <a:pt x="473868" y="150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09174AD-B742-4264-A02E-571ED64739DA}"/>
              </a:ext>
            </a:extLst>
          </p:cNvPr>
          <p:cNvSpPr/>
          <p:nvPr/>
        </p:nvSpPr>
        <p:spPr>
          <a:xfrm>
            <a:off x="6232526" y="1865314"/>
            <a:ext cx="1936750" cy="492125"/>
          </a:xfrm>
          <a:custGeom>
            <a:avLst/>
            <a:gdLst>
              <a:gd name="connsiteX0" fmla="*/ 734095 w 1936982"/>
              <a:gd name="connsiteY0" fmla="*/ 198334 h 491973"/>
              <a:gd name="connsiteX1" fmla="*/ 942733 w 1936982"/>
              <a:gd name="connsiteY1" fmla="*/ 167425 h 491973"/>
              <a:gd name="connsiteX2" fmla="*/ 1094704 w 1936982"/>
              <a:gd name="connsiteY2" fmla="*/ 144243 h 491973"/>
              <a:gd name="connsiteX3" fmla="*/ 1200311 w 1936982"/>
              <a:gd name="connsiteY3" fmla="*/ 126213 h 491973"/>
              <a:gd name="connsiteX4" fmla="*/ 1293039 w 1936982"/>
              <a:gd name="connsiteY4" fmla="*/ 105607 h 491973"/>
              <a:gd name="connsiteX5" fmla="*/ 1385766 w 1936982"/>
              <a:gd name="connsiteY5" fmla="*/ 82425 h 491973"/>
              <a:gd name="connsiteX6" fmla="*/ 1445009 w 1936982"/>
              <a:gd name="connsiteY6" fmla="*/ 66970 h 491973"/>
              <a:gd name="connsiteX7" fmla="*/ 1488797 w 1936982"/>
              <a:gd name="connsiteY7" fmla="*/ 46364 h 491973"/>
              <a:gd name="connsiteX8" fmla="*/ 1537737 w 1936982"/>
              <a:gd name="connsiteY8" fmla="*/ 20606 h 491973"/>
              <a:gd name="connsiteX9" fmla="*/ 1586677 w 1936982"/>
              <a:gd name="connsiteY9" fmla="*/ 2576 h 491973"/>
              <a:gd name="connsiteX10" fmla="*/ 1612435 w 1936982"/>
              <a:gd name="connsiteY10" fmla="*/ 0 h 491973"/>
              <a:gd name="connsiteX11" fmla="*/ 1700011 w 1936982"/>
              <a:gd name="connsiteY11" fmla="*/ 7727 h 491973"/>
              <a:gd name="connsiteX12" fmla="*/ 1743799 w 1936982"/>
              <a:gd name="connsiteY12" fmla="*/ 15454 h 491973"/>
              <a:gd name="connsiteX13" fmla="*/ 1797890 w 1936982"/>
              <a:gd name="connsiteY13" fmla="*/ 30909 h 491973"/>
              <a:gd name="connsiteX14" fmla="*/ 1828800 w 1936982"/>
              <a:gd name="connsiteY14" fmla="*/ 43788 h 491973"/>
              <a:gd name="connsiteX15" fmla="*/ 1870012 w 1936982"/>
              <a:gd name="connsiteY15" fmla="*/ 69546 h 491973"/>
              <a:gd name="connsiteX16" fmla="*/ 1890618 w 1936982"/>
              <a:gd name="connsiteY16" fmla="*/ 87576 h 491973"/>
              <a:gd name="connsiteX17" fmla="*/ 1911224 w 1936982"/>
              <a:gd name="connsiteY17" fmla="*/ 110758 h 491973"/>
              <a:gd name="connsiteX18" fmla="*/ 1926679 w 1936982"/>
              <a:gd name="connsiteY18" fmla="*/ 121061 h 491973"/>
              <a:gd name="connsiteX19" fmla="*/ 1936982 w 1936982"/>
              <a:gd name="connsiteY19" fmla="*/ 136516 h 491973"/>
              <a:gd name="connsiteX20" fmla="*/ 1936982 w 1936982"/>
              <a:gd name="connsiteY20" fmla="*/ 146819 h 491973"/>
              <a:gd name="connsiteX21" fmla="*/ 1929255 w 1936982"/>
              <a:gd name="connsiteY21" fmla="*/ 170001 h 491973"/>
              <a:gd name="connsiteX22" fmla="*/ 1906073 w 1936982"/>
              <a:gd name="connsiteY22" fmla="*/ 198334 h 491973"/>
              <a:gd name="connsiteX23" fmla="*/ 1877739 w 1936982"/>
              <a:gd name="connsiteY23" fmla="*/ 221516 h 491973"/>
              <a:gd name="connsiteX24" fmla="*/ 1831375 w 1936982"/>
              <a:gd name="connsiteY24" fmla="*/ 236971 h 491973"/>
              <a:gd name="connsiteX25" fmla="*/ 1748951 w 1936982"/>
              <a:gd name="connsiteY25" fmla="*/ 255002 h 491973"/>
              <a:gd name="connsiteX26" fmla="*/ 1684556 w 1936982"/>
              <a:gd name="connsiteY26" fmla="*/ 270456 h 491973"/>
              <a:gd name="connsiteX27" fmla="*/ 1609859 w 1936982"/>
              <a:gd name="connsiteY27" fmla="*/ 280759 h 491973"/>
              <a:gd name="connsiteX28" fmla="*/ 1548040 w 1936982"/>
              <a:gd name="connsiteY28" fmla="*/ 288487 h 491973"/>
              <a:gd name="connsiteX29" fmla="*/ 1475919 w 1936982"/>
              <a:gd name="connsiteY29" fmla="*/ 291062 h 491973"/>
              <a:gd name="connsiteX30" fmla="*/ 1336827 w 1936982"/>
              <a:gd name="connsiteY30" fmla="*/ 296214 h 491973"/>
              <a:gd name="connsiteX31" fmla="*/ 1182280 w 1936982"/>
              <a:gd name="connsiteY31" fmla="*/ 306517 h 491973"/>
              <a:gd name="connsiteX32" fmla="*/ 1048340 w 1936982"/>
              <a:gd name="connsiteY32" fmla="*/ 319396 h 491973"/>
              <a:gd name="connsiteX33" fmla="*/ 878339 w 1936982"/>
              <a:gd name="connsiteY33" fmla="*/ 337426 h 491973"/>
              <a:gd name="connsiteX34" fmla="*/ 726368 w 1936982"/>
              <a:gd name="connsiteY34" fmla="*/ 358033 h 491973"/>
              <a:gd name="connsiteX35" fmla="*/ 566670 w 1936982"/>
              <a:gd name="connsiteY35" fmla="*/ 378639 h 491973"/>
              <a:gd name="connsiteX36" fmla="*/ 383790 w 1936982"/>
              <a:gd name="connsiteY36" fmla="*/ 412124 h 491973"/>
              <a:gd name="connsiteX37" fmla="*/ 180304 w 1936982"/>
              <a:gd name="connsiteY37" fmla="*/ 450760 h 491973"/>
              <a:gd name="connsiteX38" fmla="*/ 82424 w 1936982"/>
              <a:gd name="connsiteY38" fmla="*/ 471367 h 491973"/>
              <a:gd name="connsiteX39" fmla="*/ 0 w 1936982"/>
              <a:gd name="connsiteY39" fmla="*/ 491973 h 491973"/>
              <a:gd name="connsiteX40" fmla="*/ 2575 w 1936982"/>
              <a:gd name="connsiteY40" fmla="*/ 303941 h 491973"/>
              <a:gd name="connsiteX41" fmla="*/ 221516 w 1936982"/>
              <a:gd name="connsiteY41" fmla="*/ 275608 h 491973"/>
              <a:gd name="connsiteX42" fmla="*/ 391517 w 1936982"/>
              <a:gd name="connsiteY42" fmla="*/ 249850 h 491973"/>
              <a:gd name="connsiteX43" fmla="*/ 589852 w 1936982"/>
              <a:gd name="connsiteY43" fmla="*/ 218941 h 491973"/>
              <a:gd name="connsiteX44" fmla="*/ 734095 w 1936982"/>
              <a:gd name="connsiteY44" fmla="*/ 198334 h 49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36982" h="491973">
                <a:moveTo>
                  <a:pt x="734095" y="198334"/>
                </a:moveTo>
                <a:lnTo>
                  <a:pt x="942733" y="167425"/>
                </a:lnTo>
                <a:lnTo>
                  <a:pt x="1094704" y="144243"/>
                </a:lnTo>
                <a:lnTo>
                  <a:pt x="1200311" y="126213"/>
                </a:lnTo>
                <a:lnTo>
                  <a:pt x="1293039" y="105607"/>
                </a:lnTo>
                <a:lnTo>
                  <a:pt x="1385766" y="82425"/>
                </a:lnTo>
                <a:lnTo>
                  <a:pt x="1445009" y="66970"/>
                </a:lnTo>
                <a:lnTo>
                  <a:pt x="1488797" y="46364"/>
                </a:lnTo>
                <a:lnTo>
                  <a:pt x="1537737" y="20606"/>
                </a:lnTo>
                <a:lnTo>
                  <a:pt x="1586677" y="2576"/>
                </a:lnTo>
                <a:lnTo>
                  <a:pt x="1612435" y="0"/>
                </a:lnTo>
                <a:lnTo>
                  <a:pt x="1700011" y="7727"/>
                </a:lnTo>
                <a:lnTo>
                  <a:pt x="1743799" y="15454"/>
                </a:lnTo>
                <a:lnTo>
                  <a:pt x="1797890" y="30909"/>
                </a:lnTo>
                <a:lnTo>
                  <a:pt x="1828800" y="43788"/>
                </a:lnTo>
                <a:lnTo>
                  <a:pt x="1870012" y="69546"/>
                </a:lnTo>
                <a:lnTo>
                  <a:pt x="1890618" y="87576"/>
                </a:lnTo>
                <a:lnTo>
                  <a:pt x="1911224" y="110758"/>
                </a:lnTo>
                <a:lnTo>
                  <a:pt x="1926679" y="121061"/>
                </a:lnTo>
                <a:lnTo>
                  <a:pt x="1936982" y="136516"/>
                </a:lnTo>
                <a:lnTo>
                  <a:pt x="1936982" y="146819"/>
                </a:lnTo>
                <a:lnTo>
                  <a:pt x="1929255" y="170001"/>
                </a:lnTo>
                <a:lnTo>
                  <a:pt x="1906073" y="198334"/>
                </a:lnTo>
                <a:lnTo>
                  <a:pt x="1877739" y="221516"/>
                </a:lnTo>
                <a:lnTo>
                  <a:pt x="1831375" y="236971"/>
                </a:lnTo>
                <a:lnTo>
                  <a:pt x="1748951" y="255002"/>
                </a:lnTo>
                <a:lnTo>
                  <a:pt x="1684556" y="270456"/>
                </a:lnTo>
                <a:lnTo>
                  <a:pt x="1609859" y="280759"/>
                </a:lnTo>
                <a:lnTo>
                  <a:pt x="1548040" y="288487"/>
                </a:lnTo>
                <a:lnTo>
                  <a:pt x="1475919" y="291062"/>
                </a:lnTo>
                <a:lnTo>
                  <a:pt x="1336827" y="296214"/>
                </a:lnTo>
                <a:lnTo>
                  <a:pt x="1182280" y="306517"/>
                </a:lnTo>
                <a:lnTo>
                  <a:pt x="1048340" y="319396"/>
                </a:lnTo>
                <a:lnTo>
                  <a:pt x="878339" y="337426"/>
                </a:lnTo>
                <a:lnTo>
                  <a:pt x="726368" y="358033"/>
                </a:lnTo>
                <a:lnTo>
                  <a:pt x="566670" y="378639"/>
                </a:lnTo>
                <a:lnTo>
                  <a:pt x="383790" y="412124"/>
                </a:lnTo>
                <a:lnTo>
                  <a:pt x="180304" y="450760"/>
                </a:lnTo>
                <a:lnTo>
                  <a:pt x="82424" y="471367"/>
                </a:lnTo>
                <a:lnTo>
                  <a:pt x="0" y="491973"/>
                </a:lnTo>
                <a:cubicBezTo>
                  <a:pt x="858" y="429296"/>
                  <a:pt x="1717" y="366618"/>
                  <a:pt x="2575" y="303941"/>
                </a:cubicBezTo>
                <a:lnTo>
                  <a:pt x="221516" y="275608"/>
                </a:lnTo>
                <a:lnTo>
                  <a:pt x="391517" y="249850"/>
                </a:lnTo>
                <a:lnTo>
                  <a:pt x="589852" y="218941"/>
                </a:lnTo>
                <a:lnTo>
                  <a:pt x="734095" y="1983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15EEBD4-79FF-4265-819D-0FF3AC3CE1DE}"/>
              </a:ext>
            </a:extLst>
          </p:cNvPr>
          <p:cNvSpPr/>
          <p:nvPr/>
        </p:nvSpPr>
        <p:spPr>
          <a:xfrm>
            <a:off x="4352926" y="2855914"/>
            <a:ext cx="1257300" cy="401637"/>
          </a:xfrm>
          <a:custGeom>
            <a:avLst/>
            <a:gdLst>
              <a:gd name="connsiteX0" fmla="*/ 319088 w 1257300"/>
              <a:gd name="connsiteY0" fmla="*/ 166687 h 402431"/>
              <a:gd name="connsiteX1" fmla="*/ 176213 w 1257300"/>
              <a:gd name="connsiteY1" fmla="*/ 195262 h 402431"/>
              <a:gd name="connsiteX2" fmla="*/ 2381 w 1257300"/>
              <a:gd name="connsiteY2" fmla="*/ 228600 h 402431"/>
              <a:gd name="connsiteX3" fmla="*/ 0 w 1257300"/>
              <a:gd name="connsiteY3" fmla="*/ 402431 h 402431"/>
              <a:gd name="connsiteX4" fmla="*/ 152400 w 1257300"/>
              <a:gd name="connsiteY4" fmla="*/ 371475 h 402431"/>
              <a:gd name="connsiteX5" fmla="*/ 261938 w 1257300"/>
              <a:gd name="connsiteY5" fmla="*/ 350044 h 402431"/>
              <a:gd name="connsiteX6" fmla="*/ 404813 w 1257300"/>
              <a:gd name="connsiteY6" fmla="*/ 321469 h 402431"/>
              <a:gd name="connsiteX7" fmla="*/ 531019 w 1257300"/>
              <a:gd name="connsiteY7" fmla="*/ 297656 h 402431"/>
              <a:gd name="connsiteX8" fmla="*/ 650081 w 1257300"/>
              <a:gd name="connsiteY8" fmla="*/ 278606 h 402431"/>
              <a:gd name="connsiteX9" fmla="*/ 776288 w 1257300"/>
              <a:gd name="connsiteY9" fmla="*/ 259556 h 402431"/>
              <a:gd name="connsiteX10" fmla="*/ 916781 w 1257300"/>
              <a:gd name="connsiteY10" fmla="*/ 242887 h 402431"/>
              <a:gd name="connsiteX11" fmla="*/ 995363 w 1257300"/>
              <a:gd name="connsiteY11" fmla="*/ 238125 h 402431"/>
              <a:gd name="connsiteX12" fmla="*/ 1054894 w 1257300"/>
              <a:gd name="connsiteY12" fmla="*/ 238125 h 402431"/>
              <a:gd name="connsiteX13" fmla="*/ 1102519 w 1257300"/>
              <a:gd name="connsiteY13" fmla="*/ 238125 h 402431"/>
              <a:gd name="connsiteX14" fmla="*/ 1145381 w 1257300"/>
              <a:gd name="connsiteY14" fmla="*/ 233362 h 402431"/>
              <a:gd name="connsiteX15" fmla="*/ 1185863 w 1257300"/>
              <a:gd name="connsiteY15" fmla="*/ 226219 h 402431"/>
              <a:gd name="connsiteX16" fmla="*/ 1216819 w 1257300"/>
              <a:gd name="connsiteY16" fmla="*/ 216694 h 402431"/>
              <a:gd name="connsiteX17" fmla="*/ 1235869 w 1257300"/>
              <a:gd name="connsiteY17" fmla="*/ 204787 h 402431"/>
              <a:gd name="connsiteX18" fmla="*/ 1245394 w 1257300"/>
              <a:gd name="connsiteY18" fmla="*/ 195262 h 402431"/>
              <a:gd name="connsiteX19" fmla="*/ 1252538 w 1257300"/>
              <a:gd name="connsiteY19" fmla="*/ 173831 h 402431"/>
              <a:gd name="connsiteX20" fmla="*/ 1257300 w 1257300"/>
              <a:gd name="connsiteY20" fmla="*/ 142875 h 402431"/>
              <a:gd name="connsiteX21" fmla="*/ 1252538 w 1257300"/>
              <a:gd name="connsiteY21" fmla="*/ 109537 h 402431"/>
              <a:gd name="connsiteX22" fmla="*/ 1243013 w 1257300"/>
              <a:gd name="connsiteY22" fmla="*/ 90487 h 402431"/>
              <a:gd name="connsiteX23" fmla="*/ 1233488 w 1257300"/>
              <a:gd name="connsiteY23" fmla="*/ 80962 h 402431"/>
              <a:gd name="connsiteX24" fmla="*/ 1207294 w 1257300"/>
              <a:gd name="connsiteY24" fmla="*/ 69056 h 402431"/>
              <a:gd name="connsiteX25" fmla="*/ 1176338 w 1257300"/>
              <a:gd name="connsiteY25" fmla="*/ 61912 h 402431"/>
              <a:gd name="connsiteX26" fmla="*/ 1109663 w 1257300"/>
              <a:gd name="connsiteY26" fmla="*/ 35719 h 402431"/>
              <a:gd name="connsiteX27" fmla="*/ 1033463 w 1257300"/>
              <a:gd name="connsiteY27" fmla="*/ 11906 h 402431"/>
              <a:gd name="connsiteX28" fmla="*/ 971550 w 1257300"/>
              <a:gd name="connsiteY28" fmla="*/ 0 h 402431"/>
              <a:gd name="connsiteX29" fmla="*/ 952500 w 1257300"/>
              <a:gd name="connsiteY29" fmla="*/ 0 h 402431"/>
              <a:gd name="connsiteX30" fmla="*/ 940594 w 1257300"/>
              <a:gd name="connsiteY30" fmla="*/ 2381 h 402431"/>
              <a:gd name="connsiteX31" fmla="*/ 928688 w 1257300"/>
              <a:gd name="connsiteY31" fmla="*/ 14287 h 402431"/>
              <a:gd name="connsiteX32" fmla="*/ 912019 w 1257300"/>
              <a:gd name="connsiteY32" fmla="*/ 28575 h 402431"/>
              <a:gd name="connsiteX33" fmla="*/ 862013 w 1257300"/>
              <a:gd name="connsiteY33" fmla="*/ 50006 h 402431"/>
              <a:gd name="connsiteX34" fmla="*/ 800100 w 1257300"/>
              <a:gd name="connsiteY34" fmla="*/ 64294 h 402431"/>
              <a:gd name="connsiteX35" fmla="*/ 550069 w 1257300"/>
              <a:gd name="connsiteY35" fmla="*/ 121444 h 402431"/>
              <a:gd name="connsiteX36" fmla="*/ 319088 w 1257300"/>
              <a:gd name="connsiteY36" fmla="*/ 1666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57300" h="402431">
                <a:moveTo>
                  <a:pt x="319088" y="166687"/>
                </a:moveTo>
                <a:lnTo>
                  <a:pt x="176213" y="195262"/>
                </a:lnTo>
                <a:lnTo>
                  <a:pt x="2381" y="228600"/>
                </a:lnTo>
                <a:cubicBezTo>
                  <a:pt x="1587" y="286544"/>
                  <a:pt x="794" y="344487"/>
                  <a:pt x="0" y="402431"/>
                </a:cubicBezTo>
                <a:lnTo>
                  <a:pt x="152400" y="371475"/>
                </a:lnTo>
                <a:lnTo>
                  <a:pt x="261938" y="350044"/>
                </a:lnTo>
                <a:lnTo>
                  <a:pt x="404813" y="321469"/>
                </a:lnTo>
                <a:lnTo>
                  <a:pt x="531019" y="297656"/>
                </a:lnTo>
                <a:lnTo>
                  <a:pt x="650081" y="278606"/>
                </a:lnTo>
                <a:lnTo>
                  <a:pt x="776288" y="259556"/>
                </a:lnTo>
                <a:lnTo>
                  <a:pt x="916781" y="242887"/>
                </a:lnTo>
                <a:lnTo>
                  <a:pt x="995363" y="238125"/>
                </a:lnTo>
                <a:lnTo>
                  <a:pt x="1054894" y="238125"/>
                </a:lnTo>
                <a:lnTo>
                  <a:pt x="1102519" y="238125"/>
                </a:lnTo>
                <a:lnTo>
                  <a:pt x="1145381" y="233362"/>
                </a:lnTo>
                <a:lnTo>
                  <a:pt x="1185863" y="226219"/>
                </a:lnTo>
                <a:lnTo>
                  <a:pt x="1216819" y="216694"/>
                </a:lnTo>
                <a:lnTo>
                  <a:pt x="1235869" y="204787"/>
                </a:lnTo>
                <a:lnTo>
                  <a:pt x="1245394" y="195262"/>
                </a:lnTo>
                <a:lnTo>
                  <a:pt x="1252538" y="173831"/>
                </a:lnTo>
                <a:lnTo>
                  <a:pt x="1257300" y="142875"/>
                </a:lnTo>
                <a:lnTo>
                  <a:pt x="1252538" y="109537"/>
                </a:lnTo>
                <a:lnTo>
                  <a:pt x="1243013" y="90487"/>
                </a:lnTo>
                <a:lnTo>
                  <a:pt x="1233488" y="80962"/>
                </a:lnTo>
                <a:lnTo>
                  <a:pt x="1207294" y="69056"/>
                </a:lnTo>
                <a:lnTo>
                  <a:pt x="1176338" y="61912"/>
                </a:lnTo>
                <a:lnTo>
                  <a:pt x="1109663" y="35719"/>
                </a:lnTo>
                <a:lnTo>
                  <a:pt x="1033463" y="11906"/>
                </a:lnTo>
                <a:lnTo>
                  <a:pt x="971550" y="0"/>
                </a:lnTo>
                <a:lnTo>
                  <a:pt x="952500" y="0"/>
                </a:lnTo>
                <a:lnTo>
                  <a:pt x="940594" y="2381"/>
                </a:lnTo>
                <a:lnTo>
                  <a:pt x="928688" y="14287"/>
                </a:lnTo>
                <a:lnTo>
                  <a:pt x="912019" y="28575"/>
                </a:lnTo>
                <a:lnTo>
                  <a:pt x="862013" y="50006"/>
                </a:lnTo>
                <a:lnTo>
                  <a:pt x="800100" y="64294"/>
                </a:lnTo>
                <a:lnTo>
                  <a:pt x="550069" y="121444"/>
                </a:lnTo>
                <a:lnTo>
                  <a:pt x="319088" y="166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7E9B012-06A8-4CBF-BB00-D20B995C17D0}"/>
              </a:ext>
            </a:extLst>
          </p:cNvPr>
          <p:cNvSpPr/>
          <p:nvPr/>
        </p:nvSpPr>
        <p:spPr>
          <a:xfrm>
            <a:off x="4271964" y="3794125"/>
            <a:ext cx="1079500" cy="1936750"/>
          </a:xfrm>
          <a:custGeom>
            <a:avLst/>
            <a:gdLst>
              <a:gd name="connsiteX0" fmla="*/ 270457 w 1079250"/>
              <a:gd name="connsiteY0" fmla="*/ 291063 h 1936983"/>
              <a:gd name="connsiteX1" fmla="*/ 185456 w 1079250"/>
              <a:gd name="connsiteY1" fmla="*/ 298790 h 1936983"/>
              <a:gd name="connsiteX2" fmla="*/ 123637 w 1079250"/>
              <a:gd name="connsiteY2" fmla="*/ 303941 h 1936983"/>
              <a:gd name="connsiteX3" fmla="*/ 72122 w 1079250"/>
              <a:gd name="connsiteY3" fmla="*/ 303941 h 1936983"/>
              <a:gd name="connsiteX4" fmla="*/ 0 w 1079250"/>
              <a:gd name="connsiteY4" fmla="*/ 303941 h 1936983"/>
              <a:gd name="connsiteX5" fmla="*/ 25758 w 1079250"/>
              <a:gd name="connsiteY5" fmla="*/ 146819 h 1936983"/>
              <a:gd name="connsiteX6" fmla="*/ 118486 w 1079250"/>
              <a:gd name="connsiteY6" fmla="*/ 146819 h 1936983"/>
              <a:gd name="connsiteX7" fmla="*/ 211214 w 1079250"/>
              <a:gd name="connsiteY7" fmla="*/ 144243 h 1936983"/>
              <a:gd name="connsiteX8" fmla="*/ 283335 w 1079250"/>
              <a:gd name="connsiteY8" fmla="*/ 139092 h 1936983"/>
              <a:gd name="connsiteX9" fmla="*/ 363184 w 1079250"/>
              <a:gd name="connsiteY9" fmla="*/ 128789 h 1936983"/>
              <a:gd name="connsiteX10" fmla="*/ 458488 w 1079250"/>
              <a:gd name="connsiteY10" fmla="*/ 113334 h 1936983"/>
              <a:gd name="connsiteX11" fmla="*/ 564095 w 1079250"/>
              <a:gd name="connsiteY11" fmla="*/ 90152 h 1936983"/>
              <a:gd name="connsiteX12" fmla="*/ 625913 w 1079250"/>
              <a:gd name="connsiteY12" fmla="*/ 74698 h 1936983"/>
              <a:gd name="connsiteX13" fmla="*/ 674853 w 1079250"/>
              <a:gd name="connsiteY13" fmla="*/ 59243 h 1936983"/>
              <a:gd name="connsiteX14" fmla="*/ 690308 w 1079250"/>
              <a:gd name="connsiteY14" fmla="*/ 48940 h 1936983"/>
              <a:gd name="connsiteX15" fmla="*/ 703187 w 1079250"/>
              <a:gd name="connsiteY15" fmla="*/ 33485 h 1936983"/>
              <a:gd name="connsiteX16" fmla="*/ 721217 w 1079250"/>
              <a:gd name="connsiteY16" fmla="*/ 20606 h 1936983"/>
              <a:gd name="connsiteX17" fmla="*/ 744399 w 1079250"/>
              <a:gd name="connsiteY17" fmla="*/ 10303 h 1936983"/>
              <a:gd name="connsiteX18" fmla="*/ 775308 w 1079250"/>
              <a:gd name="connsiteY18" fmla="*/ 2576 h 1936983"/>
              <a:gd name="connsiteX19" fmla="*/ 798490 w 1079250"/>
              <a:gd name="connsiteY19" fmla="*/ 0 h 1936983"/>
              <a:gd name="connsiteX20" fmla="*/ 826824 w 1079250"/>
              <a:gd name="connsiteY20" fmla="*/ 2576 h 1936983"/>
              <a:gd name="connsiteX21" fmla="*/ 850006 w 1079250"/>
              <a:gd name="connsiteY21" fmla="*/ 10303 h 1936983"/>
              <a:gd name="connsiteX22" fmla="*/ 873188 w 1079250"/>
              <a:gd name="connsiteY22" fmla="*/ 25758 h 1936983"/>
              <a:gd name="connsiteX23" fmla="*/ 927279 w 1079250"/>
              <a:gd name="connsiteY23" fmla="*/ 66970 h 1936983"/>
              <a:gd name="connsiteX24" fmla="*/ 986522 w 1079250"/>
              <a:gd name="connsiteY24" fmla="*/ 113334 h 1936983"/>
              <a:gd name="connsiteX25" fmla="*/ 1040613 w 1079250"/>
              <a:gd name="connsiteY25" fmla="*/ 157122 h 1936983"/>
              <a:gd name="connsiteX26" fmla="*/ 1068947 w 1079250"/>
              <a:gd name="connsiteY26" fmla="*/ 177729 h 1936983"/>
              <a:gd name="connsiteX27" fmla="*/ 1079250 w 1079250"/>
              <a:gd name="connsiteY27" fmla="*/ 190607 h 1936983"/>
              <a:gd name="connsiteX28" fmla="*/ 1079250 w 1079250"/>
              <a:gd name="connsiteY28" fmla="*/ 203486 h 1936983"/>
              <a:gd name="connsiteX29" fmla="*/ 1066371 w 1079250"/>
              <a:gd name="connsiteY29" fmla="*/ 231820 h 1936983"/>
              <a:gd name="connsiteX30" fmla="*/ 1045765 w 1079250"/>
              <a:gd name="connsiteY30" fmla="*/ 260153 h 1936983"/>
              <a:gd name="connsiteX31" fmla="*/ 1001977 w 1079250"/>
              <a:gd name="connsiteY31" fmla="*/ 296214 h 1936983"/>
              <a:gd name="connsiteX32" fmla="*/ 986522 w 1079250"/>
              <a:gd name="connsiteY32" fmla="*/ 306517 h 1936983"/>
              <a:gd name="connsiteX33" fmla="*/ 976219 w 1079250"/>
              <a:gd name="connsiteY33" fmla="*/ 324548 h 1936983"/>
              <a:gd name="connsiteX34" fmla="*/ 965916 w 1079250"/>
              <a:gd name="connsiteY34" fmla="*/ 378639 h 1936983"/>
              <a:gd name="connsiteX35" fmla="*/ 953037 w 1079250"/>
              <a:gd name="connsiteY35" fmla="*/ 504852 h 1936983"/>
              <a:gd name="connsiteX36" fmla="*/ 945309 w 1079250"/>
              <a:gd name="connsiteY36" fmla="*/ 602731 h 1936983"/>
              <a:gd name="connsiteX37" fmla="*/ 942734 w 1079250"/>
              <a:gd name="connsiteY37" fmla="*/ 759854 h 1936983"/>
              <a:gd name="connsiteX38" fmla="*/ 945309 w 1079250"/>
              <a:gd name="connsiteY38" fmla="*/ 1071522 h 1936983"/>
              <a:gd name="connsiteX39" fmla="*/ 947885 w 1079250"/>
              <a:gd name="connsiteY39" fmla="*/ 1251827 h 1936983"/>
              <a:gd name="connsiteX40" fmla="*/ 953037 w 1079250"/>
              <a:gd name="connsiteY40" fmla="*/ 1408949 h 1936983"/>
              <a:gd name="connsiteX41" fmla="*/ 958188 w 1079250"/>
              <a:gd name="connsiteY41" fmla="*/ 1493949 h 1936983"/>
              <a:gd name="connsiteX42" fmla="*/ 965916 w 1079250"/>
              <a:gd name="connsiteY42" fmla="*/ 1635617 h 1936983"/>
              <a:gd name="connsiteX43" fmla="*/ 968491 w 1079250"/>
              <a:gd name="connsiteY43" fmla="*/ 1676829 h 1936983"/>
              <a:gd name="connsiteX44" fmla="*/ 965916 w 1079250"/>
              <a:gd name="connsiteY44" fmla="*/ 1736072 h 1936983"/>
              <a:gd name="connsiteX45" fmla="*/ 955613 w 1079250"/>
              <a:gd name="connsiteY45" fmla="*/ 1792739 h 1936983"/>
              <a:gd name="connsiteX46" fmla="*/ 945309 w 1079250"/>
              <a:gd name="connsiteY46" fmla="*/ 1833952 h 1936983"/>
              <a:gd name="connsiteX47" fmla="*/ 924703 w 1079250"/>
              <a:gd name="connsiteY47" fmla="*/ 1875164 h 1936983"/>
              <a:gd name="connsiteX48" fmla="*/ 898946 w 1079250"/>
              <a:gd name="connsiteY48" fmla="*/ 1903498 h 1936983"/>
              <a:gd name="connsiteX49" fmla="*/ 873188 w 1079250"/>
              <a:gd name="connsiteY49" fmla="*/ 1924104 h 1936983"/>
              <a:gd name="connsiteX50" fmla="*/ 844854 w 1079250"/>
              <a:gd name="connsiteY50" fmla="*/ 1934407 h 1936983"/>
              <a:gd name="connsiteX51" fmla="*/ 826824 w 1079250"/>
              <a:gd name="connsiteY51" fmla="*/ 1936983 h 1936983"/>
              <a:gd name="connsiteX52" fmla="*/ 811369 w 1079250"/>
              <a:gd name="connsiteY52" fmla="*/ 1936983 h 1936983"/>
              <a:gd name="connsiteX53" fmla="*/ 793339 w 1079250"/>
              <a:gd name="connsiteY53" fmla="*/ 1916376 h 1936983"/>
              <a:gd name="connsiteX54" fmla="*/ 759854 w 1079250"/>
              <a:gd name="connsiteY54" fmla="*/ 1864861 h 1936983"/>
              <a:gd name="connsiteX55" fmla="*/ 734096 w 1079250"/>
              <a:gd name="connsiteY55" fmla="*/ 1821073 h 1936983"/>
              <a:gd name="connsiteX56" fmla="*/ 713490 w 1079250"/>
              <a:gd name="connsiteY56" fmla="*/ 1777285 h 1936983"/>
              <a:gd name="connsiteX57" fmla="*/ 692884 w 1079250"/>
              <a:gd name="connsiteY57" fmla="*/ 1720618 h 1936983"/>
              <a:gd name="connsiteX58" fmla="*/ 682580 w 1079250"/>
              <a:gd name="connsiteY58" fmla="*/ 1676829 h 1936983"/>
              <a:gd name="connsiteX59" fmla="*/ 674853 w 1079250"/>
              <a:gd name="connsiteY59" fmla="*/ 1630465 h 1936983"/>
              <a:gd name="connsiteX60" fmla="*/ 674853 w 1079250"/>
              <a:gd name="connsiteY60" fmla="*/ 1602132 h 1936983"/>
              <a:gd name="connsiteX61" fmla="*/ 687732 w 1079250"/>
              <a:gd name="connsiteY61" fmla="*/ 1573798 h 1936983"/>
              <a:gd name="connsiteX62" fmla="*/ 700611 w 1079250"/>
              <a:gd name="connsiteY62" fmla="*/ 1524859 h 1936983"/>
              <a:gd name="connsiteX63" fmla="*/ 716066 w 1079250"/>
              <a:gd name="connsiteY63" fmla="*/ 1457889 h 1936983"/>
              <a:gd name="connsiteX64" fmla="*/ 726369 w 1079250"/>
              <a:gd name="connsiteY64" fmla="*/ 1393494 h 1936983"/>
              <a:gd name="connsiteX65" fmla="*/ 734096 w 1079250"/>
              <a:gd name="connsiteY65" fmla="*/ 1347130 h 1936983"/>
              <a:gd name="connsiteX66" fmla="*/ 739248 w 1079250"/>
              <a:gd name="connsiteY66" fmla="*/ 1287887 h 1936983"/>
              <a:gd name="connsiteX67" fmla="*/ 741823 w 1079250"/>
              <a:gd name="connsiteY67" fmla="*/ 1202887 h 1936983"/>
              <a:gd name="connsiteX68" fmla="*/ 746975 w 1079250"/>
              <a:gd name="connsiteY68" fmla="*/ 1084401 h 1936983"/>
              <a:gd name="connsiteX69" fmla="*/ 746975 w 1079250"/>
              <a:gd name="connsiteY69" fmla="*/ 971067 h 1936983"/>
              <a:gd name="connsiteX70" fmla="*/ 744399 w 1079250"/>
              <a:gd name="connsiteY70" fmla="*/ 837127 h 1936983"/>
              <a:gd name="connsiteX71" fmla="*/ 744399 w 1079250"/>
              <a:gd name="connsiteY71" fmla="*/ 700611 h 1936983"/>
              <a:gd name="connsiteX72" fmla="*/ 744399 w 1079250"/>
              <a:gd name="connsiteY72" fmla="*/ 592428 h 1936983"/>
              <a:gd name="connsiteX73" fmla="*/ 741823 w 1079250"/>
              <a:gd name="connsiteY73" fmla="*/ 473943 h 1936983"/>
              <a:gd name="connsiteX74" fmla="*/ 739248 w 1079250"/>
              <a:gd name="connsiteY74" fmla="*/ 404397 h 1936983"/>
              <a:gd name="connsiteX75" fmla="*/ 731520 w 1079250"/>
              <a:gd name="connsiteY75" fmla="*/ 329699 h 1936983"/>
              <a:gd name="connsiteX76" fmla="*/ 723793 w 1079250"/>
              <a:gd name="connsiteY76" fmla="*/ 288487 h 1936983"/>
              <a:gd name="connsiteX77" fmla="*/ 713490 w 1079250"/>
              <a:gd name="connsiteY77" fmla="*/ 265305 h 1936983"/>
              <a:gd name="connsiteX78" fmla="*/ 705762 w 1079250"/>
              <a:gd name="connsiteY78" fmla="*/ 252426 h 1936983"/>
              <a:gd name="connsiteX79" fmla="*/ 692884 w 1079250"/>
              <a:gd name="connsiteY79" fmla="*/ 239547 h 1936983"/>
              <a:gd name="connsiteX80" fmla="*/ 672277 w 1079250"/>
              <a:gd name="connsiteY80" fmla="*/ 231820 h 1936983"/>
              <a:gd name="connsiteX81" fmla="*/ 633641 w 1079250"/>
              <a:gd name="connsiteY81" fmla="*/ 239547 h 1936983"/>
              <a:gd name="connsiteX82" fmla="*/ 558943 w 1079250"/>
              <a:gd name="connsiteY82" fmla="*/ 252426 h 1936983"/>
              <a:gd name="connsiteX83" fmla="*/ 437882 w 1079250"/>
              <a:gd name="connsiteY83" fmla="*/ 270456 h 1936983"/>
              <a:gd name="connsiteX84" fmla="*/ 270457 w 1079250"/>
              <a:gd name="connsiteY84" fmla="*/ 291063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079250" h="1936983">
                <a:moveTo>
                  <a:pt x="270457" y="291063"/>
                </a:moveTo>
                <a:lnTo>
                  <a:pt x="185456" y="298790"/>
                </a:lnTo>
                <a:lnTo>
                  <a:pt x="123637" y="303941"/>
                </a:lnTo>
                <a:lnTo>
                  <a:pt x="72122" y="303941"/>
                </a:lnTo>
                <a:lnTo>
                  <a:pt x="0" y="303941"/>
                </a:lnTo>
                <a:lnTo>
                  <a:pt x="25758" y="146819"/>
                </a:lnTo>
                <a:lnTo>
                  <a:pt x="118486" y="146819"/>
                </a:lnTo>
                <a:lnTo>
                  <a:pt x="211214" y="144243"/>
                </a:lnTo>
                <a:lnTo>
                  <a:pt x="283335" y="139092"/>
                </a:lnTo>
                <a:lnTo>
                  <a:pt x="363184" y="128789"/>
                </a:lnTo>
                <a:lnTo>
                  <a:pt x="458488" y="113334"/>
                </a:lnTo>
                <a:lnTo>
                  <a:pt x="564095" y="90152"/>
                </a:lnTo>
                <a:lnTo>
                  <a:pt x="625913" y="74698"/>
                </a:lnTo>
                <a:lnTo>
                  <a:pt x="674853" y="59243"/>
                </a:lnTo>
                <a:lnTo>
                  <a:pt x="690308" y="48940"/>
                </a:lnTo>
                <a:lnTo>
                  <a:pt x="703187" y="33485"/>
                </a:lnTo>
                <a:lnTo>
                  <a:pt x="721217" y="20606"/>
                </a:lnTo>
                <a:lnTo>
                  <a:pt x="744399" y="10303"/>
                </a:lnTo>
                <a:lnTo>
                  <a:pt x="775308" y="2576"/>
                </a:lnTo>
                <a:lnTo>
                  <a:pt x="798490" y="0"/>
                </a:lnTo>
                <a:lnTo>
                  <a:pt x="826824" y="2576"/>
                </a:lnTo>
                <a:lnTo>
                  <a:pt x="850006" y="10303"/>
                </a:lnTo>
                <a:lnTo>
                  <a:pt x="873188" y="25758"/>
                </a:lnTo>
                <a:lnTo>
                  <a:pt x="927279" y="66970"/>
                </a:lnTo>
                <a:lnTo>
                  <a:pt x="986522" y="113334"/>
                </a:lnTo>
                <a:lnTo>
                  <a:pt x="1040613" y="157122"/>
                </a:lnTo>
                <a:lnTo>
                  <a:pt x="1068947" y="177729"/>
                </a:lnTo>
                <a:lnTo>
                  <a:pt x="1079250" y="190607"/>
                </a:lnTo>
                <a:lnTo>
                  <a:pt x="1079250" y="203486"/>
                </a:lnTo>
                <a:lnTo>
                  <a:pt x="1066371" y="231820"/>
                </a:lnTo>
                <a:lnTo>
                  <a:pt x="1045765" y="260153"/>
                </a:lnTo>
                <a:lnTo>
                  <a:pt x="1001977" y="296214"/>
                </a:lnTo>
                <a:lnTo>
                  <a:pt x="986522" y="306517"/>
                </a:lnTo>
                <a:lnTo>
                  <a:pt x="976219" y="324548"/>
                </a:lnTo>
                <a:lnTo>
                  <a:pt x="965916" y="378639"/>
                </a:lnTo>
                <a:lnTo>
                  <a:pt x="953037" y="504852"/>
                </a:lnTo>
                <a:lnTo>
                  <a:pt x="945309" y="602731"/>
                </a:lnTo>
                <a:cubicBezTo>
                  <a:pt x="944451" y="655105"/>
                  <a:pt x="943592" y="707480"/>
                  <a:pt x="942734" y="759854"/>
                </a:cubicBezTo>
                <a:cubicBezTo>
                  <a:pt x="943592" y="863743"/>
                  <a:pt x="944451" y="967633"/>
                  <a:pt x="945309" y="1071522"/>
                </a:cubicBezTo>
                <a:cubicBezTo>
                  <a:pt x="946168" y="1131624"/>
                  <a:pt x="947026" y="1191725"/>
                  <a:pt x="947885" y="1251827"/>
                </a:cubicBezTo>
                <a:lnTo>
                  <a:pt x="953037" y="1408949"/>
                </a:lnTo>
                <a:lnTo>
                  <a:pt x="958188" y="1493949"/>
                </a:lnTo>
                <a:lnTo>
                  <a:pt x="965916" y="1635617"/>
                </a:lnTo>
                <a:lnTo>
                  <a:pt x="968491" y="1676829"/>
                </a:lnTo>
                <a:lnTo>
                  <a:pt x="965916" y="1736072"/>
                </a:lnTo>
                <a:lnTo>
                  <a:pt x="955613" y="1792739"/>
                </a:lnTo>
                <a:lnTo>
                  <a:pt x="945309" y="1833952"/>
                </a:lnTo>
                <a:lnTo>
                  <a:pt x="924703" y="1875164"/>
                </a:lnTo>
                <a:lnTo>
                  <a:pt x="898946" y="1903498"/>
                </a:lnTo>
                <a:lnTo>
                  <a:pt x="873188" y="1924104"/>
                </a:lnTo>
                <a:lnTo>
                  <a:pt x="844854" y="1934407"/>
                </a:lnTo>
                <a:lnTo>
                  <a:pt x="826824" y="1936983"/>
                </a:lnTo>
                <a:lnTo>
                  <a:pt x="811369" y="1936983"/>
                </a:lnTo>
                <a:lnTo>
                  <a:pt x="793339" y="1916376"/>
                </a:lnTo>
                <a:lnTo>
                  <a:pt x="759854" y="1864861"/>
                </a:lnTo>
                <a:lnTo>
                  <a:pt x="734096" y="1821073"/>
                </a:lnTo>
                <a:lnTo>
                  <a:pt x="713490" y="1777285"/>
                </a:lnTo>
                <a:lnTo>
                  <a:pt x="692884" y="1720618"/>
                </a:lnTo>
                <a:lnTo>
                  <a:pt x="682580" y="1676829"/>
                </a:lnTo>
                <a:lnTo>
                  <a:pt x="674853" y="1630465"/>
                </a:lnTo>
                <a:lnTo>
                  <a:pt x="674853" y="1602132"/>
                </a:lnTo>
                <a:lnTo>
                  <a:pt x="687732" y="1573798"/>
                </a:lnTo>
                <a:lnTo>
                  <a:pt x="700611" y="1524859"/>
                </a:lnTo>
                <a:lnTo>
                  <a:pt x="716066" y="1457889"/>
                </a:lnTo>
                <a:lnTo>
                  <a:pt x="726369" y="1393494"/>
                </a:lnTo>
                <a:lnTo>
                  <a:pt x="734096" y="1347130"/>
                </a:lnTo>
                <a:lnTo>
                  <a:pt x="739248" y="1287887"/>
                </a:lnTo>
                <a:cubicBezTo>
                  <a:pt x="740106" y="1259554"/>
                  <a:pt x="740965" y="1231220"/>
                  <a:pt x="741823" y="1202887"/>
                </a:cubicBezTo>
                <a:lnTo>
                  <a:pt x="746975" y="1084401"/>
                </a:lnTo>
                <a:lnTo>
                  <a:pt x="746975" y="971067"/>
                </a:lnTo>
                <a:cubicBezTo>
                  <a:pt x="746116" y="926420"/>
                  <a:pt x="745258" y="881774"/>
                  <a:pt x="744399" y="837127"/>
                </a:cubicBezTo>
                <a:lnTo>
                  <a:pt x="744399" y="700611"/>
                </a:lnTo>
                <a:lnTo>
                  <a:pt x="744399" y="592428"/>
                </a:lnTo>
                <a:cubicBezTo>
                  <a:pt x="743540" y="552933"/>
                  <a:pt x="742682" y="513438"/>
                  <a:pt x="741823" y="473943"/>
                </a:cubicBezTo>
                <a:cubicBezTo>
                  <a:pt x="740965" y="450761"/>
                  <a:pt x="739248" y="404397"/>
                  <a:pt x="739248" y="404397"/>
                </a:cubicBezTo>
                <a:lnTo>
                  <a:pt x="731520" y="329699"/>
                </a:lnTo>
                <a:lnTo>
                  <a:pt x="723793" y="288487"/>
                </a:lnTo>
                <a:lnTo>
                  <a:pt x="713490" y="265305"/>
                </a:lnTo>
                <a:lnTo>
                  <a:pt x="705762" y="252426"/>
                </a:lnTo>
                <a:lnTo>
                  <a:pt x="692884" y="239547"/>
                </a:lnTo>
                <a:lnTo>
                  <a:pt x="672277" y="231820"/>
                </a:lnTo>
                <a:lnTo>
                  <a:pt x="633641" y="239547"/>
                </a:lnTo>
                <a:lnTo>
                  <a:pt x="558943" y="252426"/>
                </a:lnTo>
                <a:lnTo>
                  <a:pt x="437882" y="270456"/>
                </a:lnTo>
                <a:lnTo>
                  <a:pt x="270457" y="2910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3D572A4-EBFB-417C-AC4D-4D251C759CD4}"/>
              </a:ext>
            </a:extLst>
          </p:cNvPr>
          <p:cNvSpPr/>
          <p:nvPr/>
        </p:nvSpPr>
        <p:spPr>
          <a:xfrm rot="16200000">
            <a:off x="4148933" y="3250407"/>
            <a:ext cx="3438525" cy="928688"/>
          </a:xfrm>
          <a:custGeom>
            <a:avLst/>
            <a:gdLst>
              <a:gd name="connsiteX0" fmla="*/ 2206675 w 3438375"/>
              <a:gd name="connsiteY0" fmla="*/ 646137 h 928823"/>
              <a:gd name="connsiteX1" fmla="*/ 2097062 w 3438375"/>
              <a:gd name="connsiteY1" fmla="*/ 640368 h 928823"/>
              <a:gd name="connsiteX2" fmla="*/ 1967258 w 3438375"/>
              <a:gd name="connsiteY2" fmla="*/ 631715 h 928823"/>
              <a:gd name="connsiteX3" fmla="*/ 1883606 w 3438375"/>
              <a:gd name="connsiteY3" fmla="*/ 623061 h 928823"/>
              <a:gd name="connsiteX4" fmla="*/ 1771109 w 3438375"/>
              <a:gd name="connsiteY4" fmla="*/ 611523 h 928823"/>
              <a:gd name="connsiteX5" fmla="*/ 1649958 w 3438375"/>
              <a:gd name="connsiteY5" fmla="*/ 597100 h 928823"/>
              <a:gd name="connsiteX6" fmla="*/ 1548999 w 3438375"/>
              <a:gd name="connsiteY6" fmla="*/ 582677 h 928823"/>
              <a:gd name="connsiteX7" fmla="*/ 1476886 w 3438375"/>
              <a:gd name="connsiteY7" fmla="*/ 571139 h 928823"/>
              <a:gd name="connsiteX8" fmla="*/ 1387465 w 3438375"/>
              <a:gd name="connsiteY8" fmla="*/ 556717 h 928823"/>
              <a:gd name="connsiteX9" fmla="*/ 1298044 w 3438375"/>
              <a:gd name="connsiteY9" fmla="*/ 539409 h 928823"/>
              <a:gd name="connsiteX10" fmla="*/ 1220161 w 3438375"/>
              <a:gd name="connsiteY10" fmla="*/ 522102 h 928823"/>
              <a:gd name="connsiteX11" fmla="*/ 1107664 w 3438375"/>
              <a:gd name="connsiteY11" fmla="*/ 490372 h 928823"/>
              <a:gd name="connsiteX12" fmla="*/ 1000936 w 3438375"/>
              <a:gd name="connsiteY12" fmla="*/ 452873 h 928823"/>
              <a:gd name="connsiteX13" fmla="*/ 879785 w 3438375"/>
              <a:gd name="connsiteY13" fmla="*/ 409605 h 928823"/>
              <a:gd name="connsiteX14" fmla="*/ 752865 w 3438375"/>
              <a:gd name="connsiteY14" fmla="*/ 360568 h 928823"/>
              <a:gd name="connsiteX15" fmla="*/ 614407 w 3438375"/>
              <a:gd name="connsiteY15" fmla="*/ 302877 h 928823"/>
              <a:gd name="connsiteX16" fmla="*/ 507679 w 3438375"/>
              <a:gd name="connsiteY16" fmla="*/ 253840 h 928823"/>
              <a:gd name="connsiteX17" fmla="*/ 400951 w 3438375"/>
              <a:gd name="connsiteY17" fmla="*/ 201918 h 928823"/>
              <a:gd name="connsiteX18" fmla="*/ 279800 w 3438375"/>
              <a:gd name="connsiteY18" fmla="*/ 138458 h 928823"/>
              <a:gd name="connsiteX19" fmla="*/ 167303 w 3438375"/>
              <a:gd name="connsiteY19" fmla="*/ 77882 h 928823"/>
              <a:gd name="connsiteX20" fmla="*/ 109612 w 3438375"/>
              <a:gd name="connsiteY20" fmla="*/ 43268 h 928823"/>
              <a:gd name="connsiteX21" fmla="*/ 83651 w 3438375"/>
              <a:gd name="connsiteY21" fmla="*/ 25961 h 928823"/>
              <a:gd name="connsiteX22" fmla="*/ 40383 w 3438375"/>
              <a:gd name="connsiteY22" fmla="*/ 5769 h 928823"/>
              <a:gd name="connsiteX23" fmla="*/ 17307 w 3438375"/>
              <a:gd name="connsiteY23" fmla="*/ 0 h 928823"/>
              <a:gd name="connsiteX24" fmla="*/ 0 w 3438375"/>
              <a:gd name="connsiteY24" fmla="*/ 2884 h 928823"/>
              <a:gd name="connsiteX25" fmla="*/ 2884 w 3438375"/>
              <a:gd name="connsiteY25" fmla="*/ 20192 h 928823"/>
              <a:gd name="connsiteX26" fmla="*/ 8653 w 3438375"/>
              <a:gd name="connsiteY26" fmla="*/ 37499 h 928823"/>
              <a:gd name="connsiteX27" fmla="*/ 25961 w 3438375"/>
              <a:gd name="connsiteY27" fmla="*/ 66344 h 928823"/>
              <a:gd name="connsiteX28" fmla="*/ 51922 w 3438375"/>
              <a:gd name="connsiteY28" fmla="*/ 92305 h 928823"/>
              <a:gd name="connsiteX29" fmla="*/ 161534 w 3438375"/>
              <a:gd name="connsiteY29" fmla="*/ 184611 h 928823"/>
              <a:gd name="connsiteX30" fmla="*/ 256724 w 3438375"/>
              <a:gd name="connsiteY30" fmla="*/ 259609 h 928823"/>
              <a:gd name="connsiteX31" fmla="*/ 351914 w 3438375"/>
              <a:gd name="connsiteY31" fmla="*/ 325953 h 928823"/>
              <a:gd name="connsiteX32" fmla="*/ 455757 w 3438375"/>
              <a:gd name="connsiteY32" fmla="*/ 395182 h 928823"/>
              <a:gd name="connsiteX33" fmla="*/ 559601 w 3438375"/>
              <a:gd name="connsiteY33" fmla="*/ 455758 h 928823"/>
              <a:gd name="connsiteX34" fmla="*/ 674983 w 3438375"/>
              <a:gd name="connsiteY34" fmla="*/ 516333 h 928823"/>
              <a:gd name="connsiteX35" fmla="*/ 761519 w 3438375"/>
              <a:gd name="connsiteY35" fmla="*/ 559601 h 928823"/>
              <a:gd name="connsiteX36" fmla="*/ 914400 w 3438375"/>
              <a:gd name="connsiteY36" fmla="*/ 623061 h 928823"/>
              <a:gd name="connsiteX37" fmla="*/ 1032666 w 3438375"/>
              <a:gd name="connsiteY37" fmla="*/ 669214 h 928823"/>
              <a:gd name="connsiteX38" fmla="*/ 1148048 w 3438375"/>
              <a:gd name="connsiteY38" fmla="*/ 706713 h 928823"/>
              <a:gd name="connsiteX39" fmla="*/ 1274968 w 3438375"/>
              <a:gd name="connsiteY39" fmla="*/ 744212 h 928823"/>
              <a:gd name="connsiteX40" fmla="*/ 1416310 w 3438375"/>
              <a:gd name="connsiteY40" fmla="*/ 781711 h 928823"/>
              <a:gd name="connsiteX41" fmla="*/ 1563422 w 3438375"/>
              <a:gd name="connsiteY41" fmla="*/ 813441 h 928823"/>
              <a:gd name="connsiteX42" fmla="*/ 1707649 w 3438375"/>
              <a:gd name="connsiteY42" fmla="*/ 836517 h 928823"/>
              <a:gd name="connsiteX43" fmla="*/ 1837453 w 3438375"/>
              <a:gd name="connsiteY43" fmla="*/ 853824 h 928823"/>
              <a:gd name="connsiteX44" fmla="*/ 1964373 w 3438375"/>
              <a:gd name="connsiteY44" fmla="*/ 871132 h 928823"/>
              <a:gd name="connsiteX45" fmla="*/ 2137446 w 3438375"/>
              <a:gd name="connsiteY45" fmla="*/ 882670 h 928823"/>
              <a:gd name="connsiteX46" fmla="*/ 2316287 w 3438375"/>
              <a:gd name="connsiteY46" fmla="*/ 888439 h 928823"/>
              <a:gd name="connsiteX47" fmla="*/ 2483591 w 3438375"/>
              <a:gd name="connsiteY47" fmla="*/ 894208 h 928823"/>
              <a:gd name="connsiteX48" fmla="*/ 2694163 w 3438375"/>
              <a:gd name="connsiteY48" fmla="*/ 899977 h 928823"/>
              <a:gd name="connsiteX49" fmla="*/ 2875889 w 3438375"/>
              <a:gd name="connsiteY49" fmla="*/ 905746 h 928823"/>
              <a:gd name="connsiteX50" fmla="*/ 3011462 w 3438375"/>
              <a:gd name="connsiteY50" fmla="*/ 908631 h 928823"/>
              <a:gd name="connsiteX51" fmla="*/ 3121075 w 3438375"/>
              <a:gd name="connsiteY51" fmla="*/ 905746 h 928823"/>
              <a:gd name="connsiteX52" fmla="*/ 3276840 w 3438375"/>
              <a:gd name="connsiteY52" fmla="*/ 928823 h 928823"/>
              <a:gd name="connsiteX53" fmla="*/ 3297032 w 3438375"/>
              <a:gd name="connsiteY53" fmla="*/ 888439 h 928823"/>
              <a:gd name="connsiteX54" fmla="*/ 3331646 w 3438375"/>
              <a:gd name="connsiteY54" fmla="*/ 813441 h 928823"/>
              <a:gd name="connsiteX55" fmla="*/ 3369145 w 3438375"/>
              <a:gd name="connsiteY55" fmla="*/ 726905 h 928823"/>
              <a:gd name="connsiteX56" fmla="*/ 3395106 w 3438375"/>
              <a:gd name="connsiteY56" fmla="*/ 654791 h 928823"/>
              <a:gd name="connsiteX57" fmla="*/ 3418183 w 3438375"/>
              <a:gd name="connsiteY57" fmla="*/ 576908 h 928823"/>
              <a:gd name="connsiteX58" fmla="*/ 3432605 w 3438375"/>
              <a:gd name="connsiteY58" fmla="*/ 522102 h 928823"/>
              <a:gd name="connsiteX59" fmla="*/ 3438375 w 3438375"/>
              <a:gd name="connsiteY59" fmla="*/ 493257 h 928823"/>
              <a:gd name="connsiteX60" fmla="*/ 3435490 w 3438375"/>
              <a:gd name="connsiteY60" fmla="*/ 481718 h 928823"/>
              <a:gd name="connsiteX61" fmla="*/ 3426836 w 3438375"/>
              <a:gd name="connsiteY61" fmla="*/ 473065 h 928823"/>
              <a:gd name="connsiteX62" fmla="*/ 3412414 w 3438375"/>
              <a:gd name="connsiteY62" fmla="*/ 470180 h 928823"/>
              <a:gd name="connsiteX63" fmla="*/ 3380684 w 3438375"/>
              <a:gd name="connsiteY63" fmla="*/ 475949 h 928823"/>
              <a:gd name="connsiteX64" fmla="*/ 3369145 w 3438375"/>
              <a:gd name="connsiteY64" fmla="*/ 481718 h 928823"/>
              <a:gd name="connsiteX65" fmla="*/ 3337416 w 3438375"/>
              <a:gd name="connsiteY65" fmla="*/ 524987 h 928823"/>
              <a:gd name="connsiteX66" fmla="*/ 3314339 w 3438375"/>
              <a:gd name="connsiteY66" fmla="*/ 550947 h 928823"/>
              <a:gd name="connsiteX67" fmla="*/ 3285494 w 3438375"/>
              <a:gd name="connsiteY67" fmla="*/ 576908 h 928823"/>
              <a:gd name="connsiteX68" fmla="*/ 3242226 w 3438375"/>
              <a:gd name="connsiteY68" fmla="*/ 605754 h 928823"/>
              <a:gd name="connsiteX69" fmla="*/ 3210496 w 3438375"/>
              <a:gd name="connsiteY69" fmla="*/ 623061 h 928823"/>
              <a:gd name="connsiteX70" fmla="*/ 3161458 w 3438375"/>
              <a:gd name="connsiteY70" fmla="*/ 643253 h 928823"/>
              <a:gd name="connsiteX71" fmla="*/ 3103768 w 3438375"/>
              <a:gd name="connsiteY71" fmla="*/ 651906 h 928823"/>
              <a:gd name="connsiteX72" fmla="*/ 3017231 w 3438375"/>
              <a:gd name="connsiteY72" fmla="*/ 660560 h 928823"/>
              <a:gd name="connsiteX73" fmla="*/ 2933580 w 3438375"/>
              <a:gd name="connsiteY73" fmla="*/ 663445 h 928823"/>
              <a:gd name="connsiteX74" fmla="*/ 2803775 w 3438375"/>
              <a:gd name="connsiteY74" fmla="*/ 660560 h 928823"/>
              <a:gd name="connsiteX75" fmla="*/ 2662433 w 3438375"/>
              <a:gd name="connsiteY75" fmla="*/ 660560 h 928823"/>
              <a:gd name="connsiteX76" fmla="*/ 2523975 w 3438375"/>
              <a:gd name="connsiteY76" fmla="*/ 657676 h 928823"/>
              <a:gd name="connsiteX77" fmla="*/ 2264366 w 3438375"/>
              <a:gd name="connsiteY77" fmla="*/ 649022 h 928823"/>
              <a:gd name="connsiteX78" fmla="*/ 2206675 w 3438375"/>
              <a:gd name="connsiteY78" fmla="*/ 646137 h 928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38375" h="928823">
                <a:moveTo>
                  <a:pt x="2206675" y="646137"/>
                </a:moveTo>
                <a:lnTo>
                  <a:pt x="2097062" y="640368"/>
                </a:lnTo>
                <a:lnTo>
                  <a:pt x="1967258" y="631715"/>
                </a:lnTo>
                <a:lnTo>
                  <a:pt x="1883606" y="623061"/>
                </a:lnTo>
                <a:lnTo>
                  <a:pt x="1771109" y="611523"/>
                </a:lnTo>
                <a:lnTo>
                  <a:pt x="1649958" y="597100"/>
                </a:lnTo>
                <a:lnTo>
                  <a:pt x="1548999" y="582677"/>
                </a:lnTo>
                <a:lnTo>
                  <a:pt x="1476886" y="571139"/>
                </a:lnTo>
                <a:lnTo>
                  <a:pt x="1387465" y="556717"/>
                </a:lnTo>
                <a:lnTo>
                  <a:pt x="1298044" y="539409"/>
                </a:lnTo>
                <a:lnTo>
                  <a:pt x="1220161" y="522102"/>
                </a:lnTo>
                <a:lnTo>
                  <a:pt x="1107664" y="490372"/>
                </a:lnTo>
                <a:lnTo>
                  <a:pt x="1000936" y="452873"/>
                </a:lnTo>
                <a:lnTo>
                  <a:pt x="879785" y="409605"/>
                </a:lnTo>
                <a:lnTo>
                  <a:pt x="752865" y="360568"/>
                </a:lnTo>
                <a:lnTo>
                  <a:pt x="614407" y="302877"/>
                </a:lnTo>
                <a:lnTo>
                  <a:pt x="507679" y="253840"/>
                </a:lnTo>
                <a:lnTo>
                  <a:pt x="400951" y="201918"/>
                </a:lnTo>
                <a:lnTo>
                  <a:pt x="279800" y="138458"/>
                </a:lnTo>
                <a:lnTo>
                  <a:pt x="167303" y="77882"/>
                </a:lnTo>
                <a:lnTo>
                  <a:pt x="109612" y="43268"/>
                </a:lnTo>
                <a:lnTo>
                  <a:pt x="83651" y="25961"/>
                </a:lnTo>
                <a:lnTo>
                  <a:pt x="40383" y="5769"/>
                </a:lnTo>
                <a:lnTo>
                  <a:pt x="17307" y="0"/>
                </a:lnTo>
                <a:lnTo>
                  <a:pt x="0" y="2884"/>
                </a:lnTo>
                <a:lnTo>
                  <a:pt x="2884" y="20192"/>
                </a:lnTo>
                <a:lnTo>
                  <a:pt x="8653" y="37499"/>
                </a:lnTo>
                <a:lnTo>
                  <a:pt x="25961" y="66344"/>
                </a:lnTo>
                <a:lnTo>
                  <a:pt x="51922" y="92305"/>
                </a:lnTo>
                <a:lnTo>
                  <a:pt x="161534" y="184611"/>
                </a:lnTo>
                <a:lnTo>
                  <a:pt x="256724" y="259609"/>
                </a:lnTo>
                <a:lnTo>
                  <a:pt x="351914" y="325953"/>
                </a:lnTo>
                <a:lnTo>
                  <a:pt x="455757" y="395182"/>
                </a:lnTo>
                <a:lnTo>
                  <a:pt x="559601" y="455758"/>
                </a:lnTo>
                <a:lnTo>
                  <a:pt x="674983" y="516333"/>
                </a:lnTo>
                <a:lnTo>
                  <a:pt x="761519" y="559601"/>
                </a:lnTo>
                <a:lnTo>
                  <a:pt x="914400" y="623061"/>
                </a:lnTo>
                <a:lnTo>
                  <a:pt x="1032666" y="669214"/>
                </a:lnTo>
                <a:lnTo>
                  <a:pt x="1148048" y="706713"/>
                </a:lnTo>
                <a:lnTo>
                  <a:pt x="1274968" y="744212"/>
                </a:lnTo>
                <a:lnTo>
                  <a:pt x="1416310" y="781711"/>
                </a:lnTo>
                <a:lnTo>
                  <a:pt x="1563422" y="813441"/>
                </a:lnTo>
                <a:lnTo>
                  <a:pt x="1707649" y="836517"/>
                </a:lnTo>
                <a:lnTo>
                  <a:pt x="1837453" y="853824"/>
                </a:lnTo>
                <a:lnTo>
                  <a:pt x="1964373" y="871132"/>
                </a:lnTo>
                <a:lnTo>
                  <a:pt x="2137446" y="882670"/>
                </a:lnTo>
                <a:lnTo>
                  <a:pt x="2316287" y="888439"/>
                </a:lnTo>
                <a:lnTo>
                  <a:pt x="2483591" y="894208"/>
                </a:lnTo>
                <a:lnTo>
                  <a:pt x="2694163" y="899977"/>
                </a:lnTo>
                <a:lnTo>
                  <a:pt x="2875889" y="905746"/>
                </a:lnTo>
                <a:lnTo>
                  <a:pt x="3011462" y="908631"/>
                </a:lnTo>
                <a:lnTo>
                  <a:pt x="3121075" y="905746"/>
                </a:lnTo>
                <a:lnTo>
                  <a:pt x="3276840" y="928823"/>
                </a:lnTo>
                <a:lnTo>
                  <a:pt x="3297032" y="888439"/>
                </a:lnTo>
                <a:lnTo>
                  <a:pt x="3331646" y="813441"/>
                </a:lnTo>
                <a:lnTo>
                  <a:pt x="3369145" y="726905"/>
                </a:lnTo>
                <a:lnTo>
                  <a:pt x="3395106" y="654791"/>
                </a:lnTo>
                <a:lnTo>
                  <a:pt x="3418183" y="576908"/>
                </a:lnTo>
                <a:lnTo>
                  <a:pt x="3432605" y="522102"/>
                </a:lnTo>
                <a:lnTo>
                  <a:pt x="3438375" y="493257"/>
                </a:lnTo>
                <a:lnTo>
                  <a:pt x="3435490" y="481718"/>
                </a:lnTo>
                <a:lnTo>
                  <a:pt x="3426836" y="473065"/>
                </a:lnTo>
                <a:lnTo>
                  <a:pt x="3412414" y="470180"/>
                </a:lnTo>
                <a:lnTo>
                  <a:pt x="3380684" y="475949"/>
                </a:lnTo>
                <a:lnTo>
                  <a:pt x="3369145" y="481718"/>
                </a:lnTo>
                <a:lnTo>
                  <a:pt x="3337416" y="524987"/>
                </a:lnTo>
                <a:lnTo>
                  <a:pt x="3314339" y="550947"/>
                </a:lnTo>
                <a:lnTo>
                  <a:pt x="3285494" y="576908"/>
                </a:lnTo>
                <a:lnTo>
                  <a:pt x="3242226" y="605754"/>
                </a:lnTo>
                <a:lnTo>
                  <a:pt x="3210496" y="623061"/>
                </a:lnTo>
                <a:lnTo>
                  <a:pt x="3161458" y="643253"/>
                </a:lnTo>
                <a:lnTo>
                  <a:pt x="3103768" y="651906"/>
                </a:lnTo>
                <a:lnTo>
                  <a:pt x="3017231" y="660560"/>
                </a:lnTo>
                <a:lnTo>
                  <a:pt x="2933580" y="663445"/>
                </a:lnTo>
                <a:lnTo>
                  <a:pt x="2803775" y="660560"/>
                </a:lnTo>
                <a:lnTo>
                  <a:pt x="2662433" y="660560"/>
                </a:lnTo>
                <a:lnTo>
                  <a:pt x="2523975" y="657676"/>
                </a:lnTo>
                <a:lnTo>
                  <a:pt x="2264366" y="649022"/>
                </a:lnTo>
                <a:lnTo>
                  <a:pt x="2206675" y="64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6A0F40C-990E-4B5A-B099-050AAA88FF83}"/>
              </a:ext>
            </a:extLst>
          </p:cNvPr>
          <p:cNvSpPr/>
          <p:nvPr/>
        </p:nvSpPr>
        <p:spPr>
          <a:xfrm>
            <a:off x="6245226" y="2909889"/>
            <a:ext cx="1654175" cy="504825"/>
          </a:xfrm>
          <a:custGeom>
            <a:avLst/>
            <a:gdLst>
              <a:gd name="connsiteX0" fmla="*/ 847429 w 1653647"/>
              <a:gd name="connsiteY0" fmla="*/ 136516 h 504852"/>
              <a:gd name="connsiteX1" fmla="*/ 728944 w 1653647"/>
              <a:gd name="connsiteY1" fmla="*/ 164850 h 504852"/>
              <a:gd name="connsiteX2" fmla="*/ 618185 w 1653647"/>
              <a:gd name="connsiteY2" fmla="*/ 195759 h 504852"/>
              <a:gd name="connsiteX3" fmla="*/ 525458 w 1653647"/>
              <a:gd name="connsiteY3" fmla="*/ 221517 h 504852"/>
              <a:gd name="connsiteX4" fmla="*/ 450760 w 1653647"/>
              <a:gd name="connsiteY4" fmla="*/ 244699 h 504852"/>
              <a:gd name="connsiteX5" fmla="*/ 409548 w 1653647"/>
              <a:gd name="connsiteY5" fmla="*/ 255002 h 504852"/>
              <a:gd name="connsiteX6" fmla="*/ 352881 w 1653647"/>
              <a:gd name="connsiteY6" fmla="*/ 270457 h 504852"/>
              <a:gd name="connsiteX7" fmla="*/ 293638 w 1653647"/>
              <a:gd name="connsiteY7" fmla="*/ 280760 h 504852"/>
              <a:gd name="connsiteX8" fmla="*/ 226668 w 1653647"/>
              <a:gd name="connsiteY8" fmla="*/ 288487 h 504852"/>
              <a:gd name="connsiteX9" fmla="*/ 182880 w 1653647"/>
              <a:gd name="connsiteY9" fmla="*/ 291063 h 504852"/>
              <a:gd name="connsiteX10" fmla="*/ 128788 w 1653647"/>
              <a:gd name="connsiteY10" fmla="*/ 288487 h 504852"/>
              <a:gd name="connsiteX11" fmla="*/ 66970 w 1653647"/>
              <a:gd name="connsiteY11" fmla="*/ 280760 h 504852"/>
              <a:gd name="connsiteX12" fmla="*/ 0 w 1653647"/>
              <a:gd name="connsiteY12" fmla="*/ 262729 h 504852"/>
              <a:gd name="connsiteX13" fmla="*/ 23182 w 1653647"/>
              <a:gd name="connsiteY13" fmla="*/ 337427 h 504852"/>
              <a:gd name="connsiteX14" fmla="*/ 66970 w 1653647"/>
              <a:gd name="connsiteY14" fmla="*/ 388942 h 504852"/>
              <a:gd name="connsiteX15" fmla="*/ 95303 w 1653647"/>
              <a:gd name="connsiteY15" fmla="*/ 419852 h 504852"/>
              <a:gd name="connsiteX16" fmla="*/ 118485 w 1653647"/>
              <a:gd name="connsiteY16" fmla="*/ 445609 h 504852"/>
              <a:gd name="connsiteX17" fmla="*/ 151970 w 1653647"/>
              <a:gd name="connsiteY17" fmla="*/ 471367 h 504852"/>
              <a:gd name="connsiteX18" fmla="*/ 185455 w 1653647"/>
              <a:gd name="connsiteY18" fmla="*/ 489398 h 504852"/>
              <a:gd name="connsiteX19" fmla="*/ 216365 w 1653647"/>
              <a:gd name="connsiteY19" fmla="*/ 499701 h 504852"/>
              <a:gd name="connsiteX20" fmla="*/ 252425 w 1653647"/>
              <a:gd name="connsiteY20" fmla="*/ 504852 h 504852"/>
              <a:gd name="connsiteX21" fmla="*/ 283335 w 1653647"/>
              <a:gd name="connsiteY21" fmla="*/ 504852 h 504852"/>
              <a:gd name="connsiteX22" fmla="*/ 309093 w 1653647"/>
              <a:gd name="connsiteY22" fmla="*/ 497125 h 504852"/>
              <a:gd name="connsiteX23" fmla="*/ 337426 w 1653647"/>
              <a:gd name="connsiteY23" fmla="*/ 481670 h 504852"/>
              <a:gd name="connsiteX24" fmla="*/ 358032 w 1653647"/>
              <a:gd name="connsiteY24" fmla="*/ 463640 h 504852"/>
              <a:gd name="connsiteX25" fmla="*/ 399245 w 1653647"/>
              <a:gd name="connsiteY25" fmla="*/ 440458 h 504852"/>
              <a:gd name="connsiteX26" fmla="*/ 443033 w 1653647"/>
              <a:gd name="connsiteY26" fmla="*/ 417276 h 504852"/>
              <a:gd name="connsiteX27" fmla="*/ 497124 w 1653647"/>
              <a:gd name="connsiteY27" fmla="*/ 394094 h 504852"/>
              <a:gd name="connsiteX28" fmla="*/ 564094 w 1653647"/>
              <a:gd name="connsiteY28" fmla="*/ 368336 h 504852"/>
              <a:gd name="connsiteX29" fmla="*/ 628489 w 1653647"/>
              <a:gd name="connsiteY29" fmla="*/ 347730 h 504852"/>
              <a:gd name="connsiteX30" fmla="*/ 690307 w 1653647"/>
              <a:gd name="connsiteY30" fmla="*/ 329700 h 504852"/>
              <a:gd name="connsiteX31" fmla="*/ 780459 w 1653647"/>
              <a:gd name="connsiteY31" fmla="*/ 309093 h 504852"/>
              <a:gd name="connsiteX32" fmla="*/ 893793 w 1653647"/>
              <a:gd name="connsiteY32" fmla="*/ 288487 h 504852"/>
              <a:gd name="connsiteX33" fmla="*/ 976218 w 1653647"/>
              <a:gd name="connsiteY33" fmla="*/ 275608 h 504852"/>
              <a:gd name="connsiteX34" fmla="*/ 1074098 w 1653647"/>
              <a:gd name="connsiteY34" fmla="*/ 262729 h 504852"/>
              <a:gd name="connsiteX35" fmla="*/ 1187432 w 1653647"/>
              <a:gd name="connsiteY35" fmla="*/ 255002 h 504852"/>
              <a:gd name="connsiteX36" fmla="*/ 1254402 w 1653647"/>
              <a:gd name="connsiteY36" fmla="*/ 255002 h 504852"/>
              <a:gd name="connsiteX37" fmla="*/ 1581525 w 1653647"/>
              <a:gd name="connsiteY37" fmla="*/ 316821 h 504852"/>
              <a:gd name="connsiteX38" fmla="*/ 1604707 w 1653647"/>
              <a:gd name="connsiteY38" fmla="*/ 291063 h 504852"/>
              <a:gd name="connsiteX39" fmla="*/ 1635616 w 1653647"/>
              <a:gd name="connsiteY39" fmla="*/ 239547 h 504852"/>
              <a:gd name="connsiteX40" fmla="*/ 1651071 w 1653647"/>
              <a:gd name="connsiteY40" fmla="*/ 206062 h 504852"/>
              <a:gd name="connsiteX41" fmla="*/ 1653647 w 1653647"/>
              <a:gd name="connsiteY41" fmla="*/ 185456 h 504852"/>
              <a:gd name="connsiteX42" fmla="*/ 1640768 w 1653647"/>
              <a:gd name="connsiteY42" fmla="*/ 167426 h 504852"/>
              <a:gd name="connsiteX43" fmla="*/ 1604707 w 1653647"/>
              <a:gd name="connsiteY43" fmla="*/ 141668 h 504852"/>
              <a:gd name="connsiteX44" fmla="*/ 1563495 w 1653647"/>
              <a:gd name="connsiteY44" fmla="*/ 110759 h 504852"/>
              <a:gd name="connsiteX45" fmla="*/ 1522282 w 1653647"/>
              <a:gd name="connsiteY45" fmla="*/ 82425 h 504852"/>
              <a:gd name="connsiteX46" fmla="*/ 1468191 w 1653647"/>
              <a:gd name="connsiteY46" fmla="*/ 51516 h 504852"/>
              <a:gd name="connsiteX47" fmla="*/ 1414100 w 1653647"/>
              <a:gd name="connsiteY47" fmla="*/ 23182 h 504852"/>
              <a:gd name="connsiteX48" fmla="*/ 1372887 w 1653647"/>
              <a:gd name="connsiteY48" fmla="*/ 7728 h 504852"/>
              <a:gd name="connsiteX49" fmla="*/ 1334251 w 1653647"/>
              <a:gd name="connsiteY49" fmla="*/ 0 h 504852"/>
              <a:gd name="connsiteX50" fmla="*/ 1316220 w 1653647"/>
              <a:gd name="connsiteY50" fmla="*/ 5152 h 504852"/>
              <a:gd name="connsiteX51" fmla="*/ 1300766 w 1653647"/>
              <a:gd name="connsiteY51" fmla="*/ 18031 h 504852"/>
              <a:gd name="connsiteX52" fmla="*/ 1267281 w 1653647"/>
              <a:gd name="connsiteY52" fmla="*/ 36061 h 504852"/>
              <a:gd name="connsiteX53" fmla="*/ 1218341 w 1653647"/>
              <a:gd name="connsiteY53" fmla="*/ 54092 h 504852"/>
              <a:gd name="connsiteX54" fmla="*/ 1125613 w 1653647"/>
              <a:gd name="connsiteY54" fmla="*/ 72122 h 504852"/>
              <a:gd name="connsiteX55" fmla="*/ 999400 w 1653647"/>
              <a:gd name="connsiteY55" fmla="*/ 100456 h 504852"/>
              <a:gd name="connsiteX56" fmla="*/ 896369 w 1653647"/>
              <a:gd name="connsiteY56" fmla="*/ 123638 h 504852"/>
              <a:gd name="connsiteX57" fmla="*/ 847429 w 1653647"/>
              <a:gd name="connsiteY57" fmla="*/ 136516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3647" h="504852">
                <a:moveTo>
                  <a:pt x="847429" y="136516"/>
                </a:moveTo>
                <a:lnTo>
                  <a:pt x="728944" y="164850"/>
                </a:lnTo>
                <a:lnTo>
                  <a:pt x="618185" y="195759"/>
                </a:lnTo>
                <a:lnTo>
                  <a:pt x="525458" y="221517"/>
                </a:lnTo>
                <a:lnTo>
                  <a:pt x="450760" y="244699"/>
                </a:lnTo>
                <a:lnTo>
                  <a:pt x="409548" y="255002"/>
                </a:lnTo>
                <a:lnTo>
                  <a:pt x="352881" y="270457"/>
                </a:lnTo>
                <a:lnTo>
                  <a:pt x="293638" y="280760"/>
                </a:lnTo>
                <a:lnTo>
                  <a:pt x="226668" y="288487"/>
                </a:lnTo>
                <a:lnTo>
                  <a:pt x="182880" y="291063"/>
                </a:lnTo>
                <a:lnTo>
                  <a:pt x="128788" y="288487"/>
                </a:lnTo>
                <a:lnTo>
                  <a:pt x="66970" y="280760"/>
                </a:lnTo>
                <a:lnTo>
                  <a:pt x="0" y="262729"/>
                </a:lnTo>
                <a:lnTo>
                  <a:pt x="23182" y="337427"/>
                </a:lnTo>
                <a:lnTo>
                  <a:pt x="66970" y="388942"/>
                </a:lnTo>
                <a:lnTo>
                  <a:pt x="95303" y="419852"/>
                </a:lnTo>
                <a:lnTo>
                  <a:pt x="118485" y="445609"/>
                </a:lnTo>
                <a:lnTo>
                  <a:pt x="151970" y="471367"/>
                </a:lnTo>
                <a:lnTo>
                  <a:pt x="185455" y="489398"/>
                </a:lnTo>
                <a:lnTo>
                  <a:pt x="216365" y="499701"/>
                </a:lnTo>
                <a:lnTo>
                  <a:pt x="252425" y="504852"/>
                </a:lnTo>
                <a:lnTo>
                  <a:pt x="283335" y="504852"/>
                </a:lnTo>
                <a:lnTo>
                  <a:pt x="309093" y="497125"/>
                </a:lnTo>
                <a:lnTo>
                  <a:pt x="337426" y="481670"/>
                </a:lnTo>
                <a:lnTo>
                  <a:pt x="358032" y="463640"/>
                </a:lnTo>
                <a:lnTo>
                  <a:pt x="399245" y="440458"/>
                </a:lnTo>
                <a:lnTo>
                  <a:pt x="443033" y="417276"/>
                </a:lnTo>
                <a:lnTo>
                  <a:pt x="497124" y="394094"/>
                </a:lnTo>
                <a:lnTo>
                  <a:pt x="564094" y="368336"/>
                </a:lnTo>
                <a:lnTo>
                  <a:pt x="628489" y="347730"/>
                </a:lnTo>
                <a:lnTo>
                  <a:pt x="690307" y="329700"/>
                </a:lnTo>
                <a:lnTo>
                  <a:pt x="780459" y="309093"/>
                </a:lnTo>
                <a:lnTo>
                  <a:pt x="893793" y="288487"/>
                </a:lnTo>
                <a:lnTo>
                  <a:pt x="976218" y="275608"/>
                </a:lnTo>
                <a:lnTo>
                  <a:pt x="1074098" y="262729"/>
                </a:lnTo>
                <a:lnTo>
                  <a:pt x="1187432" y="255002"/>
                </a:lnTo>
                <a:lnTo>
                  <a:pt x="1254402" y="255002"/>
                </a:lnTo>
                <a:lnTo>
                  <a:pt x="1581525" y="316821"/>
                </a:lnTo>
                <a:lnTo>
                  <a:pt x="1604707" y="291063"/>
                </a:lnTo>
                <a:lnTo>
                  <a:pt x="1635616" y="239547"/>
                </a:lnTo>
                <a:lnTo>
                  <a:pt x="1651071" y="206062"/>
                </a:lnTo>
                <a:lnTo>
                  <a:pt x="1653647" y="185456"/>
                </a:lnTo>
                <a:lnTo>
                  <a:pt x="1640768" y="167426"/>
                </a:lnTo>
                <a:lnTo>
                  <a:pt x="1604707" y="141668"/>
                </a:lnTo>
                <a:lnTo>
                  <a:pt x="1563495" y="110759"/>
                </a:lnTo>
                <a:lnTo>
                  <a:pt x="1522282" y="82425"/>
                </a:lnTo>
                <a:lnTo>
                  <a:pt x="1468191" y="51516"/>
                </a:lnTo>
                <a:lnTo>
                  <a:pt x="1414100" y="23182"/>
                </a:lnTo>
                <a:lnTo>
                  <a:pt x="1372887" y="7728"/>
                </a:lnTo>
                <a:lnTo>
                  <a:pt x="1334251" y="0"/>
                </a:lnTo>
                <a:lnTo>
                  <a:pt x="1316220" y="5152"/>
                </a:lnTo>
                <a:lnTo>
                  <a:pt x="1300766" y="18031"/>
                </a:lnTo>
                <a:lnTo>
                  <a:pt x="1267281" y="36061"/>
                </a:lnTo>
                <a:lnTo>
                  <a:pt x="1218341" y="54092"/>
                </a:lnTo>
                <a:lnTo>
                  <a:pt x="1125613" y="72122"/>
                </a:lnTo>
                <a:lnTo>
                  <a:pt x="999400" y="100456"/>
                </a:lnTo>
                <a:lnTo>
                  <a:pt x="896369" y="123638"/>
                </a:lnTo>
                <a:lnTo>
                  <a:pt x="847429" y="1365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97C8050F-8AC2-41F6-ABF0-4794508477F1}"/>
              </a:ext>
            </a:extLst>
          </p:cNvPr>
          <p:cNvSpPr/>
          <p:nvPr/>
        </p:nvSpPr>
        <p:spPr>
          <a:xfrm>
            <a:off x="5956300" y="3140075"/>
            <a:ext cx="1924050" cy="2495550"/>
          </a:xfrm>
          <a:custGeom>
            <a:avLst/>
            <a:gdLst>
              <a:gd name="connsiteX0" fmla="*/ 1489075 w 1924050"/>
              <a:gd name="connsiteY0" fmla="*/ 412750 h 2495550"/>
              <a:gd name="connsiteX1" fmla="*/ 1460500 w 1924050"/>
              <a:gd name="connsiteY1" fmla="*/ 511175 h 2495550"/>
              <a:gd name="connsiteX2" fmla="*/ 1419225 w 1924050"/>
              <a:gd name="connsiteY2" fmla="*/ 625475 h 2495550"/>
              <a:gd name="connsiteX3" fmla="*/ 1384300 w 1924050"/>
              <a:gd name="connsiteY3" fmla="*/ 720725 h 2495550"/>
              <a:gd name="connsiteX4" fmla="*/ 1339850 w 1924050"/>
              <a:gd name="connsiteY4" fmla="*/ 828675 h 2495550"/>
              <a:gd name="connsiteX5" fmla="*/ 1292225 w 1924050"/>
              <a:gd name="connsiteY5" fmla="*/ 936625 h 2495550"/>
              <a:gd name="connsiteX6" fmla="*/ 1228725 w 1924050"/>
              <a:gd name="connsiteY6" fmla="*/ 1066800 h 2495550"/>
              <a:gd name="connsiteX7" fmla="*/ 1200150 w 1924050"/>
              <a:gd name="connsiteY7" fmla="*/ 1120775 h 2495550"/>
              <a:gd name="connsiteX8" fmla="*/ 1168400 w 1924050"/>
              <a:gd name="connsiteY8" fmla="*/ 1177925 h 2495550"/>
              <a:gd name="connsiteX9" fmla="*/ 1069975 w 1924050"/>
              <a:gd name="connsiteY9" fmla="*/ 1362075 h 2495550"/>
              <a:gd name="connsiteX10" fmla="*/ 1003300 w 1924050"/>
              <a:gd name="connsiteY10" fmla="*/ 1447800 h 2495550"/>
              <a:gd name="connsiteX11" fmla="*/ 920750 w 1924050"/>
              <a:gd name="connsiteY11" fmla="*/ 1555750 h 2495550"/>
              <a:gd name="connsiteX12" fmla="*/ 835025 w 1924050"/>
              <a:gd name="connsiteY12" fmla="*/ 1654175 h 2495550"/>
              <a:gd name="connsiteX13" fmla="*/ 752475 w 1924050"/>
              <a:gd name="connsiteY13" fmla="*/ 1749425 h 2495550"/>
              <a:gd name="connsiteX14" fmla="*/ 679450 w 1924050"/>
              <a:gd name="connsiteY14" fmla="*/ 1828800 h 2495550"/>
              <a:gd name="connsiteX15" fmla="*/ 587375 w 1924050"/>
              <a:gd name="connsiteY15" fmla="*/ 1924050 h 2495550"/>
              <a:gd name="connsiteX16" fmla="*/ 495300 w 1924050"/>
              <a:gd name="connsiteY16" fmla="*/ 2012950 h 2495550"/>
              <a:gd name="connsiteX17" fmla="*/ 396875 w 1924050"/>
              <a:gd name="connsiteY17" fmla="*/ 2105025 h 2495550"/>
              <a:gd name="connsiteX18" fmla="*/ 273050 w 1924050"/>
              <a:gd name="connsiteY18" fmla="*/ 2212975 h 2495550"/>
              <a:gd name="connsiteX19" fmla="*/ 123825 w 1924050"/>
              <a:gd name="connsiteY19" fmla="*/ 2333625 h 2495550"/>
              <a:gd name="connsiteX20" fmla="*/ 38100 w 1924050"/>
              <a:gd name="connsiteY20" fmla="*/ 2403475 h 2495550"/>
              <a:gd name="connsiteX21" fmla="*/ 6350 w 1924050"/>
              <a:gd name="connsiteY21" fmla="*/ 2428875 h 2495550"/>
              <a:gd name="connsiteX22" fmla="*/ 0 w 1924050"/>
              <a:gd name="connsiteY22" fmla="*/ 2438400 h 2495550"/>
              <a:gd name="connsiteX23" fmla="*/ 0 w 1924050"/>
              <a:gd name="connsiteY23" fmla="*/ 2457450 h 2495550"/>
              <a:gd name="connsiteX24" fmla="*/ 6350 w 1924050"/>
              <a:gd name="connsiteY24" fmla="*/ 2486025 h 2495550"/>
              <a:gd name="connsiteX25" fmla="*/ 22225 w 1924050"/>
              <a:gd name="connsiteY25" fmla="*/ 2495550 h 2495550"/>
              <a:gd name="connsiteX26" fmla="*/ 63500 w 1924050"/>
              <a:gd name="connsiteY26" fmla="*/ 2482850 h 2495550"/>
              <a:gd name="connsiteX27" fmla="*/ 200025 w 1924050"/>
              <a:gd name="connsiteY27" fmla="*/ 2406650 h 2495550"/>
              <a:gd name="connsiteX28" fmla="*/ 263525 w 1924050"/>
              <a:gd name="connsiteY28" fmla="*/ 2371725 h 2495550"/>
              <a:gd name="connsiteX29" fmla="*/ 355600 w 1924050"/>
              <a:gd name="connsiteY29" fmla="*/ 2314575 h 2495550"/>
              <a:gd name="connsiteX30" fmla="*/ 466725 w 1924050"/>
              <a:gd name="connsiteY30" fmla="*/ 2235200 h 2495550"/>
              <a:gd name="connsiteX31" fmla="*/ 571500 w 1924050"/>
              <a:gd name="connsiteY31" fmla="*/ 2155825 h 2495550"/>
              <a:gd name="connsiteX32" fmla="*/ 704850 w 1924050"/>
              <a:gd name="connsiteY32" fmla="*/ 2047875 h 2495550"/>
              <a:gd name="connsiteX33" fmla="*/ 809625 w 1924050"/>
              <a:gd name="connsiteY33" fmla="*/ 1949450 h 2495550"/>
              <a:gd name="connsiteX34" fmla="*/ 911225 w 1924050"/>
              <a:gd name="connsiteY34" fmla="*/ 1854200 h 2495550"/>
              <a:gd name="connsiteX35" fmla="*/ 1022350 w 1924050"/>
              <a:gd name="connsiteY35" fmla="*/ 1736725 h 2495550"/>
              <a:gd name="connsiteX36" fmla="*/ 1120775 w 1924050"/>
              <a:gd name="connsiteY36" fmla="*/ 1635125 h 2495550"/>
              <a:gd name="connsiteX37" fmla="*/ 1216025 w 1924050"/>
              <a:gd name="connsiteY37" fmla="*/ 1524000 h 2495550"/>
              <a:gd name="connsiteX38" fmla="*/ 1343025 w 1924050"/>
              <a:gd name="connsiteY38" fmla="*/ 1330325 h 2495550"/>
              <a:gd name="connsiteX39" fmla="*/ 1403350 w 1924050"/>
              <a:gd name="connsiteY39" fmla="*/ 1235075 h 2495550"/>
              <a:gd name="connsiteX40" fmla="*/ 1482725 w 1924050"/>
              <a:gd name="connsiteY40" fmla="*/ 1092200 h 2495550"/>
              <a:gd name="connsiteX41" fmla="*/ 1565275 w 1924050"/>
              <a:gd name="connsiteY41" fmla="*/ 936625 h 2495550"/>
              <a:gd name="connsiteX42" fmla="*/ 1609725 w 1924050"/>
              <a:gd name="connsiteY42" fmla="*/ 838200 h 2495550"/>
              <a:gd name="connsiteX43" fmla="*/ 1654175 w 1924050"/>
              <a:gd name="connsiteY43" fmla="*/ 746125 h 2495550"/>
              <a:gd name="connsiteX44" fmla="*/ 1727200 w 1924050"/>
              <a:gd name="connsiteY44" fmla="*/ 571500 h 2495550"/>
              <a:gd name="connsiteX45" fmla="*/ 1771650 w 1924050"/>
              <a:gd name="connsiteY45" fmla="*/ 444500 h 2495550"/>
              <a:gd name="connsiteX46" fmla="*/ 1809750 w 1924050"/>
              <a:gd name="connsiteY46" fmla="*/ 323850 h 2495550"/>
              <a:gd name="connsiteX47" fmla="*/ 1838325 w 1924050"/>
              <a:gd name="connsiteY47" fmla="*/ 228600 h 2495550"/>
              <a:gd name="connsiteX48" fmla="*/ 1857375 w 1924050"/>
              <a:gd name="connsiteY48" fmla="*/ 142875 h 2495550"/>
              <a:gd name="connsiteX49" fmla="*/ 1870075 w 1924050"/>
              <a:gd name="connsiteY49" fmla="*/ 85725 h 2495550"/>
              <a:gd name="connsiteX50" fmla="*/ 1892300 w 1924050"/>
              <a:gd name="connsiteY50" fmla="*/ 47625 h 2495550"/>
              <a:gd name="connsiteX51" fmla="*/ 1924050 w 1924050"/>
              <a:gd name="connsiteY51" fmla="*/ 0 h 2495550"/>
              <a:gd name="connsiteX52" fmla="*/ 1558925 w 1924050"/>
              <a:gd name="connsiteY52" fmla="*/ 22225 h 2495550"/>
              <a:gd name="connsiteX53" fmla="*/ 1574800 w 1924050"/>
              <a:gd name="connsiteY53" fmla="*/ 38100 h 2495550"/>
              <a:gd name="connsiteX54" fmla="*/ 1581150 w 1924050"/>
              <a:gd name="connsiteY54" fmla="*/ 57150 h 2495550"/>
              <a:gd name="connsiteX55" fmla="*/ 1574800 w 1924050"/>
              <a:gd name="connsiteY55" fmla="*/ 98425 h 2495550"/>
              <a:gd name="connsiteX56" fmla="*/ 1562100 w 1924050"/>
              <a:gd name="connsiteY56" fmla="*/ 155575 h 2495550"/>
              <a:gd name="connsiteX57" fmla="*/ 1533525 w 1924050"/>
              <a:gd name="connsiteY57" fmla="*/ 269875 h 2495550"/>
              <a:gd name="connsiteX58" fmla="*/ 1489075 w 1924050"/>
              <a:gd name="connsiteY58" fmla="*/ 412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24050" h="2495550">
                <a:moveTo>
                  <a:pt x="1489075" y="412750"/>
                </a:moveTo>
                <a:lnTo>
                  <a:pt x="1460500" y="511175"/>
                </a:lnTo>
                <a:lnTo>
                  <a:pt x="1419225" y="625475"/>
                </a:lnTo>
                <a:lnTo>
                  <a:pt x="1384300" y="720725"/>
                </a:lnTo>
                <a:lnTo>
                  <a:pt x="1339850" y="828675"/>
                </a:lnTo>
                <a:lnTo>
                  <a:pt x="1292225" y="936625"/>
                </a:lnTo>
                <a:lnTo>
                  <a:pt x="1228725" y="1066800"/>
                </a:lnTo>
                <a:lnTo>
                  <a:pt x="1200150" y="1120775"/>
                </a:lnTo>
                <a:lnTo>
                  <a:pt x="1168400" y="1177925"/>
                </a:lnTo>
                <a:lnTo>
                  <a:pt x="1069975" y="1362075"/>
                </a:lnTo>
                <a:lnTo>
                  <a:pt x="1003300" y="1447800"/>
                </a:lnTo>
                <a:lnTo>
                  <a:pt x="920750" y="1555750"/>
                </a:lnTo>
                <a:lnTo>
                  <a:pt x="835025" y="1654175"/>
                </a:lnTo>
                <a:lnTo>
                  <a:pt x="752475" y="1749425"/>
                </a:lnTo>
                <a:lnTo>
                  <a:pt x="679450" y="1828800"/>
                </a:lnTo>
                <a:lnTo>
                  <a:pt x="587375" y="1924050"/>
                </a:lnTo>
                <a:lnTo>
                  <a:pt x="495300" y="2012950"/>
                </a:lnTo>
                <a:lnTo>
                  <a:pt x="396875" y="2105025"/>
                </a:lnTo>
                <a:lnTo>
                  <a:pt x="273050" y="2212975"/>
                </a:lnTo>
                <a:lnTo>
                  <a:pt x="123825" y="2333625"/>
                </a:lnTo>
                <a:lnTo>
                  <a:pt x="38100" y="2403475"/>
                </a:lnTo>
                <a:lnTo>
                  <a:pt x="6350" y="2428875"/>
                </a:lnTo>
                <a:lnTo>
                  <a:pt x="0" y="2438400"/>
                </a:lnTo>
                <a:lnTo>
                  <a:pt x="0" y="2457450"/>
                </a:lnTo>
                <a:lnTo>
                  <a:pt x="6350" y="2486025"/>
                </a:lnTo>
                <a:lnTo>
                  <a:pt x="22225" y="2495550"/>
                </a:lnTo>
                <a:lnTo>
                  <a:pt x="63500" y="2482850"/>
                </a:lnTo>
                <a:lnTo>
                  <a:pt x="200025" y="2406650"/>
                </a:lnTo>
                <a:lnTo>
                  <a:pt x="263525" y="2371725"/>
                </a:lnTo>
                <a:lnTo>
                  <a:pt x="355600" y="2314575"/>
                </a:lnTo>
                <a:lnTo>
                  <a:pt x="466725" y="2235200"/>
                </a:lnTo>
                <a:lnTo>
                  <a:pt x="571500" y="2155825"/>
                </a:lnTo>
                <a:lnTo>
                  <a:pt x="704850" y="2047875"/>
                </a:lnTo>
                <a:lnTo>
                  <a:pt x="809625" y="1949450"/>
                </a:lnTo>
                <a:lnTo>
                  <a:pt x="911225" y="1854200"/>
                </a:lnTo>
                <a:lnTo>
                  <a:pt x="1022350" y="1736725"/>
                </a:lnTo>
                <a:lnTo>
                  <a:pt x="1120775" y="1635125"/>
                </a:lnTo>
                <a:lnTo>
                  <a:pt x="1216025" y="1524000"/>
                </a:lnTo>
                <a:lnTo>
                  <a:pt x="1343025" y="1330325"/>
                </a:lnTo>
                <a:lnTo>
                  <a:pt x="1403350" y="1235075"/>
                </a:lnTo>
                <a:lnTo>
                  <a:pt x="1482725" y="1092200"/>
                </a:lnTo>
                <a:lnTo>
                  <a:pt x="1565275" y="936625"/>
                </a:lnTo>
                <a:lnTo>
                  <a:pt x="1609725" y="838200"/>
                </a:lnTo>
                <a:lnTo>
                  <a:pt x="1654175" y="746125"/>
                </a:lnTo>
                <a:lnTo>
                  <a:pt x="1727200" y="571500"/>
                </a:lnTo>
                <a:lnTo>
                  <a:pt x="1771650" y="444500"/>
                </a:lnTo>
                <a:lnTo>
                  <a:pt x="1809750" y="323850"/>
                </a:lnTo>
                <a:lnTo>
                  <a:pt x="1838325" y="228600"/>
                </a:lnTo>
                <a:lnTo>
                  <a:pt x="1857375" y="142875"/>
                </a:lnTo>
                <a:lnTo>
                  <a:pt x="1870075" y="85725"/>
                </a:lnTo>
                <a:cubicBezTo>
                  <a:pt x="1893514" y="52241"/>
                  <a:pt x="1892300" y="66894"/>
                  <a:pt x="1892300" y="47625"/>
                </a:cubicBezTo>
                <a:lnTo>
                  <a:pt x="1924050" y="0"/>
                </a:lnTo>
                <a:lnTo>
                  <a:pt x="1558925" y="22225"/>
                </a:lnTo>
                <a:lnTo>
                  <a:pt x="1574800" y="38100"/>
                </a:lnTo>
                <a:lnTo>
                  <a:pt x="1581150" y="57150"/>
                </a:lnTo>
                <a:lnTo>
                  <a:pt x="1574800" y="98425"/>
                </a:lnTo>
                <a:lnTo>
                  <a:pt x="1562100" y="155575"/>
                </a:lnTo>
                <a:lnTo>
                  <a:pt x="1533525" y="269875"/>
                </a:lnTo>
                <a:lnTo>
                  <a:pt x="1489075" y="412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DA2C9473-53E5-40A4-A729-37230135CD38}"/>
              </a:ext>
            </a:extLst>
          </p:cNvPr>
          <p:cNvSpPr/>
          <p:nvPr/>
        </p:nvSpPr>
        <p:spPr>
          <a:xfrm>
            <a:off x="6394451" y="3698876"/>
            <a:ext cx="2208213" cy="2009775"/>
          </a:xfrm>
          <a:custGeom>
            <a:avLst/>
            <a:gdLst>
              <a:gd name="connsiteX0" fmla="*/ 515154 w 2207438"/>
              <a:gd name="connsiteY0" fmla="*/ 620762 h 2009105"/>
              <a:gd name="connsiteX1" fmla="*/ 448184 w 2207438"/>
              <a:gd name="connsiteY1" fmla="*/ 517731 h 2009105"/>
              <a:gd name="connsiteX2" fmla="*/ 381214 w 2207438"/>
              <a:gd name="connsiteY2" fmla="*/ 422427 h 2009105"/>
              <a:gd name="connsiteX3" fmla="*/ 337426 w 2207438"/>
              <a:gd name="connsiteY3" fmla="*/ 358033 h 2009105"/>
              <a:gd name="connsiteX4" fmla="*/ 296214 w 2207438"/>
              <a:gd name="connsiteY4" fmla="*/ 301366 h 2009105"/>
              <a:gd name="connsiteX5" fmla="*/ 265304 w 2207438"/>
              <a:gd name="connsiteY5" fmla="*/ 262729 h 2009105"/>
              <a:gd name="connsiteX6" fmla="*/ 242122 w 2207438"/>
              <a:gd name="connsiteY6" fmla="*/ 234396 h 2009105"/>
              <a:gd name="connsiteX7" fmla="*/ 216365 w 2207438"/>
              <a:gd name="connsiteY7" fmla="*/ 206062 h 2009105"/>
              <a:gd name="connsiteX8" fmla="*/ 190607 w 2207438"/>
              <a:gd name="connsiteY8" fmla="*/ 185456 h 2009105"/>
              <a:gd name="connsiteX9" fmla="*/ 164849 w 2207438"/>
              <a:gd name="connsiteY9" fmla="*/ 164850 h 2009105"/>
              <a:gd name="connsiteX10" fmla="*/ 123637 w 2207438"/>
              <a:gd name="connsiteY10" fmla="*/ 131365 h 2009105"/>
              <a:gd name="connsiteX11" fmla="*/ 74697 w 2207438"/>
              <a:gd name="connsiteY11" fmla="*/ 97880 h 2009105"/>
              <a:gd name="connsiteX12" fmla="*/ 38636 w 2207438"/>
              <a:gd name="connsiteY12" fmla="*/ 72122 h 2009105"/>
              <a:gd name="connsiteX13" fmla="*/ 23181 w 2207438"/>
              <a:gd name="connsiteY13" fmla="*/ 61819 h 2009105"/>
              <a:gd name="connsiteX14" fmla="*/ 10303 w 2207438"/>
              <a:gd name="connsiteY14" fmla="*/ 48940 h 2009105"/>
              <a:gd name="connsiteX15" fmla="*/ 10303 w 2207438"/>
              <a:gd name="connsiteY15" fmla="*/ 48940 h 2009105"/>
              <a:gd name="connsiteX16" fmla="*/ 2575 w 2207438"/>
              <a:gd name="connsiteY16" fmla="*/ 36061 h 2009105"/>
              <a:gd name="connsiteX17" fmla="*/ 0 w 2207438"/>
              <a:gd name="connsiteY17" fmla="*/ 28334 h 2009105"/>
              <a:gd name="connsiteX18" fmla="*/ 5151 w 2207438"/>
              <a:gd name="connsiteY18" fmla="*/ 7728 h 2009105"/>
              <a:gd name="connsiteX19" fmla="*/ 33485 w 2207438"/>
              <a:gd name="connsiteY19" fmla="*/ 0 h 2009105"/>
              <a:gd name="connsiteX20" fmla="*/ 64394 w 2207438"/>
              <a:gd name="connsiteY20" fmla="*/ 0 h 2009105"/>
              <a:gd name="connsiteX21" fmla="*/ 128788 w 2207438"/>
              <a:gd name="connsiteY21" fmla="*/ 18031 h 2009105"/>
              <a:gd name="connsiteX22" fmla="*/ 190607 w 2207438"/>
              <a:gd name="connsiteY22" fmla="*/ 43789 h 2009105"/>
              <a:gd name="connsiteX23" fmla="*/ 244698 w 2207438"/>
              <a:gd name="connsiteY23" fmla="*/ 69546 h 2009105"/>
              <a:gd name="connsiteX24" fmla="*/ 288486 w 2207438"/>
              <a:gd name="connsiteY24" fmla="*/ 100456 h 2009105"/>
              <a:gd name="connsiteX25" fmla="*/ 334850 w 2207438"/>
              <a:gd name="connsiteY25" fmla="*/ 141668 h 2009105"/>
              <a:gd name="connsiteX26" fmla="*/ 412123 w 2207438"/>
              <a:gd name="connsiteY26" fmla="*/ 216365 h 2009105"/>
              <a:gd name="connsiteX27" fmla="*/ 510003 w 2207438"/>
              <a:gd name="connsiteY27" fmla="*/ 327124 h 2009105"/>
              <a:gd name="connsiteX28" fmla="*/ 641367 w 2207438"/>
              <a:gd name="connsiteY28" fmla="*/ 479094 h 2009105"/>
              <a:gd name="connsiteX29" fmla="*/ 762429 w 2207438"/>
              <a:gd name="connsiteY29" fmla="*/ 620762 h 2009105"/>
              <a:gd name="connsiteX30" fmla="*/ 991673 w 2207438"/>
              <a:gd name="connsiteY30" fmla="*/ 880915 h 2009105"/>
              <a:gd name="connsiteX31" fmla="*/ 1146219 w 2207438"/>
              <a:gd name="connsiteY31" fmla="*/ 1045765 h 2009105"/>
              <a:gd name="connsiteX32" fmla="*/ 1223492 w 2207438"/>
              <a:gd name="connsiteY32" fmla="*/ 1120462 h 2009105"/>
              <a:gd name="connsiteX33" fmla="*/ 1352281 w 2207438"/>
              <a:gd name="connsiteY33" fmla="*/ 1244100 h 2009105"/>
              <a:gd name="connsiteX34" fmla="*/ 1455312 w 2207438"/>
              <a:gd name="connsiteY34" fmla="*/ 1341979 h 2009105"/>
              <a:gd name="connsiteX35" fmla="*/ 1573798 w 2207438"/>
              <a:gd name="connsiteY35" fmla="*/ 1447586 h 2009105"/>
              <a:gd name="connsiteX36" fmla="*/ 1718041 w 2207438"/>
              <a:gd name="connsiteY36" fmla="*/ 1576374 h 2009105"/>
              <a:gd name="connsiteX37" fmla="*/ 1854557 w 2207438"/>
              <a:gd name="connsiteY37" fmla="*/ 1689709 h 2009105"/>
              <a:gd name="connsiteX38" fmla="*/ 2027134 w 2207438"/>
              <a:gd name="connsiteY38" fmla="*/ 1828800 h 2009105"/>
              <a:gd name="connsiteX39" fmla="*/ 2137892 w 2207438"/>
              <a:gd name="connsiteY39" fmla="*/ 1918953 h 2009105"/>
              <a:gd name="connsiteX40" fmla="*/ 2202287 w 2207438"/>
              <a:gd name="connsiteY40" fmla="*/ 1965316 h 2009105"/>
              <a:gd name="connsiteX41" fmla="*/ 2207438 w 2207438"/>
              <a:gd name="connsiteY41" fmla="*/ 1980771 h 2009105"/>
              <a:gd name="connsiteX42" fmla="*/ 2207438 w 2207438"/>
              <a:gd name="connsiteY42" fmla="*/ 1991074 h 2009105"/>
              <a:gd name="connsiteX43" fmla="*/ 2199711 w 2207438"/>
              <a:gd name="connsiteY43" fmla="*/ 2003953 h 2009105"/>
              <a:gd name="connsiteX44" fmla="*/ 2173953 w 2207438"/>
              <a:gd name="connsiteY44" fmla="*/ 2009105 h 2009105"/>
              <a:gd name="connsiteX45" fmla="*/ 2112135 w 2207438"/>
              <a:gd name="connsiteY45" fmla="*/ 2003953 h 2009105"/>
              <a:gd name="connsiteX46" fmla="*/ 2019407 w 2207438"/>
              <a:gd name="connsiteY46" fmla="*/ 1991074 h 2009105"/>
              <a:gd name="connsiteX47" fmla="*/ 1911224 w 2207438"/>
              <a:gd name="connsiteY47" fmla="*/ 1975620 h 2009105"/>
              <a:gd name="connsiteX48" fmla="*/ 1831375 w 2207438"/>
              <a:gd name="connsiteY48" fmla="*/ 1965316 h 2009105"/>
              <a:gd name="connsiteX49" fmla="*/ 1694859 w 2207438"/>
              <a:gd name="connsiteY49" fmla="*/ 1944710 h 2009105"/>
              <a:gd name="connsiteX50" fmla="*/ 1617586 w 2207438"/>
              <a:gd name="connsiteY50" fmla="*/ 1934407 h 2009105"/>
              <a:gd name="connsiteX51" fmla="*/ 1550616 w 2207438"/>
              <a:gd name="connsiteY51" fmla="*/ 1918953 h 2009105"/>
              <a:gd name="connsiteX52" fmla="*/ 1496525 w 2207438"/>
              <a:gd name="connsiteY52" fmla="*/ 1900922 h 2009105"/>
              <a:gd name="connsiteX53" fmla="*/ 1452736 w 2207438"/>
              <a:gd name="connsiteY53" fmla="*/ 1880316 h 2009105"/>
              <a:gd name="connsiteX54" fmla="*/ 1419251 w 2207438"/>
              <a:gd name="connsiteY54" fmla="*/ 1862285 h 2009105"/>
              <a:gd name="connsiteX55" fmla="*/ 1385766 w 2207438"/>
              <a:gd name="connsiteY55" fmla="*/ 1836528 h 2009105"/>
              <a:gd name="connsiteX56" fmla="*/ 1349705 w 2207438"/>
              <a:gd name="connsiteY56" fmla="*/ 1800467 h 2009105"/>
              <a:gd name="connsiteX57" fmla="*/ 1305917 w 2207438"/>
              <a:gd name="connsiteY57" fmla="*/ 1738648 h 2009105"/>
              <a:gd name="connsiteX58" fmla="*/ 1226068 w 2207438"/>
              <a:gd name="connsiteY58" fmla="*/ 1625314 h 2009105"/>
              <a:gd name="connsiteX59" fmla="*/ 1117886 w 2207438"/>
              <a:gd name="connsiteY59" fmla="*/ 1475919 h 2009105"/>
              <a:gd name="connsiteX60" fmla="*/ 1014855 w 2207438"/>
              <a:gd name="connsiteY60" fmla="*/ 1331676 h 2009105"/>
              <a:gd name="connsiteX61" fmla="*/ 893793 w 2207438"/>
              <a:gd name="connsiteY61" fmla="*/ 1159099 h 2009105"/>
              <a:gd name="connsiteX62" fmla="*/ 801065 w 2207438"/>
              <a:gd name="connsiteY62" fmla="*/ 1030310 h 2009105"/>
              <a:gd name="connsiteX63" fmla="*/ 741823 w 2207438"/>
              <a:gd name="connsiteY63" fmla="*/ 947885 h 2009105"/>
              <a:gd name="connsiteX64" fmla="*/ 636216 w 2207438"/>
              <a:gd name="connsiteY64" fmla="*/ 806218 h 2009105"/>
              <a:gd name="connsiteX65" fmla="*/ 561518 w 2207438"/>
              <a:gd name="connsiteY65" fmla="*/ 690308 h 2009105"/>
              <a:gd name="connsiteX66" fmla="*/ 515154 w 2207438"/>
              <a:gd name="connsiteY66" fmla="*/ 620762 h 200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07438" h="2009105">
                <a:moveTo>
                  <a:pt x="515154" y="620762"/>
                </a:moveTo>
                <a:lnTo>
                  <a:pt x="448184" y="517731"/>
                </a:lnTo>
                <a:lnTo>
                  <a:pt x="381214" y="422427"/>
                </a:lnTo>
                <a:lnTo>
                  <a:pt x="337426" y="358033"/>
                </a:lnTo>
                <a:lnTo>
                  <a:pt x="296214" y="301366"/>
                </a:lnTo>
                <a:lnTo>
                  <a:pt x="265304" y="262729"/>
                </a:lnTo>
                <a:lnTo>
                  <a:pt x="242122" y="234396"/>
                </a:lnTo>
                <a:lnTo>
                  <a:pt x="216365" y="206062"/>
                </a:lnTo>
                <a:lnTo>
                  <a:pt x="190607" y="185456"/>
                </a:lnTo>
                <a:lnTo>
                  <a:pt x="164849" y="164850"/>
                </a:lnTo>
                <a:lnTo>
                  <a:pt x="123637" y="131365"/>
                </a:lnTo>
                <a:lnTo>
                  <a:pt x="74697" y="97880"/>
                </a:lnTo>
                <a:lnTo>
                  <a:pt x="38636" y="72122"/>
                </a:lnTo>
                <a:lnTo>
                  <a:pt x="23181" y="61819"/>
                </a:lnTo>
                <a:lnTo>
                  <a:pt x="10303" y="48940"/>
                </a:lnTo>
                <a:lnTo>
                  <a:pt x="10303" y="48940"/>
                </a:lnTo>
                <a:lnTo>
                  <a:pt x="2575" y="36061"/>
                </a:lnTo>
                <a:lnTo>
                  <a:pt x="0" y="28334"/>
                </a:lnTo>
                <a:lnTo>
                  <a:pt x="5151" y="7728"/>
                </a:lnTo>
                <a:lnTo>
                  <a:pt x="33485" y="0"/>
                </a:lnTo>
                <a:lnTo>
                  <a:pt x="64394" y="0"/>
                </a:lnTo>
                <a:lnTo>
                  <a:pt x="128788" y="18031"/>
                </a:lnTo>
                <a:lnTo>
                  <a:pt x="190607" y="43789"/>
                </a:lnTo>
                <a:lnTo>
                  <a:pt x="244698" y="69546"/>
                </a:lnTo>
                <a:lnTo>
                  <a:pt x="288486" y="100456"/>
                </a:lnTo>
                <a:lnTo>
                  <a:pt x="334850" y="141668"/>
                </a:lnTo>
                <a:lnTo>
                  <a:pt x="412123" y="216365"/>
                </a:lnTo>
                <a:lnTo>
                  <a:pt x="510003" y="327124"/>
                </a:lnTo>
                <a:lnTo>
                  <a:pt x="641367" y="479094"/>
                </a:lnTo>
                <a:lnTo>
                  <a:pt x="762429" y="620762"/>
                </a:lnTo>
                <a:lnTo>
                  <a:pt x="991673" y="880915"/>
                </a:lnTo>
                <a:lnTo>
                  <a:pt x="1146219" y="1045765"/>
                </a:lnTo>
                <a:lnTo>
                  <a:pt x="1223492" y="1120462"/>
                </a:lnTo>
                <a:lnTo>
                  <a:pt x="1352281" y="1244100"/>
                </a:lnTo>
                <a:lnTo>
                  <a:pt x="1455312" y="1341979"/>
                </a:lnTo>
                <a:lnTo>
                  <a:pt x="1573798" y="1447586"/>
                </a:lnTo>
                <a:lnTo>
                  <a:pt x="1718041" y="1576374"/>
                </a:lnTo>
                <a:lnTo>
                  <a:pt x="1854557" y="1689709"/>
                </a:lnTo>
                <a:lnTo>
                  <a:pt x="2027134" y="1828800"/>
                </a:lnTo>
                <a:lnTo>
                  <a:pt x="2137892" y="1918953"/>
                </a:lnTo>
                <a:lnTo>
                  <a:pt x="2202287" y="1965316"/>
                </a:lnTo>
                <a:lnTo>
                  <a:pt x="2207438" y="1980771"/>
                </a:lnTo>
                <a:lnTo>
                  <a:pt x="2207438" y="1991074"/>
                </a:lnTo>
                <a:lnTo>
                  <a:pt x="2199711" y="2003953"/>
                </a:lnTo>
                <a:lnTo>
                  <a:pt x="2173953" y="2009105"/>
                </a:lnTo>
                <a:lnTo>
                  <a:pt x="2112135" y="2003953"/>
                </a:lnTo>
                <a:lnTo>
                  <a:pt x="2019407" y="1991074"/>
                </a:lnTo>
                <a:lnTo>
                  <a:pt x="1911224" y="1975620"/>
                </a:lnTo>
                <a:lnTo>
                  <a:pt x="1831375" y="1965316"/>
                </a:lnTo>
                <a:lnTo>
                  <a:pt x="1694859" y="1944710"/>
                </a:lnTo>
                <a:lnTo>
                  <a:pt x="1617586" y="1934407"/>
                </a:lnTo>
                <a:lnTo>
                  <a:pt x="1550616" y="1918953"/>
                </a:lnTo>
                <a:lnTo>
                  <a:pt x="1496525" y="1900922"/>
                </a:lnTo>
                <a:lnTo>
                  <a:pt x="1452736" y="1880316"/>
                </a:lnTo>
                <a:lnTo>
                  <a:pt x="1419251" y="1862285"/>
                </a:lnTo>
                <a:lnTo>
                  <a:pt x="1385766" y="1836528"/>
                </a:lnTo>
                <a:lnTo>
                  <a:pt x="1349705" y="1800467"/>
                </a:lnTo>
                <a:lnTo>
                  <a:pt x="1305917" y="1738648"/>
                </a:lnTo>
                <a:lnTo>
                  <a:pt x="1226068" y="1625314"/>
                </a:lnTo>
                <a:lnTo>
                  <a:pt x="1117886" y="1475919"/>
                </a:lnTo>
                <a:lnTo>
                  <a:pt x="1014855" y="1331676"/>
                </a:lnTo>
                <a:lnTo>
                  <a:pt x="893793" y="1159099"/>
                </a:lnTo>
                <a:lnTo>
                  <a:pt x="801065" y="1030310"/>
                </a:lnTo>
                <a:lnTo>
                  <a:pt x="741823" y="947885"/>
                </a:lnTo>
                <a:lnTo>
                  <a:pt x="636216" y="806218"/>
                </a:lnTo>
                <a:lnTo>
                  <a:pt x="561518" y="690308"/>
                </a:lnTo>
                <a:lnTo>
                  <a:pt x="515154" y="620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21A1F3D3-BE44-43F8-9472-4F20AA81FF69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</p:grpSpPr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818693-CD5E-4F48-BF95-66C1A6B56B71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2198F4B1-8CE6-443E-8270-8C05D7188EAB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7">
              <a:extLst>
                <a:ext uri="{FF2B5EF4-FFF2-40B4-BE49-F238E27FC236}">
                  <a16:creationId xmlns:a16="http://schemas.microsoft.com/office/drawing/2014/main" id="{9EB01F17-5F98-45BE-A4F2-996D5F523947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3">
              <a:extLst>
                <a:ext uri="{FF2B5EF4-FFF2-40B4-BE49-F238E27FC236}">
                  <a16:creationId xmlns:a16="http://schemas.microsoft.com/office/drawing/2014/main" id="{0855EEAF-F981-4A45-A445-AAD46B0E12F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7BAC4E1D-2EE8-43EE-8688-B66FC84E9D98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9F307A2-1B27-4DAF-B44D-908B0EC76871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4C7DE513-0030-44B2-B3F0-8C704D52C3FA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E7C9EAF1-EF59-46D9-9CDE-56CA6F01575E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EEF97A6D-F343-4A19-A143-4920507D272C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2C8990E-C95A-41BD-A6E4-8D58A673DE85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D08E9877-B033-4566-85F5-525C134E233E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D5DAC53-093C-4981-993A-A45650619D99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96BCDA19-BA98-4816-9987-6C7F67554890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A9C2D904-2223-47F9-9003-2D22B57DAE4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5A7D12F7-419B-462E-AC7B-7765AAB1C62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0">
              <a:extLst>
                <a:ext uri="{FF2B5EF4-FFF2-40B4-BE49-F238E27FC236}">
                  <a16:creationId xmlns:a16="http://schemas.microsoft.com/office/drawing/2014/main" id="{E2F104D9-5800-44AB-A6A7-34D692F3C9C4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3717A3FC-4BC2-409A-9F2A-351A2C76B692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81D4CBCB-4533-4082-80ED-E0E628BF6A87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728A4E5-7587-49DC-9B5A-A00F998D4C94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9252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2" grpId="0" animBg="1"/>
      <p:bldP spid="68" grpId="0" animBg="1"/>
      <p:bldP spid="64" grpId="0" animBg="1"/>
      <p:bldP spid="67" grpId="0" animBg="1"/>
      <p:bldP spid="61" grpId="0" animBg="1"/>
      <p:bldP spid="69" grpId="0" animBg="1"/>
      <p:bldP spid="70" grpId="0" animBg="1"/>
      <p:bldP spid="7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3FAD97-A112-4257-BD93-796C28610072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3" name="フリーフォーム 59">
              <a:extLst>
                <a:ext uri="{FF2B5EF4-FFF2-40B4-BE49-F238E27FC236}">
                  <a16:creationId xmlns:a16="http://schemas.microsoft.com/office/drawing/2014/main" id="{2B0740A4-445A-4426-B986-75A03E1C0048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B14568FD-BF1D-4F8B-BDBE-BEEAA003EA44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E61E5F95-4036-4235-8E0B-B866FB4266F4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2E6EBC78-2699-4FCD-8FE4-DC958B4A7A8F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6">
              <a:extLst>
                <a:ext uri="{FF2B5EF4-FFF2-40B4-BE49-F238E27FC236}">
                  <a16:creationId xmlns:a16="http://schemas.microsoft.com/office/drawing/2014/main" id="{841EABFB-6326-4144-8165-AD49CD4C885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23E59298-F574-48B5-AD8A-D3C138C2ADD3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8">
              <a:extLst>
                <a:ext uri="{FF2B5EF4-FFF2-40B4-BE49-F238E27FC236}">
                  <a16:creationId xmlns:a16="http://schemas.microsoft.com/office/drawing/2014/main" id="{30BB84D2-A16C-470D-A01A-B758A703E8D3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B9BD4A3B-EFC2-4E23-BDB4-AB7F68231D06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0">
              <a:extLst>
                <a:ext uri="{FF2B5EF4-FFF2-40B4-BE49-F238E27FC236}">
                  <a16:creationId xmlns:a16="http://schemas.microsoft.com/office/drawing/2014/main" id="{5F17B647-9D0E-4CE4-BD36-F5AB10DCD2F9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83960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B0AADE8-40EF-4B1F-8CE6-C2C4E14734AD}"/>
              </a:ext>
            </a:extLst>
          </p:cNvPr>
          <p:cNvSpPr/>
          <p:nvPr/>
        </p:nvSpPr>
        <p:spPr bwMode="auto">
          <a:xfrm>
            <a:off x="5573714" y="1430338"/>
            <a:ext cx="1600200" cy="1185862"/>
          </a:xfrm>
          <a:custGeom>
            <a:avLst/>
            <a:gdLst>
              <a:gd name="connsiteX0" fmla="*/ 654844 w 1583531"/>
              <a:gd name="connsiteY0" fmla="*/ 902494 h 1185863"/>
              <a:gd name="connsiteX1" fmla="*/ 890588 w 1583531"/>
              <a:gd name="connsiteY1" fmla="*/ 776288 h 1185863"/>
              <a:gd name="connsiteX2" fmla="*/ 1081088 w 1583531"/>
              <a:gd name="connsiteY2" fmla="*/ 664369 h 1185863"/>
              <a:gd name="connsiteX3" fmla="*/ 1207294 w 1583531"/>
              <a:gd name="connsiteY3" fmla="*/ 583406 h 1185863"/>
              <a:gd name="connsiteX4" fmla="*/ 1304925 w 1583531"/>
              <a:gd name="connsiteY4" fmla="*/ 521494 h 1185863"/>
              <a:gd name="connsiteX5" fmla="*/ 1381125 w 1583531"/>
              <a:gd name="connsiteY5" fmla="*/ 476250 h 1185863"/>
              <a:gd name="connsiteX6" fmla="*/ 1433513 w 1583531"/>
              <a:gd name="connsiteY6" fmla="*/ 454819 h 1185863"/>
              <a:gd name="connsiteX7" fmla="*/ 1495425 w 1583531"/>
              <a:gd name="connsiteY7" fmla="*/ 440531 h 1185863"/>
              <a:gd name="connsiteX8" fmla="*/ 1540669 w 1583531"/>
              <a:gd name="connsiteY8" fmla="*/ 435769 h 1185863"/>
              <a:gd name="connsiteX9" fmla="*/ 1564481 w 1583531"/>
              <a:gd name="connsiteY9" fmla="*/ 426244 h 1185863"/>
              <a:gd name="connsiteX10" fmla="*/ 1581150 w 1583531"/>
              <a:gd name="connsiteY10" fmla="*/ 411956 h 1185863"/>
              <a:gd name="connsiteX11" fmla="*/ 1583531 w 1583531"/>
              <a:gd name="connsiteY11" fmla="*/ 390525 h 1185863"/>
              <a:gd name="connsiteX12" fmla="*/ 1578769 w 1583531"/>
              <a:gd name="connsiteY12" fmla="*/ 369094 h 1185863"/>
              <a:gd name="connsiteX13" fmla="*/ 1557338 w 1583531"/>
              <a:gd name="connsiteY13" fmla="*/ 321469 h 1185863"/>
              <a:gd name="connsiteX14" fmla="*/ 1524000 w 1583531"/>
              <a:gd name="connsiteY14" fmla="*/ 280988 h 1185863"/>
              <a:gd name="connsiteX15" fmla="*/ 1473994 w 1583531"/>
              <a:gd name="connsiteY15" fmla="*/ 230981 h 1185863"/>
              <a:gd name="connsiteX16" fmla="*/ 1393031 w 1583531"/>
              <a:gd name="connsiteY16" fmla="*/ 161925 h 1185863"/>
              <a:gd name="connsiteX17" fmla="*/ 1312069 w 1583531"/>
              <a:gd name="connsiteY17" fmla="*/ 104775 h 1185863"/>
              <a:gd name="connsiteX18" fmla="*/ 1233488 w 1583531"/>
              <a:gd name="connsiteY18" fmla="*/ 59531 h 1185863"/>
              <a:gd name="connsiteX19" fmla="*/ 1176338 w 1583531"/>
              <a:gd name="connsiteY19" fmla="*/ 33338 h 1185863"/>
              <a:gd name="connsiteX20" fmla="*/ 1123950 w 1583531"/>
              <a:gd name="connsiteY20" fmla="*/ 14288 h 1185863"/>
              <a:gd name="connsiteX21" fmla="*/ 1090613 w 1583531"/>
              <a:gd name="connsiteY21" fmla="*/ 0 h 1185863"/>
              <a:gd name="connsiteX22" fmla="*/ 1076325 w 1583531"/>
              <a:gd name="connsiteY22" fmla="*/ 0 h 1185863"/>
              <a:gd name="connsiteX23" fmla="*/ 1066800 w 1583531"/>
              <a:gd name="connsiteY23" fmla="*/ 9525 h 1185863"/>
              <a:gd name="connsiteX24" fmla="*/ 1066800 w 1583531"/>
              <a:gd name="connsiteY24" fmla="*/ 26194 h 1185863"/>
              <a:gd name="connsiteX25" fmla="*/ 1076325 w 1583531"/>
              <a:gd name="connsiteY25" fmla="*/ 52388 h 1185863"/>
              <a:gd name="connsiteX26" fmla="*/ 1107281 w 1583531"/>
              <a:gd name="connsiteY26" fmla="*/ 80963 h 1185863"/>
              <a:gd name="connsiteX27" fmla="*/ 1131094 w 1583531"/>
              <a:gd name="connsiteY27" fmla="*/ 104775 h 1185863"/>
              <a:gd name="connsiteX28" fmla="*/ 1147763 w 1583531"/>
              <a:gd name="connsiteY28" fmla="*/ 130969 h 1185863"/>
              <a:gd name="connsiteX29" fmla="*/ 1159669 w 1583531"/>
              <a:gd name="connsiteY29" fmla="*/ 166688 h 1185863"/>
              <a:gd name="connsiteX30" fmla="*/ 1164431 w 1583531"/>
              <a:gd name="connsiteY30" fmla="*/ 209550 h 1185863"/>
              <a:gd name="connsiteX31" fmla="*/ 1159669 w 1583531"/>
              <a:gd name="connsiteY31" fmla="*/ 240506 h 1185863"/>
              <a:gd name="connsiteX32" fmla="*/ 1145381 w 1583531"/>
              <a:gd name="connsiteY32" fmla="*/ 269081 h 1185863"/>
              <a:gd name="connsiteX33" fmla="*/ 1097756 w 1583531"/>
              <a:gd name="connsiteY33" fmla="*/ 326231 h 1185863"/>
              <a:gd name="connsiteX34" fmla="*/ 997744 w 1583531"/>
              <a:gd name="connsiteY34" fmla="*/ 414338 h 1185863"/>
              <a:gd name="connsiteX35" fmla="*/ 850106 w 1583531"/>
              <a:gd name="connsiteY35" fmla="*/ 535781 h 1185863"/>
              <a:gd name="connsiteX36" fmla="*/ 631031 w 1583531"/>
              <a:gd name="connsiteY36" fmla="*/ 707231 h 1185863"/>
              <a:gd name="connsiteX37" fmla="*/ 440531 w 1583531"/>
              <a:gd name="connsiteY37" fmla="*/ 847725 h 1185863"/>
              <a:gd name="connsiteX38" fmla="*/ 238125 w 1583531"/>
              <a:gd name="connsiteY38" fmla="*/ 983456 h 1185863"/>
              <a:gd name="connsiteX39" fmla="*/ 66675 w 1583531"/>
              <a:gd name="connsiteY39" fmla="*/ 1090613 h 1185863"/>
              <a:gd name="connsiteX40" fmla="*/ 0 w 1583531"/>
              <a:gd name="connsiteY40" fmla="*/ 1135856 h 1185863"/>
              <a:gd name="connsiteX41" fmla="*/ 100013 w 1583531"/>
              <a:gd name="connsiteY41" fmla="*/ 1185863 h 1185863"/>
              <a:gd name="connsiteX42" fmla="*/ 269081 w 1583531"/>
              <a:gd name="connsiteY42" fmla="*/ 1097756 h 1185863"/>
              <a:gd name="connsiteX43" fmla="*/ 400050 w 1583531"/>
              <a:gd name="connsiteY43" fmla="*/ 1033463 h 1185863"/>
              <a:gd name="connsiteX44" fmla="*/ 654844 w 1583531"/>
              <a:gd name="connsiteY44" fmla="*/ 902494 h 1185863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0 w 1702689"/>
              <a:gd name="connsiteY40" fmla="*/ 1207271 h 1207271"/>
              <a:gd name="connsiteX41" fmla="*/ 219171 w 1702689"/>
              <a:gd name="connsiteY41" fmla="*/ 1185863 h 1207271"/>
              <a:gd name="connsiteX42" fmla="*/ 388239 w 1702689"/>
              <a:gd name="connsiteY42" fmla="*/ 1097756 h 1207271"/>
              <a:gd name="connsiteX43" fmla="*/ 519208 w 1702689"/>
              <a:gd name="connsiteY43" fmla="*/ 1033463 h 1207271"/>
              <a:gd name="connsiteX44" fmla="*/ 774002 w 1702689"/>
              <a:gd name="connsiteY44" fmla="*/ 902494 h 1207271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102480 w 1702689"/>
              <a:gd name="connsiteY40" fmla="*/ 1146176 h 1207271"/>
              <a:gd name="connsiteX41" fmla="*/ 0 w 1702689"/>
              <a:gd name="connsiteY41" fmla="*/ 1207271 h 1207271"/>
              <a:gd name="connsiteX42" fmla="*/ 219171 w 1702689"/>
              <a:gd name="connsiteY42" fmla="*/ 1185863 h 1207271"/>
              <a:gd name="connsiteX43" fmla="*/ 388239 w 1702689"/>
              <a:gd name="connsiteY43" fmla="*/ 1097756 h 1207271"/>
              <a:gd name="connsiteX44" fmla="*/ 519208 w 1702689"/>
              <a:gd name="connsiteY44" fmla="*/ 1033463 h 1207271"/>
              <a:gd name="connsiteX45" fmla="*/ 774002 w 1702689"/>
              <a:gd name="connsiteY45" fmla="*/ 902494 h 1207271"/>
              <a:gd name="connsiteX0" fmla="*/ 671522 w 1600209"/>
              <a:gd name="connsiteY0" fmla="*/ 902494 h 1185863"/>
              <a:gd name="connsiteX1" fmla="*/ 907266 w 1600209"/>
              <a:gd name="connsiteY1" fmla="*/ 776288 h 1185863"/>
              <a:gd name="connsiteX2" fmla="*/ 1097766 w 1600209"/>
              <a:gd name="connsiteY2" fmla="*/ 664369 h 1185863"/>
              <a:gd name="connsiteX3" fmla="*/ 1223972 w 1600209"/>
              <a:gd name="connsiteY3" fmla="*/ 583406 h 1185863"/>
              <a:gd name="connsiteX4" fmla="*/ 1321603 w 1600209"/>
              <a:gd name="connsiteY4" fmla="*/ 521494 h 1185863"/>
              <a:gd name="connsiteX5" fmla="*/ 1397803 w 1600209"/>
              <a:gd name="connsiteY5" fmla="*/ 476250 h 1185863"/>
              <a:gd name="connsiteX6" fmla="*/ 1450191 w 1600209"/>
              <a:gd name="connsiteY6" fmla="*/ 454819 h 1185863"/>
              <a:gd name="connsiteX7" fmla="*/ 1512103 w 1600209"/>
              <a:gd name="connsiteY7" fmla="*/ 440531 h 1185863"/>
              <a:gd name="connsiteX8" fmla="*/ 1557347 w 1600209"/>
              <a:gd name="connsiteY8" fmla="*/ 435769 h 1185863"/>
              <a:gd name="connsiteX9" fmla="*/ 1581159 w 1600209"/>
              <a:gd name="connsiteY9" fmla="*/ 426244 h 1185863"/>
              <a:gd name="connsiteX10" fmla="*/ 1597828 w 1600209"/>
              <a:gd name="connsiteY10" fmla="*/ 411956 h 1185863"/>
              <a:gd name="connsiteX11" fmla="*/ 1600209 w 1600209"/>
              <a:gd name="connsiteY11" fmla="*/ 390525 h 1185863"/>
              <a:gd name="connsiteX12" fmla="*/ 1595447 w 1600209"/>
              <a:gd name="connsiteY12" fmla="*/ 369094 h 1185863"/>
              <a:gd name="connsiteX13" fmla="*/ 1574016 w 1600209"/>
              <a:gd name="connsiteY13" fmla="*/ 321469 h 1185863"/>
              <a:gd name="connsiteX14" fmla="*/ 1540678 w 1600209"/>
              <a:gd name="connsiteY14" fmla="*/ 280988 h 1185863"/>
              <a:gd name="connsiteX15" fmla="*/ 1490672 w 1600209"/>
              <a:gd name="connsiteY15" fmla="*/ 230981 h 1185863"/>
              <a:gd name="connsiteX16" fmla="*/ 1409709 w 1600209"/>
              <a:gd name="connsiteY16" fmla="*/ 161925 h 1185863"/>
              <a:gd name="connsiteX17" fmla="*/ 1328747 w 1600209"/>
              <a:gd name="connsiteY17" fmla="*/ 104775 h 1185863"/>
              <a:gd name="connsiteX18" fmla="*/ 1250166 w 1600209"/>
              <a:gd name="connsiteY18" fmla="*/ 59531 h 1185863"/>
              <a:gd name="connsiteX19" fmla="*/ 1193016 w 1600209"/>
              <a:gd name="connsiteY19" fmla="*/ 33338 h 1185863"/>
              <a:gd name="connsiteX20" fmla="*/ 1140628 w 1600209"/>
              <a:gd name="connsiteY20" fmla="*/ 14288 h 1185863"/>
              <a:gd name="connsiteX21" fmla="*/ 1107291 w 1600209"/>
              <a:gd name="connsiteY21" fmla="*/ 0 h 1185863"/>
              <a:gd name="connsiteX22" fmla="*/ 1093003 w 1600209"/>
              <a:gd name="connsiteY22" fmla="*/ 0 h 1185863"/>
              <a:gd name="connsiteX23" fmla="*/ 1083478 w 1600209"/>
              <a:gd name="connsiteY23" fmla="*/ 9525 h 1185863"/>
              <a:gd name="connsiteX24" fmla="*/ 1083478 w 1600209"/>
              <a:gd name="connsiteY24" fmla="*/ 26194 h 1185863"/>
              <a:gd name="connsiteX25" fmla="*/ 1093003 w 1600209"/>
              <a:gd name="connsiteY25" fmla="*/ 52388 h 1185863"/>
              <a:gd name="connsiteX26" fmla="*/ 1123959 w 1600209"/>
              <a:gd name="connsiteY26" fmla="*/ 80963 h 1185863"/>
              <a:gd name="connsiteX27" fmla="*/ 1147772 w 1600209"/>
              <a:gd name="connsiteY27" fmla="*/ 104775 h 1185863"/>
              <a:gd name="connsiteX28" fmla="*/ 1164441 w 1600209"/>
              <a:gd name="connsiteY28" fmla="*/ 130969 h 1185863"/>
              <a:gd name="connsiteX29" fmla="*/ 1176347 w 1600209"/>
              <a:gd name="connsiteY29" fmla="*/ 166688 h 1185863"/>
              <a:gd name="connsiteX30" fmla="*/ 1181109 w 1600209"/>
              <a:gd name="connsiteY30" fmla="*/ 209550 h 1185863"/>
              <a:gd name="connsiteX31" fmla="*/ 1176347 w 1600209"/>
              <a:gd name="connsiteY31" fmla="*/ 240506 h 1185863"/>
              <a:gd name="connsiteX32" fmla="*/ 1162059 w 1600209"/>
              <a:gd name="connsiteY32" fmla="*/ 269081 h 1185863"/>
              <a:gd name="connsiteX33" fmla="*/ 1114434 w 1600209"/>
              <a:gd name="connsiteY33" fmla="*/ 326231 h 1185863"/>
              <a:gd name="connsiteX34" fmla="*/ 1014422 w 1600209"/>
              <a:gd name="connsiteY34" fmla="*/ 414338 h 1185863"/>
              <a:gd name="connsiteX35" fmla="*/ 866784 w 1600209"/>
              <a:gd name="connsiteY35" fmla="*/ 535781 h 1185863"/>
              <a:gd name="connsiteX36" fmla="*/ 647709 w 1600209"/>
              <a:gd name="connsiteY36" fmla="*/ 707231 h 1185863"/>
              <a:gd name="connsiteX37" fmla="*/ 457209 w 1600209"/>
              <a:gd name="connsiteY37" fmla="*/ 847725 h 1185863"/>
              <a:gd name="connsiteX38" fmla="*/ 254803 w 1600209"/>
              <a:gd name="connsiteY38" fmla="*/ 983456 h 1185863"/>
              <a:gd name="connsiteX39" fmla="*/ 83353 w 1600209"/>
              <a:gd name="connsiteY39" fmla="*/ 1090613 h 1185863"/>
              <a:gd name="connsiteX40" fmla="*/ 0 w 1600209"/>
              <a:gd name="connsiteY40" fmla="*/ 1146176 h 1185863"/>
              <a:gd name="connsiteX41" fmla="*/ 116691 w 1600209"/>
              <a:gd name="connsiteY41" fmla="*/ 1185863 h 1185863"/>
              <a:gd name="connsiteX42" fmla="*/ 285759 w 1600209"/>
              <a:gd name="connsiteY42" fmla="*/ 1097756 h 1185863"/>
              <a:gd name="connsiteX43" fmla="*/ 416728 w 1600209"/>
              <a:gd name="connsiteY43" fmla="*/ 1033463 h 1185863"/>
              <a:gd name="connsiteX44" fmla="*/ 671522 w 1600209"/>
              <a:gd name="connsiteY44" fmla="*/ 902494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0209" h="1185863">
                <a:moveTo>
                  <a:pt x="671522" y="902494"/>
                </a:moveTo>
                <a:lnTo>
                  <a:pt x="907266" y="776288"/>
                </a:lnTo>
                <a:lnTo>
                  <a:pt x="1097766" y="664369"/>
                </a:lnTo>
                <a:lnTo>
                  <a:pt x="1223972" y="583406"/>
                </a:lnTo>
                <a:lnTo>
                  <a:pt x="1321603" y="521494"/>
                </a:lnTo>
                <a:lnTo>
                  <a:pt x="1397803" y="476250"/>
                </a:lnTo>
                <a:lnTo>
                  <a:pt x="1450191" y="454819"/>
                </a:lnTo>
                <a:lnTo>
                  <a:pt x="1512103" y="440531"/>
                </a:lnTo>
                <a:lnTo>
                  <a:pt x="1557347" y="435769"/>
                </a:lnTo>
                <a:lnTo>
                  <a:pt x="1581159" y="426244"/>
                </a:lnTo>
                <a:lnTo>
                  <a:pt x="1597828" y="411956"/>
                </a:lnTo>
                <a:lnTo>
                  <a:pt x="1600209" y="390525"/>
                </a:lnTo>
                <a:lnTo>
                  <a:pt x="1595447" y="369094"/>
                </a:lnTo>
                <a:lnTo>
                  <a:pt x="1574016" y="321469"/>
                </a:lnTo>
                <a:lnTo>
                  <a:pt x="1540678" y="280988"/>
                </a:lnTo>
                <a:lnTo>
                  <a:pt x="1490672" y="230981"/>
                </a:lnTo>
                <a:lnTo>
                  <a:pt x="1409709" y="161925"/>
                </a:lnTo>
                <a:lnTo>
                  <a:pt x="1328747" y="104775"/>
                </a:lnTo>
                <a:lnTo>
                  <a:pt x="1250166" y="59531"/>
                </a:lnTo>
                <a:lnTo>
                  <a:pt x="1193016" y="33338"/>
                </a:lnTo>
                <a:lnTo>
                  <a:pt x="1140628" y="14288"/>
                </a:lnTo>
                <a:lnTo>
                  <a:pt x="1107291" y="0"/>
                </a:lnTo>
                <a:lnTo>
                  <a:pt x="1093003" y="0"/>
                </a:lnTo>
                <a:lnTo>
                  <a:pt x="1083478" y="9525"/>
                </a:lnTo>
                <a:lnTo>
                  <a:pt x="1083478" y="26194"/>
                </a:lnTo>
                <a:lnTo>
                  <a:pt x="1093003" y="52388"/>
                </a:lnTo>
                <a:lnTo>
                  <a:pt x="1123959" y="80963"/>
                </a:lnTo>
                <a:lnTo>
                  <a:pt x="1147772" y="104775"/>
                </a:lnTo>
                <a:lnTo>
                  <a:pt x="1164441" y="130969"/>
                </a:lnTo>
                <a:lnTo>
                  <a:pt x="1176347" y="166688"/>
                </a:lnTo>
                <a:lnTo>
                  <a:pt x="1181109" y="209550"/>
                </a:lnTo>
                <a:lnTo>
                  <a:pt x="1176347" y="240506"/>
                </a:lnTo>
                <a:lnTo>
                  <a:pt x="1162059" y="269081"/>
                </a:lnTo>
                <a:lnTo>
                  <a:pt x="1114434" y="326231"/>
                </a:lnTo>
                <a:lnTo>
                  <a:pt x="1014422" y="414338"/>
                </a:lnTo>
                <a:lnTo>
                  <a:pt x="866784" y="535781"/>
                </a:lnTo>
                <a:lnTo>
                  <a:pt x="647709" y="707231"/>
                </a:lnTo>
                <a:lnTo>
                  <a:pt x="457209" y="847725"/>
                </a:lnTo>
                <a:lnTo>
                  <a:pt x="254803" y="983456"/>
                </a:lnTo>
                <a:lnTo>
                  <a:pt x="83353" y="1090613"/>
                </a:lnTo>
                <a:lnTo>
                  <a:pt x="0" y="1146176"/>
                </a:lnTo>
                <a:lnTo>
                  <a:pt x="116691" y="1185863"/>
                </a:lnTo>
                <a:lnTo>
                  <a:pt x="285759" y="1097756"/>
                </a:lnTo>
                <a:lnTo>
                  <a:pt x="416728" y="1033463"/>
                </a:lnTo>
                <a:lnTo>
                  <a:pt x="671522" y="902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E20D028-AE83-4AC3-BF85-4691164DFA6E}"/>
              </a:ext>
            </a:extLst>
          </p:cNvPr>
          <p:cNvSpPr/>
          <p:nvPr/>
        </p:nvSpPr>
        <p:spPr bwMode="auto">
          <a:xfrm>
            <a:off x="6572251" y="2011363"/>
            <a:ext cx="1081088" cy="971550"/>
          </a:xfrm>
          <a:custGeom>
            <a:avLst/>
            <a:gdLst>
              <a:gd name="connsiteX0" fmla="*/ 526256 w 1081088"/>
              <a:gd name="connsiteY0" fmla="*/ 704850 h 971550"/>
              <a:gd name="connsiteX1" fmla="*/ 773906 w 1081088"/>
              <a:gd name="connsiteY1" fmla="*/ 542925 h 971550"/>
              <a:gd name="connsiteX2" fmla="*/ 931069 w 1081088"/>
              <a:gd name="connsiteY2" fmla="*/ 438150 h 971550"/>
              <a:gd name="connsiteX3" fmla="*/ 957263 w 1081088"/>
              <a:gd name="connsiteY3" fmla="*/ 419100 h 971550"/>
              <a:gd name="connsiteX4" fmla="*/ 971550 w 1081088"/>
              <a:gd name="connsiteY4" fmla="*/ 419100 h 971550"/>
              <a:gd name="connsiteX5" fmla="*/ 1000125 w 1081088"/>
              <a:gd name="connsiteY5" fmla="*/ 419100 h 971550"/>
              <a:gd name="connsiteX6" fmla="*/ 1040606 w 1081088"/>
              <a:gd name="connsiteY6" fmla="*/ 416719 h 971550"/>
              <a:gd name="connsiteX7" fmla="*/ 1062038 w 1081088"/>
              <a:gd name="connsiteY7" fmla="*/ 409575 h 971550"/>
              <a:gd name="connsiteX8" fmla="*/ 1076325 w 1081088"/>
              <a:gd name="connsiteY8" fmla="*/ 395288 h 971550"/>
              <a:gd name="connsiteX9" fmla="*/ 1081088 w 1081088"/>
              <a:gd name="connsiteY9" fmla="*/ 383382 h 971550"/>
              <a:gd name="connsiteX10" fmla="*/ 1081088 w 1081088"/>
              <a:gd name="connsiteY10" fmla="*/ 357188 h 971550"/>
              <a:gd name="connsiteX11" fmla="*/ 1076325 w 1081088"/>
              <a:gd name="connsiteY11" fmla="*/ 340519 h 971550"/>
              <a:gd name="connsiteX12" fmla="*/ 1038225 w 1081088"/>
              <a:gd name="connsiteY12" fmla="*/ 290513 h 971550"/>
              <a:gd name="connsiteX13" fmla="*/ 971550 w 1081088"/>
              <a:gd name="connsiteY13" fmla="*/ 216694 h 971550"/>
              <a:gd name="connsiteX14" fmla="*/ 909638 w 1081088"/>
              <a:gd name="connsiteY14" fmla="*/ 154782 h 971550"/>
              <a:gd name="connsiteX15" fmla="*/ 845344 w 1081088"/>
              <a:gd name="connsiteY15" fmla="*/ 100013 h 971550"/>
              <a:gd name="connsiteX16" fmla="*/ 783431 w 1081088"/>
              <a:gd name="connsiteY16" fmla="*/ 57150 h 971550"/>
              <a:gd name="connsiteX17" fmla="*/ 726281 w 1081088"/>
              <a:gd name="connsiteY17" fmla="*/ 28575 h 971550"/>
              <a:gd name="connsiteX18" fmla="*/ 673894 w 1081088"/>
              <a:gd name="connsiteY18" fmla="*/ 7144 h 971550"/>
              <a:gd name="connsiteX19" fmla="*/ 647700 w 1081088"/>
              <a:gd name="connsiteY19" fmla="*/ 0 h 971550"/>
              <a:gd name="connsiteX20" fmla="*/ 631031 w 1081088"/>
              <a:gd name="connsiteY20" fmla="*/ 0 h 971550"/>
              <a:gd name="connsiteX21" fmla="*/ 623888 w 1081088"/>
              <a:gd name="connsiteY21" fmla="*/ 4763 h 971550"/>
              <a:gd name="connsiteX22" fmla="*/ 623888 w 1081088"/>
              <a:gd name="connsiteY22" fmla="*/ 19050 h 971550"/>
              <a:gd name="connsiteX23" fmla="*/ 633413 w 1081088"/>
              <a:gd name="connsiteY23" fmla="*/ 47625 h 971550"/>
              <a:gd name="connsiteX24" fmla="*/ 654844 w 1081088"/>
              <a:gd name="connsiteY24" fmla="*/ 76200 h 971550"/>
              <a:gd name="connsiteX25" fmla="*/ 678656 w 1081088"/>
              <a:gd name="connsiteY25" fmla="*/ 107157 h 971550"/>
              <a:gd name="connsiteX26" fmla="*/ 690563 w 1081088"/>
              <a:gd name="connsiteY26" fmla="*/ 133350 h 971550"/>
              <a:gd name="connsiteX27" fmla="*/ 697706 w 1081088"/>
              <a:gd name="connsiteY27" fmla="*/ 166688 h 971550"/>
              <a:gd name="connsiteX28" fmla="*/ 697706 w 1081088"/>
              <a:gd name="connsiteY28" fmla="*/ 214313 h 971550"/>
              <a:gd name="connsiteX29" fmla="*/ 683419 w 1081088"/>
              <a:gd name="connsiteY29" fmla="*/ 254794 h 971550"/>
              <a:gd name="connsiteX30" fmla="*/ 654844 w 1081088"/>
              <a:gd name="connsiteY30" fmla="*/ 302419 h 971550"/>
              <a:gd name="connsiteX31" fmla="*/ 616744 w 1081088"/>
              <a:gd name="connsiteY31" fmla="*/ 345282 h 971550"/>
              <a:gd name="connsiteX32" fmla="*/ 490538 w 1081088"/>
              <a:gd name="connsiteY32" fmla="*/ 466725 h 971550"/>
              <a:gd name="connsiteX33" fmla="*/ 340519 w 1081088"/>
              <a:gd name="connsiteY33" fmla="*/ 604838 h 971550"/>
              <a:gd name="connsiteX34" fmla="*/ 164306 w 1081088"/>
              <a:gd name="connsiteY34" fmla="*/ 762000 h 971550"/>
              <a:gd name="connsiteX35" fmla="*/ 45244 w 1081088"/>
              <a:gd name="connsiteY35" fmla="*/ 866775 h 971550"/>
              <a:gd name="connsiteX36" fmla="*/ 0 w 1081088"/>
              <a:gd name="connsiteY36" fmla="*/ 909638 h 971550"/>
              <a:gd name="connsiteX37" fmla="*/ 109538 w 1081088"/>
              <a:gd name="connsiteY37" fmla="*/ 971550 h 971550"/>
              <a:gd name="connsiteX38" fmla="*/ 266700 w 1081088"/>
              <a:gd name="connsiteY38" fmla="*/ 869157 h 971550"/>
              <a:gd name="connsiteX39" fmla="*/ 454819 w 1081088"/>
              <a:gd name="connsiteY39" fmla="*/ 750094 h 971550"/>
              <a:gd name="connsiteX40" fmla="*/ 526256 w 1081088"/>
              <a:gd name="connsiteY40" fmla="*/ 7048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088" h="971550">
                <a:moveTo>
                  <a:pt x="526256" y="704850"/>
                </a:moveTo>
                <a:lnTo>
                  <a:pt x="773906" y="542925"/>
                </a:lnTo>
                <a:lnTo>
                  <a:pt x="931069" y="438150"/>
                </a:lnTo>
                <a:lnTo>
                  <a:pt x="957263" y="419100"/>
                </a:lnTo>
                <a:lnTo>
                  <a:pt x="971550" y="419100"/>
                </a:lnTo>
                <a:lnTo>
                  <a:pt x="1000125" y="419100"/>
                </a:lnTo>
                <a:lnTo>
                  <a:pt x="1040606" y="416719"/>
                </a:lnTo>
                <a:lnTo>
                  <a:pt x="1062038" y="409575"/>
                </a:lnTo>
                <a:lnTo>
                  <a:pt x="1076325" y="395288"/>
                </a:lnTo>
                <a:lnTo>
                  <a:pt x="1081088" y="383382"/>
                </a:lnTo>
                <a:lnTo>
                  <a:pt x="1081088" y="357188"/>
                </a:lnTo>
                <a:lnTo>
                  <a:pt x="1076325" y="340519"/>
                </a:lnTo>
                <a:lnTo>
                  <a:pt x="1038225" y="290513"/>
                </a:lnTo>
                <a:lnTo>
                  <a:pt x="971550" y="216694"/>
                </a:lnTo>
                <a:lnTo>
                  <a:pt x="909638" y="154782"/>
                </a:lnTo>
                <a:lnTo>
                  <a:pt x="845344" y="100013"/>
                </a:lnTo>
                <a:lnTo>
                  <a:pt x="783431" y="57150"/>
                </a:lnTo>
                <a:lnTo>
                  <a:pt x="726281" y="28575"/>
                </a:lnTo>
                <a:lnTo>
                  <a:pt x="673894" y="7144"/>
                </a:lnTo>
                <a:lnTo>
                  <a:pt x="647700" y="0"/>
                </a:lnTo>
                <a:lnTo>
                  <a:pt x="631031" y="0"/>
                </a:lnTo>
                <a:lnTo>
                  <a:pt x="623888" y="4763"/>
                </a:lnTo>
                <a:lnTo>
                  <a:pt x="623888" y="19050"/>
                </a:lnTo>
                <a:lnTo>
                  <a:pt x="633413" y="47625"/>
                </a:lnTo>
                <a:lnTo>
                  <a:pt x="654844" y="76200"/>
                </a:lnTo>
                <a:lnTo>
                  <a:pt x="678656" y="107157"/>
                </a:lnTo>
                <a:lnTo>
                  <a:pt x="690563" y="133350"/>
                </a:lnTo>
                <a:lnTo>
                  <a:pt x="697706" y="166688"/>
                </a:lnTo>
                <a:lnTo>
                  <a:pt x="697706" y="214313"/>
                </a:lnTo>
                <a:lnTo>
                  <a:pt x="683419" y="254794"/>
                </a:lnTo>
                <a:lnTo>
                  <a:pt x="654844" y="302419"/>
                </a:lnTo>
                <a:lnTo>
                  <a:pt x="616744" y="345282"/>
                </a:lnTo>
                <a:lnTo>
                  <a:pt x="490538" y="466725"/>
                </a:lnTo>
                <a:lnTo>
                  <a:pt x="340519" y="604838"/>
                </a:lnTo>
                <a:lnTo>
                  <a:pt x="164306" y="762000"/>
                </a:lnTo>
                <a:lnTo>
                  <a:pt x="45244" y="866775"/>
                </a:lnTo>
                <a:lnTo>
                  <a:pt x="0" y="909638"/>
                </a:lnTo>
                <a:lnTo>
                  <a:pt x="109538" y="971550"/>
                </a:lnTo>
                <a:lnTo>
                  <a:pt x="266700" y="869157"/>
                </a:lnTo>
                <a:lnTo>
                  <a:pt x="454819" y="750094"/>
                </a:lnTo>
                <a:lnTo>
                  <a:pt x="526256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58A01BD2-79E1-409E-B67B-F8DE4DDD11A0}"/>
              </a:ext>
            </a:extLst>
          </p:cNvPr>
          <p:cNvSpPr/>
          <p:nvPr/>
        </p:nvSpPr>
        <p:spPr bwMode="auto">
          <a:xfrm>
            <a:off x="7305676" y="2860675"/>
            <a:ext cx="820738" cy="909638"/>
          </a:xfrm>
          <a:custGeom>
            <a:avLst/>
            <a:gdLst>
              <a:gd name="connsiteX0" fmla="*/ 176213 w 821531"/>
              <a:gd name="connsiteY0" fmla="*/ 628650 h 909638"/>
              <a:gd name="connsiteX1" fmla="*/ 271463 w 821531"/>
              <a:gd name="connsiteY1" fmla="*/ 514350 h 909638"/>
              <a:gd name="connsiteX2" fmla="*/ 354806 w 821531"/>
              <a:gd name="connsiteY2" fmla="*/ 409575 h 909638"/>
              <a:gd name="connsiteX3" fmla="*/ 445294 w 821531"/>
              <a:gd name="connsiteY3" fmla="*/ 290513 h 909638"/>
              <a:gd name="connsiteX4" fmla="*/ 478631 w 821531"/>
              <a:gd name="connsiteY4" fmla="*/ 238125 h 909638"/>
              <a:gd name="connsiteX5" fmla="*/ 488156 w 821531"/>
              <a:gd name="connsiteY5" fmla="*/ 216694 h 909638"/>
              <a:gd name="connsiteX6" fmla="*/ 490538 w 821531"/>
              <a:gd name="connsiteY6" fmla="*/ 200025 h 909638"/>
              <a:gd name="connsiteX7" fmla="*/ 492919 w 821531"/>
              <a:gd name="connsiteY7" fmla="*/ 180975 h 909638"/>
              <a:gd name="connsiteX8" fmla="*/ 490538 w 821531"/>
              <a:gd name="connsiteY8" fmla="*/ 154782 h 909638"/>
              <a:gd name="connsiteX9" fmla="*/ 478631 w 821531"/>
              <a:gd name="connsiteY9" fmla="*/ 128588 h 909638"/>
              <a:gd name="connsiteX10" fmla="*/ 461963 w 821531"/>
              <a:gd name="connsiteY10" fmla="*/ 104775 h 909638"/>
              <a:gd name="connsiteX11" fmla="*/ 442913 w 821531"/>
              <a:gd name="connsiteY11" fmla="*/ 80963 h 909638"/>
              <a:gd name="connsiteX12" fmla="*/ 423863 w 821531"/>
              <a:gd name="connsiteY12" fmla="*/ 64294 h 909638"/>
              <a:gd name="connsiteX13" fmla="*/ 411956 w 821531"/>
              <a:gd name="connsiteY13" fmla="*/ 47625 h 909638"/>
              <a:gd name="connsiteX14" fmla="*/ 404813 w 821531"/>
              <a:gd name="connsiteY14" fmla="*/ 33338 h 909638"/>
              <a:gd name="connsiteX15" fmla="*/ 402431 w 821531"/>
              <a:gd name="connsiteY15" fmla="*/ 21432 h 909638"/>
              <a:gd name="connsiteX16" fmla="*/ 402431 w 821531"/>
              <a:gd name="connsiteY16" fmla="*/ 4763 h 909638"/>
              <a:gd name="connsiteX17" fmla="*/ 407194 w 821531"/>
              <a:gd name="connsiteY17" fmla="*/ 0 h 909638"/>
              <a:gd name="connsiteX18" fmla="*/ 431006 w 821531"/>
              <a:gd name="connsiteY18" fmla="*/ 2382 h 909638"/>
              <a:gd name="connsiteX19" fmla="*/ 507206 w 821531"/>
              <a:gd name="connsiteY19" fmla="*/ 33338 h 909638"/>
              <a:gd name="connsiteX20" fmla="*/ 554831 w 821531"/>
              <a:gd name="connsiteY20" fmla="*/ 59532 h 909638"/>
              <a:gd name="connsiteX21" fmla="*/ 609600 w 821531"/>
              <a:gd name="connsiteY21" fmla="*/ 97632 h 909638"/>
              <a:gd name="connsiteX22" fmla="*/ 659606 w 821531"/>
              <a:gd name="connsiteY22" fmla="*/ 138113 h 909638"/>
              <a:gd name="connsiteX23" fmla="*/ 719138 w 821531"/>
              <a:gd name="connsiteY23" fmla="*/ 195263 h 909638"/>
              <a:gd name="connsiteX24" fmla="*/ 764381 w 821531"/>
              <a:gd name="connsiteY24" fmla="*/ 242888 h 909638"/>
              <a:gd name="connsiteX25" fmla="*/ 785813 w 821531"/>
              <a:gd name="connsiteY25" fmla="*/ 269082 h 909638"/>
              <a:gd name="connsiteX26" fmla="*/ 802481 w 821531"/>
              <a:gd name="connsiteY26" fmla="*/ 297657 h 909638"/>
              <a:gd name="connsiteX27" fmla="*/ 819150 w 821531"/>
              <a:gd name="connsiteY27" fmla="*/ 338138 h 909638"/>
              <a:gd name="connsiteX28" fmla="*/ 821531 w 821531"/>
              <a:gd name="connsiteY28" fmla="*/ 364332 h 909638"/>
              <a:gd name="connsiteX29" fmla="*/ 816769 w 821531"/>
              <a:gd name="connsiteY29" fmla="*/ 383382 h 909638"/>
              <a:gd name="connsiteX30" fmla="*/ 802481 w 821531"/>
              <a:gd name="connsiteY30" fmla="*/ 402432 h 909638"/>
              <a:gd name="connsiteX31" fmla="*/ 783431 w 821531"/>
              <a:gd name="connsiteY31" fmla="*/ 409575 h 909638"/>
              <a:gd name="connsiteX32" fmla="*/ 759619 w 821531"/>
              <a:gd name="connsiteY32" fmla="*/ 414338 h 909638"/>
              <a:gd name="connsiteX33" fmla="*/ 723900 w 821531"/>
              <a:gd name="connsiteY33" fmla="*/ 414338 h 909638"/>
              <a:gd name="connsiteX34" fmla="*/ 697706 w 821531"/>
              <a:gd name="connsiteY34" fmla="*/ 414338 h 909638"/>
              <a:gd name="connsiteX35" fmla="*/ 616744 w 821531"/>
              <a:gd name="connsiteY35" fmla="*/ 485775 h 909638"/>
              <a:gd name="connsiteX36" fmla="*/ 438150 w 821531"/>
              <a:gd name="connsiteY36" fmla="*/ 633413 h 909638"/>
              <a:gd name="connsiteX37" fmla="*/ 269081 w 821531"/>
              <a:gd name="connsiteY37" fmla="*/ 762000 h 909638"/>
              <a:gd name="connsiteX38" fmla="*/ 52388 w 821531"/>
              <a:gd name="connsiteY38" fmla="*/ 900113 h 909638"/>
              <a:gd name="connsiteX39" fmla="*/ 30956 w 821531"/>
              <a:gd name="connsiteY39" fmla="*/ 909638 h 909638"/>
              <a:gd name="connsiteX40" fmla="*/ 0 w 821531"/>
              <a:gd name="connsiteY40" fmla="*/ 835819 h 909638"/>
              <a:gd name="connsiteX41" fmla="*/ 107156 w 821531"/>
              <a:gd name="connsiteY41" fmla="*/ 709613 h 909638"/>
              <a:gd name="connsiteX42" fmla="*/ 176213 w 821531"/>
              <a:gd name="connsiteY42" fmla="*/ 628650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21531" h="909638">
                <a:moveTo>
                  <a:pt x="176213" y="628650"/>
                </a:moveTo>
                <a:lnTo>
                  <a:pt x="271463" y="514350"/>
                </a:lnTo>
                <a:lnTo>
                  <a:pt x="354806" y="409575"/>
                </a:lnTo>
                <a:lnTo>
                  <a:pt x="445294" y="290513"/>
                </a:lnTo>
                <a:lnTo>
                  <a:pt x="478631" y="238125"/>
                </a:lnTo>
                <a:lnTo>
                  <a:pt x="488156" y="216694"/>
                </a:lnTo>
                <a:lnTo>
                  <a:pt x="490538" y="200025"/>
                </a:lnTo>
                <a:lnTo>
                  <a:pt x="492919" y="180975"/>
                </a:lnTo>
                <a:lnTo>
                  <a:pt x="490538" y="154782"/>
                </a:lnTo>
                <a:lnTo>
                  <a:pt x="478631" y="128588"/>
                </a:lnTo>
                <a:lnTo>
                  <a:pt x="461963" y="104775"/>
                </a:lnTo>
                <a:lnTo>
                  <a:pt x="442913" y="80963"/>
                </a:lnTo>
                <a:lnTo>
                  <a:pt x="423863" y="64294"/>
                </a:lnTo>
                <a:lnTo>
                  <a:pt x="411956" y="47625"/>
                </a:lnTo>
                <a:lnTo>
                  <a:pt x="404813" y="33338"/>
                </a:lnTo>
                <a:lnTo>
                  <a:pt x="402431" y="21432"/>
                </a:lnTo>
                <a:lnTo>
                  <a:pt x="402431" y="4763"/>
                </a:lnTo>
                <a:lnTo>
                  <a:pt x="407194" y="0"/>
                </a:lnTo>
                <a:lnTo>
                  <a:pt x="431006" y="2382"/>
                </a:lnTo>
                <a:lnTo>
                  <a:pt x="507206" y="33338"/>
                </a:lnTo>
                <a:lnTo>
                  <a:pt x="554831" y="59532"/>
                </a:lnTo>
                <a:lnTo>
                  <a:pt x="609600" y="97632"/>
                </a:lnTo>
                <a:lnTo>
                  <a:pt x="659606" y="138113"/>
                </a:lnTo>
                <a:lnTo>
                  <a:pt x="719138" y="195263"/>
                </a:lnTo>
                <a:lnTo>
                  <a:pt x="764381" y="242888"/>
                </a:lnTo>
                <a:lnTo>
                  <a:pt x="785813" y="269082"/>
                </a:lnTo>
                <a:lnTo>
                  <a:pt x="802481" y="297657"/>
                </a:lnTo>
                <a:lnTo>
                  <a:pt x="819150" y="338138"/>
                </a:lnTo>
                <a:lnTo>
                  <a:pt x="821531" y="364332"/>
                </a:lnTo>
                <a:lnTo>
                  <a:pt x="816769" y="383382"/>
                </a:lnTo>
                <a:lnTo>
                  <a:pt x="802481" y="402432"/>
                </a:lnTo>
                <a:lnTo>
                  <a:pt x="783431" y="409575"/>
                </a:lnTo>
                <a:lnTo>
                  <a:pt x="759619" y="414338"/>
                </a:lnTo>
                <a:lnTo>
                  <a:pt x="723900" y="414338"/>
                </a:lnTo>
                <a:lnTo>
                  <a:pt x="697706" y="414338"/>
                </a:lnTo>
                <a:lnTo>
                  <a:pt x="616744" y="485775"/>
                </a:lnTo>
                <a:lnTo>
                  <a:pt x="438150" y="633413"/>
                </a:lnTo>
                <a:lnTo>
                  <a:pt x="269081" y="762000"/>
                </a:lnTo>
                <a:lnTo>
                  <a:pt x="52388" y="900113"/>
                </a:lnTo>
                <a:lnTo>
                  <a:pt x="30956" y="909638"/>
                </a:lnTo>
                <a:lnTo>
                  <a:pt x="0" y="835819"/>
                </a:lnTo>
                <a:lnTo>
                  <a:pt x="107156" y="709613"/>
                </a:lnTo>
                <a:lnTo>
                  <a:pt x="176213" y="6286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76C61D17-6573-462C-B87C-FBAC2744F8FA}"/>
              </a:ext>
            </a:extLst>
          </p:cNvPr>
          <p:cNvSpPr/>
          <p:nvPr/>
        </p:nvSpPr>
        <p:spPr>
          <a:xfrm rot="16200000">
            <a:off x="1960564" y="3400426"/>
            <a:ext cx="4002088" cy="776287"/>
          </a:xfrm>
          <a:custGeom>
            <a:avLst/>
            <a:gdLst>
              <a:gd name="connsiteX0" fmla="*/ 2470196 w 4002967"/>
              <a:gd name="connsiteY0" fmla="*/ 522984 h 776253"/>
              <a:gd name="connsiteX1" fmla="*/ 2950420 w 4002967"/>
              <a:gd name="connsiteY1" fmla="*/ 529562 h 776253"/>
              <a:gd name="connsiteX2" fmla="*/ 3318812 w 4002967"/>
              <a:gd name="connsiteY2" fmla="*/ 529562 h 776253"/>
              <a:gd name="connsiteX3" fmla="*/ 3611551 w 4002967"/>
              <a:gd name="connsiteY3" fmla="*/ 529562 h 776253"/>
              <a:gd name="connsiteX4" fmla="*/ 3683914 w 4002967"/>
              <a:gd name="connsiteY4" fmla="*/ 526273 h 776253"/>
              <a:gd name="connsiteX5" fmla="*/ 3743119 w 4002967"/>
              <a:gd name="connsiteY5" fmla="*/ 506538 h 776253"/>
              <a:gd name="connsiteX6" fmla="*/ 3812193 w 4002967"/>
              <a:gd name="connsiteY6" fmla="*/ 470357 h 776253"/>
              <a:gd name="connsiteX7" fmla="*/ 3877977 w 4002967"/>
              <a:gd name="connsiteY7" fmla="*/ 427597 h 776253"/>
              <a:gd name="connsiteX8" fmla="*/ 3924026 w 4002967"/>
              <a:gd name="connsiteY8" fmla="*/ 394705 h 776253"/>
              <a:gd name="connsiteX9" fmla="*/ 3947050 w 4002967"/>
              <a:gd name="connsiteY9" fmla="*/ 374970 h 776253"/>
              <a:gd name="connsiteX10" fmla="*/ 3973364 w 4002967"/>
              <a:gd name="connsiteY10" fmla="*/ 361813 h 776253"/>
              <a:gd name="connsiteX11" fmla="*/ 3989810 w 4002967"/>
              <a:gd name="connsiteY11" fmla="*/ 358524 h 776253"/>
              <a:gd name="connsiteX12" fmla="*/ 3999678 w 4002967"/>
              <a:gd name="connsiteY12" fmla="*/ 365102 h 776253"/>
              <a:gd name="connsiteX13" fmla="*/ 4002967 w 4002967"/>
              <a:gd name="connsiteY13" fmla="*/ 381548 h 776253"/>
              <a:gd name="connsiteX14" fmla="*/ 3979943 w 4002967"/>
              <a:gd name="connsiteY14" fmla="*/ 437465 h 776253"/>
              <a:gd name="connsiteX15" fmla="*/ 3930604 w 4002967"/>
              <a:gd name="connsiteY15" fmla="*/ 549298 h 776253"/>
              <a:gd name="connsiteX16" fmla="*/ 3901002 w 4002967"/>
              <a:gd name="connsiteY16" fmla="*/ 615082 h 776253"/>
              <a:gd name="connsiteX17" fmla="*/ 3720095 w 4002967"/>
              <a:gd name="connsiteY17" fmla="*/ 776253 h 776253"/>
              <a:gd name="connsiteX18" fmla="*/ 3539189 w 4002967"/>
              <a:gd name="connsiteY18" fmla="*/ 776253 h 776253"/>
              <a:gd name="connsiteX19" fmla="*/ 3114881 w 4002967"/>
              <a:gd name="connsiteY19" fmla="*/ 776253 h 776253"/>
              <a:gd name="connsiteX20" fmla="*/ 2887925 w 4002967"/>
              <a:gd name="connsiteY20" fmla="*/ 772964 h 776253"/>
              <a:gd name="connsiteX21" fmla="*/ 2641235 w 4002967"/>
              <a:gd name="connsiteY21" fmla="*/ 772964 h 776253"/>
              <a:gd name="connsiteX22" fmla="*/ 2276132 w 4002967"/>
              <a:gd name="connsiteY22" fmla="*/ 753229 h 776253"/>
              <a:gd name="connsiteX23" fmla="*/ 1924187 w 4002967"/>
              <a:gd name="connsiteY23" fmla="*/ 736783 h 776253"/>
              <a:gd name="connsiteX24" fmla="*/ 1799197 w 4002967"/>
              <a:gd name="connsiteY24" fmla="*/ 726915 h 776253"/>
              <a:gd name="connsiteX25" fmla="*/ 1657761 w 4002967"/>
              <a:gd name="connsiteY25" fmla="*/ 730204 h 776253"/>
              <a:gd name="connsiteX26" fmla="*/ 1522904 w 4002967"/>
              <a:gd name="connsiteY26" fmla="*/ 703890 h 776253"/>
              <a:gd name="connsiteX27" fmla="*/ 1318973 w 4002967"/>
              <a:gd name="connsiteY27" fmla="*/ 657842 h 776253"/>
              <a:gd name="connsiteX28" fmla="*/ 1111753 w 4002967"/>
              <a:gd name="connsiteY28" fmla="*/ 605214 h 776253"/>
              <a:gd name="connsiteX29" fmla="*/ 953871 w 4002967"/>
              <a:gd name="connsiteY29" fmla="*/ 559165 h 776253"/>
              <a:gd name="connsiteX30" fmla="*/ 782832 w 4002967"/>
              <a:gd name="connsiteY30" fmla="*/ 503249 h 776253"/>
              <a:gd name="connsiteX31" fmla="*/ 657842 w 4002967"/>
              <a:gd name="connsiteY31" fmla="*/ 447332 h 776253"/>
              <a:gd name="connsiteX32" fmla="*/ 499960 w 4002967"/>
              <a:gd name="connsiteY32" fmla="*/ 368391 h 776253"/>
              <a:gd name="connsiteX33" fmla="*/ 322343 w 4002967"/>
              <a:gd name="connsiteY33" fmla="*/ 266426 h 776253"/>
              <a:gd name="connsiteX34" fmla="*/ 161171 w 4002967"/>
              <a:gd name="connsiteY34" fmla="*/ 161171 h 776253"/>
              <a:gd name="connsiteX35" fmla="*/ 36181 w 4002967"/>
              <a:gd name="connsiteY35" fmla="*/ 78941 h 776253"/>
              <a:gd name="connsiteX36" fmla="*/ 16446 w 4002967"/>
              <a:gd name="connsiteY36" fmla="*/ 62495 h 776253"/>
              <a:gd name="connsiteX37" fmla="*/ 0 w 4002967"/>
              <a:gd name="connsiteY37" fmla="*/ 32892 h 776253"/>
              <a:gd name="connsiteX38" fmla="*/ 0 w 4002967"/>
              <a:gd name="connsiteY38" fmla="*/ 13157 h 776253"/>
              <a:gd name="connsiteX39" fmla="*/ 6578 w 4002967"/>
              <a:gd name="connsiteY39" fmla="*/ 3289 h 776253"/>
              <a:gd name="connsiteX40" fmla="*/ 26314 w 4002967"/>
              <a:gd name="connsiteY40" fmla="*/ 0 h 776253"/>
              <a:gd name="connsiteX41" fmla="*/ 95387 w 4002967"/>
              <a:gd name="connsiteY41" fmla="*/ 29603 h 776253"/>
              <a:gd name="connsiteX42" fmla="*/ 256558 w 4002967"/>
              <a:gd name="connsiteY42" fmla="*/ 101965 h 776253"/>
              <a:gd name="connsiteX43" fmla="*/ 526273 w 4002967"/>
              <a:gd name="connsiteY43" fmla="*/ 210509 h 776253"/>
              <a:gd name="connsiteX44" fmla="*/ 684155 w 4002967"/>
              <a:gd name="connsiteY44" fmla="*/ 266426 h 776253"/>
              <a:gd name="connsiteX45" fmla="*/ 871640 w 4002967"/>
              <a:gd name="connsiteY45" fmla="*/ 332210 h 776253"/>
              <a:gd name="connsiteX46" fmla="*/ 1059125 w 4002967"/>
              <a:gd name="connsiteY46" fmla="*/ 388126 h 776253"/>
              <a:gd name="connsiteX47" fmla="*/ 1141355 w 4002967"/>
              <a:gd name="connsiteY47" fmla="*/ 407862 h 776253"/>
              <a:gd name="connsiteX48" fmla="*/ 1272924 w 4002967"/>
              <a:gd name="connsiteY48" fmla="*/ 437465 h 776253"/>
              <a:gd name="connsiteX49" fmla="*/ 1457119 w 4002967"/>
              <a:gd name="connsiteY49" fmla="*/ 467067 h 776253"/>
              <a:gd name="connsiteX50" fmla="*/ 1739991 w 4002967"/>
              <a:gd name="connsiteY50" fmla="*/ 493381 h 776253"/>
              <a:gd name="connsiteX51" fmla="*/ 2164299 w 4002967"/>
              <a:gd name="connsiteY51" fmla="*/ 516406 h 776253"/>
              <a:gd name="connsiteX52" fmla="*/ 2470196 w 4002967"/>
              <a:gd name="connsiteY52" fmla="*/ 522984 h 77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002967" h="776253">
                <a:moveTo>
                  <a:pt x="2470196" y="522984"/>
                </a:moveTo>
                <a:lnTo>
                  <a:pt x="2950420" y="529562"/>
                </a:lnTo>
                <a:lnTo>
                  <a:pt x="3318812" y="529562"/>
                </a:lnTo>
                <a:lnTo>
                  <a:pt x="3611551" y="529562"/>
                </a:lnTo>
                <a:lnTo>
                  <a:pt x="3683914" y="526273"/>
                </a:lnTo>
                <a:lnTo>
                  <a:pt x="3743119" y="506538"/>
                </a:lnTo>
                <a:lnTo>
                  <a:pt x="3812193" y="470357"/>
                </a:lnTo>
                <a:lnTo>
                  <a:pt x="3877977" y="427597"/>
                </a:lnTo>
                <a:lnTo>
                  <a:pt x="3924026" y="394705"/>
                </a:lnTo>
                <a:lnTo>
                  <a:pt x="3947050" y="374970"/>
                </a:lnTo>
                <a:lnTo>
                  <a:pt x="3973364" y="361813"/>
                </a:lnTo>
                <a:lnTo>
                  <a:pt x="3989810" y="358524"/>
                </a:lnTo>
                <a:lnTo>
                  <a:pt x="3999678" y="365102"/>
                </a:lnTo>
                <a:lnTo>
                  <a:pt x="4002967" y="381548"/>
                </a:lnTo>
                <a:lnTo>
                  <a:pt x="3979943" y="437465"/>
                </a:lnTo>
                <a:lnTo>
                  <a:pt x="3930604" y="549298"/>
                </a:lnTo>
                <a:lnTo>
                  <a:pt x="3901002" y="615082"/>
                </a:lnTo>
                <a:lnTo>
                  <a:pt x="3720095" y="776253"/>
                </a:lnTo>
                <a:lnTo>
                  <a:pt x="3539189" y="776253"/>
                </a:lnTo>
                <a:lnTo>
                  <a:pt x="3114881" y="776253"/>
                </a:lnTo>
                <a:lnTo>
                  <a:pt x="2887925" y="772964"/>
                </a:lnTo>
                <a:lnTo>
                  <a:pt x="2641235" y="772964"/>
                </a:lnTo>
                <a:lnTo>
                  <a:pt x="2276132" y="753229"/>
                </a:lnTo>
                <a:lnTo>
                  <a:pt x="1924187" y="736783"/>
                </a:lnTo>
                <a:lnTo>
                  <a:pt x="1799197" y="726915"/>
                </a:lnTo>
                <a:lnTo>
                  <a:pt x="1657761" y="730204"/>
                </a:lnTo>
                <a:lnTo>
                  <a:pt x="1522904" y="703890"/>
                </a:lnTo>
                <a:lnTo>
                  <a:pt x="1318973" y="657842"/>
                </a:lnTo>
                <a:lnTo>
                  <a:pt x="1111753" y="605214"/>
                </a:lnTo>
                <a:lnTo>
                  <a:pt x="953871" y="559165"/>
                </a:lnTo>
                <a:lnTo>
                  <a:pt x="782832" y="503249"/>
                </a:lnTo>
                <a:lnTo>
                  <a:pt x="657842" y="447332"/>
                </a:lnTo>
                <a:lnTo>
                  <a:pt x="499960" y="368391"/>
                </a:lnTo>
                <a:lnTo>
                  <a:pt x="322343" y="266426"/>
                </a:lnTo>
                <a:lnTo>
                  <a:pt x="161171" y="161171"/>
                </a:lnTo>
                <a:lnTo>
                  <a:pt x="36181" y="78941"/>
                </a:lnTo>
                <a:lnTo>
                  <a:pt x="16446" y="62495"/>
                </a:lnTo>
                <a:lnTo>
                  <a:pt x="0" y="32892"/>
                </a:lnTo>
                <a:lnTo>
                  <a:pt x="0" y="13157"/>
                </a:lnTo>
                <a:lnTo>
                  <a:pt x="6578" y="3289"/>
                </a:lnTo>
                <a:lnTo>
                  <a:pt x="26314" y="0"/>
                </a:lnTo>
                <a:lnTo>
                  <a:pt x="95387" y="29603"/>
                </a:lnTo>
                <a:lnTo>
                  <a:pt x="256558" y="101965"/>
                </a:lnTo>
                <a:lnTo>
                  <a:pt x="526273" y="210509"/>
                </a:lnTo>
                <a:lnTo>
                  <a:pt x="684155" y="266426"/>
                </a:lnTo>
                <a:lnTo>
                  <a:pt x="871640" y="332210"/>
                </a:lnTo>
                <a:lnTo>
                  <a:pt x="1059125" y="388126"/>
                </a:lnTo>
                <a:lnTo>
                  <a:pt x="1141355" y="407862"/>
                </a:lnTo>
                <a:lnTo>
                  <a:pt x="1272924" y="437465"/>
                </a:lnTo>
                <a:lnTo>
                  <a:pt x="1457119" y="467067"/>
                </a:lnTo>
                <a:lnTo>
                  <a:pt x="1739991" y="493381"/>
                </a:lnTo>
                <a:lnTo>
                  <a:pt x="2164299" y="516406"/>
                </a:lnTo>
                <a:lnTo>
                  <a:pt x="2470196" y="5229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3144B27-8DC9-4218-AF3C-CA6968CDAAC0}"/>
              </a:ext>
            </a:extLst>
          </p:cNvPr>
          <p:cNvSpPr/>
          <p:nvPr/>
        </p:nvSpPr>
        <p:spPr>
          <a:xfrm rot="16200000">
            <a:off x="2616201" y="3262313"/>
            <a:ext cx="4260850" cy="1206500"/>
          </a:xfrm>
          <a:custGeom>
            <a:avLst/>
            <a:gdLst>
              <a:gd name="connsiteX0" fmla="*/ 3364568 w 4261316"/>
              <a:gd name="connsiteY0" fmla="*/ 829668 h 1207432"/>
              <a:gd name="connsiteX1" fmla="*/ 3830594 w 4261316"/>
              <a:gd name="connsiteY1" fmla="*/ 829668 h 1207432"/>
              <a:gd name="connsiteX2" fmla="*/ 3922387 w 4261316"/>
              <a:gd name="connsiteY2" fmla="*/ 829668 h 1207432"/>
              <a:gd name="connsiteX3" fmla="*/ 3971814 w 4261316"/>
              <a:gd name="connsiteY3" fmla="*/ 833199 h 1207432"/>
              <a:gd name="connsiteX4" fmla="*/ 3978875 w 4261316"/>
              <a:gd name="connsiteY4" fmla="*/ 833199 h 1207432"/>
              <a:gd name="connsiteX5" fmla="*/ 3996528 w 4261316"/>
              <a:gd name="connsiteY5" fmla="*/ 826138 h 1207432"/>
              <a:gd name="connsiteX6" fmla="*/ 4010650 w 4261316"/>
              <a:gd name="connsiteY6" fmla="*/ 812016 h 1207432"/>
              <a:gd name="connsiteX7" fmla="*/ 4017711 w 4261316"/>
              <a:gd name="connsiteY7" fmla="*/ 794363 h 1207432"/>
              <a:gd name="connsiteX8" fmla="*/ 4021241 w 4261316"/>
              <a:gd name="connsiteY8" fmla="*/ 762589 h 1207432"/>
              <a:gd name="connsiteX9" fmla="*/ 4007119 w 4261316"/>
              <a:gd name="connsiteY9" fmla="*/ 667265 h 1207432"/>
              <a:gd name="connsiteX10" fmla="*/ 3978875 w 4261316"/>
              <a:gd name="connsiteY10" fmla="*/ 497801 h 1207432"/>
              <a:gd name="connsiteX11" fmla="*/ 3936509 w 4261316"/>
              <a:gd name="connsiteY11" fmla="*/ 261257 h 1207432"/>
              <a:gd name="connsiteX12" fmla="*/ 3915326 w 4261316"/>
              <a:gd name="connsiteY12" fmla="*/ 134159 h 1207432"/>
              <a:gd name="connsiteX13" fmla="*/ 4120096 w 4261316"/>
              <a:gd name="connsiteY13" fmla="*/ 0 h 1207432"/>
              <a:gd name="connsiteX14" fmla="*/ 4105974 w 4261316"/>
              <a:gd name="connsiteY14" fmla="*/ 45897 h 1207432"/>
              <a:gd name="connsiteX15" fmla="*/ 4091852 w 4261316"/>
              <a:gd name="connsiteY15" fmla="*/ 91793 h 1207432"/>
              <a:gd name="connsiteX16" fmla="*/ 4084791 w 4261316"/>
              <a:gd name="connsiteY16" fmla="*/ 137690 h 1207432"/>
              <a:gd name="connsiteX17" fmla="*/ 4084791 w 4261316"/>
              <a:gd name="connsiteY17" fmla="*/ 197708 h 1207432"/>
              <a:gd name="connsiteX18" fmla="*/ 4095382 w 4261316"/>
              <a:gd name="connsiteY18" fmla="*/ 310684 h 1207432"/>
              <a:gd name="connsiteX19" fmla="*/ 4116565 w 4261316"/>
              <a:gd name="connsiteY19" fmla="*/ 455435 h 1207432"/>
              <a:gd name="connsiteX20" fmla="*/ 4137748 w 4261316"/>
              <a:gd name="connsiteY20" fmla="*/ 582533 h 1207432"/>
              <a:gd name="connsiteX21" fmla="*/ 4155401 w 4261316"/>
              <a:gd name="connsiteY21" fmla="*/ 674326 h 1207432"/>
              <a:gd name="connsiteX22" fmla="*/ 4173053 w 4261316"/>
              <a:gd name="connsiteY22" fmla="*/ 737875 h 1207432"/>
              <a:gd name="connsiteX23" fmla="*/ 4201297 w 4261316"/>
              <a:gd name="connsiteY23" fmla="*/ 804955 h 1207432"/>
              <a:gd name="connsiteX24" fmla="*/ 4226011 w 4261316"/>
              <a:gd name="connsiteY24" fmla="*/ 854382 h 1207432"/>
              <a:gd name="connsiteX25" fmla="*/ 4257785 w 4261316"/>
              <a:gd name="connsiteY25" fmla="*/ 907339 h 1207432"/>
              <a:gd name="connsiteX26" fmla="*/ 4261316 w 4261316"/>
              <a:gd name="connsiteY26" fmla="*/ 924992 h 1207432"/>
              <a:gd name="connsiteX27" fmla="*/ 4247194 w 4261316"/>
              <a:gd name="connsiteY27" fmla="*/ 960297 h 1207432"/>
              <a:gd name="connsiteX28" fmla="*/ 4215419 w 4261316"/>
              <a:gd name="connsiteY28" fmla="*/ 1041498 h 1207432"/>
              <a:gd name="connsiteX29" fmla="*/ 4187175 w 4261316"/>
              <a:gd name="connsiteY29" fmla="*/ 1090925 h 1207432"/>
              <a:gd name="connsiteX30" fmla="*/ 4155401 w 4261316"/>
              <a:gd name="connsiteY30" fmla="*/ 1133291 h 1207432"/>
              <a:gd name="connsiteX31" fmla="*/ 4120096 w 4261316"/>
              <a:gd name="connsiteY31" fmla="*/ 1172127 h 1207432"/>
              <a:gd name="connsiteX32" fmla="*/ 4084791 w 4261316"/>
              <a:gd name="connsiteY32" fmla="*/ 1196840 h 1207432"/>
              <a:gd name="connsiteX33" fmla="*/ 4067138 w 4261316"/>
              <a:gd name="connsiteY33" fmla="*/ 1203901 h 1207432"/>
              <a:gd name="connsiteX34" fmla="*/ 4042424 w 4261316"/>
              <a:gd name="connsiteY34" fmla="*/ 1207432 h 1207432"/>
              <a:gd name="connsiteX35" fmla="*/ 4014180 w 4261316"/>
              <a:gd name="connsiteY35" fmla="*/ 1189779 h 1207432"/>
              <a:gd name="connsiteX36" fmla="*/ 3992997 w 4261316"/>
              <a:gd name="connsiteY36" fmla="*/ 1165066 h 1207432"/>
              <a:gd name="connsiteX37" fmla="*/ 3971814 w 4261316"/>
              <a:gd name="connsiteY37" fmla="*/ 1143883 h 1207432"/>
              <a:gd name="connsiteX38" fmla="*/ 3908265 w 4261316"/>
              <a:gd name="connsiteY38" fmla="*/ 1115639 h 1207432"/>
              <a:gd name="connsiteX39" fmla="*/ 3844716 w 4261316"/>
              <a:gd name="connsiteY39" fmla="*/ 1101517 h 1207432"/>
              <a:gd name="connsiteX40" fmla="*/ 3647008 w 4261316"/>
              <a:gd name="connsiteY40" fmla="*/ 1090925 h 1207432"/>
              <a:gd name="connsiteX41" fmla="*/ 3378690 w 4261316"/>
              <a:gd name="connsiteY41" fmla="*/ 1080334 h 1207432"/>
              <a:gd name="connsiteX42" fmla="*/ 3050353 w 4261316"/>
              <a:gd name="connsiteY42" fmla="*/ 1076803 h 1207432"/>
              <a:gd name="connsiteX43" fmla="*/ 2658468 w 4261316"/>
              <a:gd name="connsiteY43" fmla="*/ 1076803 h 1207432"/>
              <a:gd name="connsiteX44" fmla="*/ 2326601 w 4261316"/>
              <a:gd name="connsiteY44" fmla="*/ 1073273 h 1207432"/>
              <a:gd name="connsiteX45" fmla="*/ 1941776 w 4261316"/>
              <a:gd name="connsiteY45" fmla="*/ 1069742 h 1207432"/>
              <a:gd name="connsiteX46" fmla="*/ 1616970 w 4261316"/>
              <a:gd name="connsiteY46" fmla="*/ 1066212 h 1207432"/>
              <a:gd name="connsiteX47" fmla="*/ 1270980 w 4261316"/>
              <a:gd name="connsiteY47" fmla="*/ 1066212 h 1207432"/>
              <a:gd name="connsiteX48" fmla="*/ 977949 w 4261316"/>
              <a:gd name="connsiteY48" fmla="*/ 1059151 h 1207432"/>
              <a:gd name="connsiteX49" fmla="*/ 727283 w 4261316"/>
              <a:gd name="connsiteY49" fmla="*/ 1059151 h 1207432"/>
              <a:gd name="connsiteX50" fmla="*/ 533106 w 4261316"/>
              <a:gd name="connsiteY50" fmla="*/ 1055620 h 1207432"/>
              <a:gd name="connsiteX51" fmla="*/ 462496 w 4261316"/>
              <a:gd name="connsiteY51" fmla="*/ 1048559 h 1207432"/>
              <a:gd name="connsiteX52" fmla="*/ 370702 w 4261316"/>
              <a:gd name="connsiteY52" fmla="*/ 1030907 h 1207432"/>
              <a:gd name="connsiteX53" fmla="*/ 285970 w 4261316"/>
              <a:gd name="connsiteY53" fmla="*/ 1006193 h 1207432"/>
              <a:gd name="connsiteX54" fmla="*/ 183586 w 4261316"/>
              <a:gd name="connsiteY54" fmla="*/ 963827 h 1207432"/>
              <a:gd name="connsiteX55" fmla="*/ 109445 w 4261316"/>
              <a:gd name="connsiteY55" fmla="*/ 921461 h 1207432"/>
              <a:gd name="connsiteX56" fmla="*/ 52957 w 4261316"/>
              <a:gd name="connsiteY56" fmla="*/ 886156 h 1207432"/>
              <a:gd name="connsiteX57" fmla="*/ 14122 w 4261316"/>
              <a:gd name="connsiteY57" fmla="*/ 850851 h 1207432"/>
              <a:gd name="connsiteX58" fmla="*/ 3530 w 4261316"/>
              <a:gd name="connsiteY58" fmla="*/ 833199 h 1207432"/>
              <a:gd name="connsiteX59" fmla="*/ 0 w 4261316"/>
              <a:gd name="connsiteY59" fmla="*/ 815546 h 1207432"/>
              <a:gd name="connsiteX60" fmla="*/ 0 w 4261316"/>
              <a:gd name="connsiteY60" fmla="*/ 801424 h 1207432"/>
              <a:gd name="connsiteX61" fmla="*/ 7061 w 4261316"/>
              <a:gd name="connsiteY61" fmla="*/ 783772 h 1207432"/>
              <a:gd name="connsiteX62" fmla="*/ 24713 w 4261316"/>
              <a:gd name="connsiteY62" fmla="*/ 769650 h 1207432"/>
              <a:gd name="connsiteX63" fmla="*/ 56488 w 4261316"/>
              <a:gd name="connsiteY63" fmla="*/ 755528 h 1207432"/>
              <a:gd name="connsiteX64" fmla="*/ 91793 w 4261316"/>
              <a:gd name="connsiteY64" fmla="*/ 748467 h 1207432"/>
              <a:gd name="connsiteX65" fmla="*/ 586063 w 4261316"/>
              <a:gd name="connsiteY65" fmla="*/ 801424 h 1207432"/>
              <a:gd name="connsiteX66" fmla="*/ 667265 w 4261316"/>
              <a:gd name="connsiteY66" fmla="*/ 812016 h 1207432"/>
              <a:gd name="connsiteX67" fmla="*/ 886156 w 4261316"/>
              <a:gd name="connsiteY67" fmla="*/ 804955 h 1207432"/>
              <a:gd name="connsiteX68" fmla="*/ 1225084 w 4261316"/>
              <a:gd name="connsiteY68" fmla="*/ 808485 h 1207432"/>
              <a:gd name="connsiteX69" fmla="*/ 1751129 w 4261316"/>
              <a:gd name="connsiteY69" fmla="*/ 808485 h 1207432"/>
              <a:gd name="connsiteX70" fmla="*/ 1959428 w 4261316"/>
              <a:gd name="connsiteY70" fmla="*/ 808485 h 1207432"/>
              <a:gd name="connsiteX71" fmla="*/ 2273643 w 4261316"/>
              <a:gd name="connsiteY71" fmla="*/ 812016 h 1207432"/>
              <a:gd name="connsiteX72" fmla="*/ 2669059 w 4261316"/>
              <a:gd name="connsiteY72" fmla="*/ 826138 h 1207432"/>
              <a:gd name="connsiteX73" fmla="*/ 3046823 w 4261316"/>
              <a:gd name="connsiteY73" fmla="*/ 829668 h 1207432"/>
              <a:gd name="connsiteX74" fmla="*/ 3364568 w 4261316"/>
              <a:gd name="connsiteY74" fmla="*/ 829668 h 120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1316" h="1207432">
                <a:moveTo>
                  <a:pt x="3364568" y="829668"/>
                </a:moveTo>
                <a:lnTo>
                  <a:pt x="3830594" y="829668"/>
                </a:lnTo>
                <a:lnTo>
                  <a:pt x="3922387" y="829668"/>
                </a:lnTo>
                <a:lnTo>
                  <a:pt x="3971814" y="833199"/>
                </a:lnTo>
                <a:lnTo>
                  <a:pt x="3978875" y="833199"/>
                </a:lnTo>
                <a:lnTo>
                  <a:pt x="3996528" y="826138"/>
                </a:lnTo>
                <a:lnTo>
                  <a:pt x="4010650" y="812016"/>
                </a:lnTo>
                <a:lnTo>
                  <a:pt x="4017711" y="794363"/>
                </a:lnTo>
                <a:lnTo>
                  <a:pt x="4021241" y="762589"/>
                </a:lnTo>
                <a:lnTo>
                  <a:pt x="4007119" y="667265"/>
                </a:lnTo>
                <a:lnTo>
                  <a:pt x="3978875" y="497801"/>
                </a:lnTo>
                <a:lnTo>
                  <a:pt x="3936509" y="261257"/>
                </a:lnTo>
                <a:lnTo>
                  <a:pt x="3915326" y="134159"/>
                </a:lnTo>
                <a:lnTo>
                  <a:pt x="4120096" y="0"/>
                </a:lnTo>
                <a:lnTo>
                  <a:pt x="4105974" y="45897"/>
                </a:lnTo>
                <a:lnTo>
                  <a:pt x="4091852" y="91793"/>
                </a:lnTo>
                <a:lnTo>
                  <a:pt x="4084791" y="137690"/>
                </a:lnTo>
                <a:lnTo>
                  <a:pt x="4084791" y="197708"/>
                </a:lnTo>
                <a:lnTo>
                  <a:pt x="4095382" y="310684"/>
                </a:lnTo>
                <a:lnTo>
                  <a:pt x="4116565" y="455435"/>
                </a:lnTo>
                <a:lnTo>
                  <a:pt x="4137748" y="582533"/>
                </a:lnTo>
                <a:lnTo>
                  <a:pt x="4155401" y="674326"/>
                </a:lnTo>
                <a:lnTo>
                  <a:pt x="4173053" y="737875"/>
                </a:lnTo>
                <a:lnTo>
                  <a:pt x="4201297" y="804955"/>
                </a:lnTo>
                <a:lnTo>
                  <a:pt x="4226011" y="854382"/>
                </a:lnTo>
                <a:lnTo>
                  <a:pt x="4257785" y="907339"/>
                </a:lnTo>
                <a:lnTo>
                  <a:pt x="4261316" y="924992"/>
                </a:lnTo>
                <a:lnTo>
                  <a:pt x="4247194" y="960297"/>
                </a:lnTo>
                <a:lnTo>
                  <a:pt x="4215419" y="1041498"/>
                </a:lnTo>
                <a:lnTo>
                  <a:pt x="4187175" y="1090925"/>
                </a:lnTo>
                <a:lnTo>
                  <a:pt x="4155401" y="1133291"/>
                </a:lnTo>
                <a:lnTo>
                  <a:pt x="4120096" y="1172127"/>
                </a:lnTo>
                <a:lnTo>
                  <a:pt x="4084791" y="1196840"/>
                </a:lnTo>
                <a:lnTo>
                  <a:pt x="4067138" y="1203901"/>
                </a:lnTo>
                <a:lnTo>
                  <a:pt x="4042424" y="1207432"/>
                </a:lnTo>
                <a:lnTo>
                  <a:pt x="4014180" y="1189779"/>
                </a:lnTo>
                <a:lnTo>
                  <a:pt x="3992997" y="1165066"/>
                </a:lnTo>
                <a:lnTo>
                  <a:pt x="3971814" y="1143883"/>
                </a:lnTo>
                <a:lnTo>
                  <a:pt x="3908265" y="1115639"/>
                </a:lnTo>
                <a:lnTo>
                  <a:pt x="3844716" y="1101517"/>
                </a:lnTo>
                <a:lnTo>
                  <a:pt x="3647008" y="1090925"/>
                </a:lnTo>
                <a:lnTo>
                  <a:pt x="3378690" y="1080334"/>
                </a:lnTo>
                <a:lnTo>
                  <a:pt x="3050353" y="1076803"/>
                </a:lnTo>
                <a:lnTo>
                  <a:pt x="2658468" y="1076803"/>
                </a:lnTo>
                <a:lnTo>
                  <a:pt x="2326601" y="1073273"/>
                </a:lnTo>
                <a:lnTo>
                  <a:pt x="1941776" y="1069742"/>
                </a:lnTo>
                <a:lnTo>
                  <a:pt x="1616970" y="1066212"/>
                </a:lnTo>
                <a:lnTo>
                  <a:pt x="1270980" y="1066212"/>
                </a:lnTo>
                <a:lnTo>
                  <a:pt x="977949" y="1059151"/>
                </a:lnTo>
                <a:lnTo>
                  <a:pt x="727283" y="1059151"/>
                </a:lnTo>
                <a:lnTo>
                  <a:pt x="533106" y="1055620"/>
                </a:lnTo>
                <a:lnTo>
                  <a:pt x="462496" y="1048559"/>
                </a:lnTo>
                <a:lnTo>
                  <a:pt x="370702" y="1030907"/>
                </a:lnTo>
                <a:lnTo>
                  <a:pt x="285970" y="1006193"/>
                </a:lnTo>
                <a:lnTo>
                  <a:pt x="183586" y="963827"/>
                </a:lnTo>
                <a:lnTo>
                  <a:pt x="109445" y="921461"/>
                </a:lnTo>
                <a:lnTo>
                  <a:pt x="52957" y="886156"/>
                </a:lnTo>
                <a:lnTo>
                  <a:pt x="14122" y="850851"/>
                </a:lnTo>
                <a:lnTo>
                  <a:pt x="3530" y="833199"/>
                </a:lnTo>
                <a:lnTo>
                  <a:pt x="0" y="815546"/>
                </a:lnTo>
                <a:lnTo>
                  <a:pt x="0" y="801424"/>
                </a:lnTo>
                <a:lnTo>
                  <a:pt x="7061" y="783772"/>
                </a:lnTo>
                <a:lnTo>
                  <a:pt x="24713" y="769650"/>
                </a:lnTo>
                <a:lnTo>
                  <a:pt x="56488" y="755528"/>
                </a:lnTo>
                <a:lnTo>
                  <a:pt x="91793" y="748467"/>
                </a:lnTo>
                <a:lnTo>
                  <a:pt x="586063" y="801424"/>
                </a:lnTo>
                <a:lnTo>
                  <a:pt x="667265" y="812016"/>
                </a:lnTo>
                <a:lnTo>
                  <a:pt x="886156" y="804955"/>
                </a:lnTo>
                <a:lnTo>
                  <a:pt x="1225084" y="808485"/>
                </a:lnTo>
                <a:lnTo>
                  <a:pt x="1751129" y="808485"/>
                </a:lnTo>
                <a:lnTo>
                  <a:pt x="1959428" y="808485"/>
                </a:lnTo>
                <a:lnTo>
                  <a:pt x="2273643" y="812016"/>
                </a:lnTo>
                <a:lnTo>
                  <a:pt x="2669059" y="826138"/>
                </a:lnTo>
                <a:lnTo>
                  <a:pt x="3046823" y="829668"/>
                </a:lnTo>
                <a:lnTo>
                  <a:pt x="3364568" y="8296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A07D3F1-0115-4455-9FC2-EA7B74C65EC4}"/>
              </a:ext>
            </a:extLst>
          </p:cNvPr>
          <p:cNvSpPr/>
          <p:nvPr/>
        </p:nvSpPr>
        <p:spPr>
          <a:xfrm>
            <a:off x="4373565" y="5310189"/>
            <a:ext cx="636587" cy="663575"/>
          </a:xfrm>
          <a:custGeom>
            <a:avLst/>
            <a:gdLst>
              <a:gd name="connsiteX0" fmla="*/ 126207 w 635794"/>
              <a:gd name="connsiteY0" fmla="*/ 66675 h 664368"/>
              <a:gd name="connsiteX1" fmla="*/ 273844 w 635794"/>
              <a:gd name="connsiteY1" fmla="*/ 123825 h 664368"/>
              <a:gd name="connsiteX2" fmla="*/ 302419 w 635794"/>
              <a:gd name="connsiteY2" fmla="*/ 133350 h 664368"/>
              <a:gd name="connsiteX3" fmla="*/ 364332 w 635794"/>
              <a:gd name="connsiteY3" fmla="*/ 145256 h 664368"/>
              <a:gd name="connsiteX4" fmla="*/ 435769 w 635794"/>
              <a:gd name="connsiteY4" fmla="*/ 150018 h 664368"/>
              <a:gd name="connsiteX5" fmla="*/ 478632 w 635794"/>
              <a:gd name="connsiteY5" fmla="*/ 152400 h 664368"/>
              <a:gd name="connsiteX6" fmla="*/ 509588 w 635794"/>
              <a:gd name="connsiteY6" fmla="*/ 150018 h 664368"/>
              <a:gd name="connsiteX7" fmla="*/ 528638 w 635794"/>
              <a:gd name="connsiteY7" fmla="*/ 142875 h 664368"/>
              <a:gd name="connsiteX8" fmla="*/ 545307 w 635794"/>
              <a:gd name="connsiteY8" fmla="*/ 130968 h 664368"/>
              <a:gd name="connsiteX9" fmla="*/ 559594 w 635794"/>
              <a:gd name="connsiteY9" fmla="*/ 114300 h 664368"/>
              <a:gd name="connsiteX10" fmla="*/ 578644 w 635794"/>
              <a:gd name="connsiteY10" fmla="*/ 71437 h 664368"/>
              <a:gd name="connsiteX11" fmla="*/ 635794 w 635794"/>
              <a:gd name="connsiteY11" fmla="*/ 0 h 664368"/>
              <a:gd name="connsiteX12" fmla="*/ 542925 w 635794"/>
              <a:gd name="connsiteY12" fmla="*/ 664368 h 664368"/>
              <a:gd name="connsiteX13" fmla="*/ 516732 w 635794"/>
              <a:gd name="connsiteY13" fmla="*/ 595312 h 664368"/>
              <a:gd name="connsiteX14" fmla="*/ 497682 w 635794"/>
              <a:gd name="connsiteY14" fmla="*/ 547687 h 664368"/>
              <a:gd name="connsiteX15" fmla="*/ 461963 w 635794"/>
              <a:gd name="connsiteY15" fmla="*/ 485775 h 664368"/>
              <a:gd name="connsiteX16" fmla="*/ 402432 w 635794"/>
              <a:gd name="connsiteY16" fmla="*/ 390525 h 664368"/>
              <a:gd name="connsiteX17" fmla="*/ 376238 w 635794"/>
              <a:gd name="connsiteY17" fmla="*/ 352425 h 664368"/>
              <a:gd name="connsiteX18" fmla="*/ 330994 w 635794"/>
              <a:gd name="connsiteY18" fmla="*/ 304800 h 664368"/>
              <a:gd name="connsiteX19" fmla="*/ 264319 w 635794"/>
              <a:gd name="connsiteY19" fmla="*/ 245268 h 664368"/>
              <a:gd name="connsiteX20" fmla="*/ 164307 w 635794"/>
              <a:gd name="connsiteY20" fmla="*/ 173831 h 664368"/>
              <a:gd name="connsiteX21" fmla="*/ 83344 w 635794"/>
              <a:gd name="connsiteY21" fmla="*/ 126206 h 664368"/>
              <a:gd name="connsiteX22" fmla="*/ 35719 w 635794"/>
              <a:gd name="connsiteY22" fmla="*/ 97631 h 664368"/>
              <a:gd name="connsiteX23" fmla="*/ 26194 w 635794"/>
              <a:gd name="connsiteY23" fmla="*/ 90487 h 664368"/>
              <a:gd name="connsiteX24" fmla="*/ 11907 w 635794"/>
              <a:gd name="connsiteY24" fmla="*/ 73818 h 664368"/>
              <a:gd name="connsiteX25" fmla="*/ 0 w 635794"/>
              <a:gd name="connsiteY25" fmla="*/ 47625 h 664368"/>
              <a:gd name="connsiteX26" fmla="*/ 2382 w 635794"/>
              <a:gd name="connsiteY26" fmla="*/ 30956 h 664368"/>
              <a:gd name="connsiteX27" fmla="*/ 14288 w 635794"/>
              <a:gd name="connsiteY27" fmla="*/ 23812 h 664368"/>
              <a:gd name="connsiteX28" fmla="*/ 28575 w 635794"/>
              <a:gd name="connsiteY28" fmla="*/ 23812 h 664368"/>
              <a:gd name="connsiteX29" fmla="*/ 50007 w 635794"/>
              <a:gd name="connsiteY29" fmla="*/ 33337 h 664368"/>
              <a:gd name="connsiteX30" fmla="*/ 126207 w 635794"/>
              <a:gd name="connsiteY30" fmla="*/ 66675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4" h="664368">
                <a:moveTo>
                  <a:pt x="126207" y="66675"/>
                </a:moveTo>
                <a:lnTo>
                  <a:pt x="273844" y="123825"/>
                </a:lnTo>
                <a:lnTo>
                  <a:pt x="302419" y="133350"/>
                </a:lnTo>
                <a:lnTo>
                  <a:pt x="364332" y="145256"/>
                </a:lnTo>
                <a:lnTo>
                  <a:pt x="435769" y="150018"/>
                </a:lnTo>
                <a:lnTo>
                  <a:pt x="478632" y="152400"/>
                </a:lnTo>
                <a:lnTo>
                  <a:pt x="509588" y="150018"/>
                </a:lnTo>
                <a:lnTo>
                  <a:pt x="528638" y="142875"/>
                </a:lnTo>
                <a:lnTo>
                  <a:pt x="545307" y="130968"/>
                </a:lnTo>
                <a:lnTo>
                  <a:pt x="559594" y="114300"/>
                </a:lnTo>
                <a:lnTo>
                  <a:pt x="578644" y="71437"/>
                </a:lnTo>
                <a:lnTo>
                  <a:pt x="635794" y="0"/>
                </a:lnTo>
                <a:lnTo>
                  <a:pt x="542925" y="664368"/>
                </a:lnTo>
                <a:lnTo>
                  <a:pt x="516732" y="595312"/>
                </a:lnTo>
                <a:lnTo>
                  <a:pt x="497682" y="547687"/>
                </a:lnTo>
                <a:lnTo>
                  <a:pt x="461963" y="485775"/>
                </a:lnTo>
                <a:lnTo>
                  <a:pt x="402432" y="390525"/>
                </a:lnTo>
                <a:lnTo>
                  <a:pt x="376238" y="352425"/>
                </a:lnTo>
                <a:lnTo>
                  <a:pt x="330994" y="304800"/>
                </a:lnTo>
                <a:lnTo>
                  <a:pt x="264319" y="245268"/>
                </a:lnTo>
                <a:lnTo>
                  <a:pt x="164307" y="173831"/>
                </a:lnTo>
                <a:lnTo>
                  <a:pt x="83344" y="126206"/>
                </a:lnTo>
                <a:lnTo>
                  <a:pt x="35719" y="97631"/>
                </a:lnTo>
                <a:lnTo>
                  <a:pt x="26194" y="90487"/>
                </a:lnTo>
                <a:lnTo>
                  <a:pt x="11907" y="73818"/>
                </a:lnTo>
                <a:lnTo>
                  <a:pt x="0" y="47625"/>
                </a:lnTo>
                <a:lnTo>
                  <a:pt x="2382" y="30956"/>
                </a:lnTo>
                <a:lnTo>
                  <a:pt x="14288" y="23812"/>
                </a:lnTo>
                <a:lnTo>
                  <a:pt x="28575" y="23812"/>
                </a:lnTo>
                <a:lnTo>
                  <a:pt x="50007" y="33337"/>
                </a:lnTo>
                <a:lnTo>
                  <a:pt x="126207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C33976E-9DA5-4FB5-ABF8-3AC91F0C9EB5}"/>
              </a:ext>
            </a:extLst>
          </p:cNvPr>
          <p:cNvSpPr/>
          <p:nvPr/>
        </p:nvSpPr>
        <p:spPr bwMode="auto">
          <a:xfrm>
            <a:off x="4268790" y="2751138"/>
            <a:ext cx="771525" cy="360362"/>
          </a:xfrm>
          <a:custGeom>
            <a:avLst/>
            <a:gdLst>
              <a:gd name="connsiteX0" fmla="*/ 340519 w 771525"/>
              <a:gd name="connsiteY0" fmla="*/ 288131 h 359569"/>
              <a:gd name="connsiteX1" fmla="*/ 542925 w 771525"/>
              <a:gd name="connsiteY1" fmla="*/ 245269 h 359569"/>
              <a:gd name="connsiteX2" fmla="*/ 735807 w 771525"/>
              <a:gd name="connsiteY2" fmla="*/ 204787 h 359569"/>
              <a:gd name="connsiteX3" fmla="*/ 771525 w 771525"/>
              <a:gd name="connsiteY3" fmla="*/ 195262 h 359569"/>
              <a:gd name="connsiteX4" fmla="*/ 752475 w 771525"/>
              <a:gd name="connsiteY4" fmla="*/ 0 h 359569"/>
              <a:gd name="connsiteX5" fmla="*/ 631032 w 771525"/>
              <a:gd name="connsiteY5" fmla="*/ 30956 h 359569"/>
              <a:gd name="connsiteX6" fmla="*/ 454819 w 771525"/>
              <a:gd name="connsiteY6" fmla="*/ 76200 h 359569"/>
              <a:gd name="connsiteX7" fmla="*/ 326232 w 771525"/>
              <a:gd name="connsiteY7" fmla="*/ 102394 h 359569"/>
              <a:gd name="connsiteX8" fmla="*/ 197644 w 771525"/>
              <a:gd name="connsiteY8" fmla="*/ 126206 h 359569"/>
              <a:gd name="connsiteX9" fmla="*/ 50007 w 771525"/>
              <a:gd name="connsiteY9" fmla="*/ 147637 h 359569"/>
              <a:gd name="connsiteX10" fmla="*/ 0 w 771525"/>
              <a:gd name="connsiteY10" fmla="*/ 154781 h 359569"/>
              <a:gd name="connsiteX11" fmla="*/ 9525 w 771525"/>
              <a:gd name="connsiteY11" fmla="*/ 359569 h 359569"/>
              <a:gd name="connsiteX12" fmla="*/ 233363 w 771525"/>
              <a:gd name="connsiteY12" fmla="*/ 311944 h 359569"/>
              <a:gd name="connsiteX13" fmla="*/ 340519 w 771525"/>
              <a:gd name="connsiteY13" fmla="*/ 288131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1525" h="359569">
                <a:moveTo>
                  <a:pt x="340519" y="288131"/>
                </a:moveTo>
                <a:lnTo>
                  <a:pt x="542925" y="245269"/>
                </a:lnTo>
                <a:lnTo>
                  <a:pt x="735807" y="204787"/>
                </a:lnTo>
                <a:lnTo>
                  <a:pt x="771525" y="195262"/>
                </a:lnTo>
                <a:lnTo>
                  <a:pt x="752475" y="0"/>
                </a:lnTo>
                <a:lnTo>
                  <a:pt x="631032" y="30956"/>
                </a:lnTo>
                <a:lnTo>
                  <a:pt x="454819" y="76200"/>
                </a:lnTo>
                <a:lnTo>
                  <a:pt x="326232" y="102394"/>
                </a:lnTo>
                <a:lnTo>
                  <a:pt x="197644" y="126206"/>
                </a:lnTo>
                <a:lnTo>
                  <a:pt x="50007" y="147637"/>
                </a:lnTo>
                <a:lnTo>
                  <a:pt x="0" y="154781"/>
                </a:lnTo>
                <a:lnTo>
                  <a:pt x="9525" y="359569"/>
                </a:lnTo>
                <a:lnTo>
                  <a:pt x="233363" y="311944"/>
                </a:lnTo>
                <a:lnTo>
                  <a:pt x="34051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27A9770-892A-44B2-80CC-F95C909CCE1D}"/>
              </a:ext>
            </a:extLst>
          </p:cNvPr>
          <p:cNvSpPr/>
          <p:nvPr/>
        </p:nvSpPr>
        <p:spPr bwMode="auto">
          <a:xfrm>
            <a:off x="4244976" y="3819526"/>
            <a:ext cx="769938" cy="333375"/>
          </a:xfrm>
          <a:custGeom>
            <a:avLst/>
            <a:gdLst>
              <a:gd name="connsiteX0" fmla="*/ 271462 w 769144"/>
              <a:gd name="connsiteY0" fmla="*/ 100013 h 333375"/>
              <a:gd name="connsiteX1" fmla="*/ 590550 w 769144"/>
              <a:gd name="connsiteY1" fmla="*/ 33338 h 333375"/>
              <a:gd name="connsiteX2" fmla="*/ 769144 w 769144"/>
              <a:gd name="connsiteY2" fmla="*/ 0 h 333375"/>
              <a:gd name="connsiteX3" fmla="*/ 762000 w 769144"/>
              <a:gd name="connsiteY3" fmla="*/ 219075 h 333375"/>
              <a:gd name="connsiteX4" fmla="*/ 683419 w 769144"/>
              <a:gd name="connsiteY4" fmla="*/ 214313 h 333375"/>
              <a:gd name="connsiteX5" fmla="*/ 585787 w 769144"/>
              <a:gd name="connsiteY5" fmla="*/ 211931 h 333375"/>
              <a:gd name="connsiteX6" fmla="*/ 552450 w 769144"/>
              <a:gd name="connsiteY6" fmla="*/ 211931 h 333375"/>
              <a:gd name="connsiteX7" fmla="*/ 509587 w 769144"/>
              <a:gd name="connsiteY7" fmla="*/ 223838 h 333375"/>
              <a:gd name="connsiteX8" fmla="*/ 342900 w 769144"/>
              <a:gd name="connsiteY8" fmla="*/ 264319 h 333375"/>
              <a:gd name="connsiteX9" fmla="*/ 226219 w 769144"/>
              <a:gd name="connsiteY9" fmla="*/ 292894 h 333375"/>
              <a:gd name="connsiteX10" fmla="*/ 90487 w 769144"/>
              <a:gd name="connsiteY10" fmla="*/ 316706 h 333375"/>
              <a:gd name="connsiteX11" fmla="*/ 0 w 769144"/>
              <a:gd name="connsiteY11" fmla="*/ 333375 h 333375"/>
              <a:gd name="connsiteX12" fmla="*/ 9525 w 769144"/>
              <a:gd name="connsiteY12" fmla="*/ 154781 h 333375"/>
              <a:gd name="connsiteX13" fmla="*/ 271462 w 769144"/>
              <a:gd name="connsiteY13" fmla="*/ 1000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9144" h="333375">
                <a:moveTo>
                  <a:pt x="271462" y="100013"/>
                </a:moveTo>
                <a:lnTo>
                  <a:pt x="590550" y="33338"/>
                </a:lnTo>
                <a:lnTo>
                  <a:pt x="769144" y="0"/>
                </a:lnTo>
                <a:lnTo>
                  <a:pt x="762000" y="219075"/>
                </a:lnTo>
                <a:lnTo>
                  <a:pt x="683419" y="214313"/>
                </a:lnTo>
                <a:lnTo>
                  <a:pt x="585787" y="211931"/>
                </a:lnTo>
                <a:lnTo>
                  <a:pt x="552450" y="211931"/>
                </a:lnTo>
                <a:lnTo>
                  <a:pt x="509587" y="223838"/>
                </a:lnTo>
                <a:lnTo>
                  <a:pt x="342900" y="264319"/>
                </a:lnTo>
                <a:lnTo>
                  <a:pt x="226219" y="292894"/>
                </a:lnTo>
                <a:lnTo>
                  <a:pt x="90487" y="316706"/>
                </a:lnTo>
                <a:lnTo>
                  <a:pt x="0" y="333375"/>
                </a:lnTo>
                <a:lnTo>
                  <a:pt x="9525" y="154781"/>
                </a:lnTo>
                <a:lnTo>
                  <a:pt x="271462" y="100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A07124-5A78-4250-8ED5-FC1B03CE8304}"/>
              </a:ext>
            </a:extLst>
          </p:cNvPr>
          <p:cNvSpPr/>
          <p:nvPr/>
        </p:nvSpPr>
        <p:spPr>
          <a:xfrm rot="16200000">
            <a:off x="4082257" y="3756819"/>
            <a:ext cx="3182938" cy="800100"/>
          </a:xfrm>
          <a:custGeom>
            <a:avLst/>
            <a:gdLst>
              <a:gd name="connsiteX0" fmla="*/ 1694018 w 3181900"/>
              <a:gd name="connsiteY0" fmla="*/ 520627 h 800761"/>
              <a:gd name="connsiteX1" fmla="*/ 2029651 w 3181900"/>
              <a:gd name="connsiteY1" fmla="*/ 539126 h 800761"/>
              <a:gd name="connsiteX2" fmla="*/ 2209359 w 3181900"/>
              <a:gd name="connsiteY2" fmla="*/ 547054 h 800761"/>
              <a:gd name="connsiteX3" fmla="*/ 2280714 w 3181900"/>
              <a:gd name="connsiteY3" fmla="*/ 547054 h 800761"/>
              <a:gd name="connsiteX4" fmla="*/ 2452495 w 3181900"/>
              <a:gd name="connsiteY4" fmla="*/ 536483 h 800761"/>
              <a:gd name="connsiteX5" fmla="*/ 2600490 w 3181900"/>
              <a:gd name="connsiteY5" fmla="*/ 528555 h 800761"/>
              <a:gd name="connsiteX6" fmla="*/ 2748485 w 3181900"/>
              <a:gd name="connsiteY6" fmla="*/ 525912 h 800761"/>
              <a:gd name="connsiteX7" fmla="*/ 2788127 w 3181900"/>
              <a:gd name="connsiteY7" fmla="*/ 525912 h 800761"/>
              <a:gd name="connsiteX8" fmla="*/ 2838340 w 3181900"/>
              <a:gd name="connsiteY8" fmla="*/ 517984 h 800761"/>
              <a:gd name="connsiteX9" fmla="*/ 2872696 w 3181900"/>
              <a:gd name="connsiteY9" fmla="*/ 507413 h 800761"/>
              <a:gd name="connsiteX10" fmla="*/ 2925551 w 3181900"/>
              <a:gd name="connsiteY10" fmla="*/ 486271 h 800761"/>
              <a:gd name="connsiteX11" fmla="*/ 2965193 w 3181900"/>
              <a:gd name="connsiteY11" fmla="*/ 459843 h 800761"/>
              <a:gd name="connsiteX12" fmla="*/ 3004834 w 3181900"/>
              <a:gd name="connsiteY12" fmla="*/ 425487 h 800761"/>
              <a:gd name="connsiteX13" fmla="*/ 3039191 w 3181900"/>
              <a:gd name="connsiteY13" fmla="*/ 388488 h 800761"/>
              <a:gd name="connsiteX14" fmla="*/ 3070904 w 3181900"/>
              <a:gd name="connsiteY14" fmla="*/ 346204 h 800761"/>
              <a:gd name="connsiteX15" fmla="*/ 3102617 w 3181900"/>
              <a:gd name="connsiteY15" fmla="*/ 295991 h 800761"/>
              <a:gd name="connsiteX16" fmla="*/ 3131688 w 3181900"/>
              <a:gd name="connsiteY16" fmla="*/ 258992 h 800761"/>
              <a:gd name="connsiteX17" fmla="*/ 3139616 w 3181900"/>
              <a:gd name="connsiteY17" fmla="*/ 251064 h 800761"/>
              <a:gd name="connsiteX18" fmla="*/ 3150187 w 3181900"/>
              <a:gd name="connsiteY18" fmla="*/ 245778 h 800761"/>
              <a:gd name="connsiteX19" fmla="*/ 3163401 w 3181900"/>
              <a:gd name="connsiteY19" fmla="*/ 253706 h 800761"/>
              <a:gd name="connsiteX20" fmla="*/ 3176615 w 3181900"/>
              <a:gd name="connsiteY20" fmla="*/ 272206 h 800761"/>
              <a:gd name="connsiteX21" fmla="*/ 3179258 w 3181900"/>
              <a:gd name="connsiteY21" fmla="*/ 285420 h 800761"/>
              <a:gd name="connsiteX22" fmla="*/ 3181900 w 3181900"/>
              <a:gd name="connsiteY22" fmla="*/ 317133 h 800761"/>
              <a:gd name="connsiteX23" fmla="*/ 3142259 w 3181900"/>
              <a:gd name="connsiteY23" fmla="*/ 430772 h 800761"/>
              <a:gd name="connsiteX24" fmla="*/ 3097332 w 3181900"/>
              <a:gd name="connsiteY24" fmla="*/ 549697 h 800761"/>
              <a:gd name="connsiteX25" fmla="*/ 3033905 w 3181900"/>
              <a:gd name="connsiteY25" fmla="*/ 721477 h 800761"/>
              <a:gd name="connsiteX26" fmla="*/ 3020691 w 3181900"/>
              <a:gd name="connsiteY26" fmla="*/ 742620 h 800761"/>
              <a:gd name="connsiteX27" fmla="*/ 2999549 w 3181900"/>
              <a:gd name="connsiteY27" fmla="*/ 769047 h 800761"/>
              <a:gd name="connsiteX28" fmla="*/ 2973121 w 3181900"/>
              <a:gd name="connsiteY28" fmla="*/ 787547 h 800761"/>
              <a:gd name="connsiteX29" fmla="*/ 2944051 w 3181900"/>
              <a:gd name="connsiteY29" fmla="*/ 798118 h 800761"/>
              <a:gd name="connsiteX30" fmla="*/ 2920266 w 3181900"/>
              <a:gd name="connsiteY30" fmla="*/ 800761 h 800761"/>
              <a:gd name="connsiteX31" fmla="*/ 2870053 w 3181900"/>
              <a:gd name="connsiteY31" fmla="*/ 795475 h 800761"/>
              <a:gd name="connsiteX32" fmla="*/ 2706201 w 3181900"/>
              <a:gd name="connsiteY32" fmla="*/ 792832 h 800761"/>
              <a:gd name="connsiteX33" fmla="*/ 2349426 w 3181900"/>
              <a:gd name="connsiteY33" fmla="*/ 784904 h 800761"/>
              <a:gd name="connsiteX34" fmla="*/ 2159147 w 3181900"/>
              <a:gd name="connsiteY34" fmla="*/ 771690 h 800761"/>
              <a:gd name="connsiteX35" fmla="*/ 1990009 w 3181900"/>
              <a:gd name="connsiteY35" fmla="*/ 769047 h 800761"/>
              <a:gd name="connsiteX36" fmla="*/ 1749517 w 3181900"/>
              <a:gd name="connsiteY36" fmla="*/ 747905 h 800761"/>
              <a:gd name="connsiteX37" fmla="*/ 1509024 w 3181900"/>
              <a:gd name="connsiteY37" fmla="*/ 710906 h 800761"/>
              <a:gd name="connsiteX38" fmla="*/ 1321387 w 3181900"/>
              <a:gd name="connsiteY38" fmla="*/ 673908 h 800761"/>
              <a:gd name="connsiteX39" fmla="*/ 1144321 w 3181900"/>
              <a:gd name="connsiteY39" fmla="*/ 631623 h 800761"/>
              <a:gd name="connsiteX40" fmla="*/ 975184 w 3181900"/>
              <a:gd name="connsiteY40" fmla="*/ 584053 h 800761"/>
              <a:gd name="connsiteX41" fmla="*/ 816617 w 3181900"/>
              <a:gd name="connsiteY41" fmla="*/ 523269 h 800761"/>
              <a:gd name="connsiteX42" fmla="*/ 676550 w 3181900"/>
              <a:gd name="connsiteY42" fmla="*/ 459843 h 800761"/>
              <a:gd name="connsiteX43" fmla="*/ 494199 w 3181900"/>
              <a:gd name="connsiteY43" fmla="*/ 367346 h 800761"/>
              <a:gd name="connsiteX44" fmla="*/ 362060 w 3181900"/>
              <a:gd name="connsiteY44" fmla="*/ 293348 h 800761"/>
              <a:gd name="connsiteX45" fmla="*/ 184994 w 3181900"/>
              <a:gd name="connsiteY45" fmla="*/ 179709 h 800761"/>
              <a:gd name="connsiteX46" fmla="*/ 47570 w 3181900"/>
              <a:gd name="connsiteY46" fmla="*/ 81926 h 800761"/>
              <a:gd name="connsiteX47" fmla="*/ 21142 w 3181900"/>
              <a:gd name="connsiteY47" fmla="*/ 60784 h 800761"/>
              <a:gd name="connsiteX48" fmla="*/ 13214 w 3181900"/>
              <a:gd name="connsiteY48" fmla="*/ 47570 h 800761"/>
              <a:gd name="connsiteX49" fmla="*/ 5285 w 3181900"/>
              <a:gd name="connsiteY49" fmla="*/ 29071 h 800761"/>
              <a:gd name="connsiteX50" fmla="*/ 0 w 3181900"/>
              <a:gd name="connsiteY50" fmla="*/ 10571 h 800761"/>
              <a:gd name="connsiteX51" fmla="*/ 5285 w 3181900"/>
              <a:gd name="connsiteY51" fmla="*/ 0 h 800761"/>
              <a:gd name="connsiteX52" fmla="*/ 29070 w 3181900"/>
              <a:gd name="connsiteY52" fmla="*/ 0 h 800761"/>
              <a:gd name="connsiteX53" fmla="*/ 73997 w 3181900"/>
              <a:gd name="connsiteY53" fmla="*/ 18499 h 800761"/>
              <a:gd name="connsiteX54" fmla="*/ 192922 w 3181900"/>
              <a:gd name="connsiteY54" fmla="*/ 76640 h 800761"/>
              <a:gd name="connsiteX55" fmla="*/ 330347 w 3181900"/>
              <a:gd name="connsiteY55" fmla="*/ 142710 h 800761"/>
              <a:gd name="connsiteX56" fmla="*/ 494199 w 3181900"/>
              <a:gd name="connsiteY56" fmla="*/ 216708 h 800761"/>
              <a:gd name="connsiteX57" fmla="*/ 700335 w 3181900"/>
              <a:gd name="connsiteY57" fmla="*/ 303919 h 800761"/>
              <a:gd name="connsiteX58" fmla="*/ 909114 w 3181900"/>
              <a:gd name="connsiteY58" fmla="*/ 380560 h 800761"/>
              <a:gd name="connsiteX59" fmla="*/ 1065038 w 3181900"/>
              <a:gd name="connsiteY59" fmla="*/ 430772 h 800761"/>
              <a:gd name="connsiteX60" fmla="*/ 1183963 w 3181900"/>
              <a:gd name="connsiteY60" fmla="*/ 457200 h 800761"/>
              <a:gd name="connsiteX61" fmla="*/ 1384814 w 3181900"/>
              <a:gd name="connsiteY61" fmla="*/ 488913 h 800761"/>
              <a:gd name="connsiteX62" fmla="*/ 1694018 w 3181900"/>
              <a:gd name="connsiteY62" fmla="*/ 520627 h 80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1900" h="800761">
                <a:moveTo>
                  <a:pt x="1694018" y="520627"/>
                </a:moveTo>
                <a:lnTo>
                  <a:pt x="2029651" y="539126"/>
                </a:lnTo>
                <a:lnTo>
                  <a:pt x="2209359" y="547054"/>
                </a:lnTo>
                <a:lnTo>
                  <a:pt x="2280714" y="547054"/>
                </a:lnTo>
                <a:lnTo>
                  <a:pt x="2452495" y="536483"/>
                </a:lnTo>
                <a:lnTo>
                  <a:pt x="2600490" y="528555"/>
                </a:lnTo>
                <a:lnTo>
                  <a:pt x="2748485" y="525912"/>
                </a:lnTo>
                <a:lnTo>
                  <a:pt x="2788127" y="525912"/>
                </a:lnTo>
                <a:lnTo>
                  <a:pt x="2838340" y="517984"/>
                </a:lnTo>
                <a:lnTo>
                  <a:pt x="2872696" y="507413"/>
                </a:lnTo>
                <a:lnTo>
                  <a:pt x="2925551" y="486271"/>
                </a:lnTo>
                <a:lnTo>
                  <a:pt x="2965193" y="459843"/>
                </a:lnTo>
                <a:lnTo>
                  <a:pt x="3004834" y="425487"/>
                </a:lnTo>
                <a:lnTo>
                  <a:pt x="3039191" y="388488"/>
                </a:lnTo>
                <a:lnTo>
                  <a:pt x="3070904" y="346204"/>
                </a:lnTo>
                <a:lnTo>
                  <a:pt x="3102617" y="295991"/>
                </a:lnTo>
                <a:lnTo>
                  <a:pt x="3131688" y="258992"/>
                </a:lnTo>
                <a:lnTo>
                  <a:pt x="3139616" y="251064"/>
                </a:lnTo>
                <a:lnTo>
                  <a:pt x="3150187" y="245778"/>
                </a:lnTo>
                <a:lnTo>
                  <a:pt x="3163401" y="253706"/>
                </a:lnTo>
                <a:lnTo>
                  <a:pt x="3176615" y="272206"/>
                </a:lnTo>
                <a:lnTo>
                  <a:pt x="3179258" y="285420"/>
                </a:lnTo>
                <a:lnTo>
                  <a:pt x="3181900" y="317133"/>
                </a:lnTo>
                <a:lnTo>
                  <a:pt x="3142259" y="430772"/>
                </a:lnTo>
                <a:lnTo>
                  <a:pt x="3097332" y="549697"/>
                </a:lnTo>
                <a:lnTo>
                  <a:pt x="3033905" y="721477"/>
                </a:lnTo>
                <a:lnTo>
                  <a:pt x="3020691" y="742620"/>
                </a:lnTo>
                <a:lnTo>
                  <a:pt x="2999549" y="769047"/>
                </a:lnTo>
                <a:lnTo>
                  <a:pt x="2973121" y="787547"/>
                </a:lnTo>
                <a:lnTo>
                  <a:pt x="2944051" y="798118"/>
                </a:lnTo>
                <a:lnTo>
                  <a:pt x="2920266" y="800761"/>
                </a:lnTo>
                <a:lnTo>
                  <a:pt x="2870053" y="795475"/>
                </a:lnTo>
                <a:lnTo>
                  <a:pt x="2706201" y="792832"/>
                </a:lnTo>
                <a:lnTo>
                  <a:pt x="2349426" y="784904"/>
                </a:lnTo>
                <a:lnTo>
                  <a:pt x="2159147" y="771690"/>
                </a:lnTo>
                <a:lnTo>
                  <a:pt x="1990009" y="769047"/>
                </a:lnTo>
                <a:lnTo>
                  <a:pt x="1749517" y="747905"/>
                </a:lnTo>
                <a:lnTo>
                  <a:pt x="1509024" y="710906"/>
                </a:lnTo>
                <a:lnTo>
                  <a:pt x="1321387" y="673908"/>
                </a:lnTo>
                <a:lnTo>
                  <a:pt x="1144321" y="631623"/>
                </a:lnTo>
                <a:lnTo>
                  <a:pt x="975184" y="584053"/>
                </a:lnTo>
                <a:lnTo>
                  <a:pt x="816617" y="523269"/>
                </a:lnTo>
                <a:lnTo>
                  <a:pt x="676550" y="459843"/>
                </a:lnTo>
                <a:lnTo>
                  <a:pt x="494199" y="367346"/>
                </a:lnTo>
                <a:lnTo>
                  <a:pt x="362060" y="293348"/>
                </a:lnTo>
                <a:lnTo>
                  <a:pt x="184994" y="179709"/>
                </a:lnTo>
                <a:lnTo>
                  <a:pt x="47570" y="81926"/>
                </a:lnTo>
                <a:lnTo>
                  <a:pt x="21142" y="60784"/>
                </a:lnTo>
                <a:lnTo>
                  <a:pt x="13214" y="47570"/>
                </a:lnTo>
                <a:lnTo>
                  <a:pt x="5285" y="29071"/>
                </a:lnTo>
                <a:lnTo>
                  <a:pt x="0" y="10571"/>
                </a:lnTo>
                <a:lnTo>
                  <a:pt x="5285" y="0"/>
                </a:lnTo>
                <a:lnTo>
                  <a:pt x="29070" y="0"/>
                </a:lnTo>
                <a:lnTo>
                  <a:pt x="73997" y="18499"/>
                </a:lnTo>
                <a:lnTo>
                  <a:pt x="192922" y="76640"/>
                </a:lnTo>
                <a:lnTo>
                  <a:pt x="330347" y="142710"/>
                </a:lnTo>
                <a:lnTo>
                  <a:pt x="494199" y="216708"/>
                </a:lnTo>
                <a:lnTo>
                  <a:pt x="700335" y="303919"/>
                </a:lnTo>
                <a:lnTo>
                  <a:pt x="909114" y="380560"/>
                </a:lnTo>
                <a:lnTo>
                  <a:pt x="1065038" y="430772"/>
                </a:lnTo>
                <a:lnTo>
                  <a:pt x="1183963" y="457200"/>
                </a:lnTo>
                <a:lnTo>
                  <a:pt x="1384814" y="488913"/>
                </a:lnTo>
                <a:lnTo>
                  <a:pt x="1694018" y="52062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70F9A13-AFB9-4FA9-B394-5C173BB34766}"/>
              </a:ext>
            </a:extLst>
          </p:cNvPr>
          <p:cNvSpPr/>
          <p:nvPr/>
        </p:nvSpPr>
        <p:spPr>
          <a:xfrm rot="16200000">
            <a:off x="5099052" y="4271964"/>
            <a:ext cx="3140075" cy="314325"/>
          </a:xfrm>
          <a:custGeom>
            <a:avLst/>
            <a:gdLst>
              <a:gd name="connsiteX0" fmla="*/ 1756678 w 3139869"/>
              <a:gd name="connsiteY0" fmla="*/ 59243 h 314245"/>
              <a:gd name="connsiteX1" fmla="*/ 2197136 w 3139869"/>
              <a:gd name="connsiteY1" fmla="*/ 64394 h 314245"/>
              <a:gd name="connsiteX2" fmla="*/ 2513956 w 3139869"/>
              <a:gd name="connsiteY2" fmla="*/ 66970 h 314245"/>
              <a:gd name="connsiteX3" fmla="*/ 2743200 w 3139869"/>
              <a:gd name="connsiteY3" fmla="*/ 66970 h 314245"/>
              <a:gd name="connsiteX4" fmla="*/ 2789564 w 3139869"/>
              <a:gd name="connsiteY4" fmla="*/ 66970 h 314245"/>
              <a:gd name="connsiteX5" fmla="*/ 2861686 w 3139869"/>
              <a:gd name="connsiteY5" fmla="*/ 56667 h 314245"/>
              <a:gd name="connsiteX6" fmla="*/ 2985323 w 3139869"/>
              <a:gd name="connsiteY6" fmla="*/ 33485 h 314245"/>
              <a:gd name="connsiteX7" fmla="*/ 3044566 w 3139869"/>
              <a:gd name="connsiteY7" fmla="*/ 20606 h 314245"/>
              <a:gd name="connsiteX8" fmla="*/ 3075475 w 3139869"/>
              <a:gd name="connsiteY8" fmla="*/ 10303 h 314245"/>
              <a:gd name="connsiteX9" fmla="*/ 3101233 w 3139869"/>
              <a:gd name="connsiteY9" fmla="*/ 5152 h 314245"/>
              <a:gd name="connsiteX10" fmla="*/ 3129566 w 3139869"/>
              <a:gd name="connsiteY10" fmla="*/ 5152 h 314245"/>
              <a:gd name="connsiteX11" fmla="*/ 3137294 w 3139869"/>
              <a:gd name="connsiteY11" fmla="*/ 7727 h 314245"/>
              <a:gd name="connsiteX12" fmla="*/ 3139869 w 3139869"/>
              <a:gd name="connsiteY12" fmla="*/ 23182 h 314245"/>
              <a:gd name="connsiteX13" fmla="*/ 3126990 w 3139869"/>
              <a:gd name="connsiteY13" fmla="*/ 51516 h 314245"/>
              <a:gd name="connsiteX14" fmla="*/ 3103809 w 3139869"/>
              <a:gd name="connsiteY14" fmla="*/ 103031 h 314245"/>
              <a:gd name="connsiteX15" fmla="*/ 3044566 w 3139869"/>
              <a:gd name="connsiteY15" fmla="*/ 200911 h 314245"/>
              <a:gd name="connsiteX16" fmla="*/ 2980171 w 3139869"/>
              <a:gd name="connsiteY16" fmla="*/ 247274 h 314245"/>
              <a:gd name="connsiteX17" fmla="*/ 2920929 w 3139869"/>
              <a:gd name="connsiteY17" fmla="*/ 280760 h 314245"/>
              <a:gd name="connsiteX18" fmla="*/ 2859110 w 3139869"/>
              <a:gd name="connsiteY18" fmla="*/ 303941 h 314245"/>
              <a:gd name="connsiteX19" fmla="*/ 2812746 w 3139869"/>
              <a:gd name="connsiteY19" fmla="*/ 311669 h 314245"/>
              <a:gd name="connsiteX20" fmla="*/ 2758655 w 3139869"/>
              <a:gd name="connsiteY20" fmla="*/ 314245 h 314245"/>
              <a:gd name="connsiteX21" fmla="*/ 2647896 w 3139869"/>
              <a:gd name="connsiteY21" fmla="*/ 303941 h 314245"/>
              <a:gd name="connsiteX22" fmla="*/ 2338803 w 3139869"/>
              <a:gd name="connsiteY22" fmla="*/ 291063 h 314245"/>
              <a:gd name="connsiteX23" fmla="*/ 2096681 w 3139869"/>
              <a:gd name="connsiteY23" fmla="*/ 291063 h 314245"/>
              <a:gd name="connsiteX24" fmla="*/ 1828800 w 3139869"/>
              <a:gd name="connsiteY24" fmla="*/ 285911 h 314245"/>
              <a:gd name="connsiteX25" fmla="*/ 1558344 w 3139869"/>
              <a:gd name="connsiteY25" fmla="*/ 285911 h 314245"/>
              <a:gd name="connsiteX26" fmla="*/ 1272433 w 3139869"/>
              <a:gd name="connsiteY26" fmla="*/ 285911 h 314245"/>
              <a:gd name="connsiteX27" fmla="*/ 1020007 w 3139869"/>
              <a:gd name="connsiteY27" fmla="*/ 283335 h 314245"/>
              <a:gd name="connsiteX28" fmla="*/ 806218 w 3139869"/>
              <a:gd name="connsiteY28" fmla="*/ 285911 h 314245"/>
              <a:gd name="connsiteX29" fmla="*/ 623338 w 3139869"/>
              <a:gd name="connsiteY29" fmla="*/ 285911 h 314245"/>
              <a:gd name="connsiteX30" fmla="*/ 453336 w 3139869"/>
              <a:gd name="connsiteY30" fmla="*/ 291063 h 314245"/>
              <a:gd name="connsiteX31" fmla="*/ 278184 w 3139869"/>
              <a:gd name="connsiteY31" fmla="*/ 291063 h 314245"/>
              <a:gd name="connsiteX32" fmla="*/ 198335 w 3139869"/>
              <a:gd name="connsiteY32" fmla="*/ 291063 h 314245"/>
              <a:gd name="connsiteX33" fmla="*/ 141668 w 3139869"/>
              <a:gd name="connsiteY33" fmla="*/ 280760 h 314245"/>
              <a:gd name="connsiteX34" fmla="*/ 74698 w 3139869"/>
              <a:gd name="connsiteY34" fmla="*/ 257578 h 314245"/>
              <a:gd name="connsiteX35" fmla="*/ 33485 w 3139869"/>
              <a:gd name="connsiteY35" fmla="*/ 236971 h 314245"/>
              <a:gd name="connsiteX36" fmla="*/ 15455 w 3139869"/>
              <a:gd name="connsiteY36" fmla="*/ 221517 h 314245"/>
              <a:gd name="connsiteX37" fmla="*/ 2576 w 3139869"/>
              <a:gd name="connsiteY37" fmla="*/ 206062 h 314245"/>
              <a:gd name="connsiteX38" fmla="*/ 0 w 3139869"/>
              <a:gd name="connsiteY38" fmla="*/ 190607 h 314245"/>
              <a:gd name="connsiteX39" fmla="*/ 0 w 3139869"/>
              <a:gd name="connsiteY39" fmla="*/ 172577 h 314245"/>
              <a:gd name="connsiteX40" fmla="*/ 7727 w 3139869"/>
              <a:gd name="connsiteY40" fmla="*/ 149395 h 314245"/>
              <a:gd name="connsiteX41" fmla="*/ 20606 w 3139869"/>
              <a:gd name="connsiteY41" fmla="*/ 131365 h 314245"/>
              <a:gd name="connsiteX42" fmla="*/ 38637 w 3139869"/>
              <a:gd name="connsiteY42" fmla="*/ 115910 h 314245"/>
              <a:gd name="connsiteX43" fmla="*/ 74698 w 3139869"/>
              <a:gd name="connsiteY43" fmla="*/ 90152 h 314245"/>
              <a:gd name="connsiteX44" fmla="*/ 123637 w 3139869"/>
              <a:gd name="connsiteY44" fmla="*/ 66970 h 314245"/>
              <a:gd name="connsiteX45" fmla="*/ 188032 w 3139869"/>
              <a:gd name="connsiteY45" fmla="*/ 43788 h 314245"/>
              <a:gd name="connsiteX46" fmla="*/ 298790 w 3139869"/>
              <a:gd name="connsiteY46" fmla="*/ 12879 h 314245"/>
              <a:gd name="connsiteX47" fmla="*/ 347730 w 3139869"/>
              <a:gd name="connsiteY47" fmla="*/ 7727 h 314245"/>
              <a:gd name="connsiteX48" fmla="*/ 440458 w 3139869"/>
              <a:gd name="connsiteY48" fmla="*/ 2576 h 314245"/>
              <a:gd name="connsiteX49" fmla="*/ 504852 w 3139869"/>
              <a:gd name="connsiteY49" fmla="*/ 2576 h 314245"/>
              <a:gd name="connsiteX50" fmla="*/ 538337 w 3139869"/>
              <a:gd name="connsiteY50" fmla="*/ 0 h 314245"/>
              <a:gd name="connsiteX51" fmla="*/ 610459 w 3139869"/>
              <a:gd name="connsiteY51" fmla="*/ 10303 h 314245"/>
              <a:gd name="connsiteX52" fmla="*/ 811369 w 3139869"/>
              <a:gd name="connsiteY52" fmla="*/ 33485 h 314245"/>
              <a:gd name="connsiteX53" fmla="*/ 1056068 w 3139869"/>
              <a:gd name="connsiteY53" fmla="*/ 46364 h 314245"/>
              <a:gd name="connsiteX54" fmla="*/ 1321372 w 3139869"/>
              <a:gd name="connsiteY54" fmla="*/ 48940 h 314245"/>
              <a:gd name="connsiteX55" fmla="*/ 1584101 w 3139869"/>
              <a:gd name="connsiteY55" fmla="*/ 56667 h 314245"/>
              <a:gd name="connsiteX56" fmla="*/ 1756678 w 3139869"/>
              <a:gd name="connsiteY56" fmla="*/ 59243 h 314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39869" h="314245">
                <a:moveTo>
                  <a:pt x="1756678" y="59243"/>
                </a:moveTo>
                <a:lnTo>
                  <a:pt x="2197136" y="64394"/>
                </a:lnTo>
                <a:lnTo>
                  <a:pt x="2513956" y="66970"/>
                </a:lnTo>
                <a:lnTo>
                  <a:pt x="2743200" y="66970"/>
                </a:lnTo>
                <a:lnTo>
                  <a:pt x="2789564" y="66970"/>
                </a:lnTo>
                <a:lnTo>
                  <a:pt x="2861686" y="56667"/>
                </a:lnTo>
                <a:lnTo>
                  <a:pt x="2985323" y="33485"/>
                </a:lnTo>
                <a:lnTo>
                  <a:pt x="3044566" y="20606"/>
                </a:lnTo>
                <a:lnTo>
                  <a:pt x="3075475" y="10303"/>
                </a:lnTo>
                <a:lnTo>
                  <a:pt x="3101233" y="5152"/>
                </a:lnTo>
                <a:lnTo>
                  <a:pt x="3129566" y="5152"/>
                </a:lnTo>
                <a:lnTo>
                  <a:pt x="3137294" y="7727"/>
                </a:lnTo>
                <a:lnTo>
                  <a:pt x="3139869" y="23182"/>
                </a:lnTo>
                <a:lnTo>
                  <a:pt x="3126990" y="51516"/>
                </a:lnTo>
                <a:lnTo>
                  <a:pt x="3103809" y="103031"/>
                </a:lnTo>
                <a:lnTo>
                  <a:pt x="3044566" y="200911"/>
                </a:lnTo>
                <a:lnTo>
                  <a:pt x="2980171" y="247274"/>
                </a:lnTo>
                <a:lnTo>
                  <a:pt x="2920929" y="280760"/>
                </a:lnTo>
                <a:lnTo>
                  <a:pt x="2859110" y="303941"/>
                </a:lnTo>
                <a:lnTo>
                  <a:pt x="2812746" y="311669"/>
                </a:lnTo>
                <a:lnTo>
                  <a:pt x="2758655" y="314245"/>
                </a:lnTo>
                <a:lnTo>
                  <a:pt x="2647896" y="303941"/>
                </a:lnTo>
                <a:lnTo>
                  <a:pt x="2338803" y="291063"/>
                </a:lnTo>
                <a:lnTo>
                  <a:pt x="2096681" y="291063"/>
                </a:lnTo>
                <a:lnTo>
                  <a:pt x="1828800" y="285911"/>
                </a:lnTo>
                <a:lnTo>
                  <a:pt x="1558344" y="285911"/>
                </a:lnTo>
                <a:lnTo>
                  <a:pt x="1272433" y="285911"/>
                </a:lnTo>
                <a:lnTo>
                  <a:pt x="1020007" y="283335"/>
                </a:lnTo>
                <a:lnTo>
                  <a:pt x="806218" y="285911"/>
                </a:lnTo>
                <a:lnTo>
                  <a:pt x="623338" y="285911"/>
                </a:lnTo>
                <a:lnTo>
                  <a:pt x="453336" y="291063"/>
                </a:lnTo>
                <a:lnTo>
                  <a:pt x="278184" y="291063"/>
                </a:lnTo>
                <a:lnTo>
                  <a:pt x="198335" y="291063"/>
                </a:lnTo>
                <a:lnTo>
                  <a:pt x="141668" y="280760"/>
                </a:lnTo>
                <a:lnTo>
                  <a:pt x="74698" y="257578"/>
                </a:lnTo>
                <a:lnTo>
                  <a:pt x="33485" y="236971"/>
                </a:lnTo>
                <a:lnTo>
                  <a:pt x="15455" y="221517"/>
                </a:lnTo>
                <a:lnTo>
                  <a:pt x="2576" y="206062"/>
                </a:lnTo>
                <a:lnTo>
                  <a:pt x="0" y="190607"/>
                </a:lnTo>
                <a:lnTo>
                  <a:pt x="0" y="172577"/>
                </a:lnTo>
                <a:lnTo>
                  <a:pt x="7727" y="149395"/>
                </a:lnTo>
                <a:lnTo>
                  <a:pt x="20606" y="131365"/>
                </a:lnTo>
                <a:lnTo>
                  <a:pt x="38637" y="115910"/>
                </a:lnTo>
                <a:lnTo>
                  <a:pt x="74698" y="90152"/>
                </a:lnTo>
                <a:lnTo>
                  <a:pt x="123637" y="66970"/>
                </a:lnTo>
                <a:lnTo>
                  <a:pt x="188032" y="43788"/>
                </a:lnTo>
                <a:lnTo>
                  <a:pt x="298790" y="12879"/>
                </a:lnTo>
                <a:lnTo>
                  <a:pt x="347730" y="7727"/>
                </a:lnTo>
                <a:lnTo>
                  <a:pt x="440458" y="2576"/>
                </a:lnTo>
                <a:lnTo>
                  <a:pt x="504852" y="2576"/>
                </a:lnTo>
                <a:lnTo>
                  <a:pt x="538337" y="0"/>
                </a:lnTo>
                <a:lnTo>
                  <a:pt x="610459" y="10303"/>
                </a:lnTo>
                <a:lnTo>
                  <a:pt x="811369" y="33485"/>
                </a:lnTo>
                <a:lnTo>
                  <a:pt x="1056068" y="46364"/>
                </a:lnTo>
                <a:lnTo>
                  <a:pt x="1321372" y="48940"/>
                </a:lnTo>
                <a:lnTo>
                  <a:pt x="1584101" y="56667"/>
                </a:lnTo>
                <a:lnTo>
                  <a:pt x="1756678" y="59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668A2A0-2B66-41D4-A36E-0A0EE09F135A}"/>
              </a:ext>
            </a:extLst>
          </p:cNvPr>
          <p:cNvSpPr/>
          <p:nvPr/>
        </p:nvSpPr>
        <p:spPr>
          <a:xfrm rot="16200000">
            <a:off x="6574633" y="3723482"/>
            <a:ext cx="2416175" cy="1462088"/>
          </a:xfrm>
          <a:custGeom>
            <a:avLst/>
            <a:gdLst>
              <a:gd name="connsiteX0" fmla="*/ 1281113 w 2416969"/>
              <a:gd name="connsiteY0" fmla="*/ 390525 h 1462087"/>
              <a:gd name="connsiteX1" fmla="*/ 1381125 w 2416969"/>
              <a:gd name="connsiteY1" fmla="*/ 354806 h 1462087"/>
              <a:gd name="connsiteX2" fmla="*/ 1564481 w 2416969"/>
              <a:gd name="connsiteY2" fmla="*/ 297656 h 1462087"/>
              <a:gd name="connsiteX3" fmla="*/ 1862138 w 2416969"/>
              <a:gd name="connsiteY3" fmla="*/ 207168 h 1462087"/>
              <a:gd name="connsiteX4" fmla="*/ 2112169 w 2416969"/>
              <a:gd name="connsiteY4" fmla="*/ 116681 h 1462087"/>
              <a:gd name="connsiteX5" fmla="*/ 2274094 w 2416969"/>
              <a:gd name="connsiteY5" fmla="*/ 47625 h 1462087"/>
              <a:gd name="connsiteX6" fmla="*/ 2309813 w 2416969"/>
              <a:gd name="connsiteY6" fmla="*/ 26193 h 1462087"/>
              <a:gd name="connsiteX7" fmla="*/ 2340769 w 2416969"/>
              <a:gd name="connsiteY7" fmla="*/ 14287 h 1462087"/>
              <a:gd name="connsiteX8" fmla="*/ 2378869 w 2416969"/>
              <a:gd name="connsiteY8" fmla="*/ 0 h 1462087"/>
              <a:gd name="connsiteX9" fmla="*/ 2402681 w 2416969"/>
              <a:gd name="connsiteY9" fmla="*/ 0 h 1462087"/>
              <a:gd name="connsiteX10" fmla="*/ 2409825 w 2416969"/>
              <a:gd name="connsiteY10" fmla="*/ 0 h 1462087"/>
              <a:gd name="connsiteX11" fmla="*/ 2414588 w 2416969"/>
              <a:gd name="connsiteY11" fmla="*/ 4762 h 1462087"/>
              <a:gd name="connsiteX12" fmla="*/ 2416969 w 2416969"/>
              <a:gd name="connsiteY12" fmla="*/ 19050 h 1462087"/>
              <a:gd name="connsiteX13" fmla="*/ 2407444 w 2416969"/>
              <a:gd name="connsiteY13" fmla="*/ 54768 h 1462087"/>
              <a:gd name="connsiteX14" fmla="*/ 2386013 w 2416969"/>
              <a:gd name="connsiteY14" fmla="*/ 88106 h 1462087"/>
              <a:gd name="connsiteX15" fmla="*/ 2328863 w 2416969"/>
              <a:gd name="connsiteY15" fmla="*/ 130968 h 1462087"/>
              <a:gd name="connsiteX16" fmla="*/ 2135981 w 2416969"/>
              <a:gd name="connsiteY16" fmla="*/ 233362 h 1462087"/>
              <a:gd name="connsiteX17" fmla="*/ 1983581 w 2416969"/>
              <a:gd name="connsiteY17" fmla="*/ 297656 h 1462087"/>
              <a:gd name="connsiteX18" fmla="*/ 1831181 w 2416969"/>
              <a:gd name="connsiteY18" fmla="*/ 369093 h 1462087"/>
              <a:gd name="connsiteX19" fmla="*/ 1654969 w 2416969"/>
              <a:gd name="connsiteY19" fmla="*/ 447675 h 1462087"/>
              <a:gd name="connsiteX20" fmla="*/ 1488281 w 2416969"/>
              <a:gd name="connsiteY20" fmla="*/ 523875 h 1462087"/>
              <a:gd name="connsiteX21" fmla="*/ 1276350 w 2416969"/>
              <a:gd name="connsiteY21" fmla="*/ 631031 h 1462087"/>
              <a:gd name="connsiteX22" fmla="*/ 1078706 w 2416969"/>
              <a:gd name="connsiteY22" fmla="*/ 735806 h 1462087"/>
              <a:gd name="connsiteX23" fmla="*/ 857250 w 2416969"/>
              <a:gd name="connsiteY23" fmla="*/ 864393 h 1462087"/>
              <a:gd name="connsiteX24" fmla="*/ 707231 w 2416969"/>
              <a:gd name="connsiteY24" fmla="*/ 962025 h 1462087"/>
              <a:gd name="connsiteX25" fmla="*/ 571500 w 2416969"/>
              <a:gd name="connsiteY25" fmla="*/ 1052512 h 1462087"/>
              <a:gd name="connsiteX26" fmla="*/ 402431 w 2416969"/>
              <a:gd name="connsiteY26" fmla="*/ 1171575 h 1462087"/>
              <a:gd name="connsiteX27" fmla="*/ 252413 w 2416969"/>
              <a:gd name="connsiteY27" fmla="*/ 1288256 h 1462087"/>
              <a:gd name="connsiteX28" fmla="*/ 133350 w 2416969"/>
              <a:gd name="connsiteY28" fmla="*/ 1385887 h 1462087"/>
              <a:gd name="connsiteX29" fmla="*/ 85725 w 2416969"/>
              <a:gd name="connsiteY29" fmla="*/ 1428750 h 1462087"/>
              <a:gd name="connsiteX30" fmla="*/ 59531 w 2416969"/>
              <a:gd name="connsiteY30" fmla="*/ 1450181 h 1462087"/>
              <a:gd name="connsiteX31" fmla="*/ 40481 w 2416969"/>
              <a:gd name="connsiteY31" fmla="*/ 1457325 h 1462087"/>
              <a:gd name="connsiteX32" fmla="*/ 19050 w 2416969"/>
              <a:gd name="connsiteY32" fmla="*/ 1462087 h 1462087"/>
              <a:gd name="connsiteX33" fmla="*/ 7144 w 2416969"/>
              <a:gd name="connsiteY33" fmla="*/ 1459706 h 1462087"/>
              <a:gd name="connsiteX34" fmla="*/ 0 w 2416969"/>
              <a:gd name="connsiteY34" fmla="*/ 1454943 h 1462087"/>
              <a:gd name="connsiteX35" fmla="*/ 0 w 2416969"/>
              <a:gd name="connsiteY35" fmla="*/ 1440656 h 1462087"/>
              <a:gd name="connsiteX36" fmla="*/ 9525 w 2416969"/>
              <a:gd name="connsiteY36" fmla="*/ 1385887 h 1462087"/>
              <a:gd name="connsiteX37" fmla="*/ 40481 w 2416969"/>
              <a:gd name="connsiteY37" fmla="*/ 1271587 h 1462087"/>
              <a:gd name="connsiteX38" fmla="*/ 76200 w 2416969"/>
              <a:gd name="connsiteY38" fmla="*/ 1157287 h 1462087"/>
              <a:gd name="connsiteX39" fmla="*/ 107156 w 2416969"/>
              <a:gd name="connsiteY39" fmla="*/ 1050131 h 1462087"/>
              <a:gd name="connsiteX40" fmla="*/ 135731 w 2416969"/>
              <a:gd name="connsiteY40" fmla="*/ 957262 h 1462087"/>
              <a:gd name="connsiteX41" fmla="*/ 154781 w 2416969"/>
              <a:gd name="connsiteY41" fmla="*/ 885825 h 1462087"/>
              <a:gd name="connsiteX42" fmla="*/ 166688 w 2416969"/>
              <a:gd name="connsiteY42" fmla="*/ 862012 h 1462087"/>
              <a:gd name="connsiteX43" fmla="*/ 188119 w 2416969"/>
              <a:gd name="connsiteY43" fmla="*/ 831056 h 1462087"/>
              <a:gd name="connsiteX44" fmla="*/ 209550 w 2416969"/>
              <a:gd name="connsiteY44" fmla="*/ 804862 h 1462087"/>
              <a:gd name="connsiteX45" fmla="*/ 250031 w 2416969"/>
              <a:gd name="connsiteY45" fmla="*/ 769143 h 1462087"/>
              <a:gd name="connsiteX46" fmla="*/ 290513 w 2416969"/>
              <a:gd name="connsiteY46" fmla="*/ 740568 h 1462087"/>
              <a:gd name="connsiteX47" fmla="*/ 354806 w 2416969"/>
              <a:gd name="connsiteY47" fmla="*/ 700087 h 1462087"/>
              <a:gd name="connsiteX48" fmla="*/ 433388 w 2416969"/>
              <a:gd name="connsiteY48" fmla="*/ 671512 h 1462087"/>
              <a:gd name="connsiteX49" fmla="*/ 723900 w 2416969"/>
              <a:gd name="connsiteY49" fmla="*/ 571500 h 1462087"/>
              <a:gd name="connsiteX50" fmla="*/ 1042988 w 2416969"/>
              <a:gd name="connsiteY50" fmla="*/ 464343 h 1462087"/>
              <a:gd name="connsiteX51" fmla="*/ 1281113 w 2416969"/>
              <a:gd name="connsiteY51" fmla="*/ 390525 h 146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16969" h="1462087">
                <a:moveTo>
                  <a:pt x="1281113" y="390525"/>
                </a:moveTo>
                <a:lnTo>
                  <a:pt x="1381125" y="354806"/>
                </a:lnTo>
                <a:lnTo>
                  <a:pt x="1564481" y="297656"/>
                </a:lnTo>
                <a:lnTo>
                  <a:pt x="1862138" y="207168"/>
                </a:lnTo>
                <a:lnTo>
                  <a:pt x="2112169" y="116681"/>
                </a:lnTo>
                <a:lnTo>
                  <a:pt x="2274094" y="47625"/>
                </a:lnTo>
                <a:lnTo>
                  <a:pt x="2309813" y="26193"/>
                </a:lnTo>
                <a:lnTo>
                  <a:pt x="2340769" y="14287"/>
                </a:lnTo>
                <a:lnTo>
                  <a:pt x="2378869" y="0"/>
                </a:lnTo>
                <a:lnTo>
                  <a:pt x="2402681" y="0"/>
                </a:lnTo>
                <a:lnTo>
                  <a:pt x="2409825" y="0"/>
                </a:lnTo>
                <a:lnTo>
                  <a:pt x="2414588" y="4762"/>
                </a:lnTo>
                <a:lnTo>
                  <a:pt x="2416969" y="19050"/>
                </a:lnTo>
                <a:lnTo>
                  <a:pt x="2407444" y="54768"/>
                </a:lnTo>
                <a:lnTo>
                  <a:pt x="2386013" y="88106"/>
                </a:lnTo>
                <a:lnTo>
                  <a:pt x="2328863" y="130968"/>
                </a:lnTo>
                <a:lnTo>
                  <a:pt x="2135981" y="233362"/>
                </a:lnTo>
                <a:lnTo>
                  <a:pt x="1983581" y="297656"/>
                </a:lnTo>
                <a:lnTo>
                  <a:pt x="1831181" y="369093"/>
                </a:lnTo>
                <a:lnTo>
                  <a:pt x="1654969" y="447675"/>
                </a:lnTo>
                <a:lnTo>
                  <a:pt x="1488281" y="523875"/>
                </a:lnTo>
                <a:lnTo>
                  <a:pt x="1276350" y="631031"/>
                </a:lnTo>
                <a:lnTo>
                  <a:pt x="1078706" y="735806"/>
                </a:lnTo>
                <a:lnTo>
                  <a:pt x="857250" y="864393"/>
                </a:lnTo>
                <a:lnTo>
                  <a:pt x="707231" y="962025"/>
                </a:lnTo>
                <a:lnTo>
                  <a:pt x="571500" y="1052512"/>
                </a:lnTo>
                <a:lnTo>
                  <a:pt x="402431" y="1171575"/>
                </a:lnTo>
                <a:lnTo>
                  <a:pt x="252413" y="1288256"/>
                </a:lnTo>
                <a:lnTo>
                  <a:pt x="133350" y="1385887"/>
                </a:lnTo>
                <a:lnTo>
                  <a:pt x="85725" y="1428750"/>
                </a:lnTo>
                <a:lnTo>
                  <a:pt x="59531" y="1450181"/>
                </a:lnTo>
                <a:lnTo>
                  <a:pt x="40481" y="1457325"/>
                </a:lnTo>
                <a:lnTo>
                  <a:pt x="19050" y="1462087"/>
                </a:lnTo>
                <a:lnTo>
                  <a:pt x="7144" y="1459706"/>
                </a:lnTo>
                <a:lnTo>
                  <a:pt x="0" y="1454943"/>
                </a:lnTo>
                <a:lnTo>
                  <a:pt x="0" y="1440656"/>
                </a:lnTo>
                <a:lnTo>
                  <a:pt x="9525" y="1385887"/>
                </a:lnTo>
                <a:lnTo>
                  <a:pt x="40481" y="1271587"/>
                </a:lnTo>
                <a:lnTo>
                  <a:pt x="76200" y="1157287"/>
                </a:lnTo>
                <a:lnTo>
                  <a:pt x="107156" y="1050131"/>
                </a:lnTo>
                <a:lnTo>
                  <a:pt x="135731" y="957262"/>
                </a:lnTo>
                <a:lnTo>
                  <a:pt x="154781" y="885825"/>
                </a:lnTo>
                <a:lnTo>
                  <a:pt x="166688" y="862012"/>
                </a:lnTo>
                <a:lnTo>
                  <a:pt x="188119" y="831056"/>
                </a:lnTo>
                <a:lnTo>
                  <a:pt x="209550" y="804862"/>
                </a:lnTo>
                <a:lnTo>
                  <a:pt x="250031" y="769143"/>
                </a:lnTo>
                <a:lnTo>
                  <a:pt x="290513" y="740568"/>
                </a:lnTo>
                <a:lnTo>
                  <a:pt x="354806" y="700087"/>
                </a:lnTo>
                <a:lnTo>
                  <a:pt x="433388" y="671512"/>
                </a:lnTo>
                <a:lnTo>
                  <a:pt x="723900" y="571500"/>
                </a:lnTo>
                <a:lnTo>
                  <a:pt x="1042988" y="464343"/>
                </a:lnTo>
                <a:lnTo>
                  <a:pt x="1281113" y="3905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4CA72B0-2AC8-4208-BDFD-2140F0435CC3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</p:grpSpPr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76C260A-4C87-491E-968F-AC5D7D621EDD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F7FB9157-3AD0-407E-BED1-0B66733DFA9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4">
              <a:extLst>
                <a:ext uri="{FF2B5EF4-FFF2-40B4-BE49-F238E27FC236}">
                  <a16:creationId xmlns:a16="http://schemas.microsoft.com/office/drawing/2014/main" id="{B2A7E937-666A-407C-82C3-278DA987E500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F796C53F-77FE-459F-94A6-2F5D4FE2BBB4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8DB3B714-7064-4515-ADEC-E7A0B60CF11E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7236C8BB-DBB6-4183-83A5-D3A78BDDAD01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7238163-0D77-4270-800E-C2C75B0964B3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A87A080-FEF0-4D45-94FE-2AAB73DF9596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6BE585D-8D19-4DA6-9CC6-3FD1EC38052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58AA7177-69D9-4AA2-A63B-6E162669E766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81AD7D44-37B3-446B-A66D-D66F86C864FD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DB9B5A6-C38D-4066-88A8-485E0C04B097}"/>
              </a:ext>
            </a:extLst>
          </p:cNvPr>
          <p:cNvGrpSpPr/>
          <p:nvPr/>
        </p:nvGrpSpPr>
        <p:grpSpPr>
          <a:xfrm>
            <a:off x="3573464" y="1427162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C9587EBB-1B2B-4359-8A22-BE6B8A1CE7CF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DC131570-3C1A-4127-96E8-3A33E4CF059D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07B427FC-959E-4ED9-AEE9-668269879AB8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A4F9FDE7-AA24-48E3-869D-6DAEC7D9E203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6A49190-4448-4A0D-BD31-1E31421F880D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9174F09F-4A4E-4EA0-A01B-CF7F014F77D2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A4A8DE7-738A-41CF-8873-4A32AB71DF24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0D26EA7F-81E0-466B-9C07-9364F75FDAE2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03BA916F-362C-4E0C-A2AB-F0A9DF1F45D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F5B1184B-702C-46A8-8837-7D22C323EDD0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804367DD-F455-4886-A7DA-E22741461BF7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944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5" grpId="0" animBg="1"/>
      <p:bldP spid="67" grpId="0" animBg="1"/>
      <p:bldP spid="10" grpId="0" animBg="1"/>
      <p:bldP spid="15" grpId="0" animBg="1"/>
      <p:bldP spid="61" grpId="0" animBg="1"/>
      <p:bldP spid="62" grpId="0" animBg="1"/>
      <p:bldP spid="11" grpId="0" animBg="1"/>
      <p:bldP spid="12" grpId="0" animBg="1"/>
      <p:bldP spid="1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D57B80F-735F-4382-8B2D-B7C90B586E6B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741F6F79-0BCB-4E9C-A63D-F75A87FB0BC4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22365A07-A10D-49EC-9415-AA530FFA2A7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4">
              <a:extLst>
                <a:ext uri="{FF2B5EF4-FFF2-40B4-BE49-F238E27FC236}">
                  <a16:creationId xmlns:a16="http://schemas.microsoft.com/office/drawing/2014/main" id="{CF407769-D6A5-4992-9CFE-36875BA0D75B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AFFC6F6D-724D-4516-B437-04FAB6871F1E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FFB5043A-414B-4052-A7B0-C4D7DBE22422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5EE96DA8-727B-4164-9805-31397DE73979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AB342FD2-A284-4746-80C5-7393556BC0AA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1">
              <a:extLst>
                <a:ext uri="{FF2B5EF4-FFF2-40B4-BE49-F238E27FC236}">
                  <a16:creationId xmlns:a16="http://schemas.microsoft.com/office/drawing/2014/main" id="{D6950C6F-04A8-4F64-B892-307E161C2DCC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442F7A-C556-465B-B42B-BD6480C699E5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0FC5EC6-E22F-470D-B65D-1D2F1212FB4D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DD5BB29-0815-4AE2-8A9E-AA2A35FF1E6A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366331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70DC005-6110-4A9D-901A-985E58DD5C5B}"/>
              </a:ext>
            </a:extLst>
          </p:cNvPr>
          <p:cNvSpPr/>
          <p:nvPr/>
        </p:nvSpPr>
        <p:spPr>
          <a:xfrm>
            <a:off x="4662491" y="1608138"/>
            <a:ext cx="490537" cy="715716"/>
          </a:xfrm>
          <a:custGeom>
            <a:avLst/>
            <a:gdLst>
              <a:gd name="connsiteX0" fmla="*/ 176212 w 490537"/>
              <a:gd name="connsiteY0" fmla="*/ 509587 h 762000"/>
              <a:gd name="connsiteX1" fmla="*/ 178593 w 490537"/>
              <a:gd name="connsiteY1" fmla="*/ 261937 h 762000"/>
              <a:gd name="connsiteX2" fmla="*/ 173831 w 490537"/>
              <a:gd name="connsiteY2" fmla="*/ 238125 h 762000"/>
              <a:gd name="connsiteX3" fmla="*/ 161925 w 490537"/>
              <a:gd name="connsiteY3" fmla="*/ 204787 h 762000"/>
              <a:gd name="connsiteX4" fmla="*/ 145256 w 490537"/>
              <a:gd name="connsiteY4" fmla="*/ 178594 h 762000"/>
              <a:gd name="connsiteX5" fmla="*/ 111918 w 490537"/>
              <a:gd name="connsiteY5" fmla="*/ 138112 h 762000"/>
              <a:gd name="connsiteX6" fmla="*/ 83343 w 490537"/>
              <a:gd name="connsiteY6" fmla="*/ 109537 h 762000"/>
              <a:gd name="connsiteX7" fmla="*/ 54768 w 490537"/>
              <a:gd name="connsiteY7" fmla="*/ 83344 h 762000"/>
              <a:gd name="connsiteX8" fmla="*/ 30956 w 490537"/>
              <a:gd name="connsiteY8" fmla="*/ 64294 h 762000"/>
              <a:gd name="connsiteX9" fmla="*/ 14287 w 490537"/>
              <a:gd name="connsiteY9" fmla="*/ 52387 h 762000"/>
              <a:gd name="connsiteX10" fmla="*/ 0 w 490537"/>
              <a:gd name="connsiteY10" fmla="*/ 40481 h 762000"/>
              <a:gd name="connsiteX11" fmla="*/ 0 w 490537"/>
              <a:gd name="connsiteY11" fmla="*/ 26194 h 762000"/>
              <a:gd name="connsiteX12" fmla="*/ 7143 w 490537"/>
              <a:gd name="connsiteY12" fmla="*/ 16669 h 762000"/>
              <a:gd name="connsiteX13" fmla="*/ 38100 w 490537"/>
              <a:gd name="connsiteY13" fmla="*/ 4762 h 762000"/>
              <a:gd name="connsiteX14" fmla="*/ 76200 w 490537"/>
              <a:gd name="connsiteY14" fmla="*/ 0 h 762000"/>
              <a:gd name="connsiteX15" fmla="*/ 123825 w 490537"/>
              <a:gd name="connsiteY15" fmla="*/ 4762 h 762000"/>
              <a:gd name="connsiteX16" fmla="*/ 154781 w 490537"/>
              <a:gd name="connsiteY16" fmla="*/ 9525 h 762000"/>
              <a:gd name="connsiteX17" fmla="*/ 233362 w 490537"/>
              <a:gd name="connsiteY17" fmla="*/ 33337 h 762000"/>
              <a:gd name="connsiteX18" fmla="*/ 326231 w 490537"/>
              <a:gd name="connsiteY18" fmla="*/ 69056 h 762000"/>
              <a:gd name="connsiteX19" fmla="*/ 376237 w 490537"/>
              <a:gd name="connsiteY19" fmla="*/ 88106 h 762000"/>
              <a:gd name="connsiteX20" fmla="*/ 419100 w 490537"/>
              <a:gd name="connsiteY20" fmla="*/ 107156 h 762000"/>
              <a:gd name="connsiteX21" fmla="*/ 447675 w 490537"/>
              <a:gd name="connsiteY21" fmla="*/ 126206 h 762000"/>
              <a:gd name="connsiteX22" fmla="*/ 466725 w 490537"/>
              <a:gd name="connsiteY22" fmla="*/ 145256 h 762000"/>
              <a:gd name="connsiteX23" fmla="*/ 476250 w 490537"/>
              <a:gd name="connsiteY23" fmla="*/ 157162 h 762000"/>
              <a:gd name="connsiteX24" fmla="*/ 485775 w 490537"/>
              <a:gd name="connsiteY24" fmla="*/ 176212 h 762000"/>
              <a:gd name="connsiteX25" fmla="*/ 490537 w 490537"/>
              <a:gd name="connsiteY25" fmla="*/ 204787 h 762000"/>
              <a:gd name="connsiteX26" fmla="*/ 483393 w 490537"/>
              <a:gd name="connsiteY26" fmla="*/ 221456 h 762000"/>
              <a:gd name="connsiteX27" fmla="*/ 459581 w 490537"/>
              <a:gd name="connsiteY27" fmla="*/ 266700 h 762000"/>
              <a:gd name="connsiteX28" fmla="*/ 440531 w 490537"/>
              <a:gd name="connsiteY28" fmla="*/ 309562 h 762000"/>
              <a:gd name="connsiteX29" fmla="*/ 423862 w 490537"/>
              <a:gd name="connsiteY29" fmla="*/ 350044 h 762000"/>
              <a:gd name="connsiteX30" fmla="*/ 411956 w 490537"/>
              <a:gd name="connsiteY30" fmla="*/ 402431 h 762000"/>
              <a:gd name="connsiteX31" fmla="*/ 404812 w 490537"/>
              <a:gd name="connsiteY31" fmla="*/ 447675 h 762000"/>
              <a:gd name="connsiteX32" fmla="*/ 397668 w 490537"/>
              <a:gd name="connsiteY32" fmla="*/ 526256 h 762000"/>
              <a:gd name="connsiteX33" fmla="*/ 402431 w 490537"/>
              <a:gd name="connsiteY33" fmla="*/ 702469 h 762000"/>
              <a:gd name="connsiteX34" fmla="*/ 180975 w 490537"/>
              <a:gd name="connsiteY34" fmla="*/ 762000 h 762000"/>
              <a:gd name="connsiteX35" fmla="*/ 176212 w 490537"/>
              <a:gd name="connsiteY35" fmla="*/ 509587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0537" h="762000">
                <a:moveTo>
                  <a:pt x="176212" y="509587"/>
                </a:moveTo>
                <a:cubicBezTo>
                  <a:pt x="177006" y="427037"/>
                  <a:pt x="177799" y="344487"/>
                  <a:pt x="178593" y="261937"/>
                </a:cubicBezTo>
                <a:lnTo>
                  <a:pt x="173831" y="238125"/>
                </a:lnTo>
                <a:lnTo>
                  <a:pt x="161925" y="204787"/>
                </a:lnTo>
                <a:lnTo>
                  <a:pt x="145256" y="178594"/>
                </a:lnTo>
                <a:lnTo>
                  <a:pt x="111918" y="138112"/>
                </a:lnTo>
                <a:lnTo>
                  <a:pt x="83343" y="109537"/>
                </a:lnTo>
                <a:lnTo>
                  <a:pt x="54768" y="83344"/>
                </a:lnTo>
                <a:lnTo>
                  <a:pt x="30956" y="64294"/>
                </a:lnTo>
                <a:lnTo>
                  <a:pt x="14287" y="52387"/>
                </a:lnTo>
                <a:lnTo>
                  <a:pt x="0" y="40481"/>
                </a:lnTo>
                <a:lnTo>
                  <a:pt x="0" y="26194"/>
                </a:lnTo>
                <a:lnTo>
                  <a:pt x="7143" y="16669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4762"/>
                </a:lnTo>
                <a:lnTo>
                  <a:pt x="154781" y="9525"/>
                </a:lnTo>
                <a:lnTo>
                  <a:pt x="233362" y="33337"/>
                </a:lnTo>
                <a:lnTo>
                  <a:pt x="326231" y="69056"/>
                </a:lnTo>
                <a:lnTo>
                  <a:pt x="376237" y="88106"/>
                </a:lnTo>
                <a:lnTo>
                  <a:pt x="419100" y="107156"/>
                </a:lnTo>
                <a:lnTo>
                  <a:pt x="447675" y="126206"/>
                </a:lnTo>
                <a:lnTo>
                  <a:pt x="466725" y="145256"/>
                </a:lnTo>
                <a:lnTo>
                  <a:pt x="476250" y="157162"/>
                </a:lnTo>
                <a:lnTo>
                  <a:pt x="485775" y="176212"/>
                </a:lnTo>
                <a:lnTo>
                  <a:pt x="490537" y="204787"/>
                </a:lnTo>
                <a:lnTo>
                  <a:pt x="483393" y="221456"/>
                </a:lnTo>
                <a:lnTo>
                  <a:pt x="459581" y="266700"/>
                </a:lnTo>
                <a:lnTo>
                  <a:pt x="440531" y="309562"/>
                </a:lnTo>
                <a:lnTo>
                  <a:pt x="423862" y="350044"/>
                </a:lnTo>
                <a:lnTo>
                  <a:pt x="411956" y="402431"/>
                </a:lnTo>
                <a:lnTo>
                  <a:pt x="404812" y="447675"/>
                </a:lnTo>
                <a:lnTo>
                  <a:pt x="397668" y="526256"/>
                </a:lnTo>
                <a:lnTo>
                  <a:pt x="402431" y="702469"/>
                </a:lnTo>
                <a:lnTo>
                  <a:pt x="180975" y="762000"/>
                </a:lnTo>
                <a:cubicBezTo>
                  <a:pt x="179387" y="677862"/>
                  <a:pt x="177800" y="593725"/>
                  <a:pt x="176212" y="5095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0A8E99-9D02-40E8-B543-FA705EBC2BB4}"/>
              </a:ext>
            </a:extLst>
          </p:cNvPr>
          <p:cNvSpPr/>
          <p:nvPr/>
        </p:nvSpPr>
        <p:spPr>
          <a:xfrm>
            <a:off x="3784602" y="2227263"/>
            <a:ext cx="338138" cy="1025860"/>
          </a:xfrm>
          <a:custGeom>
            <a:avLst/>
            <a:gdLst>
              <a:gd name="connsiteX0" fmla="*/ 45244 w 338138"/>
              <a:gd name="connsiteY0" fmla="*/ 776287 h 1092994"/>
              <a:gd name="connsiteX1" fmla="*/ 102394 w 338138"/>
              <a:gd name="connsiteY1" fmla="*/ 600075 h 1092994"/>
              <a:gd name="connsiteX2" fmla="*/ 126207 w 338138"/>
              <a:gd name="connsiteY2" fmla="*/ 516731 h 1092994"/>
              <a:gd name="connsiteX3" fmla="*/ 142875 w 338138"/>
              <a:gd name="connsiteY3" fmla="*/ 466725 h 1092994"/>
              <a:gd name="connsiteX4" fmla="*/ 157163 w 338138"/>
              <a:gd name="connsiteY4" fmla="*/ 409575 h 1092994"/>
              <a:gd name="connsiteX5" fmla="*/ 164307 w 338138"/>
              <a:gd name="connsiteY5" fmla="*/ 361950 h 1092994"/>
              <a:gd name="connsiteX6" fmla="*/ 161925 w 338138"/>
              <a:gd name="connsiteY6" fmla="*/ 323850 h 1092994"/>
              <a:gd name="connsiteX7" fmla="*/ 159544 w 338138"/>
              <a:gd name="connsiteY7" fmla="*/ 283369 h 1092994"/>
              <a:gd name="connsiteX8" fmla="*/ 145257 w 338138"/>
              <a:gd name="connsiteY8" fmla="*/ 233362 h 1092994"/>
              <a:gd name="connsiteX9" fmla="*/ 114300 w 338138"/>
              <a:gd name="connsiteY9" fmla="*/ 147637 h 1092994"/>
              <a:gd name="connsiteX10" fmla="*/ 88107 w 338138"/>
              <a:gd name="connsiteY10" fmla="*/ 100012 h 1092994"/>
              <a:gd name="connsiteX11" fmla="*/ 66675 w 338138"/>
              <a:gd name="connsiteY11" fmla="*/ 61912 h 1092994"/>
              <a:gd name="connsiteX12" fmla="*/ 59532 w 338138"/>
              <a:gd name="connsiteY12" fmla="*/ 35719 h 1092994"/>
              <a:gd name="connsiteX13" fmla="*/ 57150 w 338138"/>
              <a:gd name="connsiteY13" fmla="*/ 21431 h 1092994"/>
              <a:gd name="connsiteX14" fmla="*/ 59532 w 338138"/>
              <a:gd name="connsiteY14" fmla="*/ 9525 h 1092994"/>
              <a:gd name="connsiteX15" fmla="*/ 71438 w 338138"/>
              <a:gd name="connsiteY15" fmla="*/ 0 h 1092994"/>
              <a:gd name="connsiteX16" fmla="*/ 92869 w 338138"/>
              <a:gd name="connsiteY16" fmla="*/ 0 h 1092994"/>
              <a:gd name="connsiteX17" fmla="*/ 111919 w 338138"/>
              <a:gd name="connsiteY17" fmla="*/ 7144 h 1092994"/>
              <a:gd name="connsiteX18" fmla="*/ 140494 w 338138"/>
              <a:gd name="connsiteY18" fmla="*/ 30956 h 1092994"/>
              <a:gd name="connsiteX19" fmla="*/ 192882 w 338138"/>
              <a:gd name="connsiteY19" fmla="*/ 71437 h 1092994"/>
              <a:gd name="connsiteX20" fmla="*/ 226219 w 338138"/>
              <a:gd name="connsiteY20" fmla="*/ 102394 h 1092994"/>
              <a:gd name="connsiteX21" fmla="*/ 259557 w 338138"/>
              <a:gd name="connsiteY21" fmla="*/ 138112 h 1092994"/>
              <a:gd name="connsiteX22" fmla="*/ 288132 w 338138"/>
              <a:gd name="connsiteY22" fmla="*/ 176212 h 1092994"/>
              <a:gd name="connsiteX23" fmla="*/ 309563 w 338138"/>
              <a:gd name="connsiteY23" fmla="*/ 207169 h 1092994"/>
              <a:gd name="connsiteX24" fmla="*/ 333375 w 338138"/>
              <a:gd name="connsiteY24" fmla="*/ 247650 h 1092994"/>
              <a:gd name="connsiteX25" fmla="*/ 338138 w 338138"/>
              <a:gd name="connsiteY25" fmla="*/ 345281 h 1092994"/>
              <a:gd name="connsiteX26" fmla="*/ 335757 w 338138"/>
              <a:gd name="connsiteY26" fmla="*/ 473869 h 1092994"/>
              <a:gd name="connsiteX27" fmla="*/ 326232 w 338138"/>
              <a:gd name="connsiteY27" fmla="*/ 621506 h 1092994"/>
              <a:gd name="connsiteX28" fmla="*/ 314325 w 338138"/>
              <a:gd name="connsiteY28" fmla="*/ 709612 h 1092994"/>
              <a:gd name="connsiteX29" fmla="*/ 297657 w 338138"/>
              <a:gd name="connsiteY29" fmla="*/ 800100 h 1092994"/>
              <a:gd name="connsiteX30" fmla="*/ 273844 w 338138"/>
              <a:gd name="connsiteY30" fmla="*/ 897731 h 1092994"/>
              <a:gd name="connsiteX31" fmla="*/ 250032 w 338138"/>
              <a:gd name="connsiteY31" fmla="*/ 985837 h 1092994"/>
              <a:gd name="connsiteX32" fmla="*/ 219075 w 338138"/>
              <a:gd name="connsiteY32" fmla="*/ 1038225 h 1092994"/>
              <a:gd name="connsiteX33" fmla="*/ 192882 w 338138"/>
              <a:gd name="connsiteY33" fmla="*/ 1069181 h 1092994"/>
              <a:gd name="connsiteX34" fmla="*/ 171450 w 338138"/>
              <a:gd name="connsiteY34" fmla="*/ 1085850 h 1092994"/>
              <a:gd name="connsiteX35" fmla="*/ 145257 w 338138"/>
              <a:gd name="connsiteY35" fmla="*/ 1092994 h 1092994"/>
              <a:gd name="connsiteX36" fmla="*/ 121444 w 338138"/>
              <a:gd name="connsiteY36" fmla="*/ 1092994 h 1092994"/>
              <a:gd name="connsiteX37" fmla="*/ 78582 w 338138"/>
              <a:gd name="connsiteY37" fmla="*/ 1078706 h 1092994"/>
              <a:gd name="connsiteX38" fmla="*/ 52388 w 338138"/>
              <a:gd name="connsiteY38" fmla="*/ 1059656 h 1092994"/>
              <a:gd name="connsiteX39" fmla="*/ 35719 w 338138"/>
              <a:gd name="connsiteY39" fmla="*/ 1038225 h 1092994"/>
              <a:gd name="connsiteX40" fmla="*/ 21432 w 338138"/>
              <a:gd name="connsiteY40" fmla="*/ 1012031 h 1092994"/>
              <a:gd name="connsiteX41" fmla="*/ 7144 w 338138"/>
              <a:gd name="connsiteY41" fmla="*/ 971550 h 1092994"/>
              <a:gd name="connsiteX42" fmla="*/ 0 w 338138"/>
              <a:gd name="connsiteY42" fmla="*/ 912019 h 1092994"/>
              <a:gd name="connsiteX43" fmla="*/ 4763 w 338138"/>
              <a:gd name="connsiteY43" fmla="*/ 883444 h 1092994"/>
              <a:gd name="connsiteX44" fmla="*/ 45244 w 338138"/>
              <a:gd name="connsiteY44" fmla="*/ 776287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8138" h="1092994">
                <a:moveTo>
                  <a:pt x="45244" y="776287"/>
                </a:moveTo>
                <a:lnTo>
                  <a:pt x="102394" y="600075"/>
                </a:lnTo>
                <a:lnTo>
                  <a:pt x="126207" y="516731"/>
                </a:lnTo>
                <a:lnTo>
                  <a:pt x="142875" y="466725"/>
                </a:lnTo>
                <a:lnTo>
                  <a:pt x="157163" y="409575"/>
                </a:lnTo>
                <a:lnTo>
                  <a:pt x="164307" y="361950"/>
                </a:lnTo>
                <a:lnTo>
                  <a:pt x="161925" y="323850"/>
                </a:lnTo>
                <a:lnTo>
                  <a:pt x="159544" y="283369"/>
                </a:lnTo>
                <a:lnTo>
                  <a:pt x="145257" y="233362"/>
                </a:lnTo>
                <a:lnTo>
                  <a:pt x="114300" y="147637"/>
                </a:lnTo>
                <a:lnTo>
                  <a:pt x="88107" y="100012"/>
                </a:lnTo>
                <a:lnTo>
                  <a:pt x="66675" y="61912"/>
                </a:lnTo>
                <a:lnTo>
                  <a:pt x="59532" y="35719"/>
                </a:lnTo>
                <a:lnTo>
                  <a:pt x="57150" y="21431"/>
                </a:lnTo>
                <a:lnTo>
                  <a:pt x="59532" y="9525"/>
                </a:lnTo>
                <a:lnTo>
                  <a:pt x="71438" y="0"/>
                </a:lnTo>
                <a:lnTo>
                  <a:pt x="92869" y="0"/>
                </a:lnTo>
                <a:lnTo>
                  <a:pt x="111919" y="7144"/>
                </a:lnTo>
                <a:lnTo>
                  <a:pt x="140494" y="30956"/>
                </a:lnTo>
                <a:lnTo>
                  <a:pt x="192882" y="71437"/>
                </a:lnTo>
                <a:lnTo>
                  <a:pt x="226219" y="102394"/>
                </a:lnTo>
                <a:lnTo>
                  <a:pt x="259557" y="138112"/>
                </a:lnTo>
                <a:lnTo>
                  <a:pt x="288132" y="176212"/>
                </a:lnTo>
                <a:lnTo>
                  <a:pt x="309563" y="207169"/>
                </a:lnTo>
                <a:lnTo>
                  <a:pt x="333375" y="247650"/>
                </a:lnTo>
                <a:lnTo>
                  <a:pt x="338138" y="345281"/>
                </a:lnTo>
                <a:cubicBezTo>
                  <a:pt x="337344" y="388144"/>
                  <a:pt x="338138" y="421482"/>
                  <a:pt x="335757" y="473869"/>
                </a:cubicBezTo>
                <a:lnTo>
                  <a:pt x="326232" y="621506"/>
                </a:lnTo>
                <a:lnTo>
                  <a:pt x="314325" y="709612"/>
                </a:lnTo>
                <a:lnTo>
                  <a:pt x="297657" y="800100"/>
                </a:lnTo>
                <a:lnTo>
                  <a:pt x="273844" y="897731"/>
                </a:lnTo>
                <a:lnTo>
                  <a:pt x="250032" y="985837"/>
                </a:lnTo>
                <a:lnTo>
                  <a:pt x="219075" y="1038225"/>
                </a:lnTo>
                <a:lnTo>
                  <a:pt x="192882" y="1069181"/>
                </a:lnTo>
                <a:lnTo>
                  <a:pt x="171450" y="1085850"/>
                </a:lnTo>
                <a:lnTo>
                  <a:pt x="145257" y="1092994"/>
                </a:lnTo>
                <a:lnTo>
                  <a:pt x="121444" y="1092994"/>
                </a:lnTo>
                <a:lnTo>
                  <a:pt x="78582" y="1078706"/>
                </a:lnTo>
                <a:lnTo>
                  <a:pt x="52388" y="1059656"/>
                </a:lnTo>
                <a:lnTo>
                  <a:pt x="35719" y="1038225"/>
                </a:lnTo>
                <a:lnTo>
                  <a:pt x="21432" y="1012031"/>
                </a:lnTo>
                <a:lnTo>
                  <a:pt x="7144" y="971550"/>
                </a:lnTo>
                <a:lnTo>
                  <a:pt x="0" y="912019"/>
                </a:lnTo>
                <a:lnTo>
                  <a:pt x="4763" y="883444"/>
                </a:lnTo>
                <a:lnTo>
                  <a:pt x="45244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0EFD5EF-EA8A-4935-8D50-0140853A35A2}"/>
              </a:ext>
            </a:extLst>
          </p:cNvPr>
          <p:cNvSpPr/>
          <p:nvPr/>
        </p:nvSpPr>
        <p:spPr>
          <a:xfrm>
            <a:off x="3836991" y="2713040"/>
            <a:ext cx="1025525" cy="1219700"/>
          </a:xfrm>
          <a:custGeom>
            <a:avLst/>
            <a:gdLst>
              <a:gd name="connsiteX0" fmla="*/ 671512 w 1026319"/>
              <a:gd name="connsiteY0" fmla="*/ 690562 h 1300162"/>
              <a:gd name="connsiteX1" fmla="*/ 500062 w 1026319"/>
              <a:gd name="connsiteY1" fmla="*/ 902494 h 1300162"/>
              <a:gd name="connsiteX2" fmla="*/ 357187 w 1026319"/>
              <a:gd name="connsiteY2" fmla="*/ 1052512 h 1300162"/>
              <a:gd name="connsiteX3" fmla="*/ 252412 w 1026319"/>
              <a:gd name="connsiteY3" fmla="*/ 1145381 h 1300162"/>
              <a:gd name="connsiteX4" fmla="*/ 145256 w 1026319"/>
              <a:gd name="connsiteY4" fmla="*/ 1228725 h 1300162"/>
              <a:gd name="connsiteX5" fmla="*/ 59531 w 1026319"/>
              <a:gd name="connsiteY5" fmla="*/ 1288256 h 1300162"/>
              <a:gd name="connsiteX6" fmla="*/ 40481 w 1026319"/>
              <a:gd name="connsiteY6" fmla="*/ 1297781 h 1300162"/>
              <a:gd name="connsiteX7" fmla="*/ 23812 w 1026319"/>
              <a:gd name="connsiteY7" fmla="*/ 1300162 h 1300162"/>
              <a:gd name="connsiteX8" fmla="*/ 11906 w 1026319"/>
              <a:gd name="connsiteY8" fmla="*/ 1295400 h 1300162"/>
              <a:gd name="connsiteX9" fmla="*/ 2381 w 1026319"/>
              <a:gd name="connsiteY9" fmla="*/ 1290637 h 1300162"/>
              <a:gd name="connsiteX10" fmla="*/ 0 w 1026319"/>
              <a:gd name="connsiteY10" fmla="*/ 1278731 h 1300162"/>
              <a:gd name="connsiteX11" fmla="*/ 4762 w 1026319"/>
              <a:gd name="connsiteY11" fmla="*/ 1254919 h 1300162"/>
              <a:gd name="connsiteX12" fmla="*/ 16669 w 1026319"/>
              <a:gd name="connsiteY12" fmla="*/ 1231106 h 1300162"/>
              <a:gd name="connsiteX13" fmla="*/ 45244 w 1026319"/>
              <a:gd name="connsiteY13" fmla="*/ 1202531 h 1300162"/>
              <a:gd name="connsiteX14" fmla="*/ 109537 w 1026319"/>
              <a:gd name="connsiteY14" fmla="*/ 1140619 h 1300162"/>
              <a:gd name="connsiteX15" fmla="*/ 197644 w 1026319"/>
              <a:gd name="connsiteY15" fmla="*/ 1047750 h 1300162"/>
              <a:gd name="connsiteX16" fmla="*/ 304800 w 1026319"/>
              <a:gd name="connsiteY16" fmla="*/ 919162 h 1300162"/>
              <a:gd name="connsiteX17" fmla="*/ 416719 w 1026319"/>
              <a:gd name="connsiteY17" fmla="*/ 773906 h 1300162"/>
              <a:gd name="connsiteX18" fmla="*/ 519112 w 1026319"/>
              <a:gd name="connsiteY18" fmla="*/ 628650 h 1300162"/>
              <a:gd name="connsiteX19" fmla="*/ 602456 w 1026319"/>
              <a:gd name="connsiteY19" fmla="*/ 495300 h 1300162"/>
              <a:gd name="connsiteX20" fmla="*/ 657225 w 1026319"/>
              <a:gd name="connsiteY20" fmla="*/ 392906 h 1300162"/>
              <a:gd name="connsiteX21" fmla="*/ 681037 w 1026319"/>
              <a:gd name="connsiteY21" fmla="*/ 345281 h 1300162"/>
              <a:gd name="connsiteX22" fmla="*/ 695325 w 1026319"/>
              <a:gd name="connsiteY22" fmla="*/ 304800 h 1300162"/>
              <a:gd name="connsiteX23" fmla="*/ 711994 w 1026319"/>
              <a:gd name="connsiteY23" fmla="*/ 247650 h 1300162"/>
              <a:gd name="connsiteX24" fmla="*/ 711994 w 1026319"/>
              <a:gd name="connsiteY24" fmla="*/ 216694 h 1300162"/>
              <a:gd name="connsiteX25" fmla="*/ 707231 w 1026319"/>
              <a:gd name="connsiteY25" fmla="*/ 164306 h 1300162"/>
              <a:gd name="connsiteX26" fmla="*/ 695325 w 1026319"/>
              <a:gd name="connsiteY26" fmla="*/ 123825 h 1300162"/>
              <a:gd name="connsiteX27" fmla="*/ 673894 w 1026319"/>
              <a:gd name="connsiteY27" fmla="*/ 95250 h 1300162"/>
              <a:gd name="connsiteX28" fmla="*/ 652462 w 1026319"/>
              <a:gd name="connsiteY28" fmla="*/ 78581 h 1300162"/>
              <a:gd name="connsiteX29" fmla="*/ 640556 w 1026319"/>
              <a:gd name="connsiteY29" fmla="*/ 69056 h 1300162"/>
              <a:gd name="connsiteX30" fmla="*/ 628650 w 1026319"/>
              <a:gd name="connsiteY30" fmla="*/ 52387 h 1300162"/>
              <a:gd name="connsiteX31" fmla="*/ 628650 w 1026319"/>
              <a:gd name="connsiteY31" fmla="*/ 28575 h 1300162"/>
              <a:gd name="connsiteX32" fmla="*/ 631031 w 1026319"/>
              <a:gd name="connsiteY32" fmla="*/ 16669 h 1300162"/>
              <a:gd name="connsiteX33" fmla="*/ 645319 w 1026319"/>
              <a:gd name="connsiteY33" fmla="*/ 7144 h 1300162"/>
              <a:gd name="connsiteX34" fmla="*/ 671512 w 1026319"/>
              <a:gd name="connsiteY34" fmla="*/ 0 h 1300162"/>
              <a:gd name="connsiteX35" fmla="*/ 692944 w 1026319"/>
              <a:gd name="connsiteY35" fmla="*/ 0 h 1300162"/>
              <a:gd name="connsiteX36" fmla="*/ 726281 w 1026319"/>
              <a:gd name="connsiteY36" fmla="*/ 9525 h 1300162"/>
              <a:gd name="connsiteX37" fmla="*/ 819150 w 1026319"/>
              <a:gd name="connsiteY37" fmla="*/ 42862 h 1300162"/>
              <a:gd name="connsiteX38" fmla="*/ 838200 w 1026319"/>
              <a:gd name="connsiteY38" fmla="*/ 54769 h 1300162"/>
              <a:gd name="connsiteX39" fmla="*/ 878681 w 1026319"/>
              <a:gd name="connsiteY39" fmla="*/ 95250 h 1300162"/>
              <a:gd name="connsiteX40" fmla="*/ 916781 w 1026319"/>
              <a:gd name="connsiteY40" fmla="*/ 135731 h 1300162"/>
              <a:gd name="connsiteX41" fmla="*/ 959644 w 1026319"/>
              <a:gd name="connsiteY41" fmla="*/ 185737 h 1300162"/>
              <a:gd name="connsiteX42" fmla="*/ 1026319 w 1026319"/>
              <a:gd name="connsiteY42" fmla="*/ 273844 h 1300162"/>
              <a:gd name="connsiteX43" fmla="*/ 900112 w 1026319"/>
              <a:gd name="connsiteY43" fmla="*/ 416719 h 1300162"/>
              <a:gd name="connsiteX44" fmla="*/ 788194 w 1026319"/>
              <a:gd name="connsiteY44" fmla="*/ 547687 h 1300162"/>
              <a:gd name="connsiteX45" fmla="*/ 671512 w 1026319"/>
              <a:gd name="connsiteY45" fmla="*/ 6905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26319" h="1300162">
                <a:moveTo>
                  <a:pt x="671512" y="690562"/>
                </a:moveTo>
                <a:lnTo>
                  <a:pt x="500062" y="902494"/>
                </a:lnTo>
                <a:lnTo>
                  <a:pt x="357187" y="1052512"/>
                </a:lnTo>
                <a:lnTo>
                  <a:pt x="252412" y="1145381"/>
                </a:lnTo>
                <a:lnTo>
                  <a:pt x="145256" y="1228725"/>
                </a:lnTo>
                <a:lnTo>
                  <a:pt x="59531" y="1288256"/>
                </a:lnTo>
                <a:lnTo>
                  <a:pt x="40481" y="1297781"/>
                </a:lnTo>
                <a:lnTo>
                  <a:pt x="23812" y="1300162"/>
                </a:lnTo>
                <a:lnTo>
                  <a:pt x="11906" y="1295400"/>
                </a:lnTo>
                <a:lnTo>
                  <a:pt x="2381" y="1290637"/>
                </a:lnTo>
                <a:lnTo>
                  <a:pt x="0" y="1278731"/>
                </a:lnTo>
                <a:lnTo>
                  <a:pt x="4762" y="1254919"/>
                </a:lnTo>
                <a:lnTo>
                  <a:pt x="16669" y="1231106"/>
                </a:lnTo>
                <a:lnTo>
                  <a:pt x="45244" y="1202531"/>
                </a:lnTo>
                <a:lnTo>
                  <a:pt x="109537" y="1140619"/>
                </a:lnTo>
                <a:lnTo>
                  <a:pt x="197644" y="1047750"/>
                </a:lnTo>
                <a:lnTo>
                  <a:pt x="304800" y="919162"/>
                </a:lnTo>
                <a:lnTo>
                  <a:pt x="416719" y="773906"/>
                </a:lnTo>
                <a:lnTo>
                  <a:pt x="519112" y="628650"/>
                </a:lnTo>
                <a:lnTo>
                  <a:pt x="602456" y="495300"/>
                </a:lnTo>
                <a:lnTo>
                  <a:pt x="657225" y="392906"/>
                </a:lnTo>
                <a:lnTo>
                  <a:pt x="681037" y="345281"/>
                </a:lnTo>
                <a:lnTo>
                  <a:pt x="695325" y="304800"/>
                </a:lnTo>
                <a:lnTo>
                  <a:pt x="711994" y="247650"/>
                </a:lnTo>
                <a:lnTo>
                  <a:pt x="711994" y="216694"/>
                </a:lnTo>
                <a:lnTo>
                  <a:pt x="707231" y="164306"/>
                </a:lnTo>
                <a:lnTo>
                  <a:pt x="695325" y="123825"/>
                </a:lnTo>
                <a:lnTo>
                  <a:pt x="673894" y="95250"/>
                </a:lnTo>
                <a:lnTo>
                  <a:pt x="652462" y="78581"/>
                </a:lnTo>
                <a:lnTo>
                  <a:pt x="640556" y="69056"/>
                </a:lnTo>
                <a:lnTo>
                  <a:pt x="628650" y="52387"/>
                </a:lnTo>
                <a:lnTo>
                  <a:pt x="628650" y="28575"/>
                </a:lnTo>
                <a:lnTo>
                  <a:pt x="631031" y="16669"/>
                </a:lnTo>
                <a:lnTo>
                  <a:pt x="645319" y="7144"/>
                </a:lnTo>
                <a:lnTo>
                  <a:pt x="671512" y="0"/>
                </a:lnTo>
                <a:lnTo>
                  <a:pt x="692944" y="0"/>
                </a:lnTo>
                <a:lnTo>
                  <a:pt x="726281" y="9525"/>
                </a:lnTo>
                <a:lnTo>
                  <a:pt x="819150" y="42862"/>
                </a:lnTo>
                <a:lnTo>
                  <a:pt x="838200" y="54769"/>
                </a:lnTo>
                <a:lnTo>
                  <a:pt x="878681" y="95250"/>
                </a:lnTo>
                <a:lnTo>
                  <a:pt x="916781" y="135731"/>
                </a:lnTo>
                <a:lnTo>
                  <a:pt x="959644" y="185737"/>
                </a:lnTo>
                <a:lnTo>
                  <a:pt x="1026319" y="273844"/>
                </a:lnTo>
                <a:lnTo>
                  <a:pt x="900112" y="416719"/>
                </a:lnTo>
                <a:lnTo>
                  <a:pt x="788194" y="547687"/>
                </a:lnTo>
                <a:lnTo>
                  <a:pt x="671512" y="690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45E1CA-9A7C-4953-A80C-4622063D3FE5}"/>
              </a:ext>
            </a:extLst>
          </p:cNvPr>
          <p:cNvSpPr/>
          <p:nvPr/>
        </p:nvSpPr>
        <p:spPr>
          <a:xfrm>
            <a:off x="4265616" y="4659314"/>
            <a:ext cx="396875" cy="1004985"/>
          </a:xfrm>
          <a:custGeom>
            <a:avLst/>
            <a:gdLst>
              <a:gd name="connsiteX0" fmla="*/ 157162 w 397669"/>
              <a:gd name="connsiteY0" fmla="*/ 595313 h 1069182"/>
              <a:gd name="connsiteX1" fmla="*/ 128587 w 397669"/>
              <a:gd name="connsiteY1" fmla="*/ 352425 h 1069182"/>
              <a:gd name="connsiteX2" fmla="*/ 107156 w 397669"/>
              <a:gd name="connsiteY2" fmla="*/ 202407 h 1069182"/>
              <a:gd name="connsiteX3" fmla="*/ 100012 w 397669"/>
              <a:gd name="connsiteY3" fmla="*/ 164307 h 1069182"/>
              <a:gd name="connsiteX4" fmla="*/ 78581 w 397669"/>
              <a:gd name="connsiteY4" fmla="*/ 133350 h 1069182"/>
              <a:gd name="connsiteX5" fmla="*/ 0 w 397669"/>
              <a:gd name="connsiteY5" fmla="*/ 50007 h 1069182"/>
              <a:gd name="connsiteX6" fmla="*/ 38100 w 397669"/>
              <a:gd name="connsiteY6" fmla="*/ 0 h 1069182"/>
              <a:gd name="connsiteX7" fmla="*/ 128587 w 397669"/>
              <a:gd name="connsiteY7" fmla="*/ 23813 h 1069182"/>
              <a:gd name="connsiteX8" fmla="*/ 173831 w 397669"/>
              <a:gd name="connsiteY8" fmla="*/ 40482 h 1069182"/>
              <a:gd name="connsiteX9" fmla="*/ 235744 w 397669"/>
              <a:gd name="connsiteY9" fmla="*/ 71438 h 1069182"/>
              <a:gd name="connsiteX10" fmla="*/ 283369 w 397669"/>
              <a:gd name="connsiteY10" fmla="*/ 107157 h 1069182"/>
              <a:gd name="connsiteX11" fmla="*/ 304800 w 397669"/>
              <a:gd name="connsiteY11" fmla="*/ 123825 h 1069182"/>
              <a:gd name="connsiteX12" fmla="*/ 304800 w 397669"/>
              <a:gd name="connsiteY12" fmla="*/ 185738 h 1069182"/>
              <a:gd name="connsiteX13" fmla="*/ 326231 w 397669"/>
              <a:gd name="connsiteY13" fmla="*/ 438150 h 1069182"/>
              <a:gd name="connsiteX14" fmla="*/ 340519 w 397669"/>
              <a:gd name="connsiteY14" fmla="*/ 609600 h 1069182"/>
              <a:gd name="connsiteX15" fmla="*/ 352425 w 397669"/>
              <a:gd name="connsiteY15" fmla="*/ 697707 h 1069182"/>
              <a:gd name="connsiteX16" fmla="*/ 383381 w 397669"/>
              <a:gd name="connsiteY16" fmla="*/ 826294 h 1069182"/>
              <a:gd name="connsiteX17" fmla="*/ 395287 w 397669"/>
              <a:gd name="connsiteY17" fmla="*/ 902494 h 1069182"/>
              <a:gd name="connsiteX18" fmla="*/ 397669 w 397669"/>
              <a:gd name="connsiteY18" fmla="*/ 962025 h 1069182"/>
              <a:gd name="connsiteX19" fmla="*/ 397669 w 397669"/>
              <a:gd name="connsiteY19" fmla="*/ 1007269 h 1069182"/>
              <a:gd name="connsiteX20" fmla="*/ 388144 w 397669"/>
              <a:gd name="connsiteY20" fmla="*/ 1040607 h 1069182"/>
              <a:gd name="connsiteX21" fmla="*/ 376237 w 397669"/>
              <a:gd name="connsiteY21" fmla="*/ 1059657 h 1069182"/>
              <a:gd name="connsiteX22" fmla="*/ 364331 w 397669"/>
              <a:gd name="connsiteY22" fmla="*/ 1069182 h 1069182"/>
              <a:gd name="connsiteX23" fmla="*/ 352425 w 397669"/>
              <a:gd name="connsiteY23" fmla="*/ 1069182 h 1069182"/>
              <a:gd name="connsiteX24" fmla="*/ 328612 w 397669"/>
              <a:gd name="connsiteY24" fmla="*/ 1064419 h 1069182"/>
              <a:gd name="connsiteX25" fmla="*/ 297656 w 397669"/>
              <a:gd name="connsiteY25" fmla="*/ 1050132 h 1069182"/>
              <a:gd name="connsiteX26" fmla="*/ 264319 w 397669"/>
              <a:gd name="connsiteY26" fmla="*/ 1031082 h 1069182"/>
              <a:gd name="connsiteX27" fmla="*/ 226219 w 397669"/>
              <a:gd name="connsiteY27" fmla="*/ 997744 h 1069182"/>
              <a:gd name="connsiteX28" fmla="*/ 202406 w 397669"/>
              <a:gd name="connsiteY28" fmla="*/ 969169 h 1069182"/>
              <a:gd name="connsiteX29" fmla="*/ 185737 w 397669"/>
              <a:gd name="connsiteY29" fmla="*/ 935832 h 1069182"/>
              <a:gd name="connsiteX30" fmla="*/ 176212 w 397669"/>
              <a:gd name="connsiteY30" fmla="*/ 897732 h 1069182"/>
              <a:gd name="connsiteX31" fmla="*/ 169069 w 397669"/>
              <a:gd name="connsiteY31" fmla="*/ 845344 h 1069182"/>
              <a:gd name="connsiteX32" fmla="*/ 169069 w 397669"/>
              <a:gd name="connsiteY32" fmla="*/ 778669 h 1069182"/>
              <a:gd name="connsiteX33" fmla="*/ 157162 w 397669"/>
              <a:gd name="connsiteY33" fmla="*/ 595313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97669" h="1069182">
                <a:moveTo>
                  <a:pt x="157162" y="595313"/>
                </a:moveTo>
                <a:lnTo>
                  <a:pt x="128587" y="352425"/>
                </a:lnTo>
                <a:lnTo>
                  <a:pt x="107156" y="202407"/>
                </a:lnTo>
                <a:lnTo>
                  <a:pt x="100012" y="164307"/>
                </a:lnTo>
                <a:lnTo>
                  <a:pt x="78581" y="133350"/>
                </a:lnTo>
                <a:lnTo>
                  <a:pt x="0" y="50007"/>
                </a:lnTo>
                <a:lnTo>
                  <a:pt x="38100" y="0"/>
                </a:lnTo>
                <a:lnTo>
                  <a:pt x="128587" y="23813"/>
                </a:lnTo>
                <a:lnTo>
                  <a:pt x="173831" y="40482"/>
                </a:lnTo>
                <a:lnTo>
                  <a:pt x="235744" y="71438"/>
                </a:lnTo>
                <a:lnTo>
                  <a:pt x="283369" y="107157"/>
                </a:lnTo>
                <a:lnTo>
                  <a:pt x="304800" y="123825"/>
                </a:lnTo>
                <a:lnTo>
                  <a:pt x="304800" y="185738"/>
                </a:lnTo>
                <a:lnTo>
                  <a:pt x="326231" y="438150"/>
                </a:lnTo>
                <a:lnTo>
                  <a:pt x="340519" y="609600"/>
                </a:lnTo>
                <a:lnTo>
                  <a:pt x="352425" y="697707"/>
                </a:lnTo>
                <a:cubicBezTo>
                  <a:pt x="362927" y="740525"/>
                  <a:pt x="383381" y="782207"/>
                  <a:pt x="383381" y="826294"/>
                </a:cubicBezTo>
                <a:lnTo>
                  <a:pt x="395287" y="902494"/>
                </a:lnTo>
                <a:lnTo>
                  <a:pt x="397669" y="962025"/>
                </a:lnTo>
                <a:lnTo>
                  <a:pt x="397669" y="1007269"/>
                </a:lnTo>
                <a:lnTo>
                  <a:pt x="388144" y="1040607"/>
                </a:lnTo>
                <a:lnTo>
                  <a:pt x="376237" y="1059657"/>
                </a:lnTo>
                <a:lnTo>
                  <a:pt x="364331" y="1069182"/>
                </a:lnTo>
                <a:lnTo>
                  <a:pt x="352425" y="1069182"/>
                </a:lnTo>
                <a:lnTo>
                  <a:pt x="328612" y="1064419"/>
                </a:lnTo>
                <a:lnTo>
                  <a:pt x="297656" y="1050132"/>
                </a:lnTo>
                <a:lnTo>
                  <a:pt x="264319" y="1031082"/>
                </a:lnTo>
                <a:lnTo>
                  <a:pt x="226219" y="997744"/>
                </a:lnTo>
                <a:lnTo>
                  <a:pt x="202406" y="969169"/>
                </a:lnTo>
                <a:lnTo>
                  <a:pt x="185737" y="935832"/>
                </a:lnTo>
                <a:lnTo>
                  <a:pt x="176212" y="897732"/>
                </a:lnTo>
                <a:lnTo>
                  <a:pt x="169069" y="845344"/>
                </a:lnTo>
                <a:lnTo>
                  <a:pt x="169069" y="778669"/>
                </a:lnTo>
                <a:lnTo>
                  <a:pt x="157162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6E59DD0-18F4-4837-AF27-05FE7FEA9F34}"/>
              </a:ext>
            </a:extLst>
          </p:cNvPr>
          <p:cNvSpPr/>
          <p:nvPr/>
        </p:nvSpPr>
        <p:spPr>
          <a:xfrm>
            <a:off x="6000752" y="1614488"/>
            <a:ext cx="2336800" cy="476250"/>
          </a:xfrm>
          <a:custGeom>
            <a:avLst/>
            <a:gdLst>
              <a:gd name="connsiteX0" fmla="*/ 1509713 w 2336006"/>
              <a:gd name="connsiteY0" fmla="*/ 302418 h 476250"/>
              <a:gd name="connsiteX1" fmla="*/ 1185863 w 2336006"/>
              <a:gd name="connsiteY1" fmla="*/ 345281 h 476250"/>
              <a:gd name="connsiteX2" fmla="*/ 912019 w 2336006"/>
              <a:gd name="connsiteY2" fmla="*/ 378618 h 476250"/>
              <a:gd name="connsiteX3" fmla="*/ 614363 w 2336006"/>
              <a:gd name="connsiteY3" fmla="*/ 428625 h 476250"/>
              <a:gd name="connsiteX4" fmla="*/ 388144 w 2336006"/>
              <a:gd name="connsiteY4" fmla="*/ 476250 h 476250"/>
              <a:gd name="connsiteX5" fmla="*/ 371475 w 2336006"/>
              <a:gd name="connsiteY5" fmla="*/ 476250 h 476250"/>
              <a:gd name="connsiteX6" fmla="*/ 340519 w 2336006"/>
              <a:gd name="connsiteY6" fmla="*/ 469106 h 476250"/>
              <a:gd name="connsiteX7" fmla="*/ 238125 w 2336006"/>
              <a:gd name="connsiteY7" fmla="*/ 435768 h 476250"/>
              <a:gd name="connsiteX8" fmla="*/ 207169 w 2336006"/>
              <a:gd name="connsiteY8" fmla="*/ 421481 h 476250"/>
              <a:gd name="connsiteX9" fmla="*/ 169069 w 2336006"/>
              <a:gd name="connsiteY9" fmla="*/ 402431 h 476250"/>
              <a:gd name="connsiteX10" fmla="*/ 140494 w 2336006"/>
              <a:gd name="connsiteY10" fmla="*/ 388143 h 476250"/>
              <a:gd name="connsiteX11" fmla="*/ 111919 w 2336006"/>
              <a:gd name="connsiteY11" fmla="*/ 369093 h 476250"/>
              <a:gd name="connsiteX12" fmla="*/ 85725 w 2336006"/>
              <a:gd name="connsiteY12" fmla="*/ 347662 h 476250"/>
              <a:gd name="connsiteX13" fmla="*/ 52388 w 2336006"/>
              <a:gd name="connsiteY13" fmla="*/ 314325 h 476250"/>
              <a:gd name="connsiteX14" fmla="*/ 28575 w 2336006"/>
              <a:gd name="connsiteY14" fmla="*/ 285750 h 476250"/>
              <a:gd name="connsiteX15" fmla="*/ 11906 w 2336006"/>
              <a:gd name="connsiteY15" fmla="*/ 261937 h 476250"/>
              <a:gd name="connsiteX16" fmla="*/ 0 w 2336006"/>
              <a:gd name="connsiteY16" fmla="*/ 235743 h 476250"/>
              <a:gd name="connsiteX17" fmla="*/ 0 w 2336006"/>
              <a:gd name="connsiteY17" fmla="*/ 219075 h 476250"/>
              <a:gd name="connsiteX18" fmla="*/ 2381 w 2336006"/>
              <a:gd name="connsiteY18" fmla="*/ 204787 h 476250"/>
              <a:gd name="connsiteX19" fmla="*/ 11906 w 2336006"/>
              <a:gd name="connsiteY19" fmla="*/ 190500 h 476250"/>
              <a:gd name="connsiteX20" fmla="*/ 21431 w 2336006"/>
              <a:gd name="connsiteY20" fmla="*/ 188118 h 476250"/>
              <a:gd name="connsiteX21" fmla="*/ 35719 w 2336006"/>
              <a:gd name="connsiteY21" fmla="*/ 188118 h 476250"/>
              <a:gd name="connsiteX22" fmla="*/ 52388 w 2336006"/>
              <a:gd name="connsiteY22" fmla="*/ 200025 h 476250"/>
              <a:gd name="connsiteX23" fmla="*/ 83344 w 2336006"/>
              <a:gd name="connsiteY23" fmla="*/ 216693 h 476250"/>
              <a:gd name="connsiteX24" fmla="*/ 133350 w 2336006"/>
              <a:gd name="connsiteY24" fmla="*/ 240506 h 476250"/>
              <a:gd name="connsiteX25" fmla="*/ 173831 w 2336006"/>
              <a:gd name="connsiteY25" fmla="*/ 257175 h 476250"/>
              <a:gd name="connsiteX26" fmla="*/ 226219 w 2336006"/>
              <a:gd name="connsiteY26" fmla="*/ 276225 h 476250"/>
              <a:gd name="connsiteX27" fmla="*/ 288131 w 2336006"/>
              <a:gd name="connsiteY27" fmla="*/ 290512 h 476250"/>
              <a:gd name="connsiteX28" fmla="*/ 340519 w 2336006"/>
              <a:gd name="connsiteY28" fmla="*/ 297656 h 476250"/>
              <a:gd name="connsiteX29" fmla="*/ 385763 w 2336006"/>
              <a:gd name="connsiteY29" fmla="*/ 292893 h 476250"/>
              <a:gd name="connsiteX30" fmla="*/ 566738 w 2336006"/>
              <a:gd name="connsiteY30" fmla="*/ 269081 h 476250"/>
              <a:gd name="connsiteX31" fmla="*/ 800100 w 2336006"/>
              <a:gd name="connsiteY31" fmla="*/ 238125 h 476250"/>
              <a:gd name="connsiteX32" fmla="*/ 1014413 w 2336006"/>
              <a:gd name="connsiteY32" fmla="*/ 214312 h 476250"/>
              <a:gd name="connsiteX33" fmla="*/ 1221581 w 2336006"/>
              <a:gd name="connsiteY33" fmla="*/ 183356 h 476250"/>
              <a:gd name="connsiteX34" fmla="*/ 1540669 w 2336006"/>
              <a:gd name="connsiteY34" fmla="*/ 128587 h 476250"/>
              <a:gd name="connsiteX35" fmla="*/ 1783556 w 2336006"/>
              <a:gd name="connsiteY35" fmla="*/ 73818 h 476250"/>
              <a:gd name="connsiteX36" fmla="*/ 1816894 w 2336006"/>
              <a:gd name="connsiteY36" fmla="*/ 61912 h 476250"/>
              <a:gd name="connsiteX37" fmla="*/ 1874044 w 2336006"/>
              <a:gd name="connsiteY37" fmla="*/ 33337 h 476250"/>
              <a:gd name="connsiteX38" fmla="*/ 1924050 w 2336006"/>
              <a:gd name="connsiteY38" fmla="*/ 11906 h 476250"/>
              <a:gd name="connsiteX39" fmla="*/ 1969294 w 2336006"/>
              <a:gd name="connsiteY39" fmla="*/ 0 h 476250"/>
              <a:gd name="connsiteX40" fmla="*/ 2019300 w 2336006"/>
              <a:gd name="connsiteY40" fmla="*/ 0 h 476250"/>
              <a:gd name="connsiteX41" fmla="*/ 2090738 w 2336006"/>
              <a:gd name="connsiteY41" fmla="*/ 14287 h 476250"/>
              <a:gd name="connsiteX42" fmla="*/ 2159794 w 2336006"/>
              <a:gd name="connsiteY42" fmla="*/ 35718 h 476250"/>
              <a:gd name="connsiteX43" fmla="*/ 2205038 w 2336006"/>
              <a:gd name="connsiteY43" fmla="*/ 52387 h 476250"/>
              <a:gd name="connsiteX44" fmla="*/ 2233613 w 2336006"/>
              <a:gd name="connsiteY44" fmla="*/ 61912 h 476250"/>
              <a:gd name="connsiteX45" fmla="*/ 2255044 w 2336006"/>
              <a:gd name="connsiteY45" fmla="*/ 73818 h 476250"/>
              <a:gd name="connsiteX46" fmla="*/ 2276475 w 2336006"/>
              <a:gd name="connsiteY46" fmla="*/ 90487 h 476250"/>
              <a:gd name="connsiteX47" fmla="*/ 2300288 w 2336006"/>
              <a:gd name="connsiteY47" fmla="*/ 114300 h 476250"/>
              <a:gd name="connsiteX48" fmla="*/ 2324100 w 2336006"/>
              <a:gd name="connsiteY48" fmla="*/ 142875 h 476250"/>
              <a:gd name="connsiteX49" fmla="*/ 2336006 w 2336006"/>
              <a:gd name="connsiteY49" fmla="*/ 173831 h 476250"/>
              <a:gd name="connsiteX50" fmla="*/ 2336006 w 2336006"/>
              <a:gd name="connsiteY50" fmla="*/ 190500 h 476250"/>
              <a:gd name="connsiteX51" fmla="*/ 2328863 w 2336006"/>
              <a:gd name="connsiteY51" fmla="*/ 207168 h 476250"/>
              <a:gd name="connsiteX52" fmla="*/ 2316956 w 2336006"/>
              <a:gd name="connsiteY52" fmla="*/ 223837 h 476250"/>
              <a:gd name="connsiteX53" fmla="*/ 2278856 w 2336006"/>
              <a:gd name="connsiteY53" fmla="*/ 238125 h 476250"/>
              <a:gd name="connsiteX54" fmla="*/ 2207419 w 2336006"/>
              <a:gd name="connsiteY54" fmla="*/ 252412 h 476250"/>
              <a:gd name="connsiteX55" fmla="*/ 2112169 w 2336006"/>
              <a:gd name="connsiteY55" fmla="*/ 252412 h 476250"/>
              <a:gd name="connsiteX56" fmla="*/ 1893094 w 2336006"/>
              <a:gd name="connsiteY56" fmla="*/ 259556 h 476250"/>
              <a:gd name="connsiteX57" fmla="*/ 1714500 w 2336006"/>
              <a:gd name="connsiteY57" fmla="*/ 273843 h 476250"/>
              <a:gd name="connsiteX58" fmla="*/ 1509713 w 2336006"/>
              <a:gd name="connsiteY58" fmla="*/ 30241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36006" h="476250">
                <a:moveTo>
                  <a:pt x="1509713" y="302418"/>
                </a:moveTo>
                <a:lnTo>
                  <a:pt x="1185863" y="345281"/>
                </a:lnTo>
                <a:lnTo>
                  <a:pt x="912019" y="378618"/>
                </a:lnTo>
                <a:lnTo>
                  <a:pt x="614363" y="428625"/>
                </a:lnTo>
                <a:lnTo>
                  <a:pt x="388144" y="476250"/>
                </a:lnTo>
                <a:lnTo>
                  <a:pt x="371475" y="476250"/>
                </a:lnTo>
                <a:lnTo>
                  <a:pt x="340519" y="469106"/>
                </a:lnTo>
                <a:lnTo>
                  <a:pt x="238125" y="435768"/>
                </a:lnTo>
                <a:lnTo>
                  <a:pt x="207169" y="421481"/>
                </a:lnTo>
                <a:lnTo>
                  <a:pt x="169069" y="402431"/>
                </a:lnTo>
                <a:lnTo>
                  <a:pt x="140494" y="388143"/>
                </a:lnTo>
                <a:lnTo>
                  <a:pt x="111919" y="369093"/>
                </a:lnTo>
                <a:lnTo>
                  <a:pt x="85725" y="347662"/>
                </a:lnTo>
                <a:lnTo>
                  <a:pt x="52388" y="314325"/>
                </a:lnTo>
                <a:lnTo>
                  <a:pt x="28575" y="285750"/>
                </a:lnTo>
                <a:lnTo>
                  <a:pt x="11906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2381" y="204787"/>
                </a:lnTo>
                <a:lnTo>
                  <a:pt x="11906" y="190500"/>
                </a:lnTo>
                <a:lnTo>
                  <a:pt x="21431" y="188118"/>
                </a:lnTo>
                <a:lnTo>
                  <a:pt x="35719" y="188118"/>
                </a:lnTo>
                <a:lnTo>
                  <a:pt x="52388" y="200025"/>
                </a:lnTo>
                <a:lnTo>
                  <a:pt x="83344" y="216693"/>
                </a:lnTo>
                <a:lnTo>
                  <a:pt x="133350" y="240506"/>
                </a:lnTo>
                <a:lnTo>
                  <a:pt x="173831" y="257175"/>
                </a:lnTo>
                <a:lnTo>
                  <a:pt x="226219" y="276225"/>
                </a:lnTo>
                <a:lnTo>
                  <a:pt x="288131" y="290512"/>
                </a:lnTo>
                <a:lnTo>
                  <a:pt x="340519" y="297656"/>
                </a:lnTo>
                <a:lnTo>
                  <a:pt x="385763" y="292893"/>
                </a:lnTo>
                <a:lnTo>
                  <a:pt x="566738" y="269081"/>
                </a:lnTo>
                <a:lnTo>
                  <a:pt x="800100" y="238125"/>
                </a:lnTo>
                <a:lnTo>
                  <a:pt x="1014413" y="214312"/>
                </a:lnTo>
                <a:lnTo>
                  <a:pt x="1221581" y="183356"/>
                </a:lnTo>
                <a:lnTo>
                  <a:pt x="1540669" y="128587"/>
                </a:lnTo>
                <a:lnTo>
                  <a:pt x="1783556" y="73818"/>
                </a:lnTo>
                <a:lnTo>
                  <a:pt x="1816894" y="61912"/>
                </a:lnTo>
                <a:lnTo>
                  <a:pt x="1874044" y="33337"/>
                </a:lnTo>
                <a:lnTo>
                  <a:pt x="1924050" y="11906"/>
                </a:lnTo>
                <a:lnTo>
                  <a:pt x="1969294" y="0"/>
                </a:lnTo>
                <a:lnTo>
                  <a:pt x="2019300" y="0"/>
                </a:lnTo>
                <a:lnTo>
                  <a:pt x="2090738" y="14287"/>
                </a:lnTo>
                <a:lnTo>
                  <a:pt x="2159794" y="35718"/>
                </a:lnTo>
                <a:lnTo>
                  <a:pt x="2205038" y="52387"/>
                </a:lnTo>
                <a:lnTo>
                  <a:pt x="2233613" y="61912"/>
                </a:lnTo>
                <a:lnTo>
                  <a:pt x="2255044" y="73818"/>
                </a:lnTo>
                <a:lnTo>
                  <a:pt x="2276475" y="90487"/>
                </a:lnTo>
                <a:lnTo>
                  <a:pt x="2300288" y="114300"/>
                </a:lnTo>
                <a:lnTo>
                  <a:pt x="2324100" y="142875"/>
                </a:lnTo>
                <a:lnTo>
                  <a:pt x="2336006" y="173831"/>
                </a:lnTo>
                <a:lnTo>
                  <a:pt x="2336006" y="190500"/>
                </a:lnTo>
                <a:lnTo>
                  <a:pt x="2328863" y="207168"/>
                </a:lnTo>
                <a:lnTo>
                  <a:pt x="2316956" y="223837"/>
                </a:lnTo>
                <a:lnTo>
                  <a:pt x="2278856" y="238125"/>
                </a:lnTo>
                <a:lnTo>
                  <a:pt x="2207419" y="252412"/>
                </a:lnTo>
                <a:lnTo>
                  <a:pt x="2112169" y="252412"/>
                </a:lnTo>
                <a:lnTo>
                  <a:pt x="1893094" y="259556"/>
                </a:lnTo>
                <a:lnTo>
                  <a:pt x="1714500" y="273843"/>
                </a:lnTo>
                <a:lnTo>
                  <a:pt x="1509713" y="3024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8343FA1-3137-46A2-8EB0-A7E1C3168B08}"/>
              </a:ext>
            </a:extLst>
          </p:cNvPr>
          <p:cNvSpPr/>
          <p:nvPr/>
        </p:nvSpPr>
        <p:spPr>
          <a:xfrm>
            <a:off x="7372350" y="4926013"/>
            <a:ext cx="965200" cy="863600"/>
          </a:xfrm>
          <a:custGeom>
            <a:avLst/>
            <a:gdLst>
              <a:gd name="connsiteX0" fmla="*/ 597694 w 964406"/>
              <a:gd name="connsiteY0" fmla="*/ 611982 h 862013"/>
              <a:gd name="connsiteX1" fmla="*/ 490538 w 964406"/>
              <a:gd name="connsiteY1" fmla="*/ 461963 h 862013"/>
              <a:gd name="connsiteX2" fmla="*/ 414338 w 964406"/>
              <a:gd name="connsiteY2" fmla="*/ 378619 h 862013"/>
              <a:gd name="connsiteX3" fmla="*/ 297656 w 964406"/>
              <a:gd name="connsiteY3" fmla="*/ 269082 h 862013"/>
              <a:gd name="connsiteX4" fmla="*/ 207169 w 964406"/>
              <a:gd name="connsiteY4" fmla="*/ 195263 h 862013"/>
              <a:gd name="connsiteX5" fmla="*/ 159544 w 964406"/>
              <a:gd name="connsiteY5" fmla="*/ 157163 h 862013"/>
              <a:gd name="connsiteX6" fmla="*/ 88106 w 964406"/>
              <a:gd name="connsiteY6" fmla="*/ 109538 h 862013"/>
              <a:gd name="connsiteX7" fmla="*/ 40481 w 964406"/>
              <a:gd name="connsiteY7" fmla="*/ 83344 h 862013"/>
              <a:gd name="connsiteX8" fmla="*/ 16669 w 964406"/>
              <a:gd name="connsiteY8" fmla="*/ 73819 h 862013"/>
              <a:gd name="connsiteX9" fmla="*/ 7144 w 964406"/>
              <a:gd name="connsiteY9" fmla="*/ 64294 h 862013"/>
              <a:gd name="connsiteX10" fmla="*/ 2381 w 964406"/>
              <a:gd name="connsiteY10" fmla="*/ 45244 h 862013"/>
              <a:gd name="connsiteX11" fmla="*/ 0 w 964406"/>
              <a:gd name="connsiteY11" fmla="*/ 28575 h 862013"/>
              <a:gd name="connsiteX12" fmla="*/ 0 w 964406"/>
              <a:gd name="connsiteY12" fmla="*/ 14288 h 862013"/>
              <a:gd name="connsiteX13" fmla="*/ 4763 w 964406"/>
              <a:gd name="connsiteY13" fmla="*/ 4763 h 862013"/>
              <a:gd name="connsiteX14" fmla="*/ 23813 w 964406"/>
              <a:gd name="connsiteY14" fmla="*/ 0 h 862013"/>
              <a:gd name="connsiteX15" fmla="*/ 47625 w 964406"/>
              <a:gd name="connsiteY15" fmla="*/ 11907 h 862013"/>
              <a:gd name="connsiteX16" fmla="*/ 107156 w 964406"/>
              <a:gd name="connsiteY16" fmla="*/ 33338 h 862013"/>
              <a:gd name="connsiteX17" fmla="*/ 254794 w 964406"/>
              <a:gd name="connsiteY17" fmla="*/ 85725 h 862013"/>
              <a:gd name="connsiteX18" fmla="*/ 366713 w 964406"/>
              <a:gd name="connsiteY18" fmla="*/ 133350 h 862013"/>
              <a:gd name="connsiteX19" fmla="*/ 457200 w 964406"/>
              <a:gd name="connsiteY19" fmla="*/ 173832 h 862013"/>
              <a:gd name="connsiteX20" fmla="*/ 583406 w 964406"/>
              <a:gd name="connsiteY20" fmla="*/ 240507 h 862013"/>
              <a:gd name="connsiteX21" fmla="*/ 692944 w 964406"/>
              <a:gd name="connsiteY21" fmla="*/ 302419 h 862013"/>
              <a:gd name="connsiteX22" fmla="*/ 721519 w 964406"/>
              <a:gd name="connsiteY22" fmla="*/ 321469 h 862013"/>
              <a:gd name="connsiteX23" fmla="*/ 781050 w 964406"/>
              <a:gd name="connsiteY23" fmla="*/ 383382 h 862013"/>
              <a:gd name="connsiteX24" fmla="*/ 838200 w 964406"/>
              <a:gd name="connsiteY24" fmla="*/ 450057 h 862013"/>
              <a:gd name="connsiteX25" fmla="*/ 876300 w 964406"/>
              <a:gd name="connsiteY25" fmla="*/ 502444 h 862013"/>
              <a:gd name="connsiteX26" fmla="*/ 907256 w 964406"/>
              <a:gd name="connsiteY26" fmla="*/ 552450 h 862013"/>
              <a:gd name="connsiteX27" fmla="*/ 931069 w 964406"/>
              <a:gd name="connsiteY27" fmla="*/ 604838 h 862013"/>
              <a:gd name="connsiteX28" fmla="*/ 950119 w 964406"/>
              <a:gd name="connsiteY28" fmla="*/ 661988 h 862013"/>
              <a:gd name="connsiteX29" fmla="*/ 962025 w 964406"/>
              <a:gd name="connsiteY29" fmla="*/ 711994 h 862013"/>
              <a:gd name="connsiteX30" fmla="*/ 964406 w 964406"/>
              <a:gd name="connsiteY30" fmla="*/ 764382 h 862013"/>
              <a:gd name="connsiteX31" fmla="*/ 959644 w 964406"/>
              <a:gd name="connsiteY31" fmla="*/ 800100 h 862013"/>
              <a:gd name="connsiteX32" fmla="*/ 950119 w 964406"/>
              <a:gd name="connsiteY32" fmla="*/ 821532 h 862013"/>
              <a:gd name="connsiteX33" fmla="*/ 938213 w 964406"/>
              <a:gd name="connsiteY33" fmla="*/ 835819 h 862013"/>
              <a:gd name="connsiteX34" fmla="*/ 916781 w 964406"/>
              <a:gd name="connsiteY34" fmla="*/ 845344 h 862013"/>
              <a:gd name="connsiteX35" fmla="*/ 881063 w 964406"/>
              <a:gd name="connsiteY35" fmla="*/ 857250 h 862013"/>
              <a:gd name="connsiteX36" fmla="*/ 850106 w 964406"/>
              <a:gd name="connsiteY36" fmla="*/ 862013 h 862013"/>
              <a:gd name="connsiteX37" fmla="*/ 819150 w 964406"/>
              <a:gd name="connsiteY37" fmla="*/ 859632 h 862013"/>
              <a:gd name="connsiteX38" fmla="*/ 778669 w 964406"/>
              <a:gd name="connsiteY38" fmla="*/ 850107 h 862013"/>
              <a:gd name="connsiteX39" fmla="*/ 752475 w 964406"/>
              <a:gd name="connsiteY39" fmla="*/ 833438 h 862013"/>
              <a:gd name="connsiteX40" fmla="*/ 716756 w 964406"/>
              <a:gd name="connsiteY40" fmla="*/ 800100 h 862013"/>
              <a:gd name="connsiteX41" fmla="*/ 685800 w 964406"/>
              <a:gd name="connsiteY41" fmla="*/ 754857 h 862013"/>
              <a:gd name="connsiteX42" fmla="*/ 650081 w 964406"/>
              <a:gd name="connsiteY42" fmla="*/ 688182 h 862013"/>
              <a:gd name="connsiteX43" fmla="*/ 597694 w 964406"/>
              <a:gd name="connsiteY43" fmla="*/ 611982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4406" h="862013">
                <a:moveTo>
                  <a:pt x="597694" y="611982"/>
                </a:moveTo>
                <a:lnTo>
                  <a:pt x="490538" y="461963"/>
                </a:lnTo>
                <a:lnTo>
                  <a:pt x="414338" y="378619"/>
                </a:lnTo>
                <a:lnTo>
                  <a:pt x="297656" y="269082"/>
                </a:lnTo>
                <a:lnTo>
                  <a:pt x="207169" y="195263"/>
                </a:lnTo>
                <a:lnTo>
                  <a:pt x="159544" y="157163"/>
                </a:lnTo>
                <a:lnTo>
                  <a:pt x="88106" y="109538"/>
                </a:lnTo>
                <a:lnTo>
                  <a:pt x="40481" y="83344"/>
                </a:lnTo>
                <a:lnTo>
                  <a:pt x="16669" y="73819"/>
                </a:lnTo>
                <a:lnTo>
                  <a:pt x="7144" y="64294"/>
                </a:lnTo>
                <a:lnTo>
                  <a:pt x="2381" y="45244"/>
                </a:lnTo>
                <a:lnTo>
                  <a:pt x="0" y="28575"/>
                </a:lnTo>
                <a:lnTo>
                  <a:pt x="0" y="14288"/>
                </a:lnTo>
                <a:lnTo>
                  <a:pt x="4763" y="4763"/>
                </a:lnTo>
                <a:lnTo>
                  <a:pt x="23813" y="0"/>
                </a:lnTo>
                <a:lnTo>
                  <a:pt x="47625" y="11907"/>
                </a:lnTo>
                <a:lnTo>
                  <a:pt x="107156" y="33338"/>
                </a:lnTo>
                <a:lnTo>
                  <a:pt x="254794" y="85725"/>
                </a:lnTo>
                <a:lnTo>
                  <a:pt x="366713" y="133350"/>
                </a:lnTo>
                <a:lnTo>
                  <a:pt x="457200" y="173832"/>
                </a:lnTo>
                <a:lnTo>
                  <a:pt x="583406" y="240507"/>
                </a:lnTo>
                <a:lnTo>
                  <a:pt x="692944" y="302419"/>
                </a:lnTo>
                <a:lnTo>
                  <a:pt x="721519" y="321469"/>
                </a:lnTo>
                <a:lnTo>
                  <a:pt x="781050" y="383382"/>
                </a:lnTo>
                <a:lnTo>
                  <a:pt x="838200" y="450057"/>
                </a:lnTo>
                <a:lnTo>
                  <a:pt x="876300" y="502444"/>
                </a:lnTo>
                <a:lnTo>
                  <a:pt x="907256" y="552450"/>
                </a:lnTo>
                <a:lnTo>
                  <a:pt x="931069" y="604838"/>
                </a:lnTo>
                <a:lnTo>
                  <a:pt x="950119" y="661988"/>
                </a:lnTo>
                <a:lnTo>
                  <a:pt x="962025" y="711994"/>
                </a:lnTo>
                <a:lnTo>
                  <a:pt x="964406" y="764382"/>
                </a:lnTo>
                <a:lnTo>
                  <a:pt x="959644" y="800100"/>
                </a:lnTo>
                <a:lnTo>
                  <a:pt x="950119" y="821532"/>
                </a:lnTo>
                <a:lnTo>
                  <a:pt x="938213" y="835819"/>
                </a:lnTo>
                <a:lnTo>
                  <a:pt x="916781" y="845344"/>
                </a:lnTo>
                <a:lnTo>
                  <a:pt x="881063" y="857250"/>
                </a:lnTo>
                <a:lnTo>
                  <a:pt x="850106" y="862013"/>
                </a:lnTo>
                <a:lnTo>
                  <a:pt x="819150" y="859632"/>
                </a:lnTo>
                <a:lnTo>
                  <a:pt x="778669" y="850107"/>
                </a:lnTo>
                <a:lnTo>
                  <a:pt x="752475" y="833438"/>
                </a:lnTo>
                <a:lnTo>
                  <a:pt x="716756" y="800100"/>
                </a:lnTo>
                <a:lnTo>
                  <a:pt x="685800" y="754857"/>
                </a:lnTo>
                <a:lnTo>
                  <a:pt x="650081" y="688182"/>
                </a:lnTo>
                <a:lnTo>
                  <a:pt x="597694" y="611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3E6889E-0E8C-4410-B361-CB46FD8E82A3}"/>
              </a:ext>
            </a:extLst>
          </p:cNvPr>
          <p:cNvSpPr/>
          <p:nvPr/>
        </p:nvSpPr>
        <p:spPr>
          <a:xfrm rot="16200000">
            <a:off x="5135565" y="3611563"/>
            <a:ext cx="2422525" cy="438150"/>
          </a:xfrm>
          <a:custGeom>
            <a:avLst/>
            <a:gdLst>
              <a:gd name="connsiteX0" fmla="*/ 1254919 w 2421732"/>
              <a:gd name="connsiteY0" fmla="*/ 385762 h 438150"/>
              <a:gd name="connsiteX1" fmla="*/ 278607 w 2421732"/>
              <a:gd name="connsiteY1" fmla="*/ 388143 h 438150"/>
              <a:gd name="connsiteX2" fmla="*/ 216694 w 2421732"/>
              <a:gd name="connsiteY2" fmla="*/ 414337 h 438150"/>
              <a:gd name="connsiteX3" fmla="*/ 171450 w 2421732"/>
              <a:gd name="connsiteY3" fmla="*/ 435768 h 438150"/>
              <a:gd name="connsiteX4" fmla="*/ 138113 w 2421732"/>
              <a:gd name="connsiteY4" fmla="*/ 438150 h 438150"/>
              <a:gd name="connsiteX5" fmla="*/ 76200 w 2421732"/>
              <a:gd name="connsiteY5" fmla="*/ 421481 h 438150"/>
              <a:gd name="connsiteX6" fmla="*/ 40482 w 2421732"/>
              <a:gd name="connsiteY6" fmla="*/ 383381 h 438150"/>
              <a:gd name="connsiteX7" fmla="*/ 9525 w 2421732"/>
              <a:gd name="connsiteY7" fmla="*/ 342900 h 438150"/>
              <a:gd name="connsiteX8" fmla="*/ 0 w 2421732"/>
              <a:gd name="connsiteY8" fmla="*/ 311943 h 438150"/>
              <a:gd name="connsiteX9" fmla="*/ 9525 w 2421732"/>
              <a:gd name="connsiteY9" fmla="*/ 269081 h 438150"/>
              <a:gd name="connsiteX10" fmla="*/ 35719 w 2421732"/>
              <a:gd name="connsiteY10" fmla="*/ 223837 h 438150"/>
              <a:gd name="connsiteX11" fmla="*/ 69057 w 2421732"/>
              <a:gd name="connsiteY11" fmla="*/ 200025 h 438150"/>
              <a:gd name="connsiteX12" fmla="*/ 114300 w 2421732"/>
              <a:gd name="connsiteY12" fmla="*/ 178593 h 438150"/>
              <a:gd name="connsiteX13" fmla="*/ 169069 w 2421732"/>
              <a:gd name="connsiteY13" fmla="*/ 166687 h 438150"/>
              <a:gd name="connsiteX14" fmla="*/ 240507 w 2421732"/>
              <a:gd name="connsiteY14" fmla="*/ 157162 h 438150"/>
              <a:gd name="connsiteX15" fmla="*/ 333375 w 2421732"/>
              <a:gd name="connsiteY15" fmla="*/ 161925 h 438150"/>
              <a:gd name="connsiteX16" fmla="*/ 445294 w 2421732"/>
              <a:gd name="connsiteY16" fmla="*/ 180975 h 438150"/>
              <a:gd name="connsiteX17" fmla="*/ 600075 w 2421732"/>
              <a:gd name="connsiteY17" fmla="*/ 200025 h 438150"/>
              <a:gd name="connsiteX18" fmla="*/ 733425 w 2421732"/>
              <a:gd name="connsiteY18" fmla="*/ 207168 h 438150"/>
              <a:gd name="connsiteX19" fmla="*/ 1045369 w 2421732"/>
              <a:gd name="connsiteY19" fmla="*/ 204787 h 438150"/>
              <a:gd name="connsiteX20" fmla="*/ 1457325 w 2421732"/>
              <a:gd name="connsiteY20" fmla="*/ 190500 h 438150"/>
              <a:gd name="connsiteX21" fmla="*/ 1771650 w 2421732"/>
              <a:gd name="connsiteY21" fmla="*/ 176212 h 438150"/>
              <a:gd name="connsiteX22" fmla="*/ 2045494 w 2421732"/>
              <a:gd name="connsiteY22" fmla="*/ 164306 h 438150"/>
              <a:gd name="connsiteX23" fmla="*/ 2119313 w 2421732"/>
              <a:gd name="connsiteY23" fmla="*/ 159543 h 438150"/>
              <a:gd name="connsiteX24" fmla="*/ 2143125 w 2421732"/>
              <a:gd name="connsiteY24" fmla="*/ 154781 h 438150"/>
              <a:gd name="connsiteX25" fmla="*/ 2183607 w 2421732"/>
              <a:gd name="connsiteY25" fmla="*/ 142875 h 438150"/>
              <a:gd name="connsiteX26" fmla="*/ 2231232 w 2421732"/>
              <a:gd name="connsiteY26" fmla="*/ 121443 h 438150"/>
              <a:gd name="connsiteX27" fmla="*/ 2283619 w 2421732"/>
              <a:gd name="connsiteY27" fmla="*/ 83343 h 438150"/>
              <a:gd name="connsiteX28" fmla="*/ 2355057 w 2421732"/>
              <a:gd name="connsiteY28" fmla="*/ 21431 h 438150"/>
              <a:gd name="connsiteX29" fmla="*/ 2374107 w 2421732"/>
              <a:gd name="connsiteY29" fmla="*/ 9525 h 438150"/>
              <a:gd name="connsiteX30" fmla="*/ 2393157 w 2421732"/>
              <a:gd name="connsiteY30" fmla="*/ 2381 h 438150"/>
              <a:gd name="connsiteX31" fmla="*/ 2407444 w 2421732"/>
              <a:gd name="connsiteY31" fmla="*/ 0 h 438150"/>
              <a:gd name="connsiteX32" fmla="*/ 2416969 w 2421732"/>
              <a:gd name="connsiteY32" fmla="*/ 4762 h 438150"/>
              <a:gd name="connsiteX33" fmla="*/ 2421732 w 2421732"/>
              <a:gd name="connsiteY33" fmla="*/ 16668 h 438150"/>
              <a:gd name="connsiteX34" fmla="*/ 2412207 w 2421732"/>
              <a:gd name="connsiteY34" fmla="*/ 59531 h 438150"/>
              <a:gd name="connsiteX35" fmla="*/ 2397919 w 2421732"/>
              <a:gd name="connsiteY35" fmla="*/ 123825 h 438150"/>
              <a:gd name="connsiteX36" fmla="*/ 2371725 w 2421732"/>
              <a:gd name="connsiteY36" fmla="*/ 195262 h 438150"/>
              <a:gd name="connsiteX37" fmla="*/ 2305050 w 2421732"/>
              <a:gd name="connsiteY37" fmla="*/ 326231 h 438150"/>
              <a:gd name="connsiteX38" fmla="*/ 2257425 w 2421732"/>
              <a:gd name="connsiteY38" fmla="*/ 397668 h 438150"/>
              <a:gd name="connsiteX39" fmla="*/ 2164557 w 2421732"/>
              <a:gd name="connsiteY39" fmla="*/ 388143 h 438150"/>
              <a:gd name="connsiteX40" fmla="*/ 1628775 w 2421732"/>
              <a:gd name="connsiteY40" fmla="*/ 390525 h 438150"/>
              <a:gd name="connsiteX41" fmla="*/ 1254919 w 2421732"/>
              <a:gd name="connsiteY41" fmla="*/ 38576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1732" h="438150">
                <a:moveTo>
                  <a:pt x="1254919" y="385762"/>
                </a:moveTo>
                <a:lnTo>
                  <a:pt x="278607" y="388143"/>
                </a:lnTo>
                <a:lnTo>
                  <a:pt x="216694" y="414337"/>
                </a:lnTo>
                <a:lnTo>
                  <a:pt x="171450" y="435768"/>
                </a:lnTo>
                <a:lnTo>
                  <a:pt x="138113" y="438150"/>
                </a:lnTo>
                <a:lnTo>
                  <a:pt x="76200" y="421481"/>
                </a:lnTo>
                <a:lnTo>
                  <a:pt x="40482" y="383381"/>
                </a:lnTo>
                <a:lnTo>
                  <a:pt x="9525" y="342900"/>
                </a:lnTo>
                <a:lnTo>
                  <a:pt x="0" y="311943"/>
                </a:lnTo>
                <a:lnTo>
                  <a:pt x="9525" y="269081"/>
                </a:lnTo>
                <a:lnTo>
                  <a:pt x="35719" y="223837"/>
                </a:lnTo>
                <a:lnTo>
                  <a:pt x="69057" y="200025"/>
                </a:lnTo>
                <a:lnTo>
                  <a:pt x="114300" y="178593"/>
                </a:lnTo>
                <a:lnTo>
                  <a:pt x="169069" y="166687"/>
                </a:lnTo>
                <a:lnTo>
                  <a:pt x="240507" y="157162"/>
                </a:lnTo>
                <a:lnTo>
                  <a:pt x="333375" y="161925"/>
                </a:lnTo>
                <a:lnTo>
                  <a:pt x="445294" y="180975"/>
                </a:lnTo>
                <a:lnTo>
                  <a:pt x="600075" y="200025"/>
                </a:lnTo>
                <a:lnTo>
                  <a:pt x="733425" y="207168"/>
                </a:lnTo>
                <a:lnTo>
                  <a:pt x="1045369" y="204787"/>
                </a:lnTo>
                <a:lnTo>
                  <a:pt x="1457325" y="190500"/>
                </a:lnTo>
                <a:lnTo>
                  <a:pt x="1771650" y="176212"/>
                </a:lnTo>
                <a:lnTo>
                  <a:pt x="2045494" y="164306"/>
                </a:lnTo>
                <a:lnTo>
                  <a:pt x="2119313" y="159543"/>
                </a:lnTo>
                <a:lnTo>
                  <a:pt x="2143125" y="154781"/>
                </a:lnTo>
                <a:lnTo>
                  <a:pt x="2183607" y="142875"/>
                </a:lnTo>
                <a:lnTo>
                  <a:pt x="2231232" y="121443"/>
                </a:lnTo>
                <a:lnTo>
                  <a:pt x="2283619" y="83343"/>
                </a:lnTo>
                <a:lnTo>
                  <a:pt x="2355057" y="21431"/>
                </a:lnTo>
                <a:lnTo>
                  <a:pt x="2374107" y="9525"/>
                </a:lnTo>
                <a:lnTo>
                  <a:pt x="2393157" y="2381"/>
                </a:lnTo>
                <a:lnTo>
                  <a:pt x="2407444" y="0"/>
                </a:lnTo>
                <a:lnTo>
                  <a:pt x="2416969" y="4762"/>
                </a:lnTo>
                <a:lnTo>
                  <a:pt x="2421732" y="16668"/>
                </a:lnTo>
                <a:lnTo>
                  <a:pt x="2412207" y="59531"/>
                </a:lnTo>
                <a:lnTo>
                  <a:pt x="2397919" y="123825"/>
                </a:lnTo>
                <a:lnTo>
                  <a:pt x="2371725" y="195262"/>
                </a:lnTo>
                <a:lnTo>
                  <a:pt x="2305050" y="326231"/>
                </a:lnTo>
                <a:lnTo>
                  <a:pt x="2257425" y="397668"/>
                </a:lnTo>
                <a:lnTo>
                  <a:pt x="2164557" y="388143"/>
                </a:lnTo>
                <a:lnTo>
                  <a:pt x="1628775" y="390525"/>
                </a:lnTo>
                <a:lnTo>
                  <a:pt x="1254919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FE7067-6912-463D-A628-4A061A8114D8}"/>
              </a:ext>
            </a:extLst>
          </p:cNvPr>
          <p:cNvSpPr/>
          <p:nvPr/>
        </p:nvSpPr>
        <p:spPr>
          <a:xfrm>
            <a:off x="4022727" y="2112963"/>
            <a:ext cx="2171700" cy="477144"/>
          </a:xfrm>
          <a:custGeom>
            <a:avLst/>
            <a:gdLst>
              <a:gd name="connsiteX0" fmla="*/ 1235869 w 2171700"/>
              <a:gd name="connsiteY0" fmla="*/ 240506 h 509587"/>
              <a:gd name="connsiteX1" fmla="*/ 1040607 w 2171700"/>
              <a:gd name="connsiteY1" fmla="*/ 266700 h 509587"/>
              <a:gd name="connsiteX2" fmla="*/ 900113 w 2171700"/>
              <a:gd name="connsiteY2" fmla="*/ 292894 h 509587"/>
              <a:gd name="connsiteX3" fmla="*/ 700088 w 2171700"/>
              <a:gd name="connsiteY3" fmla="*/ 338137 h 509587"/>
              <a:gd name="connsiteX4" fmla="*/ 428625 w 2171700"/>
              <a:gd name="connsiteY4" fmla="*/ 402431 h 509587"/>
              <a:gd name="connsiteX5" fmla="*/ 47625 w 2171700"/>
              <a:gd name="connsiteY5" fmla="*/ 509587 h 509587"/>
              <a:gd name="connsiteX6" fmla="*/ 0 w 2171700"/>
              <a:gd name="connsiteY6" fmla="*/ 352425 h 509587"/>
              <a:gd name="connsiteX7" fmla="*/ 285750 w 2171700"/>
              <a:gd name="connsiteY7" fmla="*/ 290512 h 509587"/>
              <a:gd name="connsiteX8" fmla="*/ 573882 w 2171700"/>
              <a:gd name="connsiteY8" fmla="*/ 228600 h 509587"/>
              <a:gd name="connsiteX9" fmla="*/ 842963 w 2171700"/>
              <a:gd name="connsiteY9" fmla="*/ 169069 h 509587"/>
              <a:gd name="connsiteX10" fmla="*/ 1028700 w 2171700"/>
              <a:gd name="connsiteY10" fmla="*/ 133350 h 509587"/>
              <a:gd name="connsiteX11" fmla="*/ 1283494 w 2171700"/>
              <a:gd name="connsiteY11" fmla="*/ 104775 h 509587"/>
              <a:gd name="connsiteX12" fmla="*/ 1514475 w 2171700"/>
              <a:gd name="connsiteY12" fmla="*/ 78581 h 509587"/>
              <a:gd name="connsiteX13" fmla="*/ 1607344 w 2171700"/>
              <a:gd name="connsiteY13" fmla="*/ 64294 h 509587"/>
              <a:gd name="connsiteX14" fmla="*/ 1778794 w 2171700"/>
              <a:gd name="connsiteY14" fmla="*/ 0 h 509587"/>
              <a:gd name="connsiteX15" fmla="*/ 1795463 w 2171700"/>
              <a:gd name="connsiteY15" fmla="*/ 7144 h 509587"/>
              <a:gd name="connsiteX16" fmla="*/ 1869282 w 2171700"/>
              <a:gd name="connsiteY16" fmla="*/ 47625 h 509587"/>
              <a:gd name="connsiteX17" fmla="*/ 1966913 w 2171700"/>
              <a:gd name="connsiteY17" fmla="*/ 109537 h 509587"/>
              <a:gd name="connsiteX18" fmla="*/ 2026444 w 2171700"/>
              <a:gd name="connsiteY18" fmla="*/ 154781 h 509587"/>
              <a:gd name="connsiteX19" fmla="*/ 2126457 w 2171700"/>
              <a:gd name="connsiteY19" fmla="*/ 235744 h 509587"/>
              <a:gd name="connsiteX20" fmla="*/ 2157413 w 2171700"/>
              <a:gd name="connsiteY20" fmla="*/ 269081 h 509587"/>
              <a:gd name="connsiteX21" fmla="*/ 2166938 w 2171700"/>
              <a:gd name="connsiteY21" fmla="*/ 288131 h 509587"/>
              <a:gd name="connsiteX22" fmla="*/ 2171700 w 2171700"/>
              <a:gd name="connsiteY22" fmla="*/ 311944 h 509587"/>
              <a:gd name="connsiteX23" fmla="*/ 2169319 w 2171700"/>
              <a:gd name="connsiteY23" fmla="*/ 338137 h 509587"/>
              <a:gd name="connsiteX24" fmla="*/ 2164557 w 2171700"/>
              <a:gd name="connsiteY24" fmla="*/ 352425 h 509587"/>
              <a:gd name="connsiteX25" fmla="*/ 2147888 w 2171700"/>
              <a:gd name="connsiteY25" fmla="*/ 366712 h 509587"/>
              <a:gd name="connsiteX26" fmla="*/ 2114550 w 2171700"/>
              <a:gd name="connsiteY26" fmla="*/ 376237 h 509587"/>
              <a:gd name="connsiteX27" fmla="*/ 1778794 w 2171700"/>
              <a:gd name="connsiteY27" fmla="*/ 221456 h 509587"/>
              <a:gd name="connsiteX28" fmla="*/ 1562100 w 2171700"/>
              <a:gd name="connsiteY28" fmla="*/ 223837 h 509587"/>
              <a:gd name="connsiteX29" fmla="*/ 1445419 w 2171700"/>
              <a:gd name="connsiteY29" fmla="*/ 226219 h 509587"/>
              <a:gd name="connsiteX30" fmla="*/ 1235869 w 2171700"/>
              <a:gd name="connsiteY30" fmla="*/ 2405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71700" h="509587">
                <a:moveTo>
                  <a:pt x="1235869" y="240506"/>
                </a:moveTo>
                <a:lnTo>
                  <a:pt x="1040607" y="266700"/>
                </a:lnTo>
                <a:lnTo>
                  <a:pt x="900113" y="292894"/>
                </a:lnTo>
                <a:lnTo>
                  <a:pt x="700088" y="338137"/>
                </a:lnTo>
                <a:lnTo>
                  <a:pt x="428625" y="402431"/>
                </a:lnTo>
                <a:lnTo>
                  <a:pt x="47625" y="509587"/>
                </a:lnTo>
                <a:lnTo>
                  <a:pt x="0" y="352425"/>
                </a:lnTo>
                <a:lnTo>
                  <a:pt x="285750" y="290512"/>
                </a:lnTo>
                <a:lnTo>
                  <a:pt x="573882" y="228600"/>
                </a:lnTo>
                <a:lnTo>
                  <a:pt x="842963" y="169069"/>
                </a:lnTo>
                <a:lnTo>
                  <a:pt x="1028700" y="133350"/>
                </a:lnTo>
                <a:lnTo>
                  <a:pt x="1283494" y="104775"/>
                </a:lnTo>
                <a:lnTo>
                  <a:pt x="1514475" y="78581"/>
                </a:lnTo>
                <a:lnTo>
                  <a:pt x="1607344" y="64294"/>
                </a:lnTo>
                <a:lnTo>
                  <a:pt x="1778794" y="0"/>
                </a:lnTo>
                <a:lnTo>
                  <a:pt x="1795463" y="7144"/>
                </a:lnTo>
                <a:lnTo>
                  <a:pt x="1869282" y="47625"/>
                </a:lnTo>
                <a:lnTo>
                  <a:pt x="1966913" y="109537"/>
                </a:lnTo>
                <a:lnTo>
                  <a:pt x="2026444" y="154781"/>
                </a:lnTo>
                <a:lnTo>
                  <a:pt x="2126457" y="235744"/>
                </a:lnTo>
                <a:lnTo>
                  <a:pt x="2157413" y="269081"/>
                </a:lnTo>
                <a:lnTo>
                  <a:pt x="2166938" y="288131"/>
                </a:lnTo>
                <a:lnTo>
                  <a:pt x="2171700" y="311944"/>
                </a:lnTo>
                <a:lnTo>
                  <a:pt x="2169319" y="338137"/>
                </a:lnTo>
                <a:lnTo>
                  <a:pt x="2164557" y="352425"/>
                </a:lnTo>
                <a:lnTo>
                  <a:pt x="2147888" y="366712"/>
                </a:lnTo>
                <a:lnTo>
                  <a:pt x="2114550" y="376237"/>
                </a:lnTo>
                <a:lnTo>
                  <a:pt x="1778794" y="221456"/>
                </a:lnTo>
                <a:lnTo>
                  <a:pt x="1562100" y="223837"/>
                </a:lnTo>
                <a:lnTo>
                  <a:pt x="1445419" y="226219"/>
                </a:lnTo>
                <a:lnTo>
                  <a:pt x="1235869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439574A-A086-4BCA-BB02-A43A1E8F4EDB}"/>
              </a:ext>
            </a:extLst>
          </p:cNvPr>
          <p:cNvSpPr/>
          <p:nvPr/>
        </p:nvSpPr>
        <p:spPr>
          <a:xfrm>
            <a:off x="5524502" y="2290763"/>
            <a:ext cx="636588" cy="398117"/>
          </a:xfrm>
          <a:custGeom>
            <a:avLst/>
            <a:gdLst>
              <a:gd name="connsiteX0" fmla="*/ 85725 w 635794"/>
              <a:gd name="connsiteY0" fmla="*/ 283368 h 423862"/>
              <a:gd name="connsiteX1" fmla="*/ 188119 w 635794"/>
              <a:gd name="connsiteY1" fmla="*/ 159543 h 423862"/>
              <a:gd name="connsiteX2" fmla="*/ 228600 w 635794"/>
              <a:gd name="connsiteY2" fmla="*/ 109537 h 423862"/>
              <a:gd name="connsiteX3" fmla="*/ 247650 w 635794"/>
              <a:gd name="connsiteY3" fmla="*/ 80962 h 423862"/>
              <a:gd name="connsiteX4" fmla="*/ 250031 w 635794"/>
              <a:gd name="connsiteY4" fmla="*/ 57150 h 423862"/>
              <a:gd name="connsiteX5" fmla="*/ 238125 w 635794"/>
              <a:gd name="connsiteY5" fmla="*/ 0 h 423862"/>
              <a:gd name="connsiteX6" fmla="*/ 635794 w 635794"/>
              <a:gd name="connsiteY6" fmla="*/ 173831 h 423862"/>
              <a:gd name="connsiteX7" fmla="*/ 609600 w 635794"/>
              <a:gd name="connsiteY7" fmla="*/ 195262 h 423862"/>
              <a:gd name="connsiteX8" fmla="*/ 571500 w 635794"/>
              <a:gd name="connsiteY8" fmla="*/ 200025 h 423862"/>
              <a:gd name="connsiteX9" fmla="*/ 466725 w 635794"/>
              <a:gd name="connsiteY9" fmla="*/ 209550 h 423862"/>
              <a:gd name="connsiteX10" fmla="*/ 397669 w 635794"/>
              <a:gd name="connsiteY10" fmla="*/ 223837 h 423862"/>
              <a:gd name="connsiteX11" fmla="*/ 321469 w 635794"/>
              <a:gd name="connsiteY11" fmla="*/ 252412 h 423862"/>
              <a:gd name="connsiteX12" fmla="*/ 183356 w 635794"/>
              <a:gd name="connsiteY12" fmla="*/ 323850 h 423862"/>
              <a:gd name="connsiteX13" fmla="*/ 111919 w 635794"/>
              <a:gd name="connsiteY13" fmla="*/ 373856 h 423862"/>
              <a:gd name="connsiteX14" fmla="*/ 61913 w 635794"/>
              <a:gd name="connsiteY14" fmla="*/ 411956 h 423862"/>
              <a:gd name="connsiteX15" fmla="*/ 38100 w 635794"/>
              <a:gd name="connsiteY15" fmla="*/ 421481 h 423862"/>
              <a:gd name="connsiteX16" fmla="*/ 21431 w 635794"/>
              <a:gd name="connsiteY16" fmla="*/ 423862 h 423862"/>
              <a:gd name="connsiteX17" fmla="*/ 7144 w 635794"/>
              <a:gd name="connsiteY17" fmla="*/ 419100 h 423862"/>
              <a:gd name="connsiteX18" fmla="*/ 0 w 635794"/>
              <a:gd name="connsiteY18" fmla="*/ 407193 h 423862"/>
              <a:gd name="connsiteX19" fmla="*/ 0 w 635794"/>
              <a:gd name="connsiteY19" fmla="*/ 388143 h 423862"/>
              <a:gd name="connsiteX20" fmla="*/ 11906 w 635794"/>
              <a:gd name="connsiteY20" fmla="*/ 364331 h 423862"/>
              <a:gd name="connsiteX21" fmla="*/ 85725 w 635794"/>
              <a:gd name="connsiteY21" fmla="*/ 283368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5794" h="423862">
                <a:moveTo>
                  <a:pt x="85725" y="283368"/>
                </a:moveTo>
                <a:lnTo>
                  <a:pt x="188119" y="159543"/>
                </a:lnTo>
                <a:lnTo>
                  <a:pt x="228600" y="109537"/>
                </a:lnTo>
                <a:lnTo>
                  <a:pt x="247650" y="80962"/>
                </a:lnTo>
                <a:lnTo>
                  <a:pt x="250031" y="57150"/>
                </a:lnTo>
                <a:lnTo>
                  <a:pt x="238125" y="0"/>
                </a:lnTo>
                <a:lnTo>
                  <a:pt x="635794" y="173831"/>
                </a:lnTo>
                <a:lnTo>
                  <a:pt x="609600" y="195262"/>
                </a:lnTo>
                <a:lnTo>
                  <a:pt x="571500" y="200025"/>
                </a:lnTo>
                <a:lnTo>
                  <a:pt x="466725" y="209550"/>
                </a:lnTo>
                <a:lnTo>
                  <a:pt x="397669" y="223837"/>
                </a:lnTo>
                <a:lnTo>
                  <a:pt x="321469" y="252412"/>
                </a:lnTo>
                <a:lnTo>
                  <a:pt x="183356" y="323850"/>
                </a:lnTo>
                <a:lnTo>
                  <a:pt x="111919" y="373856"/>
                </a:lnTo>
                <a:lnTo>
                  <a:pt x="61913" y="411956"/>
                </a:lnTo>
                <a:lnTo>
                  <a:pt x="38100" y="421481"/>
                </a:lnTo>
                <a:lnTo>
                  <a:pt x="21431" y="423862"/>
                </a:lnTo>
                <a:lnTo>
                  <a:pt x="7144" y="419100"/>
                </a:lnTo>
                <a:lnTo>
                  <a:pt x="0" y="407193"/>
                </a:lnTo>
                <a:lnTo>
                  <a:pt x="0" y="388143"/>
                </a:lnTo>
                <a:lnTo>
                  <a:pt x="11906" y="364331"/>
                </a:lnTo>
                <a:lnTo>
                  <a:pt x="8572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748462-D6A2-42C1-8752-5D7F024D62BE}"/>
              </a:ext>
            </a:extLst>
          </p:cNvPr>
          <p:cNvSpPr/>
          <p:nvPr/>
        </p:nvSpPr>
        <p:spPr>
          <a:xfrm>
            <a:off x="4648200" y="2824164"/>
            <a:ext cx="928688" cy="352425"/>
          </a:xfrm>
          <a:custGeom>
            <a:avLst/>
            <a:gdLst>
              <a:gd name="connsiteX0" fmla="*/ 280988 w 928688"/>
              <a:gd name="connsiteY0" fmla="*/ 280987 h 352425"/>
              <a:gd name="connsiteX1" fmla="*/ 0 w 928688"/>
              <a:gd name="connsiteY1" fmla="*/ 352425 h 352425"/>
              <a:gd name="connsiteX2" fmla="*/ 126206 w 928688"/>
              <a:gd name="connsiteY2" fmla="*/ 147637 h 352425"/>
              <a:gd name="connsiteX3" fmla="*/ 390525 w 928688"/>
              <a:gd name="connsiteY3" fmla="*/ 95250 h 352425"/>
              <a:gd name="connsiteX4" fmla="*/ 490538 w 928688"/>
              <a:gd name="connsiteY4" fmla="*/ 64293 h 352425"/>
              <a:gd name="connsiteX5" fmla="*/ 564356 w 928688"/>
              <a:gd name="connsiteY5" fmla="*/ 28575 h 352425"/>
              <a:gd name="connsiteX6" fmla="*/ 604838 w 928688"/>
              <a:gd name="connsiteY6" fmla="*/ 11906 h 352425"/>
              <a:gd name="connsiteX7" fmla="*/ 647700 w 928688"/>
              <a:gd name="connsiteY7" fmla="*/ 0 h 352425"/>
              <a:gd name="connsiteX8" fmla="*/ 704850 w 928688"/>
              <a:gd name="connsiteY8" fmla="*/ 0 h 352425"/>
              <a:gd name="connsiteX9" fmla="*/ 731044 w 928688"/>
              <a:gd name="connsiteY9" fmla="*/ 7143 h 352425"/>
              <a:gd name="connsiteX10" fmla="*/ 757238 w 928688"/>
              <a:gd name="connsiteY10" fmla="*/ 16668 h 352425"/>
              <a:gd name="connsiteX11" fmla="*/ 790575 w 928688"/>
              <a:gd name="connsiteY11" fmla="*/ 40481 h 352425"/>
              <a:gd name="connsiteX12" fmla="*/ 838200 w 928688"/>
              <a:gd name="connsiteY12" fmla="*/ 71437 h 352425"/>
              <a:gd name="connsiteX13" fmla="*/ 866775 w 928688"/>
              <a:gd name="connsiteY13" fmla="*/ 92868 h 352425"/>
              <a:gd name="connsiteX14" fmla="*/ 890588 w 928688"/>
              <a:gd name="connsiteY14" fmla="*/ 119062 h 352425"/>
              <a:gd name="connsiteX15" fmla="*/ 912019 w 928688"/>
              <a:gd name="connsiteY15" fmla="*/ 150018 h 352425"/>
              <a:gd name="connsiteX16" fmla="*/ 926306 w 928688"/>
              <a:gd name="connsiteY16" fmla="*/ 173831 h 352425"/>
              <a:gd name="connsiteX17" fmla="*/ 928688 w 928688"/>
              <a:gd name="connsiteY17" fmla="*/ 185737 h 352425"/>
              <a:gd name="connsiteX18" fmla="*/ 926306 w 928688"/>
              <a:gd name="connsiteY18" fmla="*/ 207168 h 352425"/>
              <a:gd name="connsiteX19" fmla="*/ 914400 w 928688"/>
              <a:gd name="connsiteY19" fmla="*/ 233362 h 352425"/>
              <a:gd name="connsiteX20" fmla="*/ 900113 w 928688"/>
              <a:gd name="connsiteY20" fmla="*/ 250031 h 352425"/>
              <a:gd name="connsiteX21" fmla="*/ 864394 w 928688"/>
              <a:gd name="connsiteY21" fmla="*/ 276225 h 352425"/>
              <a:gd name="connsiteX22" fmla="*/ 845344 w 928688"/>
              <a:gd name="connsiteY22" fmla="*/ 295275 h 352425"/>
              <a:gd name="connsiteX23" fmla="*/ 823913 w 928688"/>
              <a:gd name="connsiteY23" fmla="*/ 321468 h 352425"/>
              <a:gd name="connsiteX24" fmla="*/ 554831 w 928688"/>
              <a:gd name="connsiteY24" fmla="*/ 200025 h 352425"/>
              <a:gd name="connsiteX25" fmla="*/ 447675 w 928688"/>
              <a:gd name="connsiteY25" fmla="*/ 228600 h 352425"/>
              <a:gd name="connsiteX26" fmla="*/ 280988 w 928688"/>
              <a:gd name="connsiteY26" fmla="*/ 28098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28688" h="352425">
                <a:moveTo>
                  <a:pt x="280988" y="280987"/>
                </a:moveTo>
                <a:lnTo>
                  <a:pt x="0" y="352425"/>
                </a:lnTo>
                <a:lnTo>
                  <a:pt x="126206" y="147637"/>
                </a:lnTo>
                <a:lnTo>
                  <a:pt x="390525" y="95250"/>
                </a:lnTo>
                <a:lnTo>
                  <a:pt x="490538" y="64293"/>
                </a:lnTo>
                <a:lnTo>
                  <a:pt x="564356" y="28575"/>
                </a:lnTo>
                <a:lnTo>
                  <a:pt x="604838" y="11906"/>
                </a:lnTo>
                <a:lnTo>
                  <a:pt x="647700" y="0"/>
                </a:lnTo>
                <a:lnTo>
                  <a:pt x="704850" y="0"/>
                </a:lnTo>
                <a:lnTo>
                  <a:pt x="731044" y="7143"/>
                </a:lnTo>
                <a:lnTo>
                  <a:pt x="757238" y="16668"/>
                </a:lnTo>
                <a:lnTo>
                  <a:pt x="790575" y="40481"/>
                </a:lnTo>
                <a:lnTo>
                  <a:pt x="838200" y="71437"/>
                </a:lnTo>
                <a:lnTo>
                  <a:pt x="866775" y="92868"/>
                </a:lnTo>
                <a:lnTo>
                  <a:pt x="890588" y="119062"/>
                </a:lnTo>
                <a:lnTo>
                  <a:pt x="912019" y="150018"/>
                </a:lnTo>
                <a:lnTo>
                  <a:pt x="926306" y="173831"/>
                </a:lnTo>
                <a:lnTo>
                  <a:pt x="928688" y="185737"/>
                </a:lnTo>
                <a:lnTo>
                  <a:pt x="926306" y="207168"/>
                </a:lnTo>
                <a:lnTo>
                  <a:pt x="914400" y="233362"/>
                </a:lnTo>
                <a:lnTo>
                  <a:pt x="900113" y="250031"/>
                </a:lnTo>
                <a:lnTo>
                  <a:pt x="864394" y="276225"/>
                </a:lnTo>
                <a:lnTo>
                  <a:pt x="845344" y="295275"/>
                </a:lnTo>
                <a:lnTo>
                  <a:pt x="823913" y="321468"/>
                </a:lnTo>
                <a:lnTo>
                  <a:pt x="554831" y="200025"/>
                </a:lnTo>
                <a:lnTo>
                  <a:pt x="447675" y="228600"/>
                </a:lnTo>
                <a:lnTo>
                  <a:pt x="280988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2896AC6-865B-4C7E-9861-290861AEAABB}"/>
              </a:ext>
            </a:extLst>
          </p:cNvPr>
          <p:cNvSpPr/>
          <p:nvPr/>
        </p:nvSpPr>
        <p:spPr>
          <a:xfrm>
            <a:off x="3752852" y="2952750"/>
            <a:ext cx="1752600" cy="1992077"/>
          </a:xfrm>
          <a:custGeom>
            <a:avLst/>
            <a:gdLst>
              <a:gd name="connsiteX0" fmla="*/ 958850 w 1752600"/>
              <a:gd name="connsiteY0" fmla="*/ 1406525 h 2120900"/>
              <a:gd name="connsiteX1" fmla="*/ 749300 w 1752600"/>
              <a:gd name="connsiteY1" fmla="*/ 1606550 h 2120900"/>
              <a:gd name="connsiteX2" fmla="*/ 600075 w 1752600"/>
              <a:gd name="connsiteY2" fmla="*/ 1736725 h 2120900"/>
              <a:gd name="connsiteX3" fmla="*/ 552450 w 1752600"/>
              <a:gd name="connsiteY3" fmla="*/ 1790700 h 2120900"/>
              <a:gd name="connsiteX4" fmla="*/ 368300 w 1752600"/>
              <a:gd name="connsiteY4" fmla="*/ 1914525 h 2120900"/>
              <a:gd name="connsiteX5" fmla="*/ 196850 w 1752600"/>
              <a:gd name="connsiteY5" fmla="*/ 2028825 h 2120900"/>
              <a:gd name="connsiteX6" fmla="*/ 82550 w 1752600"/>
              <a:gd name="connsiteY6" fmla="*/ 2105025 h 2120900"/>
              <a:gd name="connsiteX7" fmla="*/ 57150 w 1752600"/>
              <a:gd name="connsiteY7" fmla="*/ 2117725 h 2120900"/>
              <a:gd name="connsiteX8" fmla="*/ 31750 w 1752600"/>
              <a:gd name="connsiteY8" fmla="*/ 2120900 h 2120900"/>
              <a:gd name="connsiteX9" fmla="*/ 9525 w 1752600"/>
              <a:gd name="connsiteY9" fmla="*/ 2117725 h 2120900"/>
              <a:gd name="connsiteX10" fmla="*/ 0 w 1752600"/>
              <a:gd name="connsiteY10" fmla="*/ 2105025 h 2120900"/>
              <a:gd name="connsiteX11" fmla="*/ 3175 w 1752600"/>
              <a:gd name="connsiteY11" fmla="*/ 2079625 h 2120900"/>
              <a:gd name="connsiteX12" fmla="*/ 25400 w 1752600"/>
              <a:gd name="connsiteY12" fmla="*/ 2047875 h 2120900"/>
              <a:gd name="connsiteX13" fmla="*/ 222250 w 1752600"/>
              <a:gd name="connsiteY13" fmla="*/ 1911350 h 2120900"/>
              <a:gd name="connsiteX14" fmla="*/ 381000 w 1752600"/>
              <a:gd name="connsiteY14" fmla="*/ 1784350 h 2120900"/>
              <a:gd name="connsiteX15" fmla="*/ 539750 w 1752600"/>
              <a:gd name="connsiteY15" fmla="*/ 1647825 h 2120900"/>
              <a:gd name="connsiteX16" fmla="*/ 673100 w 1752600"/>
              <a:gd name="connsiteY16" fmla="*/ 1520825 h 2120900"/>
              <a:gd name="connsiteX17" fmla="*/ 800100 w 1752600"/>
              <a:gd name="connsiteY17" fmla="*/ 1365250 h 2120900"/>
              <a:gd name="connsiteX18" fmla="*/ 946150 w 1752600"/>
              <a:gd name="connsiteY18" fmla="*/ 1162050 h 2120900"/>
              <a:gd name="connsiteX19" fmla="*/ 1063625 w 1752600"/>
              <a:gd name="connsiteY19" fmla="*/ 971550 h 2120900"/>
              <a:gd name="connsiteX20" fmla="*/ 1155700 w 1752600"/>
              <a:gd name="connsiteY20" fmla="*/ 806450 h 2120900"/>
              <a:gd name="connsiteX21" fmla="*/ 1222375 w 1752600"/>
              <a:gd name="connsiteY21" fmla="*/ 673100 h 2120900"/>
              <a:gd name="connsiteX22" fmla="*/ 1339850 w 1752600"/>
              <a:gd name="connsiteY22" fmla="*/ 457200 h 2120900"/>
              <a:gd name="connsiteX23" fmla="*/ 1368425 w 1752600"/>
              <a:gd name="connsiteY23" fmla="*/ 390525 h 2120900"/>
              <a:gd name="connsiteX24" fmla="*/ 1403350 w 1752600"/>
              <a:gd name="connsiteY24" fmla="*/ 298450 h 2120900"/>
              <a:gd name="connsiteX25" fmla="*/ 1428750 w 1752600"/>
              <a:gd name="connsiteY25" fmla="*/ 212725 h 2120900"/>
              <a:gd name="connsiteX26" fmla="*/ 1441450 w 1752600"/>
              <a:gd name="connsiteY26" fmla="*/ 127000 h 2120900"/>
              <a:gd name="connsiteX27" fmla="*/ 1441450 w 1752600"/>
              <a:gd name="connsiteY27" fmla="*/ 107950 h 2120900"/>
              <a:gd name="connsiteX28" fmla="*/ 1381125 w 1752600"/>
              <a:gd name="connsiteY28" fmla="*/ 0 h 2120900"/>
              <a:gd name="connsiteX29" fmla="*/ 1752600 w 1752600"/>
              <a:gd name="connsiteY29" fmla="*/ 104775 h 2120900"/>
              <a:gd name="connsiteX30" fmla="*/ 1720850 w 1752600"/>
              <a:gd name="connsiteY30" fmla="*/ 190500 h 2120900"/>
              <a:gd name="connsiteX31" fmla="*/ 1673225 w 1752600"/>
              <a:gd name="connsiteY31" fmla="*/ 282575 h 2120900"/>
              <a:gd name="connsiteX32" fmla="*/ 1568450 w 1752600"/>
              <a:gd name="connsiteY32" fmla="*/ 495300 h 2120900"/>
              <a:gd name="connsiteX33" fmla="*/ 1435100 w 1752600"/>
              <a:gd name="connsiteY33" fmla="*/ 739775 h 2120900"/>
              <a:gd name="connsiteX34" fmla="*/ 1355725 w 1752600"/>
              <a:gd name="connsiteY34" fmla="*/ 873125 h 2120900"/>
              <a:gd name="connsiteX35" fmla="*/ 1235075 w 1752600"/>
              <a:gd name="connsiteY35" fmla="*/ 1054100 h 2120900"/>
              <a:gd name="connsiteX36" fmla="*/ 1092200 w 1752600"/>
              <a:gd name="connsiteY36" fmla="*/ 1254125 h 2120900"/>
              <a:gd name="connsiteX37" fmla="*/ 958850 w 1752600"/>
              <a:gd name="connsiteY37" fmla="*/ 1406525 h 212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752600" h="2120900">
                <a:moveTo>
                  <a:pt x="958850" y="1406525"/>
                </a:moveTo>
                <a:lnTo>
                  <a:pt x="749300" y="1606550"/>
                </a:lnTo>
                <a:lnTo>
                  <a:pt x="600075" y="1736725"/>
                </a:lnTo>
                <a:lnTo>
                  <a:pt x="552450" y="1790700"/>
                </a:lnTo>
                <a:lnTo>
                  <a:pt x="368300" y="1914525"/>
                </a:lnTo>
                <a:lnTo>
                  <a:pt x="196850" y="2028825"/>
                </a:lnTo>
                <a:lnTo>
                  <a:pt x="82550" y="2105025"/>
                </a:lnTo>
                <a:lnTo>
                  <a:pt x="57150" y="2117725"/>
                </a:lnTo>
                <a:lnTo>
                  <a:pt x="31750" y="2120900"/>
                </a:lnTo>
                <a:lnTo>
                  <a:pt x="9525" y="2117725"/>
                </a:lnTo>
                <a:lnTo>
                  <a:pt x="0" y="2105025"/>
                </a:lnTo>
                <a:lnTo>
                  <a:pt x="3175" y="2079625"/>
                </a:lnTo>
                <a:lnTo>
                  <a:pt x="25400" y="2047875"/>
                </a:lnTo>
                <a:lnTo>
                  <a:pt x="222250" y="1911350"/>
                </a:lnTo>
                <a:lnTo>
                  <a:pt x="381000" y="1784350"/>
                </a:lnTo>
                <a:lnTo>
                  <a:pt x="539750" y="1647825"/>
                </a:lnTo>
                <a:lnTo>
                  <a:pt x="673100" y="1520825"/>
                </a:lnTo>
                <a:lnTo>
                  <a:pt x="800100" y="1365250"/>
                </a:lnTo>
                <a:lnTo>
                  <a:pt x="946150" y="1162050"/>
                </a:lnTo>
                <a:lnTo>
                  <a:pt x="1063625" y="971550"/>
                </a:lnTo>
                <a:lnTo>
                  <a:pt x="1155700" y="806450"/>
                </a:lnTo>
                <a:lnTo>
                  <a:pt x="1222375" y="673100"/>
                </a:lnTo>
                <a:lnTo>
                  <a:pt x="1339850" y="457200"/>
                </a:lnTo>
                <a:lnTo>
                  <a:pt x="1368425" y="390525"/>
                </a:lnTo>
                <a:lnTo>
                  <a:pt x="1403350" y="298450"/>
                </a:lnTo>
                <a:lnTo>
                  <a:pt x="1428750" y="212725"/>
                </a:lnTo>
                <a:lnTo>
                  <a:pt x="1441450" y="127000"/>
                </a:lnTo>
                <a:lnTo>
                  <a:pt x="1441450" y="107950"/>
                </a:lnTo>
                <a:lnTo>
                  <a:pt x="1381125" y="0"/>
                </a:lnTo>
                <a:lnTo>
                  <a:pt x="1752600" y="104775"/>
                </a:lnTo>
                <a:lnTo>
                  <a:pt x="1720850" y="190500"/>
                </a:lnTo>
                <a:lnTo>
                  <a:pt x="1673225" y="282575"/>
                </a:lnTo>
                <a:lnTo>
                  <a:pt x="1568450" y="495300"/>
                </a:lnTo>
                <a:lnTo>
                  <a:pt x="1435100" y="739775"/>
                </a:lnTo>
                <a:lnTo>
                  <a:pt x="1355725" y="873125"/>
                </a:lnTo>
                <a:lnTo>
                  <a:pt x="1235075" y="1054100"/>
                </a:lnTo>
                <a:lnTo>
                  <a:pt x="1092200" y="1254125"/>
                </a:lnTo>
                <a:lnTo>
                  <a:pt x="958850" y="140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E6441A-B32C-4705-9DFE-F17C3440BA34}"/>
              </a:ext>
            </a:extLst>
          </p:cNvPr>
          <p:cNvSpPr/>
          <p:nvPr/>
        </p:nvSpPr>
        <p:spPr>
          <a:xfrm>
            <a:off x="4498978" y="3598863"/>
            <a:ext cx="1363663" cy="578537"/>
          </a:xfrm>
          <a:custGeom>
            <a:avLst/>
            <a:gdLst>
              <a:gd name="connsiteX0" fmla="*/ 862013 w 1364457"/>
              <a:gd name="connsiteY0" fmla="*/ 342900 h 616744"/>
              <a:gd name="connsiteX1" fmla="*/ 721519 w 1364457"/>
              <a:gd name="connsiteY1" fmla="*/ 273844 h 616744"/>
              <a:gd name="connsiteX2" fmla="*/ 583407 w 1364457"/>
              <a:gd name="connsiteY2" fmla="*/ 223837 h 616744"/>
              <a:gd name="connsiteX3" fmla="*/ 433388 w 1364457"/>
              <a:gd name="connsiteY3" fmla="*/ 176212 h 616744"/>
              <a:gd name="connsiteX4" fmla="*/ 302419 w 1364457"/>
              <a:gd name="connsiteY4" fmla="*/ 126206 h 616744"/>
              <a:gd name="connsiteX5" fmla="*/ 233363 w 1364457"/>
              <a:gd name="connsiteY5" fmla="*/ 102394 h 616744"/>
              <a:gd name="connsiteX6" fmla="*/ 157163 w 1364457"/>
              <a:gd name="connsiteY6" fmla="*/ 80962 h 616744"/>
              <a:gd name="connsiteX7" fmla="*/ 45244 w 1364457"/>
              <a:gd name="connsiteY7" fmla="*/ 59531 h 616744"/>
              <a:gd name="connsiteX8" fmla="*/ 16669 w 1364457"/>
              <a:gd name="connsiteY8" fmla="*/ 54769 h 616744"/>
              <a:gd name="connsiteX9" fmla="*/ 2382 w 1364457"/>
              <a:gd name="connsiteY9" fmla="*/ 47625 h 616744"/>
              <a:gd name="connsiteX10" fmla="*/ 0 w 1364457"/>
              <a:gd name="connsiteY10" fmla="*/ 33337 h 616744"/>
              <a:gd name="connsiteX11" fmla="*/ 7144 w 1364457"/>
              <a:gd name="connsiteY11" fmla="*/ 16669 h 616744"/>
              <a:gd name="connsiteX12" fmla="*/ 33338 w 1364457"/>
              <a:gd name="connsiteY12" fmla="*/ 4762 h 616744"/>
              <a:gd name="connsiteX13" fmla="*/ 107157 w 1364457"/>
              <a:gd name="connsiteY13" fmla="*/ 0 h 616744"/>
              <a:gd name="connsiteX14" fmla="*/ 209550 w 1364457"/>
              <a:gd name="connsiteY14" fmla="*/ 0 h 616744"/>
              <a:gd name="connsiteX15" fmla="*/ 347663 w 1364457"/>
              <a:gd name="connsiteY15" fmla="*/ 11906 h 616744"/>
              <a:gd name="connsiteX16" fmla="*/ 504825 w 1364457"/>
              <a:gd name="connsiteY16" fmla="*/ 35719 h 616744"/>
              <a:gd name="connsiteX17" fmla="*/ 664369 w 1364457"/>
              <a:gd name="connsiteY17" fmla="*/ 66675 h 616744"/>
              <a:gd name="connsiteX18" fmla="*/ 778669 w 1364457"/>
              <a:gd name="connsiteY18" fmla="*/ 95250 h 616744"/>
              <a:gd name="connsiteX19" fmla="*/ 897732 w 1364457"/>
              <a:gd name="connsiteY19" fmla="*/ 130969 h 616744"/>
              <a:gd name="connsiteX20" fmla="*/ 1007269 w 1364457"/>
              <a:gd name="connsiteY20" fmla="*/ 173831 h 616744"/>
              <a:gd name="connsiteX21" fmla="*/ 1095375 w 1364457"/>
              <a:gd name="connsiteY21" fmla="*/ 214312 h 616744"/>
              <a:gd name="connsiteX22" fmla="*/ 1166813 w 1364457"/>
              <a:gd name="connsiteY22" fmla="*/ 254794 h 616744"/>
              <a:gd name="connsiteX23" fmla="*/ 1238250 w 1364457"/>
              <a:gd name="connsiteY23" fmla="*/ 300037 h 616744"/>
              <a:gd name="connsiteX24" fmla="*/ 1252538 w 1364457"/>
              <a:gd name="connsiteY24" fmla="*/ 316706 h 616744"/>
              <a:gd name="connsiteX25" fmla="*/ 1293019 w 1364457"/>
              <a:gd name="connsiteY25" fmla="*/ 364331 h 616744"/>
              <a:gd name="connsiteX26" fmla="*/ 1338263 w 1364457"/>
              <a:gd name="connsiteY26" fmla="*/ 438150 h 616744"/>
              <a:gd name="connsiteX27" fmla="*/ 1359694 w 1364457"/>
              <a:gd name="connsiteY27" fmla="*/ 485775 h 616744"/>
              <a:gd name="connsiteX28" fmla="*/ 1364457 w 1364457"/>
              <a:gd name="connsiteY28" fmla="*/ 519112 h 616744"/>
              <a:gd name="connsiteX29" fmla="*/ 1362075 w 1364457"/>
              <a:gd name="connsiteY29" fmla="*/ 547687 h 616744"/>
              <a:gd name="connsiteX30" fmla="*/ 1352550 w 1364457"/>
              <a:gd name="connsiteY30" fmla="*/ 571500 h 616744"/>
              <a:gd name="connsiteX31" fmla="*/ 1335882 w 1364457"/>
              <a:gd name="connsiteY31" fmla="*/ 588169 h 616744"/>
              <a:gd name="connsiteX32" fmla="*/ 1316832 w 1364457"/>
              <a:gd name="connsiteY32" fmla="*/ 600075 h 616744"/>
              <a:gd name="connsiteX33" fmla="*/ 1266825 w 1364457"/>
              <a:gd name="connsiteY33" fmla="*/ 614362 h 616744"/>
              <a:gd name="connsiteX34" fmla="*/ 1223963 w 1364457"/>
              <a:gd name="connsiteY34" fmla="*/ 616744 h 616744"/>
              <a:gd name="connsiteX35" fmla="*/ 1200150 w 1364457"/>
              <a:gd name="connsiteY35" fmla="*/ 600075 h 616744"/>
              <a:gd name="connsiteX36" fmla="*/ 1092994 w 1364457"/>
              <a:gd name="connsiteY36" fmla="*/ 507206 h 616744"/>
              <a:gd name="connsiteX37" fmla="*/ 981075 w 1364457"/>
              <a:gd name="connsiteY37" fmla="*/ 421481 h 616744"/>
              <a:gd name="connsiteX38" fmla="*/ 862013 w 1364457"/>
              <a:gd name="connsiteY38" fmla="*/ 342900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64457" h="616744">
                <a:moveTo>
                  <a:pt x="862013" y="342900"/>
                </a:moveTo>
                <a:lnTo>
                  <a:pt x="721519" y="273844"/>
                </a:lnTo>
                <a:lnTo>
                  <a:pt x="583407" y="223837"/>
                </a:lnTo>
                <a:lnTo>
                  <a:pt x="433388" y="176212"/>
                </a:lnTo>
                <a:lnTo>
                  <a:pt x="302419" y="126206"/>
                </a:lnTo>
                <a:lnTo>
                  <a:pt x="233363" y="102394"/>
                </a:lnTo>
                <a:lnTo>
                  <a:pt x="157163" y="80962"/>
                </a:lnTo>
                <a:lnTo>
                  <a:pt x="45244" y="59531"/>
                </a:lnTo>
                <a:lnTo>
                  <a:pt x="16669" y="54769"/>
                </a:lnTo>
                <a:lnTo>
                  <a:pt x="2382" y="47625"/>
                </a:lnTo>
                <a:lnTo>
                  <a:pt x="0" y="33337"/>
                </a:lnTo>
                <a:lnTo>
                  <a:pt x="7144" y="16669"/>
                </a:lnTo>
                <a:lnTo>
                  <a:pt x="33338" y="4762"/>
                </a:lnTo>
                <a:lnTo>
                  <a:pt x="107157" y="0"/>
                </a:lnTo>
                <a:lnTo>
                  <a:pt x="209550" y="0"/>
                </a:lnTo>
                <a:lnTo>
                  <a:pt x="347663" y="11906"/>
                </a:lnTo>
                <a:lnTo>
                  <a:pt x="504825" y="35719"/>
                </a:lnTo>
                <a:lnTo>
                  <a:pt x="664369" y="66675"/>
                </a:lnTo>
                <a:lnTo>
                  <a:pt x="778669" y="95250"/>
                </a:lnTo>
                <a:lnTo>
                  <a:pt x="897732" y="130969"/>
                </a:lnTo>
                <a:lnTo>
                  <a:pt x="1007269" y="173831"/>
                </a:lnTo>
                <a:lnTo>
                  <a:pt x="1095375" y="214312"/>
                </a:lnTo>
                <a:lnTo>
                  <a:pt x="1166813" y="254794"/>
                </a:lnTo>
                <a:lnTo>
                  <a:pt x="1238250" y="300037"/>
                </a:lnTo>
                <a:lnTo>
                  <a:pt x="1252538" y="316706"/>
                </a:lnTo>
                <a:lnTo>
                  <a:pt x="1293019" y="364331"/>
                </a:lnTo>
                <a:lnTo>
                  <a:pt x="1338263" y="438150"/>
                </a:lnTo>
                <a:lnTo>
                  <a:pt x="1359694" y="485775"/>
                </a:lnTo>
                <a:lnTo>
                  <a:pt x="1364457" y="519112"/>
                </a:lnTo>
                <a:lnTo>
                  <a:pt x="1362075" y="547687"/>
                </a:lnTo>
                <a:lnTo>
                  <a:pt x="1352550" y="571500"/>
                </a:lnTo>
                <a:lnTo>
                  <a:pt x="1335882" y="588169"/>
                </a:lnTo>
                <a:lnTo>
                  <a:pt x="1316832" y="600075"/>
                </a:lnTo>
                <a:lnTo>
                  <a:pt x="1266825" y="614362"/>
                </a:lnTo>
                <a:lnTo>
                  <a:pt x="1223963" y="616744"/>
                </a:lnTo>
                <a:lnTo>
                  <a:pt x="1200150" y="600075"/>
                </a:lnTo>
                <a:lnTo>
                  <a:pt x="1092994" y="507206"/>
                </a:lnTo>
                <a:lnTo>
                  <a:pt x="981075" y="421481"/>
                </a:lnTo>
                <a:lnTo>
                  <a:pt x="862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D4FD2-532B-4DF4-9E67-83DA4B1AAB1E}"/>
              </a:ext>
            </a:extLst>
          </p:cNvPr>
          <p:cNvSpPr/>
          <p:nvPr/>
        </p:nvSpPr>
        <p:spPr>
          <a:xfrm>
            <a:off x="4460878" y="4500563"/>
            <a:ext cx="1228725" cy="917011"/>
          </a:xfrm>
          <a:custGeom>
            <a:avLst/>
            <a:gdLst>
              <a:gd name="connsiteX0" fmla="*/ 473869 w 1228725"/>
              <a:gd name="connsiteY0" fmla="*/ 292893 h 976312"/>
              <a:gd name="connsiteX1" fmla="*/ 59532 w 1228725"/>
              <a:gd name="connsiteY1" fmla="*/ 392906 h 976312"/>
              <a:gd name="connsiteX2" fmla="*/ 0 w 1228725"/>
              <a:gd name="connsiteY2" fmla="*/ 292893 h 976312"/>
              <a:gd name="connsiteX3" fmla="*/ 469107 w 1228725"/>
              <a:gd name="connsiteY3" fmla="*/ 157162 h 976312"/>
              <a:gd name="connsiteX4" fmla="*/ 631032 w 1228725"/>
              <a:gd name="connsiteY4" fmla="*/ 111918 h 976312"/>
              <a:gd name="connsiteX5" fmla="*/ 735807 w 1228725"/>
              <a:gd name="connsiteY5" fmla="*/ 85725 h 976312"/>
              <a:gd name="connsiteX6" fmla="*/ 800100 w 1228725"/>
              <a:gd name="connsiteY6" fmla="*/ 61912 h 976312"/>
              <a:gd name="connsiteX7" fmla="*/ 890588 w 1228725"/>
              <a:gd name="connsiteY7" fmla="*/ 11906 h 976312"/>
              <a:gd name="connsiteX8" fmla="*/ 919163 w 1228725"/>
              <a:gd name="connsiteY8" fmla="*/ 0 h 976312"/>
              <a:gd name="connsiteX9" fmla="*/ 962025 w 1228725"/>
              <a:gd name="connsiteY9" fmla="*/ 7143 h 976312"/>
              <a:gd name="connsiteX10" fmla="*/ 1040607 w 1228725"/>
              <a:gd name="connsiteY10" fmla="*/ 28575 h 976312"/>
              <a:gd name="connsiteX11" fmla="*/ 1078707 w 1228725"/>
              <a:gd name="connsiteY11" fmla="*/ 47625 h 976312"/>
              <a:gd name="connsiteX12" fmla="*/ 1152525 w 1228725"/>
              <a:gd name="connsiteY12" fmla="*/ 92868 h 976312"/>
              <a:gd name="connsiteX13" fmla="*/ 1209675 w 1228725"/>
              <a:gd name="connsiteY13" fmla="*/ 133350 h 976312"/>
              <a:gd name="connsiteX14" fmla="*/ 1223963 w 1228725"/>
              <a:gd name="connsiteY14" fmla="*/ 147637 h 976312"/>
              <a:gd name="connsiteX15" fmla="*/ 1228725 w 1228725"/>
              <a:gd name="connsiteY15" fmla="*/ 169068 h 976312"/>
              <a:gd name="connsiteX16" fmla="*/ 1221582 w 1228725"/>
              <a:gd name="connsiteY16" fmla="*/ 195262 h 976312"/>
              <a:gd name="connsiteX17" fmla="*/ 1207294 w 1228725"/>
              <a:gd name="connsiteY17" fmla="*/ 216693 h 976312"/>
              <a:gd name="connsiteX18" fmla="*/ 1185863 w 1228725"/>
              <a:gd name="connsiteY18" fmla="*/ 240506 h 976312"/>
              <a:gd name="connsiteX19" fmla="*/ 1159669 w 1228725"/>
              <a:gd name="connsiteY19" fmla="*/ 280987 h 976312"/>
              <a:gd name="connsiteX20" fmla="*/ 1131094 w 1228725"/>
              <a:gd name="connsiteY20" fmla="*/ 330993 h 976312"/>
              <a:gd name="connsiteX21" fmla="*/ 1109663 w 1228725"/>
              <a:gd name="connsiteY21" fmla="*/ 381000 h 976312"/>
              <a:gd name="connsiteX22" fmla="*/ 1095375 w 1228725"/>
              <a:gd name="connsiteY22" fmla="*/ 435768 h 976312"/>
              <a:gd name="connsiteX23" fmla="*/ 1062038 w 1228725"/>
              <a:gd name="connsiteY23" fmla="*/ 728662 h 976312"/>
              <a:gd name="connsiteX24" fmla="*/ 1045369 w 1228725"/>
              <a:gd name="connsiteY24" fmla="*/ 873918 h 976312"/>
              <a:gd name="connsiteX25" fmla="*/ 1028700 w 1228725"/>
              <a:gd name="connsiteY25" fmla="*/ 931068 h 976312"/>
              <a:gd name="connsiteX26" fmla="*/ 1009650 w 1228725"/>
              <a:gd name="connsiteY26" fmla="*/ 952500 h 976312"/>
              <a:gd name="connsiteX27" fmla="*/ 978694 w 1228725"/>
              <a:gd name="connsiteY27" fmla="*/ 964406 h 976312"/>
              <a:gd name="connsiteX28" fmla="*/ 876300 w 1228725"/>
              <a:gd name="connsiteY28" fmla="*/ 976312 h 976312"/>
              <a:gd name="connsiteX29" fmla="*/ 869157 w 1228725"/>
              <a:gd name="connsiteY29" fmla="*/ 771525 h 976312"/>
              <a:gd name="connsiteX30" fmla="*/ 869157 w 1228725"/>
              <a:gd name="connsiteY30" fmla="*/ 261937 h 976312"/>
              <a:gd name="connsiteX31" fmla="*/ 864394 w 1228725"/>
              <a:gd name="connsiteY31" fmla="*/ 238125 h 976312"/>
              <a:gd name="connsiteX32" fmla="*/ 854869 w 1228725"/>
              <a:gd name="connsiteY32" fmla="*/ 226218 h 976312"/>
              <a:gd name="connsiteX33" fmla="*/ 840582 w 1228725"/>
              <a:gd name="connsiteY33" fmla="*/ 219075 h 976312"/>
              <a:gd name="connsiteX34" fmla="*/ 809625 w 1228725"/>
              <a:gd name="connsiteY34" fmla="*/ 219075 h 976312"/>
              <a:gd name="connsiteX35" fmla="*/ 764382 w 1228725"/>
              <a:gd name="connsiteY35" fmla="*/ 226218 h 976312"/>
              <a:gd name="connsiteX36" fmla="*/ 473869 w 1228725"/>
              <a:gd name="connsiteY36" fmla="*/ 292893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28725" h="976312">
                <a:moveTo>
                  <a:pt x="473869" y="292893"/>
                </a:moveTo>
                <a:lnTo>
                  <a:pt x="59532" y="392906"/>
                </a:lnTo>
                <a:lnTo>
                  <a:pt x="0" y="292893"/>
                </a:lnTo>
                <a:lnTo>
                  <a:pt x="469107" y="157162"/>
                </a:lnTo>
                <a:lnTo>
                  <a:pt x="631032" y="111918"/>
                </a:lnTo>
                <a:lnTo>
                  <a:pt x="735807" y="85725"/>
                </a:lnTo>
                <a:lnTo>
                  <a:pt x="800100" y="61912"/>
                </a:lnTo>
                <a:lnTo>
                  <a:pt x="890588" y="11906"/>
                </a:lnTo>
                <a:lnTo>
                  <a:pt x="919163" y="0"/>
                </a:lnTo>
                <a:lnTo>
                  <a:pt x="962025" y="7143"/>
                </a:lnTo>
                <a:lnTo>
                  <a:pt x="1040607" y="28575"/>
                </a:lnTo>
                <a:lnTo>
                  <a:pt x="1078707" y="47625"/>
                </a:lnTo>
                <a:lnTo>
                  <a:pt x="1152525" y="92868"/>
                </a:lnTo>
                <a:lnTo>
                  <a:pt x="1209675" y="133350"/>
                </a:lnTo>
                <a:lnTo>
                  <a:pt x="1223963" y="147637"/>
                </a:lnTo>
                <a:lnTo>
                  <a:pt x="1228725" y="169068"/>
                </a:lnTo>
                <a:lnTo>
                  <a:pt x="1221582" y="195262"/>
                </a:lnTo>
                <a:lnTo>
                  <a:pt x="1207294" y="216693"/>
                </a:lnTo>
                <a:lnTo>
                  <a:pt x="1185863" y="240506"/>
                </a:lnTo>
                <a:lnTo>
                  <a:pt x="1159669" y="280987"/>
                </a:lnTo>
                <a:lnTo>
                  <a:pt x="1131094" y="330993"/>
                </a:lnTo>
                <a:lnTo>
                  <a:pt x="1109663" y="381000"/>
                </a:lnTo>
                <a:lnTo>
                  <a:pt x="1095375" y="435768"/>
                </a:lnTo>
                <a:lnTo>
                  <a:pt x="1062038" y="728662"/>
                </a:lnTo>
                <a:lnTo>
                  <a:pt x="1045369" y="873918"/>
                </a:lnTo>
                <a:lnTo>
                  <a:pt x="1028700" y="931068"/>
                </a:lnTo>
                <a:lnTo>
                  <a:pt x="1009650" y="952500"/>
                </a:lnTo>
                <a:lnTo>
                  <a:pt x="978694" y="964406"/>
                </a:lnTo>
                <a:lnTo>
                  <a:pt x="876300" y="976312"/>
                </a:lnTo>
                <a:lnTo>
                  <a:pt x="869157" y="771525"/>
                </a:lnTo>
                <a:lnTo>
                  <a:pt x="869157" y="261937"/>
                </a:lnTo>
                <a:lnTo>
                  <a:pt x="864394" y="238125"/>
                </a:lnTo>
                <a:lnTo>
                  <a:pt x="854869" y="226218"/>
                </a:lnTo>
                <a:lnTo>
                  <a:pt x="840582" y="219075"/>
                </a:lnTo>
                <a:lnTo>
                  <a:pt x="809625" y="219075"/>
                </a:lnTo>
                <a:lnTo>
                  <a:pt x="764382" y="226218"/>
                </a:lnTo>
                <a:lnTo>
                  <a:pt x="473869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BF2CD71-D2C9-48AB-AB0F-F044C2DD2D04}"/>
              </a:ext>
            </a:extLst>
          </p:cNvPr>
          <p:cNvSpPr/>
          <p:nvPr/>
        </p:nvSpPr>
        <p:spPr>
          <a:xfrm>
            <a:off x="4584703" y="5259388"/>
            <a:ext cx="815975" cy="342900"/>
          </a:xfrm>
          <a:custGeom>
            <a:avLst/>
            <a:gdLst>
              <a:gd name="connsiteX0" fmla="*/ 340519 w 816769"/>
              <a:gd name="connsiteY0" fmla="*/ 290513 h 342900"/>
              <a:gd name="connsiteX1" fmla="*/ 19050 w 816769"/>
              <a:gd name="connsiteY1" fmla="*/ 342900 h 342900"/>
              <a:gd name="connsiteX2" fmla="*/ 0 w 816769"/>
              <a:gd name="connsiteY2" fmla="*/ 211932 h 342900"/>
              <a:gd name="connsiteX3" fmla="*/ 531019 w 816769"/>
              <a:gd name="connsiteY3" fmla="*/ 76200 h 342900"/>
              <a:gd name="connsiteX4" fmla="*/ 816769 w 816769"/>
              <a:gd name="connsiteY4" fmla="*/ 0 h 342900"/>
              <a:gd name="connsiteX5" fmla="*/ 797719 w 816769"/>
              <a:gd name="connsiteY5" fmla="*/ 202407 h 342900"/>
              <a:gd name="connsiteX6" fmla="*/ 752475 w 816769"/>
              <a:gd name="connsiteY6" fmla="*/ 216694 h 342900"/>
              <a:gd name="connsiteX7" fmla="*/ 340519 w 816769"/>
              <a:gd name="connsiteY7" fmla="*/ 29051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769" h="342900">
                <a:moveTo>
                  <a:pt x="340519" y="290513"/>
                </a:moveTo>
                <a:lnTo>
                  <a:pt x="19050" y="342900"/>
                </a:lnTo>
                <a:lnTo>
                  <a:pt x="0" y="211932"/>
                </a:lnTo>
                <a:lnTo>
                  <a:pt x="531019" y="76200"/>
                </a:lnTo>
                <a:lnTo>
                  <a:pt x="816769" y="0"/>
                </a:lnTo>
                <a:lnTo>
                  <a:pt x="797719" y="202407"/>
                </a:lnTo>
                <a:lnTo>
                  <a:pt x="752475" y="216694"/>
                </a:lnTo>
                <a:lnTo>
                  <a:pt x="3405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864BBF-9047-4B19-992C-BC1B3078FE3B}"/>
              </a:ext>
            </a:extLst>
          </p:cNvPr>
          <p:cNvSpPr/>
          <p:nvPr/>
        </p:nvSpPr>
        <p:spPr>
          <a:xfrm>
            <a:off x="6742115" y="1881189"/>
            <a:ext cx="525462" cy="898525"/>
          </a:xfrm>
          <a:custGeom>
            <a:avLst/>
            <a:gdLst>
              <a:gd name="connsiteX0" fmla="*/ 107156 w 526256"/>
              <a:gd name="connsiteY0" fmla="*/ 564356 h 897731"/>
              <a:gd name="connsiteX1" fmla="*/ 166687 w 526256"/>
              <a:gd name="connsiteY1" fmla="*/ 345281 h 897731"/>
              <a:gd name="connsiteX2" fmla="*/ 178594 w 526256"/>
              <a:gd name="connsiteY2" fmla="*/ 295275 h 897731"/>
              <a:gd name="connsiteX3" fmla="*/ 180975 w 526256"/>
              <a:gd name="connsiteY3" fmla="*/ 264318 h 897731"/>
              <a:gd name="connsiteX4" fmla="*/ 176212 w 526256"/>
              <a:gd name="connsiteY4" fmla="*/ 221456 h 897731"/>
              <a:gd name="connsiteX5" fmla="*/ 166687 w 526256"/>
              <a:gd name="connsiteY5" fmla="*/ 180975 h 897731"/>
              <a:gd name="connsiteX6" fmla="*/ 97631 w 526256"/>
              <a:gd name="connsiteY6" fmla="*/ 80962 h 897731"/>
              <a:gd name="connsiteX7" fmla="*/ 442912 w 526256"/>
              <a:gd name="connsiteY7" fmla="*/ 0 h 897731"/>
              <a:gd name="connsiteX8" fmla="*/ 509587 w 526256"/>
              <a:gd name="connsiteY8" fmla="*/ 111918 h 897731"/>
              <a:gd name="connsiteX9" fmla="*/ 523875 w 526256"/>
              <a:gd name="connsiteY9" fmla="*/ 140493 h 897731"/>
              <a:gd name="connsiteX10" fmla="*/ 526256 w 526256"/>
              <a:gd name="connsiteY10" fmla="*/ 169068 h 897731"/>
              <a:gd name="connsiteX11" fmla="*/ 519112 w 526256"/>
              <a:gd name="connsiteY11" fmla="*/ 207168 h 897731"/>
              <a:gd name="connsiteX12" fmla="*/ 502444 w 526256"/>
              <a:gd name="connsiteY12" fmla="*/ 235743 h 897731"/>
              <a:gd name="connsiteX13" fmla="*/ 450056 w 526256"/>
              <a:gd name="connsiteY13" fmla="*/ 285750 h 897731"/>
              <a:gd name="connsiteX14" fmla="*/ 395287 w 526256"/>
              <a:gd name="connsiteY14" fmla="*/ 345281 h 897731"/>
              <a:gd name="connsiteX15" fmla="*/ 269081 w 526256"/>
              <a:gd name="connsiteY15" fmla="*/ 588168 h 897731"/>
              <a:gd name="connsiteX16" fmla="*/ 119062 w 526256"/>
              <a:gd name="connsiteY16" fmla="*/ 871537 h 897731"/>
              <a:gd name="connsiteX17" fmla="*/ 0 w 526256"/>
              <a:gd name="connsiteY17" fmla="*/ 897731 h 897731"/>
              <a:gd name="connsiteX18" fmla="*/ 107156 w 526256"/>
              <a:gd name="connsiteY18" fmla="*/ 564356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6256" h="897731">
                <a:moveTo>
                  <a:pt x="107156" y="564356"/>
                </a:moveTo>
                <a:lnTo>
                  <a:pt x="166687" y="345281"/>
                </a:lnTo>
                <a:lnTo>
                  <a:pt x="178594" y="295275"/>
                </a:lnTo>
                <a:lnTo>
                  <a:pt x="180975" y="264318"/>
                </a:lnTo>
                <a:lnTo>
                  <a:pt x="176212" y="221456"/>
                </a:lnTo>
                <a:lnTo>
                  <a:pt x="166687" y="180975"/>
                </a:lnTo>
                <a:lnTo>
                  <a:pt x="97631" y="80962"/>
                </a:lnTo>
                <a:lnTo>
                  <a:pt x="442912" y="0"/>
                </a:lnTo>
                <a:lnTo>
                  <a:pt x="509587" y="111918"/>
                </a:lnTo>
                <a:lnTo>
                  <a:pt x="523875" y="140493"/>
                </a:lnTo>
                <a:lnTo>
                  <a:pt x="526256" y="169068"/>
                </a:lnTo>
                <a:lnTo>
                  <a:pt x="519112" y="207168"/>
                </a:lnTo>
                <a:lnTo>
                  <a:pt x="502444" y="235743"/>
                </a:lnTo>
                <a:lnTo>
                  <a:pt x="450056" y="285750"/>
                </a:lnTo>
                <a:lnTo>
                  <a:pt x="395287" y="345281"/>
                </a:lnTo>
                <a:lnTo>
                  <a:pt x="269081" y="588168"/>
                </a:lnTo>
                <a:lnTo>
                  <a:pt x="119062" y="871537"/>
                </a:lnTo>
                <a:lnTo>
                  <a:pt x="0" y="897731"/>
                </a:lnTo>
                <a:lnTo>
                  <a:pt x="107156" y="5643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C6672D9-8455-4C4A-AB09-E9EDCE1EA5C1}"/>
              </a:ext>
            </a:extLst>
          </p:cNvPr>
          <p:cNvSpPr/>
          <p:nvPr/>
        </p:nvSpPr>
        <p:spPr>
          <a:xfrm rot="16200000">
            <a:off x="6130927" y="2770188"/>
            <a:ext cx="2316162" cy="1801813"/>
          </a:xfrm>
          <a:custGeom>
            <a:avLst/>
            <a:gdLst>
              <a:gd name="connsiteX0" fmla="*/ 1128712 w 2316956"/>
              <a:gd name="connsiteY0" fmla="*/ 1712119 h 1802606"/>
              <a:gd name="connsiteX1" fmla="*/ 433387 w 2316956"/>
              <a:gd name="connsiteY1" fmla="*/ 1712119 h 1802606"/>
              <a:gd name="connsiteX2" fmla="*/ 147637 w 2316956"/>
              <a:gd name="connsiteY2" fmla="*/ 1712119 h 1802606"/>
              <a:gd name="connsiteX3" fmla="*/ 97631 w 2316956"/>
              <a:gd name="connsiteY3" fmla="*/ 1712119 h 1802606"/>
              <a:gd name="connsiteX4" fmla="*/ 69056 w 2316956"/>
              <a:gd name="connsiteY4" fmla="*/ 1704975 h 1802606"/>
              <a:gd name="connsiteX5" fmla="*/ 42862 w 2316956"/>
              <a:gd name="connsiteY5" fmla="*/ 1697831 h 1802606"/>
              <a:gd name="connsiteX6" fmla="*/ 21431 w 2316956"/>
              <a:gd name="connsiteY6" fmla="*/ 1685925 h 1802606"/>
              <a:gd name="connsiteX7" fmla="*/ 4762 w 2316956"/>
              <a:gd name="connsiteY7" fmla="*/ 1666875 h 1802606"/>
              <a:gd name="connsiteX8" fmla="*/ 0 w 2316956"/>
              <a:gd name="connsiteY8" fmla="*/ 1638300 h 1802606"/>
              <a:gd name="connsiteX9" fmla="*/ 14287 w 2316956"/>
              <a:gd name="connsiteY9" fmla="*/ 1585912 h 1802606"/>
              <a:gd name="connsiteX10" fmla="*/ 38100 w 2316956"/>
              <a:gd name="connsiteY10" fmla="*/ 1538287 h 1802606"/>
              <a:gd name="connsiteX11" fmla="*/ 59531 w 2316956"/>
              <a:gd name="connsiteY11" fmla="*/ 1512094 h 1802606"/>
              <a:gd name="connsiteX12" fmla="*/ 80962 w 2316956"/>
              <a:gd name="connsiteY12" fmla="*/ 1493044 h 1802606"/>
              <a:gd name="connsiteX13" fmla="*/ 135731 w 2316956"/>
              <a:gd name="connsiteY13" fmla="*/ 1466850 h 1802606"/>
              <a:gd name="connsiteX14" fmla="*/ 240506 w 2316956"/>
              <a:gd name="connsiteY14" fmla="*/ 1483519 h 1802606"/>
              <a:gd name="connsiteX15" fmla="*/ 426243 w 2316956"/>
              <a:gd name="connsiteY15" fmla="*/ 1485900 h 1802606"/>
              <a:gd name="connsiteX16" fmla="*/ 611981 w 2316956"/>
              <a:gd name="connsiteY16" fmla="*/ 1478756 h 1802606"/>
              <a:gd name="connsiteX17" fmla="*/ 826293 w 2316956"/>
              <a:gd name="connsiteY17" fmla="*/ 1459706 h 1802606"/>
              <a:gd name="connsiteX18" fmla="*/ 985837 w 2316956"/>
              <a:gd name="connsiteY18" fmla="*/ 1469231 h 1802606"/>
              <a:gd name="connsiteX19" fmla="*/ 1524000 w 2316956"/>
              <a:gd name="connsiteY19" fmla="*/ 1462087 h 1802606"/>
              <a:gd name="connsiteX20" fmla="*/ 1671637 w 2316956"/>
              <a:gd name="connsiteY20" fmla="*/ 1464469 h 1802606"/>
              <a:gd name="connsiteX21" fmla="*/ 2038350 w 2316956"/>
              <a:gd name="connsiteY21" fmla="*/ 1464469 h 1802606"/>
              <a:gd name="connsiteX22" fmla="*/ 2078831 w 2316956"/>
              <a:gd name="connsiteY22" fmla="*/ 1466850 h 1802606"/>
              <a:gd name="connsiteX23" fmla="*/ 2097881 w 2316956"/>
              <a:gd name="connsiteY23" fmla="*/ 1462087 h 1802606"/>
              <a:gd name="connsiteX24" fmla="*/ 2121693 w 2316956"/>
              <a:gd name="connsiteY24" fmla="*/ 1440656 h 1802606"/>
              <a:gd name="connsiteX25" fmla="*/ 2133600 w 2316956"/>
              <a:gd name="connsiteY25" fmla="*/ 1407319 h 1802606"/>
              <a:gd name="connsiteX26" fmla="*/ 2135981 w 2316956"/>
              <a:gd name="connsiteY26" fmla="*/ 1371600 h 1802606"/>
              <a:gd name="connsiteX27" fmla="*/ 2121693 w 2316956"/>
              <a:gd name="connsiteY27" fmla="*/ 1245394 h 1802606"/>
              <a:gd name="connsiteX28" fmla="*/ 2064543 w 2316956"/>
              <a:gd name="connsiteY28" fmla="*/ 838200 h 1802606"/>
              <a:gd name="connsiteX29" fmla="*/ 2002631 w 2316956"/>
              <a:gd name="connsiteY29" fmla="*/ 478631 h 1802606"/>
              <a:gd name="connsiteX30" fmla="*/ 1921668 w 2316956"/>
              <a:gd name="connsiteY30" fmla="*/ 73819 h 1802606"/>
              <a:gd name="connsiteX31" fmla="*/ 2055018 w 2316956"/>
              <a:gd name="connsiteY31" fmla="*/ 0 h 1802606"/>
              <a:gd name="connsiteX32" fmla="*/ 2116931 w 2316956"/>
              <a:gd name="connsiteY32" fmla="*/ 397669 h 1802606"/>
              <a:gd name="connsiteX33" fmla="*/ 2152650 w 2316956"/>
              <a:gd name="connsiteY33" fmla="*/ 600075 h 1802606"/>
              <a:gd name="connsiteX34" fmla="*/ 2195512 w 2316956"/>
              <a:gd name="connsiteY34" fmla="*/ 833437 h 1802606"/>
              <a:gd name="connsiteX35" fmla="*/ 2226468 w 2316956"/>
              <a:gd name="connsiteY35" fmla="*/ 1028700 h 1802606"/>
              <a:gd name="connsiteX36" fmla="*/ 2269331 w 2316956"/>
              <a:gd name="connsiteY36" fmla="*/ 1259681 h 1802606"/>
              <a:gd name="connsiteX37" fmla="*/ 2286000 w 2316956"/>
              <a:gd name="connsiteY37" fmla="*/ 1297781 h 1802606"/>
              <a:gd name="connsiteX38" fmla="*/ 2302668 w 2316956"/>
              <a:gd name="connsiteY38" fmla="*/ 1335881 h 1802606"/>
              <a:gd name="connsiteX39" fmla="*/ 2312193 w 2316956"/>
              <a:gd name="connsiteY39" fmla="*/ 1373981 h 1802606"/>
              <a:gd name="connsiteX40" fmla="*/ 2316956 w 2316956"/>
              <a:gd name="connsiteY40" fmla="*/ 1412081 h 1802606"/>
              <a:gd name="connsiteX41" fmla="*/ 2309812 w 2316956"/>
              <a:gd name="connsiteY41" fmla="*/ 1452562 h 1802606"/>
              <a:gd name="connsiteX42" fmla="*/ 2297906 w 2316956"/>
              <a:gd name="connsiteY42" fmla="*/ 1495425 h 1802606"/>
              <a:gd name="connsiteX43" fmla="*/ 2238375 w 2316956"/>
              <a:gd name="connsiteY43" fmla="*/ 1604962 h 1802606"/>
              <a:gd name="connsiteX44" fmla="*/ 2169318 w 2316956"/>
              <a:gd name="connsiteY44" fmla="*/ 1700212 h 1802606"/>
              <a:gd name="connsiteX45" fmla="*/ 2128837 w 2316956"/>
              <a:gd name="connsiteY45" fmla="*/ 1752600 h 1802606"/>
              <a:gd name="connsiteX46" fmla="*/ 2090737 w 2316956"/>
              <a:gd name="connsiteY46" fmla="*/ 1788319 h 1802606"/>
              <a:gd name="connsiteX47" fmla="*/ 2064543 w 2316956"/>
              <a:gd name="connsiteY47" fmla="*/ 1800225 h 1802606"/>
              <a:gd name="connsiteX48" fmla="*/ 2038350 w 2316956"/>
              <a:gd name="connsiteY48" fmla="*/ 1802606 h 1802606"/>
              <a:gd name="connsiteX49" fmla="*/ 1993106 w 2316956"/>
              <a:gd name="connsiteY49" fmla="*/ 1790700 h 1802606"/>
              <a:gd name="connsiteX50" fmla="*/ 1926431 w 2316956"/>
              <a:gd name="connsiteY50" fmla="*/ 1754981 h 1802606"/>
              <a:gd name="connsiteX51" fmla="*/ 1878806 w 2316956"/>
              <a:gd name="connsiteY51" fmla="*/ 1728787 h 1802606"/>
              <a:gd name="connsiteX52" fmla="*/ 1681162 w 2316956"/>
              <a:gd name="connsiteY52" fmla="*/ 1709737 h 1802606"/>
              <a:gd name="connsiteX53" fmla="*/ 1352550 w 2316956"/>
              <a:gd name="connsiteY53" fmla="*/ 1712119 h 1802606"/>
              <a:gd name="connsiteX54" fmla="*/ 1128712 w 2316956"/>
              <a:gd name="connsiteY54" fmla="*/ 1712119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16956" h="1802606">
                <a:moveTo>
                  <a:pt x="1128712" y="1712119"/>
                </a:moveTo>
                <a:lnTo>
                  <a:pt x="433387" y="1712119"/>
                </a:lnTo>
                <a:lnTo>
                  <a:pt x="147637" y="1712119"/>
                </a:lnTo>
                <a:lnTo>
                  <a:pt x="97631" y="1712119"/>
                </a:lnTo>
                <a:lnTo>
                  <a:pt x="69056" y="1704975"/>
                </a:lnTo>
                <a:lnTo>
                  <a:pt x="42862" y="1697831"/>
                </a:lnTo>
                <a:lnTo>
                  <a:pt x="21431" y="1685925"/>
                </a:lnTo>
                <a:lnTo>
                  <a:pt x="4762" y="1666875"/>
                </a:lnTo>
                <a:lnTo>
                  <a:pt x="0" y="1638300"/>
                </a:lnTo>
                <a:lnTo>
                  <a:pt x="14287" y="1585912"/>
                </a:lnTo>
                <a:lnTo>
                  <a:pt x="38100" y="1538287"/>
                </a:lnTo>
                <a:lnTo>
                  <a:pt x="59531" y="1512094"/>
                </a:lnTo>
                <a:lnTo>
                  <a:pt x="80962" y="1493044"/>
                </a:lnTo>
                <a:lnTo>
                  <a:pt x="135731" y="1466850"/>
                </a:lnTo>
                <a:lnTo>
                  <a:pt x="240506" y="1483519"/>
                </a:lnTo>
                <a:lnTo>
                  <a:pt x="426243" y="1485900"/>
                </a:lnTo>
                <a:lnTo>
                  <a:pt x="611981" y="1478756"/>
                </a:lnTo>
                <a:lnTo>
                  <a:pt x="826293" y="1459706"/>
                </a:lnTo>
                <a:lnTo>
                  <a:pt x="985837" y="1469231"/>
                </a:lnTo>
                <a:lnTo>
                  <a:pt x="1524000" y="1462087"/>
                </a:lnTo>
                <a:lnTo>
                  <a:pt x="1671637" y="1464469"/>
                </a:lnTo>
                <a:lnTo>
                  <a:pt x="2038350" y="1464469"/>
                </a:lnTo>
                <a:lnTo>
                  <a:pt x="2078831" y="1466850"/>
                </a:lnTo>
                <a:lnTo>
                  <a:pt x="2097881" y="1462087"/>
                </a:lnTo>
                <a:lnTo>
                  <a:pt x="2121693" y="1440656"/>
                </a:lnTo>
                <a:lnTo>
                  <a:pt x="2133600" y="1407319"/>
                </a:lnTo>
                <a:lnTo>
                  <a:pt x="2135981" y="1371600"/>
                </a:lnTo>
                <a:lnTo>
                  <a:pt x="2121693" y="1245394"/>
                </a:lnTo>
                <a:lnTo>
                  <a:pt x="2064543" y="838200"/>
                </a:lnTo>
                <a:lnTo>
                  <a:pt x="2002631" y="478631"/>
                </a:lnTo>
                <a:lnTo>
                  <a:pt x="1921668" y="73819"/>
                </a:lnTo>
                <a:lnTo>
                  <a:pt x="2055018" y="0"/>
                </a:lnTo>
                <a:lnTo>
                  <a:pt x="2116931" y="397669"/>
                </a:lnTo>
                <a:lnTo>
                  <a:pt x="2152650" y="600075"/>
                </a:lnTo>
                <a:lnTo>
                  <a:pt x="2195512" y="833437"/>
                </a:lnTo>
                <a:lnTo>
                  <a:pt x="2226468" y="1028700"/>
                </a:lnTo>
                <a:lnTo>
                  <a:pt x="2269331" y="1259681"/>
                </a:lnTo>
                <a:lnTo>
                  <a:pt x="2286000" y="1297781"/>
                </a:lnTo>
                <a:lnTo>
                  <a:pt x="2302668" y="1335881"/>
                </a:lnTo>
                <a:lnTo>
                  <a:pt x="2312193" y="1373981"/>
                </a:lnTo>
                <a:lnTo>
                  <a:pt x="2316956" y="1412081"/>
                </a:lnTo>
                <a:lnTo>
                  <a:pt x="2309812" y="1452562"/>
                </a:lnTo>
                <a:lnTo>
                  <a:pt x="2297906" y="1495425"/>
                </a:lnTo>
                <a:lnTo>
                  <a:pt x="2238375" y="1604962"/>
                </a:lnTo>
                <a:lnTo>
                  <a:pt x="2169318" y="1700212"/>
                </a:lnTo>
                <a:lnTo>
                  <a:pt x="2128837" y="1752600"/>
                </a:lnTo>
                <a:lnTo>
                  <a:pt x="2090737" y="1788319"/>
                </a:lnTo>
                <a:lnTo>
                  <a:pt x="2064543" y="1800225"/>
                </a:lnTo>
                <a:lnTo>
                  <a:pt x="2038350" y="1802606"/>
                </a:lnTo>
                <a:lnTo>
                  <a:pt x="1993106" y="1790700"/>
                </a:lnTo>
                <a:lnTo>
                  <a:pt x="1926431" y="1754981"/>
                </a:lnTo>
                <a:lnTo>
                  <a:pt x="1878806" y="1728787"/>
                </a:lnTo>
                <a:lnTo>
                  <a:pt x="1681162" y="1709737"/>
                </a:lnTo>
                <a:lnTo>
                  <a:pt x="1352550" y="1712119"/>
                </a:lnTo>
                <a:lnTo>
                  <a:pt x="1128712" y="17121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A33156F-9AE7-4E2F-A1D1-174F2917373B}"/>
              </a:ext>
            </a:extLst>
          </p:cNvPr>
          <p:cNvSpPr/>
          <p:nvPr/>
        </p:nvSpPr>
        <p:spPr>
          <a:xfrm>
            <a:off x="6427789" y="3125788"/>
            <a:ext cx="1500187" cy="436562"/>
          </a:xfrm>
          <a:custGeom>
            <a:avLst/>
            <a:gdLst>
              <a:gd name="connsiteX0" fmla="*/ 871537 w 1500187"/>
              <a:gd name="connsiteY0" fmla="*/ 233363 h 435769"/>
              <a:gd name="connsiteX1" fmla="*/ 545306 w 1500187"/>
              <a:gd name="connsiteY1" fmla="*/ 297657 h 435769"/>
              <a:gd name="connsiteX2" fmla="*/ 269081 w 1500187"/>
              <a:gd name="connsiteY2" fmla="*/ 361950 h 435769"/>
              <a:gd name="connsiteX3" fmla="*/ 11906 w 1500187"/>
              <a:gd name="connsiteY3" fmla="*/ 435769 h 435769"/>
              <a:gd name="connsiteX4" fmla="*/ 0 w 1500187"/>
              <a:gd name="connsiteY4" fmla="*/ 228600 h 435769"/>
              <a:gd name="connsiteX5" fmla="*/ 173831 w 1500187"/>
              <a:gd name="connsiteY5" fmla="*/ 233363 h 435769"/>
              <a:gd name="connsiteX6" fmla="*/ 247650 w 1500187"/>
              <a:gd name="connsiteY6" fmla="*/ 216694 h 435769"/>
              <a:gd name="connsiteX7" fmla="*/ 557212 w 1500187"/>
              <a:gd name="connsiteY7" fmla="*/ 152400 h 435769"/>
              <a:gd name="connsiteX8" fmla="*/ 997744 w 1500187"/>
              <a:gd name="connsiteY8" fmla="*/ 71438 h 435769"/>
              <a:gd name="connsiteX9" fmla="*/ 1490662 w 1500187"/>
              <a:gd name="connsiteY9" fmla="*/ 0 h 435769"/>
              <a:gd name="connsiteX10" fmla="*/ 1500187 w 1500187"/>
              <a:gd name="connsiteY10" fmla="*/ 200025 h 435769"/>
              <a:gd name="connsiteX11" fmla="*/ 1290637 w 1500187"/>
              <a:gd name="connsiteY11" fmla="*/ 192882 h 435769"/>
              <a:gd name="connsiteX12" fmla="*/ 1083469 w 1500187"/>
              <a:gd name="connsiteY12" fmla="*/ 207169 h 435769"/>
              <a:gd name="connsiteX13" fmla="*/ 871537 w 1500187"/>
              <a:gd name="connsiteY13" fmla="*/ 233363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0187" h="435769">
                <a:moveTo>
                  <a:pt x="871537" y="233363"/>
                </a:moveTo>
                <a:lnTo>
                  <a:pt x="545306" y="297657"/>
                </a:lnTo>
                <a:lnTo>
                  <a:pt x="269081" y="361950"/>
                </a:lnTo>
                <a:lnTo>
                  <a:pt x="11906" y="435769"/>
                </a:lnTo>
                <a:lnTo>
                  <a:pt x="0" y="228600"/>
                </a:lnTo>
                <a:lnTo>
                  <a:pt x="173831" y="233363"/>
                </a:lnTo>
                <a:lnTo>
                  <a:pt x="247650" y="216694"/>
                </a:lnTo>
                <a:lnTo>
                  <a:pt x="557212" y="152400"/>
                </a:lnTo>
                <a:lnTo>
                  <a:pt x="997744" y="71438"/>
                </a:lnTo>
                <a:lnTo>
                  <a:pt x="1490662" y="0"/>
                </a:lnTo>
                <a:lnTo>
                  <a:pt x="1500187" y="200025"/>
                </a:lnTo>
                <a:lnTo>
                  <a:pt x="1290637" y="192882"/>
                </a:lnTo>
                <a:lnTo>
                  <a:pt x="1083469" y="207169"/>
                </a:lnTo>
                <a:lnTo>
                  <a:pt x="871537" y="2333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19B032E-1752-4AA0-8FC7-0736CAAABC92}"/>
              </a:ext>
            </a:extLst>
          </p:cNvPr>
          <p:cNvSpPr/>
          <p:nvPr/>
        </p:nvSpPr>
        <p:spPr>
          <a:xfrm>
            <a:off x="6432550" y="3814764"/>
            <a:ext cx="1500188" cy="358775"/>
          </a:xfrm>
          <a:custGeom>
            <a:avLst/>
            <a:gdLst>
              <a:gd name="connsiteX0" fmla="*/ 773907 w 1500188"/>
              <a:gd name="connsiteY0" fmla="*/ 271462 h 359568"/>
              <a:gd name="connsiteX1" fmla="*/ 338138 w 1500188"/>
              <a:gd name="connsiteY1" fmla="*/ 323850 h 359568"/>
              <a:gd name="connsiteX2" fmla="*/ 9525 w 1500188"/>
              <a:gd name="connsiteY2" fmla="*/ 359568 h 359568"/>
              <a:gd name="connsiteX3" fmla="*/ 0 w 1500188"/>
              <a:gd name="connsiteY3" fmla="*/ 207168 h 359568"/>
              <a:gd name="connsiteX4" fmla="*/ 414338 w 1500188"/>
              <a:gd name="connsiteY4" fmla="*/ 164306 h 359568"/>
              <a:gd name="connsiteX5" fmla="*/ 823913 w 1500188"/>
              <a:gd name="connsiteY5" fmla="*/ 111918 h 359568"/>
              <a:gd name="connsiteX6" fmla="*/ 1209675 w 1500188"/>
              <a:gd name="connsiteY6" fmla="*/ 50006 h 359568"/>
              <a:gd name="connsiteX7" fmla="*/ 1497807 w 1500188"/>
              <a:gd name="connsiteY7" fmla="*/ 0 h 359568"/>
              <a:gd name="connsiteX8" fmla="*/ 1500188 w 1500188"/>
              <a:gd name="connsiteY8" fmla="*/ 185737 h 359568"/>
              <a:gd name="connsiteX9" fmla="*/ 1078707 w 1500188"/>
              <a:gd name="connsiteY9" fmla="*/ 238125 h 359568"/>
              <a:gd name="connsiteX10" fmla="*/ 773907 w 1500188"/>
              <a:gd name="connsiteY10" fmla="*/ 27146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0188" h="359568">
                <a:moveTo>
                  <a:pt x="773907" y="271462"/>
                </a:moveTo>
                <a:lnTo>
                  <a:pt x="338138" y="323850"/>
                </a:lnTo>
                <a:lnTo>
                  <a:pt x="9525" y="359568"/>
                </a:lnTo>
                <a:lnTo>
                  <a:pt x="0" y="207168"/>
                </a:lnTo>
                <a:lnTo>
                  <a:pt x="414338" y="164306"/>
                </a:lnTo>
                <a:lnTo>
                  <a:pt x="823913" y="111918"/>
                </a:lnTo>
                <a:lnTo>
                  <a:pt x="1209675" y="50006"/>
                </a:lnTo>
                <a:lnTo>
                  <a:pt x="1497807" y="0"/>
                </a:lnTo>
                <a:cubicBezTo>
                  <a:pt x="1498601" y="61912"/>
                  <a:pt x="1499394" y="123825"/>
                  <a:pt x="1500188" y="185737"/>
                </a:cubicBezTo>
                <a:lnTo>
                  <a:pt x="1078707" y="238125"/>
                </a:lnTo>
                <a:lnTo>
                  <a:pt x="773907" y="2714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9B25FEB-1BC6-4618-8A81-FAD9FECC4CD1}"/>
              </a:ext>
            </a:extLst>
          </p:cNvPr>
          <p:cNvSpPr/>
          <p:nvPr/>
        </p:nvSpPr>
        <p:spPr>
          <a:xfrm>
            <a:off x="6427789" y="4545014"/>
            <a:ext cx="1519237" cy="422275"/>
          </a:xfrm>
          <a:custGeom>
            <a:avLst/>
            <a:gdLst>
              <a:gd name="connsiteX0" fmla="*/ 878681 w 1519237"/>
              <a:gd name="connsiteY0" fmla="*/ 207169 h 421482"/>
              <a:gd name="connsiteX1" fmla="*/ 621506 w 1519237"/>
              <a:gd name="connsiteY1" fmla="*/ 245269 h 421482"/>
              <a:gd name="connsiteX2" fmla="*/ 397669 w 1519237"/>
              <a:gd name="connsiteY2" fmla="*/ 292894 h 421482"/>
              <a:gd name="connsiteX3" fmla="*/ 214312 w 1519237"/>
              <a:gd name="connsiteY3" fmla="*/ 342900 h 421482"/>
              <a:gd name="connsiteX4" fmla="*/ 150019 w 1519237"/>
              <a:gd name="connsiteY4" fmla="*/ 364332 h 421482"/>
              <a:gd name="connsiteX5" fmla="*/ 19050 w 1519237"/>
              <a:gd name="connsiteY5" fmla="*/ 421482 h 421482"/>
              <a:gd name="connsiteX6" fmla="*/ 0 w 1519237"/>
              <a:gd name="connsiteY6" fmla="*/ 216694 h 421482"/>
              <a:gd name="connsiteX7" fmla="*/ 171450 w 1519237"/>
              <a:gd name="connsiteY7" fmla="*/ 176213 h 421482"/>
              <a:gd name="connsiteX8" fmla="*/ 364331 w 1519237"/>
              <a:gd name="connsiteY8" fmla="*/ 130969 h 421482"/>
              <a:gd name="connsiteX9" fmla="*/ 538162 w 1519237"/>
              <a:gd name="connsiteY9" fmla="*/ 95250 h 421482"/>
              <a:gd name="connsiteX10" fmla="*/ 652462 w 1519237"/>
              <a:gd name="connsiteY10" fmla="*/ 73819 h 421482"/>
              <a:gd name="connsiteX11" fmla="*/ 831056 w 1519237"/>
              <a:gd name="connsiteY11" fmla="*/ 45244 h 421482"/>
              <a:gd name="connsiteX12" fmla="*/ 992981 w 1519237"/>
              <a:gd name="connsiteY12" fmla="*/ 26194 h 421482"/>
              <a:gd name="connsiteX13" fmla="*/ 1190625 w 1519237"/>
              <a:gd name="connsiteY13" fmla="*/ 9525 h 421482"/>
              <a:gd name="connsiteX14" fmla="*/ 1376362 w 1519237"/>
              <a:gd name="connsiteY14" fmla="*/ 0 h 421482"/>
              <a:gd name="connsiteX15" fmla="*/ 1385887 w 1519237"/>
              <a:gd name="connsiteY15" fmla="*/ 0 h 421482"/>
              <a:gd name="connsiteX16" fmla="*/ 1421606 w 1519237"/>
              <a:gd name="connsiteY16" fmla="*/ 9525 h 421482"/>
              <a:gd name="connsiteX17" fmla="*/ 1519237 w 1519237"/>
              <a:gd name="connsiteY17" fmla="*/ 57150 h 421482"/>
              <a:gd name="connsiteX18" fmla="*/ 1519237 w 1519237"/>
              <a:gd name="connsiteY18" fmla="*/ 178594 h 421482"/>
              <a:gd name="connsiteX19" fmla="*/ 1171575 w 1519237"/>
              <a:gd name="connsiteY19" fmla="*/ 183357 h 421482"/>
              <a:gd name="connsiteX20" fmla="*/ 878681 w 1519237"/>
              <a:gd name="connsiteY20" fmla="*/ 2071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19237" h="421482">
                <a:moveTo>
                  <a:pt x="878681" y="207169"/>
                </a:moveTo>
                <a:lnTo>
                  <a:pt x="621506" y="245269"/>
                </a:lnTo>
                <a:lnTo>
                  <a:pt x="397669" y="292894"/>
                </a:lnTo>
                <a:lnTo>
                  <a:pt x="214312" y="342900"/>
                </a:lnTo>
                <a:lnTo>
                  <a:pt x="150019" y="364332"/>
                </a:lnTo>
                <a:lnTo>
                  <a:pt x="19050" y="421482"/>
                </a:lnTo>
                <a:lnTo>
                  <a:pt x="0" y="216694"/>
                </a:lnTo>
                <a:lnTo>
                  <a:pt x="171450" y="176213"/>
                </a:lnTo>
                <a:lnTo>
                  <a:pt x="364331" y="130969"/>
                </a:lnTo>
                <a:lnTo>
                  <a:pt x="538162" y="95250"/>
                </a:lnTo>
                <a:lnTo>
                  <a:pt x="652462" y="73819"/>
                </a:lnTo>
                <a:lnTo>
                  <a:pt x="831056" y="45244"/>
                </a:lnTo>
                <a:lnTo>
                  <a:pt x="992981" y="26194"/>
                </a:lnTo>
                <a:lnTo>
                  <a:pt x="1190625" y="9525"/>
                </a:lnTo>
                <a:lnTo>
                  <a:pt x="1376362" y="0"/>
                </a:lnTo>
                <a:lnTo>
                  <a:pt x="1385887" y="0"/>
                </a:lnTo>
                <a:lnTo>
                  <a:pt x="1421606" y="9525"/>
                </a:lnTo>
                <a:lnTo>
                  <a:pt x="1519237" y="57150"/>
                </a:lnTo>
                <a:lnTo>
                  <a:pt x="1519237" y="178594"/>
                </a:lnTo>
                <a:lnTo>
                  <a:pt x="1171575" y="183357"/>
                </a:lnTo>
                <a:lnTo>
                  <a:pt x="878681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3049A78-CF60-42DE-B055-498CFB1B419A}"/>
              </a:ext>
            </a:extLst>
          </p:cNvPr>
          <p:cNvSpPr/>
          <p:nvPr/>
        </p:nvSpPr>
        <p:spPr>
          <a:xfrm>
            <a:off x="5632451" y="4862514"/>
            <a:ext cx="1400175" cy="1023937"/>
          </a:xfrm>
          <a:custGeom>
            <a:avLst/>
            <a:gdLst>
              <a:gd name="connsiteX0" fmla="*/ 750094 w 1400175"/>
              <a:gd name="connsiteY0" fmla="*/ 726281 h 1023937"/>
              <a:gd name="connsiteX1" fmla="*/ 419100 w 1400175"/>
              <a:gd name="connsiteY1" fmla="*/ 885825 h 1023937"/>
              <a:gd name="connsiteX2" fmla="*/ 142875 w 1400175"/>
              <a:gd name="connsiteY2" fmla="*/ 992981 h 1023937"/>
              <a:gd name="connsiteX3" fmla="*/ 66675 w 1400175"/>
              <a:gd name="connsiteY3" fmla="*/ 1019175 h 1023937"/>
              <a:gd name="connsiteX4" fmla="*/ 47625 w 1400175"/>
              <a:gd name="connsiteY4" fmla="*/ 1023937 h 1023937"/>
              <a:gd name="connsiteX5" fmla="*/ 19050 w 1400175"/>
              <a:gd name="connsiteY5" fmla="*/ 1023937 h 1023937"/>
              <a:gd name="connsiteX6" fmla="*/ 7144 w 1400175"/>
              <a:gd name="connsiteY6" fmla="*/ 1019175 h 1023937"/>
              <a:gd name="connsiteX7" fmla="*/ 0 w 1400175"/>
              <a:gd name="connsiteY7" fmla="*/ 1009650 h 1023937"/>
              <a:gd name="connsiteX8" fmla="*/ 0 w 1400175"/>
              <a:gd name="connsiteY8" fmla="*/ 990600 h 1023937"/>
              <a:gd name="connsiteX9" fmla="*/ 11907 w 1400175"/>
              <a:gd name="connsiteY9" fmla="*/ 971550 h 1023937"/>
              <a:gd name="connsiteX10" fmla="*/ 33338 w 1400175"/>
              <a:gd name="connsiteY10" fmla="*/ 952500 h 1023937"/>
              <a:gd name="connsiteX11" fmla="*/ 188119 w 1400175"/>
              <a:gd name="connsiteY11" fmla="*/ 869156 h 1023937"/>
              <a:gd name="connsiteX12" fmla="*/ 461963 w 1400175"/>
              <a:gd name="connsiteY12" fmla="*/ 707231 h 1023937"/>
              <a:gd name="connsiteX13" fmla="*/ 604838 w 1400175"/>
              <a:gd name="connsiteY13" fmla="*/ 621506 h 1023937"/>
              <a:gd name="connsiteX14" fmla="*/ 702469 w 1400175"/>
              <a:gd name="connsiteY14" fmla="*/ 547687 h 1023937"/>
              <a:gd name="connsiteX15" fmla="*/ 781050 w 1400175"/>
              <a:gd name="connsiteY15" fmla="*/ 478631 h 1023937"/>
              <a:gd name="connsiteX16" fmla="*/ 852488 w 1400175"/>
              <a:gd name="connsiteY16" fmla="*/ 409575 h 1023937"/>
              <a:gd name="connsiteX17" fmla="*/ 919163 w 1400175"/>
              <a:gd name="connsiteY17" fmla="*/ 342900 h 1023937"/>
              <a:gd name="connsiteX18" fmla="*/ 942975 w 1400175"/>
              <a:gd name="connsiteY18" fmla="*/ 314325 h 1023937"/>
              <a:gd name="connsiteX19" fmla="*/ 952500 w 1400175"/>
              <a:gd name="connsiteY19" fmla="*/ 292893 h 1023937"/>
              <a:gd name="connsiteX20" fmla="*/ 959644 w 1400175"/>
              <a:gd name="connsiteY20" fmla="*/ 259556 h 1023937"/>
              <a:gd name="connsiteX21" fmla="*/ 959644 w 1400175"/>
              <a:gd name="connsiteY21" fmla="*/ 226218 h 1023937"/>
              <a:gd name="connsiteX22" fmla="*/ 959644 w 1400175"/>
              <a:gd name="connsiteY22" fmla="*/ 190500 h 1023937"/>
              <a:gd name="connsiteX23" fmla="*/ 950119 w 1400175"/>
              <a:gd name="connsiteY23" fmla="*/ 164306 h 1023937"/>
              <a:gd name="connsiteX24" fmla="*/ 933450 w 1400175"/>
              <a:gd name="connsiteY24" fmla="*/ 142875 h 1023937"/>
              <a:gd name="connsiteX25" fmla="*/ 907257 w 1400175"/>
              <a:gd name="connsiteY25" fmla="*/ 114300 h 1023937"/>
              <a:gd name="connsiteX26" fmla="*/ 852488 w 1400175"/>
              <a:gd name="connsiteY26" fmla="*/ 57150 h 1023937"/>
              <a:gd name="connsiteX27" fmla="*/ 931069 w 1400175"/>
              <a:gd name="connsiteY27" fmla="*/ 0 h 1023937"/>
              <a:gd name="connsiteX28" fmla="*/ 1014413 w 1400175"/>
              <a:gd name="connsiteY28" fmla="*/ 64293 h 1023937"/>
              <a:gd name="connsiteX29" fmla="*/ 1104900 w 1400175"/>
              <a:gd name="connsiteY29" fmla="*/ 119062 h 1023937"/>
              <a:gd name="connsiteX30" fmla="*/ 1169194 w 1400175"/>
              <a:gd name="connsiteY30" fmla="*/ 152400 h 1023937"/>
              <a:gd name="connsiteX31" fmla="*/ 1247775 w 1400175"/>
              <a:gd name="connsiteY31" fmla="*/ 190500 h 1023937"/>
              <a:gd name="connsiteX32" fmla="*/ 1295400 w 1400175"/>
              <a:gd name="connsiteY32" fmla="*/ 211931 h 1023937"/>
              <a:gd name="connsiteX33" fmla="*/ 1326357 w 1400175"/>
              <a:gd name="connsiteY33" fmla="*/ 228600 h 1023937"/>
              <a:gd name="connsiteX34" fmla="*/ 1359694 w 1400175"/>
              <a:gd name="connsiteY34" fmla="*/ 252412 h 1023937"/>
              <a:gd name="connsiteX35" fmla="*/ 1378744 w 1400175"/>
              <a:gd name="connsiteY35" fmla="*/ 269081 h 1023937"/>
              <a:gd name="connsiteX36" fmla="*/ 1393032 w 1400175"/>
              <a:gd name="connsiteY36" fmla="*/ 290512 h 1023937"/>
              <a:gd name="connsiteX37" fmla="*/ 1400175 w 1400175"/>
              <a:gd name="connsiteY37" fmla="*/ 309562 h 1023937"/>
              <a:gd name="connsiteX38" fmla="*/ 1397794 w 1400175"/>
              <a:gd name="connsiteY38" fmla="*/ 321468 h 1023937"/>
              <a:gd name="connsiteX39" fmla="*/ 1393032 w 1400175"/>
              <a:gd name="connsiteY39" fmla="*/ 340518 h 1023937"/>
              <a:gd name="connsiteX40" fmla="*/ 1381125 w 1400175"/>
              <a:gd name="connsiteY40" fmla="*/ 354806 h 1023937"/>
              <a:gd name="connsiteX41" fmla="*/ 1302544 w 1400175"/>
              <a:gd name="connsiteY41" fmla="*/ 385762 h 1023937"/>
              <a:gd name="connsiteX42" fmla="*/ 1233488 w 1400175"/>
              <a:gd name="connsiteY42" fmla="*/ 416718 h 1023937"/>
              <a:gd name="connsiteX43" fmla="*/ 1173957 w 1400175"/>
              <a:gd name="connsiteY43" fmla="*/ 447675 h 1023937"/>
              <a:gd name="connsiteX44" fmla="*/ 1131094 w 1400175"/>
              <a:gd name="connsiteY44" fmla="*/ 476250 h 1023937"/>
              <a:gd name="connsiteX45" fmla="*/ 1052513 w 1400175"/>
              <a:gd name="connsiteY45" fmla="*/ 535781 h 1023937"/>
              <a:gd name="connsiteX46" fmla="*/ 928688 w 1400175"/>
              <a:gd name="connsiteY46" fmla="*/ 619125 h 1023937"/>
              <a:gd name="connsiteX47" fmla="*/ 750094 w 1400175"/>
              <a:gd name="connsiteY47" fmla="*/ 726281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00175" h="1023937">
                <a:moveTo>
                  <a:pt x="750094" y="726281"/>
                </a:moveTo>
                <a:lnTo>
                  <a:pt x="419100" y="885825"/>
                </a:lnTo>
                <a:lnTo>
                  <a:pt x="142875" y="992981"/>
                </a:lnTo>
                <a:lnTo>
                  <a:pt x="66675" y="1019175"/>
                </a:lnTo>
                <a:lnTo>
                  <a:pt x="47625" y="1023937"/>
                </a:lnTo>
                <a:lnTo>
                  <a:pt x="19050" y="1023937"/>
                </a:lnTo>
                <a:lnTo>
                  <a:pt x="7144" y="1019175"/>
                </a:lnTo>
                <a:lnTo>
                  <a:pt x="0" y="1009650"/>
                </a:lnTo>
                <a:lnTo>
                  <a:pt x="0" y="990600"/>
                </a:lnTo>
                <a:lnTo>
                  <a:pt x="11907" y="971550"/>
                </a:lnTo>
                <a:lnTo>
                  <a:pt x="33338" y="952500"/>
                </a:lnTo>
                <a:lnTo>
                  <a:pt x="188119" y="869156"/>
                </a:lnTo>
                <a:lnTo>
                  <a:pt x="461963" y="707231"/>
                </a:lnTo>
                <a:lnTo>
                  <a:pt x="604838" y="621506"/>
                </a:lnTo>
                <a:lnTo>
                  <a:pt x="702469" y="547687"/>
                </a:lnTo>
                <a:lnTo>
                  <a:pt x="781050" y="478631"/>
                </a:lnTo>
                <a:lnTo>
                  <a:pt x="852488" y="409575"/>
                </a:lnTo>
                <a:lnTo>
                  <a:pt x="919163" y="342900"/>
                </a:lnTo>
                <a:lnTo>
                  <a:pt x="942975" y="314325"/>
                </a:lnTo>
                <a:lnTo>
                  <a:pt x="952500" y="292893"/>
                </a:lnTo>
                <a:lnTo>
                  <a:pt x="959644" y="259556"/>
                </a:lnTo>
                <a:lnTo>
                  <a:pt x="959644" y="226218"/>
                </a:lnTo>
                <a:lnTo>
                  <a:pt x="959644" y="190500"/>
                </a:lnTo>
                <a:lnTo>
                  <a:pt x="950119" y="164306"/>
                </a:lnTo>
                <a:lnTo>
                  <a:pt x="933450" y="142875"/>
                </a:lnTo>
                <a:lnTo>
                  <a:pt x="907257" y="114300"/>
                </a:lnTo>
                <a:lnTo>
                  <a:pt x="852488" y="57150"/>
                </a:lnTo>
                <a:lnTo>
                  <a:pt x="931069" y="0"/>
                </a:lnTo>
                <a:lnTo>
                  <a:pt x="1014413" y="64293"/>
                </a:lnTo>
                <a:lnTo>
                  <a:pt x="1104900" y="119062"/>
                </a:lnTo>
                <a:lnTo>
                  <a:pt x="1169194" y="152400"/>
                </a:lnTo>
                <a:lnTo>
                  <a:pt x="1247775" y="190500"/>
                </a:lnTo>
                <a:lnTo>
                  <a:pt x="1295400" y="211931"/>
                </a:lnTo>
                <a:lnTo>
                  <a:pt x="1326357" y="228600"/>
                </a:lnTo>
                <a:lnTo>
                  <a:pt x="1359694" y="252412"/>
                </a:lnTo>
                <a:lnTo>
                  <a:pt x="1378744" y="269081"/>
                </a:lnTo>
                <a:lnTo>
                  <a:pt x="1393032" y="290512"/>
                </a:lnTo>
                <a:lnTo>
                  <a:pt x="1400175" y="309562"/>
                </a:lnTo>
                <a:lnTo>
                  <a:pt x="1397794" y="321468"/>
                </a:lnTo>
                <a:lnTo>
                  <a:pt x="1393032" y="340518"/>
                </a:lnTo>
                <a:lnTo>
                  <a:pt x="1381125" y="354806"/>
                </a:lnTo>
                <a:lnTo>
                  <a:pt x="1302544" y="385762"/>
                </a:lnTo>
                <a:lnTo>
                  <a:pt x="1233488" y="416718"/>
                </a:lnTo>
                <a:lnTo>
                  <a:pt x="1173957" y="447675"/>
                </a:lnTo>
                <a:lnTo>
                  <a:pt x="1131094" y="476250"/>
                </a:lnTo>
                <a:lnTo>
                  <a:pt x="1052513" y="535781"/>
                </a:lnTo>
                <a:lnTo>
                  <a:pt x="928688" y="619125"/>
                </a:lnTo>
                <a:lnTo>
                  <a:pt x="750094" y="7262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28D42F2-5244-4E57-988C-4E01D1DF7F77}"/>
              </a:ext>
            </a:extLst>
          </p:cNvPr>
          <p:cNvGrpSpPr/>
          <p:nvPr/>
        </p:nvGrpSpPr>
        <p:grpSpPr>
          <a:xfrm>
            <a:off x="3770575" y="1600542"/>
            <a:ext cx="4565391" cy="4278313"/>
            <a:chOff x="3772163" y="1608138"/>
            <a:chExt cx="4565391" cy="42783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008CF042-C71E-4AB8-8C4C-CABF4E515569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B1E4D3DF-B88D-400F-89F0-187990D80054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5B3F1E3-0DC4-486C-8185-4C6C71ADD43D}"/>
                </a:ext>
              </a:extLst>
            </p:cNvPr>
            <p:cNvSpPr/>
            <p:nvPr/>
          </p:nvSpPr>
          <p:spPr>
            <a:xfrm>
              <a:off x="3824034" y="2683802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46348E8-81CB-481C-A426-5C50B8ADAEDE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1E2C3ED-4B89-4AD7-8E60-F9653C0323D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DD038B1-54E0-4D38-9EEE-084E78B5DD90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45409BC8-372B-4E29-B8E4-D6D7E6D5C83C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53AF7994-FCE0-44A9-ABC7-79911EE30995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E0AA9B28-CED3-4798-AEE8-27C5882ECAA6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B87216EA-771C-4C0E-9357-980C92B253B3}"/>
                </a:ext>
              </a:extLst>
            </p:cNvPr>
            <p:cNvSpPr/>
            <p:nvPr/>
          </p:nvSpPr>
          <p:spPr>
            <a:xfrm>
              <a:off x="3772163" y="2864659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77C58354-937E-4A16-A47D-588BB3DFED30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6ED107F-82C3-49E1-AAF7-169559DCBD2C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00118BE9-2E11-457A-BE67-6507A767FA1C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3B9ECB28-81F7-44B6-8D09-1AD678B2F2E5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FCABCC7E-6DA1-4713-8ED9-82276A7E80B8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E1C176B4-A14E-44B5-BAA9-CF936144FBAD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705F283F-96BC-4818-92F0-7644FE3432EF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2CB591E-886B-4025-81D9-DD254928A11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22B78C9C-DBF9-4B2B-BA2B-ECD95B8A8C62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B4152023-9A04-4253-B6BE-77ADF90DE857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446EE08-F50E-43CB-9D56-19CE6A842913}"/>
              </a:ext>
            </a:extLst>
          </p:cNvPr>
          <p:cNvGrpSpPr/>
          <p:nvPr/>
        </p:nvGrpSpPr>
        <p:grpSpPr>
          <a:xfrm>
            <a:off x="3751262" y="1597990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4BD7B59F-0035-4975-98F1-546F3407CEBD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C3895CC0-BA36-4C78-861F-6508E21DB365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D500C381-27AE-4ED9-A8CD-CC3081EF8477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1114329E-DB56-465C-AA6F-75028A4A49C6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114FEBD2-F7FE-4AC4-9421-C8FE4F1ED62F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3B836CA6-E715-434C-9051-7E58FE59046D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0">
              <a:extLst>
                <a:ext uri="{FF2B5EF4-FFF2-40B4-BE49-F238E27FC236}">
                  <a16:creationId xmlns:a16="http://schemas.microsoft.com/office/drawing/2014/main" id="{196CB22C-288E-4AA5-AAE2-15116932ED44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BF0941F3-CD5D-453E-973C-231DB28ECAE1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BC7F7632-55BD-4ABE-8C68-B9B95417B0E8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3">
              <a:extLst>
                <a:ext uri="{FF2B5EF4-FFF2-40B4-BE49-F238E27FC236}">
                  <a16:creationId xmlns:a16="http://schemas.microsoft.com/office/drawing/2014/main" id="{8B896598-104B-4557-8849-75FE695F52B7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995CBAF5-1907-47D1-9BAF-42225784CBF7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D9D06606-8696-458F-BE0E-8DA320650915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5E2B155D-905C-4C9E-A2F8-786CB71ABD02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F1ACA9A-8D33-401B-AB82-0AE8ABFD2F56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15499203-2DF8-41C2-B19D-81B6D36FED67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818F7E3E-BF85-42E5-ADD7-D91295BC10E8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DD5AA8AD-53EB-4A6A-8879-5378B44C37C6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5">
              <a:extLst>
                <a:ext uri="{FF2B5EF4-FFF2-40B4-BE49-F238E27FC236}">
                  <a16:creationId xmlns:a16="http://schemas.microsoft.com/office/drawing/2014/main" id="{2DF05F90-FDB0-43DA-BD85-933A005F201E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2040BED9-AEFB-45B4-9FC5-ECB2EF6E2196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10">
              <a:extLst>
                <a:ext uri="{FF2B5EF4-FFF2-40B4-BE49-F238E27FC236}">
                  <a16:creationId xmlns:a16="http://schemas.microsoft.com/office/drawing/2014/main" id="{1C729A40-8DB4-427C-BE4D-1311C64C8CA4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0859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7FA807-AB03-456E-8D9C-BE48B95707E3}"/>
              </a:ext>
            </a:extLst>
          </p:cNvPr>
          <p:cNvGrpSpPr/>
          <p:nvPr/>
        </p:nvGrpSpPr>
        <p:grpSpPr>
          <a:xfrm>
            <a:off x="3752854" y="1608138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6EA9551-CB43-4426-BCD0-223D5AD40A48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6E2F4AE-2C6C-4E51-BCCF-866FBA76446F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2A061DC8-F975-4E0D-AFF7-EA33FAE54052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6FFDC78-F28D-43B6-9486-DDD822D7A338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9D5E3051-C37F-4CC8-B025-C166F36B931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88D7A703-2200-48F1-9CAC-C174BD5FA449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BE0C74DA-8B24-4B03-B8C6-3ADBED30EF2B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BE730A42-A879-4097-9D1E-A72115CCFF24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AC91F7E-E5CC-4981-AE20-EE23034C24FA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4A3309C5-75FA-4D63-B688-E1F8A4997279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F09751B-6476-43F3-9B45-6148E904D773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0B061FD-A56F-44DD-AB51-116BDD31E9D2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1CCF7A82-8401-4D5C-A64E-6457C7D5D00A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30465D77-7212-407A-9711-1EC9B0B771C4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838CC460-5F25-47EA-9829-2884B2833C66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21FBC82-846B-427F-8F2C-8D575116BA4A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9DBA921E-2566-4589-972A-1D4C48F9645C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5">
              <a:extLst>
                <a:ext uri="{FF2B5EF4-FFF2-40B4-BE49-F238E27FC236}">
                  <a16:creationId xmlns:a16="http://schemas.microsoft.com/office/drawing/2014/main" id="{65E8A3C9-FE25-4F1E-A6D9-79FC919C805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501C573B-2822-4987-BF94-5A83E4646445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09D243D2-329B-471D-A71F-7DFDC638D54A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830003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2E11E5-2C66-4DA2-A59B-5E03DDF104CB}"/>
              </a:ext>
            </a:extLst>
          </p:cNvPr>
          <p:cNvSpPr/>
          <p:nvPr/>
        </p:nvSpPr>
        <p:spPr>
          <a:xfrm>
            <a:off x="4713289" y="1392238"/>
            <a:ext cx="800100" cy="1006833"/>
          </a:xfrm>
          <a:custGeom>
            <a:avLst/>
            <a:gdLst>
              <a:gd name="connsiteX0" fmla="*/ 354806 w 800100"/>
              <a:gd name="connsiteY0" fmla="*/ 728663 h 1033463"/>
              <a:gd name="connsiteX1" fmla="*/ 90487 w 800100"/>
              <a:gd name="connsiteY1" fmla="*/ 1007269 h 1033463"/>
              <a:gd name="connsiteX2" fmla="*/ 0 w 800100"/>
              <a:gd name="connsiteY2" fmla="*/ 1033463 h 1033463"/>
              <a:gd name="connsiteX3" fmla="*/ 83344 w 800100"/>
              <a:gd name="connsiteY3" fmla="*/ 878682 h 1033463"/>
              <a:gd name="connsiteX4" fmla="*/ 211931 w 800100"/>
              <a:gd name="connsiteY4" fmla="*/ 652463 h 1033463"/>
              <a:gd name="connsiteX5" fmla="*/ 311944 w 800100"/>
              <a:gd name="connsiteY5" fmla="*/ 476250 h 1033463"/>
              <a:gd name="connsiteX6" fmla="*/ 342900 w 800100"/>
              <a:gd name="connsiteY6" fmla="*/ 416719 h 1033463"/>
              <a:gd name="connsiteX7" fmla="*/ 366712 w 800100"/>
              <a:gd name="connsiteY7" fmla="*/ 361950 h 1033463"/>
              <a:gd name="connsiteX8" fmla="*/ 381000 w 800100"/>
              <a:gd name="connsiteY8" fmla="*/ 309563 h 1033463"/>
              <a:gd name="connsiteX9" fmla="*/ 388144 w 800100"/>
              <a:gd name="connsiteY9" fmla="*/ 259557 h 1033463"/>
              <a:gd name="connsiteX10" fmla="*/ 390525 w 800100"/>
              <a:gd name="connsiteY10" fmla="*/ 223838 h 1033463"/>
              <a:gd name="connsiteX11" fmla="*/ 390525 w 800100"/>
              <a:gd name="connsiteY11" fmla="*/ 183357 h 1033463"/>
              <a:gd name="connsiteX12" fmla="*/ 383381 w 800100"/>
              <a:gd name="connsiteY12" fmla="*/ 138113 h 1033463"/>
              <a:gd name="connsiteX13" fmla="*/ 371475 w 800100"/>
              <a:gd name="connsiteY13" fmla="*/ 116682 h 1033463"/>
              <a:gd name="connsiteX14" fmla="*/ 347662 w 800100"/>
              <a:gd name="connsiteY14" fmla="*/ 90488 h 1033463"/>
              <a:gd name="connsiteX15" fmla="*/ 311944 w 800100"/>
              <a:gd name="connsiteY15" fmla="*/ 61913 h 1033463"/>
              <a:gd name="connsiteX16" fmla="*/ 292894 w 800100"/>
              <a:gd name="connsiteY16" fmla="*/ 45244 h 1033463"/>
              <a:gd name="connsiteX17" fmla="*/ 288131 w 800100"/>
              <a:gd name="connsiteY17" fmla="*/ 33338 h 1033463"/>
              <a:gd name="connsiteX18" fmla="*/ 288131 w 800100"/>
              <a:gd name="connsiteY18" fmla="*/ 23813 h 1033463"/>
              <a:gd name="connsiteX19" fmla="*/ 295275 w 800100"/>
              <a:gd name="connsiteY19" fmla="*/ 11907 h 1033463"/>
              <a:gd name="connsiteX20" fmla="*/ 319087 w 800100"/>
              <a:gd name="connsiteY20" fmla="*/ 0 h 1033463"/>
              <a:gd name="connsiteX21" fmla="*/ 364331 w 800100"/>
              <a:gd name="connsiteY21" fmla="*/ 0 h 1033463"/>
              <a:gd name="connsiteX22" fmla="*/ 421481 w 800100"/>
              <a:gd name="connsiteY22" fmla="*/ 9525 h 1033463"/>
              <a:gd name="connsiteX23" fmla="*/ 471487 w 800100"/>
              <a:gd name="connsiteY23" fmla="*/ 28575 h 1033463"/>
              <a:gd name="connsiteX24" fmla="*/ 542925 w 800100"/>
              <a:gd name="connsiteY24" fmla="*/ 61913 h 1033463"/>
              <a:gd name="connsiteX25" fmla="*/ 619125 w 800100"/>
              <a:gd name="connsiteY25" fmla="*/ 119063 h 1033463"/>
              <a:gd name="connsiteX26" fmla="*/ 692944 w 800100"/>
              <a:gd name="connsiteY26" fmla="*/ 176213 h 1033463"/>
              <a:gd name="connsiteX27" fmla="*/ 754856 w 800100"/>
              <a:gd name="connsiteY27" fmla="*/ 226219 h 1033463"/>
              <a:gd name="connsiteX28" fmla="*/ 776287 w 800100"/>
              <a:gd name="connsiteY28" fmla="*/ 250032 h 1033463"/>
              <a:gd name="connsiteX29" fmla="*/ 790575 w 800100"/>
              <a:gd name="connsiteY29" fmla="*/ 271463 h 1033463"/>
              <a:gd name="connsiteX30" fmla="*/ 797719 w 800100"/>
              <a:gd name="connsiteY30" fmla="*/ 292894 h 1033463"/>
              <a:gd name="connsiteX31" fmla="*/ 800100 w 800100"/>
              <a:gd name="connsiteY31" fmla="*/ 323850 h 1033463"/>
              <a:gd name="connsiteX32" fmla="*/ 790575 w 800100"/>
              <a:gd name="connsiteY32" fmla="*/ 342900 h 1033463"/>
              <a:gd name="connsiteX33" fmla="*/ 754856 w 800100"/>
              <a:gd name="connsiteY33" fmla="*/ 359569 h 1033463"/>
              <a:gd name="connsiteX34" fmla="*/ 711994 w 800100"/>
              <a:gd name="connsiteY34" fmla="*/ 371475 h 1033463"/>
              <a:gd name="connsiteX35" fmla="*/ 676275 w 800100"/>
              <a:gd name="connsiteY35" fmla="*/ 392907 h 1033463"/>
              <a:gd name="connsiteX36" fmla="*/ 621506 w 800100"/>
              <a:gd name="connsiteY36" fmla="*/ 440532 h 1033463"/>
              <a:gd name="connsiteX37" fmla="*/ 526256 w 800100"/>
              <a:gd name="connsiteY37" fmla="*/ 554832 h 1033463"/>
              <a:gd name="connsiteX38" fmla="*/ 354806 w 800100"/>
              <a:gd name="connsiteY38" fmla="*/ 728663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1033463">
                <a:moveTo>
                  <a:pt x="354806" y="728663"/>
                </a:moveTo>
                <a:lnTo>
                  <a:pt x="90487" y="1007269"/>
                </a:lnTo>
                <a:lnTo>
                  <a:pt x="0" y="1033463"/>
                </a:lnTo>
                <a:lnTo>
                  <a:pt x="83344" y="878682"/>
                </a:lnTo>
                <a:lnTo>
                  <a:pt x="211931" y="652463"/>
                </a:lnTo>
                <a:lnTo>
                  <a:pt x="311944" y="476250"/>
                </a:lnTo>
                <a:lnTo>
                  <a:pt x="342900" y="416719"/>
                </a:lnTo>
                <a:lnTo>
                  <a:pt x="366712" y="361950"/>
                </a:lnTo>
                <a:lnTo>
                  <a:pt x="381000" y="309563"/>
                </a:lnTo>
                <a:lnTo>
                  <a:pt x="388144" y="259557"/>
                </a:lnTo>
                <a:lnTo>
                  <a:pt x="390525" y="223838"/>
                </a:lnTo>
                <a:lnTo>
                  <a:pt x="390525" y="183357"/>
                </a:lnTo>
                <a:lnTo>
                  <a:pt x="383381" y="138113"/>
                </a:lnTo>
                <a:lnTo>
                  <a:pt x="371475" y="116682"/>
                </a:lnTo>
                <a:lnTo>
                  <a:pt x="347662" y="90488"/>
                </a:lnTo>
                <a:lnTo>
                  <a:pt x="311944" y="61913"/>
                </a:lnTo>
                <a:lnTo>
                  <a:pt x="292894" y="45244"/>
                </a:lnTo>
                <a:lnTo>
                  <a:pt x="288131" y="33338"/>
                </a:lnTo>
                <a:lnTo>
                  <a:pt x="288131" y="23813"/>
                </a:lnTo>
                <a:lnTo>
                  <a:pt x="295275" y="11907"/>
                </a:lnTo>
                <a:lnTo>
                  <a:pt x="319087" y="0"/>
                </a:lnTo>
                <a:lnTo>
                  <a:pt x="364331" y="0"/>
                </a:lnTo>
                <a:lnTo>
                  <a:pt x="421481" y="9525"/>
                </a:lnTo>
                <a:lnTo>
                  <a:pt x="471487" y="28575"/>
                </a:lnTo>
                <a:lnTo>
                  <a:pt x="542925" y="61913"/>
                </a:lnTo>
                <a:lnTo>
                  <a:pt x="619125" y="119063"/>
                </a:lnTo>
                <a:lnTo>
                  <a:pt x="692944" y="176213"/>
                </a:lnTo>
                <a:lnTo>
                  <a:pt x="754856" y="226219"/>
                </a:lnTo>
                <a:lnTo>
                  <a:pt x="776287" y="250032"/>
                </a:lnTo>
                <a:lnTo>
                  <a:pt x="790575" y="271463"/>
                </a:lnTo>
                <a:lnTo>
                  <a:pt x="797719" y="292894"/>
                </a:lnTo>
                <a:lnTo>
                  <a:pt x="800100" y="323850"/>
                </a:lnTo>
                <a:lnTo>
                  <a:pt x="790575" y="342900"/>
                </a:lnTo>
                <a:lnTo>
                  <a:pt x="754856" y="359569"/>
                </a:lnTo>
                <a:lnTo>
                  <a:pt x="711994" y="371475"/>
                </a:lnTo>
                <a:lnTo>
                  <a:pt x="676275" y="392907"/>
                </a:lnTo>
                <a:lnTo>
                  <a:pt x="621506" y="440532"/>
                </a:lnTo>
                <a:lnTo>
                  <a:pt x="526256" y="554832"/>
                </a:lnTo>
                <a:lnTo>
                  <a:pt x="354806" y="72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3A5311-75E7-4697-9CF0-2624B4F7D618}"/>
              </a:ext>
            </a:extLst>
          </p:cNvPr>
          <p:cNvSpPr/>
          <p:nvPr/>
        </p:nvSpPr>
        <p:spPr>
          <a:xfrm>
            <a:off x="4848225" y="2743201"/>
            <a:ext cx="419100" cy="608013"/>
          </a:xfrm>
          <a:custGeom>
            <a:avLst/>
            <a:gdLst>
              <a:gd name="connsiteX0" fmla="*/ 183356 w 419100"/>
              <a:gd name="connsiteY0" fmla="*/ 402431 h 607219"/>
              <a:gd name="connsiteX1" fmla="*/ 135731 w 419100"/>
              <a:gd name="connsiteY1" fmla="*/ 278606 h 607219"/>
              <a:gd name="connsiteX2" fmla="*/ 97631 w 419100"/>
              <a:gd name="connsiteY2" fmla="*/ 197644 h 607219"/>
              <a:gd name="connsiteX3" fmla="*/ 54769 w 419100"/>
              <a:gd name="connsiteY3" fmla="*/ 126206 h 607219"/>
              <a:gd name="connsiteX4" fmla="*/ 14288 w 419100"/>
              <a:gd name="connsiteY4" fmla="*/ 71438 h 607219"/>
              <a:gd name="connsiteX5" fmla="*/ 2381 w 419100"/>
              <a:gd name="connsiteY5" fmla="*/ 47625 h 607219"/>
              <a:gd name="connsiteX6" fmla="*/ 0 w 419100"/>
              <a:gd name="connsiteY6" fmla="*/ 33338 h 607219"/>
              <a:gd name="connsiteX7" fmla="*/ 0 w 419100"/>
              <a:gd name="connsiteY7" fmla="*/ 19050 h 607219"/>
              <a:gd name="connsiteX8" fmla="*/ 7144 w 419100"/>
              <a:gd name="connsiteY8" fmla="*/ 4763 h 607219"/>
              <a:gd name="connsiteX9" fmla="*/ 23813 w 419100"/>
              <a:gd name="connsiteY9" fmla="*/ 0 h 607219"/>
              <a:gd name="connsiteX10" fmla="*/ 59531 w 419100"/>
              <a:gd name="connsiteY10" fmla="*/ 14288 h 607219"/>
              <a:gd name="connsiteX11" fmla="*/ 121444 w 419100"/>
              <a:gd name="connsiteY11" fmla="*/ 52388 h 607219"/>
              <a:gd name="connsiteX12" fmla="*/ 176213 w 419100"/>
              <a:gd name="connsiteY12" fmla="*/ 88106 h 607219"/>
              <a:gd name="connsiteX13" fmla="*/ 230981 w 419100"/>
              <a:gd name="connsiteY13" fmla="*/ 135731 h 607219"/>
              <a:gd name="connsiteX14" fmla="*/ 283369 w 419100"/>
              <a:gd name="connsiteY14" fmla="*/ 188119 h 607219"/>
              <a:gd name="connsiteX15" fmla="*/ 333375 w 419100"/>
              <a:gd name="connsiteY15" fmla="*/ 257175 h 607219"/>
              <a:gd name="connsiteX16" fmla="*/ 369094 w 419100"/>
              <a:gd name="connsiteY16" fmla="*/ 323850 h 607219"/>
              <a:gd name="connsiteX17" fmla="*/ 392906 w 419100"/>
              <a:gd name="connsiteY17" fmla="*/ 378619 h 607219"/>
              <a:gd name="connsiteX18" fmla="*/ 409575 w 419100"/>
              <a:gd name="connsiteY18" fmla="*/ 426244 h 607219"/>
              <a:gd name="connsiteX19" fmla="*/ 419100 w 419100"/>
              <a:gd name="connsiteY19" fmla="*/ 469106 h 607219"/>
              <a:gd name="connsiteX20" fmla="*/ 419100 w 419100"/>
              <a:gd name="connsiteY20" fmla="*/ 511969 h 607219"/>
              <a:gd name="connsiteX21" fmla="*/ 411956 w 419100"/>
              <a:gd name="connsiteY21" fmla="*/ 552450 h 607219"/>
              <a:gd name="connsiteX22" fmla="*/ 402431 w 419100"/>
              <a:gd name="connsiteY22" fmla="*/ 576263 h 607219"/>
              <a:gd name="connsiteX23" fmla="*/ 385763 w 419100"/>
              <a:gd name="connsiteY23" fmla="*/ 590550 h 607219"/>
              <a:gd name="connsiteX24" fmla="*/ 354806 w 419100"/>
              <a:gd name="connsiteY24" fmla="*/ 604838 h 607219"/>
              <a:gd name="connsiteX25" fmla="*/ 330994 w 419100"/>
              <a:gd name="connsiteY25" fmla="*/ 607219 h 607219"/>
              <a:gd name="connsiteX26" fmla="*/ 307181 w 419100"/>
              <a:gd name="connsiteY26" fmla="*/ 607219 h 607219"/>
              <a:gd name="connsiteX27" fmla="*/ 283369 w 419100"/>
              <a:gd name="connsiteY27" fmla="*/ 595313 h 607219"/>
              <a:gd name="connsiteX28" fmla="*/ 254794 w 419100"/>
              <a:gd name="connsiteY28" fmla="*/ 571500 h 607219"/>
              <a:gd name="connsiteX29" fmla="*/ 233363 w 419100"/>
              <a:gd name="connsiteY29" fmla="*/ 547688 h 607219"/>
              <a:gd name="connsiteX30" fmla="*/ 214313 w 419100"/>
              <a:gd name="connsiteY30" fmla="*/ 511969 h 607219"/>
              <a:gd name="connsiteX31" fmla="*/ 183356 w 419100"/>
              <a:gd name="connsiteY31" fmla="*/ 402431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19100" h="607219">
                <a:moveTo>
                  <a:pt x="183356" y="402431"/>
                </a:moveTo>
                <a:lnTo>
                  <a:pt x="135731" y="278606"/>
                </a:lnTo>
                <a:lnTo>
                  <a:pt x="97631" y="197644"/>
                </a:lnTo>
                <a:lnTo>
                  <a:pt x="54769" y="126206"/>
                </a:lnTo>
                <a:lnTo>
                  <a:pt x="14288" y="71438"/>
                </a:lnTo>
                <a:lnTo>
                  <a:pt x="2381" y="47625"/>
                </a:lnTo>
                <a:lnTo>
                  <a:pt x="0" y="33338"/>
                </a:lnTo>
                <a:lnTo>
                  <a:pt x="0" y="19050"/>
                </a:lnTo>
                <a:lnTo>
                  <a:pt x="7144" y="4763"/>
                </a:lnTo>
                <a:lnTo>
                  <a:pt x="23813" y="0"/>
                </a:lnTo>
                <a:lnTo>
                  <a:pt x="59531" y="14288"/>
                </a:lnTo>
                <a:lnTo>
                  <a:pt x="121444" y="52388"/>
                </a:lnTo>
                <a:lnTo>
                  <a:pt x="176213" y="88106"/>
                </a:lnTo>
                <a:lnTo>
                  <a:pt x="230981" y="135731"/>
                </a:lnTo>
                <a:lnTo>
                  <a:pt x="283369" y="188119"/>
                </a:lnTo>
                <a:lnTo>
                  <a:pt x="333375" y="257175"/>
                </a:lnTo>
                <a:lnTo>
                  <a:pt x="369094" y="323850"/>
                </a:lnTo>
                <a:lnTo>
                  <a:pt x="392906" y="378619"/>
                </a:lnTo>
                <a:lnTo>
                  <a:pt x="409575" y="426244"/>
                </a:lnTo>
                <a:lnTo>
                  <a:pt x="419100" y="469106"/>
                </a:lnTo>
                <a:lnTo>
                  <a:pt x="419100" y="511969"/>
                </a:lnTo>
                <a:lnTo>
                  <a:pt x="411956" y="552450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54806" y="604838"/>
                </a:lnTo>
                <a:lnTo>
                  <a:pt x="330994" y="607219"/>
                </a:lnTo>
                <a:lnTo>
                  <a:pt x="307181" y="607219"/>
                </a:lnTo>
                <a:lnTo>
                  <a:pt x="283369" y="595313"/>
                </a:lnTo>
                <a:lnTo>
                  <a:pt x="254794" y="571500"/>
                </a:lnTo>
                <a:lnTo>
                  <a:pt x="233363" y="547688"/>
                </a:lnTo>
                <a:lnTo>
                  <a:pt x="214313" y="511969"/>
                </a:lnTo>
                <a:lnTo>
                  <a:pt x="183356" y="4024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543669-7E3D-47F8-BAA4-BDF9AD401DEA}"/>
              </a:ext>
            </a:extLst>
          </p:cNvPr>
          <p:cNvSpPr/>
          <p:nvPr/>
        </p:nvSpPr>
        <p:spPr>
          <a:xfrm>
            <a:off x="4875213" y="4021139"/>
            <a:ext cx="330200" cy="1057275"/>
          </a:xfrm>
          <a:custGeom>
            <a:avLst/>
            <a:gdLst>
              <a:gd name="connsiteX0" fmla="*/ 80962 w 330994"/>
              <a:gd name="connsiteY0" fmla="*/ 581025 h 1057275"/>
              <a:gd name="connsiteX1" fmla="*/ 97631 w 330994"/>
              <a:gd name="connsiteY1" fmla="*/ 354807 h 1057275"/>
              <a:gd name="connsiteX2" fmla="*/ 97631 w 330994"/>
              <a:gd name="connsiteY2" fmla="*/ 261938 h 1057275"/>
              <a:gd name="connsiteX3" fmla="*/ 88106 w 330994"/>
              <a:gd name="connsiteY3" fmla="*/ 202407 h 1057275"/>
              <a:gd name="connsiteX4" fmla="*/ 71437 w 330994"/>
              <a:gd name="connsiteY4" fmla="*/ 147638 h 1057275"/>
              <a:gd name="connsiteX5" fmla="*/ 30956 w 330994"/>
              <a:gd name="connsiteY5" fmla="*/ 80963 h 1057275"/>
              <a:gd name="connsiteX6" fmla="*/ 7144 w 330994"/>
              <a:gd name="connsiteY6" fmla="*/ 47625 h 1057275"/>
              <a:gd name="connsiteX7" fmla="*/ 0 w 330994"/>
              <a:gd name="connsiteY7" fmla="*/ 23813 h 1057275"/>
              <a:gd name="connsiteX8" fmla="*/ 7144 w 330994"/>
              <a:gd name="connsiteY8" fmla="*/ 7144 h 1057275"/>
              <a:gd name="connsiteX9" fmla="*/ 26194 w 330994"/>
              <a:gd name="connsiteY9" fmla="*/ 0 h 1057275"/>
              <a:gd name="connsiteX10" fmla="*/ 66675 w 330994"/>
              <a:gd name="connsiteY10" fmla="*/ 9525 h 1057275"/>
              <a:gd name="connsiteX11" fmla="*/ 166687 w 330994"/>
              <a:gd name="connsiteY11" fmla="*/ 42863 h 1057275"/>
              <a:gd name="connsiteX12" fmla="*/ 221456 w 330994"/>
              <a:gd name="connsiteY12" fmla="*/ 66675 h 1057275"/>
              <a:gd name="connsiteX13" fmla="*/ 278606 w 330994"/>
              <a:gd name="connsiteY13" fmla="*/ 102394 h 1057275"/>
              <a:gd name="connsiteX14" fmla="*/ 302419 w 330994"/>
              <a:gd name="connsiteY14" fmla="*/ 119063 h 1057275"/>
              <a:gd name="connsiteX15" fmla="*/ 316706 w 330994"/>
              <a:gd name="connsiteY15" fmla="*/ 133350 h 1057275"/>
              <a:gd name="connsiteX16" fmla="*/ 328612 w 330994"/>
              <a:gd name="connsiteY16" fmla="*/ 157163 h 1057275"/>
              <a:gd name="connsiteX17" fmla="*/ 330994 w 330994"/>
              <a:gd name="connsiteY17" fmla="*/ 180975 h 1057275"/>
              <a:gd name="connsiteX18" fmla="*/ 326231 w 330994"/>
              <a:gd name="connsiteY18" fmla="*/ 197644 h 1057275"/>
              <a:gd name="connsiteX19" fmla="*/ 307181 w 330994"/>
              <a:gd name="connsiteY19" fmla="*/ 228600 h 1057275"/>
              <a:gd name="connsiteX20" fmla="*/ 288131 w 330994"/>
              <a:gd name="connsiteY20" fmla="*/ 264319 h 1057275"/>
              <a:gd name="connsiteX21" fmla="*/ 276225 w 330994"/>
              <a:gd name="connsiteY21" fmla="*/ 304800 h 1057275"/>
              <a:gd name="connsiteX22" fmla="*/ 273844 w 330994"/>
              <a:gd name="connsiteY22" fmla="*/ 359569 h 1057275"/>
              <a:gd name="connsiteX23" fmla="*/ 276225 w 330994"/>
              <a:gd name="connsiteY23" fmla="*/ 611982 h 1057275"/>
              <a:gd name="connsiteX24" fmla="*/ 276225 w 330994"/>
              <a:gd name="connsiteY24" fmla="*/ 878682 h 1057275"/>
              <a:gd name="connsiteX25" fmla="*/ 271462 w 330994"/>
              <a:gd name="connsiteY25" fmla="*/ 952500 h 1057275"/>
              <a:gd name="connsiteX26" fmla="*/ 259556 w 330994"/>
              <a:gd name="connsiteY26" fmla="*/ 992982 h 1057275"/>
              <a:gd name="connsiteX27" fmla="*/ 240506 w 330994"/>
              <a:gd name="connsiteY27" fmla="*/ 1031082 h 1057275"/>
              <a:gd name="connsiteX28" fmla="*/ 221456 w 330994"/>
              <a:gd name="connsiteY28" fmla="*/ 1052513 h 1057275"/>
              <a:gd name="connsiteX29" fmla="*/ 200025 w 330994"/>
              <a:gd name="connsiteY29" fmla="*/ 1057275 h 1057275"/>
              <a:gd name="connsiteX30" fmla="*/ 173831 w 330994"/>
              <a:gd name="connsiteY30" fmla="*/ 1054894 h 1057275"/>
              <a:gd name="connsiteX31" fmla="*/ 152400 w 330994"/>
              <a:gd name="connsiteY31" fmla="*/ 1045369 h 1057275"/>
              <a:gd name="connsiteX32" fmla="*/ 126206 w 330994"/>
              <a:gd name="connsiteY32" fmla="*/ 1012032 h 1057275"/>
              <a:gd name="connsiteX33" fmla="*/ 102394 w 330994"/>
              <a:gd name="connsiteY33" fmla="*/ 962025 h 1057275"/>
              <a:gd name="connsiteX34" fmla="*/ 71437 w 330994"/>
              <a:gd name="connsiteY34" fmla="*/ 873919 h 1057275"/>
              <a:gd name="connsiteX35" fmla="*/ 52387 w 330994"/>
              <a:gd name="connsiteY35" fmla="*/ 809625 h 1057275"/>
              <a:gd name="connsiteX36" fmla="*/ 57150 w 330994"/>
              <a:gd name="connsiteY36" fmla="*/ 776288 h 1057275"/>
              <a:gd name="connsiteX37" fmla="*/ 80962 w 330994"/>
              <a:gd name="connsiteY37" fmla="*/ 581025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0994" h="1057275">
                <a:moveTo>
                  <a:pt x="80962" y="581025"/>
                </a:moveTo>
                <a:lnTo>
                  <a:pt x="97631" y="354807"/>
                </a:lnTo>
                <a:lnTo>
                  <a:pt x="97631" y="261938"/>
                </a:lnTo>
                <a:lnTo>
                  <a:pt x="88106" y="202407"/>
                </a:lnTo>
                <a:lnTo>
                  <a:pt x="71437" y="147638"/>
                </a:lnTo>
                <a:lnTo>
                  <a:pt x="30956" y="80963"/>
                </a:lnTo>
                <a:lnTo>
                  <a:pt x="7144" y="47625"/>
                </a:lnTo>
                <a:lnTo>
                  <a:pt x="0" y="23813"/>
                </a:lnTo>
                <a:lnTo>
                  <a:pt x="7144" y="7144"/>
                </a:lnTo>
                <a:lnTo>
                  <a:pt x="26194" y="0"/>
                </a:lnTo>
                <a:lnTo>
                  <a:pt x="66675" y="9525"/>
                </a:lnTo>
                <a:lnTo>
                  <a:pt x="166687" y="42863"/>
                </a:lnTo>
                <a:lnTo>
                  <a:pt x="221456" y="66675"/>
                </a:lnTo>
                <a:lnTo>
                  <a:pt x="278606" y="102394"/>
                </a:lnTo>
                <a:lnTo>
                  <a:pt x="302419" y="119063"/>
                </a:lnTo>
                <a:lnTo>
                  <a:pt x="316706" y="133350"/>
                </a:lnTo>
                <a:lnTo>
                  <a:pt x="328612" y="157163"/>
                </a:lnTo>
                <a:lnTo>
                  <a:pt x="330994" y="180975"/>
                </a:lnTo>
                <a:lnTo>
                  <a:pt x="326231" y="197644"/>
                </a:lnTo>
                <a:lnTo>
                  <a:pt x="307181" y="228600"/>
                </a:lnTo>
                <a:lnTo>
                  <a:pt x="288131" y="264319"/>
                </a:lnTo>
                <a:lnTo>
                  <a:pt x="276225" y="304800"/>
                </a:lnTo>
                <a:cubicBezTo>
                  <a:pt x="275431" y="323056"/>
                  <a:pt x="274638" y="341313"/>
                  <a:pt x="273844" y="359569"/>
                </a:cubicBezTo>
                <a:cubicBezTo>
                  <a:pt x="274638" y="443707"/>
                  <a:pt x="277019" y="516732"/>
                  <a:pt x="276225" y="611982"/>
                </a:cubicBezTo>
                <a:lnTo>
                  <a:pt x="276225" y="878682"/>
                </a:lnTo>
                <a:lnTo>
                  <a:pt x="271462" y="952500"/>
                </a:lnTo>
                <a:lnTo>
                  <a:pt x="259556" y="992982"/>
                </a:lnTo>
                <a:lnTo>
                  <a:pt x="240506" y="1031082"/>
                </a:lnTo>
                <a:lnTo>
                  <a:pt x="221456" y="1052513"/>
                </a:lnTo>
                <a:lnTo>
                  <a:pt x="200025" y="1057275"/>
                </a:lnTo>
                <a:lnTo>
                  <a:pt x="173831" y="1054894"/>
                </a:lnTo>
                <a:lnTo>
                  <a:pt x="152400" y="1045369"/>
                </a:lnTo>
                <a:lnTo>
                  <a:pt x="126206" y="1012032"/>
                </a:lnTo>
                <a:lnTo>
                  <a:pt x="102394" y="962025"/>
                </a:lnTo>
                <a:lnTo>
                  <a:pt x="71437" y="873919"/>
                </a:lnTo>
                <a:lnTo>
                  <a:pt x="52387" y="809625"/>
                </a:lnTo>
                <a:lnTo>
                  <a:pt x="57150" y="776288"/>
                </a:lnTo>
                <a:lnTo>
                  <a:pt x="80962" y="5810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2BBB92D-46FB-415B-ACA0-621CB4AB190B}"/>
              </a:ext>
            </a:extLst>
          </p:cNvPr>
          <p:cNvSpPr/>
          <p:nvPr/>
        </p:nvSpPr>
        <p:spPr>
          <a:xfrm>
            <a:off x="6753225" y="1595438"/>
            <a:ext cx="527050" cy="938212"/>
          </a:xfrm>
          <a:custGeom>
            <a:avLst/>
            <a:gdLst>
              <a:gd name="connsiteX0" fmla="*/ 252413 w 526256"/>
              <a:gd name="connsiteY0" fmla="*/ 619125 h 938212"/>
              <a:gd name="connsiteX1" fmla="*/ 250031 w 526256"/>
              <a:gd name="connsiteY1" fmla="*/ 421481 h 938212"/>
              <a:gd name="connsiteX2" fmla="*/ 247650 w 526256"/>
              <a:gd name="connsiteY2" fmla="*/ 338137 h 938212"/>
              <a:gd name="connsiteX3" fmla="*/ 235744 w 526256"/>
              <a:gd name="connsiteY3" fmla="*/ 295275 h 938212"/>
              <a:gd name="connsiteX4" fmla="*/ 216694 w 526256"/>
              <a:gd name="connsiteY4" fmla="*/ 247650 h 938212"/>
              <a:gd name="connsiteX5" fmla="*/ 197644 w 526256"/>
              <a:gd name="connsiteY5" fmla="*/ 219075 h 938212"/>
              <a:gd name="connsiteX6" fmla="*/ 166688 w 526256"/>
              <a:gd name="connsiteY6" fmla="*/ 180975 h 938212"/>
              <a:gd name="connsiteX7" fmla="*/ 138113 w 526256"/>
              <a:gd name="connsiteY7" fmla="*/ 154781 h 938212"/>
              <a:gd name="connsiteX8" fmla="*/ 104775 w 526256"/>
              <a:gd name="connsiteY8" fmla="*/ 126206 h 938212"/>
              <a:gd name="connsiteX9" fmla="*/ 54769 w 526256"/>
              <a:gd name="connsiteY9" fmla="*/ 95250 h 938212"/>
              <a:gd name="connsiteX10" fmla="*/ 26194 w 526256"/>
              <a:gd name="connsiteY10" fmla="*/ 73818 h 938212"/>
              <a:gd name="connsiteX11" fmla="*/ 7144 w 526256"/>
              <a:gd name="connsiteY11" fmla="*/ 52387 h 938212"/>
              <a:gd name="connsiteX12" fmla="*/ 0 w 526256"/>
              <a:gd name="connsiteY12" fmla="*/ 35718 h 938212"/>
              <a:gd name="connsiteX13" fmla="*/ 0 w 526256"/>
              <a:gd name="connsiteY13" fmla="*/ 21431 h 938212"/>
              <a:gd name="connsiteX14" fmla="*/ 4763 w 526256"/>
              <a:gd name="connsiteY14" fmla="*/ 9525 h 938212"/>
              <a:gd name="connsiteX15" fmla="*/ 23813 w 526256"/>
              <a:gd name="connsiteY15" fmla="*/ 0 h 938212"/>
              <a:gd name="connsiteX16" fmla="*/ 52388 w 526256"/>
              <a:gd name="connsiteY16" fmla="*/ 0 h 938212"/>
              <a:gd name="connsiteX17" fmla="*/ 100013 w 526256"/>
              <a:gd name="connsiteY17" fmla="*/ 7143 h 938212"/>
              <a:gd name="connsiteX18" fmla="*/ 185738 w 526256"/>
              <a:gd name="connsiteY18" fmla="*/ 30956 h 938212"/>
              <a:gd name="connsiteX19" fmla="*/ 276225 w 526256"/>
              <a:gd name="connsiteY19" fmla="*/ 59531 h 938212"/>
              <a:gd name="connsiteX20" fmla="*/ 342900 w 526256"/>
              <a:gd name="connsiteY20" fmla="*/ 88106 h 938212"/>
              <a:gd name="connsiteX21" fmla="*/ 400050 w 526256"/>
              <a:gd name="connsiteY21" fmla="*/ 116681 h 938212"/>
              <a:gd name="connsiteX22" fmla="*/ 440531 w 526256"/>
              <a:gd name="connsiteY22" fmla="*/ 142875 h 938212"/>
              <a:gd name="connsiteX23" fmla="*/ 481013 w 526256"/>
              <a:gd name="connsiteY23" fmla="*/ 171450 h 938212"/>
              <a:gd name="connsiteX24" fmla="*/ 500063 w 526256"/>
              <a:gd name="connsiteY24" fmla="*/ 195262 h 938212"/>
              <a:gd name="connsiteX25" fmla="*/ 516731 w 526256"/>
              <a:gd name="connsiteY25" fmla="*/ 219075 h 938212"/>
              <a:gd name="connsiteX26" fmla="*/ 526256 w 526256"/>
              <a:gd name="connsiteY26" fmla="*/ 254793 h 938212"/>
              <a:gd name="connsiteX27" fmla="*/ 523875 w 526256"/>
              <a:gd name="connsiteY27" fmla="*/ 295275 h 938212"/>
              <a:gd name="connsiteX28" fmla="*/ 507206 w 526256"/>
              <a:gd name="connsiteY28" fmla="*/ 335756 h 938212"/>
              <a:gd name="connsiteX29" fmla="*/ 485775 w 526256"/>
              <a:gd name="connsiteY29" fmla="*/ 404812 h 938212"/>
              <a:gd name="connsiteX30" fmla="*/ 471488 w 526256"/>
              <a:gd name="connsiteY30" fmla="*/ 452437 h 938212"/>
              <a:gd name="connsiteX31" fmla="*/ 457200 w 526256"/>
              <a:gd name="connsiteY31" fmla="*/ 523875 h 938212"/>
              <a:gd name="connsiteX32" fmla="*/ 450056 w 526256"/>
              <a:gd name="connsiteY32" fmla="*/ 597693 h 938212"/>
              <a:gd name="connsiteX33" fmla="*/ 450056 w 526256"/>
              <a:gd name="connsiteY33" fmla="*/ 676275 h 938212"/>
              <a:gd name="connsiteX34" fmla="*/ 450056 w 526256"/>
              <a:gd name="connsiteY34" fmla="*/ 897731 h 938212"/>
              <a:gd name="connsiteX35" fmla="*/ 250031 w 526256"/>
              <a:gd name="connsiteY35" fmla="*/ 938212 h 938212"/>
              <a:gd name="connsiteX36" fmla="*/ 252413 w 526256"/>
              <a:gd name="connsiteY36" fmla="*/ 61912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938212">
                <a:moveTo>
                  <a:pt x="252413" y="619125"/>
                </a:moveTo>
                <a:lnTo>
                  <a:pt x="250031" y="421481"/>
                </a:lnTo>
                <a:cubicBezTo>
                  <a:pt x="249237" y="393700"/>
                  <a:pt x="248444" y="365918"/>
                  <a:pt x="247650" y="338137"/>
                </a:cubicBezTo>
                <a:lnTo>
                  <a:pt x="235744" y="295275"/>
                </a:lnTo>
                <a:lnTo>
                  <a:pt x="216694" y="247650"/>
                </a:lnTo>
                <a:lnTo>
                  <a:pt x="197644" y="219075"/>
                </a:lnTo>
                <a:lnTo>
                  <a:pt x="166688" y="180975"/>
                </a:lnTo>
                <a:lnTo>
                  <a:pt x="138113" y="154781"/>
                </a:lnTo>
                <a:lnTo>
                  <a:pt x="104775" y="126206"/>
                </a:lnTo>
                <a:lnTo>
                  <a:pt x="54769" y="95250"/>
                </a:lnTo>
                <a:lnTo>
                  <a:pt x="26194" y="73818"/>
                </a:lnTo>
                <a:lnTo>
                  <a:pt x="7144" y="52387"/>
                </a:lnTo>
                <a:lnTo>
                  <a:pt x="0" y="35718"/>
                </a:lnTo>
                <a:lnTo>
                  <a:pt x="0" y="21431"/>
                </a:lnTo>
                <a:lnTo>
                  <a:pt x="4763" y="9525"/>
                </a:lnTo>
                <a:lnTo>
                  <a:pt x="23813" y="0"/>
                </a:lnTo>
                <a:lnTo>
                  <a:pt x="52388" y="0"/>
                </a:lnTo>
                <a:lnTo>
                  <a:pt x="100013" y="7143"/>
                </a:lnTo>
                <a:lnTo>
                  <a:pt x="185738" y="30956"/>
                </a:lnTo>
                <a:lnTo>
                  <a:pt x="276225" y="59531"/>
                </a:lnTo>
                <a:lnTo>
                  <a:pt x="342900" y="88106"/>
                </a:lnTo>
                <a:lnTo>
                  <a:pt x="400050" y="116681"/>
                </a:lnTo>
                <a:lnTo>
                  <a:pt x="440531" y="142875"/>
                </a:lnTo>
                <a:lnTo>
                  <a:pt x="481013" y="171450"/>
                </a:lnTo>
                <a:lnTo>
                  <a:pt x="500063" y="195262"/>
                </a:lnTo>
                <a:lnTo>
                  <a:pt x="516731" y="219075"/>
                </a:lnTo>
                <a:lnTo>
                  <a:pt x="526256" y="254793"/>
                </a:lnTo>
                <a:lnTo>
                  <a:pt x="523875" y="295275"/>
                </a:lnTo>
                <a:lnTo>
                  <a:pt x="507206" y="335756"/>
                </a:lnTo>
                <a:lnTo>
                  <a:pt x="485775" y="404812"/>
                </a:lnTo>
                <a:lnTo>
                  <a:pt x="471488" y="452437"/>
                </a:lnTo>
                <a:lnTo>
                  <a:pt x="457200" y="523875"/>
                </a:lnTo>
                <a:lnTo>
                  <a:pt x="450056" y="597693"/>
                </a:lnTo>
                <a:lnTo>
                  <a:pt x="450056" y="676275"/>
                </a:lnTo>
                <a:lnTo>
                  <a:pt x="450056" y="897731"/>
                </a:lnTo>
                <a:lnTo>
                  <a:pt x="250031" y="938212"/>
                </a:lnTo>
                <a:lnTo>
                  <a:pt x="252413" y="619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4C3B9F6-3E8A-430F-860C-811AEFB25A49}"/>
              </a:ext>
            </a:extLst>
          </p:cNvPr>
          <p:cNvSpPr/>
          <p:nvPr/>
        </p:nvSpPr>
        <p:spPr>
          <a:xfrm rot="16200000">
            <a:off x="5152233" y="4007645"/>
            <a:ext cx="2478087" cy="917575"/>
          </a:xfrm>
          <a:custGeom>
            <a:avLst/>
            <a:gdLst>
              <a:gd name="connsiteX0" fmla="*/ 1366837 w 2478881"/>
              <a:gd name="connsiteY0" fmla="*/ 821531 h 916781"/>
              <a:gd name="connsiteX1" fmla="*/ 1154906 w 2478881"/>
              <a:gd name="connsiteY1" fmla="*/ 769144 h 916781"/>
              <a:gd name="connsiteX2" fmla="*/ 1033462 w 2478881"/>
              <a:gd name="connsiteY2" fmla="*/ 735806 h 916781"/>
              <a:gd name="connsiteX3" fmla="*/ 890587 w 2478881"/>
              <a:gd name="connsiteY3" fmla="*/ 688181 h 916781"/>
              <a:gd name="connsiteX4" fmla="*/ 792956 w 2478881"/>
              <a:gd name="connsiteY4" fmla="*/ 645319 h 916781"/>
              <a:gd name="connsiteX5" fmla="*/ 685800 w 2478881"/>
              <a:gd name="connsiteY5" fmla="*/ 590550 h 916781"/>
              <a:gd name="connsiteX6" fmla="*/ 581025 w 2478881"/>
              <a:gd name="connsiteY6" fmla="*/ 528638 h 916781"/>
              <a:gd name="connsiteX7" fmla="*/ 457200 w 2478881"/>
              <a:gd name="connsiteY7" fmla="*/ 447675 h 916781"/>
              <a:gd name="connsiteX8" fmla="*/ 378618 w 2478881"/>
              <a:gd name="connsiteY8" fmla="*/ 392906 h 916781"/>
              <a:gd name="connsiteX9" fmla="*/ 252412 w 2478881"/>
              <a:gd name="connsiteY9" fmla="*/ 292894 h 916781"/>
              <a:gd name="connsiteX10" fmla="*/ 88106 w 2478881"/>
              <a:gd name="connsiteY10" fmla="*/ 140494 h 916781"/>
              <a:gd name="connsiteX11" fmla="*/ 16668 w 2478881"/>
              <a:gd name="connsiteY11" fmla="*/ 71438 h 916781"/>
              <a:gd name="connsiteX12" fmla="*/ 2381 w 2478881"/>
              <a:gd name="connsiteY12" fmla="*/ 42863 h 916781"/>
              <a:gd name="connsiteX13" fmla="*/ 0 w 2478881"/>
              <a:gd name="connsiteY13" fmla="*/ 21431 h 916781"/>
              <a:gd name="connsiteX14" fmla="*/ 0 w 2478881"/>
              <a:gd name="connsiteY14" fmla="*/ 11906 h 916781"/>
              <a:gd name="connsiteX15" fmla="*/ 9525 w 2478881"/>
              <a:gd name="connsiteY15" fmla="*/ 2381 h 916781"/>
              <a:gd name="connsiteX16" fmla="*/ 23812 w 2478881"/>
              <a:gd name="connsiteY16" fmla="*/ 0 h 916781"/>
              <a:gd name="connsiteX17" fmla="*/ 57150 w 2478881"/>
              <a:gd name="connsiteY17" fmla="*/ 16669 h 916781"/>
              <a:gd name="connsiteX18" fmla="*/ 264318 w 2478881"/>
              <a:gd name="connsiteY18" fmla="*/ 161925 h 916781"/>
              <a:gd name="connsiteX19" fmla="*/ 459581 w 2478881"/>
              <a:gd name="connsiteY19" fmla="*/ 283369 h 916781"/>
              <a:gd name="connsiteX20" fmla="*/ 585787 w 2478881"/>
              <a:gd name="connsiteY20" fmla="*/ 350044 h 916781"/>
              <a:gd name="connsiteX21" fmla="*/ 721518 w 2478881"/>
              <a:gd name="connsiteY21" fmla="*/ 419100 h 916781"/>
              <a:gd name="connsiteX22" fmla="*/ 933450 w 2478881"/>
              <a:gd name="connsiteY22" fmla="*/ 507206 h 916781"/>
              <a:gd name="connsiteX23" fmla="*/ 1059656 w 2478881"/>
              <a:gd name="connsiteY23" fmla="*/ 545306 h 916781"/>
              <a:gd name="connsiteX24" fmla="*/ 1243012 w 2478881"/>
              <a:gd name="connsiteY24" fmla="*/ 585788 h 916781"/>
              <a:gd name="connsiteX25" fmla="*/ 1407318 w 2478881"/>
              <a:gd name="connsiteY25" fmla="*/ 616744 h 916781"/>
              <a:gd name="connsiteX26" fmla="*/ 1640681 w 2478881"/>
              <a:gd name="connsiteY26" fmla="*/ 647700 h 916781"/>
              <a:gd name="connsiteX27" fmla="*/ 1866900 w 2478881"/>
              <a:gd name="connsiteY27" fmla="*/ 664369 h 916781"/>
              <a:gd name="connsiteX28" fmla="*/ 2031206 w 2478881"/>
              <a:gd name="connsiteY28" fmla="*/ 669131 h 916781"/>
              <a:gd name="connsiteX29" fmla="*/ 2119312 w 2478881"/>
              <a:gd name="connsiteY29" fmla="*/ 664369 h 916781"/>
              <a:gd name="connsiteX30" fmla="*/ 2176462 w 2478881"/>
              <a:gd name="connsiteY30" fmla="*/ 654844 h 916781"/>
              <a:gd name="connsiteX31" fmla="*/ 2224087 w 2478881"/>
              <a:gd name="connsiteY31" fmla="*/ 638175 h 916781"/>
              <a:gd name="connsiteX32" fmla="*/ 2269331 w 2478881"/>
              <a:gd name="connsiteY32" fmla="*/ 616744 h 916781"/>
              <a:gd name="connsiteX33" fmla="*/ 2333625 w 2478881"/>
              <a:gd name="connsiteY33" fmla="*/ 571500 h 916781"/>
              <a:gd name="connsiteX34" fmla="*/ 2400300 w 2478881"/>
              <a:gd name="connsiteY34" fmla="*/ 507206 h 916781"/>
              <a:gd name="connsiteX35" fmla="*/ 2431256 w 2478881"/>
              <a:gd name="connsiteY35" fmla="*/ 469106 h 916781"/>
              <a:gd name="connsiteX36" fmla="*/ 2447925 w 2478881"/>
              <a:gd name="connsiteY36" fmla="*/ 452438 h 916781"/>
              <a:gd name="connsiteX37" fmla="*/ 2466975 w 2478881"/>
              <a:gd name="connsiteY37" fmla="*/ 452438 h 916781"/>
              <a:gd name="connsiteX38" fmla="*/ 2478881 w 2478881"/>
              <a:gd name="connsiteY38" fmla="*/ 473869 h 916781"/>
              <a:gd name="connsiteX39" fmla="*/ 2474118 w 2478881"/>
              <a:gd name="connsiteY39" fmla="*/ 542925 h 916781"/>
              <a:gd name="connsiteX40" fmla="*/ 2455068 w 2478881"/>
              <a:gd name="connsiteY40" fmla="*/ 650081 h 916781"/>
              <a:gd name="connsiteX41" fmla="*/ 2431256 w 2478881"/>
              <a:gd name="connsiteY41" fmla="*/ 742950 h 916781"/>
              <a:gd name="connsiteX42" fmla="*/ 2378868 w 2478881"/>
              <a:gd name="connsiteY42" fmla="*/ 859631 h 916781"/>
              <a:gd name="connsiteX43" fmla="*/ 2281237 w 2478881"/>
              <a:gd name="connsiteY43" fmla="*/ 916781 h 916781"/>
              <a:gd name="connsiteX44" fmla="*/ 2143125 w 2478881"/>
              <a:gd name="connsiteY44" fmla="*/ 912019 h 916781"/>
              <a:gd name="connsiteX45" fmla="*/ 1935956 w 2478881"/>
              <a:gd name="connsiteY45" fmla="*/ 900113 h 916781"/>
              <a:gd name="connsiteX46" fmla="*/ 1771650 w 2478881"/>
              <a:gd name="connsiteY46" fmla="*/ 888206 h 916781"/>
              <a:gd name="connsiteX47" fmla="*/ 1628775 w 2478881"/>
              <a:gd name="connsiteY47" fmla="*/ 871538 h 916781"/>
              <a:gd name="connsiteX48" fmla="*/ 1366837 w 2478881"/>
              <a:gd name="connsiteY48" fmla="*/ 821531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78881" h="916781">
                <a:moveTo>
                  <a:pt x="1366837" y="821531"/>
                </a:moveTo>
                <a:lnTo>
                  <a:pt x="1154906" y="769144"/>
                </a:lnTo>
                <a:lnTo>
                  <a:pt x="1033462" y="735806"/>
                </a:lnTo>
                <a:lnTo>
                  <a:pt x="890587" y="688181"/>
                </a:lnTo>
                <a:lnTo>
                  <a:pt x="792956" y="645319"/>
                </a:lnTo>
                <a:lnTo>
                  <a:pt x="685800" y="590550"/>
                </a:lnTo>
                <a:lnTo>
                  <a:pt x="581025" y="528638"/>
                </a:lnTo>
                <a:lnTo>
                  <a:pt x="457200" y="447675"/>
                </a:lnTo>
                <a:lnTo>
                  <a:pt x="378618" y="392906"/>
                </a:lnTo>
                <a:lnTo>
                  <a:pt x="252412" y="292894"/>
                </a:lnTo>
                <a:lnTo>
                  <a:pt x="88106" y="140494"/>
                </a:lnTo>
                <a:lnTo>
                  <a:pt x="16668" y="71438"/>
                </a:lnTo>
                <a:lnTo>
                  <a:pt x="2381" y="42863"/>
                </a:lnTo>
                <a:lnTo>
                  <a:pt x="0" y="21431"/>
                </a:lnTo>
                <a:lnTo>
                  <a:pt x="0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57150" y="16669"/>
                </a:lnTo>
                <a:lnTo>
                  <a:pt x="264318" y="161925"/>
                </a:lnTo>
                <a:lnTo>
                  <a:pt x="459581" y="283369"/>
                </a:lnTo>
                <a:lnTo>
                  <a:pt x="585787" y="350044"/>
                </a:lnTo>
                <a:lnTo>
                  <a:pt x="721518" y="419100"/>
                </a:lnTo>
                <a:lnTo>
                  <a:pt x="933450" y="507206"/>
                </a:lnTo>
                <a:lnTo>
                  <a:pt x="1059656" y="545306"/>
                </a:lnTo>
                <a:lnTo>
                  <a:pt x="1243012" y="585788"/>
                </a:lnTo>
                <a:lnTo>
                  <a:pt x="1407318" y="616744"/>
                </a:lnTo>
                <a:lnTo>
                  <a:pt x="1640681" y="647700"/>
                </a:lnTo>
                <a:lnTo>
                  <a:pt x="1866900" y="664369"/>
                </a:lnTo>
                <a:lnTo>
                  <a:pt x="2031206" y="669131"/>
                </a:lnTo>
                <a:lnTo>
                  <a:pt x="2119312" y="664369"/>
                </a:lnTo>
                <a:lnTo>
                  <a:pt x="2176462" y="654844"/>
                </a:lnTo>
                <a:lnTo>
                  <a:pt x="2224087" y="638175"/>
                </a:lnTo>
                <a:lnTo>
                  <a:pt x="2269331" y="616744"/>
                </a:lnTo>
                <a:lnTo>
                  <a:pt x="2333625" y="571500"/>
                </a:lnTo>
                <a:lnTo>
                  <a:pt x="2400300" y="507206"/>
                </a:lnTo>
                <a:lnTo>
                  <a:pt x="2431256" y="469106"/>
                </a:lnTo>
                <a:lnTo>
                  <a:pt x="2447925" y="452438"/>
                </a:lnTo>
                <a:lnTo>
                  <a:pt x="2466975" y="452438"/>
                </a:lnTo>
                <a:lnTo>
                  <a:pt x="2478881" y="473869"/>
                </a:lnTo>
                <a:lnTo>
                  <a:pt x="2474118" y="542925"/>
                </a:lnTo>
                <a:lnTo>
                  <a:pt x="2455068" y="650081"/>
                </a:lnTo>
                <a:lnTo>
                  <a:pt x="2431256" y="742950"/>
                </a:lnTo>
                <a:lnTo>
                  <a:pt x="2378868" y="859631"/>
                </a:lnTo>
                <a:lnTo>
                  <a:pt x="2281237" y="916781"/>
                </a:lnTo>
                <a:lnTo>
                  <a:pt x="2143125" y="912019"/>
                </a:lnTo>
                <a:lnTo>
                  <a:pt x="1935956" y="900113"/>
                </a:lnTo>
                <a:lnTo>
                  <a:pt x="1771650" y="888206"/>
                </a:lnTo>
                <a:lnTo>
                  <a:pt x="1628775" y="871538"/>
                </a:lnTo>
                <a:lnTo>
                  <a:pt x="1366837" y="821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E8FD5D-6819-43F6-814A-7F797BE198EA}"/>
              </a:ext>
            </a:extLst>
          </p:cNvPr>
          <p:cNvSpPr/>
          <p:nvPr/>
        </p:nvSpPr>
        <p:spPr>
          <a:xfrm rot="16200000">
            <a:off x="2541960" y="3620718"/>
            <a:ext cx="3425085" cy="809625"/>
          </a:xfrm>
          <a:custGeom>
            <a:avLst/>
            <a:gdLst>
              <a:gd name="connsiteX0" fmla="*/ 1501775 w 3521075"/>
              <a:gd name="connsiteY0" fmla="*/ 730250 h 809625"/>
              <a:gd name="connsiteX1" fmla="*/ 1266825 w 3521075"/>
              <a:gd name="connsiteY1" fmla="*/ 682625 h 809625"/>
              <a:gd name="connsiteX2" fmla="*/ 1136650 w 3521075"/>
              <a:gd name="connsiteY2" fmla="*/ 650875 h 809625"/>
              <a:gd name="connsiteX3" fmla="*/ 1016000 w 3521075"/>
              <a:gd name="connsiteY3" fmla="*/ 612775 h 809625"/>
              <a:gd name="connsiteX4" fmla="*/ 863600 w 3521075"/>
              <a:gd name="connsiteY4" fmla="*/ 558800 h 809625"/>
              <a:gd name="connsiteX5" fmla="*/ 723900 w 3521075"/>
              <a:gd name="connsiteY5" fmla="*/ 504825 h 809625"/>
              <a:gd name="connsiteX6" fmla="*/ 552450 w 3521075"/>
              <a:gd name="connsiteY6" fmla="*/ 425450 h 809625"/>
              <a:gd name="connsiteX7" fmla="*/ 377825 w 3521075"/>
              <a:gd name="connsiteY7" fmla="*/ 330200 h 809625"/>
              <a:gd name="connsiteX8" fmla="*/ 250825 w 3521075"/>
              <a:gd name="connsiteY8" fmla="*/ 247650 h 809625"/>
              <a:gd name="connsiteX9" fmla="*/ 127000 w 3521075"/>
              <a:gd name="connsiteY9" fmla="*/ 152400 h 809625"/>
              <a:gd name="connsiteX10" fmla="*/ 31750 w 3521075"/>
              <a:gd name="connsiteY10" fmla="*/ 73025 h 809625"/>
              <a:gd name="connsiteX11" fmla="*/ 3175 w 3521075"/>
              <a:gd name="connsiteY11" fmla="*/ 44450 h 809625"/>
              <a:gd name="connsiteX12" fmla="*/ 0 w 3521075"/>
              <a:gd name="connsiteY12" fmla="*/ 28575 h 809625"/>
              <a:gd name="connsiteX13" fmla="*/ 0 w 3521075"/>
              <a:gd name="connsiteY13" fmla="*/ 6350 h 809625"/>
              <a:gd name="connsiteX14" fmla="*/ 9525 w 3521075"/>
              <a:gd name="connsiteY14" fmla="*/ 0 h 809625"/>
              <a:gd name="connsiteX15" fmla="*/ 44450 w 3521075"/>
              <a:gd name="connsiteY15" fmla="*/ 3175 h 809625"/>
              <a:gd name="connsiteX16" fmla="*/ 98425 w 3521075"/>
              <a:gd name="connsiteY16" fmla="*/ 41275 h 809625"/>
              <a:gd name="connsiteX17" fmla="*/ 184150 w 3521075"/>
              <a:gd name="connsiteY17" fmla="*/ 92075 h 809625"/>
              <a:gd name="connsiteX18" fmla="*/ 292100 w 3521075"/>
              <a:gd name="connsiteY18" fmla="*/ 152400 h 809625"/>
              <a:gd name="connsiteX19" fmla="*/ 409575 w 3521075"/>
              <a:gd name="connsiteY19" fmla="*/ 209550 h 809625"/>
              <a:gd name="connsiteX20" fmla="*/ 555625 w 3521075"/>
              <a:gd name="connsiteY20" fmla="*/ 279400 h 809625"/>
              <a:gd name="connsiteX21" fmla="*/ 730250 w 3521075"/>
              <a:gd name="connsiteY21" fmla="*/ 346075 h 809625"/>
              <a:gd name="connsiteX22" fmla="*/ 930275 w 3521075"/>
              <a:gd name="connsiteY22" fmla="*/ 412750 h 809625"/>
              <a:gd name="connsiteX23" fmla="*/ 1133475 w 3521075"/>
              <a:gd name="connsiteY23" fmla="*/ 463550 h 809625"/>
              <a:gd name="connsiteX24" fmla="*/ 1330325 w 3521075"/>
              <a:gd name="connsiteY24" fmla="*/ 501650 h 809625"/>
              <a:gd name="connsiteX25" fmla="*/ 1514475 w 3521075"/>
              <a:gd name="connsiteY25" fmla="*/ 527050 h 809625"/>
              <a:gd name="connsiteX26" fmla="*/ 1692275 w 3521075"/>
              <a:gd name="connsiteY26" fmla="*/ 539750 h 809625"/>
              <a:gd name="connsiteX27" fmla="*/ 1879600 w 3521075"/>
              <a:gd name="connsiteY27" fmla="*/ 542925 h 809625"/>
              <a:gd name="connsiteX28" fmla="*/ 2089150 w 3521075"/>
              <a:gd name="connsiteY28" fmla="*/ 565150 h 809625"/>
              <a:gd name="connsiteX29" fmla="*/ 2400300 w 3521075"/>
              <a:gd name="connsiteY29" fmla="*/ 568325 h 809625"/>
              <a:gd name="connsiteX30" fmla="*/ 2755900 w 3521075"/>
              <a:gd name="connsiteY30" fmla="*/ 565150 h 809625"/>
              <a:gd name="connsiteX31" fmla="*/ 2901950 w 3521075"/>
              <a:gd name="connsiteY31" fmla="*/ 565150 h 809625"/>
              <a:gd name="connsiteX32" fmla="*/ 3013075 w 3521075"/>
              <a:gd name="connsiteY32" fmla="*/ 561975 h 809625"/>
              <a:gd name="connsiteX33" fmla="*/ 3130550 w 3521075"/>
              <a:gd name="connsiteY33" fmla="*/ 549275 h 809625"/>
              <a:gd name="connsiteX34" fmla="*/ 3235325 w 3521075"/>
              <a:gd name="connsiteY34" fmla="*/ 523875 h 809625"/>
              <a:gd name="connsiteX35" fmla="*/ 3302000 w 3521075"/>
              <a:gd name="connsiteY35" fmla="*/ 498475 h 809625"/>
              <a:gd name="connsiteX36" fmla="*/ 3365500 w 3521075"/>
              <a:gd name="connsiteY36" fmla="*/ 466725 h 809625"/>
              <a:gd name="connsiteX37" fmla="*/ 3422650 w 3521075"/>
              <a:gd name="connsiteY37" fmla="*/ 419100 h 809625"/>
              <a:gd name="connsiteX38" fmla="*/ 3463925 w 3521075"/>
              <a:gd name="connsiteY38" fmla="*/ 371475 h 809625"/>
              <a:gd name="connsiteX39" fmla="*/ 3486150 w 3521075"/>
              <a:gd name="connsiteY39" fmla="*/ 349250 h 809625"/>
              <a:gd name="connsiteX40" fmla="*/ 3505200 w 3521075"/>
              <a:gd name="connsiteY40" fmla="*/ 346075 h 809625"/>
              <a:gd name="connsiteX41" fmla="*/ 3517900 w 3521075"/>
              <a:gd name="connsiteY41" fmla="*/ 355600 h 809625"/>
              <a:gd name="connsiteX42" fmla="*/ 3521075 w 3521075"/>
              <a:gd name="connsiteY42" fmla="*/ 381000 h 809625"/>
              <a:gd name="connsiteX43" fmla="*/ 3508375 w 3521075"/>
              <a:gd name="connsiteY43" fmla="*/ 454025 h 809625"/>
              <a:gd name="connsiteX44" fmla="*/ 3486150 w 3521075"/>
              <a:gd name="connsiteY44" fmla="*/ 520700 h 809625"/>
              <a:gd name="connsiteX45" fmla="*/ 3457575 w 3521075"/>
              <a:gd name="connsiteY45" fmla="*/ 600075 h 809625"/>
              <a:gd name="connsiteX46" fmla="*/ 3429000 w 3521075"/>
              <a:gd name="connsiteY46" fmla="*/ 657225 h 809625"/>
              <a:gd name="connsiteX47" fmla="*/ 3289300 w 3521075"/>
              <a:gd name="connsiteY47" fmla="*/ 762000 h 809625"/>
              <a:gd name="connsiteX48" fmla="*/ 3159125 w 3521075"/>
              <a:gd name="connsiteY48" fmla="*/ 774700 h 809625"/>
              <a:gd name="connsiteX49" fmla="*/ 2873375 w 3521075"/>
              <a:gd name="connsiteY49" fmla="*/ 800100 h 809625"/>
              <a:gd name="connsiteX50" fmla="*/ 2562225 w 3521075"/>
              <a:gd name="connsiteY50" fmla="*/ 809625 h 809625"/>
              <a:gd name="connsiteX51" fmla="*/ 2346325 w 3521075"/>
              <a:gd name="connsiteY51" fmla="*/ 796925 h 809625"/>
              <a:gd name="connsiteX52" fmla="*/ 2133600 w 3521075"/>
              <a:gd name="connsiteY52" fmla="*/ 784225 h 809625"/>
              <a:gd name="connsiteX53" fmla="*/ 1933575 w 3521075"/>
              <a:gd name="connsiteY53" fmla="*/ 787400 h 809625"/>
              <a:gd name="connsiteX54" fmla="*/ 1784350 w 3521075"/>
              <a:gd name="connsiteY54" fmla="*/ 771525 h 809625"/>
              <a:gd name="connsiteX55" fmla="*/ 1501775 w 3521075"/>
              <a:gd name="connsiteY55" fmla="*/ 73025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521075" h="809625">
                <a:moveTo>
                  <a:pt x="1501775" y="730250"/>
                </a:moveTo>
                <a:lnTo>
                  <a:pt x="1266825" y="682625"/>
                </a:lnTo>
                <a:lnTo>
                  <a:pt x="1136650" y="650875"/>
                </a:lnTo>
                <a:lnTo>
                  <a:pt x="1016000" y="612775"/>
                </a:lnTo>
                <a:lnTo>
                  <a:pt x="863600" y="558800"/>
                </a:lnTo>
                <a:lnTo>
                  <a:pt x="723900" y="504825"/>
                </a:lnTo>
                <a:lnTo>
                  <a:pt x="552450" y="425450"/>
                </a:lnTo>
                <a:lnTo>
                  <a:pt x="377825" y="330200"/>
                </a:lnTo>
                <a:lnTo>
                  <a:pt x="250825" y="247650"/>
                </a:lnTo>
                <a:lnTo>
                  <a:pt x="127000" y="152400"/>
                </a:lnTo>
                <a:lnTo>
                  <a:pt x="31750" y="73025"/>
                </a:lnTo>
                <a:lnTo>
                  <a:pt x="3175" y="44450"/>
                </a:lnTo>
                <a:lnTo>
                  <a:pt x="0" y="28575"/>
                </a:lnTo>
                <a:lnTo>
                  <a:pt x="0" y="6350"/>
                </a:lnTo>
                <a:lnTo>
                  <a:pt x="9525" y="0"/>
                </a:lnTo>
                <a:lnTo>
                  <a:pt x="44450" y="3175"/>
                </a:lnTo>
                <a:lnTo>
                  <a:pt x="98425" y="41275"/>
                </a:lnTo>
                <a:lnTo>
                  <a:pt x="184150" y="92075"/>
                </a:lnTo>
                <a:lnTo>
                  <a:pt x="292100" y="152400"/>
                </a:lnTo>
                <a:lnTo>
                  <a:pt x="409575" y="209550"/>
                </a:lnTo>
                <a:lnTo>
                  <a:pt x="555625" y="279400"/>
                </a:lnTo>
                <a:lnTo>
                  <a:pt x="730250" y="346075"/>
                </a:lnTo>
                <a:lnTo>
                  <a:pt x="930275" y="412750"/>
                </a:lnTo>
                <a:lnTo>
                  <a:pt x="1133475" y="463550"/>
                </a:lnTo>
                <a:lnTo>
                  <a:pt x="1330325" y="501650"/>
                </a:lnTo>
                <a:lnTo>
                  <a:pt x="1514475" y="527050"/>
                </a:lnTo>
                <a:lnTo>
                  <a:pt x="1692275" y="539750"/>
                </a:lnTo>
                <a:lnTo>
                  <a:pt x="1879600" y="542925"/>
                </a:lnTo>
                <a:lnTo>
                  <a:pt x="2089150" y="565150"/>
                </a:lnTo>
                <a:lnTo>
                  <a:pt x="2400300" y="568325"/>
                </a:lnTo>
                <a:lnTo>
                  <a:pt x="2755900" y="565150"/>
                </a:lnTo>
                <a:lnTo>
                  <a:pt x="2901950" y="565150"/>
                </a:lnTo>
                <a:lnTo>
                  <a:pt x="3013075" y="561975"/>
                </a:lnTo>
                <a:lnTo>
                  <a:pt x="3130550" y="549275"/>
                </a:lnTo>
                <a:lnTo>
                  <a:pt x="3235325" y="523875"/>
                </a:lnTo>
                <a:lnTo>
                  <a:pt x="3302000" y="498475"/>
                </a:lnTo>
                <a:lnTo>
                  <a:pt x="3365500" y="466725"/>
                </a:lnTo>
                <a:lnTo>
                  <a:pt x="3422650" y="419100"/>
                </a:lnTo>
                <a:lnTo>
                  <a:pt x="3463925" y="371475"/>
                </a:lnTo>
                <a:lnTo>
                  <a:pt x="3486150" y="349250"/>
                </a:lnTo>
                <a:lnTo>
                  <a:pt x="3505200" y="346075"/>
                </a:lnTo>
                <a:lnTo>
                  <a:pt x="3517900" y="355600"/>
                </a:lnTo>
                <a:lnTo>
                  <a:pt x="3521075" y="381000"/>
                </a:lnTo>
                <a:lnTo>
                  <a:pt x="3508375" y="454025"/>
                </a:lnTo>
                <a:lnTo>
                  <a:pt x="3486150" y="520700"/>
                </a:lnTo>
                <a:lnTo>
                  <a:pt x="3457575" y="600075"/>
                </a:lnTo>
                <a:lnTo>
                  <a:pt x="3429000" y="657225"/>
                </a:lnTo>
                <a:lnTo>
                  <a:pt x="3289300" y="762000"/>
                </a:lnTo>
                <a:lnTo>
                  <a:pt x="3159125" y="774700"/>
                </a:lnTo>
                <a:lnTo>
                  <a:pt x="2873375" y="800100"/>
                </a:lnTo>
                <a:lnTo>
                  <a:pt x="2562225" y="809625"/>
                </a:lnTo>
                <a:lnTo>
                  <a:pt x="2346325" y="796925"/>
                </a:lnTo>
                <a:lnTo>
                  <a:pt x="2133600" y="784225"/>
                </a:lnTo>
                <a:lnTo>
                  <a:pt x="1933575" y="787400"/>
                </a:lnTo>
                <a:lnTo>
                  <a:pt x="1784350" y="771525"/>
                </a:lnTo>
                <a:lnTo>
                  <a:pt x="1501775" y="730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92B6689-244B-4B0B-99CC-422A14BE3EBF}"/>
              </a:ext>
            </a:extLst>
          </p:cNvPr>
          <p:cNvSpPr/>
          <p:nvPr/>
        </p:nvSpPr>
        <p:spPr>
          <a:xfrm rot="16200000">
            <a:off x="3298827" y="3321051"/>
            <a:ext cx="3695700" cy="1463675"/>
          </a:xfrm>
          <a:custGeom>
            <a:avLst/>
            <a:gdLst>
              <a:gd name="connsiteX0" fmla="*/ 1158875 w 3695700"/>
              <a:gd name="connsiteY0" fmla="*/ 1358900 h 1463675"/>
              <a:gd name="connsiteX1" fmla="*/ 885825 w 3695700"/>
              <a:gd name="connsiteY1" fmla="*/ 1358900 h 1463675"/>
              <a:gd name="connsiteX2" fmla="*/ 733425 w 3695700"/>
              <a:gd name="connsiteY2" fmla="*/ 1362075 h 1463675"/>
              <a:gd name="connsiteX3" fmla="*/ 628650 w 3695700"/>
              <a:gd name="connsiteY3" fmla="*/ 1368425 h 1463675"/>
              <a:gd name="connsiteX4" fmla="*/ 517525 w 3695700"/>
              <a:gd name="connsiteY4" fmla="*/ 1381125 h 1463675"/>
              <a:gd name="connsiteX5" fmla="*/ 473075 w 3695700"/>
              <a:gd name="connsiteY5" fmla="*/ 1381125 h 1463675"/>
              <a:gd name="connsiteX6" fmla="*/ 403225 w 3695700"/>
              <a:gd name="connsiteY6" fmla="*/ 1374775 h 1463675"/>
              <a:gd name="connsiteX7" fmla="*/ 314325 w 3695700"/>
              <a:gd name="connsiteY7" fmla="*/ 1358900 h 1463675"/>
              <a:gd name="connsiteX8" fmla="*/ 241300 w 3695700"/>
              <a:gd name="connsiteY8" fmla="*/ 1343025 h 1463675"/>
              <a:gd name="connsiteX9" fmla="*/ 193675 w 3695700"/>
              <a:gd name="connsiteY9" fmla="*/ 1330325 h 1463675"/>
              <a:gd name="connsiteX10" fmla="*/ 136525 w 3695700"/>
              <a:gd name="connsiteY10" fmla="*/ 1311275 h 1463675"/>
              <a:gd name="connsiteX11" fmla="*/ 92075 w 3695700"/>
              <a:gd name="connsiteY11" fmla="*/ 1289050 h 1463675"/>
              <a:gd name="connsiteX12" fmla="*/ 44450 w 3695700"/>
              <a:gd name="connsiteY12" fmla="*/ 1266825 h 1463675"/>
              <a:gd name="connsiteX13" fmla="*/ 19050 w 3695700"/>
              <a:gd name="connsiteY13" fmla="*/ 1250950 h 1463675"/>
              <a:gd name="connsiteX14" fmla="*/ 3175 w 3695700"/>
              <a:gd name="connsiteY14" fmla="*/ 1231900 h 1463675"/>
              <a:gd name="connsiteX15" fmla="*/ 0 w 3695700"/>
              <a:gd name="connsiteY15" fmla="*/ 1222375 h 1463675"/>
              <a:gd name="connsiteX16" fmla="*/ 6350 w 3695700"/>
              <a:gd name="connsiteY16" fmla="*/ 1196975 h 1463675"/>
              <a:gd name="connsiteX17" fmla="*/ 31750 w 3695700"/>
              <a:gd name="connsiteY17" fmla="*/ 1171575 h 1463675"/>
              <a:gd name="connsiteX18" fmla="*/ 107950 w 3695700"/>
              <a:gd name="connsiteY18" fmla="*/ 1136650 h 1463675"/>
              <a:gd name="connsiteX19" fmla="*/ 641350 w 3695700"/>
              <a:gd name="connsiteY19" fmla="*/ 1162050 h 1463675"/>
              <a:gd name="connsiteX20" fmla="*/ 1063625 w 3695700"/>
              <a:gd name="connsiteY20" fmla="*/ 1158875 h 1463675"/>
              <a:gd name="connsiteX21" fmla="*/ 1717675 w 3695700"/>
              <a:gd name="connsiteY21" fmla="*/ 1158875 h 1463675"/>
              <a:gd name="connsiteX22" fmla="*/ 2286000 w 3695700"/>
              <a:gd name="connsiteY22" fmla="*/ 1158875 h 1463675"/>
              <a:gd name="connsiteX23" fmla="*/ 2432050 w 3695700"/>
              <a:gd name="connsiteY23" fmla="*/ 1162050 h 1463675"/>
              <a:gd name="connsiteX24" fmla="*/ 2940050 w 3695700"/>
              <a:gd name="connsiteY24" fmla="*/ 1158875 h 1463675"/>
              <a:gd name="connsiteX25" fmla="*/ 3311525 w 3695700"/>
              <a:gd name="connsiteY25" fmla="*/ 1162050 h 1463675"/>
              <a:gd name="connsiteX26" fmla="*/ 3381375 w 3695700"/>
              <a:gd name="connsiteY26" fmla="*/ 1158875 h 1463675"/>
              <a:gd name="connsiteX27" fmla="*/ 3429000 w 3695700"/>
              <a:gd name="connsiteY27" fmla="*/ 1143000 h 1463675"/>
              <a:gd name="connsiteX28" fmla="*/ 3454400 w 3695700"/>
              <a:gd name="connsiteY28" fmla="*/ 1120775 h 1463675"/>
              <a:gd name="connsiteX29" fmla="*/ 3473450 w 3695700"/>
              <a:gd name="connsiteY29" fmla="*/ 1085850 h 1463675"/>
              <a:gd name="connsiteX30" fmla="*/ 3479800 w 3695700"/>
              <a:gd name="connsiteY30" fmla="*/ 1050925 h 1463675"/>
              <a:gd name="connsiteX31" fmla="*/ 3470275 w 3695700"/>
              <a:gd name="connsiteY31" fmla="*/ 958850 h 1463675"/>
              <a:gd name="connsiteX32" fmla="*/ 3394075 w 3695700"/>
              <a:gd name="connsiteY32" fmla="*/ 552450 h 1463675"/>
              <a:gd name="connsiteX33" fmla="*/ 3311525 w 3695700"/>
              <a:gd name="connsiteY33" fmla="*/ 155575 h 1463675"/>
              <a:gd name="connsiteX34" fmla="*/ 3486150 w 3695700"/>
              <a:gd name="connsiteY34" fmla="*/ 0 h 1463675"/>
              <a:gd name="connsiteX35" fmla="*/ 3505200 w 3695700"/>
              <a:gd name="connsiteY35" fmla="*/ 149225 h 1463675"/>
              <a:gd name="connsiteX36" fmla="*/ 3546475 w 3695700"/>
              <a:gd name="connsiteY36" fmla="*/ 349250 h 1463675"/>
              <a:gd name="connsiteX37" fmla="*/ 3581400 w 3695700"/>
              <a:gd name="connsiteY37" fmla="*/ 530225 h 1463675"/>
              <a:gd name="connsiteX38" fmla="*/ 3622675 w 3695700"/>
              <a:gd name="connsiteY38" fmla="*/ 749300 h 1463675"/>
              <a:gd name="connsiteX39" fmla="*/ 3654425 w 3695700"/>
              <a:gd name="connsiteY39" fmla="*/ 908050 h 1463675"/>
              <a:gd name="connsiteX40" fmla="*/ 3679825 w 3695700"/>
              <a:gd name="connsiteY40" fmla="*/ 1038225 h 1463675"/>
              <a:gd name="connsiteX41" fmla="*/ 3692525 w 3695700"/>
              <a:gd name="connsiteY41" fmla="*/ 1073150 h 1463675"/>
              <a:gd name="connsiteX42" fmla="*/ 3695700 w 3695700"/>
              <a:gd name="connsiteY42" fmla="*/ 1104900 h 1463675"/>
              <a:gd name="connsiteX43" fmla="*/ 3686175 w 3695700"/>
              <a:gd name="connsiteY43" fmla="*/ 1146175 h 1463675"/>
              <a:gd name="connsiteX44" fmla="*/ 3654425 w 3695700"/>
              <a:gd name="connsiteY44" fmla="*/ 1225550 h 1463675"/>
              <a:gd name="connsiteX45" fmla="*/ 3575050 w 3695700"/>
              <a:gd name="connsiteY45" fmla="*/ 1343025 h 1463675"/>
              <a:gd name="connsiteX46" fmla="*/ 3511550 w 3695700"/>
              <a:gd name="connsiteY46" fmla="*/ 1425575 h 1463675"/>
              <a:gd name="connsiteX47" fmla="*/ 3470275 w 3695700"/>
              <a:gd name="connsiteY47" fmla="*/ 1457325 h 1463675"/>
              <a:gd name="connsiteX48" fmla="*/ 3448050 w 3695700"/>
              <a:gd name="connsiteY48" fmla="*/ 1463675 h 1463675"/>
              <a:gd name="connsiteX49" fmla="*/ 3416300 w 3695700"/>
              <a:gd name="connsiteY49" fmla="*/ 1460500 h 1463675"/>
              <a:gd name="connsiteX50" fmla="*/ 3394075 w 3695700"/>
              <a:gd name="connsiteY50" fmla="*/ 1450975 h 1463675"/>
              <a:gd name="connsiteX51" fmla="*/ 3349625 w 3695700"/>
              <a:gd name="connsiteY51" fmla="*/ 1416050 h 1463675"/>
              <a:gd name="connsiteX52" fmla="*/ 3298825 w 3695700"/>
              <a:gd name="connsiteY52" fmla="*/ 1400175 h 1463675"/>
              <a:gd name="connsiteX53" fmla="*/ 3168650 w 3695700"/>
              <a:gd name="connsiteY53" fmla="*/ 1381125 h 1463675"/>
              <a:gd name="connsiteX54" fmla="*/ 2990850 w 3695700"/>
              <a:gd name="connsiteY54" fmla="*/ 1368425 h 1463675"/>
              <a:gd name="connsiteX55" fmla="*/ 2806700 w 3695700"/>
              <a:gd name="connsiteY55" fmla="*/ 1358900 h 1463675"/>
              <a:gd name="connsiteX56" fmla="*/ 2463800 w 3695700"/>
              <a:gd name="connsiteY56" fmla="*/ 1362075 h 1463675"/>
              <a:gd name="connsiteX57" fmla="*/ 2051050 w 3695700"/>
              <a:gd name="connsiteY57" fmla="*/ 1362075 h 1463675"/>
              <a:gd name="connsiteX58" fmla="*/ 1158875 w 3695700"/>
              <a:gd name="connsiteY58" fmla="*/ 1358900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95700" h="1463675">
                <a:moveTo>
                  <a:pt x="1158875" y="1358900"/>
                </a:moveTo>
                <a:lnTo>
                  <a:pt x="885825" y="1358900"/>
                </a:lnTo>
                <a:lnTo>
                  <a:pt x="733425" y="1362075"/>
                </a:lnTo>
                <a:lnTo>
                  <a:pt x="628650" y="1368425"/>
                </a:lnTo>
                <a:lnTo>
                  <a:pt x="517525" y="1381125"/>
                </a:lnTo>
                <a:lnTo>
                  <a:pt x="473075" y="1381125"/>
                </a:lnTo>
                <a:lnTo>
                  <a:pt x="403225" y="1374775"/>
                </a:lnTo>
                <a:lnTo>
                  <a:pt x="314325" y="1358900"/>
                </a:lnTo>
                <a:lnTo>
                  <a:pt x="241300" y="1343025"/>
                </a:lnTo>
                <a:lnTo>
                  <a:pt x="193675" y="1330325"/>
                </a:lnTo>
                <a:lnTo>
                  <a:pt x="136525" y="1311275"/>
                </a:lnTo>
                <a:lnTo>
                  <a:pt x="92075" y="1289050"/>
                </a:lnTo>
                <a:lnTo>
                  <a:pt x="44450" y="1266825"/>
                </a:lnTo>
                <a:lnTo>
                  <a:pt x="19050" y="1250950"/>
                </a:lnTo>
                <a:lnTo>
                  <a:pt x="3175" y="1231900"/>
                </a:lnTo>
                <a:lnTo>
                  <a:pt x="0" y="1222375"/>
                </a:lnTo>
                <a:lnTo>
                  <a:pt x="6350" y="1196975"/>
                </a:lnTo>
                <a:lnTo>
                  <a:pt x="31750" y="1171575"/>
                </a:lnTo>
                <a:lnTo>
                  <a:pt x="107950" y="1136650"/>
                </a:lnTo>
                <a:lnTo>
                  <a:pt x="641350" y="1162050"/>
                </a:lnTo>
                <a:lnTo>
                  <a:pt x="1063625" y="1158875"/>
                </a:lnTo>
                <a:lnTo>
                  <a:pt x="1717675" y="1158875"/>
                </a:lnTo>
                <a:lnTo>
                  <a:pt x="2286000" y="1158875"/>
                </a:lnTo>
                <a:lnTo>
                  <a:pt x="2432050" y="1162050"/>
                </a:lnTo>
                <a:lnTo>
                  <a:pt x="2940050" y="1158875"/>
                </a:lnTo>
                <a:lnTo>
                  <a:pt x="3311525" y="1162050"/>
                </a:lnTo>
                <a:lnTo>
                  <a:pt x="3381375" y="1158875"/>
                </a:lnTo>
                <a:lnTo>
                  <a:pt x="3429000" y="1143000"/>
                </a:lnTo>
                <a:lnTo>
                  <a:pt x="3454400" y="1120775"/>
                </a:lnTo>
                <a:lnTo>
                  <a:pt x="3473450" y="1085850"/>
                </a:lnTo>
                <a:lnTo>
                  <a:pt x="3479800" y="1050925"/>
                </a:lnTo>
                <a:lnTo>
                  <a:pt x="3470275" y="958850"/>
                </a:lnTo>
                <a:lnTo>
                  <a:pt x="3394075" y="552450"/>
                </a:lnTo>
                <a:lnTo>
                  <a:pt x="3311525" y="155575"/>
                </a:lnTo>
                <a:lnTo>
                  <a:pt x="3486150" y="0"/>
                </a:lnTo>
                <a:lnTo>
                  <a:pt x="3505200" y="149225"/>
                </a:lnTo>
                <a:lnTo>
                  <a:pt x="3546475" y="349250"/>
                </a:lnTo>
                <a:lnTo>
                  <a:pt x="3581400" y="530225"/>
                </a:lnTo>
                <a:lnTo>
                  <a:pt x="3622675" y="749300"/>
                </a:lnTo>
                <a:lnTo>
                  <a:pt x="3654425" y="908050"/>
                </a:lnTo>
                <a:lnTo>
                  <a:pt x="3679825" y="1038225"/>
                </a:lnTo>
                <a:lnTo>
                  <a:pt x="3692525" y="1073150"/>
                </a:lnTo>
                <a:lnTo>
                  <a:pt x="3695700" y="1104900"/>
                </a:lnTo>
                <a:lnTo>
                  <a:pt x="3686175" y="1146175"/>
                </a:lnTo>
                <a:lnTo>
                  <a:pt x="3654425" y="1225550"/>
                </a:lnTo>
                <a:lnTo>
                  <a:pt x="3575050" y="1343025"/>
                </a:lnTo>
                <a:lnTo>
                  <a:pt x="3511550" y="1425575"/>
                </a:lnTo>
                <a:lnTo>
                  <a:pt x="3470275" y="1457325"/>
                </a:lnTo>
                <a:lnTo>
                  <a:pt x="3448050" y="1463675"/>
                </a:lnTo>
                <a:lnTo>
                  <a:pt x="3416300" y="1460500"/>
                </a:lnTo>
                <a:lnTo>
                  <a:pt x="3394075" y="1450975"/>
                </a:lnTo>
                <a:lnTo>
                  <a:pt x="3349625" y="1416050"/>
                </a:lnTo>
                <a:lnTo>
                  <a:pt x="3298825" y="1400175"/>
                </a:lnTo>
                <a:lnTo>
                  <a:pt x="3168650" y="1381125"/>
                </a:lnTo>
                <a:lnTo>
                  <a:pt x="2990850" y="1368425"/>
                </a:lnTo>
                <a:lnTo>
                  <a:pt x="2806700" y="1358900"/>
                </a:lnTo>
                <a:lnTo>
                  <a:pt x="2463800" y="1362075"/>
                </a:lnTo>
                <a:lnTo>
                  <a:pt x="2051050" y="1362075"/>
                </a:lnTo>
                <a:lnTo>
                  <a:pt x="1158875" y="1358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8472F13-9F32-4516-9A31-56001A878780}"/>
              </a:ext>
            </a:extLst>
          </p:cNvPr>
          <p:cNvSpPr/>
          <p:nvPr/>
        </p:nvSpPr>
        <p:spPr>
          <a:xfrm>
            <a:off x="4983163" y="5229226"/>
            <a:ext cx="641350" cy="581025"/>
          </a:xfrm>
          <a:custGeom>
            <a:avLst/>
            <a:gdLst>
              <a:gd name="connsiteX0" fmla="*/ 207169 w 640557"/>
              <a:gd name="connsiteY0" fmla="*/ 133350 h 581025"/>
              <a:gd name="connsiteX1" fmla="*/ 419100 w 640557"/>
              <a:gd name="connsiteY1" fmla="*/ 183356 h 581025"/>
              <a:gd name="connsiteX2" fmla="*/ 461963 w 640557"/>
              <a:gd name="connsiteY2" fmla="*/ 183356 h 581025"/>
              <a:gd name="connsiteX3" fmla="*/ 500063 w 640557"/>
              <a:gd name="connsiteY3" fmla="*/ 173831 h 581025"/>
              <a:gd name="connsiteX4" fmla="*/ 526257 w 640557"/>
              <a:gd name="connsiteY4" fmla="*/ 159544 h 581025"/>
              <a:gd name="connsiteX5" fmla="*/ 550069 w 640557"/>
              <a:gd name="connsiteY5" fmla="*/ 138113 h 581025"/>
              <a:gd name="connsiteX6" fmla="*/ 571500 w 640557"/>
              <a:gd name="connsiteY6" fmla="*/ 109538 h 581025"/>
              <a:gd name="connsiteX7" fmla="*/ 640557 w 640557"/>
              <a:gd name="connsiteY7" fmla="*/ 0 h 581025"/>
              <a:gd name="connsiteX8" fmla="*/ 607219 w 640557"/>
              <a:gd name="connsiteY8" fmla="*/ 581025 h 581025"/>
              <a:gd name="connsiteX9" fmla="*/ 566738 w 640557"/>
              <a:gd name="connsiteY9" fmla="*/ 561975 h 581025"/>
              <a:gd name="connsiteX10" fmla="*/ 533400 w 640557"/>
              <a:gd name="connsiteY10" fmla="*/ 521494 h 581025"/>
              <a:gd name="connsiteX11" fmla="*/ 464344 w 640557"/>
              <a:gd name="connsiteY11" fmla="*/ 440531 h 581025"/>
              <a:gd name="connsiteX12" fmla="*/ 409575 w 640557"/>
              <a:gd name="connsiteY12" fmla="*/ 383381 h 581025"/>
              <a:gd name="connsiteX13" fmla="*/ 359569 w 640557"/>
              <a:gd name="connsiteY13" fmla="*/ 340519 h 581025"/>
              <a:gd name="connsiteX14" fmla="*/ 302419 w 640557"/>
              <a:gd name="connsiteY14" fmla="*/ 300038 h 581025"/>
              <a:gd name="connsiteX15" fmla="*/ 226219 w 640557"/>
              <a:gd name="connsiteY15" fmla="*/ 250031 h 581025"/>
              <a:gd name="connsiteX16" fmla="*/ 145257 w 640557"/>
              <a:gd name="connsiteY16" fmla="*/ 204788 h 581025"/>
              <a:gd name="connsiteX17" fmla="*/ 83344 w 640557"/>
              <a:gd name="connsiteY17" fmla="*/ 176213 h 581025"/>
              <a:gd name="connsiteX18" fmla="*/ 50007 w 640557"/>
              <a:gd name="connsiteY18" fmla="*/ 161925 h 581025"/>
              <a:gd name="connsiteX19" fmla="*/ 19050 w 640557"/>
              <a:gd name="connsiteY19" fmla="*/ 140494 h 581025"/>
              <a:gd name="connsiteX20" fmla="*/ 4763 w 640557"/>
              <a:gd name="connsiteY20" fmla="*/ 123825 h 581025"/>
              <a:gd name="connsiteX21" fmla="*/ 0 w 640557"/>
              <a:gd name="connsiteY21" fmla="*/ 114300 h 581025"/>
              <a:gd name="connsiteX22" fmla="*/ 0 w 640557"/>
              <a:gd name="connsiteY22" fmla="*/ 97631 h 581025"/>
              <a:gd name="connsiteX23" fmla="*/ 9525 w 640557"/>
              <a:gd name="connsiteY23" fmla="*/ 92869 h 581025"/>
              <a:gd name="connsiteX24" fmla="*/ 33338 w 640557"/>
              <a:gd name="connsiteY24" fmla="*/ 90488 h 581025"/>
              <a:gd name="connsiteX25" fmla="*/ 207169 w 640557"/>
              <a:gd name="connsiteY25" fmla="*/ 1333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0557" h="581025">
                <a:moveTo>
                  <a:pt x="207169" y="133350"/>
                </a:moveTo>
                <a:lnTo>
                  <a:pt x="419100" y="183356"/>
                </a:lnTo>
                <a:lnTo>
                  <a:pt x="461963" y="183356"/>
                </a:lnTo>
                <a:lnTo>
                  <a:pt x="500063" y="173831"/>
                </a:lnTo>
                <a:lnTo>
                  <a:pt x="526257" y="159544"/>
                </a:lnTo>
                <a:lnTo>
                  <a:pt x="550069" y="138113"/>
                </a:lnTo>
                <a:lnTo>
                  <a:pt x="571500" y="109538"/>
                </a:lnTo>
                <a:lnTo>
                  <a:pt x="640557" y="0"/>
                </a:lnTo>
                <a:lnTo>
                  <a:pt x="607219" y="581025"/>
                </a:lnTo>
                <a:lnTo>
                  <a:pt x="566738" y="561975"/>
                </a:lnTo>
                <a:lnTo>
                  <a:pt x="533400" y="521494"/>
                </a:lnTo>
                <a:lnTo>
                  <a:pt x="464344" y="440531"/>
                </a:lnTo>
                <a:lnTo>
                  <a:pt x="409575" y="383381"/>
                </a:lnTo>
                <a:lnTo>
                  <a:pt x="359569" y="340519"/>
                </a:lnTo>
                <a:lnTo>
                  <a:pt x="302419" y="300038"/>
                </a:lnTo>
                <a:lnTo>
                  <a:pt x="226219" y="250031"/>
                </a:lnTo>
                <a:lnTo>
                  <a:pt x="145257" y="204788"/>
                </a:lnTo>
                <a:lnTo>
                  <a:pt x="83344" y="176213"/>
                </a:lnTo>
                <a:lnTo>
                  <a:pt x="50007" y="161925"/>
                </a:lnTo>
                <a:lnTo>
                  <a:pt x="19050" y="140494"/>
                </a:lnTo>
                <a:lnTo>
                  <a:pt x="4763" y="123825"/>
                </a:lnTo>
                <a:lnTo>
                  <a:pt x="0" y="114300"/>
                </a:lnTo>
                <a:lnTo>
                  <a:pt x="0" y="97631"/>
                </a:lnTo>
                <a:lnTo>
                  <a:pt x="9525" y="92869"/>
                </a:lnTo>
                <a:lnTo>
                  <a:pt x="33338" y="90488"/>
                </a:lnTo>
                <a:lnTo>
                  <a:pt x="207169" y="133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C1304EF-8C92-4890-A808-5C8C9F7D8A25}"/>
              </a:ext>
            </a:extLst>
          </p:cNvPr>
          <p:cNvSpPr/>
          <p:nvPr/>
        </p:nvSpPr>
        <p:spPr>
          <a:xfrm>
            <a:off x="3729038" y="3343275"/>
            <a:ext cx="2470150" cy="712788"/>
          </a:xfrm>
          <a:custGeom>
            <a:avLst/>
            <a:gdLst>
              <a:gd name="connsiteX0" fmla="*/ 1452562 w 2469356"/>
              <a:gd name="connsiteY0" fmla="*/ 385763 h 711994"/>
              <a:gd name="connsiteX1" fmla="*/ 890587 w 2469356"/>
              <a:gd name="connsiteY1" fmla="*/ 561975 h 711994"/>
              <a:gd name="connsiteX2" fmla="*/ 640556 w 2469356"/>
              <a:gd name="connsiteY2" fmla="*/ 626269 h 711994"/>
              <a:gd name="connsiteX3" fmla="*/ 502443 w 2469356"/>
              <a:gd name="connsiteY3" fmla="*/ 673894 h 711994"/>
              <a:gd name="connsiteX4" fmla="*/ 402431 w 2469356"/>
              <a:gd name="connsiteY4" fmla="*/ 709613 h 711994"/>
              <a:gd name="connsiteX5" fmla="*/ 371475 w 2469356"/>
              <a:gd name="connsiteY5" fmla="*/ 711994 h 711994"/>
              <a:gd name="connsiteX6" fmla="*/ 338137 w 2469356"/>
              <a:gd name="connsiteY6" fmla="*/ 709613 h 711994"/>
              <a:gd name="connsiteX7" fmla="*/ 304800 w 2469356"/>
              <a:gd name="connsiteY7" fmla="*/ 702469 h 711994"/>
              <a:gd name="connsiteX8" fmla="*/ 266700 w 2469356"/>
              <a:gd name="connsiteY8" fmla="*/ 685800 h 711994"/>
              <a:gd name="connsiteX9" fmla="*/ 228600 w 2469356"/>
              <a:gd name="connsiteY9" fmla="*/ 659606 h 711994"/>
              <a:gd name="connsiteX10" fmla="*/ 176212 w 2469356"/>
              <a:gd name="connsiteY10" fmla="*/ 607219 h 711994"/>
              <a:gd name="connsiteX11" fmla="*/ 109537 w 2469356"/>
              <a:gd name="connsiteY11" fmla="*/ 528638 h 711994"/>
              <a:gd name="connsiteX12" fmla="*/ 45243 w 2469356"/>
              <a:gd name="connsiteY12" fmla="*/ 431006 h 711994"/>
              <a:gd name="connsiteX13" fmla="*/ 16668 w 2469356"/>
              <a:gd name="connsiteY13" fmla="*/ 383381 h 711994"/>
              <a:gd name="connsiteX14" fmla="*/ 2381 w 2469356"/>
              <a:gd name="connsiteY14" fmla="*/ 354806 h 711994"/>
              <a:gd name="connsiteX15" fmla="*/ 0 w 2469356"/>
              <a:gd name="connsiteY15" fmla="*/ 340519 h 711994"/>
              <a:gd name="connsiteX16" fmla="*/ 7143 w 2469356"/>
              <a:gd name="connsiteY16" fmla="*/ 321469 h 711994"/>
              <a:gd name="connsiteX17" fmla="*/ 21431 w 2469356"/>
              <a:gd name="connsiteY17" fmla="*/ 316706 h 711994"/>
              <a:gd name="connsiteX18" fmla="*/ 50006 w 2469356"/>
              <a:gd name="connsiteY18" fmla="*/ 326231 h 711994"/>
              <a:gd name="connsiteX19" fmla="*/ 95250 w 2469356"/>
              <a:gd name="connsiteY19" fmla="*/ 357188 h 711994"/>
              <a:gd name="connsiteX20" fmla="*/ 145256 w 2469356"/>
              <a:gd name="connsiteY20" fmla="*/ 390525 h 711994"/>
              <a:gd name="connsiteX21" fmla="*/ 221456 w 2469356"/>
              <a:gd name="connsiteY21" fmla="*/ 438150 h 711994"/>
              <a:gd name="connsiteX22" fmla="*/ 276225 w 2469356"/>
              <a:gd name="connsiteY22" fmla="*/ 461963 h 711994"/>
              <a:gd name="connsiteX23" fmla="*/ 314325 w 2469356"/>
              <a:gd name="connsiteY23" fmla="*/ 464344 h 711994"/>
              <a:gd name="connsiteX24" fmla="*/ 364331 w 2469356"/>
              <a:gd name="connsiteY24" fmla="*/ 461963 h 711994"/>
              <a:gd name="connsiteX25" fmla="*/ 411956 w 2469356"/>
              <a:gd name="connsiteY25" fmla="*/ 459581 h 711994"/>
              <a:gd name="connsiteX26" fmla="*/ 514350 w 2469356"/>
              <a:gd name="connsiteY26" fmla="*/ 445294 h 711994"/>
              <a:gd name="connsiteX27" fmla="*/ 685800 w 2469356"/>
              <a:gd name="connsiteY27" fmla="*/ 397669 h 711994"/>
              <a:gd name="connsiteX28" fmla="*/ 916781 w 2469356"/>
              <a:gd name="connsiteY28" fmla="*/ 350044 h 711994"/>
              <a:gd name="connsiteX29" fmla="*/ 1197768 w 2469356"/>
              <a:gd name="connsiteY29" fmla="*/ 283369 h 711994"/>
              <a:gd name="connsiteX30" fmla="*/ 1550193 w 2469356"/>
              <a:gd name="connsiteY30" fmla="*/ 200025 h 711994"/>
              <a:gd name="connsiteX31" fmla="*/ 1845468 w 2469356"/>
              <a:gd name="connsiteY31" fmla="*/ 128588 h 711994"/>
              <a:gd name="connsiteX32" fmla="*/ 2064543 w 2469356"/>
              <a:gd name="connsiteY32" fmla="*/ 78581 h 711994"/>
              <a:gd name="connsiteX33" fmla="*/ 2259806 w 2469356"/>
              <a:gd name="connsiteY33" fmla="*/ 35719 h 711994"/>
              <a:gd name="connsiteX34" fmla="*/ 2378868 w 2469356"/>
              <a:gd name="connsiteY34" fmla="*/ 7144 h 711994"/>
              <a:gd name="connsiteX35" fmla="*/ 2419350 w 2469356"/>
              <a:gd name="connsiteY35" fmla="*/ 0 h 711994"/>
              <a:gd name="connsiteX36" fmla="*/ 2438400 w 2469356"/>
              <a:gd name="connsiteY36" fmla="*/ 0 h 711994"/>
              <a:gd name="connsiteX37" fmla="*/ 2459831 w 2469356"/>
              <a:gd name="connsiteY37" fmla="*/ 7144 h 711994"/>
              <a:gd name="connsiteX38" fmla="*/ 2469356 w 2469356"/>
              <a:gd name="connsiteY38" fmla="*/ 21431 h 711994"/>
              <a:gd name="connsiteX39" fmla="*/ 2455068 w 2469356"/>
              <a:gd name="connsiteY39" fmla="*/ 42863 h 711994"/>
              <a:gd name="connsiteX40" fmla="*/ 2424112 w 2469356"/>
              <a:gd name="connsiteY40" fmla="*/ 66675 h 711994"/>
              <a:gd name="connsiteX41" fmla="*/ 2264568 w 2469356"/>
              <a:gd name="connsiteY41" fmla="*/ 130969 h 711994"/>
              <a:gd name="connsiteX42" fmla="*/ 2043112 w 2469356"/>
              <a:gd name="connsiteY42" fmla="*/ 219075 h 711994"/>
              <a:gd name="connsiteX43" fmla="*/ 1809750 w 2469356"/>
              <a:gd name="connsiteY43" fmla="*/ 276225 h 711994"/>
              <a:gd name="connsiteX44" fmla="*/ 1452562 w 2469356"/>
              <a:gd name="connsiteY44" fmla="*/ 38576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69356" h="711994">
                <a:moveTo>
                  <a:pt x="1452562" y="385763"/>
                </a:moveTo>
                <a:lnTo>
                  <a:pt x="890587" y="561975"/>
                </a:lnTo>
                <a:lnTo>
                  <a:pt x="640556" y="626269"/>
                </a:lnTo>
                <a:lnTo>
                  <a:pt x="502443" y="673894"/>
                </a:lnTo>
                <a:lnTo>
                  <a:pt x="402431" y="709613"/>
                </a:lnTo>
                <a:lnTo>
                  <a:pt x="371475" y="711994"/>
                </a:lnTo>
                <a:lnTo>
                  <a:pt x="338137" y="709613"/>
                </a:lnTo>
                <a:lnTo>
                  <a:pt x="304800" y="702469"/>
                </a:lnTo>
                <a:lnTo>
                  <a:pt x="266700" y="685800"/>
                </a:lnTo>
                <a:lnTo>
                  <a:pt x="228600" y="659606"/>
                </a:lnTo>
                <a:lnTo>
                  <a:pt x="176212" y="607219"/>
                </a:lnTo>
                <a:lnTo>
                  <a:pt x="109537" y="528638"/>
                </a:lnTo>
                <a:lnTo>
                  <a:pt x="45243" y="431006"/>
                </a:lnTo>
                <a:lnTo>
                  <a:pt x="16668" y="383381"/>
                </a:lnTo>
                <a:lnTo>
                  <a:pt x="2381" y="354806"/>
                </a:lnTo>
                <a:lnTo>
                  <a:pt x="0" y="340519"/>
                </a:lnTo>
                <a:lnTo>
                  <a:pt x="7143" y="321469"/>
                </a:lnTo>
                <a:lnTo>
                  <a:pt x="21431" y="316706"/>
                </a:lnTo>
                <a:lnTo>
                  <a:pt x="50006" y="326231"/>
                </a:lnTo>
                <a:lnTo>
                  <a:pt x="95250" y="357188"/>
                </a:lnTo>
                <a:lnTo>
                  <a:pt x="145256" y="390525"/>
                </a:lnTo>
                <a:lnTo>
                  <a:pt x="221456" y="438150"/>
                </a:lnTo>
                <a:lnTo>
                  <a:pt x="276225" y="461963"/>
                </a:lnTo>
                <a:lnTo>
                  <a:pt x="314325" y="464344"/>
                </a:lnTo>
                <a:lnTo>
                  <a:pt x="364331" y="461963"/>
                </a:lnTo>
                <a:lnTo>
                  <a:pt x="411956" y="459581"/>
                </a:lnTo>
                <a:lnTo>
                  <a:pt x="514350" y="445294"/>
                </a:lnTo>
                <a:lnTo>
                  <a:pt x="685800" y="397669"/>
                </a:lnTo>
                <a:lnTo>
                  <a:pt x="916781" y="350044"/>
                </a:lnTo>
                <a:lnTo>
                  <a:pt x="1197768" y="283369"/>
                </a:lnTo>
                <a:lnTo>
                  <a:pt x="1550193" y="200025"/>
                </a:lnTo>
                <a:lnTo>
                  <a:pt x="1845468" y="128588"/>
                </a:lnTo>
                <a:lnTo>
                  <a:pt x="2064543" y="78581"/>
                </a:lnTo>
                <a:lnTo>
                  <a:pt x="2259806" y="35719"/>
                </a:lnTo>
                <a:lnTo>
                  <a:pt x="2378868" y="7144"/>
                </a:lnTo>
                <a:lnTo>
                  <a:pt x="2419350" y="0"/>
                </a:lnTo>
                <a:lnTo>
                  <a:pt x="2438400" y="0"/>
                </a:lnTo>
                <a:lnTo>
                  <a:pt x="2459831" y="7144"/>
                </a:lnTo>
                <a:lnTo>
                  <a:pt x="2469356" y="21431"/>
                </a:lnTo>
                <a:lnTo>
                  <a:pt x="2455068" y="42863"/>
                </a:lnTo>
                <a:lnTo>
                  <a:pt x="2424112" y="66675"/>
                </a:lnTo>
                <a:lnTo>
                  <a:pt x="2264568" y="130969"/>
                </a:lnTo>
                <a:lnTo>
                  <a:pt x="2043112" y="219075"/>
                </a:lnTo>
                <a:lnTo>
                  <a:pt x="1809750" y="276225"/>
                </a:lnTo>
                <a:lnTo>
                  <a:pt x="1452562" y="385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7CE5A2-0F3E-4A56-8F99-87362DE4DCF8}"/>
              </a:ext>
            </a:extLst>
          </p:cNvPr>
          <p:cNvSpPr/>
          <p:nvPr/>
        </p:nvSpPr>
        <p:spPr>
          <a:xfrm>
            <a:off x="6072188" y="2220913"/>
            <a:ext cx="2070100" cy="514350"/>
          </a:xfrm>
          <a:custGeom>
            <a:avLst/>
            <a:gdLst>
              <a:gd name="connsiteX0" fmla="*/ 1240631 w 2069306"/>
              <a:gd name="connsiteY0" fmla="*/ 352425 h 514350"/>
              <a:gd name="connsiteX1" fmla="*/ 823912 w 2069306"/>
              <a:gd name="connsiteY1" fmla="*/ 442913 h 514350"/>
              <a:gd name="connsiteX2" fmla="*/ 592931 w 2069306"/>
              <a:gd name="connsiteY2" fmla="*/ 490538 h 514350"/>
              <a:gd name="connsiteX3" fmla="*/ 469106 w 2069306"/>
              <a:gd name="connsiteY3" fmla="*/ 511969 h 514350"/>
              <a:gd name="connsiteX4" fmla="*/ 438150 w 2069306"/>
              <a:gd name="connsiteY4" fmla="*/ 514350 h 514350"/>
              <a:gd name="connsiteX5" fmla="*/ 404812 w 2069306"/>
              <a:gd name="connsiteY5" fmla="*/ 514350 h 514350"/>
              <a:gd name="connsiteX6" fmla="*/ 354806 w 2069306"/>
              <a:gd name="connsiteY6" fmla="*/ 509588 h 514350"/>
              <a:gd name="connsiteX7" fmla="*/ 292893 w 2069306"/>
              <a:gd name="connsiteY7" fmla="*/ 500063 h 514350"/>
              <a:gd name="connsiteX8" fmla="*/ 240506 w 2069306"/>
              <a:gd name="connsiteY8" fmla="*/ 485775 h 514350"/>
              <a:gd name="connsiteX9" fmla="*/ 188118 w 2069306"/>
              <a:gd name="connsiteY9" fmla="*/ 461963 h 514350"/>
              <a:gd name="connsiteX10" fmla="*/ 97631 w 2069306"/>
              <a:gd name="connsiteY10" fmla="*/ 407194 h 514350"/>
              <a:gd name="connsiteX11" fmla="*/ 45243 w 2069306"/>
              <a:gd name="connsiteY11" fmla="*/ 369094 h 514350"/>
              <a:gd name="connsiteX12" fmla="*/ 9525 w 2069306"/>
              <a:gd name="connsiteY12" fmla="*/ 338138 h 514350"/>
              <a:gd name="connsiteX13" fmla="*/ 0 w 2069306"/>
              <a:gd name="connsiteY13" fmla="*/ 319088 h 514350"/>
              <a:gd name="connsiteX14" fmla="*/ 2381 w 2069306"/>
              <a:gd name="connsiteY14" fmla="*/ 302419 h 514350"/>
              <a:gd name="connsiteX15" fmla="*/ 16668 w 2069306"/>
              <a:gd name="connsiteY15" fmla="*/ 290513 h 514350"/>
              <a:gd name="connsiteX16" fmla="*/ 42862 w 2069306"/>
              <a:gd name="connsiteY16" fmla="*/ 290513 h 514350"/>
              <a:gd name="connsiteX17" fmla="*/ 111918 w 2069306"/>
              <a:gd name="connsiteY17" fmla="*/ 304800 h 514350"/>
              <a:gd name="connsiteX18" fmla="*/ 197643 w 2069306"/>
              <a:gd name="connsiteY18" fmla="*/ 321469 h 514350"/>
              <a:gd name="connsiteX19" fmla="*/ 254793 w 2069306"/>
              <a:gd name="connsiteY19" fmla="*/ 328613 h 514350"/>
              <a:gd name="connsiteX20" fmla="*/ 326231 w 2069306"/>
              <a:gd name="connsiteY20" fmla="*/ 335757 h 514350"/>
              <a:gd name="connsiteX21" fmla="*/ 392906 w 2069306"/>
              <a:gd name="connsiteY21" fmla="*/ 335757 h 514350"/>
              <a:gd name="connsiteX22" fmla="*/ 497681 w 2069306"/>
              <a:gd name="connsiteY22" fmla="*/ 319088 h 514350"/>
              <a:gd name="connsiteX23" fmla="*/ 716756 w 2069306"/>
              <a:gd name="connsiteY23" fmla="*/ 269082 h 514350"/>
              <a:gd name="connsiteX24" fmla="*/ 933450 w 2069306"/>
              <a:gd name="connsiteY24" fmla="*/ 223838 h 514350"/>
              <a:gd name="connsiteX25" fmla="*/ 1116806 w 2069306"/>
              <a:gd name="connsiteY25" fmla="*/ 185738 h 514350"/>
              <a:gd name="connsiteX26" fmla="*/ 1290637 w 2069306"/>
              <a:gd name="connsiteY26" fmla="*/ 152400 h 514350"/>
              <a:gd name="connsiteX27" fmla="*/ 1488281 w 2069306"/>
              <a:gd name="connsiteY27" fmla="*/ 111919 h 514350"/>
              <a:gd name="connsiteX28" fmla="*/ 1566862 w 2069306"/>
              <a:gd name="connsiteY28" fmla="*/ 88107 h 514350"/>
              <a:gd name="connsiteX29" fmla="*/ 1662112 w 2069306"/>
              <a:gd name="connsiteY29" fmla="*/ 26194 h 514350"/>
              <a:gd name="connsiteX30" fmla="*/ 1716881 w 2069306"/>
              <a:gd name="connsiteY30" fmla="*/ 0 h 514350"/>
              <a:gd name="connsiteX31" fmla="*/ 1771650 w 2069306"/>
              <a:gd name="connsiteY31" fmla="*/ 9525 h 514350"/>
              <a:gd name="connsiteX32" fmla="*/ 1890712 w 2069306"/>
              <a:gd name="connsiteY32" fmla="*/ 40482 h 514350"/>
              <a:gd name="connsiteX33" fmla="*/ 1971675 w 2069306"/>
              <a:gd name="connsiteY33" fmla="*/ 71438 h 514350"/>
              <a:gd name="connsiteX34" fmla="*/ 2026443 w 2069306"/>
              <a:gd name="connsiteY34" fmla="*/ 107157 h 514350"/>
              <a:gd name="connsiteX35" fmla="*/ 2059781 w 2069306"/>
              <a:gd name="connsiteY35" fmla="*/ 138113 h 514350"/>
              <a:gd name="connsiteX36" fmla="*/ 2069306 w 2069306"/>
              <a:gd name="connsiteY36" fmla="*/ 154782 h 514350"/>
              <a:gd name="connsiteX37" fmla="*/ 2069306 w 2069306"/>
              <a:gd name="connsiteY37" fmla="*/ 171450 h 514350"/>
              <a:gd name="connsiteX38" fmla="*/ 2064543 w 2069306"/>
              <a:gd name="connsiteY38" fmla="*/ 190500 h 514350"/>
              <a:gd name="connsiteX39" fmla="*/ 2050256 w 2069306"/>
              <a:gd name="connsiteY39" fmla="*/ 207169 h 514350"/>
              <a:gd name="connsiteX40" fmla="*/ 1995487 w 2069306"/>
              <a:gd name="connsiteY40" fmla="*/ 230982 h 514350"/>
              <a:gd name="connsiteX41" fmla="*/ 1833562 w 2069306"/>
              <a:gd name="connsiteY41" fmla="*/ 259557 h 514350"/>
              <a:gd name="connsiteX42" fmla="*/ 1478756 w 2069306"/>
              <a:gd name="connsiteY42" fmla="*/ 314325 h 514350"/>
              <a:gd name="connsiteX43" fmla="*/ 1240631 w 2069306"/>
              <a:gd name="connsiteY43" fmla="*/ 3524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69306" h="514350">
                <a:moveTo>
                  <a:pt x="1240631" y="352425"/>
                </a:moveTo>
                <a:lnTo>
                  <a:pt x="823912" y="442913"/>
                </a:lnTo>
                <a:lnTo>
                  <a:pt x="592931" y="490538"/>
                </a:lnTo>
                <a:lnTo>
                  <a:pt x="469106" y="511969"/>
                </a:lnTo>
                <a:lnTo>
                  <a:pt x="438150" y="514350"/>
                </a:lnTo>
                <a:lnTo>
                  <a:pt x="404812" y="514350"/>
                </a:lnTo>
                <a:lnTo>
                  <a:pt x="354806" y="509588"/>
                </a:lnTo>
                <a:lnTo>
                  <a:pt x="292893" y="500063"/>
                </a:lnTo>
                <a:lnTo>
                  <a:pt x="240506" y="485775"/>
                </a:lnTo>
                <a:lnTo>
                  <a:pt x="188118" y="461963"/>
                </a:lnTo>
                <a:lnTo>
                  <a:pt x="97631" y="407194"/>
                </a:lnTo>
                <a:lnTo>
                  <a:pt x="45243" y="369094"/>
                </a:lnTo>
                <a:lnTo>
                  <a:pt x="9525" y="338138"/>
                </a:lnTo>
                <a:lnTo>
                  <a:pt x="0" y="319088"/>
                </a:lnTo>
                <a:lnTo>
                  <a:pt x="2381" y="302419"/>
                </a:lnTo>
                <a:lnTo>
                  <a:pt x="16668" y="290513"/>
                </a:lnTo>
                <a:lnTo>
                  <a:pt x="42862" y="290513"/>
                </a:lnTo>
                <a:lnTo>
                  <a:pt x="111918" y="304800"/>
                </a:lnTo>
                <a:lnTo>
                  <a:pt x="197643" y="321469"/>
                </a:lnTo>
                <a:lnTo>
                  <a:pt x="254793" y="328613"/>
                </a:lnTo>
                <a:lnTo>
                  <a:pt x="326231" y="335757"/>
                </a:lnTo>
                <a:lnTo>
                  <a:pt x="392906" y="335757"/>
                </a:lnTo>
                <a:lnTo>
                  <a:pt x="497681" y="319088"/>
                </a:lnTo>
                <a:lnTo>
                  <a:pt x="716756" y="269082"/>
                </a:lnTo>
                <a:lnTo>
                  <a:pt x="933450" y="223838"/>
                </a:lnTo>
                <a:lnTo>
                  <a:pt x="1116806" y="185738"/>
                </a:lnTo>
                <a:lnTo>
                  <a:pt x="1290637" y="152400"/>
                </a:lnTo>
                <a:lnTo>
                  <a:pt x="1488281" y="111919"/>
                </a:lnTo>
                <a:lnTo>
                  <a:pt x="1566862" y="88107"/>
                </a:lnTo>
                <a:lnTo>
                  <a:pt x="1662112" y="26194"/>
                </a:lnTo>
                <a:lnTo>
                  <a:pt x="1716881" y="0"/>
                </a:lnTo>
                <a:lnTo>
                  <a:pt x="1771650" y="9525"/>
                </a:lnTo>
                <a:lnTo>
                  <a:pt x="1890712" y="40482"/>
                </a:lnTo>
                <a:lnTo>
                  <a:pt x="1971675" y="71438"/>
                </a:lnTo>
                <a:lnTo>
                  <a:pt x="2026443" y="107157"/>
                </a:lnTo>
                <a:lnTo>
                  <a:pt x="2059781" y="138113"/>
                </a:lnTo>
                <a:lnTo>
                  <a:pt x="2069306" y="154782"/>
                </a:lnTo>
                <a:lnTo>
                  <a:pt x="2069306" y="171450"/>
                </a:lnTo>
                <a:lnTo>
                  <a:pt x="2064543" y="190500"/>
                </a:lnTo>
                <a:lnTo>
                  <a:pt x="2050256" y="207169"/>
                </a:lnTo>
                <a:lnTo>
                  <a:pt x="1995487" y="230982"/>
                </a:lnTo>
                <a:lnTo>
                  <a:pt x="1833562" y="259557"/>
                </a:lnTo>
                <a:lnTo>
                  <a:pt x="1478756" y="314325"/>
                </a:lnTo>
                <a:lnTo>
                  <a:pt x="1240631" y="352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E3897A5-7202-4E62-AB72-46DD411DAA83}"/>
              </a:ext>
            </a:extLst>
          </p:cNvPr>
          <p:cNvSpPr/>
          <p:nvPr/>
        </p:nvSpPr>
        <p:spPr>
          <a:xfrm>
            <a:off x="6721476" y="3094038"/>
            <a:ext cx="1920875" cy="2660650"/>
          </a:xfrm>
          <a:custGeom>
            <a:avLst/>
            <a:gdLst>
              <a:gd name="connsiteX0" fmla="*/ 350123 w 1920580"/>
              <a:gd name="connsiteY0" fmla="*/ 322930 h 2661618"/>
              <a:gd name="connsiteX1" fmla="*/ 74784 w 1920580"/>
              <a:gd name="connsiteY1" fmla="*/ 367120 h 2661618"/>
              <a:gd name="connsiteX2" fmla="*/ 0 w 1920580"/>
              <a:gd name="connsiteY2" fmla="*/ 237948 h 2661618"/>
              <a:gd name="connsiteX3" fmla="*/ 183560 w 1920580"/>
              <a:gd name="connsiteY3" fmla="*/ 193758 h 2661618"/>
              <a:gd name="connsiteX4" fmla="*/ 411310 w 1920580"/>
              <a:gd name="connsiteY4" fmla="*/ 132571 h 2661618"/>
              <a:gd name="connsiteX5" fmla="*/ 639060 w 1920580"/>
              <a:gd name="connsiteY5" fmla="*/ 67986 h 2661618"/>
              <a:gd name="connsiteX6" fmla="*/ 686650 w 1920580"/>
              <a:gd name="connsiteY6" fmla="*/ 33993 h 2661618"/>
              <a:gd name="connsiteX7" fmla="*/ 727441 w 1920580"/>
              <a:gd name="connsiteY7" fmla="*/ 10198 h 2661618"/>
              <a:gd name="connsiteX8" fmla="*/ 754635 w 1920580"/>
              <a:gd name="connsiteY8" fmla="*/ 0 h 2661618"/>
              <a:gd name="connsiteX9" fmla="*/ 809023 w 1920580"/>
              <a:gd name="connsiteY9" fmla="*/ 23795 h 2661618"/>
              <a:gd name="connsiteX10" fmla="*/ 883807 w 1920580"/>
              <a:gd name="connsiteY10" fmla="*/ 64586 h 2661618"/>
              <a:gd name="connsiteX11" fmla="*/ 944993 w 1920580"/>
              <a:gd name="connsiteY11" fmla="*/ 101978 h 2661618"/>
              <a:gd name="connsiteX12" fmla="*/ 995982 w 1920580"/>
              <a:gd name="connsiteY12" fmla="*/ 142769 h 2661618"/>
              <a:gd name="connsiteX13" fmla="*/ 1046971 w 1920580"/>
              <a:gd name="connsiteY13" fmla="*/ 183560 h 2661618"/>
              <a:gd name="connsiteX14" fmla="*/ 1063967 w 1920580"/>
              <a:gd name="connsiteY14" fmla="*/ 210754 h 2661618"/>
              <a:gd name="connsiteX15" fmla="*/ 1063967 w 1920580"/>
              <a:gd name="connsiteY15" fmla="*/ 244747 h 2661618"/>
              <a:gd name="connsiteX16" fmla="*/ 1057169 w 1920580"/>
              <a:gd name="connsiteY16" fmla="*/ 282139 h 2661618"/>
              <a:gd name="connsiteX17" fmla="*/ 1040172 w 1920580"/>
              <a:gd name="connsiteY17" fmla="*/ 326329 h 2661618"/>
              <a:gd name="connsiteX18" fmla="*/ 1006180 w 1920580"/>
              <a:gd name="connsiteY18" fmla="*/ 363721 h 2661618"/>
              <a:gd name="connsiteX19" fmla="*/ 985784 w 1920580"/>
              <a:gd name="connsiteY19" fmla="*/ 390915 h 2661618"/>
              <a:gd name="connsiteX20" fmla="*/ 961990 w 1920580"/>
              <a:gd name="connsiteY20" fmla="*/ 448702 h 2661618"/>
              <a:gd name="connsiteX21" fmla="*/ 927997 w 1920580"/>
              <a:gd name="connsiteY21" fmla="*/ 659456 h 2661618"/>
              <a:gd name="connsiteX22" fmla="*/ 894004 w 1920580"/>
              <a:gd name="connsiteY22" fmla="*/ 938195 h 2661618"/>
              <a:gd name="connsiteX23" fmla="*/ 866810 w 1920580"/>
              <a:gd name="connsiteY23" fmla="*/ 1216934 h 2661618"/>
              <a:gd name="connsiteX24" fmla="*/ 849814 w 1920580"/>
              <a:gd name="connsiteY24" fmla="*/ 1529666 h 2661618"/>
              <a:gd name="connsiteX25" fmla="*/ 843016 w 1920580"/>
              <a:gd name="connsiteY25" fmla="*/ 1805006 h 2661618"/>
              <a:gd name="connsiteX26" fmla="*/ 839616 w 1920580"/>
              <a:gd name="connsiteY26" fmla="*/ 1974968 h 2661618"/>
              <a:gd name="connsiteX27" fmla="*/ 839616 w 1920580"/>
              <a:gd name="connsiteY27" fmla="*/ 2165327 h 2661618"/>
              <a:gd name="connsiteX28" fmla="*/ 846415 w 1920580"/>
              <a:gd name="connsiteY28" fmla="*/ 2209517 h 2661618"/>
              <a:gd name="connsiteX29" fmla="*/ 860012 w 1920580"/>
              <a:gd name="connsiteY29" fmla="*/ 2263905 h 2661618"/>
              <a:gd name="connsiteX30" fmla="*/ 873609 w 1920580"/>
              <a:gd name="connsiteY30" fmla="*/ 2301297 h 2661618"/>
              <a:gd name="connsiteX31" fmla="*/ 890605 w 1920580"/>
              <a:gd name="connsiteY31" fmla="*/ 2342088 h 2661618"/>
              <a:gd name="connsiteX32" fmla="*/ 914400 w 1920580"/>
              <a:gd name="connsiteY32" fmla="*/ 2376081 h 2661618"/>
              <a:gd name="connsiteX33" fmla="*/ 944993 w 1920580"/>
              <a:gd name="connsiteY33" fmla="*/ 2403275 h 2661618"/>
              <a:gd name="connsiteX34" fmla="*/ 999381 w 1920580"/>
              <a:gd name="connsiteY34" fmla="*/ 2423670 h 2661618"/>
              <a:gd name="connsiteX35" fmla="*/ 1077564 w 1920580"/>
              <a:gd name="connsiteY35" fmla="*/ 2440667 h 2661618"/>
              <a:gd name="connsiteX36" fmla="*/ 1176143 w 1920580"/>
              <a:gd name="connsiteY36" fmla="*/ 2450864 h 2661618"/>
              <a:gd name="connsiteX37" fmla="*/ 1315512 w 1920580"/>
              <a:gd name="connsiteY37" fmla="*/ 2447465 h 2661618"/>
              <a:gd name="connsiteX38" fmla="*/ 1403893 w 1920580"/>
              <a:gd name="connsiteY38" fmla="*/ 2437267 h 2661618"/>
              <a:gd name="connsiteX39" fmla="*/ 1465079 w 1920580"/>
              <a:gd name="connsiteY39" fmla="*/ 2420271 h 2661618"/>
              <a:gd name="connsiteX40" fmla="*/ 1499072 w 1920580"/>
              <a:gd name="connsiteY40" fmla="*/ 2399876 h 2661618"/>
              <a:gd name="connsiteX41" fmla="*/ 1872990 w 1920580"/>
              <a:gd name="connsiteY41" fmla="*/ 2376081 h 2661618"/>
              <a:gd name="connsiteX42" fmla="*/ 1896785 w 1920580"/>
              <a:gd name="connsiteY42" fmla="*/ 2406674 h 2661618"/>
              <a:gd name="connsiteX43" fmla="*/ 1913781 w 1920580"/>
              <a:gd name="connsiteY43" fmla="*/ 2437267 h 2661618"/>
              <a:gd name="connsiteX44" fmla="*/ 1920580 w 1920580"/>
              <a:gd name="connsiteY44" fmla="*/ 2474659 h 2661618"/>
              <a:gd name="connsiteX45" fmla="*/ 1920580 w 1920580"/>
              <a:gd name="connsiteY45" fmla="*/ 2505252 h 2661618"/>
              <a:gd name="connsiteX46" fmla="*/ 1906983 w 1920580"/>
              <a:gd name="connsiteY46" fmla="*/ 2539245 h 2661618"/>
              <a:gd name="connsiteX47" fmla="*/ 1876390 w 1920580"/>
              <a:gd name="connsiteY47" fmla="*/ 2569838 h 2661618"/>
              <a:gd name="connsiteX48" fmla="*/ 1805005 w 1920580"/>
              <a:gd name="connsiteY48" fmla="*/ 2600432 h 2661618"/>
              <a:gd name="connsiteX49" fmla="*/ 1706427 w 1920580"/>
              <a:gd name="connsiteY49" fmla="*/ 2627626 h 2661618"/>
              <a:gd name="connsiteX50" fmla="*/ 1546662 w 1920580"/>
              <a:gd name="connsiteY50" fmla="*/ 2651420 h 2661618"/>
              <a:gd name="connsiteX51" fmla="*/ 1329109 w 1920580"/>
              <a:gd name="connsiteY51" fmla="*/ 2661618 h 2661618"/>
              <a:gd name="connsiteX52" fmla="*/ 1155747 w 1920580"/>
              <a:gd name="connsiteY52" fmla="*/ 2654820 h 2661618"/>
              <a:gd name="connsiteX53" fmla="*/ 1033374 w 1920580"/>
              <a:gd name="connsiteY53" fmla="*/ 2637823 h 2661618"/>
              <a:gd name="connsiteX54" fmla="*/ 955191 w 1920580"/>
              <a:gd name="connsiteY54" fmla="*/ 2624226 h 2661618"/>
              <a:gd name="connsiteX55" fmla="*/ 870210 w 1920580"/>
              <a:gd name="connsiteY55" fmla="*/ 2597032 h 2661618"/>
              <a:gd name="connsiteX56" fmla="*/ 826019 w 1920580"/>
              <a:gd name="connsiteY56" fmla="*/ 2573238 h 2661618"/>
              <a:gd name="connsiteX57" fmla="*/ 751236 w 1920580"/>
              <a:gd name="connsiteY57" fmla="*/ 2508652 h 2661618"/>
              <a:gd name="connsiteX58" fmla="*/ 720642 w 1920580"/>
              <a:gd name="connsiteY58" fmla="*/ 2478058 h 2661618"/>
              <a:gd name="connsiteX59" fmla="*/ 683250 w 1920580"/>
              <a:gd name="connsiteY59" fmla="*/ 2413473 h 2661618"/>
              <a:gd name="connsiteX60" fmla="*/ 656056 w 1920580"/>
              <a:gd name="connsiteY60" fmla="*/ 2314894 h 2661618"/>
              <a:gd name="connsiteX61" fmla="*/ 639060 w 1920580"/>
              <a:gd name="connsiteY61" fmla="*/ 2182323 h 2661618"/>
              <a:gd name="connsiteX62" fmla="*/ 642459 w 1920580"/>
              <a:gd name="connsiteY62" fmla="*/ 1886588 h 2661618"/>
              <a:gd name="connsiteX63" fmla="*/ 656056 w 1920580"/>
              <a:gd name="connsiteY63" fmla="*/ 1420890 h 2661618"/>
              <a:gd name="connsiteX64" fmla="*/ 686650 w 1920580"/>
              <a:gd name="connsiteY64" fmla="*/ 727441 h 2661618"/>
              <a:gd name="connsiteX65" fmla="*/ 700247 w 1920580"/>
              <a:gd name="connsiteY65" fmla="*/ 438505 h 2661618"/>
              <a:gd name="connsiteX66" fmla="*/ 703646 w 1920580"/>
              <a:gd name="connsiteY66" fmla="*/ 350124 h 2661618"/>
              <a:gd name="connsiteX67" fmla="*/ 700247 w 1920580"/>
              <a:gd name="connsiteY67" fmla="*/ 316131 h 2661618"/>
              <a:gd name="connsiteX68" fmla="*/ 683250 w 1920580"/>
              <a:gd name="connsiteY68" fmla="*/ 295736 h 2661618"/>
              <a:gd name="connsiteX69" fmla="*/ 659456 w 1920580"/>
              <a:gd name="connsiteY69" fmla="*/ 271941 h 2661618"/>
              <a:gd name="connsiteX70" fmla="*/ 618665 w 1920580"/>
              <a:gd name="connsiteY70" fmla="*/ 265142 h 2661618"/>
              <a:gd name="connsiteX71" fmla="*/ 554079 w 1920580"/>
              <a:gd name="connsiteY71" fmla="*/ 275340 h 2661618"/>
              <a:gd name="connsiteX72" fmla="*/ 482694 w 1920580"/>
              <a:gd name="connsiteY72" fmla="*/ 295736 h 2661618"/>
              <a:gd name="connsiteX73" fmla="*/ 350123 w 1920580"/>
              <a:gd name="connsiteY73" fmla="*/ 322930 h 266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20580" h="2661618">
                <a:moveTo>
                  <a:pt x="350123" y="322930"/>
                </a:moveTo>
                <a:lnTo>
                  <a:pt x="74784" y="367120"/>
                </a:lnTo>
                <a:lnTo>
                  <a:pt x="0" y="237948"/>
                </a:lnTo>
                <a:lnTo>
                  <a:pt x="183560" y="193758"/>
                </a:lnTo>
                <a:lnTo>
                  <a:pt x="411310" y="132571"/>
                </a:lnTo>
                <a:lnTo>
                  <a:pt x="639060" y="67986"/>
                </a:lnTo>
                <a:lnTo>
                  <a:pt x="686650" y="33993"/>
                </a:lnTo>
                <a:lnTo>
                  <a:pt x="727441" y="10198"/>
                </a:lnTo>
                <a:lnTo>
                  <a:pt x="754635" y="0"/>
                </a:lnTo>
                <a:lnTo>
                  <a:pt x="809023" y="23795"/>
                </a:lnTo>
                <a:lnTo>
                  <a:pt x="883807" y="64586"/>
                </a:lnTo>
                <a:lnTo>
                  <a:pt x="944993" y="101978"/>
                </a:lnTo>
                <a:lnTo>
                  <a:pt x="995982" y="142769"/>
                </a:lnTo>
                <a:lnTo>
                  <a:pt x="1046971" y="183560"/>
                </a:lnTo>
                <a:lnTo>
                  <a:pt x="1063967" y="210754"/>
                </a:lnTo>
                <a:lnTo>
                  <a:pt x="1063967" y="244747"/>
                </a:lnTo>
                <a:lnTo>
                  <a:pt x="1057169" y="282139"/>
                </a:lnTo>
                <a:lnTo>
                  <a:pt x="1040172" y="326329"/>
                </a:lnTo>
                <a:lnTo>
                  <a:pt x="1006180" y="363721"/>
                </a:lnTo>
                <a:lnTo>
                  <a:pt x="985784" y="390915"/>
                </a:lnTo>
                <a:lnTo>
                  <a:pt x="961990" y="448702"/>
                </a:lnTo>
                <a:lnTo>
                  <a:pt x="927997" y="659456"/>
                </a:lnTo>
                <a:lnTo>
                  <a:pt x="894004" y="938195"/>
                </a:lnTo>
                <a:lnTo>
                  <a:pt x="866810" y="1216934"/>
                </a:lnTo>
                <a:lnTo>
                  <a:pt x="849814" y="1529666"/>
                </a:lnTo>
                <a:lnTo>
                  <a:pt x="843016" y="1805006"/>
                </a:lnTo>
                <a:cubicBezTo>
                  <a:pt x="841883" y="1861660"/>
                  <a:pt x="840749" y="1918314"/>
                  <a:pt x="839616" y="1974968"/>
                </a:cubicBezTo>
                <a:lnTo>
                  <a:pt x="839616" y="2165327"/>
                </a:lnTo>
                <a:lnTo>
                  <a:pt x="846415" y="2209517"/>
                </a:lnTo>
                <a:lnTo>
                  <a:pt x="860012" y="2263905"/>
                </a:lnTo>
                <a:lnTo>
                  <a:pt x="873609" y="2301297"/>
                </a:lnTo>
                <a:lnTo>
                  <a:pt x="890605" y="2342088"/>
                </a:lnTo>
                <a:lnTo>
                  <a:pt x="914400" y="2376081"/>
                </a:lnTo>
                <a:lnTo>
                  <a:pt x="944993" y="2403275"/>
                </a:lnTo>
                <a:lnTo>
                  <a:pt x="999381" y="2423670"/>
                </a:lnTo>
                <a:lnTo>
                  <a:pt x="1077564" y="2440667"/>
                </a:lnTo>
                <a:lnTo>
                  <a:pt x="1176143" y="2450864"/>
                </a:lnTo>
                <a:lnTo>
                  <a:pt x="1315512" y="2447465"/>
                </a:lnTo>
                <a:lnTo>
                  <a:pt x="1403893" y="2437267"/>
                </a:lnTo>
                <a:lnTo>
                  <a:pt x="1465079" y="2420271"/>
                </a:lnTo>
                <a:lnTo>
                  <a:pt x="1499072" y="2399876"/>
                </a:lnTo>
                <a:lnTo>
                  <a:pt x="1872990" y="2376081"/>
                </a:lnTo>
                <a:lnTo>
                  <a:pt x="1896785" y="2406674"/>
                </a:lnTo>
                <a:lnTo>
                  <a:pt x="1913781" y="2437267"/>
                </a:lnTo>
                <a:lnTo>
                  <a:pt x="1920580" y="2474659"/>
                </a:lnTo>
                <a:lnTo>
                  <a:pt x="1920580" y="2505252"/>
                </a:lnTo>
                <a:lnTo>
                  <a:pt x="1906983" y="2539245"/>
                </a:lnTo>
                <a:lnTo>
                  <a:pt x="1876390" y="2569838"/>
                </a:lnTo>
                <a:lnTo>
                  <a:pt x="1805005" y="2600432"/>
                </a:lnTo>
                <a:lnTo>
                  <a:pt x="1706427" y="2627626"/>
                </a:lnTo>
                <a:lnTo>
                  <a:pt x="1546662" y="2651420"/>
                </a:lnTo>
                <a:lnTo>
                  <a:pt x="1329109" y="2661618"/>
                </a:lnTo>
                <a:lnTo>
                  <a:pt x="1155747" y="2654820"/>
                </a:lnTo>
                <a:lnTo>
                  <a:pt x="1033374" y="2637823"/>
                </a:lnTo>
                <a:lnTo>
                  <a:pt x="955191" y="2624226"/>
                </a:lnTo>
                <a:lnTo>
                  <a:pt x="870210" y="2597032"/>
                </a:lnTo>
                <a:lnTo>
                  <a:pt x="826019" y="2573238"/>
                </a:lnTo>
                <a:lnTo>
                  <a:pt x="751236" y="2508652"/>
                </a:lnTo>
                <a:lnTo>
                  <a:pt x="720642" y="2478058"/>
                </a:lnTo>
                <a:lnTo>
                  <a:pt x="683250" y="2413473"/>
                </a:lnTo>
                <a:lnTo>
                  <a:pt x="656056" y="2314894"/>
                </a:lnTo>
                <a:lnTo>
                  <a:pt x="639060" y="2182323"/>
                </a:lnTo>
                <a:lnTo>
                  <a:pt x="642459" y="1886588"/>
                </a:lnTo>
                <a:lnTo>
                  <a:pt x="656056" y="1420890"/>
                </a:lnTo>
                <a:lnTo>
                  <a:pt x="686650" y="727441"/>
                </a:lnTo>
                <a:lnTo>
                  <a:pt x="700247" y="438505"/>
                </a:lnTo>
                <a:lnTo>
                  <a:pt x="703646" y="350124"/>
                </a:lnTo>
                <a:lnTo>
                  <a:pt x="700247" y="316131"/>
                </a:lnTo>
                <a:lnTo>
                  <a:pt x="683250" y="295736"/>
                </a:lnTo>
                <a:lnTo>
                  <a:pt x="659456" y="271941"/>
                </a:lnTo>
                <a:lnTo>
                  <a:pt x="618665" y="265142"/>
                </a:lnTo>
                <a:lnTo>
                  <a:pt x="554079" y="275340"/>
                </a:lnTo>
                <a:lnTo>
                  <a:pt x="482694" y="295736"/>
                </a:lnTo>
                <a:lnTo>
                  <a:pt x="350123" y="3229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77D3F2B-DE9D-491D-8119-28327B17AAAB}"/>
              </a:ext>
            </a:extLst>
          </p:cNvPr>
          <p:cNvSpPr/>
          <p:nvPr/>
        </p:nvSpPr>
        <p:spPr>
          <a:xfrm>
            <a:off x="8205788" y="4678363"/>
            <a:ext cx="406400" cy="836612"/>
          </a:xfrm>
          <a:custGeom>
            <a:avLst/>
            <a:gdLst>
              <a:gd name="connsiteX0" fmla="*/ 316706 w 407193"/>
              <a:gd name="connsiteY0" fmla="*/ 440532 h 835819"/>
              <a:gd name="connsiteX1" fmla="*/ 316706 w 407193"/>
              <a:gd name="connsiteY1" fmla="*/ 607219 h 835819"/>
              <a:gd name="connsiteX2" fmla="*/ 321468 w 407193"/>
              <a:gd name="connsiteY2" fmla="*/ 638175 h 835819"/>
              <a:gd name="connsiteX3" fmla="*/ 328612 w 407193"/>
              <a:gd name="connsiteY3" fmla="*/ 676275 h 835819"/>
              <a:gd name="connsiteX4" fmla="*/ 340518 w 407193"/>
              <a:gd name="connsiteY4" fmla="*/ 716757 h 835819"/>
              <a:gd name="connsiteX5" fmla="*/ 364331 w 407193"/>
              <a:gd name="connsiteY5" fmla="*/ 752475 h 835819"/>
              <a:gd name="connsiteX6" fmla="*/ 407193 w 407193"/>
              <a:gd name="connsiteY6" fmla="*/ 826294 h 835819"/>
              <a:gd name="connsiteX7" fmla="*/ 0 w 407193"/>
              <a:gd name="connsiteY7" fmla="*/ 835819 h 835819"/>
              <a:gd name="connsiteX8" fmla="*/ 16668 w 407193"/>
              <a:gd name="connsiteY8" fmla="*/ 812007 h 835819"/>
              <a:gd name="connsiteX9" fmla="*/ 64293 w 407193"/>
              <a:gd name="connsiteY9" fmla="*/ 762000 h 835819"/>
              <a:gd name="connsiteX10" fmla="*/ 95250 w 407193"/>
              <a:gd name="connsiteY10" fmla="*/ 716757 h 835819"/>
              <a:gd name="connsiteX11" fmla="*/ 130968 w 407193"/>
              <a:gd name="connsiteY11" fmla="*/ 635794 h 835819"/>
              <a:gd name="connsiteX12" fmla="*/ 176212 w 407193"/>
              <a:gd name="connsiteY12" fmla="*/ 485775 h 835819"/>
              <a:gd name="connsiteX13" fmla="*/ 214312 w 407193"/>
              <a:gd name="connsiteY13" fmla="*/ 321469 h 835819"/>
              <a:gd name="connsiteX14" fmla="*/ 245268 w 407193"/>
              <a:gd name="connsiteY14" fmla="*/ 173832 h 835819"/>
              <a:gd name="connsiteX15" fmla="*/ 266700 w 407193"/>
              <a:gd name="connsiteY15" fmla="*/ 57150 h 835819"/>
              <a:gd name="connsiteX16" fmla="*/ 271462 w 407193"/>
              <a:gd name="connsiteY16" fmla="*/ 26194 h 835819"/>
              <a:gd name="connsiteX17" fmla="*/ 276225 w 407193"/>
              <a:gd name="connsiteY17" fmla="*/ 11907 h 835819"/>
              <a:gd name="connsiteX18" fmla="*/ 288131 w 407193"/>
              <a:gd name="connsiteY18" fmla="*/ 0 h 835819"/>
              <a:gd name="connsiteX19" fmla="*/ 302418 w 407193"/>
              <a:gd name="connsiteY19" fmla="*/ 0 h 835819"/>
              <a:gd name="connsiteX20" fmla="*/ 316706 w 407193"/>
              <a:gd name="connsiteY20" fmla="*/ 7144 h 835819"/>
              <a:gd name="connsiteX21" fmla="*/ 321468 w 407193"/>
              <a:gd name="connsiteY21" fmla="*/ 35719 h 835819"/>
              <a:gd name="connsiteX22" fmla="*/ 321468 w 407193"/>
              <a:gd name="connsiteY22" fmla="*/ 188119 h 835819"/>
              <a:gd name="connsiteX23" fmla="*/ 316706 w 407193"/>
              <a:gd name="connsiteY23" fmla="*/ 440532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7193" h="835819">
                <a:moveTo>
                  <a:pt x="316706" y="440532"/>
                </a:moveTo>
                <a:lnTo>
                  <a:pt x="316706" y="607219"/>
                </a:lnTo>
                <a:lnTo>
                  <a:pt x="321468" y="638175"/>
                </a:lnTo>
                <a:lnTo>
                  <a:pt x="328612" y="676275"/>
                </a:lnTo>
                <a:lnTo>
                  <a:pt x="340518" y="716757"/>
                </a:lnTo>
                <a:lnTo>
                  <a:pt x="364331" y="752475"/>
                </a:lnTo>
                <a:lnTo>
                  <a:pt x="407193" y="826294"/>
                </a:lnTo>
                <a:lnTo>
                  <a:pt x="0" y="835819"/>
                </a:lnTo>
                <a:lnTo>
                  <a:pt x="16668" y="812007"/>
                </a:lnTo>
                <a:lnTo>
                  <a:pt x="64293" y="762000"/>
                </a:lnTo>
                <a:lnTo>
                  <a:pt x="95250" y="716757"/>
                </a:lnTo>
                <a:lnTo>
                  <a:pt x="130968" y="635794"/>
                </a:lnTo>
                <a:lnTo>
                  <a:pt x="176212" y="485775"/>
                </a:lnTo>
                <a:lnTo>
                  <a:pt x="214312" y="321469"/>
                </a:lnTo>
                <a:lnTo>
                  <a:pt x="245268" y="173832"/>
                </a:lnTo>
                <a:lnTo>
                  <a:pt x="266700" y="57150"/>
                </a:lnTo>
                <a:lnTo>
                  <a:pt x="271462" y="26194"/>
                </a:lnTo>
                <a:lnTo>
                  <a:pt x="276225" y="11907"/>
                </a:lnTo>
                <a:lnTo>
                  <a:pt x="288131" y="0"/>
                </a:lnTo>
                <a:lnTo>
                  <a:pt x="302418" y="0"/>
                </a:lnTo>
                <a:lnTo>
                  <a:pt x="316706" y="7144"/>
                </a:lnTo>
                <a:lnTo>
                  <a:pt x="321468" y="35719"/>
                </a:lnTo>
                <a:lnTo>
                  <a:pt x="321468" y="188119"/>
                </a:lnTo>
                <a:cubicBezTo>
                  <a:pt x="319881" y="273844"/>
                  <a:pt x="318293" y="359569"/>
                  <a:pt x="316706" y="44053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4A5C14B-8C1A-45E2-A790-030FDEEA5304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8F5707E-38BD-4A0F-BDA9-B3A721669568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66C7358-4FD0-43C1-AFC8-0607C8471CBB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0FB54A66-0058-423F-90AD-CA5B05705F10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4949A49-78BA-4143-B234-35C08F48FB3C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A8BB0EB-8C0F-4559-ADD7-96BB3DA48728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F56752B3-25DC-4039-918C-A6852511F129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966CBD0-872E-4D1D-AFD3-15F3B396A055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29C51F2D-5C11-450D-B6B6-8B8D7855A3A1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48FF8BB-3E8E-44A7-8B7F-92816DF910B4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4695C80-B3FE-45D1-A040-47D538343EBE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C34A364-61EA-49C2-8BC5-6ED9B7360D8D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C7C9EDC-3376-4399-8A15-6DC3CAF333C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5A981A1-35D5-4261-A310-E76C16F14C41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5C9F1D0-95A1-494C-AAF2-117C13D96FDD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950CD97F-B189-4450-81ED-FDDFDB300F4F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4E25962F-15FA-4DAD-B2BE-8CCAE3FC8532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8A9DE4A6-A5D6-49DF-8CAC-381A5D46B409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8E32917-98C8-4C6C-98DE-E87E421E2564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3BAA8700-07F4-41A7-A6A5-8541B4DF1992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2BB055C-ABBF-4B57-990D-9925B163311D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15717EBD-6C14-453A-9A45-53111D0553B9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D5F194AC-FE01-416B-964E-9A43BC4F6BC6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6BE4874-7C36-4FD8-9EC6-1673E69B3D00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46C06E1D-61A4-456A-B1A1-A8D2B47AFE9F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E87B861-5444-4B4E-81AE-7713CA4DCD36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817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14" grpId="0" animBg="1"/>
      <p:bldP spid="19" grpId="0" animBg="1"/>
      <p:bldP spid="26" grpId="0" animBg="1"/>
      <p:bldP spid="9" grpId="0" animBg="1"/>
      <p:bldP spid="12" grpId="0" animBg="1"/>
      <p:bldP spid="24" grpId="0" animBg="1"/>
      <p:bldP spid="25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058B45C-B2F7-4836-B632-59EC48C549DC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286C8F7-62F4-45A0-B8A0-A6193F1D315F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73C3E34-9BC8-45DD-A369-6554E9262874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A4347B98-4F0B-404A-8544-912C7B3E3343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18946A16-53C9-4DD3-B215-C03C5F3E2E10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8D3C450-CFCD-49EA-9C4A-CD2C7A61AE0B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B9B92DEB-B771-49A0-BCE5-2A67D8A1F61F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561D077-CC5B-49DC-A43F-9F3CBF7A6CD1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84091E3F-3599-4BB3-9356-8F82C4437193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BBA73420-0D21-4D33-B59B-99650750C303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5D1447D5-744B-412E-92D4-635F75EDF651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A04B82B2-565A-47A8-81A4-DB2A7D483839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22DC023-06EF-456E-BE0E-F13EAB0F9C5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419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07582" y="2875659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だいじょうぶ　だいじょうぶ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増 像 過 現 在 象 経 益 境 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7316378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知りたいことを聞きだそう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あたらしい漢字：質 情 報 識</a:t>
            </a:r>
          </a:p>
        </p:txBody>
      </p:sp>
    </p:spTree>
    <p:extLst>
      <p:ext uri="{BB962C8B-B14F-4D97-AF65-F5344CB8AC3E}">
        <p14:creationId xmlns:p14="http://schemas.microsoft.com/office/powerpoint/2010/main" val="112208885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A6A465-ED30-4FBE-81E3-ED929E493397}"/>
              </a:ext>
            </a:extLst>
          </p:cNvPr>
          <p:cNvSpPr/>
          <p:nvPr/>
        </p:nvSpPr>
        <p:spPr>
          <a:xfrm>
            <a:off x="4411664" y="1395414"/>
            <a:ext cx="1285875" cy="790575"/>
          </a:xfrm>
          <a:custGeom>
            <a:avLst/>
            <a:gdLst>
              <a:gd name="connsiteX0" fmla="*/ 628650 w 1285875"/>
              <a:gd name="connsiteY0" fmla="*/ 578643 h 790575"/>
              <a:gd name="connsiteX1" fmla="*/ 354807 w 1285875"/>
              <a:gd name="connsiteY1" fmla="*/ 690562 h 790575"/>
              <a:gd name="connsiteX2" fmla="*/ 54769 w 1285875"/>
              <a:gd name="connsiteY2" fmla="*/ 790575 h 790575"/>
              <a:gd name="connsiteX3" fmla="*/ 0 w 1285875"/>
              <a:gd name="connsiteY3" fmla="*/ 747712 h 790575"/>
              <a:gd name="connsiteX4" fmla="*/ 147638 w 1285875"/>
              <a:gd name="connsiteY4" fmla="*/ 681037 h 790575"/>
              <a:gd name="connsiteX5" fmla="*/ 302419 w 1285875"/>
              <a:gd name="connsiteY5" fmla="*/ 600075 h 790575"/>
              <a:gd name="connsiteX6" fmla="*/ 407194 w 1285875"/>
              <a:gd name="connsiteY6" fmla="*/ 535781 h 790575"/>
              <a:gd name="connsiteX7" fmla="*/ 523875 w 1285875"/>
              <a:gd name="connsiteY7" fmla="*/ 459581 h 790575"/>
              <a:gd name="connsiteX8" fmla="*/ 683419 w 1285875"/>
              <a:gd name="connsiteY8" fmla="*/ 347662 h 790575"/>
              <a:gd name="connsiteX9" fmla="*/ 785813 w 1285875"/>
              <a:gd name="connsiteY9" fmla="*/ 266700 h 790575"/>
              <a:gd name="connsiteX10" fmla="*/ 859632 w 1285875"/>
              <a:gd name="connsiteY10" fmla="*/ 195262 h 790575"/>
              <a:gd name="connsiteX11" fmla="*/ 871538 w 1285875"/>
              <a:gd name="connsiteY11" fmla="*/ 166687 h 790575"/>
              <a:gd name="connsiteX12" fmla="*/ 869157 w 1285875"/>
              <a:gd name="connsiteY12" fmla="*/ 152400 h 790575"/>
              <a:gd name="connsiteX13" fmla="*/ 854869 w 1285875"/>
              <a:gd name="connsiteY13" fmla="*/ 128587 h 790575"/>
              <a:gd name="connsiteX14" fmla="*/ 804863 w 1285875"/>
              <a:gd name="connsiteY14" fmla="*/ 88106 h 790575"/>
              <a:gd name="connsiteX15" fmla="*/ 750094 w 1285875"/>
              <a:gd name="connsiteY15" fmla="*/ 47625 h 790575"/>
              <a:gd name="connsiteX16" fmla="*/ 738188 w 1285875"/>
              <a:gd name="connsiteY16" fmla="*/ 30956 h 790575"/>
              <a:gd name="connsiteX17" fmla="*/ 740569 w 1285875"/>
              <a:gd name="connsiteY17" fmla="*/ 16668 h 790575"/>
              <a:gd name="connsiteX18" fmla="*/ 759619 w 1285875"/>
              <a:gd name="connsiteY18" fmla="*/ 4762 h 790575"/>
              <a:gd name="connsiteX19" fmla="*/ 804863 w 1285875"/>
              <a:gd name="connsiteY19" fmla="*/ 0 h 790575"/>
              <a:gd name="connsiteX20" fmla="*/ 866775 w 1285875"/>
              <a:gd name="connsiteY20" fmla="*/ 2381 h 790575"/>
              <a:gd name="connsiteX21" fmla="*/ 928688 w 1285875"/>
              <a:gd name="connsiteY21" fmla="*/ 23812 h 790575"/>
              <a:gd name="connsiteX22" fmla="*/ 1007269 w 1285875"/>
              <a:gd name="connsiteY22" fmla="*/ 61912 h 790575"/>
              <a:gd name="connsiteX23" fmla="*/ 1135857 w 1285875"/>
              <a:gd name="connsiteY23" fmla="*/ 145256 h 790575"/>
              <a:gd name="connsiteX24" fmla="*/ 1209675 w 1285875"/>
              <a:gd name="connsiteY24" fmla="*/ 195262 h 790575"/>
              <a:gd name="connsiteX25" fmla="*/ 1254919 w 1285875"/>
              <a:gd name="connsiteY25" fmla="*/ 245268 h 790575"/>
              <a:gd name="connsiteX26" fmla="*/ 1281113 w 1285875"/>
              <a:gd name="connsiteY26" fmla="*/ 283368 h 790575"/>
              <a:gd name="connsiteX27" fmla="*/ 1285875 w 1285875"/>
              <a:gd name="connsiteY27" fmla="*/ 304800 h 790575"/>
              <a:gd name="connsiteX28" fmla="*/ 1283494 w 1285875"/>
              <a:gd name="connsiteY28" fmla="*/ 330993 h 790575"/>
              <a:gd name="connsiteX29" fmla="*/ 1271588 w 1285875"/>
              <a:gd name="connsiteY29" fmla="*/ 350043 h 790575"/>
              <a:gd name="connsiteX30" fmla="*/ 1235869 w 1285875"/>
              <a:gd name="connsiteY30" fmla="*/ 371475 h 790575"/>
              <a:gd name="connsiteX31" fmla="*/ 1193007 w 1285875"/>
              <a:gd name="connsiteY31" fmla="*/ 381000 h 790575"/>
              <a:gd name="connsiteX32" fmla="*/ 1112044 w 1285875"/>
              <a:gd name="connsiteY32" fmla="*/ 388143 h 790575"/>
              <a:gd name="connsiteX33" fmla="*/ 1035844 w 1285875"/>
              <a:gd name="connsiteY33" fmla="*/ 400050 h 790575"/>
              <a:gd name="connsiteX34" fmla="*/ 1004888 w 1285875"/>
              <a:gd name="connsiteY34" fmla="*/ 414337 h 790575"/>
              <a:gd name="connsiteX35" fmla="*/ 847725 w 1285875"/>
              <a:gd name="connsiteY35" fmla="*/ 481012 h 790575"/>
              <a:gd name="connsiteX36" fmla="*/ 628650 w 1285875"/>
              <a:gd name="connsiteY36" fmla="*/ 578643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85875" h="790575">
                <a:moveTo>
                  <a:pt x="628650" y="578643"/>
                </a:moveTo>
                <a:lnTo>
                  <a:pt x="354807" y="690562"/>
                </a:lnTo>
                <a:lnTo>
                  <a:pt x="54769" y="790575"/>
                </a:lnTo>
                <a:lnTo>
                  <a:pt x="0" y="747712"/>
                </a:lnTo>
                <a:lnTo>
                  <a:pt x="147638" y="681037"/>
                </a:lnTo>
                <a:lnTo>
                  <a:pt x="302419" y="600075"/>
                </a:lnTo>
                <a:lnTo>
                  <a:pt x="407194" y="535781"/>
                </a:lnTo>
                <a:lnTo>
                  <a:pt x="523875" y="459581"/>
                </a:lnTo>
                <a:lnTo>
                  <a:pt x="683419" y="347662"/>
                </a:lnTo>
                <a:lnTo>
                  <a:pt x="785813" y="266700"/>
                </a:lnTo>
                <a:lnTo>
                  <a:pt x="859632" y="195262"/>
                </a:lnTo>
                <a:lnTo>
                  <a:pt x="871538" y="166687"/>
                </a:lnTo>
                <a:lnTo>
                  <a:pt x="869157" y="152400"/>
                </a:lnTo>
                <a:lnTo>
                  <a:pt x="854869" y="128587"/>
                </a:lnTo>
                <a:lnTo>
                  <a:pt x="804863" y="88106"/>
                </a:lnTo>
                <a:lnTo>
                  <a:pt x="750094" y="47625"/>
                </a:lnTo>
                <a:lnTo>
                  <a:pt x="738188" y="30956"/>
                </a:lnTo>
                <a:lnTo>
                  <a:pt x="740569" y="16668"/>
                </a:lnTo>
                <a:lnTo>
                  <a:pt x="759619" y="4762"/>
                </a:lnTo>
                <a:lnTo>
                  <a:pt x="804863" y="0"/>
                </a:lnTo>
                <a:lnTo>
                  <a:pt x="866775" y="2381"/>
                </a:lnTo>
                <a:lnTo>
                  <a:pt x="928688" y="23812"/>
                </a:lnTo>
                <a:lnTo>
                  <a:pt x="1007269" y="61912"/>
                </a:lnTo>
                <a:lnTo>
                  <a:pt x="1135857" y="145256"/>
                </a:lnTo>
                <a:lnTo>
                  <a:pt x="1209675" y="195262"/>
                </a:lnTo>
                <a:lnTo>
                  <a:pt x="1254919" y="245268"/>
                </a:lnTo>
                <a:lnTo>
                  <a:pt x="1281113" y="283368"/>
                </a:lnTo>
                <a:lnTo>
                  <a:pt x="1285875" y="304800"/>
                </a:lnTo>
                <a:lnTo>
                  <a:pt x="1283494" y="330993"/>
                </a:lnTo>
                <a:lnTo>
                  <a:pt x="1271588" y="350043"/>
                </a:lnTo>
                <a:lnTo>
                  <a:pt x="1235869" y="371475"/>
                </a:lnTo>
                <a:lnTo>
                  <a:pt x="1193007" y="381000"/>
                </a:lnTo>
                <a:lnTo>
                  <a:pt x="1112044" y="388143"/>
                </a:lnTo>
                <a:lnTo>
                  <a:pt x="1035844" y="400050"/>
                </a:lnTo>
                <a:lnTo>
                  <a:pt x="1004888" y="414337"/>
                </a:lnTo>
                <a:lnTo>
                  <a:pt x="847725" y="481012"/>
                </a:lnTo>
                <a:lnTo>
                  <a:pt x="628650" y="578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F55B059-3501-411F-AEDF-1371A27051E6}"/>
              </a:ext>
            </a:extLst>
          </p:cNvPr>
          <p:cNvSpPr/>
          <p:nvPr/>
        </p:nvSpPr>
        <p:spPr>
          <a:xfrm>
            <a:off x="6342063" y="1284288"/>
            <a:ext cx="1066800" cy="792162"/>
          </a:xfrm>
          <a:custGeom>
            <a:avLst/>
            <a:gdLst>
              <a:gd name="connsiteX0" fmla="*/ 423862 w 1066800"/>
              <a:gd name="connsiteY0" fmla="*/ 600075 h 792956"/>
              <a:gd name="connsiteX1" fmla="*/ 19050 w 1066800"/>
              <a:gd name="connsiteY1" fmla="*/ 792956 h 792956"/>
              <a:gd name="connsiteX2" fmla="*/ 0 w 1066800"/>
              <a:gd name="connsiteY2" fmla="*/ 776287 h 792956"/>
              <a:gd name="connsiteX3" fmla="*/ 102394 w 1066800"/>
              <a:gd name="connsiteY3" fmla="*/ 685800 h 792956"/>
              <a:gd name="connsiteX4" fmla="*/ 300037 w 1066800"/>
              <a:gd name="connsiteY4" fmla="*/ 521494 h 792956"/>
              <a:gd name="connsiteX5" fmla="*/ 447675 w 1066800"/>
              <a:gd name="connsiteY5" fmla="*/ 409575 h 792956"/>
              <a:gd name="connsiteX6" fmla="*/ 497681 w 1066800"/>
              <a:gd name="connsiteY6" fmla="*/ 369094 h 792956"/>
              <a:gd name="connsiteX7" fmla="*/ 535781 w 1066800"/>
              <a:gd name="connsiteY7" fmla="*/ 330994 h 792956"/>
              <a:gd name="connsiteX8" fmla="*/ 566737 w 1066800"/>
              <a:gd name="connsiteY8" fmla="*/ 295275 h 792956"/>
              <a:gd name="connsiteX9" fmla="*/ 600075 w 1066800"/>
              <a:gd name="connsiteY9" fmla="*/ 245269 h 792956"/>
              <a:gd name="connsiteX10" fmla="*/ 616744 w 1066800"/>
              <a:gd name="connsiteY10" fmla="*/ 207169 h 792956"/>
              <a:gd name="connsiteX11" fmla="*/ 619125 w 1066800"/>
              <a:gd name="connsiteY11" fmla="*/ 183356 h 792956"/>
              <a:gd name="connsiteX12" fmla="*/ 607219 w 1066800"/>
              <a:gd name="connsiteY12" fmla="*/ 152400 h 792956"/>
              <a:gd name="connsiteX13" fmla="*/ 564356 w 1066800"/>
              <a:gd name="connsiteY13" fmla="*/ 111919 h 792956"/>
              <a:gd name="connsiteX14" fmla="*/ 507206 w 1066800"/>
              <a:gd name="connsiteY14" fmla="*/ 59531 h 792956"/>
              <a:gd name="connsiteX15" fmla="*/ 492919 w 1066800"/>
              <a:gd name="connsiteY15" fmla="*/ 47625 h 792956"/>
              <a:gd name="connsiteX16" fmla="*/ 485775 w 1066800"/>
              <a:gd name="connsiteY16" fmla="*/ 33337 h 792956"/>
              <a:gd name="connsiteX17" fmla="*/ 485775 w 1066800"/>
              <a:gd name="connsiteY17" fmla="*/ 21431 h 792956"/>
              <a:gd name="connsiteX18" fmla="*/ 492919 w 1066800"/>
              <a:gd name="connsiteY18" fmla="*/ 9525 h 792956"/>
              <a:gd name="connsiteX19" fmla="*/ 516731 w 1066800"/>
              <a:gd name="connsiteY19" fmla="*/ 0 h 792956"/>
              <a:gd name="connsiteX20" fmla="*/ 588169 w 1066800"/>
              <a:gd name="connsiteY20" fmla="*/ 7144 h 792956"/>
              <a:gd name="connsiteX21" fmla="*/ 661987 w 1066800"/>
              <a:gd name="connsiteY21" fmla="*/ 23812 h 792956"/>
              <a:gd name="connsiteX22" fmla="*/ 752475 w 1066800"/>
              <a:gd name="connsiteY22" fmla="*/ 52387 h 792956"/>
              <a:gd name="connsiteX23" fmla="*/ 842962 w 1066800"/>
              <a:gd name="connsiteY23" fmla="*/ 88106 h 792956"/>
              <a:gd name="connsiteX24" fmla="*/ 940594 w 1066800"/>
              <a:gd name="connsiteY24" fmla="*/ 130969 h 792956"/>
              <a:gd name="connsiteX25" fmla="*/ 1004887 w 1066800"/>
              <a:gd name="connsiteY25" fmla="*/ 159544 h 792956"/>
              <a:gd name="connsiteX26" fmla="*/ 1038225 w 1066800"/>
              <a:gd name="connsiteY26" fmla="*/ 180975 h 792956"/>
              <a:gd name="connsiteX27" fmla="*/ 1057275 w 1066800"/>
              <a:gd name="connsiteY27" fmla="*/ 204787 h 792956"/>
              <a:gd name="connsiteX28" fmla="*/ 1064419 w 1066800"/>
              <a:gd name="connsiteY28" fmla="*/ 223837 h 792956"/>
              <a:gd name="connsiteX29" fmla="*/ 1066800 w 1066800"/>
              <a:gd name="connsiteY29" fmla="*/ 240506 h 792956"/>
              <a:gd name="connsiteX30" fmla="*/ 1062037 w 1066800"/>
              <a:gd name="connsiteY30" fmla="*/ 271462 h 792956"/>
              <a:gd name="connsiteX31" fmla="*/ 1031081 w 1066800"/>
              <a:gd name="connsiteY31" fmla="*/ 302419 h 792956"/>
              <a:gd name="connsiteX32" fmla="*/ 828675 w 1066800"/>
              <a:gd name="connsiteY32" fmla="*/ 407194 h 792956"/>
              <a:gd name="connsiteX33" fmla="*/ 616744 w 1066800"/>
              <a:gd name="connsiteY33" fmla="*/ 509587 h 792956"/>
              <a:gd name="connsiteX34" fmla="*/ 423862 w 1066800"/>
              <a:gd name="connsiteY34" fmla="*/ 6000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6800" h="792956">
                <a:moveTo>
                  <a:pt x="423862" y="600075"/>
                </a:moveTo>
                <a:lnTo>
                  <a:pt x="19050" y="792956"/>
                </a:lnTo>
                <a:lnTo>
                  <a:pt x="0" y="776287"/>
                </a:lnTo>
                <a:lnTo>
                  <a:pt x="102394" y="685800"/>
                </a:lnTo>
                <a:lnTo>
                  <a:pt x="300037" y="521494"/>
                </a:lnTo>
                <a:lnTo>
                  <a:pt x="447675" y="409575"/>
                </a:lnTo>
                <a:lnTo>
                  <a:pt x="497681" y="369094"/>
                </a:lnTo>
                <a:lnTo>
                  <a:pt x="535781" y="330994"/>
                </a:lnTo>
                <a:lnTo>
                  <a:pt x="566737" y="295275"/>
                </a:lnTo>
                <a:lnTo>
                  <a:pt x="600075" y="245269"/>
                </a:lnTo>
                <a:lnTo>
                  <a:pt x="616744" y="207169"/>
                </a:lnTo>
                <a:lnTo>
                  <a:pt x="619125" y="183356"/>
                </a:lnTo>
                <a:lnTo>
                  <a:pt x="607219" y="152400"/>
                </a:lnTo>
                <a:lnTo>
                  <a:pt x="564356" y="111919"/>
                </a:lnTo>
                <a:lnTo>
                  <a:pt x="507206" y="59531"/>
                </a:lnTo>
                <a:lnTo>
                  <a:pt x="492919" y="47625"/>
                </a:lnTo>
                <a:lnTo>
                  <a:pt x="485775" y="33337"/>
                </a:lnTo>
                <a:lnTo>
                  <a:pt x="485775" y="21431"/>
                </a:lnTo>
                <a:lnTo>
                  <a:pt x="492919" y="9525"/>
                </a:lnTo>
                <a:lnTo>
                  <a:pt x="516731" y="0"/>
                </a:lnTo>
                <a:lnTo>
                  <a:pt x="588169" y="7144"/>
                </a:lnTo>
                <a:lnTo>
                  <a:pt x="661987" y="23812"/>
                </a:lnTo>
                <a:lnTo>
                  <a:pt x="752475" y="52387"/>
                </a:lnTo>
                <a:lnTo>
                  <a:pt x="842962" y="88106"/>
                </a:lnTo>
                <a:lnTo>
                  <a:pt x="940594" y="130969"/>
                </a:lnTo>
                <a:lnTo>
                  <a:pt x="1004887" y="159544"/>
                </a:lnTo>
                <a:lnTo>
                  <a:pt x="1038225" y="180975"/>
                </a:lnTo>
                <a:lnTo>
                  <a:pt x="1057275" y="204787"/>
                </a:lnTo>
                <a:lnTo>
                  <a:pt x="1064419" y="223837"/>
                </a:lnTo>
                <a:lnTo>
                  <a:pt x="1066800" y="240506"/>
                </a:lnTo>
                <a:lnTo>
                  <a:pt x="1062037" y="271462"/>
                </a:lnTo>
                <a:lnTo>
                  <a:pt x="1031081" y="302419"/>
                </a:lnTo>
                <a:lnTo>
                  <a:pt x="828675" y="407194"/>
                </a:lnTo>
                <a:lnTo>
                  <a:pt x="616744" y="509587"/>
                </a:lnTo>
                <a:lnTo>
                  <a:pt x="42386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851A9C4-9FD5-46B4-83DC-B246B42D2E8F}"/>
              </a:ext>
            </a:extLst>
          </p:cNvPr>
          <p:cNvSpPr/>
          <p:nvPr/>
        </p:nvSpPr>
        <p:spPr>
          <a:xfrm>
            <a:off x="4933950" y="3367089"/>
            <a:ext cx="355600" cy="1920875"/>
          </a:xfrm>
          <a:custGeom>
            <a:avLst/>
            <a:gdLst>
              <a:gd name="connsiteX0" fmla="*/ 125260 w 355739"/>
              <a:gd name="connsiteY0" fmla="*/ 731520 h 1921493"/>
              <a:gd name="connsiteX1" fmla="*/ 127765 w 355739"/>
              <a:gd name="connsiteY1" fmla="*/ 465968 h 1921493"/>
              <a:gd name="connsiteX2" fmla="*/ 127765 w 355739"/>
              <a:gd name="connsiteY2" fmla="*/ 373276 h 1921493"/>
              <a:gd name="connsiteX3" fmla="*/ 117745 w 355739"/>
              <a:gd name="connsiteY3" fmla="*/ 303130 h 1921493"/>
              <a:gd name="connsiteX4" fmla="*/ 92692 w 355739"/>
              <a:gd name="connsiteY4" fmla="*/ 212943 h 1921493"/>
              <a:gd name="connsiteX5" fmla="*/ 57620 w 355739"/>
              <a:gd name="connsiteY5" fmla="*/ 130271 h 1921493"/>
              <a:gd name="connsiteX6" fmla="*/ 30062 w 355739"/>
              <a:gd name="connsiteY6" fmla="*/ 87682 h 1921493"/>
              <a:gd name="connsiteX7" fmla="*/ 5010 w 355739"/>
              <a:gd name="connsiteY7" fmla="*/ 47599 h 1921493"/>
              <a:gd name="connsiteX8" fmla="*/ 0 w 355739"/>
              <a:gd name="connsiteY8" fmla="*/ 20042 h 1921493"/>
              <a:gd name="connsiteX9" fmla="*/ 5010 w 355739"/>
              <a:gd name="connsiteY9" fmla="*/ 2505 h 1921493"/>
              <a:gd name="connsiteX10" fmla="*/ 30062 w 355739"/>
              <a:gd name="connsiteY10" fmla="*/ 0 h 1921493"/>
              <a:gd name="connsiteX11" fmla="*/ 60125 w 355739"/>
              <a:gd name="connsiteY11" fmla="*/ 12526 h 1921493"/>
              <a:gd name="connsiteX12" fmla="*/ 140291 w 355739"/>
              <a:gd name="connsiteY12" fmla="*/ 50104 h 1921493"/>
              <a:gd name="connsiteX13" fmla="*/ 232984 w 355739"/>
              <a:gd name="connsiteY13" fmla="*/ 102714 h 1921493"/>
              <a:gd name="connsiteX14" fmla="*/ 283088 w 355739"/>
              <a:gd name="connsiteY14" fmla="*/ 132776 h 1921493"/>
              <a:gd name="connsiteX15" fmla="*/ 333192 w 355739"/>
              <a:gd name="connsiteY15" fmla="*/ 157828 h 1921493"/>
              <a:gd name="connsiteX16" fmla="*/ 348223 w 355739"/>
              <a:gd name="connsiteY16" fmla="*/ 237995 h 1921493"/>
              <a:gd name="connsiteX17" fmla="*/ 353234 w 355739"/>
              <a:gd name="connsiteY17" fmla="*/ 561166 h 1921493"/>
              <a:gd name="connsiteX18" fmla="*/ 350729 w 355739"/>
              <a:gd name="connsiteY18" fmla="*/ 724005 h 1921493"/>
              <a:gd name="connsiteX19" fmla="*/ 355739 w 355739"/>
              <a:gd name="connsiteY19" fmla="*/ 1077239 h 1921493"/>
              <a:gd name="connsiteX20" fmla="*/ 353234 w 355739"/>
              <a:gd name="connsiteY20" fmla="*/ 1215025 h 1921493"/>
              <a:gd name="connsiteX21" fmla="*/ 325677 w 355739"/>
              <a:gd name="connsiteY21" fmla="*/ 1658446 h 1921493"/>
              <a:gd name="connsiteX22" fmla="*/ 333192 w 355739"/>
              <a:gd name="connsiteY22" fmla="*/ 1783706 h 1921493"/>
              <a:gd name="connsiteX23" fmla="*/ 330687 w 355739"/>
              <a:gd name="connsiteY23" fmla="*/ 1871389 h 1921493"/>
              <a:gd name="connsiteX24" fmla="*/ 320666 w 355739"/>
              <a:gd name="connsiteY24" fmla="*/ 1898946 h 1921493"/>
              <a:gd name="connsiteX25" fmla="*/ 283088 w 355739"/>
              <a:gd name="connsiteY25" fmla="*/ 1918988 h 1921493"/>
              <a:gd name="connsiteX26" fmla="*/ 248015 w 355739"/>
              <a:gd name="connsiteY26" fmla="*/ 1921493 h 1921493"/>
              <a:gd name="connsiteX27" fmla="*/ 195406 w 355739"/>
              <a:gd name="connsiteY27" fmla="*/ 1898946 h 1921493"/>
              <a:gd name="connsiteX28" fmla="*/ 160333 w 355739"/>
              <a:gd name="connsiteY28" fmla="*/ 1863873 h 1921493"/>
              <a:gd name="connsiteX29" fmla="*/ 110229 w 355739"/>
              <a:gd name="connsiteY29" fmla="*/ 1788717 h 1921493"/>
              <a:gd name="connsiteX30" fmla="*/ 87682 w 355739"/>
              <a:gd name="connsiteY30" fmla="*/ 1731097 h 1921493"/>
              <a:gd name="connsiteX31" fmla="*/ 67640 w 355739"/>
              <a:gd name="connsiteY31" fmla="*/ 1633394 h 1921493"/>
              <a:gd name="connsiteX32" fmla="*/ 60125 w 355739"/>
              <a:gd name="connsiteY32" fmla="*/ 1553228 h 1921493"/>
              <a:gd name="connsiteX33" fmla="*/ 62630 w 355739"/>
              <a:gd name="connsiteY33" fmla="*/ 1533186 h 1921493"/>
              <a:gd name="connsiteX34" fmla="*/ 87682 w 355739"/>
              <a:gd name="connsiteY34" fmla="*/ 1485587 h 1921493"/>
              <a:gd name="connsiteX35" fmla="*/ 105219 w 355739"/>
              <a:gd name="connsiteY35" fmla="*/ 1425462 h 1921493"/>
              <a:gd name="connsiteX36" fmla="*/ 125260 w 355739"/>
              <a:gd name="connsiteY36" fmla="*/ 1265129 h 1921493"/>
              <a:gd name="connsiteX37" fmla="*/ 127765 w 355739"/>
              <a:gd name="connsiteY37" fmla="*/ 1027134 h 1921493"/>
              <a:gd name="connsiteX38" fmla="*/ 125260 w 355739"/>
              <a:gd name="connsiteY38" fmla="*/ 731520 h 19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55739" h="1921493">
                <a:moveTo>
                  <a:pt x="125260" y="731520"/>
                </a:moveTo>
                <a:lnTo>
                  <a:pt x="127765" y="465968"/>
                </a:lnTo>
                <a:lnTo>
                  <a:pt x="127765" y="373276"/>
                </a:lnTo>
                <a:lnTo>
                  <a:pt x="117745" y="303130"/>
                </a:lnTo>
                <a:lnTo>
                  <a:pt x="92692" y="212943"/>
                </a:lnTo>
                <a:lnTo>
                  <a:pt x="57620" y="130271"/>
                </a:lnTo>
                <a:lnTo>
                  <a:pt x="30062" y="87682"/>
                </a:lnTo>
                <a:lnTo>
                  <a:pt x="5010" y="47599"/>
                </a:lnTo>
                <a:lnTo>
                  <a:pt x="0" y="20042"/>
                </a:lnTo>
                <a:lnTo>
                  <a:pt x="5010" y="2505"/>
                </a:lnTo>
                <a:lnTo>
                  <a:pt x="30062" y="0"/>
                </a:lnTo>
                <a:lnTo>
                  <a:pt x="60125" y="12526"/>
                </a:lnTo>
                <a:lnTo>
                  <a:pt x="140291" y="50104"/>
                </a:lnTo>
                <a:lnTo>
                  <a:pt x="232984" y="102714"/>
                </a:lnTo>
                <a:lnTo>
                  <a:pt x="283088" y="132776"/>
                </a:lnTo>
                <a:lnTo>
                  <a:pt x="333192" y="157828"/>
                </a:lnTo>
                <a:lnTo>
                  <a:pt x="348223" y="237995"/>
                </a:lnTo>
                <a:cubicBezTo>
                  <a:pt x="349893" y="345719"/>
                  <a:pt x="351564" y="453442"/>
                  <a:pt x="353234" y="561166"/>
                </a:cubicBezTo>
                <a:lnTo>
                  <a:pt x="350729" y="724005"/>
                </a:lnTo>
                <a:lnTo>
                  <a:pt x="355739" y="1077239"/>
                </a:lnTo>
                <a:lnTo>
                  <a:pt x="353234" y="1215025"/>
                </a:lnTo>
                <a:lnTo>
                  <a:pt x="325677" y="1658446"/>
                </a:lnTo>
                <a:lnTo>
                  <a:pt x="333192" y="1783706"/>
                </a:lnTo>
                <a:lnTo>
                  <a:pt x="330687" y="1871389"/>
                </a:lnTo>
                <a:lnTo>
                  <a:pt x="320666" y="1898946"/>
                </a:lnTo>
                <a:lnTo>
                  <a:pt x="283088" y="1918988"/>
                </a:lnTo>
                <a:lnTo>
                  <a:pt x="248015" y="1921493"/>
                </a:lnTo>
                <a:lnTo>
                  <a:pt x="195406" y="1898946"/>
                </a:lnTo>
                <a:lnTo>
                  <a:pt x="160333" y="1863873"/>
                </a:lnTo>
                <a:lnTo>
                  <a:pt x="110229" y="1788717"/>
                </a:lnTo>
                <a:lnTo>
                  <a:pt x="87682" y="1731097"/>
                </a:lnTo>
                <a:lnTo>
                  <a:pt x="67640" y="1633394"/>
                </a:lnTo>
                <a:lnTo>
                  <a:pt x="60125" y="1553228"/>
                </a:lnTo>
                <a:lnTo>
                  <a:pt x="62630" y="1533186"/>
                </a:lnTo>
                <a:lnTo>
                  <a:pt x="87682" y="1485587"/>
                </a:lnTo>
                <a:lnTo>
                  <a:pt x="105219" y="1425462"/>
                </a:lnTo>
                <a:lnTo>
                  <a:pt x="125260" y="1265129"/>
                </a:lnTo>
                <a:lnTo>
                  <a:pt x="127765" y="1027134"/>
                </a:lnTo>
                <a:lnTo>
                  <a:pt x="125260" y="7315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67B3F2-7429-4BF7-AAAF-717F7408E7C2}"/>
              </a:ext>
            </a:extLst>
          </p:cNvPr>
          <p:cNvSpPr/>
          <p:nvPr/>
        </p:nvSpPr>
        <p:spPr>
          <a:xfrm>
            <a:off x="6475414" y="5186364"/>
            <a:ext cx="1201737" cy="790575"/>
          </a:xfrm>
          <a:custGeom>
            <a:avLst/>
            <a:gdLst>
              <a:gd name="connsiteX0" fmla="*/ 600075 w 1202531"/>
              <a:gd name="connsiteY0" fmla="*/ 404812 h 790575"/>
              <a:gd name="connsiteX1" fmla="*/ 402431 w 1202531"/>
              <a:gd name="connsiteY1" fmla="*/ 266700 h 790575"/>
              <a:gd name="connsiteX2" fmla="*/ 288131 w 1202531"/>
              <a:gd name="connsiteY2" fmla="*/ 195262 h 790575"/>
              <a:gd name="connsiteX3" fmla="*/ 123825 w 1202531"/>
              <a:gd name="connsiteY3" fmla="*/ 100012 h 790575"/>
              <a:gd name="connsiteX4" fmla="*/ 38100 w 1202531"/>
              <a:gd name="connsiteY4" fmla="*/ 52387 h 790575"/>
              <a:gd name="connsiteX5" fmla="*/ 11906 w 1202531"/>
              <a:gd name="connsiteY5" fmla="*/ 35718 h 790575"/>
              <a:gd name="connsiteX6" fmla="*/ 0 w 1202531"/>
              <a:gd name="connsiteY6" fmla="*/ 21431 h 790575"/>
              <a:gd name="connsiteX7" fmla="*/ 0 w 1202531"/>
              <a:gd name="connsiteY7" fmla="*/ 7143 h 790575"/>
              <a:gd name="connsiteX8" fmla="*/ 16669 w 1202531"/>
              <a:gd name="connsiteY8" fmla="*/ 0 h 790575"/>
              <a:gd name="connsiteX9" fmla="*/ 83344 w 1202531"/>
              <a:gd name="connsiteY9" fmla="*/ 9525 h 790575"/>
              <a:gd name="connsiteX10" fmla="*/ 276225 w 1202531"/>
              <a:gd name="connsiteY10" fmla="*/ 64293 h 790575"/>
              <a:gd name="connsiteX11" fmla="*/ 450056 w 1202531"/>
              <a:gd name="connsiteY11" fmla="*/ 121443 h 790575"/>
              <a:gd name="connsiteX12" fmla="*/ 611981 w 1202531"/>
              <a:gd name="connsiteY12" fmla="*/ 178593 h 790575"/>
              <a:gd name="connsiteX13" fmla="*/ 807244 w 1202531"/>
              <a:gd name="connsiteY13" fmla="*/ 252412 h 790575"/>
              <a:gd name="connsiteX14" fmla="*/ 938212 w 1202531"/>
              <a:gd name="connsiteY14" fmla="*/ 307181 h 790575"/>
              <a:gd name="connsiteX15" fmla="*/ 981075 w 1202531"/>
              <a:gd name="connsiteY15" fmla="*/ 333375 h 790575"/>
              <a:gd name="connsiteX16" fmla="*/ 1042987 w 1202531"/>
              <a:gd name="connsiteY16" fmla="*/ 383381 h 790575"/>
              <a:gd name="connsiteX17" fmla="*/ 1095375 w 1202531"/>
              <a:gd name="connsiteY17" fmla="*/ 433387 h 790575"/>
              <a:gd name="connsiteX18" fmla="*/ 1145381 w 1202531"/>
              <a:gd name="connsiteY18" fmla="*/ 500062 h 790575"/>
              <a:gd name="connsiteX19" fmla="*/ 1176337 w 1202531"/>
              <a:gd name="connsiteY19" fmla="*/ 561975 h 790575"/>
              <a:gd name="connsiteX20" fmla="*/ 1193006 w 1202531"/>
              <a:gd name="connsiteY20" fmla="*/ 607218 h 790575"/>
              <a:gd name="connsiteX21" fmla="*/ 1202531 w 1202531"/>
              <a:gd name="connsiteY21" fmla="*/ 666750 h 790575"/>
              <a:gd name="connsiteX22" fmla="*/ 1195387 w 1202531"/>
              <a:gd name="connsiteY22" fmla="*/ 719137 h 790575"/>
              <a:gd name="connsiteX23" fmla="*/ 1183481 w 1202531"/>
              <a:gd name="connsiteY23" fmla="*/ 759618 h 790575"/>
              <a:gd name="connsiteX24" fmla="*/ 1164431 w 1202531"/>
              <a:gd name="connsiteY24" fmla="*/ 781050 h 790575"/>
              <a:gd name="connsiteX25" fmla="*/ 1140619 w 1202531"/>
              <a:gd name="connsiteY25" fmla="*/ 790575 h 790575"/>
              <a:gd name="connsiteX26" fmla="*/ 1092994 w 1202531"/>
              <a:gd name="connsiteY26" fmla="*/ 785812 h 790575"/>
              <a:gd name="connsiteX27" fmla="*/ 1045369 w 1202531"/>
              <a:gd name="connsiteY27" fmla="*/ 771525 h 790575"/>
              <a:gd name="connsiteX28" fmla="*/ 1014412 w 1202531"/>
              <a:gd name="connsiteY28" fmla="*/ 752475 h 790575"/>
              <a:gd name="connsiteX29" fmla="*/ 973931 w 1202531"/>
              <a:gd name="connsiteY29" fmla="*/ 723900 h 790575"/>
              <a:gd name="connsiteX30" fmla="*/ 933450 w 1202531"/>
              <a:gd name="connsiteY30" fmla="*/ 685800 h 790575"/>
              <a:gd name="connsiteX31" fmla="*/ 876300 w 1202531"/>
              <a:gd name="connsiteY31" fmla="*/ 621506 h 790575"/>
              <a:gd name="connsiteX32" fmla="*/ 742950 w 1202531"/>
              <a:gd name="connsiteY32" fmla="*/ 514350 h 790575"/>
              <a:gd name="connsiteX33" fmla="*/ 600075 w 1202531"/>
              <a:gd name="connsiteY33" fmla="*/ 404812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02531" h="790575">
                <a:moveTo>
                  <a:pt x="600075" y="404812"/>
                </a:moveTo>
                <a:lnTo>
                  <a:pt x="402431" y="266700"/>
                </a:lnTo>
                <a:lnTo>
                  <a:pt x="288131" y="195262"/>
                </a:lnTo>
                <a:lnTo>
                  <a:pt x="123825" y="100012"/>
                </a:lnTo>
                <a:lnTo>
                  <a:pt x="38100" y="52387"/>
                </a:lnTo>
                <a:lnTo>
                  <a:pt x="11906" y="35718"/>
                </a:lnTo>
                <a:lnTo>
                  <a:pt x="0" y="21431"/>
                </a:lnTo>
                <a:lnTo>
                  <a:pt x="0" y="7143"/>
                </a:lnTo>
                <a:lnTo>
                  <a:pt x="16669" y="0"/>
                </a:lnTo>
                <a:lnTo>
                  <a:pt x="83344" y="9525"/>
                </a:lnTo>
                <a:lnTo>
                  <a:pt x="276225" y="64293"/>
                </a:lnTo>
                <a:lnTo>
                  <a:pt x="450056" y="121443"/>
                </a:lnTo>
                <a:lnTo>
                  <a:pt x="611981" y="178593"/>
                </a:lnTo>
                <a:lnTo>
                  <a:pt x="807244" y="252412"/>
                </a:lnTo>
                <a:lnTo>
                  <a:pt x="938212" y="307181"/>
                </a:lnTo>
                <a:lnTo>
                  <a:pt x="981075" y="333375"/>
                </a:lnTo>
                <a:lnTo>
                  <a:pt x="1042987" y="383381"/>
                </a:lnTo>
                <a:lnTo>
                  <a:pt x="1095375" y="433387"/>
                </a:lnTo>
                <a:lnTo>
                  <a:pt x="1145381" y="500062"/>
                </a:lnTo>
                <a:lnTo>
                  <a:pt x="1176337" y="561975"/>
                </a:lnTo>
                <a:lnTo>
                  <a:pt x="1193006" y="607218"/>
                </a:lnTo>
                <a:lnTo>
                  <a:pt x="1202531" y="666750"/>
                </a:lnTo>
                <a:lnTo>
                  <a:pt x="1195387" y="719137"/>
                </a:lnTo>
                <a:lnTo>
                  <a:pt x="1183481" y="759618"/>
                </a:lnTo>
                <a:lnTo>
                  <a:pt x="1164431" y="781050"/>
                </a:lnTo>
                <a:lnTo>
                  <a:pt x="1140619" y="790575"/>
                </a:lnTo>
                <a:lnTo>
                  <a:pt x="1092994" y="785812"/>
                </a:lnTo>
                <a:lnTo>
                  <a:pt x="1045369" y="771525"/>
                </a:lnTo>
                <a:lnTo>
                  <a:pt x="1014412" y="752475"/>
                </a:lnTo>
                <a:lnTo>
                  <a:pt x="973931" y="723900"/>
                </a:lnTo>
                <a:lnTo>
                  <a:pt x="933450" y="685800"/>
                </a:lnTo>
                <a:lnTo>
                  <a:pt x="876300" y="621506"/>
                </a:lnTo>
                <a:lnTo>
                  <a:pt x="742950" y="514350"/>
                </a:lnTo>
                <a:lnTo>
                  <a:pt x="600075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786A4F-25C8-49AC-98D0-7B85F5FFFF61}"/>
              </a:ext>
            </a:extLst>
          </p:cNvPr>
          <p:cNvSpPr/>
          <p:nvPr/>
        </p:nvSpPr>
        <p:spPr>
          <a:xfrm>
            <a:off x="4094164" y="2085975"/>
            <a:ext cx="534987" cy="1589088"/>
          </a:xfrm>
          <a:custGeom>
            <a:avLst/>
            <a:gdLst>
              <a:gd name="connsiteX0" fmla="*/ 228600 w 535781"/>
              <a:gd name="connsiteY0" fmla="*/ 907256 h 1588294"/>
              <a:gd name="connsiteX1" fmla="*/ 269081 w 535781"/>
              <a:gd name="connsiteY1" fmla="*/ 695325 h 1588294"/>
              <a:gd name="connsiteX2" fmla="*/ 288131 w 535781"/>
              <a:gd name="connsiteY2" fmla="*/ 533400 h 1588294"/>
              <a:gd name="connsiteX3" fmla="*/ 297656 w 535781"/>
              <a:gd name="connsiteY3" fmla="*/ 359569 h 1588294"/>
              <a:gd name="connsiteX4" fmla="*/ 297656 w 535781"/>
              <a:gd name="connsiteY4" fmla="*/ 259556 h 1588294"/>
              <a:gd name="connsiteX5" fmla="*/ 292894 w 535781"/>
              <a:gd name="connsiteY5" fmla="*/ 211931 h 1588294"/>
              <a:gd name="connsiteX6" fmla="*/ 280987 w 535781"/>
              <a:gd name="connsiteY6" fmla="*/ 169069 h 1588294"/>
              <a:gd name="connsiteX7" fmla="*/ 269081 w 535781"/>
              <a:gd name="connsiteY7" fmla="*/ 138113 h 1588294"/>
              <a:gd name="connsiteX8" fmla="*/ 250031 w 535781"/>
              <a:gd name="connsiteY8" fmla="*/ 111919 h 1588294"/>
              <a:gd name="connsiteX9" fmla="*/ 211931 w 535781"/>
              <a:gd name="connsiteY9" fmla="*/ 88106 h 1588294"/>
              <a:gd name="connsiteX10" fmla="*/ 178594 w 535781"/>
              <a:gd name="connsiteY10" fmla="*/ 71438 h 1588294"/>
              <a:gd name="connsiteX11" fmla="*/ 159544 w 535781"/>
              <a:gd name="connsiteY11" fmla="*/ 57150 h 1588294"/>
              <a:gd name="connsiteX12" fmla="*/ 145256 w 535781"/>
              <a:gd name="connsiteY12" fmla="*/ 35719 h 1588294"/>
              <a:gd name="connsiteX13" fmla="*/ 145256 w 535781"/>
              <a:gd name="connsiteY13" fmla="*/ 23813 h 1588294"/>
              <a:gd name="connsiteX14" fmla="*/ 152400 w 535781"/>
              <a:gd name="connsiteY14" fmla="*/ 9525 h 1588294"/>
              <a:gd name="connsiteX15" fmla="*/ 171450 w 535781"/>
              <a:gd name="connsiteY15" fmla="*/ 0 h 1588294"/>
              <a:gd name="connsiteX16" fmla="*/ 261937 w 535781"/>
              <a:gd name="connsiteY16" fmla="*/ 2381 h 1588294"/>
              <a:gd name="connsiteX17" fmla="*/ 333375 w 535781"/>
              <a:gd name="connsiteY17" fmla="*/ 11906 h 1588294"/>
              <a:gd name="connsiteX18" fmla="*/ 402431 w 535781"/>
              <a:gd name="connsiteY18" fmla="*/ 26194 h 1588294"/>
              <a:gd name="connsiteX19" fmla="*/ 459581 w 535781"/>
              <a:gd name="connsiteY19" fmla="*/ 61913 h 1588294"/>
              <a:gd name="connsiteX20" fmla="*/ 495300 w 535781"/>
              <a:gd name="connsiteY20" fmla="*/ 107156 h 1588294"/>
              <a:gd name="connsiteX21" fmla="*/ 514350 w 535781"/>
              <a:gd name="connsiteY21" fmla="*/ 142875 h 1588294"/>
              <a:gd name="connsiteX22" fmla="*/ 526256 w 535781"/>
              <a:gd name="connsiteY22" fmla="*/ 173831 h 1588294"/>
              <a:gd name="connsiteX23" fmla="*/ 533400 w 535781"/>
              <a:gd name="connsiteY23" fmla="*/ 209550 h 1588294"/>
              <a:gd name="connsiteX24" fmla="*/ 535781 w 535781"/>
              <a:gd name="connsiteY24" fmla="*/ 250031 h 1588294"/>
              <a:gd name="connsiteX25" fmla="*/ 514350 w 535781"/>
              <a:gd name="connsiteY25" fmla="*/ 364331 h 1588294"/>
              <a:gd name="connsiteX26" fmla="*/ 504825 w 535781"/>
              <a:gd name="connsiteY26" fmla="*/ 466725 h 1588294"/>
              <a:gd name="connsiteX27" fmla="*/ 454819 w 535781"/>
              <a:gd name="connsiteY27" fmla="*/ 683419 h 1588294"/>
              <a:gd name="connsiteX28" fmla="*/ 419100 w 535781"/>
              <a:gd name="connsiteY28" fmla="*/ 821531 h 1588294"/>
              <a:gd name="connsiteX29" fmla="*/ 376237 w 535781"/>
              <a:gd name="connsiteY29" fmla="*/ 954881 h 1588294"/>
              <a:gd name="connsiteX30" fmla="*/ 338137 w 535781"/>
              <a:gd name="connsiteY30" fmla="*/ 1066800 h 1588294"/>
              <a:gd name="connsiteX31" fmla="*/ 209550 w 535781"/>
              <a:gd name="connsiteY31" fmla="*/ 1326356 h 1588294"/>
              <a:gd name="connsiteX32" fmla="*/ 92869 w 535781"/>
              <a:gd name="connsiteY32" fmla="*/ 1504950 h 1588294"/>
              <a:gd name="connsiteX33" fmla="*/ 50006 w 535781"/>
              <a:gd name="connsiteY33" fmla="*/ 1569244 h 1588294"/>
              <a:gd name="connsiteX34" fmla="*/ 28575 w 535781"/>
              <a:gd name="connsiteY34" fmla="*/ 1585913 h 1588294"/>
              <a:gd name="connsiteX35" fmla="*/ 7144 w 535781"/>
              <a:gd name="connsiteY35" fmla="*/ 1588294 h 1588294"/>
              <a:gd name="connsiteX36" fmla="*/ 0 w 535781"/>
              <a:gd name="connsiteY36" fmla="*/ 1578769 h 1588294"/>
              <a:gd name="connsiteX37" fmla="*/ 0 w 535781"/>
              <a:gd name="connsiteY37" fmla="*/ 1557338 h 1588294"/>
              <a:gd name="connsiteX38" fmla="*/ 26194 w 535781"/>
              <a:gd name="connsiteY38" fmla="*/ 1495425 h 1588294"/>
              <a:gd name="connsiteX39" fmla="*/ 88106 w 535781"/>
              <a:gd name="connsiteY39" fmla="*/ 1352550 h 1588294"/>
              <a:gd name="connsiteX40" fmla="*/ 140494 w 535781"/>
              <a:gd name="connsiteY40" fmla="*/ 1202531 h 1588294"/>
              <a:gd name="connsiteX41" fmla="*/ 185737 w 535781"/>
              <a:gd name="connsiteY41" fmla="*/ 1057275 h 1588294"/>
              <a:gd name="connsiteX42" fmla="*/ 228600 w 535781"/>
              <a:gd name="connsiteY42" fmla="*/ 907256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5781" h="1588294">
                <a:moveTo>
                  <a:pt x="228600" y="907256"/>
                </a:moveTo>
                <a:lnTo>
                  <a:pt x="269081" y="695325"/>
                </a:lnTo>
                <a:lnTo>
                  <a:pt x="288131" y="533400"/>
                </a:lnTo>
                <a:lnTo>
                  <a:pt x="297656" y="359569"/>
                </a:lnTo>
                <a:lnTo>
                  <a:pt x="297656" y="259556"/>
                </a:lnTo>
                <a:lnTo>
                  <a:pt x="292894" y="211931"/>
                </a:lnTo>
                <a:lnTo>
                  <a:pt x="280987" y="169069"/>
                </a:lnTo>
                <a:lnTo>
                  <a:pt x="269081" y="138113"/>
                </a:lnTo>
                <a:lnTo>
                  <a:pt x="250031" y="111919"/>
                </a:lnTo>
                <a:lnTo>
                  <a:pt x="211931" y="88106"/>
                </a:lnTo>
                <a:lnTo>
                  <a:pt x="178594" y="71438"/>
                </a:lnTo>
                <a:lnTo>
                  <a:pt x="159544" y="57150"/>
                </a:lnTo>
                <a:lnTo>
                  <a:pt x="145256" y="35719"/>
                </a:lnTo>
                <a:lnTo>
                  <a:pt x="145256" y="23813"/>
                </a:lnTo>
                <a:lnTo>
                  <a:pt x="152400" y="9525"/>
                </a:lnTo>
                <a:lnTo>
                  <a:pt x="171450" y="0"/>
                </a:lnTo>
                <a:cubicBezTo>
                  <a:pt x="201612" y="815"/>
                  <a:pt x="231764" y="2381"/>
                  <a:pt x="261937" y="2381"/>
                </a:cubicBezTo>
                <a:lnTo>
                  <a:pt x="333375" y="11906"/>
                </a:lnTo>
                <a:lnTo>
                  <a:pt x="402431" y="26194"/>
                </a:lnTo>
                <a:lnTo>
                  <a:pt x="459581" y="61913"/>
                </a:lnTo>
                <a:lnTo>
                  <a:pt x="495300" y="107156"/>
                </a:lnTo>
                <a:lnTo>
                  <a:pt x="514350" y="142875"/>
                </a:lnTo>
                <a:lnTo>
                  <a:pt x="526256" y="173831"/>
                </a:lnTo>
                <a:lnTo>
                  <a:pt x="533400" y="209550"/>
                </a:lnTo>
                <a:lnTo>
                  <a:pt x="535781" y="250031"/>
                </a:lnTo>
                <a:lnTo>
                  <a:pt x="514350" y="364331"/>
                </a:lnTo>
                <a:lnTo>
                  <a:pt x="504825" y="466725"/>
                </a:lnTo>
                <a:lnTo>
                  <a:pt x="454819" y="683419"/>
                </a:lnTo>
                <a:lnTo>
                  <a:pt x="419100" y="821531"/>
                </a:lnTo>
                <a:lnTo>
                  <a:pt x="376237" y="954881"/>
                </a:lnTo>
                <a:lnTo>
                  <a:pt x="338137" y="1066800"/>
                </a:lnTo>
                <a:lnTo>
                  <a:pt x="209550" y="1326356"/>
                </a:lnTo>
                <a:lnTo>
                  <a:pt x="92869" y="1504950"/>
                </a:lnTo>
                <a:lnTo>
                  <a:pt x="50006" y="1569244"/>
                </a:lnTo>
                <a:lnTo>
                  <a:pt x="28575" y="1585913"/>
                </a:lnTo>
                <a:lnTo>
                  <a:pt x="7144" y="1588294"/>
                </a:lnTo>
                <a:lnTo>
                  <a:pt x="0" y="1578769"/>
                </a:lnTo>
                <a:lnTo>
                  <a:pt x="0" y="1557338"/>
                </a:lnTo>
                <a:lnTo>
                  <a:pt x="26194" y="1495425"/>
                </a:lnTo>
                <a:lnTo>
                  <a:pt x="88106" y="1352550"/>
                </a:lnTo>
                <a:lnTo>
                  <a:pt x="140494" y="1202531"/>
                </a:lnTo>
                <a:lnTo>
                  <a:pt x="185737" y="1057275"/>
                </a:lnTo>
                <a:lnTo>
                  <a:pt x="228600" y="907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A3E5EAD-DBE2-4777-A0AF-2060F22195B6}"/>
              </a:ext>
            </a:extLst>
          </p:cNvPr>
          <p:cNvSpPr/>
          <p:nvPr/>
        </p:nvSpPr>
        <p:spPr>
          <a:xfrm>
            <a:off x="4533901" y="2176463"/>
            <a:ext cx="1509713" cy="406400"/>
          </a:xfrm>
          <a:custGeom>
            <a:avLst/>
            <a:gdLst>
              <a:gd name="connsiteX0" fmla="*/ 1031081 w 1509713"/>
              <a:gd name="connsiteY0" fmla="*/ 269081 h 407193"/>
              <a:gd name="connsiteX1" fmla="*/ 781050 w 1509713"/>
              <a:gd name="connsiteY1" fmla="*/ 297656 h 407193"/>
              <a:gd name="connsiteX2" fmla="*/ 616744 w 1509713"/>
              <a:gd name="connsiteY2" fmla="*/ 333375 h 407193"/>
              <a:gd name="connsiteX3" fmla="*/ 400050 w 1509713"/>
              <a:gd name="connsiteY3" fmla="*/ 373856 h 407193"/>
              <a:gd name="connsiteX4" fmla="*/ 238125 w 1509713"/>
              <a:gd name="connsiteY4" fmla="*/ 395287 h 407193"/>
              <a:gd name="connsiteX5" fmla="*/ 0 w 1509713"/>
              <a:gd name="connsiteY5" fmla="*/ 407193 h 407193"/>
              <a:gd name="connsiteX6" fmla="*/ 7144 w 1509713"/>
              <a:gd name="connsiteY6" fmla="*/ 242887 h 407193"/>
              <a:gd name="connsiteX7" fmla="*/ 126206 w 1509713"/>
              <a:gd name="connsiteY7" fmla="*/ 245268 h 407193"/>
              <a:gd name="connsiteX8" fmla="*/ 242888 w 1509713"/>
              <a:gd name="connsiteY8" fmla="*/ 238125 h 407193"/>
              <a:gd name="connsiteX9" fmla="*/ 407194 w 1509713"/>
              <a:gd name="connsiteY9" fmla="*/ 214312 h 407193"/>
              <a:gd name="connsiteX10" fmla="*/ 723900 w 1509713"/>
              <a:gd name="connsiteY10" fmla="*/ 152400 h 407193"/>
              <a:gd name="connsiteX11" fmla="*/ 921544 w 1509713"/>
              <a:gd name="connsiteY11" fmla="*/ 102393 h 407193"/>
              <a:gd name="connsiteX12" fmla="*/ 1045369 w 1509713"/>
              <a:gd name="connsiteY12" fmla="*/ 69056 h 407193"/>
              <a:gd name="connsiteX13" fmla="*/ 1102519 w 1509713"/>
              <a:gd name="connsiteY13" fmla="*/ 45243 h 407193"/>
              <a:gd name="connsiteX14" fmla="*/ 1200150 w 1509713"/>
              <a:gd name="connsiteY14" fmla="*/ 2381 h 407193"/>
              <a:gd name="connsiteX15" fmla="*/ 1240631 w 1509713"/>
              <a:gd name="connsiteY15" fmla="*/ 0 h 407193"/>
              <a:gd name="connsiteX16" fmla="*/ 1338263 w 1509713"/>
              <a:gd name="connsiteY16" fmla="*/ 14287 h 407193"/>
              <a:gd name="connsiteX17" fmla="*/ 1402556 w 1509713"/>
              <a:gd name="connsiteY17" fmla="*/ 26193 h 407193"/>
              <a:gd name="connsiteX18" fmla="*/ 1454944 w 1509713"/>
              <a:gd name="connsiteY18" fmla="*/ 47625 h 407193"/>
              <a:gd name="connsiteX19" fmla="*/ 1483519 w 1509713"/>
              <a:gd name="connsiteY19" fmla="*/ 69056 h 407193"/>
              <a:gd name="connsiteX20" fmla="*/ 1500188 w 1509713"/>
              <a:gd name="connsiteY20" fmla="*/ 83343 h 407193"/>
              <a:gd name="connsiteX21" fmla="*/ 1509713 w 1509713"/>
              <a:gd name="connsiteY21" fmla="*/ 104775 h 407193"/>
              <a:gd name="connsiteX22" fmla="*/ 1507331 w 1509713"/>
              <a:gd name="connsiteY22" fmla="*/ 126206 h 407193"/>
              <a:gd name="connsiteX23" fmla="*/ 1490663 w 1509713"/>
              <a:gd name="connsiteY23" fmla="*/ 150018 h 407193"/>
              <a:gd name="connsiteX24" fmla="*/ 1450181 w 1509713"/>
              <a:gd name="connsiteY24" fmla="*/ 180975 h 407193"/>
              <a:gd name="connsiteX25" fmla="*/ 1385888 w 1509713"/>
              <a:gd name="connsiteY25" fmla="*/ 209550 h 407193"/>
              <a:gd name="connsiteX26" fmla="*/ 1254919 w 1509713"/>
              <a:gd name="connsiteY26" fmla="*/ 235743 h 407193"/>
              <a:gd name="connsiteX27" fmla="*/ 1031081 w 1509713"/>
              <a:gd name="connsiteY27" fmla="*/ 269081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9713" h="407193">
                <a:moveTo>
                  <a:pt x="1031081" y="269081"/>
                </a:moveTo>
                <a:lnTo>
                  <a:pt x="781050" y="297656"/>
                </a:lnTo>
                <a:lnTo>
                  <a:pt x="616744" y="333375"/>
                </a:lnTo>
                <a:lnTo>
                  <a:pt x="400050" y="373856"/>
                </a:lnTo>
                <a:lnTo>
                  <a:pt x="238125" y="395287"/>
                </a:lnTo>
                <a:lnTo>
                  <a:pt x="0" y="407193"/>
                </a:lnTo>
                <a:lnTo>
                  <a:pt x="7144" y="242887"/>
                </a:lnTo>
                <a:lnTo>
                  <a:pt x="126206" y="245268"/>
                </a:lnTo>
                <a:lnTo>
                  <a:pt x="242888" y="238125"/>
                </a:lnTo>
                <a:lnTo>
                  <a:pt x="407194" y="214312"/>
                </a:lnTo>
                <a:lnTo>
                  <a:pt x="723900" y="152400"/>
                </a:lnTo>
                <a:lnTo>
                  <a:pt x="921544" y="102393"/>
                </a:lnTo>
                <a:lnTo>
                  <a:pt x="1045369" y="69056"/>
                </a:lnTo>
                <a:lnTo>
                  <a:pt x="1102519" y="45243"/>
                </a:lnTo>
                <a:lnTo>
                  <a:pt x="1200150" y="2381"/>
                </a:lnTo>
                <a:lnTo>
                  <a:pt x="1240631" y="0"/>
                </a:lnTo>
                <a:lnTo>
                  <a:pt x="1338263" y="14287"/>
                </a:lnTo>
                <a:lnTo>
                  <a:pt x="1402556" y="26193"/>
                </a:lnTo>
                <a:lnTo>
                  <a:pt x="1454944" y="47625"/>
                </a:lnTo>
                <a:lnTo>
                  <a:pt x="1483519" y="69056"/>
                </a:lnTo>
                <a:lnTo>
                  <a:pt x="1500188" y="83343"/>
                </a:lnTo>
                <a:lnTo>
                  <a:pt x="1509713" y="104775"/>
                </a:lnTo>
                <a:lnTo>
                  <a:pt x="1507331" y="126206"/>
                </a:lnTo>
                <a:lnTo>
                  <a:pt x="1490663" y="150018"/>
                </a:lnTo>
                <a:lnTo>
                  <a:pt x="1450181" y="180975"/>
                </a:lnTo>
                <a:lnTo>
                  <a:pt x="1385888" y="209550"/>
                </a:lnTo>
                <a:lnTo>
                  <a:pt x="1254919" y="235743"/>
                </a:lnTo>
                <a:lnTo>
                  <a:pt x="1031081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A2DE24-BFF5-4C6F-8D1B-D685BB6943A0}"/>
              </a:ext>
            </a:extLst>
          </p:cNvPr>
          <p:cNvSpPr/>
          <p:nvPr/>
        </p:nvSpPr>
        <p:spPr>
          <a:xfrm>
            <a:off x="5095875" y="2398713"/>
            <a:ext cx="325438" cy="965200"/>
          </a:xfrm>
          <a:custGeom>
            <a:avLst/>
            <a:gdLst>
              <a:gd name="connsiteX0" fmla="*/ 104775 w 326231"/>
              <a:gd name="connsiteY0" fmla="*/ 461962 h 966787"/>
              <a:gd name="connsiteX1" fmla="*/ 97631 w 326231"/>
              <a:gd name="connsiteY1" fmla="*/ 226219 h 966787"/>
              <a:gd name="connsiteX2" fmla="*/ 0 w 326231"/>
              <a:gd name="connsiteY2" fmla="*/ 73819 h 966787"/>
              <a:gd name="connsiteX3" fmla="*/ 202406 w 326231"/>
              <a:gd name="connsiteY3" fmla="*/ 0 h 966787"/>
              <a:gd name="connsiteX4" fmla="*/ 271463 w 326231"/>
              <a:gd name="connsiteY4" fmla="*/ 95250 h 966787"/>
              <a:gd name="connsiteX5" fmla="*/ 290513 w 326231"/>
              <a:gd name="connsiteY5" fmla="*/ 126206 h 966787"/>
              <a:gd name="connsiteX6" fmla="*/ 311944 w 326231"/>
              <a:gd name="connsiteY6" fmla="*/ 166687 h 966787"/>
              <a:gd name="connsiteX7" fmla="*/ 321469 w 326231"/>
              <a:gd name="connsiteY7" fmla="*/ 202406 h 966787"/>
              <a:gd name="connsiteX8" fmla="*/ 326231 w 326231"/>
              <a:gd name="connsiteY8" fmla="*/ 242887 h 966787"/>
              <a:gd name="connsiteX9" fmla="*/ 326231 w 326231"/>
              <a:gd name="connsiteY9" fmla="*/ 383381 h 966787"/>
              <a:gd name="connsiteX10" fmla="*/ 323850 w 326231"/>
              <a:gd name="connsiteY10" fmla="*/ 557212 h 966787"/>
              <a:gd name="connsiteX11" fmla="*/ 323850 w 326231"/>
              <a:gd name="connsiteY11" fmla="*/ 726281 h 966787"/>
              <a:gd name="connsiteX12" fmla="*/ 319088 w 326231"/>
              <a:gd name="connsiteY12" fmla="*/ 802481 h 966787"/>
              <a:gd name="connsiteX13" fmla="*/ 311944 w 326231"/>
              <a:gd name="connsiteY13" fmla="*/ 852487 h 966787"/>
              <a:gd name="connsiteX14" fmla="*/ 297656 w 326231"/>
              <a:gd name="connsiteY14" fmla="*/ 895350 h 966787"/>
              <a:gd name="connsiteX15" fmla="*/ 278606 w 326231"/>
              <a:gd name="connsiteY15" fmla="*/ 931069 h 966787"/>
              <a:gd name="connsiteX16" fmla="*/ 252413 w 326231"/>
              <a:gd name="connsiteY16" fmla="*/ 947737 h 966787"/>
              <a:gd name="connsiteX17" fmla="*/ 226219 w 326231"/>
              <a:gd name="connsiteY17" fmla="*/ 964406 h 966787"/>
              <a:gd name="connsiteX18" fmla="*/ 200025 w 326231"/>
              <a:gd name="connsiteY18" fmla="*/ 966787 h 966787"/>
              <a:gd name="connsiteX19" fmla="*/ 169069 w 326231"/>
              <a:gd name="connsiteY19" fmla="*/ 952500 h 966787"/>
              <a:gd name="connsiteX20" fmla="*/ 140494 w 326231"/>
              <a:gd name="connsiteY20" fmla="*/ 921544 h 966787"/>
              <a:gd name="connsiteX21" fmla="*/ 100013 w 326231"/>
              <a:gd name="connsiteY21" fmla="*/ 847725 h 966787"/>
              <a:gd name="connsiteX22" fmla="*/ 78581 w 326231"/>
              <a:gd name="connsiteY22" fmla="*/ 788194 h 966787"/>
              <a:gd name="connsiteX23" fmla="*/ 76200 w 326231"/>
              <a:gd name="connsiteY23" fmla="*/ 742950 h 966787"/>
              <a:gd name="connsiteX24" fmla="*/ 88106 w 326231"/>
              <a:gd name="connsiteY24" fmla="*/ 688181 h 966787"/>
              <a:gd name="connsiteX25" fmla="*/ 100013 w 326231"/>
              <a:gd name="connsiteY25" fmla="*/ 576262 h 966787"/>
              <a:gd name="connsiteX26" fmla="*/ 104775 w 326231"/>
              <a:gd name="connsiteY26" fmla="*/ 461962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6231" h="966787">
                <a:moveTo>
                  <a:pt x="104775" y="461962"/>
                </a:moveTo>
                <a:lnTo>
                  <a:pt x="97631" y="226219"/>
                </a:lnTo>
                <a:lnTo>
                  <a:pt x="0" y="73819"/>
                </a:lnTo>
                <a:lnTo>
                  <a:pt x="202406" y="0"/>
                </a:lnTo>
                <a:lnTo>
                  <a:pt x="271463" y="95250"/>
                </a:lnTo>
                <a:lnTo>
                  <a:pt x="290513" y="126206"/>
                </a:lnTo>
                <a:lnTo>
                  <a:pt x="311944" y="166687"/>
                </a:lnTo>
                <a:lnTo>
                  <a:pt x="321469" y="202406"/>
                </a:lnTo>
                <a:lnTo>
                  <a:pt x="326231" y="242887"/>
                </a:lnTo>
                <a:lnTo>
                  <a:pt x="326231" y="383381"/>
                </a:lnTo>
                <a:cubicBezTo>
                  <a:pt x="325437" y="441325"/>
                  <a:pt x="324644" y="499268"/>
                  <a:pt x="323850" y="557212"/>
                </a:cubicBezTo>
                <a:lnTo>
                  <a:pt x="323850" y="726281"/>
                </a:lnTo>
                <a:lnTo>
                  <a:pt x="319088" y="802481"/>
                </a:lnTo>
                <a:lnTo>
                  <a:pt x="311944" y="852487"/>
                </a:lnTo>
                <a:lnTo>
                  <a:pt x="297656" y="895350"/>
                </a:lnTo>
                <a:lnTo>
                  <a:pt x="278606" y="931069"/>
                </a:lnTo>
                <a:lnTo>
                  <a:pt x="252413" y="947737"/>
                </a:lnTo>
                <a:lnTo>
                  <a:pt x="226219" y="964406"/>
                </a:lnTo>
                <a:lnTo>
                  <a:pt x="200025" y="966787"/>
                </a:lnTo>
                <a:lnTo>
                  <a:pt x="169069" y="952500"/>
                </a:lnTo>
                <a:lnTo>
                  <a:pt x="140494" y="921544"/>
                </a:lnTo>
                <a:lnTo>
                  <a:pt x="100013" y="847725"/>
                </a:lnTo>
                <a:lnTo>
                  <a:pt x="78581" y="788194"/>
                </a:lnTo>
                <a:lnTo>
                  <a:pt x="76200" y="742950"/>
                </a:lnTo>
                <a:lnTo>
                  <a:pt x="88106" y="688181"/>
                </a:lnTo>
                <a:lnTo>
                  <a:pt x="100013" y="576262"/>
                </a:lnTo>
                <a:cubicBezTo>
                  <a:pt x="100807" y="537368"/>
                  <a:pt x="101600" y="498475"/>
                  <a:pt x="104775" y="46196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C4076E-4EE4-4E56-9419-63CE45DF3D68}"/>
              </a:ext>
            </a:extLst>
          </p:cNvPr>
          <p:cNvSpPr/>
          <p:nvPr/>
        </p:nvSpPr>
        <p:spPr>
          <a:xfrm>
            <a:off x="5894388" y="1931988"/>
            <a:ext cx="596900" cy="1401762"/>
          </a:xfrm>
          <a:custGeom>
            <a:avLst/>
            <a:gdLst>
              <a:gd name="connsiteX0" fmla="*/ 514350 w 597694"/>
              <a:gd name="connsiteY0" fmla="*/ 692944 h 1402556"/>
              <a:gd name="connsiteX1" fmla="*/ 421481 w 597694"/>
              <a:gd name="connsiteY1" fmla="*/ 919162 h 1402556"/>
              <a:gd name="connsiteX2" fmla="*/ 335756 w 597694"/>
              <a:gd name="connsiteY2" fmla="*/ 1071562 h 1402556"/>
              <a:gd name="connsiteX3" fmla="*/ 266700 w 597694"/>
              <a:gd name="connsiteY3" fmla="*/ 1173956 h 1402556"/>
              <a:gd name="connsiteX4" fmla="*/ 188119 w 597694"/>
              <a:gd name="connsiteY4" fmla="*/ 1271587 h 1402556"/>
              <a:gd name="connsiteX5" fmla="*/ 109537 w 597694"/>
              <a:gd name="connsiteY5" fmla="*/ 1347787 h 1402556"/>
              <a:gd name="connsiteX6" fmla="*/ 59531 w 597694"/>
              <a:gd name="connsiteY6" fmla="*/ 1388269 h 1402556"/>
              <a:gd name="connsiteX7" fmla="*/ 30956 w 597694"/>
              <a:gd name="connsiteY7" fmla="*/ 1402556 h 1402556"/>
              <a:gd name="connsiteX8" fmla="*/ 7144 w 597694"/>
              <a:gd name="connsiteY8" fmla="*/ 1402556 h 1402556"/>
              <a:gd name="connsiteX9" fmla="*/ 0 w 597694"/>
              <a:gd name="connsiteY9" fmla="*/ 1393031 h 1402556"/>
              <a:gd name="connsiteX10" fmla="*/ 0 w 597694"/>
              <a:gd name="connsiteY10" fmla="*/ 1376362 h 1402556"/>
              <a:gd name="connsiteX11" fmla="*/ 14287 w 597694"/>
              <a:gd name="connsiteY11" fmla="*/ 1340644 h 1402556"/>
              <a:gd name="connsiteX12" fmla="*/ 61912 w 597694"/>
              <a:gd name="connsiteY12" fmla="*/ 1276350 h 1402556"/>
              <a:gd name="connsiteX13" fmla="*/ 95250 w 597694"/>
              <a:gd name="connsiteY13" fmla="*/ 1226344 h 1402556"/>
              <a:gd name="connsiteX14" fmla="*/ 133350 w 597694"/>
              <a:gd name="connsiteY14" fmla="*/ 1147762 h 1402556"/>
              <a:gd name="connsiteX15" fmla="*/ 166687 w 597694"/>
              <a:gd name="connsiteY15" fmla="*/ 1069181 h 1402556"/>
              <a:gd name="connsiteX16" fmla="*/ 209550 w 597694"/>
              <a:gd name="connsiteY16" fmla="*/ 962025 h 1402556"/>
              <a:gd name="connsiteX17" fmla="*/ 238125 w 597694"/>
              <a:gd name="connsiteY17" fmla="*/ 876300 h 1402556"/>
              <a:gd name="connsiteX18" fmla="*/ 276225 w 597694"/>
              <a:gd name="connsiteY18" fmla="*/ 757237 h 1402556"/>
              <a:gd name="connsiteX19" fmla="*/ 297656 w 597694"/>
              <a:gd name="connsiteY19" fmla="*/ 638175 h 1402556"/>
              <a:gd name="connsiteX20" fmla="*/ 323850 w 597694"/>
              <a:gd name="connsiteY20" fmla="*/ 473869 h 1402556"/>
              <a:gd name="connsiteX21" fmla="*/ 330994 w 597694"/>
              <a:gd name="connsiteY21" fmla="*/ 340519 h 1402556"/>
              <a:gd name="connsiteX22" fmla="*/ 330994 w 597694"/>
              <a:gd name="connsiteY22" fmla="*/ 254794 h 1402556"/>
              <a:gd name="connsiteX23" fmla="*/ 323850 w 597694"/>
              <a:gd name="connsiteY23" fmla="*/ 221456 h 1402556"/>
              <a:gd name="connsiteX24" fmla="*/ 302419 w 597694"/>
              <a:gd name="connsiteY24" fmla="*/ 180975 h 1402556"/>
              <a:gd name="connsiteX25" fmla="*/ 266700 w 597694"/>
              <a:gd name="connsiteY25" fmla="*/ 133350 h 1402556"/>
              <a:gd name="connsiteX26" fmla="*/ 214312 w 597694"/>
              <a:gd name="connsiteY26" fmla="*/ 85725 h 1402556"/>
              <a:gd name="connsiteX27" fmla="*/ 178594 w 597694"/>
              <a:gd name="connsiteY27" fmla="*/ 54769 h 1402556"/>
              <a:gd name="connsiteX28" fmla="*/ 164306 w 597694"/>
              <a:gd name="connsiteY28" fmla="*/ 38100 h 1402556"/>
              <a:gd name="connsiteX29" fmla="*/ 161925 w 597694"/>
              <a:gd name="connsiteY29" fmla="*/ 19050 h 1402556"/>
              <a:gd name="connsiteX30" fmla="*/ 171450 w 597694"/>
              <a:gd name="connsiteY30" fmla="*/ 7144 h 1402556"/>
              <a:gd name="connsiteX31" fmla="*/ 188119 w 597694"/>
              <a:gd name="connsiteY31" fmla="*/ 0 h 1402556"/>
              <a:gd name="connsiteX32" fmla="*/ 245269 w 597694"/>
              <a:gd name="connsiteY32" fmla="*/ 0 h 1402556"/>
              <a:gd name="connsiteX33" fmla="*/ 307181 w 597694"/>
              <a:gd name="connsiteY33" fmla="*/ 7144 h 1402556"/>
              <a:gd name="connsiteX34" fmla="*/ 369094 w 597694"/>
              <a:gd name="connsiteY34" fmla="*/ 21431 h 1402556"/>
              <a:gd name="connsiteX35" fmla="*/ 445294 w 597694"/>
              <a:gd name="connsiteY35" fmla="*/ 42862 h 1402556"/>
              <a:gd name="connsiteX36" fmla="*/ 488156 w 597694"/>
              <a:gd name="connsiteY36" fmla="*/ 59531 h 1402556"/>
              <a:gd name="connsiteX37" fmla="*/ 514350 w 597694"/>
              <a:gd name="connsiteY37" fmla="*/ 80962 h 1402556"/>
              <a:gd name="connsiteX38" fmla="*/ 550069 w 597694"/>
              <a:gd name="connsiteY38" fmla="*/ 142875 h 1402556"/>
              <a:gd name="connsiteX39" fmla="*/ 573881 w 597694"/>
              <a:gd name="connsiteY39" fmla="*/ 188119 h 1402556"/>
              <a:gd name="connsiteX40" fmla="*/ 585787 w 597694"/>
              <a:gd name="connsiteY40" fmla="*/ 226219 h 1402556"/>
              <a:gd name="connsiteX41" fmla="*/ 595312 w 597694"/>
              <a:gd name="connsiteY41" fmla="*/ 269081 h 1402556"/>
              <a:gd name="connsiteX42" fmla="*/ 597694 w 597694"/>
              <a:gd name="connsiteY42" fmla="*/ 333375 h 1402556"/>
              <a:gd name="connsiteX43" fmla="*/ 585787 w 597694"/>
              <a:gd name="connsiteY43" fmla="*/ 442912 h 1402556"/>
              <a:gd name="connsiteX44" fmla="*/ 554831 w 597694"/>
              <a:gd name="connsiteY44" fmla="*/ 550069 h 1402556"/>
              <a:gd name="connsiteX45" fmla="*/ 514350 w 597694"/>
              <a:gd name="connsiteY45" fmla="*/ 692944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4" h="1402556">
                <a:moveTo>
                  <a:pt x="514350" y="692944"/>
                </a:moveTo>
                <a:lnTo>
                  <a:pt x="421481" y="919162"/>
                </a:lnTo>
                <a:lnTo>
                  <a:pt x="335756" y="1071562"/>
                </a:lnTo>
                <a:lnTo>
                  <a:pt x="266700" y="1173956"/>
                </a:lnTo>
                <a:lnTo>
                  <a:pt x="188119" y="1271587"/>
                </a:lnTo>
                <a:lnTo>
                  <a:pt x="109537" y="1347787"/>
                </a:lnTo>
                <a:lnTo>
                  <a:pt x="59531" y="1388269"/>
                </a:lnTo>
                <a:lnTo>
                  <a:pt x="30956" y="1402556"/>
                </a:lnTo>
                <a:lnTo>
                  <a:pt x="7144" y="1402556"/>
                </a:lnTo>
                <a:lnTo>
                  <a:pt x="0" y="1393031"/>
                </a:lnTo>
                <a:lnTo>
                  <a:pt x="0" y="1376362"/>
                </a:lnTo>
                <a:lnTo>
                  <a:pt x="14287" y="1340644"/>
                </a:lnTo>
                <a:lnTo>
                  <a:pt x="61912" y="1276350"/>
                </a:lnTo>
                <a:lnTo>
                  <a:pt x="95250" y="1226344"/>
                </a:lnTo>
                <a:lnTo>
                  <a:pt x="133350" y="1147762"/>
                </a:lnTo>
                <a:lnTo>
                  <a:pt x="166687" y="1069181"/>
                </a:lnTo>
                <a:lnTo>
                  <a:pt x="209550" y="962025"/>
                </a:lnTo>
                <a:lnTo>
                  <a:pt x="238125" y="876300"/>
                </a:lnTo>
                <a:lnTo>
                  <a:pt x="276225" y="757237"/>
                </a:lnTo>
                <a:lnTo>
                  <a:pt x="297656" y="638175"/>
                </a:lnTo>
                <a:lnTo>
                  <a:pt x="323850" y="473869"/>
                </a:lnTo>
                <a:lnTo>
                  <a:pt x="330994" y="340519"/>
                </a:lnTo>
                <a:lnTo>
                  <a:pt x="330994" y="254794"/>
                </a:lnTo>
                <a:lnTo>
                  <a:pt x="323850" y="221456"/>
                </a:lnTo>
                <a:lnTo>
                  <a:pt x="302419" y="180975"/>
                </a:lnTo>
                <a:lnTo>
                  <a:pt x="266700" y="133350"/>
                </a:lnTo>
                <a:lnTo>
                  <a:pt x="214312" y="85725"/>
                </a:lnTo>
                <a:lnTo>
                  <a:pt x="178594" y="54769"/>
                </a:lnTo>
                <a:lnTo>
                  <a:pt x="164306" y="38100"/>
                </a:lnTo>
                <a:lnTo>
                  <a:pt x="161925" y="19050"/>
                </a:lnTo>
                <a:lnTo>
                  <a:pt x="171450" y="7144"/>
                </a:lnTo>
                <a:lnTo>
                  <a:pt x="188119" y="0"/>
                </a:lnTo>
                <a:lnTo>
                  <a:pt x="245269" y="0"/>
                </a:lnTo>
                <a:lnTo>
                  <a:pt x="307181" y="7144"/>
                </a:lnTo>
                <a:lnTo>
                  <a:pt x="369094" y="21431"/>
                </a:lnTo>
                <a:lnTo>
                  <a:pt x="445294" y="42862"/>
                </a:lnTo>
                <a:lnTo>
                  <a:pt x="488156" y="59531"/>
                </a:lnTo>
                <a:lnTo>
                  <a:pt x="514350" y="80962"/>
                </a:lnTo>
                <a:lnTo>
                  <a:pt x="550069" y="142875"/>
                </a:lnTo>
                <a:lnTo>
                  <a:pt x="573881" y="188119"/>
                </a:lnTo>
                <a:lnTo>
                  <a:pt x="585787" y="226219"/>
                </a:lnTo>
                <a:lnTo>
                  <a:pt x="595312" y="269081"/>
                </a:lnTo>
                <a:lnTo>
                  <a:pt x="597694" y="333375"/>
                </a:lnTo>
                <a:lnTo>
                  <a:pt x="585787" y="442912"/>
                </a:lnTo>
                <a:lnTo>
                  <a:pt x="554831" y="550069"/>
                </a:lnTo>
                <a:lnTo>
                  <a:pt x="514350" y="692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E811D5C-C627-4083-9A1D-AEA52790541D}"/>
              </a:ext>
            </a:extLst>
          </p:cNvPr>
          <p:cNvSpPr/>
          <p:nvPr/>
        </p:nvSpPr>
        <p:spPr>
          <a:xfrm>
            <a:off x="6410326" y="2062163"/>
            <a:ext cx="1571625" cy="387350"/>
          </a:xfrm>
          <a:custGeom>
            <a:avLst/>
            <a:gdLst>
              <a:gd name="connsiteX0" fmla="*/ 1052513 w 1571625"/>
              <a:gd name="connsiteY0" fmla="*/ 254793 h 388143"/>
              <a:gd name="connsiteX1" fmla="*/ 795338 w 1571625"/>
              <a:gd name="connsiteY1" fmla="*/ 302418 h 388143"/>
              <a:gd name="connsiteX2" fmla="*/ 592931 w 1571625"/>
              <a:gd name="connsiteY2" fmla="*/ 335756 h 388143"/>
              <a:gd name="connsiteX3" fmla="*/ 388144 w 1571625"/>
              <a:gd name="connsiteY3" fmla="*/ 364331 h 388143"/>
              <a:gd name="connsiteX4" fmla="*/ 252413 w 1571625"/>
              <a:gd name="connsiteY4" fmla="*/ 388143 h 388143"/>
              <a:gd name="connsiteX5" fmla="*/ 223838 w 1571625"/>
              <a:gd name="connsiteY5" fmla="*/ 388143 h 388143"/>
              <a:gd name="connsiteX6" fmla="*/ 142875 w 1571625"/>
              <a:gd name="connsiteY6" fmla="*/ 371475 h 388143"/>
              <a:gd name="connsiteX7" fmla="*/ 0 w 1571625"/>
              <a:gd name="connsiteY7" fmla="*/ 326231 h 388143"/>
              <a:gd name="connsiteX8" fmla="*/ 14288 w 1571625"/>
              <a:gd name="connsiteY8" fmla="*/ 169068 h 388143"/>
              <a:gd name="connsiteX9" fmla="*/ 130969 w 1571625"/>
              <a:gd name="connsiteY9" fmla="*/ 195262 h 388143"/>
              <a:gd name="connsiteX10" fmla="*/ 214313 w 1571625"/>
              <a:gd name="connsiteY10" fmla="*/ 204787 h 388143"/>
              <a:gd name="connsiteX11" fmla="*/ 280988 w 1571625"/>
              <a:gd name="connsiteY11" fmla="*/ 207168 h 388143"/>
              <a:gd name="connsiteX12" fmla="*/ 361950 w 1571625"/>
              <a:gd name="connsiteY12" fmla="*/ 204787 h 388143"/>
              <a:gd name="connsiteX13" fmla="*/ 535781 w 1571625"/>
              <a:gd name="connsiteY13" fmla="*/ 176212 h 388143"/>
              <a:gd name="connsiteX14" fmla="*/ 792956 w 1571625"/>
              <a:gd name="connsiteY14" fmla="*/ 121443 h 388143"/>
              <a:gd name="connsiteX15" fmla="*/ 1062038 w 1571625"/>
              <a:gd name="connsiteY15" fmla="*/ 54768 h 388143"/>
              <a:gd name="connsiteX16" fmla="*/ 1262063 w 1571625"/>
              <a:gd name="connsiteY16" fmla="*/ 0 h 388143"/>
              <a:gd name="connsiteX17" fmla="*/ 1302544 w 1571625"/>
              <a:gd name="connsiteY17" fmla="*/ 0 h 388143"/>
              <a:gd name="connsiteX18" fmla="*/ 1366838 w 1571625"/>
              <a:gd name="connsiteY18" fmla="*/ 9525 h 388143"/>
              <a:gd name="connsiteX19" fmla="*/ 1435894 w 1571625"/>
              <a:gd name="connsiteY19" fmla="*/ 28575 h 388143"/>
              <a:gd name="connsiteX20" fmla="*/ 1483519 w 1571625"/>
              <a:gd name="connsiteY20" fmla="*/ 47625 h 388143"/>
              <a:gd name="connsiteX21" fmla="*/ 1509713 w 1571625"/>
              <a:gd name="connsiteY21" fmla="*/ 64293 h 388143"/>
              <a:gd name="connsiteX22" fmla="*/ 1538288 w 1571625"/>
              <a:gd name="connsiteY22" fmla="*/ 88106 h 388143"/>
              <a:gd name="connsiteX23" fmla="*/ 1550194 w 1571625"/>
              <a:gd name="connsiteY23" fmla="*/ 100012 h 388143"/>
              <a:gd name="connsiteX24" fmla="*/ 1562100 w 1571625"/>
              <a:gd name="connsiteY24" fmla="*/ 116681 h 388143"/>
              <a:gd name="connsiteX25" fmla="*/ 1571625 w 1571625"/>
              <a:gd name="connsiteY25" fmla="*/ 140493 h 388143"/>
              <a:gd name="connsiteX26" fmla="*/ 1571625 w 1571625"/>
              <a:gd name="connsiteY26" fmla="*/ 159543 h 388143"/>
              <a:gd name="connsiteX27" fmla="*/ 1552575 w 1571625"/>
              <a:gd name="connsiteY27" fmla="*/ 176212 h 388143"/>
              <a:gd name="connsiteX28" fmla="*/ 1504950 w 1571625"/>
              <a:gd name="connsiteY28" fmla="*/ 195262 h 388143"/>
              <a:gd name="connsiteX29" fmla="*/ 1393031 w 1571625"/>
              <a:gd name="connsiteY29" fmla="*/ 211931 h 388143"/>
              <a:gd name="connsiteX30" fmla="*/ 1052513 w 1571625"/>
              <a:gd name="connsiteY30" fmla="*/ 254793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71625" h="388143">
                <a:moveTo>
                  <a:pt x="1052513" y="254793"/>
                </a:moveTo>
                <a:lnTo>
                  <a:pt x="795338" y="302418"/>
                </a:lnTo>
                <a:lnTo>
                  <a:pt x="592931" y="335756"/>
                </a:lnTo>
                <a:lnTo>
                  <a:pt x="388144" y="364331"/>
                </a:lnTo>
                <a:lnTo>
                  <a:pt x="252413" y="388143"/>
                </a:lnTo>
                <a:lnTo>
                  <a:pt x="223838" y="388143"/>
                </a:lnTo>
                <a:lnTo>
                  <a:pt x="142875" y="371475"/>
                </a:lnTo>
                <a:lnTo>
                  <a:pt x="0" y="326231"/>
                </a:lnTo>
                <a:lnTo>
                  <a:pt x="14288" y="169068"/>
                </a:lnTo>
                <a:lnTo>
                  <a:pt x="130969" y="195262"/>
                </a:lnTo>
                <a:lnTo>
                  <a:pt x="214313" y="204787"/>
                </a:lnTo>
                <a:lnTo>
                  <a:pt x="280988" y="207168"/>
                </a:lnTo>
                <a:lnTo>
                  <a:pt x="361950" y="204787"/>
                </a:lnTo>
                <a:lnTo>
                  <a:pt x="535781" y="176212"/>
                </a:lnTo>
                <a:lnTo>
                  <a:pt x="792956" y="121443"/>
                </a:lnTo>
                <a:lnTo>
                  <a:pt x="1062038" y="54768"/>
                </a:lnTo>
                <a:lnTo>
                  <a:pt x="1262063" y="0"/>
                </a:lnTo>
                <a:lnTo>
                  <a:pt x="1302544" y="0"/>
                </a:lnTo>
                <a:lnTo>
                  <a:pt x="1366838" y="9525"/>
                </a:lnTo>
                <a:lnTo>
                  <a:pt x="1435894" y="28575"/>
                </a:lnTo>
                <a:lnTo>
                  <a:pt x="1483519" y="47625"/>
                </a:lnTo>
                <a:lnTo>
                  <a:pt x="1509713" y="64293"/>
                </a:lnTo>
                <a:lnTo>
                  <a:pt x="1538288" y="88106"/>
                </a:lnTo>
                <a:lnTo>
                  <a:pt x="1550194" y="100012"/>
                </a:lnTo>
                <a:lnTo>
                  <a:pt x="1562100" y="116681"/>
                </a:lnTo>
                <a:lnTo>
                  <a:pt x="1571625" y="140493"/>
                </a:lnTo>
                <a:lnTo>
                  <a:pt x="1571625" y="159543"/>
                </a:lnTo>
                <a:lnTo>
                  <a:pt x="1552575" y="176212"/>
                </a:lnTo>
                <a:lnTo>
                  <a:pt x="1504950" y="195262"/>
                </a:lnTo>
                <a:lnTo>
                  <a:pt x="1393031" y="211931"/>
                </a:lnTo>
                <a:lnTo>
                  <a:pt x="1052513" y="254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DFD282A-254F-4778-B2D6-09FF4E531803}"/>
              </a:ext>
            </a:extLst>
          </p:cNvPr>
          <p:cNvSpPr/>
          <p:nvPr/>
        </p:nvSpPr>
        <p:spPr>
          <a:xfrm>
            <a:off x="6958014" y="2303463"/>
            <a:ext cx="338137" cy="946150"/>
          </a:xfrm>
          <a:custGeom>
            <a:avLst/>
            <a:gdLst>
              <a:gd name="connsiteX0" fmla="*/ 90487 w 338137"/>
              <a:gd name="connsiteY0" fmla="*/ 535781 h 947737"/>
              <a:gd name="connsiteX1" fmla="*/ 90487 w 338137"/>
              <a:gd name="connsiteY1" fmla="*/ 300037 h 947737"/>
              <a:gd name="connsiteX2" fmla="*/ 80962 w 338137"/>
              <a:gd name="connsiteY2" fmla="*/ 242887 h 947737"/>
              <a:gd name="connsiteX3" fmla="*/ 57150 w 338137"/>
              <a:gd name="connsiteY3" fmla="*/ 173831 h 947737"/>
              <a:gd name="connsiteX4" fmla="*/ 0 w 338137"/>
              <a:gd name="connsiteY4" fmla="*/ 57150 h 947737"/>
              <a:gd name="connsiteX5" fmla="*/ 233362 w 338137"/>
              <a:gd name="connsiteY5" fmla="*/ 0 h 947737"/>
              <a:gd name="connsiteX6" fmla="*/ 290512 w 338137"/>
              <a:gd name="connsiteY6" fmla="*/ 80962 h 947737"/>
              <a:gd name="connsiteX7" fmla="*/ 309562 w 338137"/>
              <a:gd name="connsiteY7" fmla="*/ 107156 h 947737"/>
              <a:gd name="connsiteX8" fmla="*/ 323850 w 338137"/>
              <a:gd name="connsiteY8" fmla="*/ 138112 h 947737"/>
              <a:gd name="connsiteX9" fmla="*/ 333375 w 338137"/>
              <a:gd name="connsiteY9" fmla="*/ 176212 h 947737"/>
              <a:gd name="connsiteX10" fmla="*/ 338137 w 338137"/>
              <a:gd name="connsiteY10" fmla="*/ 216694 h 947737"/>
              <a:gd name="connsiteX11" fmla="*/ 338137 w 338137"/>
              <a:gd name="connsiteY11" fmla="*/ 316706 h 947737"/>
              <a:gd name="connsiteX12" fmla="*/ 330993 w 338137"/>
              <a:gd name="connsiteY12" fmla="*/ 519112 h 947737"/>
              <a:gd name="connsiteX13" fmla="*/ 330993 w 338137"/>
              <a:gd name="connsiteY13" fmla="*/ 626269 h 947737"/>
              <a:gd name="connsiteX14" fmla="*/ 321468 w 338137"/>
              <a:gd name="connsiteY14" fmla="*/ 754856 h 947737"/>
              <a:gd name="connsiteX15" fmla="*/ 314325 w 338137"/>
              <a:gd name="connsiteY15" fmla="*/ 842962 h 947737"/>
              <a:gd name="connsiteX16" fmla="*/ 304800 w 338137"/>
              <a:gd name="connsiteY16" fmla="*/ 883444 h 947737"/>
              <a:gd name="connsiteX17" fmla="*/ 283368 w 338137"/>
              <a:gd name="connsiteY17" fmla="*/ 912019 h 947737"/>
              <a:gd name="connsiteX18" fmla="*/ 257175 w 338137"/>
              <a:gd name="connsiteY18" fmla="*/ 935831 h 947737"/>
              <a:gd name="connsiteX19" fmla="*/ 235743 w 338137"/>
              <a:gd name="connsiteY19" fmla="*/ 945356 h 947737"/>
              <a:gd name="connsiteX20" fmla="*/ 214312 w 338137"/>
              <a:gd name="connsiteY20" fmla="*/ 947737 h 947737"/>
              <a:gd name="connsiteX21" fmla="*/ 178593 w 338137"/>
              <a:gd name="connsiteY21" fmla="*/ 940594 h 947737"/>
              <a:gd name="connsiteX22" fmla="*/ 159543 w 338137"/>
              <a:gd name="connsiteY22" fmla="*/ 931069 h 947737"/>
              <a:gd name="connsiteX23" fmla="*/ 140493 w 338137"/>
              <a:gd name="connsiteY23" fmla="*/ 914400 h 947737"/>
              <a:gd name="connsiteX24" fmla="*/ 123825 w 338137"/>
              <a:gd name="connsiteY24" fmla="*/ 890587 h 947737"/>
              <a:gd name="connsiteX25" fmla="*/ 109537 w 338137"/>
              <a:gd name="connsiteY25" fmla="*/ 847725 h 947737"/>
              <a:gd name="connsiteX26" fmla="*/ 95250 w 338137"/>
              <a:gd name="connsiteY26" fmla="*/ 776287 h 947737"/>
              <a:gd name="connsiteX27" fmla="*/ 88106 w 338137"/>
              <a:gd name="connsiteY27" fmla="*/ 688181 h 947737"/>
              <a:gd name="connsiteX28" fmla="*/ 90487 w 338137"/>
              <a:gd name="connsiteY28" fmla="*/ 53578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8137" h="947737">
                <a:moveTo>
                  <a:pt x="90487" y="535781"/>
                </a:moveTo>
                <a:lnTo>
                  <a:pt x="90487" y="300037"/>
                </a:lnTo>
                <a:lnTo>
                  <a:pt x="80962" y="242887"/>
                </a:lnTo>
                <a:lnTo>
                  <a:pt x="57150" y="173831"/>
                </a:lnTo>
                <a:lnTo>
                  <a:pt x="0" y="57150"/>
                </a:lnTo>
                <a:lnTo>
                  <a:pt x="233362" y="0"/>
                </a:lnTo>
                <a:lnTo>
                  <a:pt x="290512" y="80962"/>
                </a:lnTo>
                <a:lnTo>
                  <a:pt x="309562" y="107156"/>
                </a:lnTo>
                <a:lnTo>
                  <a:pt x="323850" y="138112"/>
                </a:lnTo>
                <a:lnTo>
                  <a:pt x="333375" y="176212"/>
                </a:lnTo>
                <a:lnTo>
                  <a:pt x="338137" y="216694"/>
                </a:lnTo>
                <a:lnTo>
                  <a:pt x="338137" y="316706"/>
                </a:lnTo>
                <a:lnTo>
                  <a:pt x="330993" y="519112"/>
                </a:lnTo>
                <a:lnTo>
                  <a:pt x="330993" y="626269"/>
                </a:lnTo>
                <a:lnTo>
                  <a:pt x="321468" y="754856"/>
                </a:lnTo>
                <a:lnTo>
                  <a:pt x="314325" y="842962"/>
                </a:lnTo>
                <a:lnTo>
                  <a:pt x="304800" y="883444"/>
                </a:lnTo>
                <a:lnTo>
                  <a:pt x="283368" y="912019"/>
                </a:lnTo>
                <a:lnTo>
                  <a:pt x="257175" y="935831"/>
                </a:lnTo>
                <a:lnTo>
                  <a:pt x="235743" y="945356"/>
                </a:lnTo>
                <a:lnTo>
                  <a:pt x="214312" y="947737"/>
                </a:lnTo>
                <a:lnTo>
                  <a:pt x="178593" y="940594"/>
                </a:lnTo>
                <a:lnTo>
                  <a:pt x="159543" y="931069"/>
                </a:lnTo>
                <a:lnTo>
                  <a:pt x="140493" y="914400"/>
                </a:lnTo>
                <a:lnTo>
                  <a:pt x="123825" y="890587"/>
                </a:lnTo>
                <a:lnTo>
                  <a:pt x="109537" y="847725"/>
                </a:lnTo>
                <a:lnTo>
                  <a:pt x="95250" y="776287"/>
                </a:lnTo>
                <a:lnTo>
                  <a:pt x="88106" y="688181"/>
                </a:lnTo>
                <a:cubicBezTo>
                  <a:pt x="88900" y="633412"/>
                  <a:pt x="89693" y="578644"/>
                  <a:pt x="90487" y="53578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2FB47C-293D-482A-B6FB-8867FEA34FCD}"/>
              </a:ext>
            </a:extLst>
          </p:cNvPr>
          <p:cNvSpPr/>
          <p:nvPr/>
        </p:nvSpPr>
        <p:spPr>
          <a:xfrm>
            <a:off x="5135564" y="3263901"/>
            <a:ext cx="2066925" cy="1928813"/>
          </a:xfrm>
          <a:custGeom>
            <a:avLst/>
            <a:gdLst>
              <a:gd name="connsiteX0" fmla="*/ 934441 w 2066794"/>
              <a:gd name="connsiteY0" fmla="*/ 285593 h 1929008"/>
              <a:gd name="connsiteX1" fmla="*/ 598744 w 2066794"/>
              <a:gd name="connsiteY1" fmla="*/ 330687 h 1929008"/>
              <a:gd name="connsiteX2" fmla="*/ 378286 w 2066794"/>
              <a:gd name="connsiteY2" fmla="*/ 353234 h 1929008"/>
              <a:gd name="connsiteX3" fmla="*/ 82671 w 2066794"/>
              <a:gd name="connsiteY3" fmla="*/ 373275 h 1929008"/>
              <a:gd name="connsiteX4" fmla="*/ 0 w 2066794"/>
              <a:gd name="connsiteY4" fmla="*/ 232984 h 1929008"/>
              <a:gd name="connsiteX5" fmla="*/ 175364 w 2066794"/>
              <a:gd name="connsiteY5" fmla="*/ 232984 h 1929008"/>
              <a:gd name="connsiteX6" fmla="*/ 378286 w 2066794"/>
              <a:gd name="connsiteY6" fmla="*/ 225468 h 1929008"/>
              <a:gd name="connsiteX7" fmla="*/ 593733 w 2066794"/>
              <a:gd name="connsiteY7" fmla="*/ 202921 h 1929008"/>
              <a:gd name="connsiteX8" fmla="*/ 849264 w 2066794"/>
              <a:gd name="connsiteY8" fmla="*/ 172859 h 1929008"/>
              <a:gd name="connsiteX9" fmla="*/ 1255107 w 2066794"/>
              <a:gd name="connsiteY9" fmla="*/ 110229 h 1929008"/>
              <a:gd name="connsiteX10" fmla="*/ 1580784 w 2066794"/>
              <a:gd name="connsiteY10" fmla="*/ 55114 h 1929008"/>
              <a:gd name="connsiteX11" fmla="*/ 1595815 w 2066794"/>
              <a:gd name="connsiteY11" fmla="*/ 40083 h 1929008"/>
              <a:gd name="connsiteX12" fmla="*/ 1625878 w 2066794"/>
              <a:gd name="connsiteY12" fmla="*/ 17536 h 1929008"/>
              <a:gd name="connsiteX13" fmla="*/ 1655940 w 2066794"/>
              <a:gd name="connsiteY13" fmla="*/ 7515 h 1929008"/>
              <a:gd name="connsiteX14" fmla="*/ 1718570 w 2066794"/>
              <a:gd name="connsiteY14" fmla="*/ 0 h 1929008"/>
              <a:gd name="connsiteX15" fmla="*/ 1756149 w 2066794"/>
              <a:gd name="connsiteY15" fmla="*/ 7515 h 1929008"/>
              <a:gd name="connsiteX16" fmla="*/ 1816274 w 2066794"/>
              <a:gd name="connsiteY16" fmla="*/ 40083 h 1929008"/>
              <a:gd name="connsiteX17" fmla="*/ 1873893 w 2066794"/>
              <a:gd name="connsiteY17" fmla="*/ 75156 h 1929008"/>
              <a:gd name="connsiteX18" fmla="*/ 1939029 w 2066794"/>
              <a:gd name="connsiteY18" fmla="*/ 112734 h 1929008"/>
              <a:gd name="connsiteX19" fmla="*/ 1991638 w 2066794"/>
              <a:gd name="connsiteY19" fmla="*/ 155322 h 1929008"/>
              <a:gd name="connsiteX20" fmla="*/ 2021700 w 2066794"/>
              <a:gd name="connsiteY20" fmla="*/ 185385 h 1929008"/>
              <a:gd name="connsiteX21" fmla="*/ 2046752 w 2066794"/>
              <a:gd name="connsiteY21" fmla="*/ 222963 h 1929008"/>
              <a:gd name="connsiteX22" fmla="*/ 2059278 w 2066794"/>
              <a:gd name="connsiteY22" fmla="*/ 245510 h 1929008"/>
              <a:gd name="connsiteX23" fmla="*/ 2066794 w 2066794"/>
              <a:gd name="connsiteY23" fmla="*/ 280583 h 1929008"/>
              <a:gd name="connsiteX24" fmla="*/ 2056773 w 2066794"/>
              <a:gd name="connsiteY24" fmla="*/ 313150 h 1929008"/>
              <a:gd name="connsiteX25" fmla="*/ 2041742 w 2066794"/>
              <a:gd name="connsiteY25" fmla="*/ 340708 h 1929008"/>
              <a:gd name="connsiteX26" fmla="*/ 2019195 w 2066794"/>
              <a:gd name="connsiteY26" fmla="*/ 368265 h 1929008"/>
              <a:gd name="connsiteX27" fmla="*/ 2001659 w 2066794"/>
              <a:gd name="connsiteY27" fmla="*/ 415864 h 1929008"/>
              <a:gd name="connsiteX28" fmla="*/ 1994143 w 2066794"/>
              <a:gd name="connsiteY28" fmla="*/ 789139 h 1929008"/>
              <a:gd name="connsiteX29" fmla="*/ 1989133 w 2066794"/>
              <a:gd name="connsiteY29" fmla="*/ 1147384 h 1929008"/>
              <a:gd name="connsiteX30" fmla="*/ 1984122 w 2066794"/>
              <a:gd name="connsiteY30" fmla="*/ 1453019 h 1929008"/>
              <a:gd name="connsiteX31" fmla="*/ 1979112 w 2066794"/>
              <a:gd name="connsiteY31" fmla="*/ 1675982 h 1929008"/>
              <a:gd name="connsiteX32" fmla="*/ 1974101 w 2066794"/>
              <a:gd name="connsiteY32" fmla="*/ 1796232 h 1929008"/>
              <a:gd name="connsiteX33" fmla="*/ 1964081 w 2066794"/>
              <a:gd name="connsiteY33" fmla="*/ 1838821 h 1929008"/>
              <a:gd name="connsiteX34" fmla="*/ 1946544 w 2066794"/>
              <a:gd name="connsiteY34" fmla="*/ 1876399 h 1929008"/>
              <a:gd name="connsiteX35" fmla="*/ 1918987 w 2066794"/>
              <a:gd name="connsiteY35" fmla="*/ 1908966 h 1929008"/>
              <a:gd name="connsiteX36" fmla="*/ 1886419 w 2066794"/>
              <a:gd name="connsiteY36" fmla="*/ 1923998 h 1929008"/>
              <a:gd name="connsiteX37" fmla="*/ 1861367 w 2066794"/>
              <a:gd name="connsiteY37" fmla="*/ 1929008 h 1929008"/>
              <a:gd name="connsiteX38" fmla="*/ 1811263 w 2066794"/>
              <a:gd name="connsiteY38" fmla="*/ 1923998 h 1929008"/>
              <a:gd name="connsiteX39" fmla="*/ 1753643 w 2066794"/>
              <a:gd name="connsiteY39" fmla="*/ 1906461 h 1929008"/>
              <a:gd name="connsiteX40" fmla="*/ 1723581 w 2066794"/>
              <a:gd name="connsiteY40" fmla="*/ 1893935 h 1929008"/>
              <a:gd name="connsiteX41" fmla="*/ 1703539 w 2066794"/>
              <a:gd name="connsiteY41" fmla="*/ 1873893 h 1929008"/>
              <a:gd name="connsiteX42" fmla="*/ 1691013 w 2066794"/>
              <a:gd name="connsiteY42" fmla="*/ 1853852 h 1929008"/>
              <a:gd name="connsiteX43" fmla="*/ 1680992 w 2066794"/>
              <a:gd name="connsiteY43" fmla="*/ 1803748 h 1929008"/>
              <a:gd name="connsiteX44" fmla="*/ 1736107 w 2066794"/>
              <a:gd name="connsiteY44" fmla="*/ 1663456 h 1929008"/>
              <a:gd name="connsiteX45" fmla="*/ 1733602 w 2066794"/>
              <a:gd name="connsiteY45" fmla="*/ 1227550 h 1929008"/>
              <a:gd name="connsiteX46" fmla="*/ 1736107 w 2066794"/>
              <a:gd name="connsiteY46" fmla="*/ 1074733 h 1929008"/>
              <a:gd name="connsiteX47" fmla="*/ 1733602 w 2066794"/>
              <a:gd name="connsiteY47" fmla="*/ 716489 h 1929008"/>
              <a:gd name="connsiteX48" fmla="*/ 1733602 w 2066794"/>
              <a:gd name="connsiteY48" fmla="*/ 521082 h 1929008"/>
              <a:gd name="connsiteX49" fmla="*/ 1733602 w 2066794"/>
              <a:gd name="connsiteY49" fmla="*/ 395822 h 1929008"/>
              <a:gd name="connsiteX50" fmla="*/ 1726086 w 2066794"/>
              <a:gd name="connsiteY50" fmla="*/ 290604 h 1929008"/>
              <a:gd name="connsiteX51" fmla="*/ 1713560 w 2066794"/>
              <a:gd name="connsiteY51" fmla="*/ 232984 h 1929008"/>
              <a:gd name="connsiteX52" fmla="*/ 1701034 w 2066794"/>
              <a:gd name="connsiteY52" fmla="*/ 207932 h 1929008"/>
              <a:gd name="connsiteX53" fmla="*/ 1686003 w 2066794"/>
              <a:gd name="connsiteY53" fmla="*/ 197911 h 1929008"/>
              <a:gd name="connsiteX54" fmla="*/ 1653435 w 2066794"/>
              <a:gd name="connsiteY54" fmla="*/ 185385 h 1929008"/>
              <a:gd name="connsiteX55" fmla="*/ 1595815 w 2066794"/>
              <a:gd name="connsiteY55" fmla="*/ 187890 h 1929008"/>
              <a:gd name="connsiteX56" fmla="*/ 1430472 w 2066794"/>
              <a:gd name="connsiteY56" fmla="*/ 212942 h 1929008"/>
              <a:gd name="connsiteX57" fmla="*/ 934441 w 2066794"/>
              <a:gd name="connsiteY57" fmla="*/ 285593 h 192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66794" h="1929008">
                <a:moveTo>
                  <a:pt x="934441" y="285593"/>
                </a:moveTo>
                <a:lnTo>
                  <a:pt x="598744" y="330687"/>
                </a:lnTo>
                <a:lnTo>
                  <a:pt x="378286" y="353234"/>
                </a:lnTo>
                <a:lnTo>
                  <a:pt x="82671" y="373275"/>
                </a:lnTo>
                <a:lnTo>
                  <a:pt x="0" y="232984"/>
                </a:lnTo>
                <a:lnTo>
                  <a:pt x="175364" y="232984"/>
                </a:lnTo>
                <a:lnTo>
                  <a:pt x="378286" y="225468"/>
                </a:lnTo>
                <a:lnTo>
                  <a:pt x="593733" y="202921"/>
                </a:lnTo>
                <a:lnTo>
                  <a:pt x="849264" y="172859"/>
                </a:lnTo>
                <a:lnTo>
                  <a:pt x="1255107" y="110229"/>
                </a:lnTo>
                <a:lnTo>
                  <a:pt x="1580784" y="55114"/>
                </a:lnTo>
                <a:lnTo>
                  <a:pt x="1595815" y="40083"/>
                </a:lnTo>
                <a:lnTo>
                  <a:pt x="1625878" y="17536"/>
                </a:lnTo>
                <a:lnTo>
                  <a:pt x="1655940" y="7515"/>
                </a:lnTo>
                <a:lnTo>
                  <a:pt x="1718570" y="0"/>
                </a:lnTo>
                <a:lnTo>
                  <a:pt x="1756149" y="7515"/>
                </a:lnTo>
                <a:lnTo>
                  <a:pt x="1816274" y="40083"/>
                </a:lnTo>
                <a:lnTo>
                  <a:pt x="1873893" y="75156"/>
                </a:lnTo>
                <a:lnTo>
                  <a:pt x="1939029" y="112734"/>
                </a:lnTo>
                <a:lnTo>
                  <a:pt x="1991638" y="155322"/>
                </a:lnTo>
                <a:lnTo>
                  <a:pt x="2021700" y="185385"/>
                </a:lnTo>
                <a:lnTo>
                  <a:pt x="2046752" y="222963"/>
                </a:lnTo>
                <a:lnTo>
                  <a:pt x="2059278" y="245510"/>
                </a:lnTo>
                <a:lnTo>
                  <a:pt x="2066794" y="280583"/>
                </a:lnTo>
                <a:lnTo>
                  <a:pt x="2056773" y="313150"/>
                </a:lnTo>
                <a:lnTo>
                  <a:pt x="2041742" y="340708"/>
                </a:lnTo>
                <a:lnTo>
                  <a:pt x="2019195" y="368265"/>
                </a:lnTo>
                <a:lnTo>
                  <a:pt x="2001659" y="415864"/>
                </a:lnTo>
                <a:lnTo>
                  <a:pt x="1994143" y="789139"/>
                </a:lnTo>
                <a:lnTo>
                  <a:pt x="1989133" y="1147384"/>
                </a:lnTo>
                <a:cubicBezTo>
                  <a:pt x="1987463" y="1249262"/>
                  <a:pt x="1985792" y="1351141"/>
                  <a:pt x="1984122" y="1453019"/>
                </a:cubicBezTo>
                <a:lnTo>
                  <a:pt x="1979112" y="1675982"/>
                </a:lnTo>
                <a:lnTo>
                  <a:pt x="1974101" y="1796232"/>
                </a:lnTo>
                <a:lnTo>
                  <a:pt x="1964081" y="1838821"/>
                </a:lnTo>
                <a:lnTo>
                  <a:pt x="1946544" y="1876399"/>
                </a:lnTo>
                <a:lnTo>
                  <a:pt x="1918987" y="1908966"/>
                </a:lnTo>
                <a:lnTo>
                  <a:pt x="1886419" y="1923998"/>
                </a:lnTo>
                <a:lnTo>
                  <a:pt x="1861367" y="1929008"/>
                </a:lnTo>
                <a:lnTo>
                  <a:pt x="1811263" y="1923998"/>
                </a:lnTo>
                <a:lnTo>
                  <a:pt x="1753643" y="1906461"/>
                </a:lnTo>
                <a:lnTo>
                  <a:pt x="1723581" y="1893935"/>
                </a:lnTo>
                <a:lnTo>
                  <a:pt x="1703539" y="1873893"/>
                </a:lnTo>
                <a:lnTo>
                  <a:pt x="1691013" y="1853852"/>
                </a:lnTo>
                <a:lnTo>
                  <a:pt x="1680992" y="1803748"/>
                </a:lnTo>
                <a:lnTo>
                  <a:pt x="1736107" y="1663456"/>
                </a:lnTo>
                <a:lnTo>
                  <a:pt x="1733602" y="1227550"/>
                </a:lnTo>
                <a:lnTo>
                  <a:pt x="1736107" y="1074733"/>
                </a:lnTo>
                <a:lnTo>
                  <a:pt x="1733602" y="716489"/>
                </a:lnTo>
                <a:lnTo>
                  <a:pt x="1733602" y="521082"/>
                </a:lnTo>
                <a:lnTo>
                  <a:pt x="1733602" y="395822"/>
                </a:lnTo>
                <a:lnTo>
                  <a:pt x="1726086" y="290604"/>
                </a:lnTo>
                <a:lnTo>
                  <a:pt x="1713560" y="232984"/>
                </a:lnTo>
                <a:lnTo>
                  <a:pt x="1701034" y="207932"/>
                </a:lnTo>
                <a:lnTo>
                  <a:pt x="1686003" y="197911"/>
                </a:lnTo>
                <a:lnTo>
                  <a:pt x="1653435" y="185385"/>
                </a:lnTo>
                <a:lnTo>
                  <a:pt x="1595815" y="187890"/>
                </a:lnTo>
                <a:lnTo>
                  <a:pt x="1430472" y="212942"/>
                </a:lnTo>
                <a:lnTo>
                  <a:pt x="934441" y="285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9870877-81EA-4EC6-B66A-3FAC4FC414DF}"/>
              </a:ext>
            </a:extLst>
          </p:cNvPr>
          <p:cNvSpPr/>
          <p:nvPr/>
        </p:nvSpPr>
        <p:spPr>
          <a:xfrm>
            <a:off x="5202238" y="3776664"/>
            <a:ext cx="1731962" cy="320675"/>
          </a:xfrm>
          <a:custGeom>
            <a:avLst/>
            <a:gdLst>
              <a:gd name="connsiteX0" fmla="*/ 802482 w 1731169"/>
              <a:gd name="connsiteY0" fmla="*/ 288131 h 321468"/>
              <a:gd name="connsiteX1" fmla="*/ 400050 w 1731169"/>
              <a:gd name="connsiteY1" fmla="*/ 311943 h 321468"/>
              <a:gd name="connsiteX2" fmla="*/ 14288 w 1731169"/>
              <a:gd name="connsiteY2" fmla="*/ 321468 h 321468"/>
              <a:gd name="connsiteX3" fmla="*/ 0 w 1731169"/>
              <a:gd name="connsiteY3" fmla="*/ 128587 h 321468"/>
              <a:gd name="connsiteX4" fmla="*/ 128588 w 1731169"/>
              <a:gd name="connsiteY4" fmla="*/ 150018 h 321468"/>
              <a:gd name="connsiteX5" fmla="*/ 230982 w 1731169"/>
              <a:gd name="connsiteY5" fmla="*/ 154781 h 321468"/>
              <a:gd name="connsiteX6" fmla="*/ 361950 w 1731169"/>
              <a:gd name="connsiteY6" fmla="*/ 150018 h 321468"/>
              <a:gd name="connsiteX7" fmla="*/ 516732 w 1731169"/>
              <a:gd name="connsiteY7" fmla="*/ 140493 h 321468"/>
              <a:gd name="connsiteX8" fmla="*/ 859632 w 1731169"/>
              <a:gd name="connsiteY8" fmla="*/ 102393 h 321468"/>
              <a:gd name="connsiteX9" fmla="*/ 1128713 w 1731169"/>
              <a:gd name="connsiteY9" fmla="*/ 71437 h 321468"/>
              <a:gd name="connsiteX10" fmla="*/ 1497807 w 1731169"/>
              <a:gd name="connsiteY10" fmla="*/ 26193 h 321468"/>
              <a:gd name="connsiteX11" fmla="*/ 1731169 w 1731169"/>
              <a:gd name="connsiteY11" fmla="*/ 0 h 321468"/>
              <a:gd name="connsiteX12" fmla="*/ 1731169 w 1731169"/>
              <a:gd name="connsiteY12" fmla="*/ 209550 h 321468"/>
              <a:gd name="connsiteX13" fmla="*/ 1478757 w 1731169"/>
              <a:gd name="connsiteY13" fmla="*/ 230981 h 321468"/>
              <a:gd name="connsiteX14" fmla="*/ 1202532 w 1731169"/>
              <a:gd name="connsiteY14" fmla="*/ 254793 h 321468"/>
              <a:gd name="connsiteX15" fmla="*/ 947738 w 1731169"/>
              <a:gd name="connsiteY15" fmla="*/ 278606 h 321468"/>
              <a:gd name="connsiteX16" fmla="*/ 802482 w 1731169"/>
              <a:gd name="connsiteY16" fmla="*/ 288131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31169" h="321468">
                <a:moveTo>
                  <a:pt x="802482" y="288131"/>
                </a:moveTo>
                <a:lnTo>
                  <a:pt x="400050" y="311943"/>
                </a:lnTo>
                <a:lnTo>
                  <a:pt x="14288" y="321468"/>
                </a:lnTo>
                <a:lnTo>
                  <a:pt x="0" y="128587"/>
                </a:lnTo>
                <a:lnTo>
                  <a:pt x="128588" y="150018"/>
                </a:lnTo>
                <a:lnTo>
                  <a:pt x="230982" y="154781"/>
                </a:lnTo>
                <a:lnTo>
                  <a:pt x="361950" y="150018"/>
                </a:lnTo>
                <a:lnTo>
                  <a:pt x="516732" y="140493"/>
                </a:lnTo>
                <a:lnTo>
                  <a:pt x="859632" y="102393"/>
                </a:lnTo>
                <a:lnTo>
                  <a:pt x="1128713" y="71437"/>
                </a:lnTo>
                <a:lnTo>
                  <a:pt x="1497807" y="26193"/>
                </a:lnTo>
                <a:lnTo>
                  <a:pt x="1731169" y="0"/>
                </a:lnTo>
                <a:lnTo>
                  <a:pt x="1731169" y="209550"/>
                </a:lnTo>
                <a:lnTo>
                  <a:pt x="1478757" y="230981"/>
                </a:lnTo>
                <a:lnTo>
                  <a:pt x="1202532" y="254793"/>
                </a:lnTo>
                <a:lnTo>
                  <a:pt x="947738" y="278606"/>
                </a:lnTo>
                <a:lnTo>
                  <a:pt x="80248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93552EA-C0F6-48E9-A35C-A78330B29FB2}"/>
              </a:ext>
            </a:extLst>
          </p:cNvPr>
          <p:cNvSpPr/>
          <p:nvPr/>
        </p:nvSpPr>
        <p:spPr>
          <a:xfrm>
            <a:off x="5208588" y="4335463"/>
            <a:ext cx="1727200" cy="284162"/>
          </a:xfrm>
          <a:custGeom>
            <a:avLst/>
            <a:gdLst>
              <a:gd name="connsiteX0" fmla="*/ 962025 w 1728787"/>
              <a:gd name="connsiteY0" fmla="*/ 226219 h 283369"/>
              <a:gd name="connsiteX1" fmla="*/ 642937 w 1728787"/>
              <a:gd name="connsiteY1" fmla="*/ 259557 h 283369"/>
              <a:gd name="connsiteX2" fmla="*/ 457200 w 1728787"/>
              <a:gd name="connsiteY2" fmla="*/ 278607 h 283369"/>
              <a:gd name="connsiteX3" fmla="*/ 328612 w 1728787"/>
              <a:gd name="connsiteY3" fmla="*/ 283369 h 283369"/>
              <a:gd name="connsiteX4" fmla="*/ 247650 w 1728787"/>
              <a:gd name="connsiteY4" fmla="*/ 283369 h 283369"/>
              <a:gd name="connsiteX5" fmla="*/ 159544 w 1728787"/>
              <a:gd name="connsiteY5" fmla="*/ 276225 h 283369"/>
              <a:gd name="connsiteX6" fmla="*/ 0 w 1728787"/>
              <a:gd name="connsiteY6" fmla="*/ 238125 h 283369"/>
              <a:gd name="connsiteX7" fmla="*/ 2381 w 1728787"/>
              <a:gd name="connsiteY7" fmla="*/ 80963 h 283369"/>
              <a:gd name="connsiteX8" fmla="*/ 109537 w 1728787"/>
              <a:gd name="connsiteY8" fmla="*/ 104775 h 283369"/>
              <a:gd name="connsiteX9" fmla="*/ 171450 w 1728787"/>
              <a:gd name="connsiteY9" fmla="*/ 116682 h 283369"/>
              <a:gd name="connsiteX10" fmla="*/ 214312 w 1728787"/>
              <a:gd name="connsiteY10" fmla="*/ 123825 h 283369"/>
              <a:gd name="connsiteX11" fmla="*/ 276225 w 1728787"/>
              <a:gd name="connsiteY11" fmla="*/ 126207 h 283369"/>
              <a:gd name="connsiteX12" fmla="*/ 369094 w 1728787"/>
              <a:gd name="connsiteY12" fmla="*/ 126207 h 283369"/>
              <a:gd name="connsiteX13" fmla="*/ 678656 w 1728787"/>
              <a:gd name="connsiteY13" fmla="*/ 97632 h 283369"/>
              <a:gd name="connsiteX14" fmla="*/ 1107281 w 1728787"/>
              <a:gd name="connsiteY14" fmla="*/ 57150 h 283369"/>
              <a:gd name="connsiteX15" fmla="*/ 1364456 w 1728787"/>
              <a:gd name="connsiteY15" fmla="*/ 35719 h 283369"/>
              <a:gd name="connsiteX16" fmla="*/ 1543050 w 1728787"/>
              <a:gd name="connsiteY16" fmla="*/ 19050 h 283369"/>
              <a:gd name="connsiteX17" fmla="*/ 1724025 w 1728787"/>
              <a:gd name="connsiteY17" fmla="*/ 0 h 283369"/>
              <a:gd name="connsiteX18" fmla="*/ 1728787 w 1728787"/>
              <a:gd name="connsiteY18" fmla="*/ 159544 h 283369"/>
              <a:gd name="connsiteX19" fmla="*/ 1385887 w 1728787"/>
              <a:gd name="connsiteY19" fmla="*/ 188119 h 283369"/>
              <a:gd name="connsiteX20" fmla="*/ 962025 w 1728787"/>
              <a:gd name="connsiteY20" fmla="*/ 226219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283369">
                <a:moveTo>
                  <a:pt x="962025" y="226219"/>
                </a:moveTo>
                <a:lnTo>
                  <a:pt x="642937" y="259557"/>
                </a:lnTo>
                <a:lnTo>
                  <a:pt x="457200" y="278607"/>
                </a:lnTo>
                <a:lnTo>
                  <a:pt x="328612" y="283369"/>
                </a:lnTo>
                <a:lnTo>
                  <a:pt x="247650" y="283369"/>
                </a:lnTo>
                <a:lnTo>
                  <a:pt x="159544" y="276225"/>
                </a:lnTo>
                <a:lnTo>
                  <a:pt x="0" y="238125"/>
                </a:lnTo>
                <a:cubicBezTo>
                  <a:pt x="794" y="185738"/>
                  <a:pt x="1587" y="133350"/>
                  <a:pt x="2381" y="80963"/>
                </a:cubicBezTo>
                <a:lnTo>
                  <a:pt x="109537" y="104775"/>
                </a:lnTo>
                <a:lnTo>
                  <a:pt x="171450" y="116682"/>
                </a:lnTo>
                <a:lnTo>
                  <a:pt x="214312" y="123825"/>
                </a:lnTo>
                <a:lnTo>
                  <a:pt x="276225" y="126207"/>
                </a:lnTo>
                <a:lnTo>
                  <a:pt x="369094" y="126207"/>
                </a:lnTo>
                <a:lnTo>
                  <a:pt x="678656" y="97632"/>
                </a:lnTo>
                <a:lnTo>
                  <a:pt x="1107281" y="57150"/>
                </a:lnTo>
                <a:lnTo>
                  <a:pt x="1364456" y="35719"/>
                </a:lnTo>
                <a:lnTo>
                  <a:pt x="1543050" y="19050"/>
                </a:lnTo>
                <a:lnTo>
                  <a:pt x="1724025" y="0"/>
                </a:lnTo>
                <a:lnTo>
                  <a:pt x="1728787" y="159544"/>
                </a:lnTo>
                <a:lnTo>
                  <a:pt x="1385887" y="188119"/>
                </a:lnTo>
                <a:lnTo>
                  <a:pt x="962025" y="2262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75C99-9112-4011-AE47-D7F075751C17}"/>
              </a:ext>
            </a:extLst>
          </p:cNvPr>
          <p:cNvSpPr/>
          <p:nvPr/>
        </p:nvSpPr>
        <p:spPr>
          <a:xfrm>
            <a:off x="5191126" y="4924426"/>
            <a:ext cx="1744663" cy="252413"/>
          </a:xfrm>
          <a:custGeom>
            <a:avLst/>
            <a:gdLst>
              <a:gd name="connsiteX0" fmla="*/ 1062038 w 1745456"/>
              <a:gd name="connsiteY0" fmla="*/ 159544 h 252413"/>
              <a:gd name="connsiteX1" fmla="*/ 769144 w 1745456"/>
              <a:gd name="connsiteY1" fmla="*/ 176213 h 252413"/>
              <a:gd name="connsiteX2" fmla="*/ 497681 w 1745456"/>
              <a:gd name="connsiteY2" fmla="*/ 200025 h 252413"/>
              <a:gd name="connsiteX3" fmla="*/ 271463 w 1745456"/>
              <a:gd name="connsiteY3" fmla="*/ 221456 h 252413"/>
              <a:gd name="connsiteX4" fmla="*/ 2381 w 1745456"/>
              <a:gd name="connsiteY4" fmla="*/ 252413 h 252413"/>
              <a:gd name="connsiteX5" fmla="*/ 0 w 1745456"/>
              <a:gd name="connsiteY5" fmla="*/ 90488 h 252413"/>
              <a:gd name="connsiteX6" fmla="*/ 92869 w 1745456"/>
              <a:gd name="connsiteY6" fmla="*/ 85725 h 252413"/>
              <a:gd name="connsiteX7" fmla="*/ 302419 w 1745456"/>
              <a:gd name="connsiteY7" fmla="*/ 66675 h 252413"/>
              <a:gd name="connsiteX8" fmla="*/ 592931 w 1745456"/>
              <a:gd name="connsiteY8" fmla="*/ 42863 h 252413"/>
              <a:gd name="connsiteX9" fmla="*/ 931069 w 1745456"/>
              <a:gd name="connsiteY9" fmla="*/ 21431 h 252413"/>
              <a:gd name="connsiteX10" fmla="*/ 1338263 w 1745456"/>
              <a:gd name="connsiteY10" fmla="*/ 7144 h 252413"/>
              <a:gd name="connsiteX11" fmla="*/ 1590675 w 1745456"/>
              <a:gd name="connsiteY11" fmla="*/ 0 h 252413"/>
              <a:gd name="connsiteX12" fmla="*/ 1745456 w 1745456"/>
              <a:gd name="connsiteY12" fmla="*/ 0 h 252413"/>
              <a:gd name="connsiteX13" fmla="*/ 1745456 w 1745456"/>
              <a:gd name="connsiteY13" fmla="*/ 152400 h 252413"/>
              <a:gd name="connsiteX14" fmla="*/ 1488281 w 1745456"/>
              <a:gd name="connsiteY14" fmla="*/ 154781 h 252413"/>
              <a:gd name="connsiteX15" fmla="*/ 1062038 w 1745456"/>
              <a:gd name="connsiteY15" fmla="*/ 159544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5456" h="252413">
                <a:moveTo>
                  <a:pt x="1062038" y="159544"/>
                </a:moveTo>
                <a:lnTo>
                  <a:pt x="769144" y="176213"/>
                </a:lnTo>
                <a:lnTo>
                  <a:pt x="497681" y="200025"/>
                </a:lnTo>
                <a:lnTo>
                  <a:pt x="271463" y="221456"/>
                </a:lnTo>
                <a:lnTo>
                  <a:pt x="2381" y="252413"/>
                </a:lnTo>
                <a:cubicBezTo>
                  <a:pt x="1587" y="198438"/>
                  <a:pt x="794" y="144463"/>
                  <a:pt x="0" y="90488"/>
                </a:cubicBezTo>
                <a:lnTo>
                  <a:pt x="92869" y="85725"/>
                </a:lnTo>
                <a:lnTo>
                  <a:pt x="302419" y="66675"/>
                </a:lnTo>
                <a:lnTo>
                  <a:pt x="592931" y="42863"/>
                </a:lnTo>
                <a:lnTo>
                  <a:pt x="931069" y="21431"/>
                </a:lnTo>
                <a:lnTo>
                  <a:pt x="1338263" y="7144"/>
                </a:lnTo>
                <a:lnTo>
                  <a:pt x="1590675" y="0"/>
                </a:lnTo>
                <a:lnTo>
                  <a:pt x="1745456" y="0"/>
                </a:lnTo>
                <a:lnTo>
                  <a:pt x="1745456" y="152400"/>
                </a:lnTo>
                <a:lnTo>
                  <a:pt x="1488281" y="154781"/>
                </a:lnTo>
                <a:lnTo>
                  <a:pt x="1062038" y="159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6AC46D-338A-4260-A271-FD6EB13D1B66}"/>
              </a:ext>
            </a:extLst>
          </p:cNvPr>
          <p:cNvSpPr/>
          <p:nvPr/>
        </p:nvSpPr>
        <p:spPr>
          <a:xfrm>
            <a:off x="4367214" y="5218114"/>
            <a:ext cx="1336675" cy="727075"/>
          </a:xfrm>
          <a:custGeom>
            <a:avLst/>
            <a:gdLst>
              <a:gd name="connsiteX0" fmla="*/ 833437 w 1335881"/>
              <a:gd name="connsiteY0" fmla="*/ 469106 h 728662"/>
              <a:gd name="connsiteX1" fmla="*/ 592931 w 1335881"/>
              <a:gd name="connsiteY1" fmla="*/ 566737 h 728662"/>
              <a:gd name="connsiteX2" fmla="*/ 404812 w 1335881"/>
              <a:gd name="connsiteY2" fmla="*/ 631031 h 728662"/>
              <a:gd name="connsiteX3" fmla="*/ 221456 w 1335881"/>
              <a:gd name="connsiteY3" fmla="*/ 685800 h 728662"/>
              <a:gd name="connsiteX4" fmla="*/ 54768 w 1335881"/>
              <a:gd name="connsiteY4" fmla="*/ 723900 h 728662"/>
              <a:gd name="connsiteX5" fmla="*/ 16668 w 1335881"/>
              <a:gd name="connsiteY5" fmla="*/ 728662 h 728662"/>
              <a:gd name="connsiteX6" fmla="*/ 0 w 1335881"/>
              <a:gd name="connsiteY6" fmla="*/ 716756 h 728662"/>
              <a:gd name="connsiteX7" fmla="*/ 0 w 1335881"/>
              <a:gd name="connsiteY7" fmla="*/ 700087 h 728662"/>
              <a:gd name="connsiteX8" fmla="*/ 7143 w 1335881"/>
              <a:gd name="connsiteY8" fmla="*/ 688181 h 728662"/>
              <a:gd name="connsiteX9" fmla="*/ 52387 w 1335881"/>
              <a:gd name="connsiteY9" fmla="*/ 664369 h 728662"/>
              <a:gd name="connsiteX10" fmla="*/ 176212 w 1335881"/>
              <a:gd name="connsiteY10" fmla="*/ 602456 h 728662"/>
              <a:gd name="connsiteX11" fmla="*/ 302418 w 1335881"/>
              <a:gd name="connsiteY11" fmla="*/ 535781 h 728662"/>
              <a:gd name="connsiteX12" fmla="*/ 495300 w 1335881"/>
              <a:gd name="connsiteY12" fmla="*/ 428625 h 728662"/>
              <a:gd name="connsiteX13" fmla="*/ 709612 w 1335881"/>
              <a:gd name="connsiteY13" fmla="*/ 297656 h 728662"/>
              <a:gd name="connsiteX14" fmla="*/ 788193 w 1335881"/>
              <a:gd name="connsiteY14" fmla="*/ 247650 h 728662"/>
              <a:gd name="connsiteX15" fmla="*/ 847725 w 1335881"/>
              <a:gd name="connsiteY15" fmla="*/ 204787 h 728662"/>
              <a:gd name="connsiteX16" fmla="*/ 864393 w 1335881"/>
              <a:gd name="connsiteY16" fmla="*/ 183356 h 728662"/>
              <a:gd name="connsiteX17" fmla="*/ 871537 w 1335881"/>
              <a:gd name="connsiteY17" fmla="*/ 159544 h 728662"/>
              <a:gd name="connsiteX18" fmla="*/ 871537 w 1335881"/>
              <a:gd name="connsiteY18" fmla="*/ 140494 h 728662"/>
              <a:gd name="connsiteX19" fmla="*/ 866775 w 1335881"/>
              <a:gd name="connsiteY19" fmla="*/ 119062 h 728662"/>
              <a:gd name="connsiteX20" fmla="*/ 842962 w 1335881"/>
              <a:gd name="connsiteY20" fmla="*/ 92869 h 728662"/>
              <a:gd name="connsiteX21" fmla="*/ 766762 w 1335881"/>
              <a:gd name="connsiteY21" fmla="*/ 35719 h 728662"/>
              <a:gd name="connsiteX22" fmla="*/ 828675 w 1335881"/>
              <a:gd name="connsiteY22" fmla="*/ 0 h 728662"/>
              <a:gd name="connsiteX23" fmla="*/ 952500 w 1335881"/>
              <a:gd name="connsiteY23" fmla="*/ 28575 h 728662"/>
              <a:gd name="connsiteX24" fmla="*/ 1045368 w 1335881"/>
              <a:gd name="connsiteY24" fmla="*/ 54769 h 728662"/>
              <a:gd name="connsiteX25" fmla="*/ 1116806 w 1335881"/>
              <a:gd name="connsiteY25" fmla="*/ 80962 h 728662"/>
              <a:gd name="connsiteX26" fmla="*/ 1183481 w 1335881"/>
              <a:gd name="connsiteY26" fmla="*/ 109537 h 728662"/>
              <a:gd name="connsiteX27" fmla="*/ 1257300 w 1335881"/>
              <a:gd name="connsiteY27" fmla="*/ 145256 h 728662"/>
              <a:gd name="connsiteX28" fmla="*/ 1293018 w 1335881"/>
              <a:gd name="connsiteY28" fmla="*/ 166687 h 728662"/>
              <a:gd name="connsiteX29" fmla="*/ 1316831 w 1335881"/>
              <a:gd name="connsiteY29" fmla="*/ 185737 h 728662"/>
              <a:gd name="connsiteX30" fmla="*/ 1331118 w 1335881"/>
              <a:gd name="connsiteY30" fmla="*/ 202406 h 728662"/>
              <a:gd name="connsiteX31" fmla="*/ 1335881 w 1335881"/>
              <a:gd name="connsiteY31" fmla="*/ 223837 h 728662"/>
              <a:gd name="connsiteX32" fmla="*/ 1326356 w 1335881"/>
              <a:gd name="connsiteY32" fmla="*/ 247650 h 728662"/>
              <a:gd name="connsiteX33" fmla="*/ 1295400 w 1335881"/>
              <a:gd name="connsiteY33" fmla="*/ 276225 h 728662"/>
              <a:gd name="connsiteX34" fmla="*/ 1259681 w 1335881"/>
              <a:gd name="connsiteY34" fmla="*/ 290512 h 728662"/>
              <a:gd name="connsiteX35" fmla="*/ 1197768 w 1335881"/>
              <a:gd name="connsiteY35" fmla="*/ 304800 h 728662"/>
              <a:gd name="connsiteX36" fmla="*/ 1138237 w 1335881"/>
              <a:gd name="connsiteY36" fmla="*/ 323850 h 728662"/>
              <a:gd name="connsiteX37" fmla="*/ 1042987 w 1335881"/>
              <a:gd name="connsiteY37" fmla="*/ 371475 h 728662"/>
              <a:gd name="connsiteX38" fmla="*/ 833437 w 1335881"/>
              <a:gd name="connsiteY38" fmla="*/ 46910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5881" h="728662">
                <a:moveTo>
                  <a:pt x="833437" y="469106"/>
                </a:moveTo>
                <a:lnTo>
                  <a:pt x="592931" y="566737"/>
                </a:lnTo>
                <a:lnTo>
                  <a:pt x="404812" y="631031"/>
                </a:lnTo>
                <a:lnTo>
                  <a:pt x="221456" y="685800"/>
                </a:lnTo>
                <a:lnTo>
                  <a:pt x="54768" y="723900"/>
                </a:lnTo>
                <a:lnTo>
                  <a:pt x="16668" y="728662"/>
                </a:lnTo>
                <a:lnTo>
                  <a:pt x="0" y="716756"/>
                </a:lnTo>
                <a:lnTo>
                  <a:pt x="0" y="700087"/>
                </a:lnTo>
                <a:lnTo>
                  <a:pt x="7143" y="688181"/>
                </a:lnTo>
                <a:lnTo>
                  <a:pt x="52387" y="664369"/>
                </a:lnTo>
                <a:lnTo>
                  <a:pt x="176212" y="602456"/>
                </a:lnTo>
                <a:lnTo>
                  <a:pt x="302418" y="535781"/>
                </a:lnTo>
                <a:lnTo>
                  <a:pt x="495300" y="428625"/>
                </a:lnTo>
                <a:lnTo>
                  <a:pt x="709612" y="297656"/>
                </a:lnTo>
                <a:lnTo>
                  <a:pt x="788193" y="247650"/>
                </a:lnTo>
                <a:lnTo>
                  <a:pt x="847725" y="204787"/>
                </a:lnTo>
                <a:lnTo>
                  <a:pt x="864393" y="183356"/>
                </a:lnTo>
                <a:lnTo>
                  <a:pt x="871537" y="159544"/>
                </a:lnTo>
                <a:lnTo>
                  <a:pt x="871537" y="140494"/>
                </a:lnTo>
                <a:lnTo>
                  <a:pt x="866775" y="119062"/>
                </a:lnTo>
                <a:lnTo>
                  <a:pt x="842962" y="92869"/>
                </a:lnTo>
                <a:lnTo>
                  <a:pt x="766762" y="35719"/>
                </a:lnTo>
                <a:lnTo>
                  <a:pt x="828675" y="0"/>
                </a:lnTo>
                <a:lnTo>
                  <a:pt x="952500" y="28575"/>
                </a:lnTo>
                <a:lnTo>
                  <a:pt x="1045368" y="54769"/>
                </a:lnTo>
                <a:lnTo>
                  <a:pt x="1116806" y="80962"/>
                </a:lnTo>
                <a:lnTo>
                  <a:pt x="1183481" y="109537"/>
                </a:lnTo>
                <a:lnTo>
                  <a:pt x="1257300" y="145256"/>
                </a:lnTo>
                <a:lnTo>
                  <a:pt x="1293018" y="166687"/>
                </a:lnTo>
                <a:lnTo>
                  <a:pt x="1316831" y="185737"/>
                </a:lnTo>
                <a:lnTo>
                  <a:pt x="1331118" y="202406"/>
                </a:lnTo>
                <a:lnTo>
                  <a:pt x="1335881" y="223837"/>
                </a:lnTo>
                <a:lnTo>
                  <a:pt x="1326356" y="247650"/>
                </a:lnTo>
                <a:lnTo>
                  <a:pt x="1295400" y="276225"/>
                </a:lnTo>
                <a:lnTo>
                  <a:pt x="1259681" y="290512"/>
                </a:lnTo>
                <a:lnTo>
                  <a:pt x="1197768" y="304800"/>
                </a:lnTo>
                <a:lnTo>
                  <a:pt x="1138237" y="323850"/>
                </a:lnTo>
                <a:lnTo>
                  <a:pt x="1042987" y="371475"/>
                </a:lnTo>
                <a:lnTo>
                  <a:pt x="833437" y="4691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FA58F86-3E44-4F3D-BF33-640F2FE2CC02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843208BC-B675-4F6B-981E-72B876A13B4F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7FE3843-5CD0-4CF4-B3BB-979267A77C2C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941F3750-34CA-404C-B6A0-FB77DFC878B6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F0638F8F-E682-4DDD-8C1B-E3D54A8C06E3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FB3AF9BE-E976-41A8-BA47-2D0E29F972D8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1DE849C-623C-421E-89B5-21174DC77B1A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B3486FE-2E20-4189-9275-6FFBA1608F6C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FE9F1C0-C7E1-4A5A-885B-A881822393D9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4135373-9EDB-47B4-AAEB-0F0717F7DCE9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DD42668C-E602-48D7-81DA-4E4E34B2FA98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91DEC6D1-EB75-40E4-9EE8-7009DBF0D2B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3A526FBD-B80E-46B6-9BE7-826658635AC9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5E4D8B65-6DF7-4D89-9A7B-6ACA23A7133A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0ED90515-D011-436B-A1BC-71C5AD628BCB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6842971-4C4A-4D33-9BF1-FE79C68A32F3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E306461-35C9-4422-B457-FA4E12791A7F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C059B63-C144-476C-BB48-90C1F0327401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0A32D46-BFC8-442D-BB5D-56164D7124CB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4F02D51-625C-468A-9304-144B44C5D858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26E872AD-071F-4B2E-9457-23BFCBA1EA5A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7E8094C3-374C-4677-90FD-AFD1166F8B4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859889A7-9E92-44A5-B8C5-3912C34F24A4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AC2857FC-FADD-43FA-B5AA-C61D06B3FBF3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63DD082A-017C-4862-98AB-52443F46DB71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EC34F02-BFC3-4C27-BB63-AD426BFDD54A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9881CEE1-0B82-4ECB-88AB-F2E2A3D4B149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F4A69A73-C3CD-4D1B-A9E5-668F1E30A66A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A29184FF-0BF6-48D7-B7D4-1E99E0BA7FDE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66E3C877-A20C-4AFA-A963-34B74FD555F8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4A9565-4B4E-4D10-9556-4C9596355956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AE42B864-97C8-421E-8E16-0329C6437F5F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4875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23" grpId="0" animBg="1"/>
      <p:bldP spid="26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24" grpId="0" animBg="1"/>
      <p:bldP spid="19" grpId="0" animBg="1"/>
      <p:bldP spid="20" grpId="0" animBg="1"/>
      <p:bldP spid="22" grpId="0" animBg="1"/>
      <p:bldP spid="25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AC253A63-4568-4791-9499-0A20C9E3F2F4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FBA30E-9DD1-43DF-A421-B7D5D0BAEF34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280BB1E1-1DAF-44CA-8211-740876FB0129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899DFD8-0D0A-4F7B-8F88-D277E472F27F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351FD9CD-6708-4BB7-8C9C-15BD9204CB72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CFDA0A7-EB1A-4E7E-B5CC-D444895C8C9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3BA5085-40B2-4C69-AD05-69D8C7E1AE58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AD50227C-EA23-4791-8DAF-DE6FAB85466B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C60D591-792C-4B84-BF89-CAEC7A7442F0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EA83E7B4-6957-458E-9E6A-0B8CBDD2863D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4BDC2F15-D574-4CF5-9753-70A65F232950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9E6BDD6A-B50A-43EA-88FE-7B91FBFC85E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2C2FD346-17BF-42C5-9D05-30CE54125C06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6894048C-7A1E-4349-862A-7BF1B4C5E5B9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BBB50324-1041-4737-829E-0E71698F8C25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634A336-0202-4559-8242-E415CB5205D4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404270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465FC49-083A-4345-9C57-512D1532D83D}"/>
              </a:ext>
            </a:extLst>
          </p:cNvPr>
          <p:cNvSpPr/>
          <p:nvPr/>
        </p:nvSpPr>
        <p:spPr>
          <a:xfrm>
            <a:off x="3700465" y="2690814"/>
            <a:ext cx="400050" cy="1171575"/>
          </a:xfrm>
          <a:custGeom>
            <a:avLst/>
            <a:gdLst>
              <a:gd name="connsiteX0" fmla="*/ 397668 w 400050"/>
              <a:gd name="connsiteY0" fmla="*/ 330993 h 1171575"/>
              <a:gd name="connsiteX1" fmla="*/ 400050 w 400050"/>
              <a:gd name="connsiteY1" fmla="*/ 492918 h 1171575"/>
              <a:gd name="connsiteX2" fmla="*/ 390525 w 400050"/>
              <a:gd name="connsiteY2" fmla="*/ 583406 h 1171575"/>
              <a:gd name="connsiteX3" fmla="*/ 357187 w 400050"/>
              <a:gd name="connsiteY3" fmla="*/ 738187 h 1171575"/>
              <a:gd name="connsiteX4" fmla="*/ 326231 w 400050"/>
              <a:gd name="connsiteY4" fmla="*/ 847725 h 1171575"/>
              <a:gd name="connsiteX5" fmla="*/ 297656 w 400050"/>
              <a:gd name="connsiteY5" fmla="*/ 923925 h 1171575"/>
              <a:gd name="connsiteX6" fmla="*/ 254793 w 400050"/>
              <a:gd name="connsiteY6" fmla="*/ 1016793 h 1171575"/>
              <a:gd name="connsiteX7" fmla="*/ 219075 w 400050"/>
              <a:gd name="connsiteY7" fmla="*/ 1076325 h 1171575"/>
              <a:gd name="connsiteX8" fmla="*/ 169068 w 400050"/>
              <a:gd name="connsiteY8" fmla="*/ 1143000 h 1171575"/>
              <a:gd name="connsiteX9" fmla="*/ 145256 w 400050"/>
              <a:gd name="connsiteY9" fmla="*/ 1164431 h 1171575"/>
              <a:gd name="connsiteX10" fmla="*/ 130968 w 400050"/>
              <a:gd name="connsiteY10" fmla="*/ 1171575 h 1171575"/>
              <a:gd name="connsiteX11" fmla="*/ 111918 w 400050"/>
              <a:gd name="connsiteY11" fmla="*/ 1171575 h 1171575"/>
              <a:gd name="connsiteX12" fmla="*/ 95250 w 400050"/>
              <a:gd name="connsiteY12" fmla="*/ 1164431 h 1171575"/>
              <a:gd name="connsiteX13" fmla="*/ 64293 w 400050"/>
              <a:gd name="connsiteY13" fmla="*/ 1128712 h 1171575"/>
              <a:gd name="connsiteX14" fmla="*/ 28575 w 400050"/>
              <a:gd name="connsiteY14" fmla="*/ 1071562 h 1171575"/>
              <a:gd name="connsiteX15" fmla="*/ 4762 w 400050"/>
              <a:gd name="connsiteY15" fmla="*/ 1004887 h 1171575"/>
              <a:gd name="connsiteX16" fmla="*/ 0 w 400050"/>
              <a:gd name="connsiteY16" fmla="*/ 983456 h 1171575"/>
              <a:gd name="connsiteX17" fmla="*/ 0 w 400050"/>
              <a:gd name="connsiteY17" fmla="*/ 759618 h 1171575"/>
              <a:gd name="connsiteX18" fmla="*/ 21431 w 400050"/>
              <a:gd name="connsiteY18" fmla="*/ 731043 h 1171575"/>
              <a:gd name="connsiteX19" fmla="*/ 76200 w 400050"/>
              <a:gd name="connsiteY19" fmla="*/ 666750 h 1171575"/>
              <a:gd name="connsiteX20" fmla="*/ 128587 w 400050"/>
              <a:gd name="connsiteY20" fmla="*/ 590550 h 1171575"/>
              <a:gd name="connsiteX21" fmla="*/ 183356 w 400050"/>
              <a:gd name="connsiteY21" fmla="*/ 483393 h 1171575"/>
              <a:gd name="connsiteX22" fmla="*/ 235743 w 400050"/>
              <a:gd name="connsiteY22" fmla="*/ 352425 h 1171575"/>
              <a:gd name="connsiteX23" fmla="*/ 283368 w 400050"/>
              <a:gd name="connsiteY23" fmla="*/ 192881 h 1171575"/>
              <a:gd name="connsiteX24" fmla="*/ 311943 w 400050"/>
              <a:gd name="connsiteY24" fmla="*/ 30956 h 1171575"/>
              <a:gd name="connsiteX25" fmla="*/ 316706 w 400050"/>
              <a:gd name="connsiteY25" fmla="*/ 19050 h 1171575"/>
              <a:gd name="connsiteX26" fmla="*/ 326231 w 400050"/>
              <a:gd name="connsiteY26" fmla="*/ 0 h 1171575"/>
              <a:gd name="connsiteX27" fmla="*/ 330993 w 400050"/>
              <a:gd name="connsiteY27" fmla="*/ 0 h 1171575"/>
              <a:gd name="connsiteX28" fmla="*/ 347662 w 400050"/>
              <a:gd name="connsiteY28" fmla="*/ 4762 h 1171575"/>
              <a:gd name="connsiteX29" fmla="*/ 364331 w 400050"/>
              <a:gd name="connsiteY29" fmla="*/ 30956 h 1171575"/>
              <a:gd name="connsiteX30" fmla="*/ 378618 w 400050"/>
              <a:gd name="connsiteY30" fmla="*/ 78581 h 1171575"/>
              <a:gd name="connsiteX31" fmla="*/ 390525 w 400050"/>
              <a:gd name="connsiteY31" fmla="*/ 171450 h 1171575"/>
              <a:gd name="connsiteX32" fmla="*/ 397668 w 400050"/>
              <a:gd name="connsiteY32" fmla="*/ 330993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71575">
                <a:moveTo>
                  <a:pt x="397668" y="330993"/>
                </a:moveTo>
                <a:lnTo>
                  <a:pt x="400050" y="492918"/>
                </a:lnTo>
                <a:lnTo>
                  <a:pt x="390525" y="583406"/>
                </a:lnTo>
                <a:lnTo>
                  <a:pt x="357187" y="738187"/>
                </a:lnTo>
                <a:lnTo>
                  <a:pt x="326231" y="847725"/>
                </a:lnTo>
                <a:lnTo>
                  <a:pt x="297656" y="923925"/>
                </a:lnTo>
                <a:lnTo>
                  <a:pt x="254793" y="1016793"/>
                </a:lnTo>
                <a:lnTo>
                  <a:pt x="219075" y="1076325"/>
                </a:lnTo>
                <a:lnTo>
                  <a:pt x="169068" y="1143000"/>
                </a:lnTo>
                <a:lnTo>
                  <a:pt x="145256" y="1164431"/>
                </a:lnTo>
                <a:lnTo>
                  <a:pt x="130968" y="1171575"/>
                </a:lnTo>
                <a:lnTo>
                  <a:pt x="111918" y="1171575"/>
                </a:lnTo>
                <a:lnTo>
                  <a:pt x="95250" y="1164431"/>
                </a:lnTo>
                <a:lnTo>
                  <a:pt x="64293" y="1128712"/>
                </a:lnTo>
                <a:lnTo>
                  <a:pt x="28575" y="1071562"/>
                </a:lnTo>
                <a:lnTo>
                  <a:pt x="4762" y="1004887"/>
                </a:lnTo>
                <a:lnTo>
                  <a:pt x="0" y="983456"/>
                </a:lnTo>
                <a:lnTo>
                  <a:pt x="0" y="759618"/>
                </a:lnTo>
                <a:lnTo>
                  <a:pt x="21431" y="731043"/>
                </a:lnTo>
                <a:lnTo>
                  <a:pt x="76200" y="666750"/>
                </a:lnTo>
                <a:lnTo>
                  <a:pt x="128587" y="590550"/>
                </a:lnTo>
                <a:lnTo>
                  <a:pt x="183356" y="483393"/>
                </a:lnTo>
                <a:lnTo>
                  <a:pt x="235743" y="352425"/>
                </a:lnTo>
                <a:lnTo>
                  <a:pt x="283368" y="192881"/>
                </a:lnTo>
                <a:lnTo>
                  <a:pt x="311943" y="30956"/>
                </a:lnTo>
                <a:lnTo>
                  <a:pt x="316706" y="19050"/>
                </a:lnTo>
                <a:lnTo>
                  <a:pt x="326231" y="0"/>
                </a:lnTo>
                <a:lnTo>
                  <a:pt x="330993" y="0"/>
                </a:lnTo>
                <a:lnTo>
                  <a:pt x="347662" y="4762"/>
                </a:lnTo>
                <a:lnTo>
                  <a:pt x="364331" y="30956"/>
                </a:lnTo>
                <a:lnTo>
                  <a:pt x="378618" y="78581"/>
                </a:lnTo>
                <a:lnTo>
                  <a:pt x="390525" y="171450"/>
                </a:lnTo>
                <a:lnTo>
                  <a:pt x="397668" y="3309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EB21E27-4C85-49CE-B5BB-9D465722DC89}"/>
              </a:ext>
            </a:extLst>
          </p:cNvPr>
          <p:cNvSpPr/>
          <p:nvPr/>
        </p:nvSpPr>
        <p:spPr>
          <a:xfrm>
            <a:off x="4948241" y="2563814"/>
            <a:ext cx="585787" cy="352425"/>
          </a:xfrm>
          <a:custGeom>
            <a:avLst/>
            <a:gdLst>
              <a:gd name="connsiteX0" fmla="*/ 50006 w 585787"/>
              <a:gd name="connsiteY0" fmla="*/ 111919 h 352425"/>
              <a:gd name="connsiteX1" fmla="*/ 126206 w 585787"/>
              <a:gd name="connsiteY1" fmla="*/ 180975 h 352425"/>
              <a:gd name="connsiteX2" fmla="*/ 169068 w 585787"/>
              <a:gd name="connsiteY2" fmla="*/ 216694 h 352425"/>
              <a:gd name="connsiteX3" fmla="*/ 226218 w 585787"/>
              <a:gd name="connsiteY3" fmla="*/ 259557 h 352425"/>
              <a:gd name="connsiteX4" fmla="*/ 288131 w 585787"/>
              <a:gd name="connsiteY4" fmla="*/ 295275 h 352425"/>
              <a:gd name="connsiteX5" fmla="*/ 354806 w 585787"/>
              <a:gd name="connsiteY5" fmla="*/ 321469 h 352425"/>
              <a:gd name="connsiteX6" fmla="*/ 416718 w 585787"/>
              <a:gd name="connsiteY6" fmla="*/ 342900 h 352425"/>
              <a:gd name="connsiteX7" fmla="*/ 450056 w 585787"/>
              <a:gd name="connsiteY7" fmla="*/ 350044 h 352425"/>
              <a:gd name="connsiteX8" fmla="*/ 488156 w 585787"/>
              <a:gd name="connsiteY8" fmla="*/ 352425 h 352425"/>
              <a:gd name="connsiteX9" fmla="*/ 519112 w 585787"/>
              <a:gd name="connsiteY9" fmla="*/ 350044 h 352425"/>
              <a:gd name="connsiteX10" fmla="*/ 550068 w 585787"/>
              <a:gd name="connsiteY10" fmla="*/ 335757 h 352425"/>
              <a:gd name="connsiteX11" fmla="*/ 573881 w 585787"/>
              <a:gd name="connsiteY11" fmla="*/ 311944 h 352425"/>
              <a:gd name="connsiteX12" fmla="*/ 585787 w 585787"/>
              <a:gd name="connsiteY12" fmla="*/ 276225 h 352425"/>
              <a:gd name="connsiteX13" fmla="*/ 585787 w 585787"/>
              <a:gd name="connsiteY13" fmla="*/ 242888 h 352425"/>
              <a:gd name="connsiteX14" fmla="*/ 571500 w 585787"/>
              <a:gd name="connsiteY14" fmla="*/ 192882 h 352425"/>
              <a:gd name="connsiteX15" fmla="*/ 542925 w 585787"/>
              <a:gd name="connsiteY15" fmla="*/ 147638 h 352425"/>
              <a:gd name="connsiteX16" fmla="*/ 500062 w 585787"/>
              <a:gd name="connsiteY16" fmla="*/ 104775 h 352425"/>
              <a:gd name="connsiteX17" fmla="*/ 452437 w 585787"/>
              <a:gd name="connsiteY17" fmla="*/ 66675 h 352425"/>
              <a:gd name="connsiteX18" fmla="*/ 316706 w 585787"/>
              <a:gd name="connsiteY18" fmla="*/ 38100 h 352425"/>
              <a:gd name="connsiteX19" fmla="*/ 64293 w 585787"/>
              <a:gd name="connsiteY19" fmla="*/ 0 h 352425"/>
              <a:gd name="connsiteX20" fmla="*/ 42862 w 585787"/>
              <a:gd name="connsiteY20" fmla="*/ 0 h 352425"/>
              <a:gd name="connsiteX21" fmla="*/ 7143 w 585787"/>
              <a:gd name="connsiteY21" fmla="*/ 7144 h 352425"/>
              <a:gd name="connsiteX22" fmla="*/ 0 w 585787"/>
              <a:gd name="connsiteY22" fmla="*/ 23813 h 352425"/>
              <a:gd name="connsiteX23" fmla="*/ 4762 w 585787"/>
              <a:gd name="connsiteY23" fmla="*/ 52388 h 352425"/>
              <a:gd name="connsiteX24" fmla="*/ 9525 w 585787"/>
              <a:gd name="connsiteY24" fmla="*/ 66675 h 352425"/>
              <a:gd name="connsiteX25" fmla="*/ 50006 w 585787"/>
              <a:gd name="connsiteY25" fmla="*/ 111919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5787" h="352425">
                <a:moveTo>
                  <a:pt x="50006" y="111919"/>
                </a:moveTo>
                <a:lnTo>
                  <a:pt x="126206" y="180975"/>
                </a:lnTo>
                <a:lnTo>
                  <a:pt x="169068" y="216694"/>
                </a:lnTo>
                <a:lnTo>
                  <a:pt x="226218" y="259557"/>
                </a:lnTo>
                <a:lnTo>
                  <a:pt x="288131" y="295275"/>
                </a:lnTo>
                <a:lnTo>
                  <a:pt x="354806" y="321469"/>
                </a:lnTo>
                <a:lnTo>
                  <a:pt x="416718" y="342900"/>
                </a:lnTo>
                <a:lnTo>
                  <a:pt x="450056" y="350044"/>
                </a:lnTo>
                <a:lnTo>
                  <a:pt x="488156" y="352425"/>
                </a:lnTo>
                <a:lnTo>
                  <a:pt x="519112" y="350044"/>
                </a:lnTo>
                <a:lnTo>
                  <a:pt x="550068" y="335757"/>
                </a:lnTo>
                <a:lnTo>
                  <a:pt x="573881" y="311944"/>
                </a:lnTo>
                <a:lnTo>
                  <a:pt x="585787" y="276225"/>
                </a:lnTo>
                <a:lnTo>
                  <a:pt x="585787" y="242888"/>
                </a:lnTo>
                <a:lnTo>
                  <a:pt x="571500" y="192882"/>
                </a:lnTo>
                <a:lnTo>
                  <a:pt x="542925" y="147638"/>
                </a:lnTo>
                <a:lnTo>
                  <a:pt x="500062" y="104775"/>
                </a:lnTo>
                <a:lnTo>
                  <a:pt x="452437" y="66675"/>
                </a:lnTo>
                <a:lnTo>
                  <a:pt x="316706" y="38100"/>
                </a:lnTo>
                <a:lnTo>
                  <a:pt x="64293" y="0"/>
                </a:lnTo>
                <a:lnTo>
                  <a:pt x="42862" y="0"/>
                </a:lnTo>
                <a:lnTo>
                  <a:pt x="7143" y="7144"/>
                </a:lnTo>
                <a:lnTo>
                  <a:pt x="0" y="23813"/>
                </a:lnTo>
                <a:lnTo>
                  <a:pt x="4762" y="52388"/>
                </a:lnTo>
                <a:lnTo>
                  <a:pt x="9525" y="66675"/>
                </a:lnTo>
                <a:lnTo>
                  <a:pt x="50006" y="111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59FC955-0FD2-4B94-BA92-E4BD840B2FA4}"/>
              </a:ext>
            </a:extLst>
          </p:cNvPr>
          <p:cNvSpPr/>
          <p:nvPr/>
        </p:nvSpPr>
        <p:spPr>
          <a:xfrm rot="16200000">
            <a:off x="2357441" y="3500439"/>
            <a:ext cx="4371975" cy="523875"/>
          </a:xfrm>
          <a:custGeom>
            <a:avLst/>
            <a:gdLst>
              <a:gd name="connsiteX0" fmla="*/ 2209046 w 4372824"/>
              <a:gd name="connsiteY0" fmla="*/ 194650 h 525101"/>
              <a:gd name="connsiteX1" fmla="*/ 3929204 w 4372824"/>
              <a:gd name="connsiteY1" fmla="*/ 203703 h 525101"/>
              <a:gd name="connsiteX2" fmla="*/ 4074060 w 4372824"/>
              <a:gd name="connsiteY2" fmla="*/ 199176 h 525101"/>
              <a:gd name="connsiteX3" fmla="*/ 4123854 w 4372824"/>
              <a:gd name="connsiteY3" fmla="*/ 194650 h 525101"/>
              <a:gd name="connsiteX4" fmla="*/ 4169121 w 4372824"/>
              <a:gd name="connsiteY4" fmla="*/ 181069 h 525101"/>
              <a:gd name="connsiteX5" fmla="*/ 4209862 w 4372824"/>
              <a:gd name="connsiteY5" fmla="*/ 149382 h 525101"/>
              <a:gd name="connsiteX6" fmla="*/ 4273236 w 4372824"/>
              <a:gd name="connsiteY6" fmla="*/ 72428 h 525101"/>
              <a:gd name="connsiteX7" fmla="*/ 4304923 w 4372824"/>
              <a:gd name="connsiteY7" fmla="*/ 27161 h 525101"/>
              <a:gd name="connsiteX8" fmla="*/ 4323030 w 4372824"/>
              <a:gd name="connsiteY8" fmla="*/ 9054 h 525101"/>
              <a:gd name="connsiteX9" fmla="*/ 4345664 w 4372824"/>
              <a:gd name="connsiteY9" fmla="*/ 0 h 525101"/>
              <a:gd name="connsiteX10" fmla="*/ 4345664 w 4372824"/>
              <a:gd name="connsiteY10" fmla="*/ 0 h 525101"/>
              <a:gd name="connsiteX11" fmla="*/ 4372824 w 4372824"/>
              <a:gd name="connsiteY11" fmla="*/ 22634 h 525101"/>
              <a:gd name="connsiteX12" fmla="*/ 4372824 w 4372824"/>
              <a:gd name="connsiteY12" fmla="*/ 45267 h 525101"/>
              <a:gd name="connsiteX13" fmla="*/ 4372824 w 4372824"/>
              <a:gd name="connsiteY13" fmla="*/ 76955 h 525101"/>
              <a:gd name="connsiteX14" fmla="*/ 4359244 w 4372824"/>
              <a:gd name="connsiteY14" fmla="*/ 144856 h 525101"/>
              <a:gd name="connsiteX15" fmla="*/ 4332084 w 4372824"/>
              <a:gd name="connsiteY15" fmla="*/ 230863 h 525101"/>
              <a:gd name="connsiteX16" fmla="*/ 4286816 w 4372824"/>
              <a:gd name="connsiteY16" fmla="*/ 330452 h 525101"/>
              <a:gd name="connsiteX17" fmla="*/ 4241549 w 4372824"/>
              <a:gd name="connsiteY17" fmla="*/ 425513 h 525101"/>
              <a:gd name="connsiteX18" fmla="*/ 4209862 w 4372824"/>
              <a:gd name="connsiteY18" fmla="*/ 479834 h 525101"/>
              <a:gd name="connsiteX19" fmla="*/ 4178175 w 4372824"/>
              <a:gd name="connsiteY19" fmla="*/ 506994 h 525101"/>
              <a:gd name="connsiteX20" fmla="*/ 4137434 w 4372824"/>
              <a:gd name="connsiteY20" fmla="*/ 525101 h 525101"/>
              <a:gd name="connsiteX21" fmla="*/ 4101220 w 4372824"/>
              <a:gd name="connsiteY21" fmla="*/ 525101 h 525101"/>
              <a:gd name="connsiteX22" fmla="*/ 4055953 w 4372824"/>
              <a:gd name="connsiteY22" fmla="*/ 516048 h 525101"/>
              <a:gd name="connsiteX23" fmla="*/ 4010686 w 4372824"/>
              <a:gd name="connsiteY23" fmla="*/ 493414 h 525101"/>
              <a:gd name="connsiteX24" fmla="*/ 3969945 w 4372824"/>
              <a:gd name="connsiteY24" fmla="*/ 470780 h 525101"/>
              <a:gd name="connsiteX25" fmla="*/ 3897517 w 4372824"/>
              <a:gd name="connsiteY25" fmla="*/ 443620 h 525101"/>
              <a:gd name="connsiteX26" fmla="*/ 3825089 w 4372824"/>
              <a:gd name="connsiteY26" fmla="*/ 430040 h 525101"/>
              <a:gd name="connsiteX27" fmla="*/ 3716448 w 4372824"/>
              <a:gd name="connsiteY27" fmla="*/ 420986 h 525101"/>
              <a:gd name="connsiteX28" fmla="*/ 2272420 w 4372824"/>
              <a:gd name="connsiteY28" fmla="*/ 416460 h 525101"/>
              <a:gd name="connsiteX29" fmla="*/ 167489 w 4372824"/>
              <a:gd name="connsiteY29" fmla="*/ 402879 h 525101"/>
              <a:gd name="connsiteX30" fmla="*/ 108642 w 4372824"/>
              <a:gd name="connsiteY30" fmla="*/ 393826 h 525101"/>
              <a:gd name="connsiteX31" fmla="*/ 54321 w 4372824"/>
              <a:gd name="connsiteY31" fmla="*/ 371192 h 525101"/>
              <a:gd name="connsiteX32" fmla="*/ 13581 w 4372824"/>
              <a:gd name="connsiteY32" fmla="*/ 339505 h 525101"/>
              <a:gd name="connsiteX33" fmla="*/ 0 w 4372824"/>
              <a:gd name="connsiteY33" fmla="*/ 307818 h 525101"/>
              <a:gd name="connsiteX34" fmla="*/ 4527 w 4372824"/>
              <a:gd name="connsiteY34" fmla="*/ 276131 h 525101"/>
              <a:gd name="connsiteX35" fmla="*/ 31688 w 4372824"/>
              <a:gd name="connsiteY35" fmla="*/ 226337 h 525101"/>
              <a:gd name="connsiteX36" fmla="*/ 58848 w 4372824"/>
              <a:gd name="connsiteY36" fmla="*/ 203703 h 525101"/>
              <a:gd name="connsiteX37" fmla="*/ 113169 w 4372824"/>
              <a:gd name="connsiteY37" fmla="*/ 181069 h 525101"/>
              <a:gd name="connsiteX38" fmla="*/ 226337 w 4372824"/>
              <a:gd name="connsiteY38" fmla="*/ 149382 h 525101"/>
              <a:gd name="connsiteX39" fmla="*/ 344032 w 4372824"/>
              <a:gd name="connsiteY39" fmla="*/ 122222 h 525101"/>
              <a:gd name="connsiteX40" fmla="*/ 402880 w 4372824"/>
              <a:gd name="connsiteY40" fmla="*/ 113168 h 525101"/>
              <a:gd name="connsiteX41" fmla="*/ 461727 w 4372824"/>
              <a:gd name="connsiteY41" fmla="*/ 113168 h 525101"/>
              <a:gd name="connsiteX42" fmla="*/ 561315 w 4372824"/>
              <a:gd name="connsiteY42" fmla="*/ 135802 h 525101"/>
              <a:gd name="connsiteX43" fmla="*/ 796705 w 4372824"/>
              <a:gd name="connsiteY43" fmla="*/ 172016 h 525101"/>
              <a:gd name="connsiteX44" fmla="*/ 873660 w 4372824"/>
              <a:gd name="connsiteY44" fmla="*/ 181069 h 525101"/>
              <a:gd name="connsiteX45" fmla="*/ 2209046 w 4372824"/>
              <a:gd name="connsiteY45" fmla="*/ 194650 h 52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72824" h="525101">
                <a:moveTo>
                  <a:pt x="2209046" y="194650"/>
                </a:moveTo>
                <a:lnTo>
                  <a:pt x="3929204" y="203703"/>
                </a:lnTo>
                <a:lnTo>
                  <a:pt x="4074060" y="199176"/>
                </a:lnTo>
                <a:lnTo>
                  <a:pt x="4123854" y="194650"/>
                </a:lnTo>
                <a:lnTo>
                  <a:pt x="4169121" y="181069"/>
                </a:lnTo>
                <a:lnTo>
                  <a:pt x="4209862" y="149382"/>
                </a:lnTo>
                <a:lnTo>
                  <a:pt x="4273236" y="72428"/>
                </a:lnTo>
                <a:lnTo>
                  <a:pt x="4304923" y="27161"/>
                </a:lnTo>
                <a:lnTo>
                  <a:pt x="4323030" y="9054"/>
                </a:lnTo>
                <a:lnTo>
                  <a:pt x="4345664" y="0"/>
                </a:lnTo>
                <a:lnTo>
                  <a:pt x="4345664" y="0"/>
                </a:lnTo>
                <a:lnTo>
                  <a:pt x="4372824" y="22634"/>
                </a:lnTo>
                <a:lnTo>
                  <a:pt x="4372824" y="45267"/>
                </a:lnTo>
                <a:lnTo>
                  <a:pt x="4372824" y="76955"/>
                </a:lnTo>
                <a:lnTo>
                  <a:pt x="4359244" y="144856"/>
                </a:lnTo>
                <a:lnTo>
                  <a:pt x="4332084" y="230863"/>
                </a:lnTo>
                <a:lnTo>
                  <a:pt x="4286816" y="330452"/>
                </a:lnTo>
                <a:lnTo>
                  <a:pt x="4241549" y="425513"/>
                </a:lnTo>
                <a:lnTo>
                  <a:pt x="4209862" y="479834"/>
                </a:lnTo>
                <a:lnTo>
                  <a:pt x="4178175" y="506994"/>
                </a:lnTo>
                <a:lnTo>
                  <a:pt x="4137434" y="525101"/>
                </a:lnTo>
                <a:lnTo>
                  <a:pt x="4101220" y="525101"/>
                </a:lnTo>
                <a:lnTo>
                  <a:pt x="4055953" y="516048"/>
                </a:lnTo>
                <a:lnTo>
                  <a:pt x="4010686" y="493414"/>
                </a:lnTo>
                <a:lnTo>
                  <a:pt x="3969945" y="470780"/>
                </a:lnTo>
                <a:lnTo>
                  <a:pt x="3897517" y="443620"/>
                </a:lnTo>
                <a:lnTo>
                  <a:pt x="3825089" y="430040"/>
                </a:lnTo>
                <a:lnTo>
                  <a:pt x="3716448" y="420986"/>
                </a:lnTo>
                <a:lnTo>
                  <a:pt x="2272420" y="416460"/>
                </a:lnTo>
                <a:lnTo>
                  <a:pt x="167489" y="402879"/>
                </a:lnTo>
                <a:lnTo>
                  <a:pt x="108642" y="393826"/>
                </a:lnTo>
                <a:lnTo>
                  <a:pt x="54321" y="371192"/>
                </a:lnTo>
                <a:lnTo>
                  <a:pt x="13581" y="339505"/>
                </a:lnTo>
                <a:lnTo>
                  <a:pt x="0" y="307818"/>
                </a:lnTo>
                <a:lnTo>
                  <a:pt x="4527" y="276131"/>
                </a:lnTo>
                <a:lnTo>
                  <a:pt x="31688" y="226337"/>
                </a:lnTo>
                <a:lnTo>
                  <a:pt x="58848" y="203703"/>
                </a:lnTo>
                <a:lnTo>
                  <a:pt x="113169" y="181069"/>
                </a:lnTo>
                <a:lnTo>
                  <a:pt x="226337" y="149382"/>
                </a:lnTo>
                <a:lnTo>
                  <a:pt x="344032" y="122222"/>
                </a:lnTo>
                <a:lnTo>
                  <a:pt x="402880" y="113168"/>
                </a:lnTo>
                <a:lnTo>
                  <a:pt x="461727" y="113168"/>
                </a:lnTo>
                <a:lnTo>
                  <a:pt x="561315" y="135802"/>
                </a:lnTo>
                <a:lnTo>
                  <a:pt x="796705" y="172016"/>
                </a:lnTo>
                <a:lnTo>
                  <a:pt x="873660" y="181069"/>
                </a:lnTo>
                <a:lnTo>
                  <a:pt x="2209046" y="194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BE9588A-392F-4279-B176-BA21DACB68F3}"/>
              </a:ext>
            </a:extLst>
          </p:cNvPr>
          <p:cNvSpPr/>
          <p:nvPr/>
        </p:nvSpPr>
        <p:spPr>
          <a:xfrm rot="16200000">
            <a:off x="4751390" y="4575176"/>
            <a:ext cx="2492375" cy="415925"/>
          </a:xfrm>
          <a:custGeom>
            <a:avLst/>
            <a:gdLst>
              <a:gd name="connsiteX0" fmla="*/ 1305918 w 2493350"/>
              <a:gd name="connsiteY0" fmla="*/ 185456 h 417276"/>
              <a:gd name="connsiteX1" fmla="*/ 1612435 w 2493350"/>
              <a:gd name="connsiteY1" fmla="*/ 193184 h 417276"/>
              <a:gd name="connsiteX2" fmla="*/ 1929255 w 2493350"/>
              <a:gd name="connsiteY2" fmla="*/ 185456 h 417276"/>
              <a:gd name="connsiteX3" fmla="*/ 2217742 w 2493350"/>
              <a:gd name="connsiteY3" fmla="*/ 164850 h 417276"/>
              <a:gd name="connsiteX4" fmla="*/ 2271833 w 2493350"/>
              <a:gd name="connsiteY4" fmla="*/ 154547 h 417276"/>
              <a:gd name="connsiteX5" fmla="*/ 2320773 w 2493350"/>
              <a:gd name="connsiteY5" fmla="*/ 133941 h 417276"/>
              <a:gd name="connsiteX6" fmla="*/ 2380016 w 2493350"/>
              <a:gd name="connsiteY6" fmla="*/ 87577 h 417276"/>
              <a:gd name="connsiteX7" fmla="*/ 2431531 w 2493350"/>
              <a:gd name="connsiteY7" fmla="*/ 30910 h 417276"/>
              <a:gd name="connsiteX8" fmla="*/ 2449561 w 2493350"/>
              <a:gd name="connsiteY8" fmla="*/ 10304 h 417276"/>
              <a:gd name="connsiteX9" fmla="*/ 2470168 w 2493350"/>
              <a:gd name="connsiteY9" fmla="*/ 0 h 417276"/>
              <a:gd name="connsiteX10" fmla="*/ 2485622 w 2493350"/>
              <a:gd name="connsiteY10" fmla="*/ 2576 h 417276"/>
              <a:gd name="connsiteX11" fmla="*/ 2493350 w 2493350"/>
              <a:gd name="connsiteY11" fmla="*/ 28334 h 417276"/>
              <a:gd name="connsiteX12" fmla="*/ 2485622 w 2493350"/>
              <a:gd name="connsiteY12" fmla="*/ 61819 h 417276"/>
              <a:gd name="connsiteX13" fmla="*/ 2446986 w 2493350"/>
              <a:gd name="connsiteY13" fmla="*/ 185456 h 417276"/>
              <a:gd name="connsiteX14" fmla="*/ 2398046 w 2493350"/>
              <a:gd name="connsiteY14" fmla="*/ 303942 h 417276"/>
              <a:gd name="connsiteX15" fmla="*/ 2333652 w 2493350"/>
              <a:gd name="connsiteY15" fmla="*/ 414700 h 417276"/>
              <a:gd name="connsiteX16" fmla="*/ 2158499 w 2493350"/>
              <a:gd name="connsiteY16" fmla="*/ 412124 h 417276"/>
              <a:gd name="connsiteX17" fmla="*/ 1558343 w 2493350"/>
              <a:gd name="connsiteY17" fmla="*/ 417276 h 417276"/>
              <a:gd name="connsiteX18" fmla="*/ 989097 w 2493350"/>
              <a:gd name="connsiteY18" fmla="*/ 412124 h 417276"/>
              <a:gd name="connsiteX19" fmla="*/ 213789 w 2493350"/>
              <a:gd name="connsiteY19" fmla="*/ 368336 h 417276"/>
              <a:gd name="connsiteX20" fmla="*/ 121061 w 2493350"/>
              <a:gd name="connsiteY20" fmla="*/ 347730 h 417276"/>
              <a:gd name="connsiteX21" fmla="*/ 56667 w 2493350"/>
              <a:gd name="connsiteY21" fmla="*/ 321972 h 417276"/>
              <a:gd name="connsiteX22" fmla="*/ 23182 w 2493350"/>
              <a:gd name="connsiteY22" fmla="*/ 296214 h 417276"/>
              <a:gd name="connsiteX23" fmla="*/ 5151 w 2493350"/>
              <a:gd name="connsiteY23" fmla="*/ 273033 h 417276"/>
              <a:gd name="connsiteX24" fmla="*/ 0 w 2493350"/>
              <a:gd name="connsiteY24" fmla="*/ 252426 h 417276"/>
              <a:gd name="connsiteX25" fmla="*/ 5151 w 2493350"/>
              <a:gd name="connsiteY25" fmla="*/ 216365 h 417276"/>
              <a:gd name="connsiteX26" fmla="*/ 30909 w 2493350"/>
              <a:gd name="connsiteY26" fmla="*/ 185456 h 417276"/>
              <a:gd name="connsiteX27" fmla="*/ 72121 w 2493350"/>
              <a:gd name="connsiteY27" fmla="*/ 157123 h 417276"/>
              <a:gd name="connsiteX28" fmla="*/ 136516 w 2493350"/>
              <a:gd name="connsiteY28" fmla="*/ 128789 h 417276"/>
              <a:gd name="connsiteX29" fmla="*/ 218941 w 2493350"/>
              <a:gd name="connsiteY29" fmla="*/ 108183 h 417276"/>
              <a:gd name="connsiteX30" fmla="*/ 288487 w 2493350"/>
              <a:gd name="connsiteY30" fmla="*/ 97880 h 417276"/>
              <a:gd name="connsiteX31" fmla="*/ 365760 w 2493350"/>
              <a:gd name="connsiteY31" fmla="*/ 97880 h 417276"/>
              <a:gd name="connsiteX32" fmla="*/ 494548 w 2493350"/>
              <a:gd name="connsiteY32" fmla="*/ 97880 h 417276"/>
              <a:gd name="connsiteX33" fmla="*/ 533185 w 2493350"/>
              <a:gd name="connsiteY33" fmla="*/ 110759 h 417276"/>
              <a:gd name="connsiteX34" fmla="*/ 661974 w 2493350"/>
              <a:gd name="connsiteY34" fmla="*/ 144244 h 417276"/>
              <a:gd name="connsiteX35" fmla="*/ 777884 w 2493350"/>
              <a:gd name="connsiteY35" fmla="*/ 159698 h 417276"/>
              <a:gd name="connsiteX36" fmla="*/ 919551 w 2493350"/>
              <a:gd name="connsiteY36" fmla="*/ 170002 h 417276"/>
              <a:gd name="connsiteX37" fmla="*/ 1305918 w 2493350"/>
              <a:gd name="connsiteY37" fmla="*/ 185456 h 41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93350" h="417276">
                <a:moveTo>
                  <a:pt x="1305918" y="185456"/>
                </a:moveTo>
                <a:lnTo>
                  <a:pt x="1612435" y="193184"/>
                </a:lnTo>
                <a:lnTo>
                  <a:pt x="1929255" y="185456"/>
                </a:lnTo>
                <a:lnTo>
                  <a:pt x="2217742" y="164850"/>
                </a:lnTo>
                <a:lnTo>
                  <a:pt x="2271833" y="154547"/>
                </a:lnTo>
                <a:lnTo>
                  <a:pt x="2320773" y="133941"/>
                </a:lnTo>
                <a:lnTo>
                  <a:pt x="2380016" y="87577"/>
                </a:lnTo>
                <a:lnTo>
                  <a:pt x="2431531" y="30910"/>
                </a:lnTo>
                <a:lnTo>
                  <a:pt x="2449561" y="10304"/>
                </a:lnTo>
                <a:lnTo>
                  <a:pt x="2470168" y="0"/>
                </a:lnTo>
                <a:lnTo>
                  <a:pt x="2485622" y="2576"/>
                </a:lnTo>
                <a:lnTo>
                  <a:pt x="2493350" y="28334"/>
                </a:lnTo>
                <a:lnTo>
                  <a:pt x="2485622" y="61819"/>
                </a:lnTo>
                <a:lnTo>
                  <a:pt x="2446986" y="185456"/>
                </a:lnTo>
                <a:lnTo>
                  <a:pt x="2398046" y="303942"/>
                </a:lnTo>
                <a:lnTo>
                  <a:pt x="2333652" y="414700"/>
                </a:lnTo>
                <a:lnTo>
                  <a:pt x="2158499" y="412124"/>
                </a:lnTo>
                <a:lnTo>
                  <a:pt x="1558343" y="417276"/>
                </a:lnTo>
                <a:lnTo>
                  <a:pt x="989097" y="412124"/>
                </a:lnTo>
                <a:lnTo>
                  <a:pt x="213789" y="368336"/>
                </a:lnTo>
                <a:lnTo>
                  <a:pt x="121061" y="347730"/>
                </a:lnTo>
                <a:lnTo>
                  <a:pt x="56667" y="321972"/>
                </a:lnTo>
                <a:lnTo>
                  <a:pt x="23182" y="296214"/>
                </a:lnTo>
                <a:lnTo>
                  <a:pt x="5151" y="273033"/>
                </a:lnTo>
                <a:lnTo>
                  <a:pt x="0" y="252426"/>
                </a:lnTo>
                <a:lnTo>
                  <a:pt x="5151" y="216365"/>
                </a:lnTo>
                <a:lnTo>
                  <a:pt x="30909" y="185456"/>
                </a:lnTo>
                <a:lnTo>
                  <a:pt x="72121" y="157123"/>
                </a:lnTo>
                <a:lnTo>
                  <a:pt x="136516" y="128789"/>
                </a:lnTo>
                <a:lnTo>
                  <a:pt x="218941" y="108183"/>
                </a:lnTo>
                <a:lnTo>
                  <a:pt x="288487" y="97880"/>
                </a:lnTo>
                <a:lnTo>
                  <a:pt x="365760" y="97880"/>
                </a:lnTo>
                <a:lnTo>
                  <a:pt x="494548" y="97880"/>
                </a:lnTo>
                <a:lnTo>
                  <a:pt x="533185" y="110759"/>
                </a:lnTo>
                <a:lnTo>
                  <a:pt x="661974" y="144244"/>
                </a:lnTo>
                <a:lnTo>
                  <a:pt x="777884" y="159698"/>
                </a:lnTo>
                <a:lnTo>
                  <a:pt x="919551" y="170002"/>
                </a:lnTo>
                <a:lnTo>
                  <a:pt x="1305918" y="185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33DE731-177F-400A-B2FE-D5E22E3D5489}"/>
              </a:ext>
            </a:extLst>
          </p:cNvPr>
          <p:cNvSpPr/>
          <p:nvPr/>
        </p:nvSpPr>
        <p:spPr>
          <a:xfrm>
            <a:off x="5541964" y="1757363"/>
            <a:ext cx="2233612" cy="404812"/>
          </a:xfrm>
          <a:custGeom>
            <a:avLst/>
            <a:gdLst>
              <a:gd name="connsiteX0" fmla="*/ 823912 w 2233612"/>
              <a:gd name="connsiteY0" fmla="*/ 202406 h 404812"/>
              <a:gd name="connsiteX1" fmla="*/ 1366837 w 2233612"/>
              <a:gd name="connsiteY1" fmla="*/ 116681 h 404812"/>
              <a:gd name="connsiteX2" fmla="*/ 1688306 w 2233612"/>
              <a:gd name="connsiteY2" fmla="*/ 61912 h 404812"/>
              <a:gd name="connsiteX3" fmla="*/ 1764506 w 2233612"/>
              <a:gd name="connsiteY3" fmla="*/ 33337 h 404812"/>
              <a:gd name="connsiteX4" fmla="*/ 1838325 w 2233612"/>
              <a:gd name="connsiteY4" fmla="*/ 0 h 404812"/>
              <a:gd name="connsiteX5" fmla="*/ 1869281 w 2233612"/>
              <a:gd name="connsiteY5" fmla="*/ 0 h 404812"/>
              <a:gd name="connsiteX6" fmla="*/ 1952625 w 2233612"/>
              <a:gd name="connsiteY6" fmla="*/ 16668 h 404812"/>
              <a:gd name="connsiteX7" fmla="*/ 2085975 w 2233612"/>
              <a:gd name="connsiteY7" fmla="*/ 54768 h 404812"/>
              <a:gd name="connsiteX8" fmla="*/ 2162175 w 2233612"/>
              <a:gd name="connsiteY8" fmla="*/ 78581 h 404812"/>
              <a:gd name="connsiteX9" fmla="*/ 2197894 w 2233612"/>
              <a:gd name="connsiteY9" fmla="*/ 97631 h 404812"/>
              <a:gd name="connsiteX10" fmla="*/ 2231231 w 2233612"/>
              <a:gd name="connsiteY10" fmla="*/ 130968 h 404812"/>
              <a:gd name="connsiteX11" fmla="*/ 2233612 w 2233612"/>
              <a:gd name="connsiteY11" fmla="*/ 154781 h 404812"/>
              <a:gd name="connsiteX12" fmla="*/ 2221706 w 2233612"/>
              <a:gd name="connsiteY12" fmla="*/ 180975 h 404812"/>
              <a:gd name="connsiteX13" fmla="*/ 2190750 w 2233612"/>
              <a:gd name="connsiteY13" fmla="*/ 202406 h 404812"/>
              <a:gd name="connsiteX14" fmla="*/ 2116931 w 2233612"/>
              <a:gd name="connsiteY14" fmla="*/ 223837 h 404812"/>
              <a:gd name="connsiteX15" fmla="*/ 1774031 w 2233612"/>
              <a:gd name="connsiteY15" fmla="*/ 266700 h 404812"/>
              <a:gd name="connsiteX16" fmla="*/ 1243012 w 2233612"/>
              <a:gd name="connsiteY16" fmla="*/ 333375 h 404812"/>
              <a:gd name="connsiteX17" fmla="*/ 950119 w 2233612"/>
              <a:gd name="connsiteY17" fmla="*/ 361950 h 404812"/>
              <a:gd name="connsiteX18" fmla="*/ 585787 w 2233612"/>
              <a:gd name="connsiteY18" fmla="*/ 390525 h 404812"/>
              <a:gd name="connsiteX19" fmla="*/ 411956 w 2233612"/>
              <a:gd name="connsiteY19" fmla="*/ 404812 h 404812"/>
              <a:gd name="connsiteX20" fmla="*/ 359569 w 2233612"/>
              <a:gd name="connsiteY20" fmla="*/ 402431 h 404812"/>
              <a:gd name="connsiteX21" fmla="*/ 285750 w 2233612"/>
              <a:gd name="connsiteY21" fmla="*/ 392906 h 404812"/>
              <a:gd name="connsiteX22" fmla="*/ 219075 w 2233612"/>
              <a:gd name="connsiteY22" fmla="*/ 376237 h 404812"/>
              <a:gd name="connsiteX23" fmla="*/ 157162 w 2233612"/>
              <a:gd name="connsiteY23" fmla="*/ 354806 h 404812"/>
              <a:gd name="connsiteX24" fmla="*/ 102394 w 2233612"/>
              <a:gd name="connsiteY24" fmla="*/ 323850 h 404812"/>
              <a:gd name="connsiteX25" fmla="*/ 54769 w 2233612"/>
              <a:gd name="connsiteY25" fmla="*/ 280987 h 404812"/>
              <a:gd name="connsiteX26" fmla="*/ 19050 w 2233612"/>
              <a:gd name="connsiteY26" fmla="*/ 233362 h 404812"/>
              <a:gd name="connsiteX27" fmla="*/ 4762 w 2233612"/>
              <a:gd name="connsiteY27" fmla="*/ 202406 h 404812"/>
              <a:gd name="connsiteX28" fmla="*/ 0 w 2233612"/>
              <a:gd name="connsiteY28" fmla="*/ 185737 h 404812"/>
              <a:gd name="connsiteX29" fmla="*/ 0 w 2233612"/>
              <a:gd name="connsiteY29" fmla="*/ 166687 h 404812"/>
              <a:gd name="connsiteX30" fmla="*/ 9525 w 2233612"/>
              <a:gd name="connsiteY30" fmla="*/ 161925 h 404812"/>
              <a:gd name="connsiteX31" fmla="*/ 23812 w 2233612"/>
              <a:gd name="connsiteY31" fmla="*/ 161925 h 404812"/>
              <a:gd name="connsiteX32" fmla="*/ 66675 w 2233612"/>
              <a:gd name="connsiteY32" fmla="*/ 183356 h 404812"/>
              <a:gd name="connsiteX33" fmla="*/ 102394 w 2233612"/>
              <a:gd name="connsiteY33" fmla="*/ 204787 h 404812"/>
              <a:gd name="connsiteX34" fmla="*/ 154781 w 2233612"/>
              <a:gd name="connsiteY34" fmla="*/ 226218 h 404812"/>
              <a:gd name="connsiteX35" fmla="*/ 214312 w 2233612"/>
              <a:gd name="connsiteY35" fmla="*/ 238125 h 404812"/>
              <a:gd name="connsiteX36" fmla="*/ 292894 w 2233612"/>
              <a:gd name="connsiteY36" fmla="*/ 245268 h 404812"/>
              <a:gd name="connsiteX37" fmla="*/ 361950 w 2233612"/>
              <a:gd name="connsiteY37" fmla="*/ 247650 h 404812"/>
              <a:gd name="connsiteX38" fmla="*/ 823912 w 2233612"/>
              <a:gd name="connsiteY38" fmla="*/ 2024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3612" h="404812">
                <a:moveTo>
                  <a:pt x="823912" y="202406"/>
                </a:moveTo>
                <a:lnTo>
                  <a:pt x="1366837" y="116681"/>
                </a:lnTo>
                <a:lnTo>
                  <a:pt x="1688306" y="61912"/>
                </a:lnTo>
                <a:lnTo>
                  <a:pt x="1764506" y="33337"/>
                </a:lnTo>
                <a:lnTo>
                  <a:pt x="1838325" y="0"/>
                </a:lnTo>
                <a:lnTo>
                  <a:pt x="1869281" y="0"/>
                </a:lnTo>
                <a:lnTo>
                  <a:pt x="1952625" y="16668"/>
                </a:lnTo>
                <a:lnTo>
                  <a:pt x="2085975" y="54768"/>
                </a:lnTo>
                <a:lnTo>
                  <a:pt x="2162175" y="78581"/>
                </a:lnTo>
                <a:lnTo>
                  <a:pt x="2197894" y="97631"/>
                </a:lnTo>
                <a:lnTo>
                  <a:pt x="2231231" y="130968"/>
                </a:lnTo>
                <a:lnTo>
                  <a:pt x="2233612" y="154781"/>
                </a:lnTo>
                <a:lnTo>
                  <a:pt x="2221706" y="180975"/>
                </a:lnTo>
                <a:lnTo>
                  <a:pt x="2190750" y="202406"/>
                </a:lnTo>
                <a:lnTo>
                  <a:pt x="2116931" y="223837"/>
                </a:lnTo>
                <a:lnTo>
                  <a:pt x="1774031" y="266700"/>
                </a:lnTo>
                <a:lnTo>
                  <a:pt x="1243012" y="333375"/>
                </a:lnTo>
                <a:lnTo>
                  <a:pt x="950119" y="361950"/>
                </a:lnTo>
                <a:lnTo>
                  <a:pt x="585787" y="390525"/>
                </a:lnTo>
                <a:lnTo>
                  <a:pt x="411956" y="404812"/>
                </a:lnTo>
                <a:lnTo>
                  <a:pt x="359569" y="402431"/>
                </a:lnTo>
                <a:lnTo>
                  <a:pt x="285750" y="392906"/>
                </a:lnTo>
                <a:lnTo>
                  <a:pt x="219075" y="376237"/>
                </a:lnTo>
                <a:lnTo>
                  <a:pt x="157162" y="354806"/>
                </a:lnTo>
                <a:lnTo>
                  <a:pt x="102394" y="323850"/>
                </a:lnTo>
                <a:lnTo>
                  <a:pt x="54769" y="280987"/>
                </a:lnTo>
                <a:lnTo>
                  <a:pt x="19050" y="233362"/>
                </a:lnTo>
                <a:lnTo>
                  <a:pt x="4762" y="202406"/>
                </a:lnTo>
                <a:lnTo>
                  <a:pt x="0" y="185737"/>
                </a:lnTo>
                <a:lnTo>
                  <a:pt x="0" y="166687"/>
                </a:lnTo>
                <a:lnTo>
                  <a:pt x="9525" y="161925"/>
                </a:lnTo>
                <a:lnTo>
                  <a:pt x="23812" y="161925"/>
                </a:lnTo>
                <a:lnTo>
                  <a:pt x="66675" y="183356"/>
                </a:lnTo>
                <a:lnTo>
                  <a:pt x="102394" y="204787"/>
                </a:lnTo>
                <a:lnTo>
                  <a:pt x="154781" y="226218"/>
                </a:lnTo>
                <a:lnTo>
                  <a:pt x="214312" y="238125"/>
                </a:lnTo>
                <a:lnTo>
                  <a:pt x="292894" y="245268"/>
                </a:lnTo>
                <a:lnTo>
                  <a:pt x="361950" y="247650"/>
                </a:lnTo>
                <a:lnTo>
                  <a:pt x="823912" y="202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CCD2662-8B53-467C-BE37-FEF5BA796C76}"/>
              </a:ext>
            </a:extLst>
          </p:cNvPr>
          <p:cNvSpPr/>
          <p:nvPr/>
        </p:nvSpPr>
        <p:spPr>
          <a:xfrm rot="16200000">
            <a:off x="5757865" y="1973263"/>
            <a:ext cx="1700213" cy="503238"/>
          </a:xfrm>
          <a:custGeom>
            <a:avLst/>
            <a:gdLst>
              <a:gd name="connsiteX0" fmla="*/ 840581 w 1700212"/>
              <a:gd name="connsiteY0" fmla="*/ 223837 h 502443"/>
              <a:gd name="connsiteX1" fmla="*/ 1223962 w 1700212"/>
              <a:gd name="connsiteY1" fmla="*/ 223837 h 502443"/>
              <a:gd name="connsiteX2" fmla="*/ 1378744 w 1700212"/>
              <a:gd name="connsiteY2" fmla="*/ 219075 h 502443"/>
              <a:gd name="connsiteX3" fmla="*/ 1447800 w 1700212"/>
              <a:gd name="connsiteY3" fmla="*/ 204787 h 502443"/>
              <a:gd name="connsiteX4" fmla="*/ 1490662 w 1700212"/>
              <a:gd name="connsiteY4" fmla="*/ 178593 h 502443"/>
              <a:gd name="connsiteX5" fmla="*/ 1554956 w 1700212"/>
              <a:gd name="connsiteY5" fmla="*/ 123825 h 502443"/>
              <a:gd name="connsiteX6" fmla="*/ 1614487 w 1700212"/>
              <a:gd name="connsiteY6" fmla="*/ 50006 h 502443"/>
              <a:gd name="connsiteX7" fmla="*/ 1643062 w 1700212"/>
              <a:gd name="connsiteY7" fmla="*/ 14287 h 502443"/>
              <a:gd name="connsiteX8" fmla="*/ 1666875 w 1700212"/>
              <a:gd name="connsiteY8" fmla="*/ 0 h 502443"/>
              <a:gd name="connsiteX9" fmla="*/ 1688306 w 1700212"/>
              <a:gd name="connsiteY9" fmla="*/ 2381 h 502443"/>
              <a:gd name="connsiteX10" fmla="*/ 1700212 w 1700212"/>
              <a:gd name="connsiteY10" fmla="*/ 26193 h 502443"/>
              <a:gd name="connsiteX11" fmla="*/ 1700212 w 1700212"/>
              <a:gd name="connsiteY11" fmla="*/ 61912 h 502443"/>
              <a:gd name="connsiteX12" fmla="*/ 1683544 w 1700212"/>
              <a:gd name="connsiteY12" fmla="*/ 161925 h 502443"/>
              <a:gd name="connsiteX13" fmla="*/ 1659731 w 1700212"/>
              <a:gd name="connsiteY13" fmla="*/ 250031 h 502443"/>
              <a:gd name="connsiteX14" fmla="*/ 1621631 w 1700212"/>
              <a:gd name="connsiteY14" fmla="*/ 330993 h 502443"/>
              <a:gd name="connsiteX15" fmla="*/ 1559719 w 1700212"/>
              <a:gd name="connsiteY15" fmla="*/ 426243 h 502443"/>
              <a:gd name="connsiteX16" fmla="*/ 1535906 w 1700212"/>
              <a:gd name="connsiteY16" fmla="*/ 454818 h 502443"/>
              <a:gd name="connsiteX17" fmla="*/ 1504950 w 1700212"/>
              <a:gd name="connsiteY17" fmla="*/ 481012 h 502443"/>
              <a:gd name="connsiteX18" fmla="*/ 1462087 w 1700212"/>
              <a:gd name="connsiteY18" fmla="*/ 500062 h 502443"/>
              <a:gd name="connsiteX19" fmla="*/ 1414462 w 1700212"/>
              <a:gd name="connsiteY19" fmla="*/ 502443 h 502443"/>
              <a:gd name="connsiteX20" fmla="*/ 1373981 w 1700212"/>
              <a:gd name="connsiteY20" fmla="*/ 492918 h 502443"/>
              <a:gd name="connsiteX21" fmla="*/ 1312069 w 1700212"/>
              <a:gd name="connsiteY21" fmla="*/ 478631 h 502443"/>
              <a:gd name="connsiteX22" fmla="*/ 1216819 w 1700212"/>
              <a:gd name="connsiteY22" fmla="*/ 466725 h 502443"/>
              <a:gd name="connsiteX23" fmla="*/ 1076325 w 1700212"/>
              <a:gd name="connsiteY23" fmla="*/ 461962 h 502443"/>
              <a:gd name="connsiteX24" fmla="*/ 978694 w 1700212"/>
              <a:gd name="connsiteY24" fmla="*/ 450056 h 502443"/>
              <a:gd name="connsiteX25" fmla="*/ 9525 w 1700212"/>
              <a:gd name="connsiteY25" fmla="*/ 447675 h 502443"/>
              <a:gd name="connsiteX26" fmla="*/ 0 w 1700212"/>
              <a:gd name="connsiteY26" fmla="*/ 200025 h 502443"/>
              <a:gd name="connsiteX27" fmla="*/ 421481 w 1700212"/>
              <a:gd name="connsiteY27" fmla="*/ 202406 h 502443"/>
              <a:gd name="connsiteX28" fmla="*/ 583406 w 1700212"/>
              <a:gd name="connsiteY28" fmla="*/ 221456 h 502443"/>
              <a:gd name="connsiteX29" fmla="*/ 840581 w 1700212"/>
              <a:gd name="connsiteY29" fmla="*/ 223837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0212" h="502443">
                <a:moveTo>
                  <a:pt x="840581" y="223837"/>
                </a:moveTo>
                <a:lnTo>
                  <a:pt x="1223962" y="223837"/>
                </a:lnTo>
                <a:lnTo>
                  <a:pt x="1378744" y="219075"/>
                </a:lnTo>
                <a:lnTo>
                  <a:pt x="1447800" y="204787"/>
                </a:lnTo>
                <a:lnTo>
                  <a:pt x="1490662" y="178593"/>
                </a:lnTo>
                <a:lnTo>
                  <a:pt x="1554956" y="123825"/>
                </a:lnTo>
                <a:lnTo>
                  <a:pt x="1614487" y="50006"/>
                </a:lnTo>
                <a:lnTo>
                  <a:pt x="1643062" y="14287"/>
                </a:lnTo>
                <a:lnTo>
                  <a:pt x="1666875" y="0"/>
                </a:lnTo>
                <a:lnTo>
                  <a:pt x="1688306" y="2381"/>
                </a:lnTo>
                <a:lnTo>
                  <a:pt x="1700212" y="26193"/>
                </a:lnTo>
                <a:lnTo>
                  <a:pt x="1700212" y="61912"/>
                </a:lnTo>
                <a:lnTo>
                  <a:pt x="1683544" y="161925"/>
                </a:lnTo>
                <a:lnTo>
                  <a:pt x="1659731" y="250031"/>
                </a:lnTo>
                <a:lnTo>
                  <a:pt x="1621631" y="330993"/>
                </a:lnTo>
                <a:lnTo>
                  <a:pt x="1559719" y="426243"/>
                </a:lnTo>
                <a:lnTo>
                  <a:pt x="1535906" y="454818"/>
                </a:lnTo>
                <a:lnTo>
                  <a:pt x="1504950" y="481012"/>
                </a:lnTo>
                <a:lnTo>
                  <a:pt x="1462087" y="500062"/>
                </a:lnTo>
                <a:lnTo>
                  <a:pt x="1414462" y="502443"/>
                </a:lnTo>
                <a:lnTo>
                  <a:pt x="1373981" y="492918"/>
                </a:lnTo>
                <a:lnTo>
                  <a:pt x="1312069" y="478631"/>
                </a:lnTo>
                <a:lnTo>
                  <a:pt x="1216819" y="466725"/>
                </a:lnTo>
                <a:lnTo>
                  <a:pt x="1076325" y="461962"/>
                </a:lnTo>
                <a:lnTo>
                  <a:pt x="978694" y="450056"/>
                </a:lnTo>
                <a:lnTo>
                  <a:pt x="9525" y="447675"/>
                </a:lnTo>
                <a:lnTo>
                  <a:pt x="0" y="200025"/>
                </a:lnTo>
                <a:lnTo>
                  <a:pt x="421481" y="202406"/>
                </a:lnTo>
                <a:lnTo>
                  <a:pt x="583406" y="221456"/>
                </a:lnTo>
                <a:lnTo>
                  <a:pt x="840581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1812DD9-1714-4735-9AA4-25F5E92D31B3}"/>
              </a:ext>
            </a:extLst>
          </p:cNvPr>
          <p:cNvSpPr/>
          <p:nvPr/>
        </p:nvSpPr>
        <p:spPr>
          <a:xfrm>
            <a:off x="5605465" y="2309814"/>
            <a:ext cx="2066925" cy="452437"/>
          </a:xfrm>
          <a:custGeom>
            <a:avLst/>
            <a:gdLst>
              <a:gd name="connsiteX0" fmla="*/ 719137 w 2066925"/>
              <a:gd name="connsiteY0" fmla="*/ 209550 h 452437"/>
              <a:gd name="connsiteX1" fmla="*/ 1028700 w 2066925"/>
              <a:gd name="connsiteY1" fmla="*/ 150018 h 452437"/>
              <a:gd name="connsiteX2" fmla="*/ 1290637 w 2066925"/>
              <a:gd name="connsiteY2" fmla="*/ 126206 h 452437"/>
              <a:gd name="connsiteX3" fmla="*/ 1478756 w 2066925"/>
              <a:gd name="connsiteY3" fmla="*/ 92868 h 452437"/>
              <a:gd name="connsiteX4" fmla="*/ 1552575 w 2066925"/>
              <a:gd name="connsiteY4" fmla="*/ 71437 h 452437"/>
              <a:gd name="connsiteX5" fmla="*/ 1628775 w 2066925"/>
              <a:gd name="connsiteY5" fmla="*/ 35718 h 452437"/>
              <a:gd name="connsiteX6" fmla="*/ 1674018 w 2066925"/>
              <a:gd name="connsiteY6" fmla="*/ 16668 h 452437"/>
              <a:gd name="connsiteX7" fmla="*/ 1709737 w 2066925"/>
              <a:gd name="connsiteY7" fmla="*/ 0 h 452437"/>
              <a:gd name="connsiteX8" fmla="*/ 1747837 w 2066925"/>
              <a:gd name="connsiteY8" fmla="*/ 4762 h 452437"/>
              <a:gd name="connsiteX9" fmla="*/ 1814512 w 2066925"/>
              <a:gd name="connsiteY9" fmla="*/ 19050 h 452437"/>
              <a:gd name="connsiteX10" fmla="*/ 1905000 w 2066925"/>
              <a:gd name="connsiteY10" fmla="*/ 42862 h 452437"/>
              <a:gd name="connsiteX11" fmla="*/ 1966912 w 2066925"/>
              <a:gd name="connsiteY11" fmla="*/ 66675 h 452437"/>
              <a:gd name="connsiteX12" fmla="*/ 2021681 w 2066925"/>
              <a:gd name="connsiteY12" fmla="*/ 95250 h 452437"/>
              <a:gd name="connsiteX13" fmla="*/ 2047875 w 2066925"/>
              <a:gd name="connsiteY13" fmla="*/ 114300 h 452437"/>
              <a:gd name="connsiteX14" fmla="*/ 2064543 w 2066925"/>
              <a:gd name="connsiteY14" fmla="*/ 150018 h 452437"/>
              <a:gd name="connsiteX15" fmla="*/ 2066925 w 2066925"/>
              <a:gd name="connsiteY15" fmla="*/ 185737 h 452437"/>
              <a:gd name="connsiteX16" fmla="*/ 2052637 w 2066925"/>
              <a:gd name="connsiteY16" fmla="*/ 209550 h 452437"/>
              <a:gd name="connsiteX17" fmla="*/ 2038350 w 2066925"/>
              <a:gd name="connsiteY17" fmla="*/ 230981 h 452437"/>
              <a:gd name="connsiteX18" fmla="*/ 2009775 w 2066925"/>
              <a:gd name="connsiteY18" fmla="*/ 242887 h 452437"/>
              <a:gd name="connsiteX19" fmla="*/ 1959768 w 2066925"/>
              <a:gd name="connsiteY19" fmla="*/ 247650 h 452437"/>
              <a:gd name="connsiteX20" fmla="*/ 1828800 w 2066925"/>
              <a:gd name="connsiteY20" fmla="*/ 250031 h 452437"/>
              <a:gd name="connsiteX21" fmla="*/ 1552575 w 2066925"/>
              <a:gd name="connsiteY21" fmla="*/ 273843 h 452437"/>
              <a:gd name="connsiteX22" fmla="*/ 912018 w 2066925"/>
              <a:gd name="connsiteY22" fmla="*/ 359568 h 452437"/>
              <a:gd name="connsiteX23" fmla="*/ 611981 w 2066925"/>
              <a:gd name="connsiteY23" fmla="*/ 404812 h 452437"/>
              <a:gd name="connsiteX24" fmla="*/ 557212 w 2066925"/>
              <a:gd name="connsiteY24" fmla="*/ 416718 h 452437"/>
              <a:gd name="connsiteX25" fmla="*/ 471487 w 2066925"/>
              <a:gd name="connsiteY25" fmla="*/ 435768 h 452437"/>
              <a:gd name="connsiteX26" fmla="*/ 402431 w 2066925"/>
              <a:gd name="connsiteY26" fmla="*/ 452437 h 452437"/>
              <a:gd name="connsiteX27" fmla="*/ 376237 w 2066925"/>
              <a:gd name="connsiteY27" fmla="*/ 452437 h 452437"/>
              <a:gd name="connsiteX28" fmla="*/ 342900 w 2066925"/>
              <a:gd name="connsiteY28" fmla="*/ 442912 h 452437"/>
              <a:gd name="connsiteX29" fmla="*/ 266700 w 2066925"/>
              <a:gd name="connsiteY29" fmla="*/ 404812 h 452437"/>
              <a:gd name="connsiteX30" fmla="*/ 190500 w 2066925"/>
              <a:gd name="connsiteY30" fmla="*/ 352425 h 452437"/>
              <a:gd name="connsiteX31" fmla="*/ 107156 w 2066925"/>
              <a:gd name="connsiteY31" fmla="*/ 278606 h 452437"/>
              <a:gd name="connsiteX32" fmla="*/ 21431 w 2066925"/>
              <a:gd name="connsiteY32" fmla="*/ 192881 h 452437"/>
              <a:gd name="connsiteX33" fmla="*/ 0 w 2066925"/>
              <a:gd name="connsiteY33" fmla="*/ 154781 h 452437"/>
              <a:gd name="connsiteX34" fmla="*/ 2381 w 2066925"/>
              <a:gd name="connsiteY34" fmla="*/ 128587 h 452437"/>
              <a:gd name="connsiteX35" fmla="*/ 16668 w 2066925"/>
              <a:gd name="connsiteY35" fmla="*/ 123825 h 452437"/>
              <a:gd name="connsiteX36" fmla="*/ 47625 w 2066925"/>
              <a:gd name="connsiteY36" fmla="*/ 135731 h 452437"/>
              <a:gd name="connsiteX37" fmla="*/ 83343 w 2066925"/>
              <a:gd name="connsiteY37" fmla="*/ 157162 h 452437"/>
              <a:gd name="connsiteX38" fmla="*/ 157162 w 2066925"/>
              <a:gd name="connsiteY38" fmla="*/ 200025 h 452437"/>
              <a:gd name="connsiteX39" fmla="*/ 233362 w 2066925"/>
              <a:gd name="connsiteY39" fmla="*/ 230981 h 452437"/>
              <a:gd name="connsiteX40" fmla="*/ 285750 w 2066925"/>
              <a:gd name="connsiteY40" fmla="*/ 242887 h 452437"/>
              <a:gd name="connsiteX41" fmla="*/ 373856 w 2066925"/>
              <a:gd name="connsiteY41" fmla="*/ 252412 h 452437"/>
              <a:gd name="connsiteX42" fmla="*/ 457200 w 2066925"/>
              <a:gd name="connsiteY42" fmla="*/ 250031 h 452437"/>
              <a:gd name="connsiteX43" fmla="*/ 545306 w 2066925"/>
              <a:gd name="connsiteY43" fmla="*/ 238125 h 452437"/>
              <a:gd name="connsiteX44" fmla="*/ 719137 w 2066925"/>
              <a:gd name="connsiteY44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66925" h="452437">
                <a:moveTo>
                  <a:pt x="719137" y="209550"/>
                </a:moveTo>
                <a:lnTo>
                  <a:pt x="1028700" y="150018"/>
                </a:lnTo>
                <a:lnTo>
                  <a:pt x="1290637" y="126206"/>
                </a:lnTo>
                <a:lnTo>
                  <a:pt x="1478756" y="92868"/>
                </a:lnTo>
                <a:lnTo>
                  <a:pt x="1552575" y="71437"/>
                </a:lnTo>
                <a:lnTo>
                  <a:pt x="1628775" y="35718"/>
                </a:lnTo>
                <a:lnTo>
                  <a:pt x="1674018" y="16668"/>
                </a:lnTo>
                <a:lnTo>
                  <a:pt x="1709737" y="0"/>
                </a:lnTo>
                <a:lnTo>
                  <a:pt x="1747837" y="4762"/>
                </a:lnTo>
                <a:lnTo>
                  <a:pt x="1814512" y="19050"/>
                </a:lnTo>
                <a:lnTo>
                  <a:pt x="1905000" y="42862"/>
                </a:lnTo>
                <a:lnTo>
                  <a:pt x="1966912" y="66675"/>
                </a:lnTo>
                <a:lnTo>
                  <a:pt x="2021681" y="95250"/>
                </a:lnTo>
                <a:lnTo>
                  <a:pt x="2047875" y="114300"/>
                </a:lnTo>
                <a:lnTo>
                  <a:pt x="2064543" y="150018"/>
                </a:lnTo>
                <a:lnTo>
                  <a:pt x="2066925" y="185737"/>
                </a:lnTo>
                <a:lnTo>
                  <a:pt x="2052637" y="209550"/>
                </a:lnTo>
                <a:lnTo>
                  <a:pt x="2038350" y="230981"/>
                </a:lnTo>
                <a:lnTo>
                  <a:pt x="2009775" y="242887"/>
                </a:lnTo>
                <a:lnTo>
                  <a:pt x="1959768" y="247650"/>
                </a:lnTo>
                <a:lnTo>
                  <a:pt x="1828800" y="250031"/>
                </a:lnTo>
                <a:lnTo>
                  <a:pt x="1552575" y="273843"/>
                </a:lnTo>
                <a:lnTo>
                  <a:pt x="912018" y="359568"/>
                </a:lnTo>
                <a:lnTo>
                  <a:pt x="611981" y="404812"/>
                </a:lnTo>
                <a:lnTo>
                  <a:pt x="557212" y="416718"/>
                </a:lnTo>
                <a:lnTo>
                  <a:pt x="471487" y="435768"/>
                </a:lnTo>
                <a:lnTo>
                  <a:pt x="402431" y="452437"/>
                </a:lnTo>
                <a:lnTo>
                  <a:pt x="376237" y="452437"/>
                </a:lnTo>
                <a:lnTo>
                  <a:pt x="342900" y="442912"/>
                </a:lnTo>
                <a:lnTo>
                  <a:pt x="266700" y="404812"/>
                </a:lnTo>
                <a:lnTo>
                  <a:pt x="190500" y="352425"/>
                </a:lnTo>
                <a:lnTo>
                  <a:pt x="107156" y="278606"/>
                </a:lnTo>
                <a:lnTo>
                  <a:pt x="21431" y="192881"/>
                </a:lnTo>
                <a:lnTo>
                  <a:pt x="0" y="154781"/>
                </a:lnTo>
                <a:lnTo>
                  <a:pt x="2381" y="128587"/>
                </a:lnTo>
                <a:lnTo>
                  <a:pt x="16668" y="123825"/>
                </a:lnTo>
                <a:lnTo>
                  <a:pt x="47625" y="135731"/>
                </a:lnTo>
                <a:lnTo>
                  <a:pt x="83343" y="157162"/>
                </a:lnTo>
                <a:lnTo>
                  <a:pt x="157162" y="200025"/>
                </a:lnTo>
                <a:lnTo>
                  <a:pt x="233362" y="230981"/>
                </a:lnTo>
                <a:lnTo>
                  <a:pt x="285750" y="242887"/>
                </a:lnTo>
                <a:lnTo>
                  <a:pt x="373856" y="252412"/>
                </a:lnTo>
                <a:lnTo>
                  <a:pt x="457200" y="250031"/>
                </a:lnTo>
                <a:lnTo>
                  <a:pt x="545306" y="238125"/>
                </a:lnTo>
                <a:lnTo>
                  <a:pt x="719137" y="209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F7E7D96-B66F-4910-AE40-ECE3C05DE28D}"/>
              </a:ext>
            </a:extLst>
          </p:cNvPr>
          <p:cNvSpPr/>
          <p:nvPr/>
        </p:nvSpPr>
        <p:spPr>
          <a:xfrm>
            <a:off x="5080001" y="2895600"/>
            <a:ext cx="3265488" cy="558800"/>
          </a:xfrm>
          <a:custGeom>
            <a:avLst/>
            <a:gdLst>
              <a:gd name="connsiteX0" fmla="*/ 479295 w 3266686"/>
              <a:gd name="connsiteY0" fmla="*/ 309332 h 557478"/>
              <a:gd name="connsiteX1" fmla="*/ 720642 w 3266686"/>
              <a:gd name="connsiteY1" fmla="*/ 258343 h 557478"/>
              <a:gd name="connsiteX2" fmla="*/ 1009579 w 3266686"/>
              <a:gd name="connsiteY2" fmla="*/ 207354 h 557478"/>
              <a:gd name="connsiteX3" fmla="*/ 1339307 w 3266686"/>
              <a:gd name="connsiteY3" fmla="*/ 152966 h 557478"/>
              <a:gd name="connsiteX4" fmla="*/ 1519468 w 3266686"/>
              <a:gd name="connsiteY4" fmla="*/ 122373 h 557478"/>
              <a:gd name="connsiteX5" fmla="*/ 1815203 w 3266686"/>
              <a:gd name="connsiteY5" fmla="*/ 101977 h 557478"/>
              <a:gd name="connsiteX6" fmla="*/ 2161927 w 3266686"/>
              <a:gd name="connsiteY6" fmla="*/ 81582 h 557478"/>
              <a:gd name="connsiteX7" fmla="*/ 2393077 w 3266686"/>
              <a:gd name="connsiteY7" fmla="*/ 67985 h 557478"/>
              <a:gd name="connsiteX8" fmla="*/ 2641222 w 3266686"/>
              <a:gd name="connsiteY8" fmla="*/ 64585 h 557478"/>
              <a:gd name="connsiteX9" fmla="*/ 2719405 w 3266686"/>
              <a:gd name="connsiteY9" fmla="*/ 33992 h 557478"/>
              <a:gd name="connsiteX10" fmla="*/ 2773793 w 3266686"/>
              <a:gd name="connsiteY10" fmla="*/ 13597 h 557478"/>
              <a:gd name="connsiteX11" fmla="*/ 2831581 w 3266686"/>
              <a:gd name="connsiteY11" fmla="*/ 0 h 557478"/>
              <a:gd name="connsiteX12" fmla="*/ 2862174 w 3266686"/>
              <a:gd name="connsiteY12" fmla="*/ 0 h 557478"/>
              <a:gd name="connsiteX13" fmla="*/ 2950555 w 3266686"/>
              <a:gd name="connsiteY13" fmla="*/ 6798 h 557478"/>
              <a:gd name="connsiteX14" fmla="*/ 3035536 w 3266686"/>
              <a:gd name="connsiteY14" fmla="*/ 30593 h 557478"/>
              <a:gd name="connsiteX15" fmla="*/ 3123917 w 3266686"/>
              <a:gd name="connsiteY15" fmla="*/ 67985 h 557478"/>
              <a:gd name="connsiteX16" fmla="*/ 3198700 w 3266686"/>
              <a:gd name="connsiteY16" fmla="*/ 115574 h 557478"/>
              <a:gd name="connsiteX17" fmla="*/ 3249689 w 3266686"/>
              <a:gd name="connsiteY17" fmla="*/ 163164 h 557478"/>
              <a:gd name="connsiteX18" fmla="*/ 3259887 w 3266686"/>
              <a:gd name="connsiteY18" fmla="*/ 186959 h 557478"/>
              <a:gd name="connsiteX19" fmla="*/ 3266686 w 3266686"/>
              <a:gd name="connsiteY19" fmla="*/ 217552 h 557478"/>
              <a:gd name="connsiteX20" fmla="*/ 3266686 w 3266686"/>
              <a:gd name="connsiteY20" fmla="*/ 248145 h 557478"/>
              <a:gd name="connsiteX21" fmla="*/ 3242891 w 3266686"/>
              <a:gd name="connsiteY21" fmla="*/ 271940 h 557478"/>
              <a:gd name="connsiteX22" fmla="*/ 3198700 w 3266686"/>
              <a:gd name="connsiteY22" fmla="*/ 285537 h 557478"/>
              <a:gd name="connsiteX23" fmla="*/ 3154510 w 3266686"/>
              <a:gd name="connsiteY23" fmla="*/ 288936 h 557478"/>
              <a:gd name="connsiteX24" fmla="*/ 3076327 w 3266686"/>
              <a:gd name="connsiteY24" fmla="*/ 282138 h 557478"/>
              <a:gd name="connsiteX25" fmla="*/ 2902965 w 3266686"/>
              <a:gd name="connsiteY25" fmla="*/ 261742 h 557478"/>
              <a:gd name="connsiteX26" fmla="*/ 2610629 w 3266686"/>
              <a:gd name="connsiteY26" fmla="*/ 244746 h 557478"/>
              <a:gd name="connsiteX27" fmla="*/ 2236711 w 3266686"/>
              <a:gd name="connsiteY27" fmla="*/ 248145 h 557478"/>
              <a:gd name="connsiteX28" fmla="*/ 1906983 w 3266686"/>
              <a:gd name="connsiteY28" fmla="*/ 261742 h 557478"/>
              <a:gd name="connsiteX29" fmla="*/ 1560259 w 3266686"/>
              <a:gd name="connsiteY29" fmla="*/ 295735 h 557478"/>
              <a:gd name="connsiteX30" fmla="*/ 1199938 w 3266686"/>
              <a:gd name="connsiteY30" fmla="*/ 360321 h 557478"/>
              <a:gd name="connsiteX31" fmla="*/ 883807 w 3266686"/>
              <a:gd name="connsiteY31" fmla="*/ 418108 h 557478"/>
              <a:gd name="connsiteX32" fmla="*/ 594870 w 3266686"/>
              <a:gd name="connsiteY32" fmla="*/ 486093 h 557478"/>
              <a:gd name="connsiteX33" fmla="*/ 343325 w 3266686"/>
              <a:gd name="connsiteY33" fmla="*/ 557478 h 557478"/>
              <a:gd name="connsiteX34" fmla="*/ 299135 w 3266686"/>
              <a:gd name="connsiteY34" fmla="*/ 557478 h 557478"/>
              <a:gd name="connsiteX35" fmla="*/ 241347 w 3266686"/>
              <a:gd name="connsiteY35" fmla="*/ 540481 h 557478"/>
              <a:gd name="connsiteX36" fmla="*/ 197157 w 3266686"/>
              <a:gd name="connsiteY36" fmla="*/ 520086 h 557478"/>
              <a:gd name="connsiteX37" fmla="*/ 149567 w 3266686"/>
              <a:gd name="connsiteY37" fmla="*/ 486093 h 557478"/>
              <a:gd name="connsiteX38" fmla="*/ 95179 w 3266686"/>
              <a:gd name="connsiteY38" fmla="*/ 431705 h 557478"/>
              <a:gd name="connsiteX39" fmla="*/ 50989 w 3266686"/>
              <a:gd name="connsiteY39" fmla="*/ 370519 h 557478"/>
              <a:gd name="connsiteX40" fmla="*/ 6799 w 3266686"/>
              <a:gd name="connsiteY40" fmla="*/ 288936 h 557478"/>
              <a:gd name="connsiteX41" fmla="*/ 0 w 3266686"/>
              <a:gd name="connsiteY41" fmla="*/ 261742 h 557478"/>
              <a:gd name="connsiteX42" fmla="*/ 6799 w 3266686"/>
              <a:gd name="connsiteY42" fmla="*/ 251545 h 557478"/>
              <a:gd name="connsiteX43" fmla="*/ 20396 w 3266686"/>
              <a:gd name="connsiteY43" fmla="*/ 258343 h 557478"/>
              <a:gd name="connsiteX44" fmla="*/ 57787 w 3266686"/>
              <a:gd name="connsiteY44" fmla="*/ 275339 h 557478"/>
              <a:gd name="connsiteX45" fmla="*/ 129172 w 3266686"/>
              <a:gd name="connsiteY45" fmla="*/ 305933 h 557478"/>
              <a:gd name="connsiteX46" fmla="*/ 207355 w 3266686"/>
              <a:gd name="connsiteY46" fmla="*/ 326328 h 557478"/>
              <a:gd name="connsiteX47" fmla="*/ 302534 w 3266686"/>
              <a:gd name="connsiteY47" fmla="*/ 336526 h 557478"/>
              <a:gd name="connsiteX48" fmla="*/ 356922 w 3266686"/>
              <a:gd name="connsiteY48" fmla="*/ 333127 h 557478"/>
              <a:gd name="connsiteX49" fmla="*/ 479295 w 3266686"/>
              <a:gd name="connsiteY49" fmla="*/ 309332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6686" h="557478">
                <a:moveTo>
                  <a:pt x="479295" y="309332"/>
                </a:moveTo>
                <a:lnTo>
                  <a:pt x="720642" y="258343"/>
                </a:lnTo>
                <a:lnTo>
                  <a:pt x="1009579" y="207354"/>
                </a:lnTo>
                <a:lnTo>
                  <a:pt x="1339307" y="152966"/>
                </a:lnTo>
                <a:lnTo>
                  <a:pt x="1519468" y="122373"/>
                </a:lnTo>
                <a:lnTo>
                  <a:pt x="1815203" y="101977"/>
                </a:lnTo>
                <a:lnTo>
                  <a:pt x="2161927" y="81582"/>
                </a:lnTo>
                <a:lnTo>
                  <a:pt x="2393077" y="67985"/>
                </a:lnTo>
                <a:lnTo>
                  <a:pt x="2641222" y="64585"/>
                </a:lnTo>
                <a:lnTo>
                  <a:pt x="2719405" y="33992"/>
                </a:lnTo>
                <a:lnTo>
                  <a:pt x="2773793" y="13597"/>
                </a:lnTo>
                <a:lnTo>
                  <a:pt x="2831581" y="0"/>
                </a:lnTo>
                <a:lnTo>
                  <a:pt x="2862174" y="0"/>
                </a:lnTo>
                <a:lnTo>
                  <a:pt x="2950555" y="6798"/>
                </a:lnTo>
                <a:lnTo>
                  <a:pt x="3035536" y="30593"/>
                </a:lnTo>
                <a:lnTo>
                  <a:pt x="3123917" y="67985"/>
                </a:lnTo>
                <a:lnTo>
                  <a:pt x="3198700" y="115574"/>
                </a:lnTo>
                <a:lnTo>
                  <a:pt x="3249689" y="163164"/>
                </a:lnTo>
                <a:lnTo>
                  <a:pt x="3259887" y="186959"/>
                </a:lnTo>
                <a:lnTo>
                  <a:pt x="3266686" y="217552"/>
                </a:lnTo>
                <a:lnTo>
                  <a:pt x="3266686" y="248145"/>
                </a:lnTo>
                <a:lnTo>
                  <a:pt x="3242891" y="271940"/>
                </a:lnTo>
                <a:lnTo>
                  <a:pt x="3198700" y="285537"/>
                </a:lnTo>
                <a:lnTo>
                  <a:pt x="3154510" y="288936"/>
                </a:lnTo>
                <a:lnTo>
                  <a:pt x="3076327" y="282138"/>
                </a:lnTo>
                <a:lnTo>
                  <a:pt x="2902965" y="261742"/>
                </a:lnTo>
                <a:lnTo>
                  <a:pt x="2610629" y="244746"/>
                </a:lnTo>
                <a:lnTo>
                  <a:pt x="2236711" y="248145"/>
                </a:lnTo>
                <a:lnTo>
                  <a:pt x="1906983" y="261742"/>
                </a:lnTo>
                <a:lnTo>
                  <a:pt x="1560259" y="295735"/>
                </a:lnTo>
                <a:lnTo>
                  <a:pt x="1199938" y="360321"/>
                </a:lnTo>
                <a:lnTo>
                  <a:pt x="883807" y="418108"/>
                </a:lnTo>
                <a:lnTo>
                  <a:pt x="594870" y="486093"/>
                </a:lnTo>
                <a:lnTo>
                  <a:pt x="343325" y="557478"/>
                </a:lnTo>
                <a:lnTo>
                  <a:pt x="299135" y="557478"/>
                </a:lnTo>
                <a:lnTo>
                  <a:pt x="241347" y="540481"/>
                </a:lnTo>
                <a:lnTo>
                  <a:pt x="197157" y="520086"/>
                </a:lnTo>
                <a:lnTo>
                  <a:pt x="149567" y="486093"/>
                </a:lnTo>
                <a:lnTo>
                  <a:pt x="95179" y="431705"/>
                </a:lnTo>
                <a:lnTo>
                  <a:pt x="50989" y="370519"/>
                </a:lnTo>
                <a:lnTo>
                  <a:pt x="6799" y="288936"/>
                </a:lnTo>
                <a:lnTo>
                  <a:pt x="0" y="261742"/>
                </a:lnTo>
                <a:lnTo>
                  <a:pt x="6799" y="251545"/>
                </a:lnTo>
                <a:lnTo>
                  <a:pt x="20396" y="258343"/>
                </a:lnTo>
                <a:lnTo>
                  <a:pt x="57787" y="275339"/>
                </a:lnTo>
                <a:lnTo>
                  <a:pt x="129172" y="305933"/>
                </a:lnTo>
                <a:lnTo>
                  <a:pt x="207355" y="326328"/>
                </a:lnTo>
                <a:lnTo>
                  <a:pt x="302534" y="336526"/>
                </a:lnTo>
                <a:lnTo>
                  <a:pt x="356922" y="333127"/>
                </a:lnTo>
                <a:lnTo>
                  <a:pt x="479295" y="309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9EAAAF6C-D1E7-4C22-BCC2-54D5FCEE6761}"/>
              </a:ext>
            </a:extLst>
          </p:cNvPr>
          <p:cNvSpPr/>
          <p:nvPr/>
        </p:nvSpPr>
        <p:spPr>
          <a:xfrm rot="16200000">
            <a:off x="5573714" y="4005263"/>
            <a:ext cx="2705100" cy="1555750"/>
          </a:xfrm>
          <a:custGeom>
            <a:avLst/>
            <a:gdLst>
              <a:gd name="connsiteX0" fmla="*/ 2552700 w 2705100"/>
              <a:gd name="connsiteY0" fmla="*/ 473075 h 1555750"/>
              <a:gd name="connsiteX1" fmla="*/ 2635250 w 2705100"/>
              <a:gd name="connsiteY1" fmla="*/ 955675 h 1555750"/>
              <a:gd name="connsiteX2" fmla="*/ 2663825 w 2705100"/>
              <a:gd name="connsiteY2" fmla="*/ 1095375 h 1555750"/>
              <a:gd name="connsiteX3" fmla="*/ 2679700 w 2705100"/>
              <a:gd name="connsiteY3" fmla="*/ 1152525 h 1555750"/>
              <a:gd name="connsiteX4" fmla="*/ 2695575 w 2705100"/>
              <a:gd name="connsiteY4" fmla="*/ 1193800 h 1555750"/>
              <a:gd name="connsiteX5" fmla="*/ 2705100 w 2705100"/>
              <a:gd name="connsiteY5" fmla="*/ 1222375 h 1555750"/>
              <a:gd name="connsiteX6" fmla="*/ 2701925 w 2705100"/>
              <a:gd name="connsiteY6" fmla="*/ 1235075 h 1555750"/>
              <a:gd name="connsiteX7" fmla="*/ 2673350 w 2705100"/>
              <a:gd name="connsiteY7" fmla="*/ 1304925 h 1555750"/>
              <a:gd name="connsiteX8" fmla="*/ 2603500 w 2705100"/>
              <a:gd name="connsiteY8" fmla="*/ 1435100 h 1555750"/>
              <a:gd name="connsiteX9" fmla="*/ 2565400 w 2705100"/>
              <a:gd name="connsiteY9" fmla="*/ 1492250 h 1555750"/>
              <a:gd name="connsiteX10" fmla="*/ 2524125 w 2705100"/>
              <a:gd name="connsiteY10" fmla="*/ 1533525 h 1555750"/>
              <a:gd name="connsiteX11" fmla="*/ 2489200 w 2705100"/>
              <a:gd name="connsiteY11" fmla="*/ 1549400 h 1555750"/>
              <a:gd name="connsiteX12" fmla="*/ 2454275 w 2705100"/>
              <a:gd name="connsiteY12" fmla="*/ 1555750 h 1555750"/>
              <a:gd name="connsiteX13" fmla="*/ 2422525 w 2705100"/>
              <a:gd name="connsiteY13" fmla="*/ 1549400 h 1555750"/>
              <a:gd name="connsiteX14" fmla="*/ 2387600 w 2705100"/>
              <a:gd name="connsiteY14" fmla="*/ 1533525 h 1555750"/>
              <a:gd name="connsiteX15" fmla="*/ 2343150 w 2705100"/>
              <a:gd name="connsiteY15" fmla="*/ 1498600 h 1555750"/>
              <a:gd name="connsiteX16" fmla="*/ 2308225 w 2705100"/>
              <a:gd name="connsiteY16" fmla="*/ 1489075 h 1555750"/>
              <a:gd name="connsiteX17" fmla="*/ 2251075 w 2705100"/>
              <a:gd name="connsiteY17" fmla="*/ 1482725 h 1555750"/>
              <a:gd name="connsiteX18" fmla="*/ 1879600 w 2705100"/>
              <a:gd name="connsiteY18" fmla="*/ 1476375 h 1555750"/>
              <a:gd name="connsiteX19" fmla="*/ 1393825 w 2705100"/>
              <a:gd name="connsiteY19" fmla="*/ 1476375 h 1555750"/>
              <a:gd name="connsiteX20" fmla="*/ 873125 w 2705100"/>
              <a:gd name="connsiteY20" fmla="*/ 1485900 h 1555750"/>
              <a:gd name="connsiteX21" fmla="*/ 482600 w 2705100"/>
              <a:gd name="connsiteY21" fmla="*/ 1498600 h 1555750"/>
              <a:gd name="connsiteX22" fmla="*/ 365125 w 2705100"/>
              <a:gd name="connsiteY22" fmla="*/ 1504950 h 1555750"/>
              <a:gd name="connsiteX23" fmla="*/ 279400 w 2705100"/>
              <a:gd name="connsiteY23" fmla="*/ 1476375 h 1555750"/>
              <a:gd name="connsiteX24" fmla="*/ 193675 w 2705100"/>
              <a:gd name="connsiteY24" fmla="*/ 1428750 h 1555750"/>
              <a:gd name="connsiteX25" fmla="*/ 111125 w 2705100"/>
              <a:gd name="connsiteY25" fmla="*/ 1374775 h 1555750"/>
              <a:gd name="connsiteX26" fmla="*/ 44450 w 2705100"/>
              <a:gd name="connsiteY26" fmla="*/ 1320800 h 1555750"/>
              <a:gd name="connsiteX27" fmla="*/ 6350 w 2705100"/>
              <a:gd name="connsiteY27" fmla="*/ 1279525 h 1555750"/>
              <a:gd name="connsiteX28" fmla="*/ 0 w 2705100"/>
              <a:gd name="connsiteY28" fmla="*/ 1257300 h 1555750"/>
              <a:gd name="connsiteX29" fmla="*/ 0 w 2705100"/>
              <a:gd name="connsiteY29" fmla="*/ 1235075 h 1555750"/>
              <a:gd name="connsiteX30" fmla="*/ 12700 w 2705100"/>
              <a:gd name="connsiteY30" fmla="*/ 1216025 h 1555750"/>
              <a:gd name="connsiteX31" fmla="*/ 41275 w 2705100"/>
              <a:gd name="connsiteY31" fmla="*/ 1196975 h 1555750"/>
              <a:gd name="connsiteX32" fmla="*/ 523875 w 2705100"/>
              <a:gd name="connsiteY32" fmla="*/ 1209675 h 1555750"/>
              <a:gd name="connsiteX33" fmla="*/ 555625 w 2705100"/>
              <a:gd name="connsiteY33" fmla="*/ 1228725 h 1555750"/>
              <a:gd name="connsiteX34" fmla="*/ 596900 w 2705100"/>
              <a:gd name="connsiteY34" fmla="*/ 1241425 h 1555750"/>
              <a:gd name="connsiteX35" fmla="*/ 666750 w 2705100"/>
              <a:gd name="connsiteY35" fmla="*/ 1254125 h 1555750"/>
              <a:gd name="connsiteX36" fmla="*/ 742950 w 2705100"/>
              <a:gd name="connsiteY36" fmla="*/ 1257300 h 1555750"/>
              <a:gd name="connsiteX37" fmla="*/ 1362075 w 2705100"/>
              <a:gd name="connsiteY37" fmla="*/ 1257300 h 1555750"/>
              <a:gd name="connsiteX38" fmla="*/ 1920875 w 2705100"/>
              <a:gd name="connsiteY38" fmla="*/ 1257300 h 1555750"/>
              <a:gd name="connsiteX39" fmla="*/ 2235200 w 2705100"/>
              <a:gd name="connsiteY39" fmla="*/ 1257300 h 1555750"/>
              <a:gd name="connsiteX40" fmla="*/ 2393950 w 2705100"/>
              <a:gd name="connsiteY40" fmla="*/ 1257300 h 1555750"/>
              <a:gd name="connsiteX41" fmla="*/ 2444750 w 2705100"/>
              <a:gd name="connsiteY41" fmla="*/ 1247775 h 1555750"/>
              <a:gd name="connsiteX42" fmla="*/ 2479675 w 2705100"/>
              <a:gd name="connsiteY42" fmla="*/ 1228725 h 1555750"/>
              <a:gd name="connsiteX43" fmla="*/ 2495550 w 2705100"/>
              <a:gd name="connsiteY43" fmla="*/ 1196975 h 1555750"/>
              <a:gd name="connsiteX44" fmla="*/ 2501900 w 2705100"/>
              <a:gd name="connsiteY44" fmla="*/ 1174750 h 1555750"/>
              <a:gd name="connsiteX45" fmla="*/ 2501900 w 2705100"/>
              <a:gd name="connsiteY45" fmla="*/ 1120775 h 1555750"/>
              <a:gd name="connsiteX46" fmla="*/ 2473325 w 2705100"/>
              <a:gd name="connsiteY46" fmla="*/ 958850 h 1555750"/>
              <a:gd name="connsiteX47" fmla="*/ 2320925 w 2705100"/>
              <a:gd name="connsiteY47" fmla="*/ 0 h 1555750"/>
              <a:gd name="connsiteX48" fmla="*/ 2454275 w 2705100"/>
              <a:gd name="connsiteY48" fmla="*/ 15875 h 1555750"/>
              <a:gd name="connsiteX49" fmla="*/ 2466975 w 2705100"/>
              <a:gd name="connsiteY49" fmla="*/ 60325 h 1555750"/>
              <a:gd name="connsiteX50" fmla="*/ 2501900 w 2705100"/>
              <a:gd name="connsiteY50" fmla="*/ 168275 h 1555750"/>
              <a:gd name="connsiteX51" fmla="*/ 2520950 w 2705100"/>
              <a:gd name="connsiteY51" fmla="*/ 263525 h 1555750"/>
              <a:gd name="connsiteX52" fmla="*/ 2552700 w 2705100"/>
              <a:gd name="connsiteY52" fmla="*/ 473075 h 155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5100" h="1555750">
                <a:moveTo>
                  <a:pt x="2552700" y="473075"/>
                </a:moveTo>
                <a:lnTo>
                  <a:pt x="2635250" y="955675"/>
                </a:lnTo>
                <a:lnTo>
                  <a:pt x="2663825" y="1095375"/>
                </a:lnTo>
                <a:lnTo>
                  <a:pt x="2679700" y="1152525"/>
                </a:lnTo>
                <a:lnTo>
                  <a:pt x="2695575" y="1193800"/>
                </a:lnTo>
                <a:lnTo>
                  <a:pt x="2705100" y="1222375"/>
                </a:lnTo>
                <a:lnTo>
                  <a:pt x="2701925" y="1235075"/>
                </a:lnTo>
                <a:lnTo>
                  <a:pt x="2673350" y="1304925"/>
                </a:lnTo>
                <a:lnTo>
                  <a:pt x="2603500" y="1435100"/>
                </a:lnTo>
                <a:lnTo>
                  <a:pt x="2565400" y="1492250"/>
                </a:lnTo>
                <a:lnTo>
                  <a:pt x="2524125" y="1533525"/>
                </a:lnTo>
                <a:lnTo>
                  <a:pt x="2489200" y="1549400"/>
                </a:lnTo>
                <a:lnTo>
                  <a:pt x="2454275" y="1555750"/>
                </a:lnTo>
                <a:lnTo>
                  <a:pt x="2422525" y="1549400"/>
                </a:lnTo>
                <a:lnTo>
                  <a:pt x="2387600" y="1533525"/>
                </a:lnTo>
                <a:lnTo>
                  <a:pt x="2343150" y="1498600"/>
                </a:lnTo>
                <a:lnTo>
                  <a:pt x="2308225" y="1489075"/>
                </a:lnTo>
                <a:lnTo>
                  <a:pt x="2251075" y="1482725"/>
                </a:lnTo>
                <a:lnTo>
                  <a:pt x="1879600" y="1476375"/>
                </a:lnTo>
                <a:lnTo>
                  <a:pt x="1393825" y="1476375"/>
                </a:lnTo>
                <a:lnTo>
                  <a:pt x="873125" y="1485900"/>
                </a:lnTo>
                <a:lnTo>
                  <a:pt x="482600" y="1498600"/>
                </a:lnTo>
                <a:lnTo>
                  <a:pt x="365125" y="1504950"/>
                </a:lnTo>
                <a:lnTo>
                  <a:pt x="279400" y="1476375"/>
                </a:lnTo>
                <a:lnTo>
                  <a:pt x="193675" y="1428750"/>
                </a:lnTo>
                <a:lnTo>
                  <a:pt x="111125" y="1374775"/>
                </a:lnTo>
                <a:lnTo>
                  <a:pt x="44450" y="1320800"/>
                </a:lnTo>
                <a:lnTo>
                  <a:pt x="6350" y="1279525"/>
                </a:lnTo>
                <a:lnTo>
                  <a:pt x="0" y="1257300"/>
                </a:lnTo>
                <a:lnTo>
                  <a:pt x="0" y="1235075"/>
                </a:lnTo>
                <a:lnTo>
                  <a:pt x="12700" y="1216025"/>
                </a:lnTo>
                <a:lnTo>
                  <a:pt x="41275" y="1196975"/>
                </a:lnTo>
                <a:lnTo>
                  <a:pt x="523875" y="1209675"/>
                </a:lnTo>
                <a:lnTo>
                  <a:pt x="555625" y="1228725"/>
                </a:lnTo>
                <a:lnTo>
                  <a:pt x="596900" y="1241425"/>
                </a:lnTo>
                <a:lnTo>
                  <a:pt x="666750" y="1254125"/>
                </a:lnTo>
                <a:lnTo>
                  <a:pt x="742950" y="1257300"/>
                </a:lnTo>
                <a:lnTo>
                  <a:pt x="1362075" y="1257300"/>
                </a:lnTo>
                <a:lnTo>
                  <a:pt x="1920875" y="1257300"/>
                </a:lnTo>
                <a:lnTo>
                  <a:pt x="2235200" y="1257300"/>
                </a:lnTo>
                <a:lnTo>
                  <a:pt x="2393950" y="1257300"/>
                </a:lnTo>
                <a:lnTo>
                  <a:pt x="2444750" y="1247775"/>
                </a:lnTo>
                <a:lnTo>
                  <a:pt x="2479675" y="1228725"/>
                </a:lnTo>
                <a:lnTo>
                  <a:pt x="2495550" y="1196975"/>
                </a:lnTo>
                <a:lnTo>
                  <a:pt x="2501900" y="1174750"/>
                </a:lnTo>
                <a:lnTo>
                  <a:pt x="2501900" y="1120775"/>
                </a:lnTo>
                <a:lnTo>
                  <a:pt x="2473325" y="958850"/>
                </a:lnTo>
                <a:lnTo>
                  <a:pt x="2320925" y="0"/>
                </a:lnTo>
                <a:lnTo>
                  <a:pt x="2454275" y="15875"/>
                </a:lnTo>
                <a:lnTo>
                  <a:pt x="2466975" y="60325"/>
                </a:lnTo>
                <a:lnTo>
                  <a:pt x="2501900" y="168275"/>
                </a:lnTo>
                <a:lnTo>
                  <a:pt x="2520950" y="263525"/>
                </a:lnTo>
                <a:lnTo>
                  <a:pt x="2552700" y="473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88F1C10-B915-4663-8CC4-FFE606C41C79}"/>
              </a:ext>
            </a:extLst>
          </p:cNvPr>
          <p:cNvSpPr/>
          <p:nvPr/>
        </p:nvSpPr>
        <p:spPr>
          <a:xfrm rot="16200000">
            <a:off x="6755608" y="5464969"/>
            <a:ext cx="666750" cy="601663"/>
          </a:xfrm>
          <a:custGeom>
            <a:avLst/>
            <a:gdLst>
              <a:gd name="connsiteX0" fmla="*/ 564357 w 666750"/>
              <a:gd name="connsiteY0" fmla="*/ 257175 h 602456"/>
              <a:gd name="connsiteX1" fmla="*/ 490538 w 666750"/>
              <a:gd name="connsiteY1" fmla="*/ 435769 h 602456"/>
              <a:gd name="connsiteX2" fmla="*/ 473869 w 666750"/>
              <a:gd name="connsiteY2" fmla="*/ 481012 h 602456"/>
              <a:gd name="connsiteX3" fmla="*/ 464344 w 666750"/>
              <a:gd name="connsiteY3" fmla="*/ 519112 h 602456"/>
              <a:gd name="connsiteX4" fmla="*/ 466725 w 666750"/>
              <a:gd name="connsiteY4" fmla="*/ 538162 h 602456"/>
              <a:gd name="connsiteX5" fmla="*/ 483394 w 666750"/>
              <a:gd name="connsiteY5" fmla="*/ 571500 h 602456"/>
              <a:gd name="connsiteX6" fmla="*/ 511969 w 666750"/>
              <a:gd name="connsiteY6" fmla="*/ 602456 h 602456"/>
              <a:gd name="connsiteX7" fmla="*/ 0 w 666750"/>
              <a:gd name="connsiteY7" fmla="*/ 588169 h 602456"/>
              <a:gd name="connsiteX8" fmla="*/ 7144 w 666750"/>
              <a:gd name="connsiteY8" fmla="*/ 557212 h 602456"/>
              <a:gd name="connsiteX9" fmla="*/ 50007 w 666750"/>
              <a:gd name="connsiteY9" fmla="*/ 535781 h 602456"/>
              <a:gd name="connsiteX10" fmla="*/ 147638 w 666750"/>
              <a:gd name="connsiteY10" fmla="*/ 483394 h 602456"/>
              <a:gd name="connsiteX11" fmla="*/ 207169 w 666750"/>
              <a:gd name="connsiteY11" fmla="*/ 445294 h 602456"/>
              <a:gd name="connsiteX12" fmla="*/ 271463 w 666750"/>
              <a:gd name="connsiteY12" fmla="*/ 390525 h 602456"/>
              <a:gd name="connsiteX13" fmla="*/ 381000 w 666750"/>
              <a:gd name="connsiteY13" fmla="*/ 283369 h 602456"/>
              <a:gd name="connsiteX14" fmla="*/ 604838 w 666750"/>
              <a:gd name="connsiteY14" fmla="*/ 23812 h 602456"/>
              <a:gd name="connsiteX15" fmla="*/ 621507 w 666750"/>
              <a:gd name="connsiteY15" fmla="*/ 11906 h 602456"/>
              <a:gd name="connsiteX16" fmla="*/ 638175 w 666750"/>
              <a:gd name="connsiteY16" fmla="*/ 2381 h 602456"/>
              <a:gd name="connsiteX17" fmla="*/ 657225 w 666750"/>
              <a:gd name="connsiteY17" fmla="*/ 0 h 602456"/>
              <a:gd name="connsiteX18" fmla="*/ 666750 w 666750"/>
              <a:gd name="connsiteY18" fmla="*/ 11906 h 602456"/>
              <a:gd name="connsiteX19" fmla="*/ 666750 w 666750"/>
              <a:gd name="connsiteY19" fmla="*/ 35719 h 602456"/>
              <a:gd name="connsiteX20" fmla="*/ 645319 w 666750"/>
              <a:gd name="connsiteY20" fmla="*/ 85725 h 602456"/>
              <a:gd name="connsiteX21" fmla="*/ 564357 w 666750"/>
              <a:gd name="connsiteY21" fmla="*/ 257175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6750" h="602456">
                <a:moveTo>
                  <a:pt x="564357" y="257175"/>
                </a:moveTo>
                <a:lnTo>
                  <a:pt x="490538" y="435769"/>
                </a:lnTo>
                <a:lnTo>
                  <a:pt x="473869" y="481012"/>
                </a:lnTo>
                <a:lnTo>
                  <a:pt x="464344" y="519112"/>
                </a:lnTo>
                <a:lnTo>
                  <a:pt x="466725" y="538162"/>
                </a:lnTo>
                <a:lnTo>
                  <a:pt x="483394" y="571500"/>
                </a:lnTo>
                <a:lnTo>
                  <a:pt x="511969" y="602456"/>
                </a:lnTo>
                <a:lnTo>
                  <a:pt x="0" y="588169"/>
                </a:lnTo>
                <a:lnTo>
                  <a:pt x="7144" y="557212"/>
                </a:lnTo>
                <a:lnTo>
                  <a:pt x="50007" y="535781"/>
                </a:lnTo>
                <a:lnTo>
                  <a:pt x="147638" y="483394"/>
                </a:lnTo>
                <a:lnTo>
                  <a:pt x="207169" y="445294"/>
                </a:lnTo>
                <a:lnTo>
                  <a:pt x="271463" y="390525"/>
                </a:lnTo>
                <a:lnTo>
                  <a:pt x="381000" y="283369"/>
                </a:lnTo>
                <a:lnTo>
                  <a:pt x="604838" y="23812"/>
                </a:lnTo>
                <a:lnTo>
                  <a:pt x="621507" y="11906"/>
                </a:lnTo>
                <a:lnTo>
                  <a:pt x="638175" y="2381"/>
                </a:lnTo>
                <a:lnTo>
                  <a:pt x="657225" y="0"/>
                </a:lnTo>
                <a:lnTo>
                  <a:pt x="666750" y="11906"/>
                </a:lnTo>
                <a:lnTo>
                  <a:pt x="666750" y="35719"/>
                </a:lnTo>
                <a:lnTo>
                  <a:pt x="645319" y="85725"/>
                </a:lnTo>
                <a:lnTo>
                  <a:pt x="564357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3252596-15F8-4AFE-90E4-EF6EDB61BE95}"/>
              </a:ext>
            </a:extLst>
          </p:cNvPr>
          <p:cNvSpPr/>
          <p:nvPr/>
        </p:nvSpPr>
        <p:spPr>
          <a:xfrm>
            <a:off x="6137277" y="4078289"/>
            <a:ext cx="1362075" cy="312737"/>
          </a:xfrm>
          <a:custGeom>
            <a:avLst/>
            <a:gdLst>
              <a:gd name="connsiteX0" fmla="*/ 283369 w 1362075"/>
              <a:gd name="connsiteY0" fmla="*/ 142875 h 311944"/>
              <a:gd name="connsiteX1" fmla="*/ 1069182 w 1362075"/>
              <a:gd name="connsiteY1" fmla="*/ 0 h 311944"/>
              <a:gd name="connsiteX2" fmla="*/ 1100138 w 1362075"/>
              <a:gd name="connsiteY2" fmla="*/ 0 h 311944"/>
              <a:gd name="connsiteX3" fmla="*/ 1173957 w 1362075"/>
              <a:gd name="connsiteY3" fmla="*/ 16669 h 311944"/>
              <a:gd name="connsiteX4" fmla="*/ 1362075 w 1362075"/>
              <a:gd name="connsiteY4" fmla="*/ 71438 h 311944"/>
              <a:gd name="connsiteX5" fmla="*/ 1362075 w 1362075"/>
              <a:gd name="connsiteY5" fmla="*/ 235744 h 311944"/>
              <a:gd name="connsiteX6" fmla="*/ 1245394 w 1362075"/>
              <a:gd name="connsiteY6" fmla="*/ 216694 h 311944"/>
              <a:gd name="connsiteX7" fmla="*/ 1121569 w 1362075"/>
              <a:gd name="connsiteY7" fmla="*/ 197644 h 311944"/>
              <a:gd name="connsiteX8" fmla="*/ 1040607 w 1362075"/>
              <a:gd name="connsiteY8" fmla="*/ 197644 h 311944"/>
              <a:gd name="connsiteX9" fmla="*/ 852488 w 1362075"/>
              <a:gd name="connsiteY9" fmla="*/ 216694 h 311944"/>
              <a:gd name="connsiteX10" fmla="*/ 559594 w 1362075"/>
              <a:gd name="connsiteY10" fmla="*/ 252413 h 311944"/>
              <a:gd name="connsiteX11" fmla="*/ 357188 w 1362075"/>
              <a:gd name="connsiteY11" fmla="*/ 285750 h 311944"/>
              <a:gd name="connsiteX12" fmla="*/ 228600 w 1362075"/>
              <a:gd name="connsiteY12" fmla="*/ 311944 h 311944"/>
              <a:gd name="connsiteX13" fmla="*/ 4763 w 1362075"/>
              <a:gd name="connsiteY13" fmla="*/ 307182 h 311944"/>
              <a:gd name="connsiteX14" fmla="*/ 0 w 1362075"/>
              <a:gd name="connsiteY14" fmla="*/ 150019 h 311944"/>
              <a:gd name="connsiteX15" fmla="*/ 102394 w 1362075"/>
              <a:gd name="connsiteY15" fmla="*/ 152400 h 311944"/>
              <a:gd name="connsiteX16" fmla="*/ 202407 w 1362075"/>
              <a:gd name="connsiteY16" fmla="*/ 152400 h 311944"/>
              <a:gd name="connsiteX17" fmla="*/ 283369 w 1362075"/>
              <a:gd name="connsiteY17" fmla="*/ 1428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2075" h="311944">
                <a:moveTo>
                  <a:pt x="283369" y="142875"/>
                </a:moveTo>
                <a:lnTo>
                  <a:pt x="1069182" y="0"/>
                </a:lnTo>
                <a:lnTo>
                  <a:pt x="1100138" y="0"/>
                </a:lnTo>
                <a:lnTo>
                  <a:pt x="1173957" y="16669"/>
                </a:lnTo>
                <a:lnTo>
                  <a:pt x="1362075" y="71438"/>
                </a:lnTo>
                <a:lnTo>
                  <a:pt x="1362075" y="235744"/>
                </a:lnTo>
                <a:lnTo>
                  <a:pt x="1245394" y="216694"/>
                </a:lnTo>
                <a:lnTo>
                  <a:pt x="1121569" y="197644"/>
                </a:lnTo>
                <a:lnTo>
                  <a:pt x="1040607" y="197644"/>
                </a:lnTo>
                <a:lnTo>
                  <a:pt x="852488" y="216694"/>
                </a:lnTo>
                <a:lnTo>
                  <a:pt x="559594" y="252413"/>
                </a:lnTo>
                <a:lnTo>
                  <a:pt x="357188" y="285750"/>
                </a:lnTo>
                <a:lnTo>
                  <a:pt x="228600" y="311944"/>
                </a:lnTo>
                <a:lnTo>
                  <a:pt x="4763" y="307182"/>
                </a:lnTo>
                <a:lnTo>
                  <a:pt x="0" y="150019"/>
                </a:lnTo>
                <a:lnTo>
                  <a:pt x="102394" y="152400"/>
                </a:lnTo>
                <a:lnTo>
                  <a:pt x="202407" y="152400"/>
                </a:lnTo>
                <a:lnTo>
                  <a:pt x="283369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676A8A8-C375-4A4B-9702-CCC3A74120E4}"/>
              </a:ext>
            </a:extLst>
          </p:cNvPr>
          <p:cNvSpPr/>
          <p:nvPr/>
        </p:nvSpPr>
        <p:spPr>
          <a:xfrm>
            <a:off x="6129340" y="4700589"/>
            <a:ext cx="1362075" cy="314325"/>
          </a:xfrm>
          <a:custGeom>
            <a:avLst/>
            <a:gdLst>
              <a:gd name="connsiteX0" fmla="*/ 369093 w 1362075"/>
              <a:gd name="connsiteY0" fmla="*/ 121443 h 314325"/>
              <a:gd name="connsiteX1" fmla="*/ 1069181 w 1362075"/>
              <a:gd name="connsiteY1" fmla="*/ 0 h 314325"/>
              <a:gd name="connsiteX2" fmla="*/ 1097756 w 1362075"/>
              <a:gd name="connsiteY2" fmla="*/ 0 h 314325"/>
              <a:gd name="connsiteX3" fmla="*/ 1164431 w 1362075"/>
              <a:gd name="connsiteY3" fmla="*/ 16668 h 314325"/>
              <a:gd name="connsiteX4" fmla="*/ 1354931 w 1362075"/>
              <a:gd name="connsiteY4" fmla="*/ 69056 h 314325"/>
              <a:gd name="connsiteX5" fmla="*/ 1362075 w 1362075"/>
              <a:gd name="connsiteY5" fmla="*/ 164306 h 314325"/>
              <a:gd name="connsiteX6" fmla="*/ 1188243 w 1362075"/>
              <a:gd name="connsiteY6" fmla="*/ 192881 h 314325"/>
              <a:gd name="connsiteX7" fmla="*/ 690562 w 1362075"/>
              <a:gd name="connsiteY7" fmla="*/ 261937 h 314325"/>
              <a:gd name="connsiteX8" fmla="*/ 273843 w 1362075"/>
              <a:gd name="connsiteY8" fmla="*/ 314325 h 314325"/>
              <a:gd name="connsiteX9" fmla="*/ 233362 w 1362075"/>
              <a:gd name="connsiteY9" fmla="*/ 314325 h 314325"/>
              <a:gd name="connsiteX10" fmla="*/ 176212 w 1362075"/>
              <a:gd name="connsiteY10" fmla="*/ 304800 h 314325"/>
              <a:gd name="connsiteX11" fmla="*/ 128587 w 1362075"/>
              <a:gd name="connsiteY11" fmla="*/ 292893 h 314325"/>
              <a:gd name="connsiteX12" fmla="*/ 85725 w 1362075"/>
              <a:gd name="connsiteY12" fmla="*/ 276225 h 314325"/>
              <a:gd name="connsiteX13" fmla="*/ 0 w 1362075"/>
              <a:gd name="connsiteY13" fmla="*/ 233362 h 314325"/>
              <a:gd name="connsiteX14" fmla="*/ 0 w 1362075"/>
              <a:gd name="connsiteY14" fmla="*/ 116681 h 314325"/>
              <a:gd name="connsiteX15" fmla="*/ 78581 w 1362075"/>
              <a:gd name="connsiteY15" fmla="*/ 138112 h 314325"/>
              <a:gd name="connsiteX16" fmla="*/ 150018 w 1362075"/>
              <a:gd name="connsiteY16" fmla="*/ 147637 h 314325"/>
              <a:gd name="connsiteX17" fmla="*/ 202406 w 1362075"/>
              <a:gd name="connsiteY17" fmla="*/ 147637 h 314325"/>
              <a:gd name="connsiteX18" fmla="*/ 276225 w 1362075"/>
              <a:gd name="connsiteY18" fmla="*/ 135731 h 314325"/>
              <a:gd name="connsiteX19" fmla="*/ 369093 w 1362075"/>
              <a:gd name="connsiteY19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2075" h="314325">
                <a:moveTo>
                  <a:pt x="369093" y="121443"/>
                </a:moveTo>
                <a:lnTo>
                  <a:pt x="1069181" y="0"/>
                </a:lnTo>
                <a:lnTo>
                  <a:pt x="1097756" y="0"/>
                </a:lnTo>
                <a:lnTo>
                  <a:pt x="1164431" y="16668"/>
                </a:lnTo>
                <a:lnTo>
                  <a:pt x="1354931" y="69056"/>
                </a:lnTo>
                <a:lnTo>
                  <a:pt x="1362075" y="164306"/>
                </a:lnTo>
                <a:lnTo>
                  <a:pt x="1188243" y="192881"/>
                </a:lnTo>
                <a:lnTo>
                  <a:pt x="690562" y="261937"/>
                </a:lnTo>
                <a:lnTo>
                  <a:pt x="273843" y="314325"/>
                </a:lnTo>
                <a:lnTo>
                  <a:pt x="233362" y="314325"/>
                </a:lnTo>
                <a:lnTo>
                  <a:pt x="176212" y="304800"/>
                </a:lnTo>
                <a:lnTo>
                  <a:pt x="128587" y="292893"/>
                </a:lnTo>
                <a:lnTo>
                  <a:pt x="85725" y="276225"/>
                </a:lnTo>
                <a:lnTo>
                  <a:pt x="0" y="233362"/>
                </a:lnTo>
                <a:lnTo>
                  <a:pt x="0" y="116681"/>
                </a:lnTo>
                <a:lnTo>
                  <a:pt x="78581" y="138112"/>
                </a:lnTo>
                <a:lnTo>
                  <a:pt x="150018" y="147637"/>
                </a:lnTo>
                <a:lnTo>
                  <a:pt x="202406" y="147637"/>
                </a:lnTo>
                <a:lnTo>
                  <a:pt x="276225" y="135731"/>
                </a:lnTo>
                <a:lnTo>
                  <a:pt x="369093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69FB255-0B3A-46A2-B818-C7850BB7B1D6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</p:grpSpPr>
        <p:sp>
          <p:nvSpPr>
            <p:cNvPr id="15" name="フリーフォーム 93">
              <a:extLst>
                <a:ext uri="{FF2B5EF4-FFF2-40B4-BE49-F238E27FC236}">
                  <a16:creationId xmlns:a16="http://schemas.microsoft.com/office/drawing/2014/main" id="{24E88785-7CC6-44F5-B4EB-0931FD6B5B4B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4">
              <a:extLst>
                <a:ext uri="{FF2B5EF4-FFF2-40B4-BE49-F238E27FC236}">
                  <a16:creationId xmlns:a16="http://schemas.microsoft.com/office/drawing/2014/main" id="{641AF7BE-A97C-4FB6-92F6-3E081146FEB2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BE4F1F33-9366-4D3B-935D-8287BDEE877F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E487A7F3-375D-49BD-8470-756D1D7576A4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D4D8164B-DA0C-4CCF-B5EB-5E7D6D8690D9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4">
              <a:extLst>
                <a:ext uri="{FF2B5EF4-FFF2-40B4-BE49-F238E27FC236}">
                  <a16:creationId xmlns:a16="http://schemas.microsoft.com/office/drawing/2014/main" id="{5A0EE72B-9A7F-4710-9F87-BED2CED8558E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6">
              <a:extLst>
                <a:ext uri="{FF2B5EF4-FFF2-40B4-BE49-F238E27FC236}">
                  <a16:creationId xmlns:a16="http://schemas.microsoft.com/office/drawing/2014/main" id="{CBA57B74-A76A-4F97-ADFE-5E7A9C9E4CB1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8F83B445-6E7D-42D2-9876-45658C023569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3">
              <a:extLst>
                <a:ext uri="{FF2B5EF4-FFF2-40B4-BE49-F238E27FC236}">
                  <a16:creationId xmlns:a16="http://schemas.microsoft.com/office/drawing/2014/main" id="{574CE420-E613-4172-8F4A-487A6AD6D7FB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5">
              <a:extLst>
                <a:ext uri="{FF2B5EF4-FFF2-40B4-BE49-F238E27FC236}">
                  <a16:creationId xmlns:a16="http://schemas.microsoft.com/office/drawing/2014/main" id="{5814DDD6-F81C-48DF-8F04-F5089DCEDD64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CB262ABE-01FC-4C1D-AB7F-50912EB7CB69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6F04E2AA-A1C2-4427-B147-50E44A81E73F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7D8AE31-2D55-437B-A471-B8147EA2A199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5B74B19C-ECD6-4BB2-B868-72417E87C4AA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DB6513F0-F4BF-4D3B-B08E-4F277DD4CE4B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1">
              <a:extLst>
                <a:ext uri="{FF2B5EF4-FFF2-40B4-BE49-F238E27FC236}">
                  <a16:creationId xmlns:a16="http://schemas.microsoft.com/office/drawing/2014/main" id="{F9303454-0295-40E1-A59F-8B804782C343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2">
              <a:extLst>
                <a:ext uri="{FF2B5EF4-FFF2-40B4-BE49-F238E27FC236}">
                  <a16:creationId xmlns:a16="http://schemas.microsoft.com/office/drawing/2014/main" id="{248305C0-6875-433F-8AE6-1B7F23FB17B5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C9EFFE64-BECB-4D65-A542-705169162EF2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4">
              <a:extLst>
                <a:ext uri="{FF2B5EF4-FFF2-40B4-BE49-F238E27FC236}">
                  <a16:creationId xmlns:a16="http://schemas.microsoft.com/office/drawing/2014/main" id="{EF139690-0F26-4B85-81C2-89F7449FE1B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FE466307-6FFD-462C-A957-45F4C6451D3D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9">
              <a:extLst>
                <a:ext uri="{FF2B5EF4-FFF2-40B4-BE49-F238E27FC236}">
                  <a16:creationId xmlns:a16="http://schemas.microsoft.com/office/drawing/2014/main" id="{7812380A-5FCC-41CC-824A-DB00F01CDE01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03">
              <a:extLst>
                <a:ext uri="{FF2B5EF4-FFF2-40B4-BE49-F238E27FC236}">
                  <a16:creationId xmlns:a16="http://schemas.microsoft.com/office/drawing/2014/main" id="{F068DB14-33CA-48C9-982F-14BCB56D41CD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5">
              <a:extLst>
                <a:ext uri="{FF2B5EF4-FFF2-40B4-BE49-F238E27FC236}">
                  <a16:creationId xmlns:a16="http://schemas.microsoft.com/office/drawing/2014/main" id="{AB8E4AB0-401A-4DFA-A671-149632D9ABF0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7">
              <a:extLst>
                <a:ext uri="{FF2B5EF4-FFF2-40B4-BE49-F238E27FC236}">
                  <a16:creationId xmlns:a16="http://schemas.microsoft.com/office/drawing/2014/main" id="{3580EACA-B490-4928-93BF-800ACEE06F4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8">
              <a:extLst>
                <a:ext uri="{FF2B5EF4-FFF2-40B4-BE49-F238E27FC236}">
                  <a16:creationId xmlns:a16="http://schemas.microsoft.com/office/drawing/2014/main" id="{056987FA-F5DC-4B77-ABE9-BB5DE170E7C6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5599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102" grpId="0" animBg="1"/>
      <p:bldP spid="103" grpId="0" animBg="1"/>
      <p:bldP spid="96" grpId="0" animBg="1"/>
      <p:bldP spid="105" grpId="0" animBg="1"/>
      <p:bldP spid="97" grpId="0" animBg="1"/>
      <p:bldP spid="100" grpId="0" animBg="1"/>
      <p:bldP spid="104" grpId="0" animBg="1"/>
      <p:bldP spid="106" grpId="0" animBg="1"/>
      <p:bldP spid="98" grpId="0" animBg="1"/>
      <p:bldP spid="99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68F55D-1A61-43E5-B4EA-B1968F11C7CF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3" name="フリーフォーム 93">
              <a:extLst>
                <a:ext uri="{FF2B5EF4-FFF2-40B4-BE49-F238E27FC236}">
                  <a16:creationId xmlns:a16="http://schemas.microsoft.com/office/drawing/2014/main" id="{9AE4DD21-0427-4721-A653-D247913C9061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4">
              <a:extLst>
                <a:ext uri="{FF2B5EF4-FFF2-40B4-BE49-F238E27FC236}">
                  <a16:creationId xmlns:a16="http://schemas.microsoft.com/office/drawing/2014/main" id="{B085891C-DA1A-4D91-9534-B8C35E848471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1">
              <a:extLst>
                <a:ext uri="{FF2B5EF4-FFF2-40B4-BE49-F238E27FC236}">
                  <a16:creationId xmlns:a16="http://schemas.microsoft.com/office/drawing/2014/main" id="{65A0A929-E36E-4A66-8E13-81643321EE05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2">
              <a:extLst>
                <a:ext uri="{FF2B5EF4-FFF2-40B4-BE49-F238E27FC236}">
                  <a16:creationId xmlns:a16="http://schemas.microsoft.com/office/drawing/2014/main" id="{746763E3-25A6-4BD0-A906-C625EF3C09BA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5">
              <a:extLst>
                <a:ext uri="{FF2B5EF4-FFF2-40B4-BE49-F238E27FC236}">
                  <a16:creationId xmlns:a16="http://schemas.microsoft.com/office/drawing/2014/main" id="{C4659412-0B58-4783-8323-57C4C091A11A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4">
              <a:extLst>
                <a:ext uri="{FF2B5EF4-FFF2-40B4-BE49-F238E27FC236}">
                  <a16:creationId xmlns:a16="http://schemas.microsoft.com/office/drawing/2014/main" id="{1CDFEAAE-BE1B-4E9A-975C-1B0CBD265A6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6">
              <a:extLst>
                <a:ext uri="{FF2B5EF4-FFF2-40B4-BE49-F238E27FC236}">
                  <a16:creationId xmlns:a16="http://schemas.microsoft.com/office/drawing/2014/main" id="{6432AB5A-16D3-4E1F-824C-D1D299D906F8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9">
              <a:extLst>
                <a:ext uri="{FF2B5EF4-FFF2-40B4-BE49-F238E27FC236}">
                  <a16:creationId xmlns:a16="http://schemas.microsoft.com/office/drawing/2014/main" id="{BE7F9EC7-BE8C-4CD5-B161-09D1A7254E35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3">
              <a:extLst>
                <a:ext uri="{FF2B5EF4-FFF2-40B4-BE49-F238E27FC236}">
                  <a16:creationId xmlns:a16="http://schemas.microsoft.com/office/drawing/2014/main" id="{B1F0A337-2AF5-44A4-8F27-866EB015E2E8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A134AB1E-D0FB-40EB-B266-468FDA1DF697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7">
              <a:extLst>
                <a:ext uri="{FF2B5EF4-FFF2-40B4-BE49-F238E27FC236}">
                  <a16:creationId xmlns:a16="http://schemas.microsoft.com/office/drawing/2014/main" id="{CDDFDDAD-8468-4F09-B554-80FDA4D8405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AD9F747F-7440-4A3A-B91B-F30C367F49B7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356257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E828648-EBA2-474C-BA23-37738F29B00E}"/>
              </a:ext>
            </a:extLst>
          </p:cNvPr>
          <p:cNvSpPr/>
          <p:nvPr/>
        </p:nvSpPr>
        <p:spPr>
          <a:xfrm>
            <a:off x="3857626" y="2181225"/>
            <a:ext cx="1862138" cy="400050"/>
          </a:xfrm>
          <a:custGeom>
            <a:avLst/>
            <a:gdLst>
              <a:gd name="connsiteX0" fmla="*/ 547688 w 1862138"/>
              <a:gd name="connsiteY0" fmla="*/ 180975 h 400050"/>
              <a:gd name="connsiteX1" fmla="*/ 814388 w 1862138"/>
              <a:gd name="connsiteY1" fmla="*/ 159544 h 400050"/>
              <a:gd name="connsiteX2" fmla="*/ 928688 w 1862138"/>
              <a:gd name="connsiteY2" fmla="*/ 152400 h 400050"/>
              <a:gd name="connsiteX3" fmla="*/ 1133475 w 1862138"/>
              <a:gd name="connsiteY3" fmla="*/ 135731 h 400050"/>
              <a:gd name="connsiteX4" fmla="*/ 1281113 w 1862138"/>
              <a:gd name="connsiteY4" fmla="*/ 107156 h 400050"/>
              <a:gd name="connsiteX5" fmla="*/ 1371600 w 1862138"/>
              <a:gd name="connsiteY5" fmla="*/ 83344 h 400050"/>
              <a:gd name="connsiteX6" fmla="*/ 1454944 w 1862138"/>
              <a:gd name="connsiteY6" fmla="*/ 52388 h 400050"/>
              <a:gd name="connsiteX7" fmla="*/ 1547813 w 1862138"/>
              <a:gd name="connsiteY7" fmla="*/ 19050 h 400050"/>
              <a:gd name="connsiteX8" fmla="*/ 1597819 w 1862138"/>
              <a:gd name="connsiteY8" fmla="*/ 0 h 400050"/>
              <a:gd name="connsiteX9" fmla="*/ 1609725 w 1862138"/>
              <a:gd name="connsiteY9" fmla="*/ 0 h 400050"/>
              <a:gd name="connsiteX10" fmla="*/ 1669256 w 1862138"/>
              <a:gd name="connsiteY10" fmla="*/ 11906 h 400050"/>
              <a:gd name="connsiteX11" fmla="*/ 1716881 w 1862138"/>
              <a:gd name="connsiteY11" fmla="*/ 28575 h 400050"/>
              <a:gd name="connsiteX12" fmla="*/ 1766888 w 1862138"/>
              <a:gd name="connsiteY12" fmla="*/ 52388 h 400050"/>
              <a:gd name="connsiteX13" fmla="*/ 1797844 w 1862138"/>
              <a:gd name="connsiteY13" fmla="*/ 69056 h 400050"/>
              <a:gd name="connsiteX14" fmla="*/ 1831181 w 1862138"/>
              <a:gd name="connsiteY14" fmla="*/ 90488 h 400050"/>
              <a:gd name="connsiteX15" fmla="*/ 1852613 w 1862138"/>
              <a:gd name="connsiteY15" fmla="*/ 104775 h 400050"/>
              <a:gd name="connsiteX16" fmla="*/ 1862138 w 1862138"/>
              <a:gd name="connsiteY16" fmla="*/ 119063 h 400050"/>
              <a:gd name="connsiteX17" fmla="*/ 1862138 w 1862138"/>
              <a:gd name="connsiteY17" fmla="*/ 138113 h 400050"/>
              <a:gd name="connsiteX18" fmla="*/ 1850231 w 1862138"/>
              <a:gd name="connsiteY18" fmla="*/ 159544 h 400050"/>
              <a:gd name="connsiteX19" fmla="*/ 1831181 w 1862138"/>
              <a:gd name="connsiteY19" fmla="*/ 176213 h 400050"/>
              <a:gd name="connsiteX20" fmla="*/ 1783556 w 1862138"/>
              <a:gd name="connsiteY20" fmla="*/ 197644 h 400050"/>
              <a:gd name="connsiteX21" fmla="*/ 1704975 w 1862138"/>
              <a:gd name="connsiteY21" fmla="*/ 216694 h 400050"/>
              <a:gd name="connsiteX22" fmla="*/ 1590675 w 1862138"/>
              <a:gd name="connsiteY22" fmla="*/ 233363 h 400050"/>
              <a:gd name="connsiteX23" fmla="*/ 1502569 w 1862138"/>
              <a:gd name="connsiteY23" fmla="*/ 245269 h 400050"/>
              <a:gd name="connsiteX24" fmla="*/ 1364456 w 1862138"/>
              <a:gd name="connsiteY24" fmla="*/ 264319 h 400050"/>
              <a:gd name="connsiteX25" fmla="*/ 1204913 w 1862138"/>
              <a:gd name="connsiteY25" fmla="*/ 283369 h 400050"/>
              <a:gd name="connsiteX26" fmla="*/ 1119188 w 1862138"/>
              <a:gd name="connsiteY26" fmla="*/ 290513 h 400050"/>
              <a:gd name="connsiteX27" fmla="*/ 900113 w 1862138"/>
              <a:gd name="connsiteY27" fmla="*/ 309563 h 400050"/>
              <a:gd name="connsiteX28" fmla="*/ 785813 w 1862138"/>
              <a:gd name="connsiteY28" fmla="*/ 328613 h 400050"/>
              <a:gd name="connsiteX29" fmla="*/ 585788 w 1862138"/>
              <a:gd name="connsiteY29" fmla="*/ 361950 h 400050"/>
              <a:gd name="connsiteX30" fmla="*/ 433388 w 1862138"/>
              <a:gd name="connsiteY30" fmla="*/ 383381 h 400050"/>
              <a:gd name="connsiteX31" fmla="*/ 309563 w 1862138"/>
              <a:gd name="connsiteY31" fmla="*/ 400050 h 400050"/>
              <a:gd name="connsiteX32" fmla="*/ 283369 w 1862138"/>
              <a:gd name="connsiteY32" fmla="*/ 395288 h 400050"/>
              <a:gd name="connsiteX33" fmla="*/ 245269 w 1862138"/>
              <a:gd name="connsiteY33" fmla="*/ 369094 h 400050"/>
              <a:gd name="connsiteX34" fmla="*/ 207169 w 1862138"/>
              <a:gd name="connsiteY34" fmla="*/ 338138 h 400050"/>
              <a:gd name="connsiteX35" fmla="*/ 138113 w 1862138"/>
              <a:gd name="connsiteY35" fmla="*/ 271463 h 400050"/>
              <a:gd name="connsiteX36" fmla="*/ 52388 w 1862138"/>
              <a:gd name="connsiteY36" fmla="*/ 178594 h 400050"/>
              <a:gd name="connsiteX37" fmla="*/ 19050 w 1862138"/>
              <a:gd name="connsiteY37" fmla="*/ 138113 h 400050"/>
              <a:gd name="connsiteX38" fmla="*/ 4763 w 1862138"/>
              <a:gd name="connsiteY38" fmla="*/ 116681 h 400050"/>
              <a:gd name="connsiteX39" fmla="*/ 0 w 1862138"/>
              <a:gd name="connsiteY39" fmla="*/ 107156 h 400050"/>
              <a:gd name="connsiteX40" fmla="*/ 2381 w 1862138"/>
              <a:gd name="connsiteY40" fmla="*/ 95250 h 400050"/>
              <a:gd name="connsiteX41" fmla="*/ 19050 w 1862138"/>
              <a:gd name="connsiteY41" fmla="*/ 90488 h 400050"/>
              <a:gd name="connsiteX42" fmla="*/ 42863 w 1862138"/>
              <a:gd name="connsiteY42" fmla="*/ 102394 h 400050"/>
              <a:gd name="connsiteX43" fmla="*/ 85725 w 1862138"/>
              <a:gd name="connsiteY43" fmla="*/ 126206 h 400050"/>
              <a:gd name="connsiteX44" fmla="*/ 164306 w 1862138"/>
              <a:gd name="connsiteY44" fmla="*/ 164306 h 400050"/>
              <a:gd name="connsiteX45" fmla="*/ 226219 w 1862138"/>
              <a:gd name="connsiteY45" fmla="*/ 185738 h 400050"/>
              <a:gd name="connsiteX46" fmla="*/ 297656 w 1862138"/>
              <a:gd name="connsiteY46" fmla="*/ 197644 h 400050"/>
              <a:gd name="connsiteX47" fmla="*/ 354806 w 1862138"/>
              <a:gd name="connsiteY47" fmla="*/ 200025 h 400050"/>
              <a:gd name="connsiteX48" fmla="*/ 547688 w 1862138"/>
              <a:gd name="connsiteY48" fmla="*/ 1809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62138" h="400050">
                <a:moveTo>
                  <a:pt x="547688" y="180975"/>
                </a:moveTo>
                <a:lnTo>
                  <a:pt x="814388" y="159544"/>
                </a:lnTo>
                <a:lnTo>
                  <a:pt x="928688" y="152400"/>
                </a:lnTo>
                <a:lnTo>
                  <a:pt x="1133475" y="135731"/>
                </a:lnTo>
                <a:lnTo>
                  <a:pt x="1281113" y="107156"/>
                </a:lnTo>
                <a:lnTo>
                  <a:pt x="1371600" y="83344"/>
                </a:lnTo>
                <a:lnTo>
                  <a:pt x="1454944" y="52388"/>
                </a:lnTo>
                <a:lnTo>
                  <a:pt x="1547813" y="19050"/>
                </a:lnTo>
                <a:lnTo>
                  <a:pt x="1597819" y="0"/>
                </a:lnTo>
                <a:lnTo>
                  <a:pt x="1609725" y="0"/>
                </a:lnTo>
                <a:lnTo>
                  <a:pt x="1669256" y="11906"/>
                </a:lnTo>
                <a:lnTo>
                  <a:pt x="1716881" y="28575"/>
                </a:lnTo>
                <a:lnTo>
                  <a:pt x="1766888" y="52388"/>
                </a:lnTo>
                <a:lnTo>
                  <a:pt x="1797844" y="69056"/>
                </a:lnTo>
                <a:lnTo>
                  <a:pt x="1831181" y="90488"/>
                </a:lnTo>
                <a:lnTo>
                  <a:pt x="1852613" y="104775"/>
                </a:lnTo>
                <a:lnTo>
                  <a:pt x="1862138" y="119063"/>
                </a:lnTo>
                <a:lnTo>
                  <a:pt x="1862138" y="138113"/>
                </a:lnTo>
                <a:lnTo>
                  <a:pt x="1850231" y="159544"/>
                </a:lnTo>
                <a:lnTo>
                  <a:pt x="1831181" y="176213"/>
                </a:lnTo>
                <a:lnTo>
                  <a:pt x="1783556" y="197644"/>
                </a:lnTo>
                <a:lnTo>
                  <a:pt x="1704975" y="216694"/>
                </a:lnTo>
                <a:lnTo>
                  <a:pt x="1590675" y="233363"/>
                </a:lnTo>
                <a:lnTo>
                  <a:pt x="1502569" y="245269"/>
                </a:lnTo>
                <a:lnTo>
                  <a:pt x="1364456" y="264319"/>
                </a:lnTo>
                <a:lnTo>
                  <a:pt x="1204913" y="283369"/>
                </a:lnTo>
                <a:lnTo>
                  <a:pt x="1119188" y="290513"/>
                </a:lnTo>
                <a:lnTo>
                  <a:pt x="900113" y="309563"/>
                </a:lnTo>
                <a:lnTo>
                  <a:pt x="785813" y="328613"/>
                </a:lnTo>
                <a:lnTo>
                  <a:pt x="585788" y="361950"/>
                </a:lnTo>
                <a:lnTo>
                  <a:pt x="433388" y="383381"/>
                </a:lnTo>
                <a:lnTo>
                  <a:pt x="309563" y="400050"/>
                </a:lnTo>
                <a:lnTo>
                  <a:pt x="283369" y="395288"/>
                </a:lnTo>
                <a:lnTo>
                  <a:pt x="245269" y="369094"/>
                </a:lnTo>
                <a:lnTo>
                  <a:pt x="207169" y="338138"/>
                </a:lnTo>
                <a:lnTo>
                  <a:pt x="138113" y="271463"/>
                </a:lnTo>
                <a:lnTo>
                  <a:pt x="52388" y="178594"/>
                </a:lnTo>
                <a:lnTo>
                  <a:pt x="19050" y="138113"/>
                </a:lnTo>
                <a:lnTo>
                  <a:pt x="4763" y="116681"/>
                </a:lnTo>
                <a:lnTo>
                  <a:pt x="0" y="107156"/>
                </a:lnTo>
                <a:lnTo>
                  <a:pt x="2381" y="95250"/>
                </a:lnTo>
                <a:lnTo>
                  <a:pt x="19050" y="90488"/>
                </a:lnTo>
                <a:lnTo>
                  <a:pt x="42863" y="102394"/>
                </a:lnTo>
                <a:lnTo>
                  <a:pt x="85725" y="126206"/>
                </a:lnTo>
                <a:lnTo>
                  <a:pt x="164306" y="164306"/>
                </a:lnTo>
                <a:lnTo>
                  <a:pt x="226219" y="185738"/>
                </a:lnTo>
                <a:lnTo>
                  <a:pt x="297656" y="197644"/>
                </a:lnTo>
                <a:lnTo>
                  <a:pt x="354806" y="200025"/>
                </a:lnTo>
                <a:lnTo>
                  <a:pt x="547688" y="180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1CF99360-0E19-4370-ABB1-C820DF0B934C}"/>
              </a:ext>
            </a:extLst>
          </p:cNvPr>
          <p:cNvSpPr/>
          <p:nvPr/>
        </p:nvSpPr>
        <p:spPr>
          <a:xfrm>
            <a:off x="4510089" y="1598613"/>
            <a:ext cx="571500" cy="1524000"/>
          </a:xfrm>
          <a:custGeom>
            <a:avLst/>
            <a:gdLst>
              <a:gd name="connsiteX0" fmla="*/ 235743 w 571500"/>
              <a:gd name="connsiteY0" fmla="*/ 997744 h 1524000"/>
              <a:gd name="connsiteX1" fmla="*/ 238125 w 571500"/>
              <a:gd name="connsiteY1" fmla="*/ 883444 h 1524000"/>
              <a:gd name="connsiteX2" fmla="*/ 238125 w 571500"/>
              <a:gd name="connsiteY2" fmla="*/ 576262 h 1524000"/>
              <a:gd name="connsiteX3" fmla="*/ 238125 w 571500"/>
              <a:gd name="connsiteY3" fmla="*/ 440531 h 1524000"/>
              <a:gd name="connsiteX4" fmla="*/ 238125 w 571500"/>
              <a:gd name="connsiteY4" fmla="*/ 364331 h 1524000"/>
              <a:gd name="connsiteX5" fmla="*/ 235743 w 571500"/>
              <a:gd name="connsiteY5" fmla="*/ 316706 h 1524000"/>
              <a:gd name="connsiteX6" fmla="*/ 228600 w 571500"/>
              <a:gd name="connsiteY6" fmla="*/ 283369 h 1524000"/>
              <a:gd name="connsiteX7" fmla="*/ 216693 w 571500"/>
              <a:gd name="connsiteY7" fmla="*/ 242887 h 1524000"/>
              <a:gd name="connsiteX8" fmla="*/ 197643 w 571500"/>
              <a:gd name="connsiteY8" fmla="*/ 204787 h 1524000"/>
              <a:gd name="connsiteX9" fmla="*/ 173831 w 571500"/>
              <a:gd name="connsiteY9" fmla="*/ 173831 h 1524000"/>
              <a:gd name="connsiteX10" fmla="*/ 152400 w 571500"/>
              <a:gd name="connsiteY10" fmla="*/ 150019 h 1524000"/>
              <a:gd name="connsiteX11" fmla="*/ 116681 w 571500"/>
              <a:gd name="connsiteY11" fmla="*/ 121444 h 1524000"/>
              <a:gd name="connsiteX12" fmla="*/ 85725 w 571500"/>
              <a:gd name="connsiteY12" fmla="*/ 100012 h 1524000"/>
              <a:gd name="connsiteX13" fmla="*/ 50006 w 571500"/>
              <a:gd name="connsiteY13" fmla="*/ 83344 h 1524000"/>
              <a:gd name="connsiteX14" fmla="*/ 23812 w 571500"/>
              <a:gd name="connsiteY14" fmla="*/ 71437 h 1524000"/>
              <a:gd name="connsiteX15" fmla="*/ 9525 w 571500"/>
              <a:gd name="connsiteY15" fmla="*/ 64294 h 1524000"/>
              <a:gd name="connsiteX16" fmla="*/ 0 w 571500"/>
              <a:gd name="connsiteY16" fmla="*/ 42862 h 1524000"/>
              <a:gd name="connsiteX17" fmla="*/ 2381 w 571500"/>
              <a:gd name="connsiteY17" fmla="*/ 19050 h 1524000"/>
              <a:gd name="connsiteX18" fmla="*/ 14287 w 571500"/>
              <a:gd name="connsiteY18" fmla="*/ 4762 h 1524000"/>
              <a:gd name="connsiteX19" fmla="*/ 30956 w 571500"/>
              <a:gd name="connsiteY19" fmla="*/ 0 h 1524000"/>
              <a:gd name="connsiteX20" fmla="*/ 92868 w 571500"/>
              <a:gd name="connsiteY20" fmla="*/ 2381 h 1524000"/>
              <a:gd name="connsiteX21" fmla="*/ 166687 w 571500"/>
              <a:gd name="connsiteY21" fmla="*/ 16669 h 1524000"/>
              <a:gd name="connsiteX22" fmla="*/ 247650 w 571500"/>
              <a:gd name="connsiteY22" fmla="*/ 40481 h 1524000"/>
              <a:gd name="connsiteX23" fmla="*/ 326231 w 571500"/>
              <a:gd name="connsiteY23" fmla="*/ 71437 h 1524000"/>
              <a:gd name="connsiteX24" fmla="*/ 409575 w 571500"/>
              <a:gd name="connsiteY24" fmla="*/ 109537 h 1524000"/>
              <a:gd name="connsiteX25" fmla="*/ 500062 w 571500"/>
              <a:gd name="connsiteY25" fmla="*/ 164306 h 1524000"/>
              <a:gd name="connsiteX26" fmla="*/ 550068 w 571500"/>
              <a:gd name="connsiteY26" fmla="*/ 197644 h 1524000"/>
              <a:gd name="connsiteX27" fmla="*/ 561975 w 571500"/>
              <a:gd name="connsiteY27" fmla="*/ 209550 h 1524000"/>
              <a:gd name="connsiteX28" fmla="*/ 571500 w 571500"/>
              <a:gd name="connsiteY28" fmla="*/ 226219 h 1524000"/>
              <a:gd name="connsiteX29" fmla="*/ 571500 w 571500"/>
              <a:gd name="connsiteY29" fmla="*/ 235744 h 1524000"/>
              <a:gd name="connsiteX30" fmla="*/ 566737 w 571500"/>
              <a:gd name="connsiteY30" fmla="*/ 264319 h 1524000"/>
              <a:gd name="connsiteX31" fmla="*/ 542925 w 571500"/>
              <a:gd name="connsiteY31" fmla="*/ 297656 h 1524000"/>
              <a:gd name="connsiteX32" fmla="*/ 528637 w 571500"/>
              <a:gd name="connsiteY32" fmla="*/ 311944 h 1524000"/>
              <a:gd name="connsiteX33" fmla="*/ 516731 w 571500"/>
              <a:gd name="connsiteY33" fmla="*/ 378619 h 1524000"/>
              <a:gd name="connsiteX34" fmla="*/ 507206 w 571500"/>
              <a:gd name="connsiteY34" fmla="*/ 459581 h 1524000"/>
              <a:gd name="connsiteX35" fmla="*/ 507206 w 571500"/>
              <a:gd name="connsiteY35" fmla="*/ 540544 h 1524000"/>
              <a:gd name="connsiteX36" fmla="*/ 507206 w 571500"/>
              <a:gd name="connsiteY36" fmla="*/ 688181 h 1524000"/>
              <a:gd name="connsiteX37" fmla="*/ 507206 w 571500"/>
              <a:gd name="connsiteY37" fmla="*/ 757237 h 1524000"/>
              <a:gd name="connsiteX38" fmla="*/ 502443 w 571500"/>
              <a:gd name="connsiteY38" fmla="*/ 992981 h 1524000"/>
              <a:gd name="connsiteX39" fmla="*/ 495300 w 571500"/>
              <a:gd name="connsiteY39" fmla="*/ 1178719 h 1524000"/>
              <a:gd name="connsiteX40" fmla="*/ 485775 w 571500"/>
              <a:gd name="connsiteY40" fmla="*/ 1371600 h 1524000"/>
              <a:gd name="connsiteX41" fmla="*/ 483393 w 571500"/>
              <a:gd name="connsiteY41" fmla="*/ 1478756 h 1524000"/>
              <a:gd name="connsiteX42" fmla="*/ 240506 w 571500"/>
              <a:gd name="connsiteY42" fmla="*/ 1524000 h 1524000"/>
              <a:gd name="connsiteX43" fmla="*/ 240506 w 571500"/>
              <a:gd name="connsiteY43" fmla="*/ 1264444 h 1524000"/>
              <a:gd name="connsiteX44" fmla="*/ 235743 w 571500"/>
              <a:gd name="connsiteY44" fmla="*/ 997744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1500" h="1524000">
                <a:moveTo>
                  <a:pt x="235743" y="997744"/>
                </a:moveTo>
                <a:lnTo>
                  <a:pt x="238125" y="883444"/>
                </a:lnTo>
                <a:lnTo>
                  <a:pt x="238125" y="576262"/>
                </a:lnTo>
                <a:lnTo>
                  <a:pt x="238125" y="440531"/>
                </a:lnTo>
                <a:lnTo>
                  <a:pt x="238125" y="364331"/>
                </a:lnTo>
                <a:lnTo>
                  <a:pt x="235743" y="316706"/>
                </a:lnTo>
                <a:lnTo>
                  <a:pt x="228600" y="283369"/>
                </a:lnTo>
                <a:lnTo>
                  <a:pt x="216693" y="242887"/>
                </a:lnTo>
                <a:lnTo>
                  <a:pt x="197643" y="204787"/>
                </a:lnTo>
                <a:lnTo>
                  <a:pt x="173831" y="173831"/>
                </a:lnTo>
                <a:lnTo>
                  <a:pt x="152400" y="150019"/>
                </a:lnTo>
                <a:lnTo>
                  <a:pt x="116681" y="121444"/>
                </a:lnTo>
                <a:lnTo>
                  <a:pt x="85725" y="100012"/>
                </a:lnTo>
                <a:lnTo>
                  <a:pt x="50006" y="83344"/>
                </a:lnTo>
                <a:lnTo>
                  <a:pt x="23812" y="71437"/>
                </a:lnTo>
                <a:lnTo>
                  <a:pt x="9525" y="64294"/>
                </a:lnTo>
                <a:lnTo>
                  <a:pt x="0" y="42862"/>
                </a:lnTo>
                <a:lnTo>
                  <a:pt x="2381" y="19050"/>
                </a:lnTo>
                <a:lnTo>
                  <a:pt x="14287" y="4762"/>
                </a:lnTo>
                <a:lnTo>
                  <a:pt x="30956" y="0"/>
                </a:lnTo>
                <a:lnTo>
                  <a:pt x="92868" y="2381"/>
                </a:lnTo>
                <a:lnTo>
                  <a:pt x="166687" y="16669"/>
                </a:lnTo>
                <a:lnTo>
                  <a:pt x="247650" y="40481"/>
                </a:lnTo>
                <a:lnTo>
                  <a:pt x="326231" y="71437"/>
                </a:lnTo>
                <a:lnTo>
                  <a:pt x="409575" y="109537"/>
                </a:lnTo>
                <a:lnTo>
                  <a:pt x="500062" y="164306"/>
                </a:lnTo>
                <a:lnTo>
                  <a:pt x="550068" y="197644"/>
                </a:lnTo>
                <a:lnTo>
                  <a:pt x="561975" y="209550"/>
                </a:lnTo>
                <a:lnTo>
                  <a:pt x="571500" y="226219"/>
                </a:lnTo>
                <a:lnTo>
                  <a:pt x="571500" y="235744"/>
                </a:lnTo>
                <a:lnTo>
                  <a:pt x="566737" y="264319"/>
                </a:lnTo>
                <a:lnTo>
                  <a:pt x="542925" y="297656"/>
                </a:lnTo>
                <a:lnTo>
                  <a:pt x="528637" y="311944"/>
                </a:lnTo>
                <a:lnTo>
                  <a:pt x="516731" y="378619"/>
                </a:lnTo>
                <a:lnTo>
                  <a:pt x="507206" y="459581"/>
                </a:lnTo>
                <a:lnTo>
                  <a:pt x="507206" y="540544"/>
                </a:lnTo>
                <a:lnTo>
                  <a:pt x="507206" y="688181"/>
                </a:lnTo>
                <a:lnTo>
                  <a:pt x="507206" y="757237"/>
                </a:lnTo>
                <a:cubicBezTo>
                  <a:pt x="505618" y="835818"/>
                  <a:pt x="504031" y="914400"/>
                  <a:pt x="502443" y="992981"/>
                </a:cubicBezTo>
                <a:lnTo>
                  <a:pt x="495300" y="1178719"/>
                </a:lnTo>
                <a:lnTo>
                  <a:pt x="485775" y="1371600"/>
                </a:lnTo>
                <a:lnTo>
                  <a:pt x="483393" y="1478756"/>
                </a:lnTo>
                <a:lnTo>
                  <a:pt x="240506" y="1524000"/>
                </a:lnTo>
                <a:lnTo>
                  <a:pt x="240506" y="1264444"/>
                </a:lnTo>
                <a:cubicBezTo>
                  <a:pt x="238918" y="1185069"/>
                  <a:pt x="237331" y="1105694"/>
                  <a:pt x="235743" y="9977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D91C951-CE64-4248-8726-EAC14BDE1217}"/>
              </a:ext>
            </a:extLst>
          </p:cNvPr>
          <p:cNvSpPr/>
          <p:nvPr/>
        </p:nvSpPr>
        <p:spPr>
          <a:xfrm>
            <a:off x="3503614" y="2871789"/>
            <a:ext cx="2495550" cy="492125"/>
          </a:xfrm>
          <a:custGeom>
            <a:avLst/>
            <a:gdLst>
              <a:gd name="connsiteX0" fmla="*/ 1633537 w 2495550"/>
              <a:gd name="connsiteY0" fmla="*/ 128587 h 492918"/>
              <a:gd name="connsiteX1" fmla="*/ 1774031 w 2495550"/>
              <a:gd name="connsiteY1" fmla="*/ 100012 h 492918"/>
              <a:gd name="connsiteX2" fmla="*/ 1893094 w 2495550"/>
              <a:gd name="connsiteY2" fmla="*/ 76200 h 492918"/>
              <a:gd name="connsiteX3" fmla="*/ 1947862 w 2495550"/>
              <a:gd name="connsiteY3" fmla="*/ 61912 h 492918"/>
              <a:gd name="connsiteX4" fmla="*/ 2033587 w 2495550"/>
              <a:gd name="connsiteY4" fmla="*/ 28575 h 492918"/>
              <a:gd name="connsiteX5" fmla="*/ 2105025 w 2495550"/>
              <a:gd name="connsiteY5" fmla="*/ 0 h 492918"/>
              <a:gd name="connsiteX6" fmla="*/ 2135981 w 2495550"/>
              <a:gd name="connsiteY6" fmla="*/ 0 h 492918"/>
              <a:gd name="connsiteX7" fmla="*/ 2205037 w 2495550"/>
              <a:gd name="connsiteY7" fmla="*/ 7143 h 492918"/>
              <a:gd name="connsiteX8" fmla="*/ 2278856 w 2495550"/>
              <a:gd name="connsiteY8" fmla="*/ 23812 h 492918"/>
              <a:gd name="connsiteX9" fmla="*/ 2333625 w 2495550"/>
              <a:gd name="connsiteY9" fmla="*/ 42862 h 492918"/>
              <a:gd name="connsiteX10" fmla="*/ 2402681 w 2495550"/>
              <a:gd name="connsiteY10" fmla="*/ 73818 h 492918"/>
              <a:gd name="connsiteX11" fmla="*/ 2440781 w 2495550"/>
              <a:gd name="connsiteY11" fmla="*/ 95250 h 492918"/>
              <a:gd name="connsiteX12" fmla="*/ 2464594 w 2495550"/>
              <a:gd name="connsiteY12" fmla="*/ 114300 h 492918"/>
              <a:gd name="connsiteX13" fmla="*/ 2483644 w 2495550"/>
              <a:gd name="connsiteY13" fmla="*/ 135731 h 492918"/>
              <a:gd name="connsiteX14" fmla="*/ 2493169 w 2495550"/>
              <a:gd name="connsiteY14" fmla="*/ 157162 h 492918"/>
              <a:gd name="connsiteX15" fmla="*/ 2495550 w 2495550"/>
              <a:gd name="connsiteY15" fmla="*/ 176212 h 492918"/>
              <a:gd name="connsiteX16" fmla="*/ 2493169 w 2495550"/>
              <a:gd name="connsiteY16" fmla="*/ 192881 h 492918"/>
              <a:gd name="connsiteX17" fmla="*/ 2478881 w 2495550"/>
              <a:gd name="connsiteY17" fmla="*/ 211931 h 492918"/>
              <a:gd name="connsiteX18" fmla="*/ 2452687 w 2495550"/>
              <a:gd name="connsiteY18" fmla="*/ 226218 h 492918"/>
              <a:gd name="connsiteX19" fmla="*/ 2416969 w 2495550"/>
              <a:gd name="connsiteY19" fmla="*/ 238125 h 492918"/>
              <a:gd name="connsiteX20" fmla="*/ 2376487 w 2495550"/>
              <a:gd name="connsiteY20" fmla="*/ 247650 h 492918"/>
              <a:gd name="connsiteX21" fmla="*/ 2324100 w 2495550"/>
              <a:gd name="connsiteY21" fmla="*/ 252412 h 492918"/>
              <a:gd name="connsiteX22" fmla="*/ 2212181 w 2495550"/>
              <a:gd name="connsiteY22" fmla="*/ 261937 h 492918"/>
              <a:gd name="connsiteX23" fmla="*/ 2007394 w 2495550"/>
              <a:gd name="connsiteY23" fmla="*/ 276225 h 492918"/>
              <a:gd name="connsiteX24" fmla="*/ 1850231 w 2495550"/>
              <a:gd name="connsiteY24" fmla="*/ 288131 h 492918"/>
              <a:gd name="connsiteX25" fmla="*/ 1657350 w 2495550"/>
              <a:gd name="connsiteY25" fmla="*/ 311943 h 492918"/>
              <a:gd name="connsiteX26" fmla="*/ 1488281 w 2495550"/>
              <a:gd name="connsiteY26" fmla="*/ 335756 h 492918"/>
              <a:gd name="connsiteX27" fmla="*/ 1259681 w 2495550"/>
              <a:gd name="connsiteY27" fmla="*/ 369093 h 492918"/>
              <a:gd name="connsiteX28" fmla="*/ 1047750 w 2495550"/>
              <a:gd name="connsiteY28" fmla="*/ 397668 h 492918"/>
              <a:gd name="connsiteX29" fmla="*/ 864394 w 2495550"/>
              <a:gd name="connsiteY29" fmla="*/ 423862 h 492918"/>
              <a:gd name="connsiteX30" fmla="*/ 738187 w 2495550"/>
              <a:gd name="connsiteY30" fmla="*/ 450056 h 492918"/>
              <a:gd name="connsiteX31" fmla="*/ 569119 w 2495550"/>
              <a:gd name="connsiteY31" fmla="*/ 476250 h 492918"/>
              <a:gd name="connsiteX32" fmla="*/ 476250 w 2495550"/>
              <a:gd name="connsiteY32" fmla="*/ 492918 h 492918"/>
              <a:gd name="connsiteX33" fmla="*/ 450056 w 2495550"/>
              <a:gd name="connsiteY33" fmla="*/ 490537 h 492918"/>
              <a:gd name="connsiteX34" fmla="*/ 428625 w 2495550"/>
              <a:gd name="connsiteY34" fmla="*/ 485775 h 492918"/>
              <a:gd name="connsiteX35" fmla="*/ 373856 w 2495550"/>
              <a:gd name="connsiteY35" fmla="*/ 461962 h 492918"/>
              <a:gd name="connsiteX36" fmla="*/ 280987 w 2495550"/>
              <a:gd name="connsiteY36" fmla="*/ 402431 h 492918"/>
              <a:gd name="connsiteX37" fmla="*/ 164306 w 2495550"/>
              <a:gd name="connsiteY37" fmla="*/ 321468 h 492918"/>
              <a:gd name="connsiteX38" fmla="*/ 71437 w 2495550"/>
              <a:gd name="connsiteY38" fmla="*/ 250031 h 492918"/>
              <a:gd name="connsiteX39" fmla="*/ 45244 w 2495550"/>
              <a:gd name="connsiteY39" fmla="*/ 228600 h 492918"/>
              <a:gd name="connsiteX40" fmla="*/ 16669 w 2495550"/>
              <a:gd name="connsiteY40" fmla="*/ 200025 h 492918"/>
              <a:gd name="connsiteX41" fmla="*/ 0 w 2495550"/>
              <a:gd name="connsiteY41" fmla="*/ 176212 h 492918"/>
              <a:gd name="connsiteX42" fmla="*/ 0 w 2495550"/>
              <a:gd name="connsiteY42" fmla="*/ 166687 h 492918"/>
              <a:gd name="connsiteX43" fmla="*/ 16669 w 2495550"/>
              <a:gd name="connsiteY43" fmla="*/ 154781 h 492918"/>
              <a:gd name="connsiteX44" fmla="*/ 45244 w 2495550"/>
              <a:gd name="connsiteY44" fmla="*/ 154781 h 492918"/>
              <a:gd name="connsiteX45" fmla="*/ 90487 w 2495550"/>
              <a:gd name="connsiteY45" fmla="*/ 166687 h 492918"/>
              <a:gd name="connsiteX46" fmla="*/ 154781 w 2495550"/>
              <a:gd name="connsiteY46" fmla="*/ 190500 h 492918"/>
              <a:gd name="connsiteX47" fmla="*/ 226219 w 2495550"/>
              <a:gd name="connsiteY47" fmla="*/ 214312 h 492918"/>
              <a:gd name="connsiteX48" fmla="*/ 307181 w 2495550"/>
              <a:gd name="connsiteY48" fmla="*/ 233362 h 492918"/>
              <a:gd name="connsiteX49" fmla="*/ 388144 w 2495550"/>
              <a:gd name="connsiteY49" fmla="*/ 250031 h 492918"/>
              <a:gd name="connsiteX50" fmla="*/ 476250 w 2495550"/>
              <a:gd name="connsiteY50" fmla="*/ 261937 h 492918"/>
              <a:gd name="connsiteX51" fmla="*/ 585787 w 2495550"/>
              <a:gd name="connsiteY51" fmla="*/ 269081 h 492918"/>
              <a:gd name="connsiteX52" fmla="*/ 740569 w 2495550"/>
              <a:gd name="connsiteY52" fmla="*/ 264318 h 492918"/>
              <a:gd name="connsiteX53" fmla="*/ 873919 w 2495550"/>
              <a:gd name="connsiteY53" fmla="*/ 254793 h 492918"/>
              <a:gd name="connsiteX54" fmla="*/ 1062037 w 2495550"/>
              <a:gd name="connsiteY54" fmla="*/ 230981 h 492918"/>
              <a:gd name="connsiteX55" fmla="*/ 1269206 w 2495550"/>
              <a:gd name="connsiteY55" fmla="*/ 197643 h 492918"/>
              <a:gd name="connsiteX56" fmla="*/ 1633537 w 2495550"/>
              <a:gd name="connsiteY56" fmla="*/ 128587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492918">
                <a:moveTo>
                  <a:pt x="1633537" y="128587"/>
                </a:moveTo>
                <a:lnTo>
                  <a:pt x="1774031" y="100012"/>
                </a:lnTo>
                <a:lnTo>
                  <a:pt x="1893094" y="76200"/>
                </a:lnTo>
                <a:lnTo>
                  <a:pt x="1947862" y="61912"/>
                </a:lnTo>
                <a:lnTo>
                  <a:pt x="2033587" y="28575"/>
                </a:lnTo>
                <a:lnTo>
                  <a:pt x="2105025" y="0"/>
                </a:lnTo>
                <a:lnTo>
                  <a:pt x="2135981" y="0"/>
                </a:lnTo>
                <a:lnTo>
                  <a:pt x="2205037" y="7143"/>
                </a:lnTo>
                <a:lnTo>
                  <a:pt x="2278856" y="23812"/>
                </a:lnTo>
                <a:lnTo>
                  <a:pt x="2333625" y="42862"/>
                </a:lnTo>
                <a:lnTo>
                  <a:pt x="2402681" y="73818"/>
                </a:lnTo>
                <a:lnTo>
                  <a:pt x="2440781" y="95250"/>
                </a:lnTo>
                <a:lnTo>
                  <a:pt x="2464594" y="114300"/>
                </a:lnTo>
                <a:lnTo>
                  <a:pt x="2483644" y="135731"/>
                </a:lnTo>
                <a:lnTo>
                  <a:pt x="2493169" y="157162"/>
                </a:lnTo>
                <a:lnTo>
                  <a:pt x="2495550" y="176212"/>
                </a:lnTo>
                <a:lnTo>
                  <a:pt x="2493169" y="192881"/>
                </a:lnTo>
                <a:lnTo>
                  <a:pt x="2478881" y="211931"/>
                </a:lnTo>
                <a:lnTo>
                  <a:pt x="2452687" y="226218"/>
                </a:lnTo>
                <a:lnTo>
                  <a:pt x="2416969" y="238125"/>
                </a:lnTo>
                <a:lnTo>
                  <a:pt x="2376487" y="247650"/>
                </a:lnTo>
                <a:lnTo>
                  <a:pt x="2324100" y="252412"/>
                </a:lnTo>
                <a:lnTo>
                  <a:pt x="2212181" y="261937"/>
                </a:lnTo>
                <a:lnTo>
                  <a:pt x="2007394" y="276225"/>
                </a:lnTo>
                <a:lnTo>
                  <a:pt x="1850231" y="288131"/>
                </a:lnTo>
                <a:lnTo>
                  <a:pt x="1657350" y="311943"/>
                </a:lnTo>
                <a:lnTo>
                  <a:pt x="1488281" y="335756"/>
                </a:lnTo>
                <a:lnTo>
                  <a:pt x="1259681" y="369093"/>
                </a:lnTo>
                <a:lnTo>
                  <a:pt x="1047750" y="397668"/>
                </a:lnTo>
                <a:lnTo>
                  <a:pt x="864394" y="423862"/>
                </a:lnTo>
                <a:lnTo>
                  <a:pt x="738187" y="450056"/>
                </a:lnTo>
                <a:lnTo>
                  <a:pt x="569119" y="476250"/>
                </a:lnTo>
                <a:lnTo>
                  <a:pt x="476250" y="492918"/>
                </a:lnTo>
                <a:lnTo>
                  <a:pt x="450056" y="490537"/>
                </a:lnTo>
                <a:lnTo>
                  <a:pt x="428625" y="485775"/>
                </a:lnTo>
                <a:lnTo>
                  <a:pt x="373856" y="461962"/>
                </a:lnTo>
                <a:lnTo>
                  <a:pt x="280987" y="402431"/>
                </a:lnTo>
                <a:lnTo>
                  <a:pt x="164306" y="321468"/>
                </a:lnTo>
                <a:lnTo>
                  <a:pt x="71437" y="250031"/>
                </a:lnTo>
                <a:lnTo>
                  <a:pt x="45244" y="228600"/>
                </a:lnTo>
                <a:lnTo>
                  <a:pt x="16669" y="200025"/>
                </a:lnTo>
                <a:lnTo>
                  <a:pt x="0" y="176212"/>
                </a:lnTo>
                <a:lnTo>
                  <a:pt x="0" y="166687"/>
                </a:lnTo>
                <a:lnTo>
                  <a:pt x="16669" y="154781"/>
                </a:lnTo>
                <a:lnTo>
                  <a:pt x="45244" y="154781"/>
                </a:lnTo>
                <a:lnTo>
                  <a:pt x="90487" y="166687"/>
                </a:lnTo>
                <a:lnTo>
                  <a:pt x="154781" y="190500"/>
                </a:lnTo>
                <a:lnTo>
                  <a:pt x="226219" y="214312"/>
                </a:lnTo>
                <a:lnTo>
                  <a:pt x="307181" y="233362"/>
                </a:lnTo>
                <a:lnTo>
                  <a:pt x="388144" y="250031"/>
                </a:lnTo>
                <a:lnTo>
                  <a:pt x="476250" y="261937"/>
                </a:lnTo>
                <a:lnTo>
                  <a:pt x="585787" y="269081"/>
                </a:lnTo>
                <a:lnTo>
                  <a:pt x="740569" y="264318"/>
                </a:lnTo>
                <a:lnTo>
                  <a:pt x="873919" y="254793"/>
                </a:lnTo>
                <a:lnTo>
                  <a:pt x="1062037" y="230981"/>
                </a:lnTo>
                <a:lnTo>
                  <a:pt x="1269206" y="197643"/>
                </a:lnTo>
                <a:lnTo>
                  <a:pt x="1633537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A5D3F84-587E-4712-BABC-DED92AF4E1CC}"/>
              </a:ext>
            </a:extLst>
          </p:cNvPr>
          <p:cNvSpPr/>
          <p:nvPr/>
        </p:nvSpPr>
        <p:spPr>
          <a:xfrm>
            <a:off x="4252915" y="3248026"/>
            <a:ext cx="369887" cy="766763"/>
          </a:xfrm>
          <a:custGeom>
            <a:avLst/>
            <a:gdLst>
              <a:gd name="connsiteX0" fmla="*/ 38100 w 369093"/>
              <a:gd name="connsiteY0" fmla="*/ 273844 h 766763"/>
              <a:gd name="connsiteX1" fmla="*/ 23812 w 369093"/>
              <a:gd name="connsiteY1" fmla="*/ 197644 h 766763"/>
              <a:gd name="connsiteX2" fmla="*/ 9525 w 369093"/>
              <a:gd name="connsiteY2" fmla="*/ 116681 h 766763"/>
              <a:gd name="connsiteX3" fmla="*/ 0 w 369093"/>
              <a:gd name="connsiteY3" fmla="*/ 14288 h 766763"/>
              <a:gd name="connsiteX4" fmla="*/ 85725 w 369093"/>
              <a:gd name="connsiteY4" fmla="*/ 0 h 766763"/>
              <a:gd name="connsiteX5" fmla="*/ 150018 w 369093"/>
              <a:gd name="connsiteY5" fmla="*/ 92869 h 766763"/>
              <a:gd name="connsiteX6" fmla="*/ 192881 w 369093"/>
              <a:gd name="connsiteY6" fmla="*/ 161925 h 766763"/>
              <a:gd name="connsiteX7" fmla="*/ 226218 w 369093"/>
              <a:gd name="connsiteY7" fmla="*/ 221456 h 766763"/>
              <a:gd name="connsiteX8" fmla="*/ 266700 w 369093"/>
              <a:gd name="connsiteY8" fmla="*/ 302419 h 766763"/>
              <a:gd name="connsiteX9" fmla="*/ 300037 w 369093"/>
              <a:gd name="connsiteY9" fmla="*/ 383381 h 766763"/>
              <a:gd name="connsiteX10" fmla="*/ 321468 w 369093"/>
              <a:gd name="connsiteY10" fmla="*/ 447675 h 766763"/>
              <a:gd name="connsiteX11" fmla="*/ 340518 w 369093"/>
              <a:gd name="connsiteY11" fmla="*/ 523875 h 766763"/>
              <a:gd name="connsiteX12" fmla="*/ 357187 w 369093"/>
              <a:gd name="connsiteY12" fmla="*/ 614363 h 766763"/>
              <a:gd name="connsiteX13" fmla="*/ 369093 w 369093"/>
              <a:gd name="connsiteY13" fmla="*/ 745331 h 766763"/>
              <a:gd name="connsiteX14" fmla="*/ 252412 w 369093"/>
              <a:gd name="connsiteY14" fmla="*/ 766763 h 766763"/>
              <a:gd name="connsiteX15" fmla="*/ 178593 w 369093"/>
              <a:gd name="connsiteY15" fmla="*/ 669131 h 766763"/>
              <a:gd name="connsiteX16" fmla="*/ 150018 w 369093"/>
              <a:gd name="connsiteY16" fmla="*/ 623888 h 766763"/>
              <a:gd name="connsiteX17" fmla="*/ 119062 w 369093"/>
              <a:gd name="connsiteY17" fmla="*/ 564356 h 766763"/>
              <a:gd name="connsiteX18" fmla="*/ 90487 w 369093"/>
              <a:gd name="connsiteY18" fmla="*/ 490538 h 766763"/>
              <a:gd name="connsiteX19" fmla="*/ 69056 w 369093"/>
              <a:gd name="connsiteY19" fmla="*/ 414338 h 766763"/>
              <a:gd name="connsiteX20" fmla="*/ 54768 w 369093"/>
              <a:gd name="connsiteY20" fmla="*/ 357188 h 766763"/>
              <a:gd name="connsiteX21" fmla="*/ 38100 w 369093"/>
              <a:gd name="connsiteY21" fmla="*/ 27384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3" h="766763">
                <a:moveTo>
                  <a:pt x="38100" y="273844"/>
                </a:moveTo>
                <a:lnTo>
                  <a:pt x="23812" y="197644"/>
                </a:lnTo>
                <a:lnTo>
                  <a:pt x="9525" y="116681"/>
                </a:lnTo>
                <a:lnTo>
                  <a:pt x="0" y="14288"/>
                </a:lnTo>
                <a:lnTo>
                  <a:pt x="85725" y="0"/>
                </a:lnTo>
                <a:lnTo>
                  <a:pt x="150018" y="92869"/>
                </a:lnTo>
                <a:lnTo>
                  <a:pt x="192881" y="161925"/>
                </a:lnTo>
                <a:lnTo>
                  <a:pt x="226218" y="221456"/>
                </a:lnTo>
                <a:lnTo>
                  <a:pt x="266700" y="302419"/>
                </a:lnTo>
                <a:lnTo>
                  <a:pt x="300037" y="383381"/>
                </a:lnTo>
                <a:lnTo>
                  <a:pt x="321468" y="447675"/>
                </a:lnTo>
                <a:lnTo>
                  <a:pt x="340518" y="523875"/>
                </a:lnTo>
                <a:lnTo>
                  <a:pt x="357187" y="614363"/>
                </a:lnTo>
                <a:lnTo>
                  <a:pt x="369093" y="745331"/>
                </a:lnTo>
                <a:lnTo>
                  <a:pt x="252412" y="766763"/>
                </a:lnTo>
                <a:lnTo>
                  <a:pt x="178593" y="669131"/>
                </a:lnTo>
                <a:lnTo>
                  <a:pt x="150018" y="623888"/>
                </a:lnTo>
                <a:lnTo>
                  <a:pt x="119062" y="564356"/>
                </a:lnTo>
                <a:lnTo>
                  <a:pt x="90487" y="490538"/>
                </a:lnTo>
                <a:lnTo>
                  <a:pt x="69056" y="414338"/>
                </a:lnTo>
                <a:lnTo>
                  <a:pt x="54768" y="357188"/>
                </a:lnTo>
                <a:lnTo>
                  <a:pt x="38100" y="273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B9761D-D5F8-4289-888D-A5752003E6A5}"/>
              </a:ext>
            </a:extLst>
          </p:cNvPr>
          <p:cNvSpPr/>
          <p:nvPr/>
        </p:nvSpPr>
        <p:spPr>
          <a:xfrm>
            <a:off x="4979989" y="3125789"/>
            <a:ext cx="519112" cy="841375"/>
          </a:xfrm>
          <a:custGeom>
            <a:avLst/>
            <a:gdLst>
              <a:gd name="connsiteX0" fmla="*/ 147637 w 519112"/>
              <a:gd name="connsiteY0" fmla="*/ 364332 h 840582"/>
              <a:gd name="connsiteX1" fmla="*/ 197644 w 519112"/>
              <a:gd name="connsiteY1" fmla="*/ 197644 h 840582"/>
              <a:gd name="connsiteX2" fmla="*/ 200025 w 519112"/>
              <a:gd name="connsiteY2" fmla="*/ 176213 h 840582"/>
              <a:gd name="connsiteX3" fmla="*/ 200025 w 519112"/>
              <a:gd name="connsiteY3" fmla="*/ 154782 h 840582"/>
              <a:gd name="connsiteX4" fmla="*/ 192881 w 519112"/>
              <a:gd name="connsiteY4" fmla="*/ 119063 h 840582"/>
              <a:gd name="connsiteX5" fmla="*/ 183356 w 519112"/>
              <a:gd name="connsiteY5" fmla="*/ 80963 h 840582"/>
              <a:gd name="connsiteX6" fmla="*/ 157162 w 519112"/>
              <a:gd name="connsiteY6" fmla="*/ 9525 h 840582"/>
              <a:gd name="connsiteX7" fmla="*/ 333375 w 519112"/>
              <a:gd name="connsiteY7" fmla="*/ 0 h 840582"/>
              <a:gd name="connsiteX8" fmla="*/ 411956 w 519112"/>
              <a:gd name="connsiteY8" fmla="*/ 71438 h 840582"/>
              <a:gd name="connsiteX9" fmla="*/ 483394 w 519112"/>
              <a:gd name="connsiteY9" fmla="*/ 130969 h 840582"/>
              <a:gd name="connsiteX10" fmla="*/ 511969 w 519112"/>
              <a:gd name="connsiteY10" fmla="*/ 152400 h 840582"/>
              <a:gd name="connsiteX11" fmla="*/ 519112 w 519112"/>
              <a:gd name="connsiteY11" fmla="*/ 161925 h 840582"/>
              <a:gd name="connsiteX12" fmla="*/ 519112 w 519112"/>
              <a:gd name="connsiteY12" fmla="*/ 161925 h 840582"/>
              <a:gd name="connsiteX13" fmla="*/ 514350 w 519112"/>
              <a:gd name="connsiteY13" fmla="*/ 173832 h 840582"/>
              <a:gd name="connsiteX14" fmla="*/ 492919 w 519112"/>
              <a:gd name="connsiteY14" fmla="*/ 195263 h 840582"/>
              <a:gd name="connsiteX15" fmla="*/ 454819 w 519112"/>
              <a:gd name="connsiteY15" fmla="*/ 235744 h 840582"/>
              <a:gd name="connsiteX16" fmla="*/ 416719 w 519112"/>
              <a:gd name="connsiteY16" fmla="*/ 283369 h 840582"/>
              <a:gd name="connsiteX17" fmla="*/ 376237 w 519112"/>
              <a:gd name="connsiteY17" fmla="*/ 333375 h 840582"/>
              <a:gd name="connsiteX18" fmla="*/ 326231 w 519112"/>
              <a:gd name="connsiteY18" fmla="*/ 411957 h 840582"/>
              <a:gd name="connsiteX19" fmla="*/ 280987 w 519112"/>
              <a:gd name="connsiteY19" fmla="*/ 488157 h 840582"/>
              <a:gd name="connsiteX20" fmla="*/ 233362 w 519112"/>
              <a:gd name="connsiteY20" fmla="*/ 576263 h 840582"/>
              <a:gd name="connsiteX21" fmla="*/ 169069 w 519112"/>
              <a:gd name="connsiteY21" fmla="*/ 711994 h 840582"/>
              <a:gd name="connsiteX22" fmla="*/ 114300 w 519112"/>
              <a:gd name="connsiteY22" fmla="*/ 831057 h 840582"/>
              <a:gd name="connsiteX23" fmla="*/ 0 w 519112"/>
              <a:gd name="connsiteY23" fmla="*/ 840582 h 840582"/>
              <a:gd name="connsiteX24" fmla="*/ 66675 w 519112"/>
              <a:gd name="connsiteY24" fmla="*/ 628650 h 840582"/>
              <a:gd name="connsiteX25" fmla="*/ 121444 w 519112"/>
              <a:gd name="connsiteY25" fmla="*/ 447675 h 840582"/>
              <a:gd name="connsiteX26" fmla="*/ 147637 w 519112"/>
              <a:gd name="connsiteY26" fmla="*/ 364332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9112" h="840582">
                <a:moveTo>
                  <a:pt x="147637" y="364332"/>
                </a:moveTo>
                <a:lnTo>
                  <a:pt x="197644" y="197644"/>
                </a:lnTo>
                <a:lnTo>
                  <a:pt x="200025" y="176213"/>
                </a:lnTo>
                <a:lnTo>
                  <a:pt x="200025" y="154782"/>
                </a:lnTo>
                <a:lnTo>
                  <a:pt x="192881" y="119063"/>
                </a:lnTo>
                <a:lnTo>
                  <a:pt x="183356" y="80963"/>
                </a:lnTo>
                <a:lnTo>
                  <a:pt x="157162" y="9525"/>
                </a:lnTo>
                <a:lnTo>
                  <a:pt x="333375" y="0"/>
                </a:lnTo>
                <a:lnTo>
                  <a:pt x="411956" y="71438"/>
                </a:lnTo>
                <a:lnTo>
                  <a:pt x="483394" y="130969"/>
                </a:lnTo>
                <a:lnTo>
                  <a:pt x="511969" y="152400"/>
                </a:lnTo>
                <a:lnTo>
                  <a:pt x="519112" y="161925"/>
                </a:lnTo>
                <a:lnTo>
                  <a:pt x="519112" y="161925"/>
                </a:lnTo>
                <a:lnTo>
                  <a:pt x="514350" y="173832"/>
                </a:lnTo>
                <a:lnTo>
                  <a:pt x="492919" y="195263"/>
                </a:lnTo>
                <a:lnTo>
                  <a:pt x="454819" y="235744"/>
                </a:lnTo>
                <a:lnTo>
                  <a:pt x="416719" y="283369"/>
                </a:lnTo>
                <a:lnTo>
                  <a:pt x="376237" y="333375"/>
                </a:lnTo>
                <a:lnTo>
                  <a:pt x="326231" y="411957"/>
                </a:lnTo>
                <a:lnTo>
                  <a:pt x="280987" y="488157"/>
                </a:lnTo>
                <a:lnTo>
                  <a:pt x="233362" y="576263"/>
                </a:lnTo>
                <a:lnTo>
                  <a:pt x="169069" y="711994"/>
                </a:lnTo>
                <a:lnTo>
                  <a:pt x="114300" y="831057"/>
                </a:lnTo>
                <a:lnTo>
                  <a:pt x="0" y="840582"/>
                </a:lnTo>
                <a:lnTo>
                  <a:pt x="66675" y="628650"/>
                </a:lnTo>
                <a:lnTo>
                  <a:pt x="121444" y="447675"/>
                </a:lnTo>
                <a:lnTo>
                  <a:pt x="147637" y="364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9581F0E-A920-46BE-A644-63A8DA1B90C6}"/>
              </a:ext>
            </a:extLst>
          </p:cNvPr>
          <p:cNvSpPr/>
          <p:nvPr/>
        </p:nvSpPr>
        <p:spPr>
          <a:xfrm>
            <a:off x="3684589" y="3762376"/>
            <a:ext cx="1973262" cy="447675"/>
          </a:xfrm>
          <a:custGeom>
            <a:avLst/>
            <a:gdLst>
              <a:gd name="connsiteX0" fmla="*/ 1021556 w 1974056"/>
              <a:gd name="connsiteY0" fmla="*/ 145256 h 447675"/>
              <a:gd name="connsiteX1" fmla="*/ 907256 w 1974056"/>
              <a:gd name="connsiteY1" fmla="*/ 161925 h 447675"/>
              <a:gd name="connsiteX2" fmla="*/ 695325 w 1974056"/>
              <a:gd name="connsiteY2" fmla="*/ 190500 h 447675"/>
              <a:gd name="connsiteX3" fmla="*/ 569119 w 1974056"/>
              <a:gd name="connsiteY3" fmla="*/ 207169 h 447675"/>
              <a:gd name="connsiteX4" fmla="*/ 485775 w 1974056"/>
              <a:gd name="connsiteY4" fmla="*/ 216694 h 447675"/>
              <a:gd name="connsiteX5" fmla="*/ 428625 w 1974056"/>
              <a:gd name="connsiteY5" fmla="*/ 223838 h 447675"/>
              <a:gd name="connsiteX6" fmla="*/ 385762 w 1974056"/>
              <a:gd name="connsiteY6" fmla="*/ 228600 h 447675"/>
              <a:gd name="connsiteX7" fmla="*/ 338137 w 1974056"/>
              <a:gd name="connsiteY7" fmla="*/ 230981 h 447675"/>
              <a:gd name="connsiteX8" fmla="*/ 295275 w 1974056"/>
              <a:gd name="connsiteY8" fmla="*/ 226219 h 447675"/>
              <a:gd name="connsiteX9" fmla="*/ 254794 w 1974056"/>
              <a:gd name="connsiteY9" fmla="*/ 219075 h 447675"/>
              <a:gd name="connsiteX10" fmla="*/ 211931 w 1974056"/>
              <a:gd name="connsiteY10" fmla="*/ 209550 h 447675"/>
              <a:gd name="connsiteX11" fmla="*/ 152400 w 1974056"/>
              <a:gd name="connsiteY11" fmla="*/ 188119 h 447675"/>
              <a:gd name="connsiteX12" fmla="*/ 92869 w 1974056"/>
              <a:gd name="connsiteY12" fmla="*/ 154781 h 447675"/>
              <a:gd name="connsiteX13" fmla="*/ 52387 w 1974056"/>
              <a:gd name="connsiteY13" fmla="*/ 128588 h 447675"/>
              <a:gd name="connsiteX14" fmla="*/ 26194 w 1974056"/>
              <a:gd name="connsiteY14" fmla="*/ 121444 h 447675"/>
              <a:gd name="connsiteX15" fmla="*/ 11906 w 1974056"/>
              <a:gd name="connsiteY15" fmla="*/ 121444 h 447675"/>
              <a:gd name="connsiteX16" fmla="*/ 0 w 1974056"/>
              <a:gd name="connsiteY16" fmla="*/ 128588 h 447675"/>
              <a:gd name="connsiteX17" fmla="*/ 2381 w 1974056"/>
              <a:gd name="connsiteY17" fmla="*/ 147638 h 447675"/>
              <a:gd name="connsiteX18" fmla="*/ 21431 w 1974056"/>
              <a:gd name="connsiteY18" fmla="*/ 188119 h 447675"/>
              <a:gd name="connsiteX19" fmla="*/ 71437 w 1974056"/>
              <a:gd name="connsiteY19" fmla="*/ 247650 h 447675"/>
              <a:gd name="connsiteX20" fmla="*/ 119062 w 1974056"/>
              <a:gd name="connsiteY20" fmla="*/ 297656 h 447675"/>
              <a:gd name="connsiteX21" fmla="*/ 164306 w 1974056"/>
              <a:gd name="connsiteY21" fmla="*/ 342900 h 447675"/>
              <a:gd name="connsiteX22" fmla="*/ 214312 w 1974056"/>
              <a:gd name="connsiteY22" fmla="*/ 383381 h 447675"/>
              <a:gd name="connsiteX23" fmla="*/ 273844 w 1974056"/>
              <a:gd name="connsiteY23" fmla="*/ 421481 h 447675"/>
              <a:gd name="connsiteX24" fmla="*/ 328612 w 1974056"/>
              <a:gd name="connsiteY24" fmla="*/ 445294 h 447675"/>
              <a:gd name="connsiteX25" fmla="*/ 352425 w 1974056"/>
              <a:gd name="connsiteY25" fmla="*/ 447675 h 447675"/>
              <a:gd name="connsiteX26" fmla="*/ 419100 w 1974056"/>
              <a:gd name="connsiteY26" fmla="*/ 428625 h 447675"/>
              <a:gd name="connsiteX27" fmla="*/ 559594 w 1974056"/>
              <a:gd name="connsiteY27" fmla="*/ 390525 h 447675"/>
              <a:gd name="connsiteX28" fmla="*/ 738187 w 1974056"/>
              <a:gd name="connsiteY28" fmla="*/ 345281 h 447675"/>
              <a:gd name="connsiteX29" fmla="*/ 909637 w 1974056"/>
              <a:gd name="connsiteY29" fmla="*/ 307181 h 447675"/>
              <a:gd name="connsiteX30" fmla="*/ 1014412 w 1974056"/>
              <a:gd name="connsiteY30" fmla="*/ 280988 h 447675"/>
              <a:gd name="connsiteX31" fmla="*/ 1290637 w 1974056"/>
              <a:gd name="connsiteY31" fmla="*/ 264319 h 447675"/>
              <a:gd name="connsiteX32" fmla="*/ 1469231 w 1974056"/>
              <a:gd name="connsiteY32" fmla="*/ 247650 h 447675"/>
              <a:gd name="connsiteX33" fmla="*/ 1674019 w 1974056"/>
              <a:gd name="connsiteY33" fmla="*/ 226219 h 447675"/>
              <a:gd name="connsiteX34" fmla="*/ 1807369 w 1974056"/>
              <a:gd name="connsiteY34" fmla="*/ 211931 h 447675"/>
              <a:gd name="connsiteX35" fmla="*/ 1907381 w 1974056"/>
              <a:gd name="connsiteY35" fmla="*/ 202406 h 447675"/>
              <a:gd name="connsiteX36" fmla="*/ 1945481 w 1974056"/>
              <a:gd name="connsiteY36" fmla="*/ 197644 h 447675"/>
              <a:gd name="connsiteX37" fmla="*/ 1959769 w 1974056"/>
              <a:gd name="connsiteY37" fmla="*/ 190500 h 447675"/>
              <a:gd name="connsiteX38" fmla="*/ 1971675 w 1974056"/>
              <a:gd name="connsiteY38" fmla="*/ 173831 h 447675"/>
              <a:gd name="connsiteX39" fmla="*/ 1974056 w 1974056"/>
              <a:gd name="connsiteY39" fmla="*/ 154781 h 447675"/>
              <a:gd name="connsiteX40" fmla="*/ 1964531 w 1974056"/>
              <a:gd name="connsiteY40" fmla="*/ 104775 h 447675"/>
              <a:gd name="connsiteX41" fmla="*/ 1957387 w 1974056"/>
              <a:gd name="connsiteY41" fmla="*/ 90488 h 447675"/>
              <a:gd name="connsiteX42" fmla="*/ 1928812 w 1974056"/>
              <a:gd name="connsiteY42" fmla="*/ 71438 h 447675"/>
              <a:gd name="connsiteX43" fmla="*/ 1881187 w 1974056"/>
              <a:gd name="connsiteY43" fmla="*/ 47625 h 447675"/>
              <a:gd name="connsiteX44" fmla="*/ 1824037 w 1974056"/>
              <a:gd name="connsiteY44" fmla="*/ 26194 h 447675"/>
              <a:gd name="connsiteX45" fmla="*/ 1769269 w 1974056"/>
              <a:gd name="connsiteY45" fmla="*/ 9525 h 447675"/>
              <a:gd name="connsiteX46" fmla="*/ 1695450 w 1974056"/>
              <a:gd name="connsiteY46" fmla="*/ 0 h 447675"/>
              <a:gd name="connsiteX47" fmla="*/ 1645444 w 1974056"/>
              <a:gd name="connsiteY47" fmla="*/ 14288 h 447675"/>
              <a:gd name="connsiteX48" fmla="*/ 1493044 w 1974056"/>
              <a:gd name="connsiteY48" fmla="*/ 59531 h 447675"/>
              <a:gd name="connsiteX49" fmla="*/ 1321594 w 1974056"/>
              <a:gd name="connsiteY49" fmla="*/ 95250 h 447675"/>
              <a:gd name="connsiteX50" fmla="*/ 1021556 w 1974056"/>
              <a:gd name="connsiteY50" fmla="*/ 1452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4056" h="447675">
                <a:moveTo>
                  <a:pt x="1021556" y="145256"/>
                </a:moveTo>
                <a:lnTo>
                  <a:pt x="907256" y="161925"/>
                </a:lnTo>
                <a:lnTo>
                  <a:pt x="695325" y="190500"/>
                </a:lnTo>
                <a:lnTo>
                  <a:pt x="569119" y="207169"/>
                </a:lnTo>
                <a:lnTo>
                  <a:pt x="485775" y="216694"/>
                </a:lnTo>
                <a:lnTo>
                  <a:pt x="428625" y="223838"/>
                </a:lnTo>
                <a:lnTo>
                  <a:pt x="385762" y="228600"/>
                </a:lnTo>
                <a:lnTo>
                  <a:pt x="338137" y="230981"/>
                </a:lnTo>
                <a:lnTo>
                  <a:pt x="295275" y="226219"/>
                </a:lnTo>
                <a:lnTo>
                  <a:pt x="254794" y="219075"/>
                </a:lnTo>
                <a:lnTo>
                  <a:pt x="211931" y="209550"/>
                </a:lnTo>
                <a:lnTo>
                  <a:pt x="152400" y="188119"/>
                </a:lnTo>
                <a:lnTo>
                  <a:pt x="92869" y="154781"/>
                </a:lnTo>
                <a:lnTo>
                  <a:pt x="52387" y="128588"/>
                </a:lnTo>
                <a:lnTo>
                  <a:pt x="26194" y="121444"/>
                </a:lnTo>
                <a:lnTo>
                  <a:pt x="11906" y="121444"/>
                </a:lnTo>
                <a:lnTo>
                  <a:pt x="0" y="128588"/>
                </a:lnTo>
                <a:lnTo>
                  <a:pt x="2381" y="147638"/>
                </a:lnTo>
                <a:lnTo>
                  <a:pt x="21431" y="188119"/>
                </a:lnTo>
                <a:lnTo>
                  <a:pt x="71437" y="247650"/>
                </a:lnTo>
                <a:lnTo>
                  <a:pt x="119062" y="297656"/>
                </a:lnTo>
                <a:lnTo>
                  <a:pt x="164306" y="342900"/>
                </a:lnTo>
                <a:lnTo>
                  <a:pt x="214312" y="383381"/>
                </a:lnTo>
                <a:lnTo>
                  <a:pt x="273844" y="421481"/>
                </a:lnTo>
                <a:lnTo>
                  <a:pt x="328612" y="445294"/>
                </a:lnTo>
                <a:lnTo>
                  <a:pt x="352425" y="447675"/>
                </a:lnTo>
                <a:lnTo>
                  <a:pt x="419100" y="428625"/>
                </a:lnTo>
                <a:lnTo>
                  <a:pt x="559594" y="390525"/>
                </a:lnTo>
                <a:lnTo>
                  <a:pt x="738187" y="345281"/>
                </a:lnTo>
                <a:lnTo>
                  <a:pt x="909637" y="307181"/>
                </a:lnTo>
                <a:lnTo>
                  <a:pt x="1014412" y="280988"/>
                </a:lnTo>
                <a:lnTo>
                  <a:pt x="1290637" y="264319"/>
                </a:lnTo>
                <a:lnTo>
                  <a:pt x="1469231" y="247650"/>
                </a:lnTo>
                <a:lnTo>
                  <a:pt x="1674019" y="226219"/>
                </a:lnTo>
                <a:lnTo>
                  <a:pt x="1807369" y="211931"/>
                </a:lnTo>
                <a:lnTo>
                  <a:pt x="1907381" y="202406"/>
                </a:lnTo>
                <a:lnTo>
                  <a:pt x="1945481" y="197644"/>
                </a:lnTo>
                <a:lnTo>
                  <a:pt x="1959769" y="190500"/>
                </a:lnTo>
                <a:lnTo>
                  <a:pt x="1971675" y="173831"/>
                </a:lnTo>
                <a:lnTo>
                  <a:pt x="1974056" y="154781"/>
                </a:lnTo>
                <a:lnTo>
                  <a:pt x="1964531" y="104775"/>
                </a:lnTo>
                <a:lnTo>
                  <a:pt x="1957387" y="90488"/>
                </a:lnTo>
                <a:lnTo>
                  <a:pt x="1928812" y="71438"/>
                </a:lnTo>
                <a:lnTo>
                  <a:pt x="1881187" y="47625"/>
                </a:lnTo>
                <a:lnTo>
                  <a:pt x="1824037" y="26194"/>
                </a:lnTo>
                <a:lnTo>
                  <a:pt x="1769269" y="9525"/>
                </a:lnTo>
                <a:lnTo>
                  <a:pt x="1695450" y="0"/>
                </a:lnTo>
                <a:lnTo>
                  <a:pt x="1645444" y="14288"/>
                </a:lnTo>
                <a:lnTo>
                  <a:pt x="1493044" y="59531"/>
                </a:lnTo>
                <a:lnTo>
                  <a:pt x="1321594" y="95250"/>
                </a:lnTo>
                <a:lnTo>
                  <a:pt x="1021556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AB6138C2-0B20-4E94-9196-E3175CA34963}"/>
              </a:ext>
            </a:extLst>
          </p:cNvPr>
          <p:cNvSpPr/>
          <p:nvPr/>
        </p:nvSpPr>
        <p:spPr>
          <a:xfrm>
            <a:off x="3609977" y="4411663"/>
            <a:ext cx="2265363" cy="493712"/>
          </a:xfrm>
          <a:custGeom>
            <a:avLst/>
            <a:gdLst>
              <a:gd name="connsiteX0" fmla="*/ 766763 w 2264569"/>
              <a:gd name="connsiteY0" fmla="*/ 219075 h 492919"/>
              <a:gd name="connsiteX1" fmla="*/ 542925 w 2264569"/>
              <a:gd name="connsiteY1" fmla="*/ 254794 h 492919"/>
              <a:gd name="connsiteX2" fmla="*/ 366713 w 2264569"/>
              <a:gd name="connsiteY2" fmla="*/ 276225 h 492919"/>
              <a:gd name="connsiteX3" fmla="*/ 271463 w 2264569"/>
              <a:gd name="connsiteY3" fmla="*/ 288132 h 492919"/>
              <a:gd name="connsiteX4" fmla="*/ 211931 w 2264569"/>
              <a:gd name="connsiteY4" fmla="*/ 278607 h 492919"/>
              <a:gd name="connsiteX5" fmla="*/ 114300 w 2264569"/>
              <a:gd name="connsiteY5" fmla="*/ 250032 h 492919"/>
              <a:gd name="connsiteX6" fmla="*/ 42863 w 2264569"/>
              <a:gd name="connsiteY6" fmla="*/ 221457 h 492919"/>
              <a:gd name="connsiteX7" fmla="*/ 21431 w 2264569"/>
              <a:gd name="connsiteY7" fmla="*/ 216694 h 492919"/>
              <a:gd name="connsiteX8" fmla="*/ 7144 w 2264569"/>
              <a:gd name="connsiteY8" fmla="*/ 221457 h 492919"/>
              <a:gd name="connsiteX9" fmla="*/ 0 w 2264569"/>
              <a:gd name="connsiteY9" fmla="*/ 235744 h 492919"/>
              <a:gd name="connsiteX10" fmla="*/ 14288 w 2264569"/>
              <a:gd name="connsiteY10" fmla="*/ 254794 h 492919"/>
              <a:gd name="connsiteX11" fmla="*/ 61913 w 2264569"/>
              <a:gd name="connsiteY11" fmla="*/ 309563 h 492919"/>
              <a:gd name="connsiteX12" fmla="*/ 130969 w 2264569"/>
              <a:gd name="connsiteY12" fmla="*/ 373857 h 492919"/>
              <a:gd name="connsiteX13" fmla="*/ 180975 w 2264569"/>
              <a:gd name="connsiteY13" fmla="*/ 414338 h 492919"/>
              <a:gd name="connsiteX14" fmla="*/ 216694 w 2264569"/>
              <a:gd name="connsiteY14" fmla="*/ 440532 h 492919"/>
              <a:gd name="connsiteX15" fmla="*/ 247650 w 2264569"/>
              <a:gd name="connsiteY15" fmla="*/ 457200 h 492919"/>
              <a:gd name="connsiteX16" fmla="*/ 283369 w 2264569"/>
              <a:gd name="connsiteY16" fmla="*/ 476250 h 492919"/>
              <a:gd name="connsiteX17" fmla="*/ 326231 w 2264569"/>
              <a:gd name="connsiteY17" fmla="*/ 490538 h 492919"/>
              <a:gd name="connsiteX18" fmla="*/ 354806 w 2264569"/>
              <a:gd name="connsiteY18" fmla="*/ 492919 h 492919"/>
              <a:gd name="connsiteX19" fmla="*/ 407194 w 2264569"/>
              <a:gd name="connsiteY19" fmla="*/ 483394 h 492919"/>
              <a:gd name="connsiteX20" fmla="*/ 471488 w 2264569"/>
              <a:gd name="connsiteY20" fmla="*/ 461963 h 492919"/>
              <a:gd name="connsiteX21" fmla="*/ 511969 w 2264569"/>
              <a:gd name="connsiteY21" fmla="*/ 447675 h 492919"/>
              <a:gd name="connsiteX22" fmla="*/ 645319 w 2264569"/>
              <a:gd name="connsiteY22" fmla="*/ 421482 h 492919"/>
              <a:gd name="connsiteX23" fmla="*/ 881063 w 2264569"/>
              <a:gd name="connsiteY23" fmla="*/ 381000 h 492919"/>
              <a:gd name="connsiteX24" fmla="*/ 1178719 w 2264569"/>
              <a:gd name="connsiteY24" fmla="*/ 326232 h 492919"/>
              <a:gd name="connsiteX25" fmla="*/ 1381125 w 2264569"/>
              <a:gd name="connsiteY25" fmla="*/ 311944 h 492919"/>
              <a:gd name="connsiteX26" fmla="*/ 1552575 w 2264569"/>
              <a:gd name="connsiteY26" fmla="*/ 288132 h 492919"/>
              <a:gd name="connsiteX27" fmla="*/ 1750219 w 2264569"/>
              <a:gd name="connsiteY27" fmla="*/ 269082 h 492919"/>
              <a:gd name="connsiteX28" fmla="*/ 1926431 w 2264569"/>
              <a:gd name="connsiteY28" fmla="*/ 257175 h 492919"/>
              <a:gd name="connsiteX29" fmla="*/ 2071688 w 2264569"/>
              <a:gd name="connsiteY29" fmla="*/ 245269 h 492919"/>
              <a:gd name="connsiteX30" fmla="*/ 2133600 w 2264569"/>
              <a:gd name="connsiteY30" fmla="*/ 245269 h 492919"/>
              <a:gd name="connsiteX31" fmla="*/ 2197894 w 2264569"/>
              <a:gd name="connsiteY31" fmla="*/ 233363 h 492919"/>
              <a:gd name="connsiteX32" fmla="*/ 2228850 w 2264569"/>
              <a:gd name="connsiteY32" fmla="*/ 223838 h 492919"/>
              <a:gd name="connsiteX33" fmla="*/ 2255044 w 2264569"/>
              <a:gd name="connsiteY33" fmla="*/ 207169 h 492919"/>
              <a:gd name="connsiteX34" fmla="*/ 2264569 w 2264569"/>
              <a:gd name="connsiteY34" fmla="*/ 190500 h 492919"/>
              <a:gd name="connsiteX35" fmla="*/ 2264569 w 2264569"/>
              <a:gd name="connsiteY35" fmla="*/ 178594 h 492919"/>
              <a:gd name="connsiteX36" fmla="*/ 2259806 w 2264569"/>
              <a:gd name="connsiteY36" fmla="*/ 147638 h 492919"/>
              <a:gd name="connsiteX37" fmla="*/ 2235994 w 2264569"/>
              <a:gd name="connsiteY37" fmla="*/ 109538 h 492919"/>
              <a:gd name="connsiteX38" fmla="*/ 2205038 w 2264569"/>
              <a:gd name="connsiteY38" fmla="*/ 83344 h 492919"/>
              <a:gd name="connsiteX39" fmla="*/ 2143125 w 2264569"/>
              <a:gd name="connsiteY39" fmla="*/ 57150 h 492919"/>
              <a:gd name="connsiteX40" fmla="*/ 2064544 w 2264569"/>
              <a:gd name="connsiteY40" fmla="*/ 28575 h 492919"/>
              <a:gd name="connsiteX41" fmla="*/ 1997869 w 2264569"/>
              <a:gd name="connsiteY41" fmla="*/ 11907 h 492919"/>
              <a:gd name="connsiteX42" fmla="*/ 1940719 w 2264569"/>
              <a:gd name="connsiteY42" fmla="*/ 0 h 492919"/>
              <a:gd name="connsiteX43" fmla="*/ 1902619 w 2264569"/>
              <a:gd name="connsiteY43" fmla="*/ 16669 h 492919"/>
              <a:gd name="connsiteX44" fmla="*/ 1790700 w 2264569"/>
              <a:gd name="connsiteY44" fmla="*/ 57150 h 492919"/>
              <a:gd name="connsiteX45" fmla="*/ 1728788 w 2264569"/>
              <a:gd name="connsiteY45" fmla="*/ 69057 h 492919"/>
              <a:gd name="connsiteX46" fmla="*/ 1635919 w 2264569"/>
              <a:gd name="connsiteY46" fmla="*/ 80963 h 492919"/>
              <a:gd name="connsiteX47" fmla="*/ 1423988 w 2264569"/>
              <a:gd name="connsiteY47" fmla="*/ 107157 h 492919"/>
              <a:gd name="connsiteX48" fmla="*/ 1354931 w 2264569"/>
              <a:gd name="connsiteY48" fmla="*/ 114300 h 492919"/>
              <a:gd name="connsiteX49" fmla="*/ 1116806 w 2264569"/>
              <a:gd name="connsiteY49" fmla="*/ 159544 h 492919"/>
              <a:gd name="connsiteX50" fmla="*/ 885825 w 2264569"/>
              <a:gd name="connsiteY50" fmla="*/ 200025 h 492919"/>
              <a:gd name="connsiteX51" fmla="*/ 766763 w 2264569"/>
              <a:gd name="connsiteY51" fmla="*/ 21907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64569" h="492919">
                <a:moveTo>
                  <a:pt x="766763" y="219075"/>
                </a:moveTo>
                <a:lnTo>
                  <a:pt x="542925" y="254794"/>
                </a:lnTo>
                <a:lnTo>
                  <a:pt x="366713" y="276225"/>
                </a:lnTo>
                <a:lnTo>
                  <a:pt x="271463" y="288132"/>
                </a:lnTo>
                <a:lnTo>
                  <a:pt x="211931" y="278607"/>
                </a:lnTo>
                <a:lnTo>
                  <a:pt x="114300" y="250032"/>
                </a:lnTo>
                <a:lnTo>
                  <a:pt x="42863" y="221457"/>
                </a:lnTo>
                <a:lnTo>
                  <a:pt x="21431" y="216694"/>
                </a:lnTo>
                <a:lnTo>
                  <a:pt x="7144" y="221457"/>
                </a:lnTo>
                <a:lnTo>
                  <a:pt x="0" y="235744"/>
                </a:lnTo>
                <a:lnTo>
                  <a:pt x="14288" y="254794"/>
                </a:lnTo>
                <a:lnTo>
                  <a:pt x="61913" y="309563"/>
                </a:lnTo>
                <a:lnTo>
                  <a:pt x="130969" y="373857"/>
                </a:lnTo>
                <a:lnTo>
                  <a:pt x="180975" y="414338"/>
                </a:lnTo>
                <a:lnTo>
                  <a:pt x="216694" y="440532"/>
                </a:lnTo>
                <a:lnTo>
                  <a:pt x="247650" y="457200"/>
                </a:lnTo>
                <a:lnTo>
                  <a:pt x="283369" y="476250"/>
                </a:lnTo>
                <a:lnTo>
                  <a:pt x="326231" y="490538"/>
                </a:lnTo>
                <a:lnTo>
                  <a:pt x="354806" y="492919"/>
                </a:lnTo>
                <a:lnTo>
                  <a:pt x="407194" y="483394"/>
                </a:lnTo>
                <a:lnTo>
                  <a:pt x="471488" y="461963"/>
                </a:lnTo>
                <a:lnTo>
                  <a:pt x="511969" y="447675"/>
                </a:lnTo>
                <a:lnTo>
                  <a:pt x="645319" y="421482"/>
                </a:lnTo>
                <a:lnTo>
                  <a:pt x="881063" y="381000"/>
                </a:lnTo>
                <a:lnTo>
                  <a:pt x="1178719" y="326232"/>
                </a:lnTo>
                <a:lnTo>
                  <a:pt x="1381125" y="311944"/>
                </a:lnTo>
                <a:lnTo>
                  <a:pt x="1552575" y="288132"/>
                </a:lnTo>
                <a:lnTo>
                  <a:pt x="1750219" y="269082"/>
                </a:lnTo>
                <a:lnTo>
                  <a:pt x="1926431" y="257175"/>
                </a:lnTo>
                <a:lnTo>
                  <a:pt x="2071688" y="245269"/>
                </a:lnTo>
                <a:lnTo>
                  <a:pt x="2133600" y="245269"/>
                </a:lnTo>
                <a:lnTo>
                  <a:pt x="2197894" y="233363"/>
                </a:lnTo>
                <a:lnTo>
                  <a:pt x="2228850" y="223838"/>
                </a:lnTo>
                <a:lnTo>
                  <a:pt x="2255044" y="207169"/>
                </a:lnTo>
                <a:lnTo>
                  <a:pt x="2264569" y="190500"/>
                </a:lnTo>
                <a:lnTo>
                  <a:pt x="2264569" y="178594"/>
                </a:lnTo>
                <a:lnTo>
                  <a:pt x="2259806" y="147638"/>
                </a:lnTo>
                <a:lnTo>
                  <a:pt x="2235994" y="109538"/>
                </a:lnTo>
                <a:lnTo>
                  <a:pt x="2205038" y="83344"/>
                </a:lnTo>
                <a:lnTo>
                  <a:pt x="2143125" y="57150"/>
                </a:lnTo>
                <a:lnTo>
                  <a:pt x="2064544" y="28575"/>
                </a:lnTo>
                <a:lnTo>
                  <a:pt x="1997869" y="11907"/>
                </a:lnTo>
                <a:lnTo>
                  <a:pt x="1940719" y="0"/>
                </a:lnTo>
                <a:lnTo>
                  <a:pt x="1902619" y="16669"/>
                </a:lnTo>
                <a:lnTo>
                  <a:pt x="1790700" y="57150"/>
                </a:lnTo>
                <a:lnTo>
                  <a:pt x="1728788" y="69057"/>
                </a:lnTo>
                <a:lnTo>
                  <a:pt x="1635919" y="80963"/>
                </a:lnTo>
                <a:lnTo>
                  <a:pt x="1423988" y="107157"/>
                </a:lnTo>
                <a:lnTo>
                  <a:pt x="1354931" y="114300"/>
                </a:lnTo>
                <a:lnTo>
                  <a:pt x="1116806" y="159544"/>
                </a:lnTo>
                <a:lnTo>
                  <a:pt x="885825" y="200025"/>
                </a:lnTo>
                <a:lnTo>
                  <a:pt x="76676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A5F822E-18CF-4D15-BFCE-51A8464803FA}"/>
              </a:ext>
            </a:extLst>
          </p:cNvPr>
          <p:cNvSpPr/>
          <p:nvPr/>
        </p:nvSpPr>
        <p:spPr>
          <a:xfrm>
            <a:off x="4630739" y="3989388"/>
            <a:ext cx="385762" cy="1981200"/>
          </a:xfrm>
          <a:custGeom>
            <a:avLst/>
            <a:gdLst>
              <a:gd name="connsiteX0" fmla="*/ 358033 w 386366"/>
              <a:gd name="connsiteY0" fmla="*/ 891218 h 1980771"/>
              <a:gd name="connsiteX1" fmla="*/ 363184 w 386366"/>
              <a:gd name="connsiteY1" fmla="*/ 713490 h 1980771"/>
              <a:gd name="connsiteX2" fmla="*/ 365760 w 386366"/>
              <a:gd name="connsiteY2" fmla="*/ 396669 h 1980771"/>
              <a:gd name="connsiteX3" fmla="*/ 368336 w 386366"/>
              <a:gd name="connsiteY3" fmla="*/ 327123 h 1980771"/>
              <a:gd name="connsiteX4" fmla="*/ 373487 w 386366"/>
              <a:gd name="connsiteY4" fmla="*/ 252426 h 1980771"/>
              <a:gd name="connsiteX5" fmla="*/ 381215 w 386366"/>
              <a:gd name="connsiteY5" fmla="*/ 180304 h 1980771"/>
              <a:gd name="connsiteX6" fmla="*/ 386366 w 386366"/>
              <a:gd name="connsiteY6" fmla="*/ 149395 h 1980771"/>
              <a:gd name="connsiteX7" fmla="*/ 378639 w 386366"/>
              <a:gd name="connsiteY7" fmla="*/ 133940 h 1980771"/>
              <a:gd name="connsiteX8" fmla="*/ 329699 w 386366"/>
              <a:gd name="connsiteY8" fmla="*/ 87576 h 1980771"/>
              <a:gd name="connsiteX9" fmla="*/ 291062 w 386366"/>
              <a:gd name="connsiteY9" fmla="*/ 56667 h 1980771"/>
              <a:gd name="connsiteX10" fmla="*/ 226668 w 386366"/>
              <a:gd name="connsiteY10" fmla="*/ 0 h 1980771"/>
              <a:gd name="connsiteX11" fmla="*/ 0 w 386366"/>
              <a:gd name="connsiteY11" fmla="*/ 43788 h 1980771"/>
              <a:gd name="connsiteX12" fmla="*/ 59243 w 386366"/>
              <a:gd name="connsiteY12" fmla="*/ 72122 h 1980771"/>
              <a:gd name="connsiteX13" fmla="*/ 85000 w 386366"/>
              <a:gd name="connsiteY13" fmla="*/ 90152 h 1980771"/>
              <a:gd name="connsiteX14" fmla="*/ 97879 w 386366"/>
              <a:gd name="connsiteY14" fmla="*/ 105607 h 1980771"/>
              <a:gd name="connsiteX15" fmla="*/ 108182 w 386366"/>
              <a:gd name="connsiteY15" fmla="*/ 126213 h 1980771"/>
              <a:gd name="connsiteX16" fmla="*/ 115910 w 386366"/>
              <a:gd name="connsiteY16" fmla="*/ 157122 h 1980771"/>
              <a:gd name="connsiteX17" fmla="*/ 118486 w 386366"/>
              <a:gd name="connsiteY17" fmla="*/ 280759 h 1980771"/>
              <a:gd name="connsiteX18" fmla="*/ 118486 w 386366"/>
              <a:gd name="connsiteY18" fmla="*/ 574398 h 1980771"/>
              <a:gd name="connsiteX19" fmla="*/ 118486 w 386366"/>
              <a:gd name="connsiteY19" fmla="*/ 788187 h 1980771"/>
              <a:gd name="connsiteX20" fmla="*/ 103031 w 386366"/>
              <a:gd name="connsiteY20" fmla="*/ 996825 h 1980771"/>
              <a:gd name="connsiteX21" fmla="*/ 92728 w 386366"/>
              <a:gd name="connsiteY21" fmla="*/ 1166826 h 1980771"/>
              <a:gd name="connsiteX22" fmla="*/ 79849 w 386366"/>
              <a:gd name="connsiteY22" fmla="*/ 1305918 h 1980771"/>
              <a:gd name="connsiteX23" fmla="*/ 64394 w 386366"/>
              <a:gd name="connsiteY23" fmla="*/ 1426979 h 1980771"/>
              <a:gd name="connsiteX24" fmla="*/ 48940 w 386366"/>
              <a:gd name="connsiteY24" fmla="*/ 1524859 h 1980771"/>
              <a:gd name="connsiteX25" fmla="*/ 30909 w 386366"/>
              <a:gd name="connsiteY25" fmla="*/ 1604708 h 1980771"/>
              <a:gd name="connsiteX26" fmla="*/ 28333 w 386366"/>
              <a:gd name="connsiteY26" fmla="*/ 1633041 h 1980771"/>
              <a:gd name="connsiteX27" fmla="*/ 36061 w 386366"/>
              <a:gd name="connsiteY27" fmla="*/ 1663950 h 1980771"/>
              <a:gd name="connsiteX28" fmla="*/ 64394 w 386366"/>
              <a:gd name="connsiteY28" fmla="*/ 1748951 h 1980771"/>
              <a:gd name="connsiteX29" fmla="*/ 82425 w 386366"/>
              <a:gd name="connsiteY29" fmla="*/ 1797891 h 1980771"/>
              <a:gd name="connsiteX30" fmla="*/ 97879 w 386366"/>
              <a:gd name="connsiteY30" fmla="*/ 1836527 h 1980771"/>
              <a:gd name="connsiteX31" fmla="*/ 121061 w 386366"/>
              <a:gd name="connsiteY31" fmla="*/ 1882891 h 1980771"/>
              <a:gd name="connsiteX32" fmla="*/ 146819 w 386366"/>
              <a:gd name="connsiteY32" fmla="*/ 1921528 h 1980771"/>
              <a:gd name="connsiteX33" fmla="*/ 164849 w 386366"/>
              <a:gd name="connsiteY33" fmla="*/ 1942134 h 1980771"/>
              <a:gd name="connsiteX34" fmla="*/ 175153 w 386366"/>
              <a:gd name="connsiteY34" fmla="*/ 1949861 h 1980771"/>
              <a:gd name="connsiteX35" fmla="*/ 198335 w 386366"/>
              <a:gd name="connsiteY35" fmla="*/ 1967892 h 1980771"/>
              <a:gd name="connsiteX36" fmla="*/ 221516 w 386366"/>
              <a:gd name="connsiteY36" fmla="*/ 1978195 h 1980771"/>
              <a:gd name="connsiteX37" fmla="*/ 234395 w 386366"/>
              <a:gd name="connsiteY37" fmla="*/ 1980771 h 1980771"/>
              <a:gd name="connsiteX38" fmla="*/ 260153 w 386366"/>
              <a:gd name="connsiteY38" fmla="*/ 1975619 h 1980771"/>
              <a:gd name="connsiteX39" fmla="*/ 275608 w 386366"/>
              <a:gd name="connsiteY39" fmla="*/ 1960164 h 1980771"/>
              <a:gd name="connsiteX40" fmla="*/ 291062 w 386366"/>
              <a:gd name="connsiteY40" fmla="*/ 1934407 h 1980771"/>
              <a:gd name="connsiteX41" fmla="*/ 301366 w 386366"/>
              <a:gd name="connsiteY41" fmla="*/ 1906073 h 1980771"/>
              <a:gd name="connsiteX42" fmla="*/ 316820 w 386366"/>
              <a:gd name="connsiteY42" fmla="*/ 1846830 h 1980771"/>
              <a:gd name="connsiteX43" fmla="*/ 329699 w 386366"/>
              <a:gd name="connsiteY43" fmla="*/ 1777284 h 1980771"/>
              <a:gd name="connsiteX44" fmla="*/ 337426 w 386366"/>
              <a:gd name="connsiteY44" fmla="*/ 1707739 h 1980771"/>
              <a:gd name="connsiteX45" fmla="*/ 342578 w 386366"/>
              <a:gd name="connsiteY45" fmla="*/ 1625314 h 1980771"/>
              <a:gd name="connsiteX46" fmla="*/ 345154 w 386366"/>
              <a:gd name="connsiteY46" fmla="*/ 1470767 h 1980771"/>
              <a:gd name="connsiteX47" fmla="*/ 350305 w 386366"/>
              <a:gd name="connsiteY47" fmla="*/ 1228644 h 1980771"/>
              <a:gd name="connsiteX48" fmla="*/ 358033 w 386366"/>
              <a:gd name="connsiteY48" fmla="*/ 891218 h 198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6366" h="1980771">
                <a:moveTo>
                  <a:pt x="358033" y="891218"/>
                </a:moveTo>
                <a:lnTo>
                  <a:pt x="363184" y="713490"/>
                </a:lnTo>
                <a:cubicBezTo>
                  <a:pt x="364043" y="607883"/>
                  <a:pt x="364901" y="502276"/>
                  <a:pt x="365760" y="396669"/>
                </a:cubicBezTo>
                <a:cubicBezTo>
                  <a:pt x="366619" y="373487"/>
                  <a:pt x="367477" y="350305"/>
                  <a:pt x="368336" y="327123"/>
                </a:cubicBezTo>
                <a:lnTo>
                  <a:pt x="373487" y="252426"/>
                </a:lnTo>
                <a:lnTo>
                  <a:pt x="381215" y="180304"/>
                </a:lnTo>
                <a:lnTo>
                  <a:pt x="386366" y="149395"/>
                </a:lnTo>
                <a:lnTo>
                  <a:pt x="378639" y="133940"/>
                </a:lnTo>
                <a:lnTo>
                  <a:pt x="329699" y="87576"/>
                </a:lnTo>
                <a:lnTo>
                  <a:pt x="291062" y="56667"/>
                </a:lnTo>
                <a:lnTo>
                  <a:pt x="226668" y="0"/>
                </a:lnTo>
                <a:lnTo>
                  <a:pt x="0" y="43788"/>
                </a:lnTo>
                <a:lnTo>
                  <a:pt x="59243" y="72122"/>
                </a:lnTo>
                <a:lnTo>
                  <a:pt x="85000" y="90152"/>
                </a:lnTo>
                <a:lnTo>
                  <a:pt x="97879" y="105607"/>
                </a:lnTo>
                <a:lnTo>
                  <a:pt x="108182" y="126213"/>
                </a:lnTo>
                <a:lnTo>
                  <a:pt x="115910" y="157122"/>
                </a:lnTo>
                <a:cubicBezTo>
                  <a:pt x="116769" y="198334"/>
                  <a:pt x="117627" y="239547"/>
                  <a:pt x="118486" y="280759"/>
                </a:cubicBezTo>
                <a:lnTo>
                  <a:pt x="118486" y="574398"/>
                </a:lnTo>
                <a:lnTo>
                  <a:pt x="118486" y="788187"/>
                </a:lnTo>
                <a:lnTo>
                  <a:pt x="103031" y="996825"/>
                </a:lnTo>
                <a:lnTo>
                  <a:pt x="92728" y="1166826"/>
                </a:lnTo>
                <a:lnTo>
                  <a:pt x="79849" y="1305918"/>
                </a:lnTo>
                <a:lnTo>
                  <a:pt x="64394" y="1426979"/>
                </a:lnTo>
                <a:lnTo>
                  <a:pt x="48940" y="1524859"/>
                </a:lnTo>
                <a:lnTo>
                  <a:pt x="30909" y="1604708"/>
                </a:lnTo>
                <a:lnTo>
                  <a:pt x="28333" y="1633041"/>
                </a:lnTo>
                <a:lnTo>
                  <a:pt x="36061" y="1663950"/>
                </a:lnTo>
                <a:lnTo>
                  <a:pt x="64394" y="1748951"/>
                </a:lnTo>
                <a:lnTo>
                  <a:pt x="82425" y="1797891"/>
                </a:lnTo>
                <a:lnTo>
                  <a:pt x="97879" y="1836527"/>
                </a:lnTo>
                <a:lnTo>
                  <a:pt x="121061" y="1882891"/>
                </a:lnTo>
                <a:lnTo>
                  <a:pt x="146819" y="1921528"/>
                </a:lnTo>
                <a:lnTo>
                  <a:pt x="164849" y="1942134"/>
                </a:lnTo>
                <a:lnTo>
                  <a:pt x="175153" y="1949861"/>
                </a:lnTo>
                <a:lnTo>
                  <a:pt x="198335" y="1967892"/>
                </a:lnTo>
                <a:lnTo>
                  <a:pt x="221516" y="1978195"/>
                </a:lnTo>
                <a:lnTo>
                  <a:pt x="234395" y="1980771"/>
                </a:lnTo>
                <a:lnTo>
                  <a:pt x="260153" y="1975619"/>
                </a:lnTo>
                <a:lnTo>
                  <a:pt x="275608" y="1960164"/>
                </a:lnTo>
                <a:lnTo>
                  <a:pt x="291062" y="1934407"/>
                </a:lnTo>
                <a:lnTo>
                  <a:pt x="301366" y="1906073"/>
                </a:lnTo>
                <a:lnTo>
                  <a:pt x="316820" y="1846830"/>
                </a:lnTo>
                <a:lnTo>
                  <a:pt x="329699" y="1777284"/>
                </a:lnTo>
                <a:lnTo>
                  <a:pt x="337426" y="1707739"/>
                </a:lnTo>
                <a:lnTo>
                  <a:pt x="342578" y="1625314"/>
                </a:lnTo>
                <a:cubicBezTo>
                  <a:pt x="343437" y="1573798"/>
                  <a:pt x="344295" y="1522283"/>
                  <a:pt x="345154" y="1470767"/>
                </a:cubicBezTo>
                <a:lnTo>
                  <a:pt x="350305" y="1228644"/>
                </a:lnTo>
                <a:lnTo>
                  <a:pt x="358033" y="891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8774EF7-E8FB-42ED-8047-2F3239FFD56D}"/>
              </a:ext>
            </a:extLst>
          </p:cNvPr>
          <p:cNvSpPr/>
          <p:nvPr/>
        </p:nvSpPr>
        <p:spPr>
          <a:xfrm>
            <a:off x="6219827" y="1714501"/>
            <a:ext cx="1795463" cy="485775"/>
          </a:xfrm>
          <a:custGeom>
            <a:avLst/>
            <a:gdLst>
              <a:gd name="connsiteX0" fmla="*/ 523875 w 1795463"/>
              <a:gd name="connsiteY0" fmla="*/ 397669 h 485775"/>
              <a:gd name="connsiteX1" fmla="*/ 297656 w 1795463"/>
              <a:gd name="connsiteY1" fmla="*/ 438150 h 485775"/>
              <a:gd name="connsiteX2" fmla="*/ 61913 w 1795463"/>
              <a:gd name="connsiteY2" fmla="*/ 485775 h 485775"/>
              <a:gd name="connsiteX3" fmla="*/ 0 w 1795463"/>
              <a:gd name="connsiteY3" fmla="*/ 292894 h 485775"/>
              <a:gd name="connsiteX4" fmla="*/ 190500 w 1795463"/>
              <a:gd name="connsiteY4" fmla="*/ 273844 h 485775"/>
              <a:gd name="connsiteX5" fmla="*/ 447675 w 1795463"/>
              <a:gd name="connsiteY5" fmla="*/ 240506 h 485775"/>
              <a:gd name="connsiteX6" fmla="*/ 642938 w 1795463"/>
              <a:gd name="connsiteY6" fmla="*/ 209550 h 485775"/>
              <a:gd name="connsiteX7" fmla="*/ 857250 w 1795463"/>
              <a:gd name="connsiteY7" fmla="*/ 169069 h 485775"/>
              <a:gd name="connsiteX8" fmla="*/ 1047750 w 1795463"/>
              <a:gd name="connsiteY8" fmla="*/ 126206 h 485775"/>
              <a:gd name="connsiteX9" fmla="*/ 1219200 w 1795463"/>
              <a:gd name="connsiteY9" fmla="*/ 83344 h 485775"/>
              <a:gd name="connsiteX10" fmla="*/ 1300163 w 1795463"/>
              <a:gd name="connsiteY10" fmla="*/ 59531 h 485775"/>
              <a:gd name="connsiteX11" fmla="*/ 1345406 w 1795463"/>
              <a:gd name="connsiteY11" fmla="*/ 38100 h 485775"/>
              <a:gd name="connsiteX12" fmla="*/ 1419225 w 1795463"/>
              <a:gd name="connsiteY12" fmla="*/ 0 h 485775"/>
              <a:gd name="connsiteX13" fmla="*/ 1438275 w 1795463"/>
              <a:gd name="connsiteY13" fmla="*/ 0 h 485775"/>
              <a:gd name="connsiteX14" fmla="*/ 1485900 w 1795463"/>
              <a:gd name="connsiteY14" fmla="*/ 19050 h 485775"/>
              <a:gd name="connsiteX15" fmla="*/ 1574006 w 1795463"/>
              <a:gd name="connsiteY15" fmla="*/ 59531 h 485775"/>
              <a:gd name="connsiteX16" fmla="*/ 1650206 w 1795463"/>
              <a:gd name="connsiteY16" fmla="*/ 102394 h 485775"/>
              <a:gd name="connsiteX17" fmla="*/ 1700213 w 1795463"/>
              <a:gd name="connsiteY17" fmla="*/ 135731 h 485775"/>
              <a:gd name="connsiteX18" fmla="*/ 1752600 w 1795463"/>
              <a:gd name="connsiteY18" fmla="*/ 178594 h 485775"/>
              <a:gd name="connsiteX19" fmla="*/ 1778794 w 1795463"/>
              <a:gd name="connsiteY19" fmla="*/ 204788 h 485775"/>
              <a:gd name="connsiteX20" fmla="*/ 1790700 w 1795463"/>
              <a:gd name="connsiteY20" fmla="*/ 221456 h 485775"/>
              <a:gd name="connsiteX21" fmla="*/ 1795463 w 1795463"/>
              <a:gd name="connsiteY21" fmla="*/ 233363 h 485775"/>
              <a:gd name="connsiteX22" fmla="*/ 1795463 w 1795463"/>
              <a:gd name="connsiteY22" fmla="*/ 250031 h 485775"/>
              <a:gd name="connsiteX23" fmla="*/ 1790700 w 1795463"/>
              <a:gd name="connsiteY23" fmla="*/ 276225 h 485775"/>
              <a:gd name="connsiteX24" fmla="*/ 1776413 w 1795463"/>
              <a:gd name="connsiteY24" fmla="*/ 297656 h 485775"/>
              <a:gd name="connsiteX25" fmla="*/ 1754981 w 1795463"/>
              <a:gd name="connsiteY25" fmla="*/ 314325 h 485775"/>
              <a:gd name="connsiteX26" fmla="*/ 1364456 w 1795463"/>
              <a:gd name="connsiteY26" fmla="*/ 245269 h 485775"/>
              <a:gd name="connsiteX27" fmla="*/ 1316831 w 1795463"/>
              <a:gd name="connsiteY27" fmla="*/ 247650 h 485775"/>
              <a:gd name="connsiteX28" fmla="*/ 1200150 w 1795463"/>
              <a:gd name="connsiteY28" fmla="*/ 271463 h 485775"/>
              <a:gd name="connsiteX29" fmla="*/ 921544 w 1795463"/>
              <a:gd name="connsiteY29" fmla="*/ 321469 h 485775"/>
              <a:gd name="connsiteX30" fmla="*/ 523875 w 1795463"/>
              <a:gd name="connsiteY30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95463" h="485775">
                <a:moveTo>
                  <a:pt x="523875" y="397669"/>
                </a:moveTo>
                <a:lnTo>
                  <a:pt x="297656" y="438150"/>
                </a:lnTo>
                <a:lnTo>
                  <a:pt x="61913" y="485775"/>
                </a:lnTo>
                <a:lnTo>
                  <a:pt x="0" y="292894"/>
                </a:lnTo>
                <a:lnTo>
                  <a:pt x="190500" y="273844"/>
                </a:lnTo>
                <a:lnTo>
                  <a:pt x="447675" y="240506"/>
                </a:lnTo>
                <a:lnTo>
                  <a:pt x="642938" y="209550"/>
                </a:lnTo>
                <a:lnTo>
                  <a:pt x="857250" y="169069"/>
                </a:lnTo>
                <a:lnTo>
                  <a:pt x="1047750" y="126206"/>
                </a:lnTo>
                <a:lnTo>
                  <a:pt x="1219200" y="83344"/>
                </a:lnTo>
                <a:lnTo>
                  <a:pt x="1300163" y="59531"/>
                </a:lnTo>
                <a:lnTo>
                  <a:pt x="1345406" y="38100"/>
                </a:lnTo>
                <a:lnTo>
                  <a:pt x="1419225" y="0"/>
                </a:lnTo>
                <a:lnTo>
                  <a:pt x="1438275" y="0"/>
                </a:lnTo>
                <a:lnTo>
                  <a:pt x="1485900" y="19050"/>
                </a:lnTo>
                <a:lnTo>
                  <a:pt x="1574006" y="59531"/>
                </a:lnTo>
                <a:lnTo>
                  <a:pt x="1650206" y="102394"/>
                </a:lnTo>
                <a:lnTo>
                  <a:pt x="1700213" y="135731"/>
                </a:lnTo>
                <a:lnTo>
                  <a:pt x="1752600" y="178594"/>
                </a:lnTo>
                <a:lnTo>
                  <a:pt x="1778794" y="204788"/>
                </a:lnTo>
                <a:lnTo>
                  <a:pt x="1790700" y="221456"/>
                </a:lnTo>
                <a:lnTo>
                  <a:pt x="1795463" y="233363"/>
                </a:lnTo>
                <a:lnTo>
                  <a:pt x="1795463" y="250031"/>
                </a:lnTo>
                <a:lnTo>
                  <a:pt x="1790700" y="276225"/>
                </a:lnTo>
                <a:lnTo>
                  <a:pt x="1776413" y="297656"/>
                </a:lnTo>
                <a:lnTo>
                  <a:pt x="1754981" y="314325"/>
                </a:lnTo>
                <a:lnTo>
                  <a:pt x="1364456" y="245269"/>
                </a:lnTo>
                <a:lnTo>
                  <a:pt x="1316831" y="247650"/>
                </a:lnTo>
                <a:lnTo>
                  <a:pt x="1200150" y="271463"/>
                </a:lnTo>
                <a:lnTo>
                  <a:pt x="921544" y="321469"/>
                </a:lnTo>
                <a:lnTo>
                  <a:pt x="523875" y="3976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1C51B93-FD21-45FE-8087-878106A7541D}"/>
              </a:ext>
            </a:extLst>
          </p:cNvPr>
          <p:cNvSpPr/>
          <p:nvPr/>
        </p:nvSpPr>
        <p:spPr>
          <a:xfrm>
            <a:off x="7448551" y="1957389"/>
            <a:ext cx="560388" cy="1069975"/>
          </a:xfrm>
          <a:custGeom>
            <a:avLst/>
            <a:gdLst>
              <a:gd name="connsiteX0" fmla="*/ 376238 w 559594"/>
              <a:gd name="connsiteY0" fmla="*/ 445293 h 1069181"/>
              <a:gd name="connsiteX1" fmla="*/ 404813 w 559594"/>
              <a:gd name="connsiteY1" fmla="*/ 352425 h 1069181"/>
              <a:gd name="connsiteX2" fmla="*/ 423863 w 559594"/>
              <a:gd name="connsiteY2" fmla="*/ 290512 h 1069181"/>
              <a:gd name="connsiteX3" fmla="*/ 445294 w 559594"/>
              <a:gd name="connsiteY3" fmla="*/ 209550 h 1069181"/>
              <a:gd name="connsiteX4" fmla="*/ 452438 w 559594"/>
              <a:gd name="connsiteY4" fmla="*/ 183356 h 1069181"/>
              <a:gd name="connsiteX5" fmla="*/ 469106 w 559594"/>
              <a:gd name="connsiteY5" fmla="*/ 145256 h 1069181"/>
              <a:gd name="connsiteX6" fmla="*/ 490538 w 559594"/>
              <a:gd name="connsiteY6" fmla="*/ 111918 h 1069181"/>
              <a:gd name="connsiteX7" fmla="*/ 509588 w 559594"/>
              <a:gd name="connsiteY7" fmla="*/ 88106 h 1069181"/>
              <a:gd name="connsiteX8" fmla="*/ 526256 w 559594"/>
              <a:gd name="connsiteY8" fmla="*/ 71437 h 1069181"/>
              <a:gd name="connsiteX9" fmla="*/ 554831 w 559594"/>
              <a:gd name="connsiteY9" fmla="*/ 42862 h 1069181"/>
              <a:gd name="connsiteX10" fmla="*/ 559594 w 559594"/>
              <a:gd name="connsiteY10" fmla="*/ 21431 h 1069181"/>
              <a:gd name="connsiteX11" fmla="*/ 128588 w 559594"/>
              <a:gd name="connsiteY11" fmla="*/ 0 h 1069181"/>
              <a:gd name="connsiteX12" fmla="*/ 164306 w 559594"/>
              <a:gd name="connsiteY12" fmla="*/ 14287 h 1069181"/>
              <a:gd name="connsiteX13" fmla="*/ 176213 w 559594"/>
              <a:gd name="connsiteY13" fmla="*/ 26193 h 1069181"/>
              <a:gd name="connsiteX14" fmla="*/ 195263 w 559594"/>
              <a:gd name="connsiteY14" fmla="*/ 50006 h 1069181"/>
              <a:gd name="connsiteX15" fmla="*/ 200025 w 559594"/>
              <a:gd name="connsiteY15" fmla="*/ 64293 h 1069181"/>
              <a:gd name="connsiteX16" fmla="*/ 202406 w 559594"/>
              <a:gd name="connsiteY16" fmla="*/ 100012 h 1069181"/>
              <a:gd name="connsiteX17" fmla="*/ 202406 w 559594"/>
              <a:gd name="connsiteY17" fmla="*/ 147637 h 1069181"/>
              <a:gd name="connsiteX18" fmla="*/ 185738 w 559594"/>
              <a:gd name="connsiteY18" fmla="*/ 216693 h 1069181"/>
              <a:gd name="connsiteX19" fmla="*/ 135731 w 559594"/>
              <a:gd name="connsiteY19" fmla="*/ 383381 h 1069181"/>
              <a:gd name="connsiteX20" fmla="*/ 102394 w 559594"/>
              <a:gd name="connsiteY20" fmla="*/ 500062 h 1069181"/>
              <a:gd name="connsiteX21" fmla="*/ 85725 w 559594"/>
              <a:gd name="connsiteY21" fmla="*/ 547687 h 1069181"/>
              <a:gd name="connsiteX22" fmla="*/ 66675 w 559594"/>
              <a:gd name="connsiteY22" fmla="*/ 581025 h 1069181"/>
              <a:gd name="connsiteX23" fmla="*/ 42863 w 559594"/>
              <a:gd name="connsiteY23" fmla="*/ 616743 h 1069181"/>
              <a:gd name="connsiteX24" fmla="*/ 14288 w 559594"/>
              <a:gd name="connsiteY24" fmla="*/ 645318 h 1069181"/>
              <a:gd name="connsiteX25" fmla="*/ 0 w 559594"/>
              <a:gd name="connsiteY25" fmla="*/ 1045368 h 1069181"/>
              <a:gd name="connsiteX26" fmla="*/ 23813 w 559594"/>
              <a:gd name="connsiteY26" fmla="*/ 1064418 h 1069181"/>
              <a:gd name="connsiteX27" fmla="*/ 35719 w 559594"/>
              <a:gd name="connsiteY27" fmla="*/ 1069181 h 1069181"/>
              <a:gd name="connsiteX28" fmla="*/ 54769 w 559594"/>
              <a:gd name="connsiteY28" fmla="*/ 1069181 h 1069181"/>
              <a:gd name="connsiteX29" fmla="*/ 76200 w 559594"/>
              <a:gd name="connsiteY29" fmla="*/ 1062037 h 1069181"/>
              <a:gd name="connsiteX30" fmla="*/ 107156 w 559594"/>
              <a:gd name="connsiteY30" fmla="*/ 1031081 h 1069181"/>
              <a:gd name="connsiteX31" fmla="*/ 159544 w 559594"/>
              <a:gd name="connsiteY31" fmla="*/ 962025 h 1069181"/>
              <a:gd name="connsiteX32" fmla="*/ 202406 w 559594"/>
              <a:gd name="connsiteY32" fmla="*/ 890587 h 1069181"/>
              <a:gd name="connsiteX33" fmla="*/ 235744 w 559594"/>
              <a:gd name="connsiteY33" fmla="*/ 821531 h 1069181"/>
              <a:gd name="connsiteX34" fmla="*/ 269081 w 559594"/>
              <a:gd name="connsiteY34" fmla="*/ 754856 h 1069181"/>
              <a:gd name="connsiteX35" fmla="*/ 323850 w 559594"/>
              <a:gd name="connsiteY35" fmla="*/ 611981 h 1069181"/>
              <a:gd name="connsiteX36" fmla="*/ 376238 w 559594"/>
              <a:gd name="connsiteY36" fmla="*/ 445293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594" h="1069181">
                <a:moveTo>
                  <a:pt x="376238" y="445293"/>
                </a:moveTo>
                <a:lnTo>
                  <a:pt x="404813" y="352425"/>
                </a:lnTo>
                <a:lnTo>
                  <a:pt x="423863" y="290512"/>
                </a:lnTo>
                <a:lnTo>
                  <a:pt x="445294" y="209550"/>
                </a:lnTo>
                <a:lnTo>
                  <a:pt x="452438" y="183356"/>
                </a:lnTo>
                <a:lnTo>
                  <a:pt x="469106" y="145256"/>
                </a:lnTo>
                <a:lnTo>
                  <a:pt x="490538" y="111918"/>
                </a:lnTo>
                <a:lnTo>
                  <a:pt x="509588" y="88106"/>
                </a:lnTo>
                <a:lnTo>
                  <a:pt x="526256" y="71437"/>
                </a:lnTo>
                <a:lnTo>
                  <a:pt x="554831" y="42862"/>
                </a:lnTo>
                <a:lnTo>
                  <a:pt x="559594" y="21431"/>
                </a:lnTo>
                <a:lnTo>
                  <a:pt x="128588" y="0"/>
                </a:lnTo>
                <a:lnTo>
                  <a:pt x="164306" y="14287"/>
                </a:lnTo>
                <a:lnTo>
                  <a:pt x="176213" y="26193"/>
                </a:lnTo>
                <a:lnTo>
                  <a:pt x="195263" y="50006"/>
                </a:lnTo>
                <a:lnTo>
                  <a:pt x="200025" y="64293"/>
                </a:lnTo>
                <a:lnTo>
                  <a:pt x="202406" y="100012"/>
                </a:lnTo>
                <a:lnTo>
                  <a:pt x="202406" y="147637"/>
                </a:lnTo>
                <a:lnTo>
                  <a:pt x="185738" y="216693"/>
                </a:lnTo>
                <a:lnTo>
                  <a:pt x="135731" y="383381"/>
                </a:lnTo>
                <a:lnTo>
                  <a:pt x="102394" y="500062"/>
                </a:lnTo>
                <a:lnTo>
                  <a:pt x="85725" y="547687"/>
                </a:lnTo>
                <a:lnTo>
                  <a:pt x="66675" y="581025"/>
                </a:lnTo>
                <a:lnTo>
                  <a:pt x="42863" y="616743"/>
                </a:lnTo>
                <a:lnTo>
                  <a:pt x="14288" y="645318"/>
                </a:lnTo>
                <a:lnTo>
                  <a:pt x="0" y="1045368"/>
                </a:lnTo>
                <a:lnTo>
                  <a:pt x="23813" y="1064418"/>
                </a:lnTo>
                <a:lnTo>
                  <a:pt x="35719" y="1069181"/>
                </a:lnTo>
                <a:lnTo>
                  <a:pt x="54769" y="1069181"/>
                </a:lnTo>
                <a:lnTo>
                  <a:pt x="76200" y="1062037"/>
                </a:lnTo>
                <a:lnTo>
                  <a:pt x="107156" y="1031081"/>
                </a:lnTo>
                <a:lnTo>
                  <a:pt x="159544" y="962025"/>
                </a:lnTo>
                <a:lnTo>
                  <a:pt x="202406" y="890587"/>
                </a:lnTo>
                <a:lnTo>
                  <a:pt x="235744" y="821531"/>
                </a:lnTo>
                <a:lnTo>
                  <a:pt x="269081" y="754856"/>
                </a:lnTo>
                <a:lnTo>
                  <a:pt x="323850" y="611981"/>
                </a:lnTo>
                <a:lnTo>
                  <a:pt x="376238" y="4452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C17B249-BC99-4747-B7F1-03E0BEC3EAE2}"/>
              </a:ext>
            </a:extLst>
          </p:cNvPr>
          <p:cNvSpPr/>
          <p:nvPr/>
        </p:nvSpPr>
        <p:spPr>
          <a:xfrm>
            <a:off x="6958015" y="2554289"/>
            <a:ext cx="547687" cy="465137"/>
          </a:xfrm>
          <a:custGeom>
            <a:avLst/>
            <a:gdLst>
              <a:gd name="connsiteX0" fmla="*/ 180975 w 547687"/>
              <a:gd name="connsiteY0" fmla="*/ 152400 h 464344"/>
              <a:gd name="connsiteX1" fmla="*/ 247650 w 547687"/>
              <a:gd name="connsiteY1" fmla="*/ 190500 h 464344"/>
              <a:gd name="connsiteX2" fmla="*/ 283368 w 547687"/>
              <a:gd name="connsiteY2" fmla="*/ 216694 h 464344"/>
              <a:gd name="connsiteX3" fmla="*/ 309562 w 547687"/>
              <a:gd name="connsiteY3" fmla="*/ 238125 h 464344"/>
              <a:gd name="connsiteX4" fmla="*/ 345281 w 547687"/>
              <a:gd name="connsiteY4" fmla="*/ 280988 h 464344"/>
              <a:gd name="connsiteX5" fmla="*/ 397668 w 547687"/>
              <a:gd name="connsiteY5" fmla="*/ 345282 h 464344"/>
              <a:gd name="connsiteX6" fmla="*/ 445293 w 547687"/>
              <a:gd name="connsiteY6" fmla="*/ 397669 h 464344"/>
              <a:gd name="connsiteX7" fmla="*/ 473868 w 547687"/>
              <a:gd name="connsiteY7" fmla="*/ 428625 h 464344"/>
              <a:gd name="connsiteX8" fmla="*/ 490537 w 547687"/>
              <a:gd name="connsiteY8" fmla="*/ 447675 h 464344"/>
              <a:gd name="connsiteX9" fmla="*/ 526256 w 547687"/>
              <a:gd name="connsiteY9" fmla="*/ 464344 h 464344"/>
              <a:gd name="connsiteX10" fmla="*/ 547687 w 547687"/>
              <a:gd name="connsiteY10" fmla="*/ 0 h 464344"/>
              <a:gd name="connsiteX11" fmla="*/ 523875 w 547687"/>
              <a:gd name="connsiteY11" fmla="*/ 33338 h 464344"/>
              <a:gd name="connsiteX12" fmla="*/ 502443 w 547687"/>
              <a:gd name="connsiteY12" fmla="*/ 47625 h 464344"/>
              <a:gd name="connsiteX13" fmla="*/ 481012 w 547687"/>
              <a:gd name="connsiteY13" fmla="*/ 66675 h 464344"/>
              <a:gd name="connsiteX14" fmla="*/ 452437 w 547687"/>
              <a:gd name="connsiteY14" fmla="*/ 80963 h 464344"/>
              <a:gd name="connsiteX15" fmla="*/ 416718 w 547687"/>
              <a:gd name="connsiteY15" fmla="*/ 90488 h 464344"/>
              <a:gd name="connsiteX16" fmla="*/ 381000 w 547687"/>
              <a:gd name="connsiteY16" fmla="*/ 92869 h 464344"/>
              <a:gd name="connsiteX17" fmla="*/ 338137 w 547687"/>
              <a:gd name="connsiteY17" fmla="*/ 88107 h 464344"/>
              <a:gd name="connsiteX18" fmla="*/ 228600 w 547687"/>
              <a:gd name="connsiteY18" fmla="*/ 69057 h 464344"/>
              <a:gd name="connsiteX19" fmla="*/ 92868 w 547687"/>
              <a:gd name="connsiteY19" fmla="*/ 38100 h 464344"/>
              <a:gd name="connsiteX20" fmla="*/ 42862 w 547687"/>
              <a:gd name="connsiteY20" fmla="*/ 26194 h 464344"/>
              <a:gd name="connsiteX21" fmla="*/ 19050 w 547687"/>
              <a:gd name="connsiteY21" fmla="*/ 21432 h 464344"/>
              <a:gd name="connsiteX22" fmla="*/ 7143 w 547687"/>
              <a:gd name="connsiteY22" fmla="*/ 21432 h 464344"/>
              <a:gd name="connsiteX23" fmla="*/ 0 w 547687"/>
              <a:gd name="connsiteY23" fmla="*/ 26194 h 464344"/>
              <a:gd name="connsiteX24" fmla="*/ 0 w 547687"/>
              <a:gd name="connsiteY24" fmla="*/ 35719 h 464344"/>
              <a:gd name="connsiteX25" fmla="*/ 7143 w 547687"/>
              <a:gd name="connsiteY25" fmla="*/ 54769 h 464344"/>
              <a:gd name="connsiteX26" fmla="*/ 23812 w 547687"/>
              <a:gd name="connsiteY26" fmla="*/ 71438 h 464344"/>
              <a:gd name="connsiteX27" fmla="*/ 78581 w 547687"/>
              <a:gd name="connsiteY27" fmla="*/ 95250 h 464344"/>
              <a:gd name="connsiteX28" fmla="*/ 180975 w 547687"/>
              <a:gd name="connsiteY28" fmla="*/ 15240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64344">
                <a:moveTo>
                  <a:pt x="180975" y="152400"/>
                </a:moveTo>
                <a:lnTo>
                  <a:pt x="247650" y="190500"/>
                </a:lnTo>
                <a:lnTo>
                  <a:pt x="283368" y="216694"/>
                </a:lnTo>
                <a:lnTo>
                  <a:pt x="309562" y="238125"/>
                </a:lnTo>
                <a:lnTo>
                  <a:pt x="345281" y="280988"/>
                </a:lnTo>
                <a:lnTo>
                  <a:pt x="397668" y="345282"/>
                </a:lnTo>
                <a:lnTo>
                  <a:pt x="445293" y="397669"/>
                </a:lnTo>
                <a:lnTo>
                  <a:pt x="473868" y="428625"/>
                </a:lnTo>
                <a:lnTo>
                  <a:pt x="490537" y="447675"/>
                </a:lnTo>
                <a:lnTo>
                  <a:pt x="526256" y="464344"/>
                </a:lnTo>
                <a:lnTo>
                  <a:pt x="547687" y="0"/>
                </a:lnTo>
                <a:lnTo>
                  <a:pt x="523875" y="33338"/>
                </a:lnTo>
                <a:lnTo>
                  <a:pt x="502443" y="47625"/>
                </a:lnTo>
                <a:lnTo>
                  <a:pt x="481012" y="66675"/>
                </a:lnTo>
                <a:lnTo>
                  <a:pt x="452437" y="80963"/>
                </a:lnTo>
                <a:lnTo>
                  <a:pt x="416718" y="90488"/>
                </a:lnTo>
                <a:lnTo>
                  <a:pt x="381000" y="92869"/>
                </a:lnTo>
                <a:lnTo>
                  <a:pt x="338137" y="88107"/>
                </a:lnTo>
                <a:lnTo>
                  <a:pt x="228600" y="69057"/>
                </a:lnTo>
                <a:lnTo>
                  <a:pt x="92868" y="38100"/>
                </a:lnTo>
                <a:lnTo>
                  <a:pt x="42862" y="26194"/>
                </a:lnTo>
                <a:lnTo>
                  <a:pt x="19050" y="21432"/>
                </a:lnTo>
                <a:lnTo>
                  <a:pt x="7143" y="21432"/>
                </a:lnTo>
                <a:lnTo>
                  <a:pt x="0" y="26194"/>
                </a:lnTo>
                <a:lnTo>
                  <a:pt x="0" y="35719"/>
                </a:lnTo>
                <a:lnTo>
                  <a:pt x="7143" y="54769"/>
                </a:lnTo>
                <a:lnTo>
                  <a:pt x="23812" y="71438"/>
                </a:lnTo>
                <a:lnTo>
                  <a:pt x="78581" y="95250"/>
                </a:lnTo>
                <a:lnTo>
                  <a:pt x="180975" y="1524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1F8534-5D63-4C90-A719-26D144667C19}"/>
              </a:ext>
            </a:extLst>
          </p:cNvPr>
          <p:cNvSpPr/>
          <p:nvPr/>
        </p:nvSpPr>
        <p:spPr>
          <a:xfrm rot="16200000">
            <a:off x="4114008" y="3667920"/>
            <a:ext cx="4037013" cy="485775"/>
          </a:xfrm>
          <a:custGeom>
            <a:avLst/>
            <a:gdLst>
              <a:gd name="connsiteX0" fmla="*/ 2076946 w 4038317"/>
              <a:gd name="connsiteY0" fmla="*/ 448701 h 486093"/>
              <a:gd name="connsiteX1" fmla="*/ 1859393 w 4038317"/>
              <a:gd name="connsiteY1" fmla="*/ 441903 h 486093"/>
              <a:gd name="connsiteX2" fmla="*/ 1652039 w 4038317"/>
              <a:gd name="connsiteY2" fmla="*/ 435104 h 486093"/>
              <a:gd name="connsiteX3" fmla="*/ 1444684 w 4038317"/>
              <a:gd name="connsiteY3" fmla="*/ 428306 h 486093"/>
              <a:gd name="connsiteX4" fmla="*/ 1210135 w 4038317"/>
              <a:gd name="connsiteY4" fmla="*/ 424907 h 486093"/>
              <a:gd name="connsiteX5" fmla="*/ 978986 w 4038317"/>
              <a:gd name="connsiteY5" fmla="*/ 418108 h 486093"/>
              <a:gd name="connsiteX6" fmla="*/ 768232 w 4038317"/>
              <a:gd name="connsiteY6" fmla="*/ 411310 h 486093"/>
              <a:gd name="connsiteX7" fmla="*/ 550680 w 4038317"/>
              <a:gd name="connsiteY7" fmla="*/ 407910 h 486093"/>
              <a:gd name="connsiteX8" fmla="*/ 411310 w 4038317"/>
              <a:gd name="connsiteY8" fmla="*/ 404511 h 486093"/>
              <a:gd name="connsiteX9" fmla="*/ 312732 w 4038317"/>
              <a:gd name="connsiteY9" fmla="*/ 401112 h 486093"/>
              <a:gd name="connsiteX10" fmla="*/ 193758 w 4038317"/>
              <a:gd name="connsiteY10" fmla="*/ 404511 h 486093"/>
              <a:gd name="connsiteX11" fmla="*/ 129172 w 4038317"/>
              <a:gd name="connsiteY11" fmla="*/ 401112 h 486093"/>
              <a:gd name="connsiteX12" fmla="*/ 67985 w 4038317"/>
              <a:gd name="connsiteY12" fmla="*/ 390914 h 486093"/>
              <a:gd name="connsiteX13" fmla="*/ 27194 w 4038317"/>
              <a:gd name="connsiteY13" fmla="*/ 370518 h 486093"/>
              <a:gd name="connsiteX14" fmla="*/ 6799 w 4038317"/>
              <a:gd name="connsiteY14" fmla="*/ 346724 h 486093"/>
              <a:gd name="connsiteX15" fmla="*/ 0 w 4038317"/>
              <a:gd name="connsiteY15" fmla="*/ 329727 h 486093"/>
              <a:gd name="connsiteX16" fmla="*/ 0 w 4038317"/>
              <a:gd name="connsiteY16" fmla="*/ 305933 h 486093"/>
              <a:gd name="connsiteX17" fmla="*/ 0 w 4038317"/>
              <a:gd name="connsiteY17" fmla="*/ 278739 h 486093"/>
              <a:gd name="connsiteX18" fmla="*/ 10198 w 4038317"/>
              <a:gd name="connsiteY18" fmla="*/ 241347 h 486093"/>
              <a:gd name="connsiteX19" fmla="*/ 27194 w 4038317"/>
              <a:gd name="connsiteY19" fmla="*/ 214153 h 486093"/>
              <a:gd name="connsiteX20" fmla="*/ 50989 w 4038317"/>
              <a:gd name="connsiteY20" fmla="*/ 186959 h 486093"/>
              <a:gd name="connsiteX21" fmla="*/ 88381 w 4038317"/>
              <a:gd name="connsiteY21" fmla="*/ 159765 h 486093"/>
              <a:gd name="connsiteX22" fmla="*/ 159765 w 4038317"/>
              <a:gd name="connsiteY22" fmla="*/ 129171 h 486093"/>
              <a:gd name="connsiteX23" fmla="*/ 224351 w 4038317"/>
              <a:gd name="connsiteY23" fmla="*/ 112175 h 486093"/>
              <a:gd name="connsiteX24" fmla="*/ 295735 w 4038317"/>
              <a:gd name="connsiteY24" fmla="*/ 101977 h 486093"/>
              <a:gd name="connsiteX25" fmla="*/ 394314 w 4038317"/>
              <a:gd name="connsiteY25" fmla="*/ 91779 h 486093"/>
              <a:gd name="connsiteX26" fmla="*/ 475896 w 4038317"/>
              <a:gd name="connsiteY26" fmla="*/ 88380 h 486093"/>
              <a:gd name="connsiteX27" fmla="*/ 496292 w 4038317"/>
              <a:gd name="connsiteY27" fmla="*/ 91779 h 486093"/>
              <a:gd name="connsiteX28" fmla="*/ 520086 w 4038317"/>
              <a:gd name="connsiteY28" fmla="*/ 105376 h 486093"/>
              <a:gd name="connsiteX29" fmla="*/ 591471 w 4038317"/>
              <a:gd name="connsiteY29" fmla="*/ 129171 h 486093"/>
              <a:gd name="connsiteX30" fmla="*/ 676452 w 4038317"/>
              <a:gd name="connsiteY30" fmla="*/ 146168 h 486093"/>
              <a:gd name="connsiteX31" fmla="*/ 843016 w 4038317"/>
              <a:gd name="connsiteY31" fmla="*/ 156365 h 486093"/>
              <a:gd name="connsiteX32" fmla="*/ 1155747 w 4038317"/>
              <a:gd name="connsiteY32" fmla="*/ 163164 h 486093"/>
              <a:gd name="connsiteX33" fmla="*/ 1543263 w 4038317"/>
              <a:gd name="connsiteY33" fmla="*/ 173362 h 486093"/>
              <a:gd name="connsiteX34" fmla="*/ 1981767 w 4038317"/>
              <a:gd name="connsiteY34" fmla="*/ 183559 h 486093"/>
              <a:gd name="connsiteX35" fmla="*/ 2185722 w 4038317"/>
              <a:gd name="connsiteY35" fmla="*/ 186959 h 486093"/>
              <a:gd name="connsiteX36" fmla="*/ 2420271 w 4038317"/>
              <a:gd name="connsiteY36" fmla="*/ 193757 h 486093"/>
              <a:gd name="connsiteX37" fmla="*/ 2865573 w 4038317"/>
              <a:gd name="connsiteY37" fmla="*/ 207354 h 486093"/>
              <a:gd name="connsiteX38" fmla="*/ 3178305 w 4038317"/>
              <a:gd name="connsiteY38" fmla="*/ 214153 h 486093"/>
              <a:gd name="connsiteX39" fmla="*/ 3423051 w 4038317"/>
              <a:gd name="connsiteY39" fmla="*/ 220951 h 486093"/>
              <a:gd name="connsiteX40" fmla="*/ 3582816 w 4038317"/>
              <a:gd name="connsiteY40" fmla="*/ 220951 h 486093"/>
              <a:gd name="connsiteX41" fmla="*/ 3667798 w 4038317"/>
              <a:gd name="connsiteY41" fmla="*/ 214153 h 486093"/>
              <a:gd name="connsiteX42" fmla="*/ 3722186 w 4038317"/>
              <a:gd name="connsiteY42" fmla="*/ 207354 h 486093"/>
              <a:gd name="connsiteX43" fmla="*/ 3769776 w 4038317"/>
              <a:gd name="connsiteY43" fmla="*/ 200556 h 486093"/>
              <a:gd name="connsiteX44" fmla="*/ 3824164 w 4038317"/>
              <a:gd name="connsiteY44" fmla="*/ 183559 h 486093"/>
              <a:gd name="connsiteX45" fmla="*/ 3868354 w 4038317"/>
              <a:gd name="connsiteY45" fmla="*/ 159765 h 486093"/>
              <a:gd name="connsiteX46" fmla="*/ 3895548 w 4038317"/>
              <a:gd name="connsiteY46" fmla="*/ 139369 h 486093"/>
              <a:gd name="connsiteX47" fmla="*/ 3936339 w 4038317"/>
              <a:gd name="connsiteY47" fmla="*/ 105376 h 486093"/>
              <a:gd name="connsiteX48" fmla="*/ 3963533 w 4038317"/>
              <a:gd name="connsiteY48" fmla="*/ 71384 h 486093"/>
              <a:gd name="connsiteX49" fmla="*/ 3994126 w 4038317"/>
              <a:gd name="connsiteY49" fmla="*/ 27194 h 486093"/>
              <a:gd name="connsiteX50" fmla="*/ 4011123 w 4038317"/>
              <a:gd name="connsiteY50" fmla="*/ 6798 h 486093"/>
              <a:gd name="connsiteX51" fmla="*/ 4024720 w 4038317"/>
              <a:gd name="connsiteY51" fmla="*/ 0 h 486093"/>
              <a:gd name="connsiteX52" fmla="*/ 4038317 w 4038317"/>
              <a:gd name="connsiteY52" fmla="*/ 10197 h 486093"/>
              <a:gd name="connsiteX53" fmla="*/ 4038317 w 4038317"/>
              <a:gd name="connsiteY53" fmla="*/ 54388 h 486093"/>
              <a:gd name="connsiteX54" fmla="*/ 4034918 w 4038317"/>
              <a:gd name="connsiteY54" fmla="*/ 132571 h 486093"/>
              <a:gd name="connsiteX55" fmla="*/ 4024720 w 4038317"/>
              <a:gd name="connsiteY55" fmla="*/ 200556 h 486093"/>
              <a:gd name="connsiteX56" fmla="*/ 4011123 w 4038317"/>
              <a:gd name="connsiteY56" fmla="*/ 258343 h 486093"/>
              <a:gd name="connsiteX57" fmla="*/ 3983929 w 4038317"/>
              <a:gd name="connsiteY57" fmla="*/ 319530 h 486093"/>
              <a:gd name="connsiteX58" fmla="*/ 3943138 w 4038317"/>
              <a:gd name="connsiteY58" fmla="*/ 387515 h 486093"/>
              <a:gd name="connsiteX59" fmla="*/ 3905746 w 4038317"/>
              <a:gd name="connsiteY59" fmla="*/ 428306 h 486093"/>
              <a:gd name="connsiteX60" fmla="*/ 3752779 w 4038317"/>
              <a:gd name="connsiteY60" fmla="*/ 486093 h 486093"/>
              <a:gd name="connsiteX61" fmla="*/ 3565820 w 4038317"/>
              <a:gd name="connsiteY61" fmla="*/ 482694 h 486093"/>
              <a:gd name="connsiteX62" fmla="*/ 3202100 w 4038317"/>
              <a:gd name="connsiteY62" fmla="*/ 472496 h 486093"/>
              <a:gd name="connsiteX63" fmla="*/ 2858775 w 4038317"/>
              <a:gd name="connsiteY63" fmla="*/ 465698 h 486093"/>
              <a:gd name="connsiteX64" fmla="*/ 2505252 w 4038317"/>
              <a:gd name="connsiteY64" fmla="*/ 458899 h 486093"/>
              <a:gd name="connsiteX65" fmla="*/ 2141532 w 4038317"/>
              <a:gd name="connsiteY65" fmla="*/ 448701 h 486093"/>
              <a:gd name="connsiteX66" fmla="*/ 2076946 w 4038317"/>
              <a:gd name="connsiteY66" fmla="*/ 448701 h 486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38317" h="486093">
                <a:moveTo>
                  <a:pt x="2076946" y="448701"/>
                </a:moveTo>
                <a:lnTo>
                  <a:pt x="1859393" y="441903"/>
                </a:lnTo>
                <a:lnTo>
                  <a:pt x="1652039" y="435104"/>
                </a:lnTo>
                <a:lnTo>
                  <a:pt x="1444684" y="428306"/>
                </a:lnTo>
                <a:lnTo>
                  <a:pt x="1210135" y="424907"/>
                </a:lnTo>
                <a:lnTo>
                  <a:pt x="978986" y="418108"/>
                </a:lnTo>
                <a:lnTo>
                  <a:pt x="768232" y="411310"/>
                </a:lnTo>
                <a:lnTo>
                  <a:pt x="550680" y="407910"/>
                </a:lnTo>
                <a:lnTo>
                  <a:pt x="411310" y="404511"/>
                </a:lnTo>
                <a:lnTo>
                  <a:pt x="312732" y="401112"/>
                </a:lnTo>
                <a:lnTo>
                  <a:pt x="193758" y="404511"/>
                </a:lnTo>
                <a:lnTo>
                  <a:pt x="129172" y="401112"/>
                </a:lnTo>
                <a:lnTo>
                  <a:pt x="67985" y="390914"/>
                </a:lnTo>
                <a:lnTo>
                  <a:pt x="27194" y="370518"/>
                </a:lnTo>
                <a:lnTo>
                  <a:pt x="6799" y="346724"/>
                </a:lnTo>
                <a:lnTo>
                  <a:pt x="0" y="329727"/>
                </a:lnTo>
                <a:lnTo>
                  <a:pt x="0" y="305933"/>
                </a:lnTo>
                <a:lnTo>
                  <a:pt x="0" y="278739"/>
                </a:lnTo>
                <a:lnTo>
                  <a:pt x="10198" y="241347"/>
                </a:lnTo>
                <a:lnTo>
                  <a:pt x="27194" y="214153"/>
                </a:lnTo>
                <a:lnTo>
                  <a:pt x="50989" y="186959"/>
                </a:lnTo>
                <a:lnTo>
                  <a:pt x="88381" y="159765"/>
                </a:lnTo>
                <a:lnTo>
                  <a:pt x="159765" y="129171"/>
                </a:lnTo>
                <a:lnTo>
                  <a:pt x="224351" y="112175"/>
                </a:lnTo>
                <a:lnTo>
                  <a:pt x="295735" y="101977"/>
                </a:lnTo>
                <a:lnTo>
                  <a:pt x="394314" y="91779"/>
                </a:lnTo>
                <a:lnTo>
                  <a:pt x="475896" y="88380"/>
                </a:lnTo>
                <a:lnTo>
                  <a:pt x="496292" y="91779"/>
                </a:lnTo>
                <a:lnTo>
                  <a:pt x="520086" y="105376"/>
                </a:lnTo>
                <a:lnTo>
                  <a:pt x="591471" y="129171"/>
                </a:lnTo>
                <a:lnTo>
                  <a:pt x="676452" y="146168"/>
                </a:lnTo>
                <a:lnTo>
                  <a:pt x="843016" y="156365"/>
                </a:lnTo>
                <a:lnTo>
                  <a:pt x="1155747" y="163164"/>
                </a:lnTo>
                <a:lnTo>
                  <a:pt x="1543263" y="173362"/>
                </a:lnTo>
                <a:lnTo>
                  <a:pt x="1981767" y="183559"/>
                </a:lnTo>
                <a:lnTo>
                  <a:pt x="2185722" y="186959"/>
                </a:lnTo>
                <a:lnTo>
                  <a:pt x="2420271" y="193757"/>
                </a:lnTo>
                <a:lnTo>
                  <a:pt x="2865573" y="207354"/>
                </a:lnTo>
                <a:lnTo>
                  <a:pt x="3178305" y="214153"/>
                </a:lnTo>
                <a:lnTo>
                  <a:pt x="3423051" y="220951"/>
                </a:lnTo>
                <a:lnTo>
                  <a:pt x="3582816" y="220951"/>
                </a:lnTo>
                <a:lnTo>
                  <a:pt x="3667798" y="214153"/>
                </a:lnTo>
                <a:lnTo>
                  <a:pt x="3722186" y="207354"/>
                </a:lnTo>
                <a:lnTo>
                  <a:pt x="3769776" y="200556"/>
                </a:lnTo>
                <a:lnTo>
                  <a:pt x="3824164" y="183559"/>
                </a:lnTo>
                <a:lnTo>
                  <a:pt x="3868354" y="159765"/>
                </a:lnTo>
                <a:lnTo>
                  <a:pt x="3895548" y="139369"/>
                </a:lnTo>
                <a:lnTo>
                  <a:pt x="3936339" y="105376"/>
                </a:lnTo>
                <a:lnTo>
                  <a:pt x="3963533" y="71384"/>
                </a:lnTo>
                <a:lnTo>
                  <a:pt x="3994126" y="27194"/>
                </a:lnTo>
                <a:lnTo>
                  <a:pt x="4011123" y="6798"/>
                </a:lnTo>
                <a:lnTo>
                  <a:pt x="4024720" y="0"/>
                </a:lnTo>
                <a:lnTo>
                  <a:pt x="4038317" y="10197"/>
                </a:lnTo>
                <a:lnTo>
                  <a:pt x="4038317" y="54388"/>
                </a:lnTo>
                <a:lnTo>
                  <a:pt x="4034918" y="132571"/>
                </a:lnTo>
                <a:lnTo>
                  <a:pt x="4024720" y="200556"/>
                </a:lnTo>
                <a:lnTo>
                  <a:pt x="4011123" y="258343"/>
                </a:lnTo>
                <a:lnTo>
                  <a:pt x="3983929" y="319530"/>
                </a:lnTo>
                <a:lnTo>
                  <a:pt x="3943138" y="387515"/>
                </a:lnTo>
                <a:lnTo>
                  <a:pt x="3905746" y="428306"/>
                </a:lnTo>
                <a:lnTo>
                  <a:pt x="3752779" y="486093"/>
                </a:lnTo>
                <a:lnTo>
                  <a:pt x="3565820" y="482694"/>
                </a:lnTo>
                <a:lnTo>
                  <a:pt x="3202100" y="472496"/>
                </a:lnTo>
                <a:lnTo>
                  <a:pt x="2858775" y="465698"/>
                </a:lnTo>
                <a:lnTo>
                  <a:pt x="2505252" y="458899"/>
                </a:lnTo>
                <a:lnTo>
                  <a:pt x="2141532" y="448701"/>
                </a:lnTo>
                <a:lnTo>
                  <a:pt x="2076946" y="44870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34A88D0-8393-439C-A07E-7907C8625B28}"/>
              </a:ext>
            </a:extLst>
          </p:cNvPr>
          <p:cNvSpPr/>
          <p:nvPr/>
        </p:nvSpPr>
        <p:spPr>
          <a:xfrm>
            <a:off x="6518277" y="3141664"/>
            <a:ext cx="1509713" cy="422275"/>
          </a:xfrm>
          <a:custGeom>
            <a:avLst/>
            <a:gdLst>
              <a:gd name="connsiteX0" fmla="*/ 723900 w 1509713"/>
              <a:gd name="connsiteY0" fmla="*/ 135731 h 423862"/>
              <a:gd name="connsiteX1" fmla="*/ 523875 w 1509713"/>
              <a:gd name="connsiteY1" fmla="*/ 178594 h 423862"/>
              <a:gd name="connsiteX2" fmla="*/ 373857 w 1509713"/>
              <a:gd name="connsiteY2" fmla="*/ 211931 h 423862"/>
              <a:gd name="connsiteX3" fmla="*/ 326232 w 1509713"/>
              <a:gd name="connsiteY3" fmla="*/ 221456 h 423862"/>
              <a:gd name="connsiteX4" fmla="*/ 288132 w 1509713"/>
              <a:gd name="connsiteY4" fmla="*/ 226219 h 423862"/>
              <a:gd name="connsiteX5" fmla="*/ 252413 w 1509713"/>
              <a:gd name="connsiteY5" fmla="*/ 228600 h 423862"/>
              <a:gd name="connsiteX6" fmla="*/ 209550 w 1509713"/>
              <a:gd name="connsiteY6" fmla="*/ 223837 h 423862"/>
              <a:gd name="connsiteX7" fmla="*/ 159544 w 1509713"/>
              <a:gd name="connsiteY7" fmla="*/ 211931 h 423862"/>
              <a:gd name="connsiteX8" fmla="*/ 111919 w 1509713"/>
              <a:gd name="connsiteY8" fmla="*/ 197644 h 423862"/>
              <a:gd name="connsiteX9" fmla="*/ 73819 w 1509713"/>
              <a:gd name="connsiteY9" fmla="*/ 180975 h 423862"/>
              <a:gd name="connsiteX10" fmla="*/ 23813 w 1509713"/>
              <a:gd name="connsiteY10" fmla="*/ 161925 h 423862"/>
              <a:gd name="connsiteX11" fmla="*/ 7144 w 1509713"/>
              <a:gd name="connsiteY11" fmla="*/ 164306 h 423862"/>
              <a:gd name="connsiteX12" fmla="*/ 0 w 1509713"/>
              <a:gd name="connsiteY12" fmla="*/ 171450 h 423862"/>
              <a:gd name="connsiteX13" fmla="*/ 4763 w 1509713"/>
              <a:gd name="connsiteY13" fmla="*/ 195262 h 423862"/>
              <a:gd name="connsiteX14" fmla="*/ 14288 w 1509713"/>
              <a:gd name="connsiteY14" fmla="*/ 216694 h 423862"/>
              <a:gd name="connsiteX15" fmla="*/ 30957 w 1509713"/>
              <a:gd name="connsiteY15" fmla="*/ 242887 h 423862"/>
              <a:gd name="connsiteX16" fmla="*/ 59532 w 1509713"/>
              <a:gd name="connsiteY16" fmla="*/ 276225 h 423862"/>
              <a:gd name="connsiteX17" fmla="*/ 102394 w 1509713"/>
              <a:gd name="connsiteY17" fmla="*/ 319087 h 423862"/>
              <a:gd name="connsiteX18" fmla="*/ 133350 w 1509713"/>
              <a:gd name="connsiteY18" fmla="*/ 345281 h 423862"/>
              <a:gd name="connsiteX19" fmla="*/ 173832 w 1509713"/>
              <a:gd name="connsiteY19" fmla="*/ 371475 h 423862"/>
              <a:gd name="connsiteX20" fmla="*/ 200025 w 1509713"/>
              <a:gd name="connsiteY20" fmla="*/ 388144 h 423862"/>
              <a:gd name="connsiteX21" fmla="*/ 233363 w 1509713"/>
              <a:gd name="connsiteY21" fmla="*/ 404812 h 423862"/>
              <a:gd name="connsiteX22" fmla="*/ 257175 w 1509713"/>
              <a:gd name="connsiteY22" fmla="*/ 411956 h 423862"/>
              <a:gd name="connsiteX23" fmla="*/ 295275 w 1509713"/>
              <a:gd name="connsiteY23" fmla="*/ 421481 h 423862"/>
              <a:gd name="connsiteX24" fmla="*/ 333375 w 1509713"/>
              <a:gd name="connsiteY24" fmla="*/ 423862 h 423862"/>
              <a:gd name="connsiteX25" fmla="*/ 369094 w 1509713"/>
              <a:gd name="connsiteY25" fmla="*/ 414337 h 423862"/>
              <a:gd name="connsiteX26" fmla="*/ 404813 w 1509713"/>
              <a:gd name="connsiteY26" fmla="*/ 395287 h 423862"/>
              <a:gd name="connsiteX27" fmla="*/ 442913 w 1509713"/>
              <a:gd name="connsiteY27" fmla="*/ 371475 h 423862"/>
              <a:gd name="connsiteX28" fmla="*/ 466725 w 1509713"/>
              <a:gd name="connsiteY28" fmla="*/ 354806 h 423862"/>
              <a:gd name="connsiteX29" fmla="*/ 628650 w 1509713"/>
              <a:gd name="connsiteY29" fmla="*/ 314325 h 423862"/>
              <a:gd name="connsiteX30" fmla="*/ 866775 w 1509713"/>
              <a:gd name="connsiteY30" fmla="*/ 254794 h 423862"/>
              <a:gd name="connsiteX31" fmla="*/ 1002507 w 1509713"/>
              <a:gd name="connsiteY31" fmla="*/ 221456 h 423862"/>
              <a:gd name="connsiteX32" fmla="*/ 1052513 w 1509713"/>
              <a:gd name="connsiteY32" fmla="*/ 214312 h 423862"/>
              <a:gd name="connsiteX33" fmla="*/ 1400175 w 1509713"/>
              <a:gd name="connsiteY33" fmla="*/ 307181 h 423862"/>
              <a:gd name="connsiteX34" fmla="*/ 1435894 w 1509713"/>
              <a:gd name="connsiteY34" fmla="*/ 273844 h 423862"/>
              <a:gd name="connsiteX35" fmla="*/ 1473994 w 1509713"/>
              <a:gd name="connsiteY35" fmla="*/ 238125 h 423862"/>
              <a:gd name="connsiteX36" fmla="*/ 1504950 w 1509713"/>
              <a:gd name="connsiteY36" fmla="*/ 207169 h 423862"/>
              <a:gd name="connsiteX37" fmla="*/ 1509713 w 1509713"/>
              <a:gd name="connsiteY37" fmla="*/ 202406 h 423862"/>
              <a:gd name="connsiteX38" fmla="*/ 1509713 w 1509713"/>
              <a:gd name="connsiteY38" fmla="*/ 192881 h 423862"/>
              <a:gd name="connsiteX39" fmla="*/ 1507332 w 1509713"/>
              <a:gd name="connsiteY39" fmla="*/ 185737 h 423862"/>
              <a:gd name="connsiteX40" fmla="*/ 1490663 w 1509713"/>
              <a:gd name="connsiteY40" fmla="*/ 166687 h 423862"/>
              <a:gd name="connsiteX41" fmla="*/ 1447800 w 1509713"/>
              <a:gd name="connsiteY41" fmla="*/ 133350 h 423862"/>
              <a:gd name="connsiteX42" fmla="*/ 1404938 w 1509713"/>
              <a:gd name="connsiteY42" fmla="*/ 111919 h 423862"/>
              <a:gd name="connsiteX43" fmla="*/ 1333500 w 1509713"/>
              <a:gd name="connsiteY43" fmla="*/ 80962 h 423862"/>
              <a:gd name="connsiteX44" fmla="*/ 1233488 w 1509713"/>
              <a:gd name="connsiteY44" fmla="*/ 35719 h 423862"/>
              <a:gd name="connsiteX45" fmla="*/ 1173957 w 1509713"/>
              <a:gd name="connsiteY45" fmla="*/ 4762 h 423862"/>
              <a:gd name="connsiteX46" fmla="*/ 1154907 w 1509713"/>
              <a:gd name="connsiteY46" fmla="*/ 0 h 423862"/>
              <a:gd name="connsiteX47" fmla="*/ 1123950 w 1509713"/>
              <a:gd name="connsiteY47" fmla="*/ 14287 h 423862"/>
              <a:gd name="connsiteX48" fmla="*/ 1052513 w 1509713"/>
              <a:gd name="connsiteY48" fmla="*/ 59531 h 423862"/>
              <a:gd name="connsiteX49" fmla="*/ 1028700 w 1509713"/>
              <a:gd name="connsiteY49" fmla="*/ 71437 h 423862"/>
              <a:gd name="connsiteX50" fmla="*/ 904875 w 1509713"/>
              <a:gd name="connsiteY50" fmla="*/ 97631 h 423862"/>
              <a:gd name="connsiteX51" fmla="*/ 723900 w 1509713"/>
              <a:gd name="connsiteY51" fmla="*/ 13573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423862">
                <a:moveTo>
                  <a:pt x="723900" y="135731"/>
                </a:moveTo>
                <a:lnTo>
                  <a:pt x="523875" y="178594"/>
                </a:lnTo>
                <a:lnTo>
                  <a:pt x="373857" y="211931"/>
                </a:lnTo>
                <a:lnTo>
                  <a:pt x="326232" y="221456"/>
                </a:lnTo>
                <a:lnTo>
                  <a:pt x="288132" y="226219"/>
                </a:lnTo>
                <a:lnTo>
                  <a:pt x="252413" y="228600"/>
                </a:lnTo>
                <a:lnTo>
                  <a:pt x="209550" y="223837"/>
                </a:lnTo>
                <a:lnTo>
                  <a:pt x="159544" y="211931"/>
                </a:lnTo>
                <a:lnTo>
                  <a:pt x="111919" y="197644"/>
                </a:lnTo>
                <a:lnTo>
                  <a:pt x="73819" y="180975"/>
                </a:lnTo>
                <a:lnTo>
                  <a:pt x="23813" y="161925"/>
                </a:lnTo>
                <a:lnTo>
                  <a:pt x="7144" y="164306"/>
                </a:lnTo>
                <a:lnTo>
                  <a:pt x="0" y="171450"/>
                </a:lnTo>
                <a:lnTo>
                  <a:pt x="4763" y="195262"/>
                </a:lnTo>
                <a:lnTo>
                  <a:pt x="14288" y="216694"/>
                </a:lnTo>
                <a:lnTo>
                  <a:pt x="30957" y="242887"/>
                </a:lnTo>
                <a:lnTo>
                  <a:pt x="59532" y="276225"/>
                </a:lnTo>
                <a:lnTo>
                  <a:pt x="102394" y="319087"/>
                </a:lnTo>
                <a:lnTo>
                  <a:pt x="133350" y="345281"/>
                </a:lnTo>
                <a:lnTo>
                  <a:pt x="173832" y="371475"/>
                </a:lnTo>
                <a:lnTo>
                  <a:pt x="200025" y="388144"/>
                </a:lnTo>
                <a:lnTo>
                  <a:pt x="233363" y="404812"/>
                </a:lnTo>
                <a:lnTo>
                  <a:pt x="257175" y="411956"/>
                </a:lnTo>
                <a:lnTo>
                  <a:pt x="295275" y="421481"/>
                </a:lnTo>
                <a:lnTo>
                  <a:pt x="333375" y="423862"/>
                </a:lnTo>
                <a:lnTo>
                  <a:pt x="369094" y="414337"/>
                </a:lnTo>
                <a:lnTo>
                  <a:pt x="404813" y="395287"/>
                </a:lnTo>
                <a:lnTo>
                  <a:pt x="442913" y="371475"/>
                </a:lnTo>
                <a:lnTo>
                  <a:pt x="466725" y="354806"/>
                </a:lnTo>
                <a:lnTo>
                  <a:pt x="628650" y="314325"/>
                </a:lnTo>
                <a:lnTo>
                  <a:pt x="866775" y="254794"/>
                </a:lnTo>
                <a:lnTo>
                  <a:pt x="1002507" y="221456"/>
                </a:lnTo>
                <a:lnTo>
                  <a:pt x="1052513" y="214312"/>
                </a:lnTo>
                <a:lnTo>
                  <a:pt x="1400175" y="307181"/>
                </a:lnTo>
                <a:lnTo>
                  <a:pt x="1435894" y="273844"/>
                </a:lnTo>
                <a:lnTo>
                  <a:pt x="1473994" y="238125"/>
                </a:lnTo>
                <a:lnTo>
                  <a:pt x="1504950" y="207169"/>
                </a:lnTo>
                <a:lnTo>
                  <a:pt x="1509713" y="202406"/>
                </a:lnTo>
                <a:lnTo>
                  <a:pt x="1509713" y="192881"/>
                </a:lnTo>
                <a:lnTo>
                  <a:pt x="1507332" y="185737"/>
                </a:lnTo>
                <a:lnTo>
                  <a:pt x="1490663" y="166687"/>
                </a:lnTo>
                <a:lnTo>
                  <a:pt x="1447800" y="133350"/>
                </a:lnTo>
                <a:lnTo>
                  <a:pt x="1404938" y="111919"/>
                </a:lnTo>
                <a:lnTo>
                  <a:pt x="1333500" y="80962"/>
                </a:lnTo>
                <a:lnTo>
                  <a:pt x="1233488" y="35719"/>
                </a:lnTo>
                <a:lnTo>
                  <a:pt x="1173957" y="4762"/>
                </a:lnTo>
                <a:lnTo>
                  <a:pt x="1154907" y="0"/>
                </a:lnTo>
                <a:lnTo>
                  <a:pt x="1123950" y="14287"/>
                </a:lnTo>
                <a:lnTo>
                  <a:pt x="1052513" y="59531"/>
                </a:lnTo>
                <a:lnTo>
                  <a:pt x="1028700" y="71437"/>
                </a:lnTo>
                <a:lnTo>
                  <a:pt x="904875" y="97631"/>
                </a:lnTo>
                <a:lnTo>
                  <a:pt x="723900" y="1357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81C3A56-7508-40CA-9006-7123A50F0BF3}"/>
              </a:ext>
            </a:extLst>
          </p:cNvPr>
          <p:cNvSpPr/>
          <p:nvPr/>
        </p:nvSpPr>
        <p:spPr>
          <a:xfrm rot="16200000">
            <a:off x="6155533" y="3653632"/>
            <a:ext cx="2117725" cy="1477962"/>
          </a:xfrm>
          <a:custGeom>
            <a:avLst/>
            <a:gdLst>
              <a:gd name="connsiteX0" fmla="*/ 1035844 w 2116932"/>
              <a:gd name="connsiteY0" fmla="*/ 995363 h 1478756"/>
              <a:gd name="connsiteX1" fmla="*/ 1228725 w 2116932"/>
              <a:gd name="connsiteY1" fmla="*/ 1100138 h 1478756"/>
              <a:gd name="connsiteX2" fmla="*/ 1371600 w 2116932"/>
              <a:gd name="connsiteY2" fmla="*/ 1171575 h 1478756"/>
              <a:gd name="connsiteX3" fmla="*/ 1495425 w 2116932"/>
              <a:gd name="connsiteY3" fmla="*/ 1233488 h 1478756"/>
              <a:gd name="connsiteX4" fmla="*/ 1633538 w 2116932"/>
              <a:gd name="connsiteY4" fmla="*/ 1295400 h 1478756"/>
              <a:gd name="connsiteX5" fmla="*/ 1797844 w 2116932"/>
              <a:gd name="connsiteY5" fmla="*/ 1366838 h 1478756"/>
              <a:gd name="connsiteX6" fmla="*/ 1919288 w 2116932"/>
              <a:gd name="connsiteY6" fmla="*/ 1414463 h 1478756"/>
              <a:gd name="connsiteX7" fmla="*/ 1978819 w 2116932"/>
              <a:gd name="connsiteY7" fmla="*/ 1435894 h 1478756"/>
              <a:gd name="connsiteX8" fmla="*/ 2005013 w 2116932"/>
              <a:gd name="connsiteY8" fmla="*/ 1443038 h 1478756"/>
              <a:gd name="connsiteX9" fmla="*/ 2043113 w 2116932"/>
              <a:gd name="connsiteY9" fmla="*/ 1478756 h 1478756"/>
              <a:gd name="connsiteX10" fmla="*/ 2116932 w 2116932"/>
              <a:gd name="connsiteY10" fmla="*/ 1057275 h 1478756"/>
              <a:gd name="connsiteX11" fmla="*/ 2095500 w 2116932"/>
              <a:gd name="connsiteY11" fmla="*/ 1090613 h 1478756"/>
              <a:gd name="connsiteX12" fmla="*/ 2078832 w 2116932"/>
              <a:gd name="connsiteY12" fmla="*/ 1112044 h 1478756"/>
              <a:gd name="connsiteX13" fmla="*/ 2057400 w 2116932"/>
              <a:gd name="connsiteY13" fmla="*/ 1126331 h 1478756"/>
              <a:gd name="connsiteX14" fmla="*/ 2021682 w 2116932"/>
              <a:gd name="connsiteY14" fmla="*/ 1131094 h 1478756"/>
              <a:gd name="connsiteX15" fmla="*/ 1976438 w 2116932"/>
              <a:gd name="connsiteY15" fmla="*/ 1131094 h 1478756"/>
              <a:gd name="connsiteX16" fmla="*/ 1933575 w 2116932"/>
              <a:gd name="connsiteY16" fmla="*/ 1123950 h 1478756"/>
              <a:gd name="connsiteX17" fmla="*/ 1847850 w 2116932"/>
              <a:gd name="connsiteY17" fmla="*/ 1102519 h 1478756"/>
              <a:gd name="connsiteX18" fmla="*/ 1738313 w 2116932"/>
              <a:gd name="connsiteY18" fmla="*/ 1062038 h 1478756"/>
              <a:gd name="connsiteX19" fmla="*/ 1619250 w 2116932"/>
              <a:gd name="connsiteY19" fmla="*/ 1009650 h 1478756"/>
              <a:gd name="connsiteX20" fmla="*/ 1504950 w 2116932"/>
              <a:gd name="connsiteY20" fmla="*/ 957263 h 1478756"/>
              <a:gd name="connsiteX21" fmla="*/ 1371600 w 2116932"/>
              <a:gd name="connsiteY21" fmla="*/ 895350 h 1478756"/>
              <a:gd name="connsiteX22" fmla="*/ 1176338 w 2116932"/>
              <a:gd name="connsiteY22" fmla="*/ 790575 h 1478756"/>
              <a:gd name="connsiteX23" fmla="*/ 1000125 w 2116932"/>
              <a:gd name="connsiteY23" fmla="*/ 697706 h 1478756"/>
              <a:gd name="connsiteX24" fmla="*/ 852488 w 2116932"/>
              <a:gd name="connsiteY24" fmla="*/ 626269 h 1478756"/>
              <a:gd name="connsiteX25" fmla="*/ 759619 w 2116932"/>
              <a:gd name="connsiteY25" fmla="*/ 566738 h 1478756"/>
              <a:gd name="connsiteX26" fmla="*/ 661988 w 2116932"/>
              <a:gd name="connsiteY26" fmla="*/ 497681 h 1478756"/>
              <a:gd name="connsiteX27" fmla="*/ 500063 w 2116932"/>
              <a:gd name="connsiteY27" fmla="*/ 376238 h 1478756"/>
              <a:gd name="connsiteX28" fmla="*/ 364332 w 2116932"/>
              <a:gd name="connsiteY28" fmla="*/ 269081 h 1478756"/>
              <a:gd name="connsiteX29" fmla="*/ 247650 w 2116932"/>
              <a:gd name="connsiteY29" fmla="*/ 176213 h 1478756"/>
              <a:gd name="connsiteX30" fmla="*/ 123825 w 2116932"/>
              <a:gd name="connsiteY30" fmla="*/ 73819 h 1478756"/>
              <a:gd name="connsiteX31" fmla="*/ 59532 w 2116932"/>
              <a:gd name="connsiteY31" fmla="*/ 19050 h 1478756"/>
              <a:gd name="connsiteX32" fmla="*/ 33338 w 2116932"/>
              <a:gd name="connsiteY32" fmla="*/ 2381 h 1478756"/>
              <a:gd name="connsiteX33" fmla="*/ 14288 w 2116932"/>
              <a:gd name="connsiteY33" fmla="*/ 0 h 1478756"/>
              <a:gd name="connsiteX34" fmla="*/ 2382 w 2116932"/>
              <a:gd name="connsiteY34" fmla="*/ 4763 h 1478756"/>
              <a:gd name="connsiteX35" fmla="*/ 0 w 2116932"/>
              <a:gd name="connsiteY35" fmla="*/ 16669 h 1478756"/>
              <a:gd name="connsiteX36" fmla="*/ 7144 w 2116932"/>
              <a:gd name="connsiteY36" fmla="*/ 45244 h 1478756"/>
              <a:gd name="connsiteX37" fmla="*/ 23813 w 2116932"/>
              <a:gd name="connsiteY37" fmla="*/ 76200 h 1478756"/>
              <a:gd name="connsiteX38" fmla="*/ 61913 w 2116932"/>
              <a:gd name="connsiteY38" fmla="*/ 128588 h 1478756"/>
              <a:gd name="connsiteX39" fmla="*/ 147638 w 2116932"/>
              <a:gd name="connsiteY39" fmla="*/ 233363 h 1478756"/>
              <a:gd name="connsiteX40" fmla="*/ 216694 w 2116932"/>
              <a:gd name="connsiteY40" fmla="*/ 311944 h 1478756"/>
              <a:gd name="connsiteX41" fmla="*/ 290513 w 2116932"/>
              <a:gd name="connsiteY41" fmla="*/ 395288 h 1478756"/>
              <a:gd name="connsiteX42" fmla="*/ 361950 w 2116932"/>
              <a:gd name="connsiteY42" fmla="*/ 469106 h 1478756"/>
              <a:gd name="connsiteX43" fmla="*/ 435769 w 2116932"/>
              <a:gd name="connsiteY43" fmla="*/ 542925 h 1478756"/>
              <a:gd name="connsiteX44" fmla="*/ 500063 w 2116932"/>
              <a:gd name="connsiteY44" fmla="*/ 604838 h 1478756"/>
              <a:gd name="connsiteX45" fmla="*/ 581025 w 2116932"/>
              <a:gd name="connsiteY45" fmla="*/ 678656 h 1478756"/>
              <a:gd name="connsiteX46" fmla="*/ 654844 w 2116932"/>
              <a:gd name="connsiteY46" fmla="*/ 742950 h 1478756"/>
              <a:gd name="connsiteX47" fmla="*/ 812007 w 2116932"/>
              <a:gd name="connsiteY47" fmla="*/ 862013 h 1478756"/>
              <a:gd name="connsiteX48" fmla="*/ 907257 w 2116932"/>
              <a:gd name="connsiteY48" fmla="*/ 919163 h 1478756"/>
              <a:gd name="connsiteX49" fmla="*/ 1035844 w 2116932"/>
              <a:gd name="connsiteY49" fmla="*/ 995363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16932" h="1478756">
                <a:moveTo>
                  <a:pt x="1035844" y="995363"/>
                </a:moveTo>
                <a:lnTo>
                  <a:pt x="1228725" y="1100138"/>
                </a:lnTo>
                <a:lnTo>
                  <a:pt x="1371600" y="1171575"/>
                </a:lnTo>
                <a:lnTo>
                  <a:pt x="1495425" y="1233488"/>
                </a:lnTo>
                <a:lnTo>
                  <a:pt x="1633538" y="1295400"/>
                </a:lnTo>
                <a:lnTo>
                  <a:pt x="1797844" y="1366838"/>
                </a:lnTo>
                <a:lnTo>
                  <a:pt x="1919288" y="1414463"/>
                </a:lnTo>
                <a:lnTo>
                  <a:pt x="1978819" y="1435894"/>
                </a:lnTo>
                <a:lnTo>
                  <a:pt x="2005013" y="1443038"/>
                </a:lnTo>
                <a:lnTo>
                  <a:pt x="2043113" y="1478756"/>
                </a:lnTo>
                <a:lnTo>
                  <a:pt x="2116932" y="1057275"/>
                </a:lnTo>
                <a:lnTo>
                  <a:pt x="2095500" y="1090613"/>
                </a:lnTo>
                <a:lnTo>
                  <a:pt x="2078832" y="1112044"/>
                </a:lnTo>
                <a:lnTo>
                  <a:pt x="2057400" y="1126331"/>
                </a:lnTo>
                <a:lnTo>
                  <a:pt x="2021682" y="1131094"/>
                </a:lnTo>
                <a:lnTo>
                  <a:pt x="1976438" y="1131094"/>
                </a:lnTo>
                <a:lnTo>
                  <a:pt x="1933575" y="1123950"/>
                </a:lnTo>
                <a:lnTo>
                  <a:pt x="1847850" y="1102519"/>
                </a:lnTo>
                <a:lnTo>
                  <a:pt x="1738313" y="1062038"/>
                </a:lnTo>
                <a:lnTo>
                  <a:pt x="1619250" y="1009650"/>
                </a:lnTo>
                <a:lnTo>
                  <a:pt x="1504950" y="957263"/>
                </a:lnTo>
                <a:lnTo>
                  <a:pt x="1371600" y="895350"/>
                </a:lnTo>
                <a:lnTo>
                  <a:pt x="1176338" y="790575"/>
                </a:lnTo>
                <a:lnTo>
                  <a:pt x="1000125" y="697706"/>
                </a:lnTo>
                <a:lnTo>
                  <a:pt x="852488" y="626269"/>
                </a:lnTo>
                <a:lnTo>
                  <a:pt x="759619" y="566738"/>
                </a:lnTo>
                <a:lnTo>
                  <a:pt x="661988" y="497681"/>
                </a:lnTo>
                <a:lnTo>
                  <a:pt x="500063" y="376238"/>
                </a:lnTo>
                <a:lnTo>
                  <a:pt x="364332" y="269081"/>
                </a:lnTo>
                <a:lnTo>
                  <a:pt x="247650" y="176213"/>
                </a:lnTo>
                <a:lnTo>
                  <a:pt x="123825" y="73819"/>
                </a:lnTo>
                <a:lnTo>
                  <a:pt x="59532" y="19050"/>
                </a:lnTo>
                <a:lnTo>
                  <a:pt x="33338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7144" y="45244"/>
                </a:lnTo>
                <a:lnTo>
                  <a:pt x="23813" y="76200"/>
                </a:lnTo>
                <a:lnTo>
                  <a:pt x="61913" y="128588"/>
                </a:lnTo>
                <a:lnTo>
                  <a:pt x="147638" y="233363"/>
                </a:lnTo>
                <a:lnTo>
                  <a:pt x="216694" y="311944"/>
                </a:lnTo>
                <a:lnTo>
                  <a:pt x="290513" y="395288"/>
                </a:lnTo>
                <a:lnTo>
                  <a:pt x="361950" y="469106"/>
                </a:lnTo>
                <a:lnTo>
                  <a:pt x="435769" y="542925"/>
                </a:lnTo>
                <a:lnTo>
                  <a:pt x="500063" y="604838"/>
                </a:lnTo>
                <a:lnTo>
                  <a:pt x="581025" y="678656"/>
                </a:lnTo>
                <a:lnTo>
                  <a:pt x="654844" y="742950"/>
                </a:lnTo>
                <a:lnTo>
                  <a:pt x="812007" y="862013"/>
                </a:lnTo>
                <a:lnTo>
                  <a:pt x="907257" y="919163"/>
                </a:lnTo>
                <a:lnTo>
                  <a:pt x="1035844" y="995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D08D780-D61D-4240-9E08-B6A509DB3114}"/>
              </a:ext>
            </a:extLst>
          </p:cNvPr>
          <p:cNvSpPr/>
          <p:nvPr/>
        </p:nvSpPr>
        <p:spPr>
          <a:xfrm>
            <a:off x="6594475" y="3919538"/>
            <a:ext cx="2039938" cy="1898650"/>
          </a:xfrm>
          <a:custGeom>
            <a:avLst/>
            <a:gdLst>
              <a:gd name="connsiteX0" fmla="*/ 1007307 w 2039063"/>
              <a:gd name="connsiteY0" fmla="*/ 1019532 h 1899703"/>
              <a:gd name="connsiteX1" fmla="*/ 882616 w 2039063"/>
              <a:gd name="connsiteY1" fmla="*/ 877727 h 1899703"/>
              <a:gd name="connsiteX2" fmla="*/ 733476 w 2039063"/>
              <a:gd name="connsiteY2" fmla="*/ 704137 h 1899703"/>
              <a:gd name="connsiteX3" fmla="*/ 574556 w 2039063"/>
              <a:gd name="connsiteY3" fmla="*/ 501209 h 1899703"/>
              <a:gd name="connsiteX4" fmla="*/ 425416 w 2039063"/>
              <a:gd name="connsiteY4" fmla="*/ 342289 h 1899703"/>
              <a:gd name="connsiteX5" fmla="*/ 281166 w 2039063"/>
              <a:gd name="connsiteY5" fmla="*/ 190704 h 1899703"/>
              <a:gd name="connsiteX6" fmla="*/ 180924 w 2039063"/>
              <a:gd name="connsiteY6" fmla="*/ 88018 h 1899703"/>
              <a:gd name="connsiteX7" fmla="*/ 134471 w 2039063"/>
              <a:gd name="connsiteY7" fmla="*/ 41564 h 1899703"/>
              <a:gd name="connsiteX8" fmla="*/ 107577 w 2039063"/>
              <a:gd name="connsiteY8" fmla="*/ 17115 h 1899703"/>
              <a:gd name="connsiteX9" fmla="*/ 83127 w 2039063"/>
              <a:gd name="connsiteY9" fmla="*/ 2445 h 1899703"/>
              <a:gd name="connsiteX10" fmla="*/ 58678 w 2039063"/>
              <a:gd name="connsiteY10" fmla="*/ 0 h 1899703"/>
              <a:gd name="connsiteX11" fmla="*/ 24449 w 2039063"/>
              <a:gd name="connsiteY11" fmla="*/ 2445 h 1899703"/>
              <a:gd name="connsiteX12" fmla="*/ 9780 w 2039063"/>
              <a:gd name="connsiteY12" fmla="*/ 9780 h 1899703"/>
              <a:gd name="connsiteX13" fmla="*/ 0 w 2039063"/>
              <a:gd name="connsiteY13" fmla="*/ 22005 h 1899703"/>
              <a:gd name="connsiteX14" fmla="*/ 0 w 2039063"/>
              <a:gd name="connsiteY14" fmla="*/ 36674 h 1899703"/>
              <a:gd name="connsiteX15" fmla="*/ 19559 w 2039063"/>
              <a:gd name="connsiteY15" fmla="*/ 53789 h 1899703"/>
              <a:gd name="connsiteX16" fmla="*/ 36674 w 2039063"/>
              <a:gd name="connsiteY16" fmla="*/ 66013 h 1899703"/>
              <a:gd name="connsiteX17" fmla="*/ 53788 w 2039063"/>
              <a:gd name="connsiteY17" fmla="*/ 83128 h 1899703"/>
              <a:gd name="connsiteX18" fmla="*/ 73348 w 2039063"/>
              <a:gd name="connsiteY18" fmla="*/ 107577 h 1899703"/>
              <a:gd name="connsiteX19" fmla="*/ 114911 w 2039063"/>
              <a:gd name="connsiteY19" fmla="*/ 156475 h 1899703"/>
              <a:gd name="connsiteX20" fmla="*/ 178479 w 2039063"/>
              <a:gd name="connsiteY20" fmla="*/ 232268 h 1899703"/>
              <a:gd name="connsiteX21" fmla="*/ 249382 w 2039063"/>
              <a:gd name="connsiteY21" fmla="*/ 322730 h 1899703"/>
              <a:gd name="connsiteX22" fmla="*/ 371628 w 2039063"/>
              <a:gd name="connsiteY22" fmla="*/ 493874 h 1899703"/>
              <a:gd name="connsiteX23" fmla="*/ 488984 w 2039063"/>
              <a:gd name="connsiteY23" fmla="*/ 677243 h 1899703"/>
              <a:gd name="connsiteX24" fmla="*/ 635679 w 2039063"/>
              <a:gd name="connsiteY24" fmla="*/ 933960 h 1899703"/>
              <a:gd name="connsiteX25" fmla="*/ 762815 w 2039063"/>
              <a:gd name="connsiteY25" fmla="*/ 1131998 h 1899703"/>
              <a:gd name="connsiteX26" fmla="*/ 870392 w 2039063"/>
              <a:gd name="connsiteY26" fmla="*/ 1295808 h 1899703"/>
              <a:gd name="connsiteX27" fmla="*/ 946184 w 2039063"/>
              <a:gd name="connsiteY27" fmla="*/ 1413164 h 1899703"/>
              <a:gd name="connsiteX28" fmla="*/ 1007307 w 2039063"/>
              <a:gd name="connsiteY28" fmla="*/ 1503626 h 1899703"/>
              <a:gd name="connsiteX29" fmla="*/ 1073320 w 2039063"/>
              <a:gd name="connsiteY29" fmla="*/ 1606313 h 1899703"/>
              <a:gd name="connsiteX30" fmla="*/ 1129553 w 2039063"/>
              <a:gd name="connsiteY30" fmla="*/ 1689440 h 1899703"/>
              <a:gd name="connsiteX31" fmla="*/ 1163782 w 2039063"/>
              <a:gd name="connsiteY31" fmla="*/ 1735893 h 1899703"/>
              <a:gd name="connsiteX32" fmla="*/ 1193121 w 2039063"/>
              <a:gd name="connsiteY32" fmla="*/ 1767677 h 1899703"/>
              <a:gd name="connsiteX33" fmla="*/ 1220015 w 2039063"/>
              <a:gd name="connsiteY33" fmla="*/ 1787237 h 1899703"/>
              <a:gd name="connsiteX34" fmla="*/ 1276248 w 2039063"/>
              <a:gd name="connsiteY34" fmla="*/ 1814131 h 1899703"/>
              <a:gd name="connsiteX35" fmla="*/ 1332481 w 2039063"/>
              <a:gd name="connsiteY35" fmla="*/ 1836135 h 1899703"/>
              <a:gd name="connsiteX36" fmla="*/ 1386270 w 2039063"/>
              <a:gd name="connsiteY36" fmla="*/ 1850805 h 1899703"/>
              <a:gd name="connsiteX37" fmla="*/ 1447393 w 2039063"/>
              <a:gd name="connsiteY37" fmla="*/ 1855695 h 1899703"/>
              <a:gd name="connsiteX38" fmla="*/ 1564749 w 2039063"/>
              <a:gd name="connsiteY38" fmla="*/ 1865474 h 1899703"/>
              <a:gd name="connsiteX39" fmla="*/ 1819020 w 2039063"/>
              <a:gd name="connsiteY39" fmla="*/ 1885034 h 1899703"/>
              <a:gd name="connsiteX40" fmla="*/ 1973050 w 2039063"/>
              <a:gd name="connsiteY40" fmla="*/ 1897258 h 1899703"/>
              <a:gd name="connsiteX41" fmla="*/ 2012169 w 2039063"/>
              <a:gd name="connsiteY41" fmla="*/ 1899703 h 1899703"/>
              <a:gd name="connsiteX42" fmla="*/ 2029284 w 2039063"/>
              <a:gd name="connsiteY42" fmla="*/ 1894813 h 1899703"/>
              <a:gd name="connsiteX43" fmla="*/ 2039063 w 2039063"/>
              <a:gd name="connsiteY43" fmla="*/ 1885034 h 1899703"/>
              <a:gd name="connsiteX44" fmla="*/ 2039063 w 2039063"/>
              <a:gd name="connsiteY44" fmla="*/ 1870364 h 1899703"/>
              <a:gd name="connsiteX45" fmla="*/ 2029284 w 2039063"/>
              <a:gd name="connsiteY45" fmla="*/ 1848360 h 1899703"/>
              <a:gd name="connsiteX46" fmla="*/ 2007279 w 2039063"/>
              <a:gd name="connsiteY46" fmla="*/ 1823911 h 1899703"/>
              <a:gd name="connsiteX47" fmla="*/ 1948601 w 2039063"/>
              <a:gd name="connsiteY47" fmla="*/ 1794572 h 1899703"/>
              <a:gd name="connsiteX48" fmla="*/ 1828800 w 2039063"/>
              <a:gd name="connsiteY48" fmla="*/ 1718779 h 1899703"/>
              <a:gd name="connsiteX49" fmla="*/ 1689440 w 2039063"/>
              <a:gd name="connsiteY49" fmla="*/ 1630762 h 1899703"/>
              <a:gd name="connsiteX50" fmla="*/ 1503626 w 2039063"/>
              <a:gd name="connsiteY50" fmla="*/ 1493846 h 1899703"/>
              <a:gd name="connsiteX51" fmla="*/ 1359376 w 2039063"/>
              <a:gd name="connsiteY51" fmla="*/ 1376490 h 1899703"/>
              <a:gd name="connsiteX52" fmla="*/ 1136888 w 2039063"/>
              <a:gd name="connsiteY52" fmla="*/ 1156447 h 1899703"/>
              <a:gd name="connsiteX53" fmla="*/ 1007307 w 2039063"/>
              <a:gd name="connsiteY53" fmla="*/ 1019532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9063" h="1899703">
                <a:moveTo>
                  <a:pt x="1007307" y="1019532"/>
                </a:moveTo>
                <a:lnTo>
                  <a:pt x="882616" y="877727"/>
                </a:lnTo>
                <a:lnTo>
                  <a:pt x="733476" y="704137"/>
                </a:lnTo>
                <a:lnTo>
                  <a:pt x="574556" y="501209"/>
                </a:lnTo>
                <a:lnTo>
                  <a:pt x="425416" y="342289"/>
                </a:lnTo>
                <a:lnTo>
                  <a:pt x="281166" y="190704"/>
                </a:lnTo>
                <a:lnTo>
                  <a:pt x="180924" y="88018"/>
                </a:lnTo>
                <a:lnTo>
                  <a:pt x="134471" y="41564"/>
                </a:lnTo>
                <a:lnTo>
                  <a:pt x="107577" y="17115"/>
                </a:lnTo>
                <a:lnTo>
                  <a:pt x="83127" y="2445"/>
                </a:lnTo>
                <a:lnTo>
                  <a:pt x="58678" y="0"/>
                </a:lnTo>
                <a:lnTo>
                  <a:pt x="24449" y="2445"/>
                </a:lnTo>
                <a:lnTo>
                  <a:pt x="9780" y="9780"/>
                </a:lnTo>
                <a:lnTo>
                  <a:pt x="0" y="22005"/>
                </a:lnTo>
                <a:lnTo>
                  <a:pt x="0" y="36674"/>
                </a:lnTo>
                <a:lnTo>
                  <a:pt x="19559" y="53789"/>
                </a:lnTo>
                <a:lnTo>
                  <a:pt x="36674" y="66013"/>
                </a:lnTo>
                <a:lnTo>
                  <a:pt x="53788" y="83128"/>
                </a:lnTo>
                <a:lnTo>
                  <a:pt x="73348" y="107577"/>
                </a:lnTo>
                <a:lnTo>
                  <a:pt x="114911" y="156475"/>
                </a:lnTo>
                <a:lnTo>
                  <a:pt x="178479" y="232268"/>
                </a:lnTo>
                <a:lnTo>
                  <a:pt x="249382" y="322730"/>
                </a:lnTo>
                <a:lnTo>
                  <a:pt x="371628" y="493874"/>
                </a:lnTo>
                <a:lnTo>
                  <a:pt x="488984" y="677243"/>
                </a:lnTo>
                <a:lnTo>
                  <a:pt x="635679" y="933960"/>
                </a:lnTo>
                <a:lnTo>
                  <a:pt x="762815" y="1131998"/>
                </a:lnTo>
                <a:lnTo>
                  <a:pt x="870392" y="1295808"/>
                </a:lnTo>
                <a:lnTo>
                  <a:pt x="946184" y="1413164"/>
                </a:lnTo>
                <a:lnTo>
                  <a:pt x="1007307" y="1503626"/>
                </a:lnTo>
                <a:lnTo>
                  <a:pt x="1073320" y="1606313"/>
                </a:lnTo>
                <a:lnTo>
                  <a:pt x="1129553" y="1689440"/>
                </a:lnTo>
                <a:lnTo>
                  <a:pt x="1163782" y="1735893"/>
                </a:lnTo>
                <a:lnTo>
                  <a:pt x="1193121" y="1767677"/>
                </a:lnTo>
                <a:lnTo>
                  <a:pt x="1220015" y="1787237"/>
                </a:lnTo>
                <a:lnTo>
                  <a:pt x="1276248" y="1814131"/>
                </a:lnTo>
                <a:lnTo>
                  <a:pt x="1332481" y="1836135"/>
                </a:lnTo>
                <a:lnTo>
                  <a:pt x="1386270" y="1850805"/>
                </a:lnTo>
                <a:lnTo>
                  <a:pt x="1447393" y="1855695"/>
                </a:lnTo>
                <a:lnTo>
                  <a:pt x="1564749" y="1865474"/>
                </a:lnTo>
                <a:lnTo>
                  <a:pt x="1819020" y="1885034"/>
                </a:lnTo>
                <a:lnTo>
                  <a:pt x="1973050" y="1897258"/>
                </a:lnTo>
                <a:lnTo>
                  <a:pt x="2012169" y="1899703"/>
                </a:lnTo>
                <a:lnTo>
                  <a:pt x="2029284" y="1894813"/>
                </a:lnTo>
                <a:lnTo>
                  <a:pt x="2039063" y="1885034"/>
                </a:lnTo>
                <a:lnTo>
                  <a:pt x="2039063" y="1870364"/>
                </a:lnTo>
                <a:lnTo>
                  <a:pt x="2029284" y="1848360"/>
                </a:lnTo>
                <a:lnTo>
                  <a:pt x="2007279" y="1823911"/>
                </a:lnTo>
                <a:lnTo>
                  <a:pt x="1948601" y="1794572"/>
                </a:lnTo>
                <a:lnTo>
                  <a:pt x="1828800" y="1718779"/>
                </a:lnTo>
                <a:lnTo>
                  <a:pt x="1689440" y="1630762"/>
                </a:lnTo>
                <a:lnTo>
                  <a:pt x="1503626" y="1493846"/>
                </a:lnTo>
                <a:lnTo>
                  <a:pt x="1359376" y="1376490"/>
                </a:lnTo>
                <a:lnTo>
                  <a:pt x="1136888" y="1156447"/>
                </a:lnTo>
                <a:lnTo>
                  <a:pt x="1007307" y="10195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1625C72C-2131-4AAF-AF4D-485AAEBE1526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</p:grpSpPr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290123B4-1BA0-4287-B907-FBAC177E72F9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2">
              <a:extLst>
                <a:ext uri="{FF2B5EF4-FFF2-40B4-BE49-F238E27FC236}">
                  <a16:creationId xmlns:a16="http://schemas.microsoft.com/office/drawing/2014/main" id="{8AF2D01E-92E6-4AFB-81E8-19019167577D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1">
              <a:extLst>
                <a:ext uri="{FF2B5EF4-FFF2-40B4-BE49-F238E27FC236}">
                  <a16:creationId xmlns:a16="http://schemas.microsoft.com/office/drawing/2014/main" id="{0FB9114E-AB32-4A61-87ED-3FBA7AF4AADD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4C397042-123F-4D76-BB94-B86275DBF05E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8A8E452D-5A1B-4CBE-AD14-1E026CDA1BB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993ADBE7-BCF4-4C35-890A-1EAD740C6A2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39DDFAE9-14EE-4C2B-875C-C762EBD713BD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643FBBF5-DB8C-4B90-88A5-B064A625FDBE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F161FCD6-EB91-467C-B7B2-B841EB53BFA8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E7A8EBB1-0518-46B2-9A71-1BEB5FEEF9A9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1">
              <a:extLst>
                <a:ext uri="{FF2B5EF4-FFF2-40B4-BE49-F238E27FC236}">
                  <a16:creationId xmlns:a16="http://schemas.microsoft.com/office/drawing/2014/main" id="{3CF47462-1E10-4B04-9F3D-413FE6778E0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584FE846-C076-4FF1-BE7A-4D341DD5B6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CC64A442-CC10-4EDB-839E-1375847CC3A7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6">
              <a:extLst>
                <a:ext uri="{FF2B5EF4-FFF2-40B4-BE49-F238E27FC236}">
                  <a16:creationId xmlns:a16="http://schemas.microsoft.com/office/drawing/2014/main" id="{EEED8E88-4C91-4FA3-97BB-BA4991607513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B2B0D397-298A-443C-BA9B-857ABBC76951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37C44B0-2AC9-420C-B2A4-8EA5E7EC12DC}"/>
              </a:ext>
            </a:extLst>
          </p:cNvPr>
          <p:cNvGrpSpPr/>
          <p:nvPr/>
        </p:nvGrpSpPr>
        <p:grpSpPr>
          <a:xfrm>
            <a:off x="3503614" y="1590524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4" name="フリーフォーム 80">
              <a:extLst>
                <a:ext uri="{FF2B5EF4-FFF2-40B4-BE49-F238E27FC236}">
                  <a16:creationId xmlns:a16="http://schemas.microsoft.com/office/drawing/2014/main" id="{246D5DCB-74CA-4947-82F2-26BA07FC7833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B3972F23-5C1F-460E-A607-8708A4C3A10A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61036A25-962C-4D32-AB5A-BBC4115D72B0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03231CD7-1D0B-414C-8747-3F19D281809D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052B2B46-054C-424C-A438-BD523F86B01C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F9A009BF-E3EA-417E-8C23-89754BBE3A9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B84D334-F927-4427-9B90-DFE9F8BDF29A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BD19FCDD-BDD7-492F-9836-E6130E1C66CB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9F0D362A-5D4F-4DF3-9E2C-71682EF241DE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C8BDD691-0764-4286-95B7-4CCB33F4AC24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7818D4D6-FC0D-4C7B-8494-C2772942B1B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A4E32FE8-FD15-4CDA-AA05-A3F634E828D1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5FC5A34F-C845-42F6-AF8C-C38BCED394D9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1C050B81-430B-4E82-BB6F-9298D287D076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3">
              <a:extLst>
                <a:ext uri="{FF2B5EF4-FFF2-40B4-BE49-F238E27FC236}">
                  <a16:creationId xmlns:a16="http://schemas.microsoft.com/office/drawing/2014/main" id="{5CE763D7-2ACB-4A35-A418-A89CDCDB2052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8386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3" grpId="0" animBg="1"/>
      <p:bldP spid="82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6" grpId="0" animBg="1"/>
      <p:bldP spid="93" grpId="0" animBg="1"/>
      <p:bldP spid="97" grpId="0" animBg="1"/>
      <p:bldP spid="94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D001C6E-9EB8-4B6F-A64C-8F153DEB564F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168161A3-1128-4C64-BE73-8C7FC585A2DE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2">
              <a:extLst>
                <a:ext uri="{FF2B5EF4-FFF2-40B4-BE49-F238E27FC236}">
                  <a16:creationId xmlns:a16="http://schemas.microsoft.com/office/drawing/2014/main" id="{64AB9E5D-B316-4212-A0A1-9B3FF148CA42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1">
              <a:extLst>
                <a:ext uri="{FF2B5EF4-FFF2-40B4-BE49-F238E27FC236}">
                  <a16:creationId xmlns:a16="http://schemas.microsoft.com/office/drawing/2014/main" id="{02D7B898-188E-4721-8D2E-430341D13FA4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AF0B5B06-057F-45F8-A740-B0A1F911A1E2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C0B8D7E4-CAA9-4CFE-8C1C-328AFF6BA60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6">
              <a:extLst>
                <a:ext uri="{FF2B5EF4-FFF2-40B4-BE49-F238E27FC236}">
                  <a16:creationId xmlns:a16="http://schemas.microsoft.com/office/drawing/2014/main" id="{4495CD55-612B-4EB9-AC1F-63BC3D7D1217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7">
              <a:extLst>
                <a:ext uri="{FF2B5EF4-FFF2-40B4-BE49-F238E27FC236}">
                  <a16:creationId xmlns:a16="http://schemas.microsoft.com/office/drawing/2014/main" id="{C1DD0D49-E687-4CB2-954A-08D591A53334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14E62B6C-0D55-4698-AC73-5D70B7330C55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9">
              <a:extLst>
                <a:ext uri="{FF2B5EF4-FFF2-40B4-BE49-F238E27FC236}">
                  <a16:creationId xmlns:a16="http://schemas.microsoft.com/office/drawing/2014/main" id="{DEDEAB42-D052-46BE-AC47-3C46BAF338E9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0">
              <a:extLst>
                <a:ext uri="{FF2B5EF4-FFF2-40B4-BE49-F238E27FC236}">
                  <a16:creationId xmlns:a16="http://schemas.microsoft.com/office/drawing/2014/main" id="{FBF524A1-1F28-4717-AD50-80BC1C767B67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1">
              <a:extLst>
                <a:ext uri="{FF2B5EF4-FFF2-40B4-BE49-F238E27FC236}">
                  <a16:creationId xmlns:a16="http://schemas.microsoft.com/office/drawing/2014/main" id="{3FACCF28-1D8E-47B6-8755-5A8BEB09FC19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C6B39A64-27AF-4633-A0CA-1BE1B4CC5E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29F398EE-DB9F-427A-A87C-C2D2253AFCDA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6">
              <a:extLst>
                <a:ext uri="{FF2B5EF4-FFF2-40B4-BE49-F238E27FC236}">
                  <a16:creationId xmlns:a16="http://schemas.microsoft.com/office/drawing/2014/main" id="{6D84FB3F-1260-4783-B64E-1FE4132DE58C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2D986BB8-A7EC-48FC-98A2-C504ED3CD0C3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479141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E6A8FD-4C90-487B-8D3C-1756842D4056}"/>
              </a:ext>
            </a:extLst>
          </p:cNvPr>
          <p:cNvSpPr/>
          <p:nvPr/>
        </p:nvSpPr>
        <p:spPr>
          <a:xfrm>
            <a:off x="3865564" y="1560513"/>
            <a:ext cx="1033462" cy="487362"/>
          </a:xfrm>
          <a:custGeom>
            <a:avLst/>
            <a:gdLst>
              <a:gd name="connsiteX0" fmla="*/ 533400 w 1033462"/>
              <a:gd name="connsiteY0" fmla="*/ 397669 h 488156"/>
              <a:gd name="connsiteX1" fmla="*/ 354806 w 1033462"/>
              <a:gd name="connsiteY1" fmla="*/ 311944 h 488156"/>
              <a:gd name="connsiteX2" fmla="*/ 290512 w 1033462"/>
              <a:gd name="connsiteY2" fmla="*/ 273844 h 488156"/>
              <a:gd name="connsiteX3" fmla="*/ 188119 w 1033462"/>
              <a:gd name="connsiteY3" fmla="*/ 204787 h 488156"/>
              <a:gd name="connsiteX4" fmla="*/ 130969 w 1033462"/>
              <a:gd name="connsiteY4" fmla="*/ 161925 h 488156"/>
              <a:gd name="connsiteX5" fmla="*/ 69056 w 1033462"/>
              <a:gd name="connsiteY5" fmla="*/ 114300 h 488156"/>
              <a:gd name="connsiteX6" fmla="*/ 21431 w 1033462"/>
              <a:gd name="connsiteY6" fmla="*/ 73819 h 488156"/>
              <a:gd name="connsiteX7" fmla="*/ 7144 w 1033462"/>
              <a:gd name="connsiteY7" fmla="*/ 52387 h 488156"/>
              <a:gd name="connsiteX8" fmla="*/ 0 w 1033462"/>
              <a:gd name="connsiteY8" fmla="*/ 28575 h 488156"/>
              <a:gd name="connsiteX9" fmla="*/ 0 w 1033462"/>
              <a:gd name="connsiteY9" fmla="*/ 11906 h 488156"/>
              <a:gd name="connsiteX10" fmla="*/ 7144 w 1033462"/>
              <a:gd name="connsiteY10" fmla="*/ 2381 h 488156"/>
              <a:gd name="connsiteX11" fmla="*/ 19050 w 1033462"/>
              <a:gd name="connsiteY11" fmla="*/ 0 h 488156"/>
              <a:gd name="connsiteX12" fmla="*/ 47625 w 1033462"/>
              <a:gd name="connsiteY12" fmla="*/ 9525 h 488156"/>
              <a:gd name="connsiteX13" fmla="*/ 104775 w 1033462"/>
              <a:gd name="connsiteY13" fmla="*/ 38100 h 488156"/>
              <a:gd name="connsiteX14" fmla="*/ 169069 w 1033462"/>
              <a:gd name="connsiteY14" fmla="*/ 64294 h 488156"/>
              <a:gd name="connsiteX15" fmla="*/ 280987 w 1033462"/>
              <a:gd name="connsiteY15" fmla="*/ 102394 h 488156"/>
              <a:gd name="connsiteX16" fmla="*/ 385762 w 1033462"/>
              <a:gd name="connsiteY16" fmla="*/ 130969 h 488156"/>
              <a:gd name="connsiteX17" fmla="*/ 545306 w 1033462"/>
              <a:gd name="connsiteY17" fmla="*/ 166687 h 488156"/>
              <a:gd name="connsiteX18" fmla="*/ 659606 w 1033462"/>
              <a:gd name="connsiteY18" fmla="*/ 188119 h 488156"/>
              <a:gd name="connsiteX19" fmla="*/ 831056 w 1033462"/>
              <a:gd name="connsiteY19" fmla="*/ 214312 h 488156"/>
              <a:gd name="connsiteX20" fmla="*/ 866775 w 1033462"/>
              <a:gd name="connsiteY20" fmla="*/ 223837 h 488156"/>
              <a:gd name="connsiteX21" fmla="*/ 892969 w 1033462"/>
              <a:gd name="connsiteY21" fmla="*/ 235744 h 488156"/>
              <a:gd name="connsiteX22" fmla="*/ 940594 w 1033462"/>
              <a:gd name="connsiteY22" fmla="*/ 261937 h 488156"/>
              <a:gd name="connsiteX23" fmla="*/ 976312 w 1033462"/>
              <a:gd name="connsiteY23" fmla="*/ 285750 h 488156"/>
              <a:gd name="connsiteX24" fmla="*/ 1000125 w 1033462"/>
              <a:gd name="connsiteY24" fmla="*/ 307181 h 488156"/>
              <a:gd name="connsiteX25" fmla="*/ 1019175 w 1033462"/>
              <a:gd name="connsiteY25" fmla="*/ 328612 h 488156"/>
              <a:gd name="connsiteX26" fmla="*/ 1026319 w 1033462"/>
              <a:gd name="connsiteY26" fmla="*/ 342900 h 488156"/>
              <a:gd name="connsiteX27" fmla="*/ 1031081 w 1033462"/>
              <a:gd name="connsiteY27" fmla="*/ 361950 h 488156"/>
              <a:gd name="connsiteX28" fmla="*/ 1033462 w 1033462"/>
              <a:gd name="connsiteY28" fmla="*/ 383381 h 488156"/>
              <a:gd name="connsiteX29" fmla="*/ 1028700 w 1033462"/>
              <a:gd name="connsiteY29" fmla="*/ 414337 h 488156"/>
              <a:gd name="connsiteX30" fmla="*/ 1016794 w 1033462"/>
              <a:gd name="connsiteY30" fmla="*/ 445294 h 488156"/>
              <a:gd name="connsiteX31" fmla="*/ 1002506 w 1033462"/>
              <a:gd name="connsiteY31" fmla="*/ 461962 h 488156"/>
              <a:gd name="connsiteX32" fmla="*/ 981075 w 1033462"/>
              <a:gd name="connsiteY32" fmla="*/ 473869 h 488156"/>
              <a:gd name="connsiteX33" fmla="*/ 945356 w 1033462"/>
              <a:gd name="connsiteY33" fmla="*/ 483394 h 488156"/>
              <a:gd name="connsiteX34" fmla="*/ 900112 w 1033462"/>
              <a:gd name="connsiteY34" fmla="*/ 488156 h 488156"/>
              <a:gd name="connsiteX35" fmla="*/ 809625 w 1033462"/>
              <a:gd name="connsiteY35" fmla="*/ 485775 h 488156"/>
              <a:gd name="connsiteX36" fmla="*/ 742950 w 1033462"/>
              <a:gd name="connsiteY36" fmla="*/ 473869 h 488156"/>
              <a:gd name="connsiteX37" fmla="*/ 652462 w 1033462"/>
              <a:gd name="connsiteY37" fmla="*/ 447675 h 488156"/>
              <a:gd name="connsiteX38" fmla="*/ 533400 w 1033462"/>
              <a:gd name="connsiteY38" fmla="*/ 3976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33462" h="488156">
                <a:moveTo>
                  <a:pt x="533400" y="397669"/>
                </a:moveTo>
                <a:lnTo>
                  <a:pt x="354806" y="311944"/>
                </a:lnTo>
                <a:lnTo>
                  <a:pt x="290512" y="273844"/>
                </a:lnTo>
                <a:lnTo>
                  <a:pt x="188119" y="204787"/>
                </a:lnTo>
                <a:lnTo>
                  <a:pt x="130969" y="161925"/>
                </a:lnTo>
                <a:lnTo>
                  <a:pt x="69056" y="114300"/>
                </a:lnTo>
                <a:lnTo>
                  <a:pt x="21431" y="73819"/>
                </a:lnTo>
                <a:lnTo>
                  <a:pt x="7144" y="52387"/>
                </a:lnTo>
                <a:lnTo>
                  <a:pt x="0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7625" y="9525"/>
                </a:lnTo>
                <a:lnTo>
                  <a:pt x="104775" y="38100"/>
                </a:lnTo>
                <a:lnTo>
                  <a:pt x="169069" y="64294"/>
                </a:lnTo>
                <a:lnTo>
                  <a:pt x="280987" y="102394"/>
                </a:lnTo>
                <a:lnTo>
                  <a:pt x="385762" y="130969"/>
                </a:lnTo>
                <a:lnTo>
                  <a:pt x="545306" y="166687"/>
                </a:lnTo>
                <a:lnTo>
                  <a:pt x="659606" y="188119"/>
                </a:lnTo>
                <a:lnTo>
                  <a:pt x="831056" y="214312"/>
                </a:lnTo>
                <a:lnTo>
                  <a:pt x="866775" y="223837"/>
                </a:lnTo>
                <a:lnTo>
                  <a:pt x="892969" y="235744"/>
                </a:lnTo>
                <a:lnTo>
                  <a:pt x="940594" y="261937"/>
                </a:lnTo>
                <a:lnTo>
                  <a:pt x="976312" y="285750"/>
                </a:lnTo>
                <a:lnTo>
                  <a:pt x="1000125" y="307181"/>
                </a:lnTo>
                <a:lnTo>
                  <a:pt x="1019175" y="328612"/>
                </a:lnTo>
                <a:lnTo>
                  <a:pt x="1026319" y="342900"/>
                </a:lnTo>
                <a:lnTo>
                  <a:pt x="1031081" y="361950"/>
                </a:lnTo>
                <a:lnTo>
                  <a:pt x="1033462" y="383381"/>
                </a:lnTo>
                <a:lnTo>
                  <a:pt x="1028700" y="414337"/>
                </a:lnTo>
                <a:lnTo>
                  <a:pt x="1016794" y="445294"/>
                </a:lnTo>
                <a:lnTo>
                  <a:pt x="1002506" y="461962"/>
                </a:lnTo>
                <a:lnTo>
                  <a:pt x="981075" y="473869"/>
                </a:lnTo>
                <a:lnTo>
                  <a:pt x="945356" y="483394"/>
                </a:lnTo>
                <a:lnTo>
                  <a:pt x="900112" y="488156"/>
                </a:lnTo>
                <a:lnTo>
                  <a:pt x="809625" y="485775"/>
                </a:lnTo>
                <a:lnTo>
                  <a:pt x="742950" y="473869"/>
                </a:lnTo>
                <a:lnTo>
                  <a:pt x="652462" y="447675"/>
                </a:lnTo>
                <a:lnTo>
                  <a:pt x="533400" y="3976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D1B7E38-8917-4607-B7F4-169E80632310}"/>
              </a:ext>
            </a:extLst>
          </p:cNvPr>
          <p:cNvSpPr/>
          <p:nvPr/>
        </p:nvSpPr>
        <p:spPr>
          <a:xfrm>
            <a:off x="3551240" y="2357438"/>
            <a:ext cx="1520825" cy="425450"/>
          </a:xfrm>
          <a:custGeom>
            <a:avLst/>
            <a:gdLst>
              <a:gd name="connsiteX0" fmla="*/ 1069181 w 1521619"/>
              <a:gd name="connsiteY0" fmla="*/ 292893 h 426243"/>
              <a:gd name="connsiteX1" fmla="*/ 650081 w 1521619"/>
              <a:gd name="connsiteY1" fmla="*/ 388143 h 426243"/>
              <a:gd name="connsiteX2" fmla="*/ 561975 w 1521619"/>
              <a:gd name="connsiteY2" fmla="*/ 409575 h 426243"/>
              <a:gd name="connsiteX3" fmla="*/ 485775 w 1521619"/>
              <a:gd name="connsiteY3" fmla="*/ 419100 h 426243"/>
              <a:gd name="connsiteX4" fmla="*/ 411956 w 1521619"/>
              <a:gd name="connsiteY4" fmla="*/ 426243 h 426243"/>
              <a:gd name="connsiteX5" fmla="*/ 352425 w 1521619"/>
              <a:gd name="connsiteY5" fmla="*/ 423862 h 426243"/>
              <a:gd name="connsiteX6" fmla="*/ 304800 w 1521619"/>
              <a:gd name="connsiteY6" fmla="*/ 411956 h 426243"/>
              <a:gd name="connsiteX7" fmla="*/ 247650 w 1521619"/>
              <a:gd name="connsiteY7" fmla="*/ 388143 h 426243"/>
              <a:gd name="connsiteX8" fmla="*/ 176212 w 1521619"/>
              <a:gd name="connsiteY8" fmla="*/ 342900 h 426243"/>
              <a:gd name="connsiteX9" fmla="*/ 102394 w 1521619"/>
              <a:gd name="connsiteY9" fmla="*/ 285750 h 426243"/>
              <a:gd name="connsiteX10" fmla="*/ 38100 w 1521619"/>
              <a:gd name="connsiteY10" fmla="*/ 230981 h 426243"/>
              <a:gd name="connsiteX11" fmla="*/ 16669 w 1521619"/>
              <a:gd name="connsiteY11" fmla="*/ 209550 h 426243"/>
              <a:gd name="connsiteX12" fmla="*/ 4762 w 1521619"/>
              <a:gd name="connsiteY12" fmla="*/ 185737 h 426243"/>
              <a:gd name="connsiteX13" fmla="*/ 0 w 1521619"/>
              <a:gd name="connsiteY13" fmla="*/ 161925 h 426243"/>
              <a:gd name="connsiteX14" fmla="*/ 2381 w 1521619"/>
              <a:gd name="connsiteY14" fmla="*/ 147637 h 426243"/>
              <a:gd name="connsiteX15" fmla="*/ 11906 w 1521619"/>
              <a:gd name="connsiteY15" fmla="*/ 140493 h 426243"/>
              <a:gd name="connsiteX16" fmla="*/ 40481 w 1521619"/>
              <a:gd name="connsiteY16" fmla="*/ 142875 h 426243"/>
              <a:gd name="connsiteX17" fmla="*/ 95250 w 1521619"/>
              <a:gd name="connsiteY17" fmla="*/ 171450 h 426243"/>
              <a:gd name="connsiteX18" fmla="*/ 169069 w 1521619"/>
              <a:gd name="connsiteY18" fmla="*/ 200025 h 426243"/>
              <a:gd name="connsiteX19" fmla="*/ 226219 w 1521619"/>
              <a:gd name="connsiteY19" fmla="*/ 214312 h 426243"/>
              <a:gd name="connsiteX20" fmla="*/ 288131 w 1521619"/>
              <a:gd name="connsiteY20" fmla="*/ 223837 h 426243"/>
              <a:gd name="connsiteX21" fmla="*/ 357187 w 1521619"/>
              <a:gd name="connsiteY21" fmla="*/ 226218 h 426243"/>
              <a:gd name="connsiteX22" fmla="*/ 466725 w 1521619"/>
              <a:gd name="connsiteY22" fmla="*/ 214312 h 426243"/>
              <a:gd name="connsiteX23" fmla="*/ 692944 w 1521619"/>
              <a:gd name="connsiteY23" fmla="*/ 178593 h 426243"/>
              <a:gd name="connsiteX24" fmla="*/ 804862 w 1521619"/>
              <a:gd name="connsiteY24" fmla="*/ 157162 h 426243"/>
              <a:gd name="connsiteX25" fmla="*/ 1033462 w 1521619"/>
              <a:gd name="connsiteY25" fmla="*/ 90487 h 426243"/>
              <a:gd name="connsiteX26" fmla="*/ 1197769 w 1521619"/>
              <a:gd name="connsiteY26" fmla="*/ 35718 h 426243"/>
              <a:gd name="connsiteX27" fmla="*/ 1309687 w 1521619"/>
              <a:gd name="connsiteY27" fmla="*/ 0 h 426243"/>
              <a:gd name="connsiteX28" fmla="*/ 1350169 w 1521619"/>
              <a:gd name="connsiteY28" fmla="*/ 4762 h 426243"/>
              <a:gd name="connsiteX29" fmla="*/ 1402556 w 1521619"/>
              <a:gd name="connsiteY29" fmla="*/ 16668 h 426243"/>
              <a:gd name="connsiteX30" fmla="*/ 1459706 w 1521619"/>
              <a:gd name="connsiteY30" fmla="*/ 33337 h 426243"/>
              <a:gd name="connsiteX31" fmla="*/ 1493044 w 1521619"/>
              <a:gd name="connsiteY31" fmla="*/ 50006 h 426243"/>
              <a:gd name="connsiteX32" fmla="*/ 1516856 w 1521619"/>
              <a:gd name="connsiteY32" fmla="*/ 73818 h 426243"/>
              <a:gd name="connsiteX33" fmla="*/ 1521619 w 1521619"/>
              <a:gd name="connsiteY33" fmla="*/ 95250 h 426243"/>
              <a:gd name="connsiteX34" fmla="*/ 1512094 w 1521619"/>
              <a:gd name="connsiteY34" fmla="*/ 130968 h 426243"/>
              <a:gd name="connsiteX35" fmla="*/ 1483519 w 1521619"/>
              <a:gd name="connsiteY35" fmla="*/ 166687 h 426243"/>
              <a:gd name="connsiteX36" fmla="*/ 1459706 w 1521619"/>
              <a:gd name="connsiteY36" fmla="*/ 183356 h 426243"/>
              <a:gd name="connsiteX37" fmla="*/ 1381125 w 1521619"/>
              <a:gd name="connsiteY37" fmla="*/ 209550 h 426243"/>
              <a:gd name="connsiteX38" fmla="*/ 1238250 w 1521619"/>
              <a:gd name="connsiteY38" fmla="*/ 254793 h 426243"/>
              <a:gd name="connsiteX39" fmla="*/ 1069181 w 1521619"/>
              <a:gd name="connsiteY39" fmla="*/ 292893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21619" h="426243">
                <a:moveTo>
                  <a:pt x="1069181" y="292893"/>
                </a:moveTo>
                <a:lnTo>
                  <a:pt x="650081" y="388143"/>
                </a:lnTo>
                <a:lnTo>
                  <a:pt x="561975" y="409575"/>
                </a:lnTo>
                <a:lnTo>
                  <a:pt x="485775" y="419100"/>
                </a:lnTo>
                <a:lnTo>
                  <a:pt x="411956" y="426243"/>
                </a:lnTo>
                <a:lnTo>
                  <a:pt x="352425" y="423862"/>
                </a:lnTo>
                <a:lnTo>
                  <a:pt x="304800" y="411956"/>
                </a:lnTo>
                <a:lnTo>
                  <a:pt x="247650" y="388143"/>
                </a:lnTo>
                <a:lnTo>
                  <a:pt x="176212" y="342900"/>
                </a:lnTo>
                <a:lnTo>
                  <a:pt x="102394" y="285750"/>
                </a:lnTo>
                <a:lnTo>
                  <a:pt x="38100" y="230981"/>
                </a:lnTo>
                <a:lnTo>
                  <a:pt x="16669" y="209550"/>
                </a:lnTo>
                <a:lnTo>
                  <a:pt x="4762" y="185737"/>
                </a:lnTo>
                <a:lnTo>
                  <a:pt x="0" y="161925"/>
                </a:lnTo>
                <a:lnTo>
                  <a:pt x="2381" y="147637"/>
                </a:lnTo>
                <a:lnTo>
                  <a:pt x="11906" y="140493"/>
                </a:lnTo>
                <a:lnTo>
                  <a:pt x="40481" y="142875"/>
                </a:lnTo>
                <a:lnTo>
                  <a:pt x="95250" y="171450"/>
                </a:lnTo>
                <a:lnTo>
                  <a:pt x="169069" y="200025"/>
                </a:lnTo>
                <a:lnTo>
                  <a:pt x="226219" y="214312"/>
                </a:lnTo>
                <a:lnTo>
                  <a:pt x="288131" y="223837"/>
                </a:lnTo>
                <a:lnTo>
                  <a:pt x="357187" y="226218"/>
                </a:lnTo>
                <a:lnTo>
                  <a:pt x="466725" y="214312"/>
                </a:lnTo>
                <a:lnTo>
                  <a:pt x="692944" y="178593"/>
                </a:lnTo>
                <a:lnTo>
                  <a:pt x="804862" y="157162"/>
                </a:lnTo>
                <a:lnTo>
                  <a:pt x="1033462" y="90487"/>
                </a:lnTo>
                <a:lnTo>
                  <a:pt x="1197769" y="35718"/>
                </a:lnTo>
                <a:lnTo>
                  <a:pt x="1309687" y="0"/>
                </a:lnTo>
                <a:lnTo>
                  <a:pt x="1350169" y="4762"/>
                </a:lnTo>
                <a:lnTo>
                  <a:pt x="1402556" y="16668"/>
                </a:lnTo>
                <a:lnTo>
                  <a:pt x="1459706" y="33337"/>
                </a:lnTo>
                <a:lnTo>
                  <a:pt x="1493044" y="50006"/>
                </a:lnTo>
                <a:lnTo>
                  <a:pt x="1516856" y="73818"/>
                </a:lnTo>
                <a:lnTo>
                  <a:pt x="1521619" y="95250"/>
                </a:lnTo>
                <a:lnTo>
                  <a:pt x="1512094" y="130968"/>
                </a:lnTo>
                <a:lnTo>
                  <a:pt x="1483519" y="166687"/>
                </a:lnTo>
                <a:lnTo>
                  <a:pt x="1459706" y="183356"/>
                </a:lnTo>
                <a:lnTo>
                  <a:pt x="1381125" y="209550"/>
                </a:lnTo>
                <a:lnTo>
                  <a:pt x="1238250" y="254793"/>
                </a:lnTo>
                <a:lnTo>
                  <a:pt x="1069181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270F5B8-83F6-4CC3-ABDA-994621C2BA6A}"/>
              </a:ext>
            </a:extLst>
          </p:cNvPr>
          <p:cNvSpPr/>
          <p:nvPr/>
        </p:nvSpPr>
        <p:spPr>
          <a:xfrm>
            <a:off x="3848101" y="3067050"/>
            <a:ext cx="1041400" cy="363538"/>
          </a:xfrm>
          <a:custGeom>
            <a:avLst/>
            <a:gdLst>
              <a:gd name="connsiteX0" fmla="*/ 733425 w 1040606"/>
              <a:gd name="connsiteY0" fmla="*/ 264319 h 364331"/>
              <a:gd name="connsiteX1" fmla="*/ 561975 w 1040606"/>
              <a:gd name="connsiteY1" fmla="*/ 319088 h 364331"/>
              <a:gd name="connsiteX2" fmla="*/ 469106 w 1040606"/>
              <a:gd name="connsiteY2" fmla="*/ 340519 h 364331"/>
              <a:gd name="connsiteX3" fmla="*/ 357188 w 1040606"/>
              <a:gd name="connsiteY3" fmla="*/ 364331 h 364331"/>
              <a:gd name="connsiteX4" fmla="*/ 326231 w 1040606"/>
              <a:gd name="connsiteY4" fmla="*/ 364331 h 364331"/>
              <a:gd name="connsiteX5" fmla="*/ 273844 w 1040606"/>
              <a:gd name="connsiteY5" fmla="*/ 359569 h 364331"/>
              <a:gd name="connsiteX6" fmla="*/ 216694 w 1040606"/>
              <a:gd name="connsiteY6" fmla="*/ 345281 h 364331"/>
              <a:gd name="connsiteX7" fmla="*/ 154781 w 1040606"/>
              <a:gd name="connsiteY7" fmla="*/ 319088 h 364331"/>
              <a:gd name="connsiteX8" fmla="*/ 107156 w 1040606"/>
              <a:gd name="connsiteY8" fmla="*/ 292894 h 364331"/>
              <a:gd name="connsiteX9" fmla="*/ 61913 w 1040606"/>
              <a:gd name="connsiteY9" fmla="*/ 264319 h 364331"/>
              <a:gd name="connsiteX10" fmla="*/ 40481 w 1040606"/>
              <a:gd name="connsiteY10" fmla="*/ 245269 h 364331"/>
              <a:gd name="connsiteX11" fmla="*/ 19050 w 1040606"/>
              <a:gd name="connsiteY11" fmla="*/ 216694 h 364331"/>
              <a:gd name="connsiteX12" fmla="*/ 4763 w 1040606"/>
              <a:gd name="connsiteY12" fmla="*/ 192881 h 364331"/>
              <a:gd name="connsiteX13" fmla="*/ 0 w 1040606"/>
              <a:gd name="connsiteY13" fmla="*/ 169069 h 364331"/>
              <a:gd name="connsiteX14" fmla="*/ 4763 w 1040606"/>
              <a:gd name="connsiteY14" fmla="*/ 157163 h 364331"/>
              <a:gd name="connsiteX15" fmla="*/ 14288 w 1040606"/>
              <a:gd name="connsiteY15" fmla="*/ 150019 h 364331"/>
              <a:gd name="connsiteX16" fmla="*/ 38100 w 1040606"/>
              <a:gd name="connsiteY16" fmla="*/ 147638 h 364331"/>
              <a:gd name="connsiteX17" fmla="*/ 71438 w 1040606"/>
              <a:gd name="connsiteY17" fmla="*/ 159544 h 364331"/>
              <a:gd name="connsiteX18" fmla="*/ 111919 w 1040606"/>
              <a:gd name="connsiteY18" fmla="*/ 173831 h 364331"/>
              <a:gd name="connsiteX19" fmla="*/ 154781 w 1040606"/>
              <a:gd name="connsiteY19" fmla="*/ 183356 h 364331"/>
              <a:gd name="connsiteX20" fmla="*/ 202406 w 1040606"/>
              <a:gd name="connsiteY20" fmla="*/ 185738 h 364331"/>
              <a:gd name="connsiteX21" fmla="*/ 285750 w 1040606"/>
              <a:gd name="connsiteY21" fmla="*/ 183356 h 364331"/>
              <a:gd name="connsiteX22" fmla="*/ 397669 w 1040606"/>
              <a:gd name="connsiteY22" fmla="*/ 164306 h 364331"/>
              <a:gd name="connsiteX23" fmla="*/ 535781 w 1040606"/>
              <a:gd name="connsiteY23" fmla="*/ 123825 h 364331"/>
              <a:gd name="connsiteX24" fmla="*/ 664369 w 1040606"/>
              <a:gd name="connsiteY24" fmla="*/ 73819 h 364331"/>
              <a:gd name="connsiteX25" fmla="*/ 821531 w 1040606"/>
              <a:gd name="connsiteY25" fmla="*/ 0 h 364331"/>
              <a:gd name="connsiteX26" fmla="*/ 892969 w 1040606"/>
              <a:gd name="connsiteY26" fmla="*/ 4763 h 364331"/>
              <a:gd name="connsiteX27" fmla="*/ 945356 w 1040606"/>
              <a:gd name="connsiteY27" fmla="*/ 16669 h 364331"/>
              <a:gd name="connsiteX28" fmla="*/ 983456 w 1040606"/>
              <a:gd name="connsiteY28" fmla="*/ 30956 h 364331"/>
              <a:gd name="connsiteX29" fmla="*/ 1014413 w 1040606"/>
              <a:gd name="connsiteY29" fmla="*/ 47625 h 364331"/>
              <a:gd name="connsiteX30" fmla="*/ 1033463 w 1040606"/>
              <a:gd name="connsiteY30" fmla="*/ 64294 h 364331"/>
              <a:gd name="connsiteX31" fmla="*/ 1040606 w 1040606"/>
              <a:gd name="connsiteY31" fmla="*/ 80963 h 364331"/>
              <a:gd name="connsiteX32" fmla="*/ 1038225 w 1040606"/>
              <a:gd name="connsiteY32" fmla="*/ 104775 h 364331"/>
              <a:gd name="connsiteX33" fmla="*/ 1028700 w 1040606"/>
              <a:gd name="connsiteY33" fmla="*/ 130969 h 364331"/>
              <a:gd name="connsiteX34" fmla="*/ 990600 w 1040606"/>
              <a:gd name="connsiteY34" fmla="*/ 161925 h 364331"/>
              <a:gd name="connsiteX35" fmla="*/ 933450 w 1040606"/>
              <a:gd name="connsiteY35" fmla="*/ 190500 h 364331"/>
              <a:gd name="connsiteX36" fmla="*/ 733425 w 1040606"/>
              <a:gd name="connsiteY3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40606" h="364331">
                <a:moveTo>
                  <a:pt x="733425" y="264319"/>
                </a:moveTo>
                <a:lnTo>
                  <a:pt x="561975" y="319088"/>
                </a:lnTo>
                <a:lnTo>
                  <a:pt x="469106" y="340519"/>
                </a:lnTo>
                <a:lnTo>
                  <a:pt x="357188" y="364331"/>
                </a:lnTo>
                <a:lnTo>
                  <a:pt x="326231" y="364331"/>
                </a:lnTo>
                <a:lnTo>
                  <a:pt x="273844" y="359569"/>
                </a:lnTo>
                <a:lnTo>
                  <a:pt x="216694" y="345281"/>
                </a:lnTo>
                <a:lnTo>
                  <a:pt x="154781" y="319088"/>
                </a:lnTo>
                <a:lnTo>
                  <a:pt x="107156" y="292894"/>
                </a:lnTo>
                <a:lnTo>
                  <a:pt x="61913" y="264319"/>
                </a:lnTo>
                <a:lnTo>
                  <a:pt x="40481" y="245269"/>
                </a:lnTo>
                <a:lnTo>
                  <a:pt x="19050" y="216694"/>
                </a:lnTo>
                <a:lnTo>
                  <a:pt x="4763" y="192881"/>
                </a:lnTo>
                <a:lnTo>
                  <a:pt x="0" y="169069"/>
                </a:lnTo>
                <a:lnTo>
                  <a:pt x="4763" y="157163"/>
                </a:lnTo>
                <a:lnTo>
                  <a:pt x="14288" y="150019"/>
                </a:lnTo>
                <a:lnTo>
                  <a:pt x="38100" y="147638"/>
                </a:lnTo>
                <a:lnTo>
                  <a:pt x="71438" y="159544"/>
                </a:lnTo>
                <a:lnTo>
                  <a:pt x="111919" y="173831"/>
                </a:lnTo>
                <a:lnTo>
                  <a:pt x="154781" y="183356"/>
                </a:lnTo>
                <a:lnTo>
                  <a:pt x="202406" y="185738"/>
                </a:lnTo>
                <a:lnTo>
                  <a:pt x="285750" y="183356"/>
                </a:lnTo>
                <a:lnTo>
                  <a:pt x="397669" y="164306"/>
                </a:lnTo>
                <a:lnTo>
                  <a:pt x="535781" y="123825"/>
                </a:lnTo>
                <a:lnTo>
                  <a:pt x="664369" y="73819"/>
                </a:lnTo>
                <a:lnTo>
                  <a:pt x="821531" y="0"/>
                </a:lnTo>
                <a:lnTo>
                  <a:pt x="892969" y="4763"/>
                </a:lnTo>
                <a:lnTo>
                  <a:pt x="945356" y="16669"/>
                </a:lnTo>
                <a:lnTo>
                  <a:pt x="983456" y="30956"/>
                </a:lnTo>
                <a:lnTo>
                  <a:pt x="1014413" y="47625"/>
                </a:lnTo>
                <a:lnTo>
                  <a:pt x="1033463" y="64294"/>
                </a:lnTo>
                <a:lnTo>
                  <a:pt x="1040606" y="80963"/>
                </a:lnTo>
                <a:lnTo>
                  <a:pt x="1038225" y="104775"/>
                </a:lnTo>
                <a:lnTo>
                  <a:pt x="1028700" y="130969"/>
                </a:lnTo>
                <a:lnTo>
                  <a:pt x="990600" y="161925"/>
                </a:lnTo>
                <a:lnTo>
                  <a:pt x="933450" y="1905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6264CA-6595-435E-A6B9-D440D7789C6C}"/>
              </a:ext>
            </a:extLst>
          </p:cNvPr>
          <p:cNvSpPr/>
          <p:nvPr/>
        </p:nvSpPr>
        <p:spPr>
          <a:xfrm>
            <a:off x="3832227" y="3754438"/>
            <a:ext cx="1139825" cy="349250"/>
          </a:xfrm>
          <a:custGeom>
            <a:avLst/>
            <a:gdLst>
              <a:gd name="connsiteX0" fmla="*/ 754857 w 1140619"/>
              <a:gd name="connsiteY0" fmla="*/ 288132 h 347697"/>
              <a:gd name="connsiteX1" fmla="*/ 538163 w 1140619"/>
              <a:gd name="connsiteY1" fmla="*/ 333375 h 347697"/>
              <a:gd name="connsiteX2" fmla="*/ 457200 w 1140619"/>
              <a:gd name="connsiteY2" fmla="*/ 345282 h 347697"/>
              <a:gd name="connsiteX3" fmla="*/ 400050 w 1140619"/>
              <a:gd name="connsiteY3" fmla="*/ 347663 h 347697"/>
              <a:gd name="connsiteX4" fmla="*/ 402432 w 1140619"/>
              <a:gd name="connsiteY4" fmla="*/ 347663 h 347697"/>
              <a:gd name="connsiteX5" fmla="*/ 328613 w 1140619"/>
              <a:gd name="connsiteY5" fmla="*/ 347663 h 347697"/>
              <a:gd name="connsiteX6" fmla="*/ 254794 w 1140619"/>
              <a:gd name="connsiteY6" fmla="*/ 340519 h 347697"/>
              <a:gd name="connsiteX7" fmla="*/ 185738 w 1140619"/>
              <a:gd name="connsiteY7" fmla="*/ 323850 h 347697"/>
              <a:gd name="connsiteX8" fmla="*/ 135732 w 1140619"/>
              <a:gd name="connsiteY8" fmla="*/ 304800 h 347697"/>
              <a:gd name="connsiteX9" fmla="*/ 92869 w 1140619"/>
              <a:gd name="connsiteY9" fmla="*/ 280988 h 347697"/>
              <a:gd name="connsiteX10" fmla="*/ 47625 w 1140619"/>
              <a:gd name="connsiteY10" fmla="*/ 242888 h 347697"/>
              <a:gd name="connsiteX11" fmla="*/ 21432 w 1140619"/>
              <a:gd name="connsiteY11" fmla="*/ 211932 h 347697"/>
              <a:gd name="connsiteX12" fmla="*/ 9525 w 1140619"/>
              <a:gd name="connsiteY12" fmla="*/ 192882 h 347697"/>
              <a:gd name="connsiteX13" fmla="*/ 0 w 1140619"/>
              <a:gd name="connsiteY13" fmla="*/ 176213 h 347697"/>
              <a:gd name="connsiteX14" fmla="*/ 0 w 1140619"/>
              <a:gd name="connsiteY14" fmla="*/ 161925 h 347697"/>
              <a:gd name="connsiteX15" fmla="*/ 7144 w 1140619"/>
              <a:gd name="connsiteY15" fmla="*/ 152400 h 347697"/>
              <a:gd name="connsiteX16" fmla="*/ 16669 w 1140619"/>
              <a:gd name="connsiteY16" fmla="*/ 147638 h 347697"/>
              <a:gd name="connsiteX17" fmla="*/ 42863 w 1140619"/>
              <a:gd name="connsiteY17" fmla="*/ 150019 h 347697"/>
              <a:gd name="connsiteX18" fmla="*/ 100013 w 1140619"/>
              <a:gd name="connsiteY18" fmla="*/ 164307 h 347697"/>
              <a:gd name="connsiteX19" fmla="*/ 145257 w 1140619"/>
              <a:gd name="connsiteY19" fmla="*/ 171450 h 347697"/>
              <a:gd name="connsiteX20" fmla="*/ 207169 w 1140619"/>
              <a:gd name="connsiteY20" fmla="*/ 176213 h 347697"/>
              <a:gd name="connsiteX21" fmla="*/ 278607 w 1140619"/>
              <a:gd name="connsiteY21" fmla="*/ 176213 h 347697"/>
              <a:gd name="connsiteX22" fmla="*/ 423863 w 1140619"/>
              <a:gd name="connsiteY22" fmla="*/ 159544 h 347697"/>
              <a:gd name="connsiteX23" fmla="*/ 566738 w 1140619"/>
              <a:gd name="connsiteY23" fmla="*/ 128588 h 347697"/>
              <a:gd name="connsiteX24" fmla="*/ 697707 w 1140619"/>
              <a:gd name="connsiteY24" fmla="*/ 88107 h 347697"/>
              <a:gd name="connsiteX25" fmla="*/ 788194 w 1140619"/>
              <a:gd name="connsiteY25" fmla="*/ 52388 h 347697"/>
              <a:gd name="connsiteX26" fmla="*/ 816769 w 1140619"/>
              <a:gd name="connsiteY26" fmla="*/ 28575 h 347697"/>
              <a:gd name="connsiteX27" fmla="*/ 854869 w 1140619"/>
              <a:gd name="connsiteY27" fmla="*/ 7144 h 347697"/>
              <a:gd name="connsiteX28" fmla="*/ 883444 w 1140619"/>
              <a:gd name="connsiteY28" fmla="*/ 0 h 347697"/>
              <a:gd name="connsiteX29" fmla="*/ 900113 w 1140619"/>
              <a:gd name="connsiteY29" fmla="*/ 7144 h 347697"/>
              <a:gd name="connsiteX30" fmla="*/ 978694 w 1140619"/>
              <a:gd name="connsiteY30" fmla="*/ 30957 h 347697"/>
              <a:gd name="connsiteX31" fmla="*/ 1035844 w 1140619"/>
              <a:gd name="connsiteY31" fmla="*/ 50007 h 347697"/>
              <a:gd name="connsiteX32" fmla="*/ 1073944 w 1140619"/>
              <a:gd name="connsiteY32" fmla="*/ 66675 h 347697"/>
              <a:gd name="connsiteX33" fmla="*/ 1109663 w 1140619"/>
              <a:gd name="connsiteY33" fmla="*/ 85725 h 347697"/>
              <a:gd name="connsiteX34" fmla="*/ 1126332 w 1140619"/>
              <a:gd name="connsiteY34" fmla="*/ 102394 h 347697"/>
              <a:gd name="connsiteX35" fmla="*/ 1135857 w 1140619"/>
              <a:gd name="connsiteY35" fmla="*/ 119063 h 347697"/>
              <a:gd name="connsiteX36" fmla="*/ 1140619 w 1140619"/>
              <a:gd name="connsiteY36" fmla="*/ 135732 h 347697"/>
              <a:gd name="connsiteX37" fmla="*/ 1140619 w 1140619"/>
              <a:gd name="connsiteY37" fmla="*/ 147638 h 347697"/>
              <a:gd name="connsiteX38" fmla="*/ 1131094 w 1140619"/>
              <a:gd name="connsiteY38" fmla="*/ 171450 h 347697"/>
              <a:gd name="connsiteX39" fmla="*/ 1102519 w 1140619"/>
              <a:gd name="connsiteY39" fmla="*/ 192882 h 347697"/>
              <a:gd name="connsiteX40" fmla="*/ 1045369 w 1140619"/>
              <a:gd name="connsiteY40" fmla="*/ 214313 h 347697"/>
              <a:gd name="connsiteX41" fmla="*/ 914400 w 1140619"/>
              <a:gd name="connsiteY41" fmla="*/ 250032 h 347697"/>
              <a:gd name="connsiteX42" fmla="*/ 754857 w 1140619"/>
              <a:gd name="connsiteY42" fmla="*/ 288132 h 34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40619" h="347697">
                <a:moveTo>
                  <a:pt x="754857" y="288132"/>
                </a:moveTo>
                <a:lnTo>
                  <a:pt x="538163" y="333375"/>
                </a:lnTo>
                <a:lnTo>
                  <a:pt x="457200" y="345282"/>
                </a:lnTo>
                <a:lnTo>
                  <a:pt x="400050" y="347663"/>
                </a:lnTo>
                <a:cubicBezTo>
                  <a:pt x="399257" y="347697"/>
                  <a:pt x="401638" y="347663"/>
                  <a:pt x="402432" y="347663"/>
                </a:cubicBezTo>
                <a:lnTo>
                  <a:pt x="328613" y="347663"/>
                </a:lnTo>
                <a:lnTo>
                  <a:pt x="254794" y="340519"/>
                </a:lnTo>
                <a:lnTo>
                  <a:pt x="185738" y="323850"/>
                </a:lnTo>
                <a:lnTo>
                  <a:pt x="135732" y="304800"/>
                </a:lnTo>
                <a:lnTo>
                  <a:pt x="92869" y="280988"/>
                </a:lnTo>
                <a:lnTo>
                  <a:pt x="47625" y="242888"/>
                </a:lnTo>
                <a:lnTo>
                  <a:pt x="21432" y="211932"/>
                </a:lnTo>
                <a:lnTo>
                  <a:pt x="9525" y="192882"/>
                </a:lnTo>
                <a:lnTo>
                  <a:pt x="0" y="176213"/>
                </a:lnTo>
                <a:lnTo>
                  <a:pt x="0" y="161925"/>
                </a:lnTo>
                <a:lnTo>
                  <a:pt x="7144" y="152400"/>
                </a:lnTo>
                <a:lnTo>
                  <a:pt x="16669" y="147638"/>
                </a:lnTo>
                <a:lnTo>
                  <a:pt x="42863" y="150019"/>
                </a:lnTo>
                <a:lnTo>
                  <a:pt x="100013" y="164307"/>
                </a:lnTo>
                <a:lnTo>
                  <a:pt x="145257" y="171450"/>
                </a:lnTo>
                <a:lnTo>
                  <a:pt x="207169" y="176213"/>
                </a:lnTo>
                <a:lnTo>
                  <a:pt x="278607" y="176213"/>
                </a:lnTo>
                <a:lnTo>
                  <a:pt x="423863" y="159544"/>
                </a:lnTo>
                <a:lnTo>
                  <a:pt x="566738" y="128588"/>
                </a:lnTo>
                <a:lnTo>
                  <a:pt x="697707" y="88107"/>
                </a:lnTo>
                <a:lnTo>
                  <a:pt x="788194" y="52388"/>
                </a:lnTo>
                <a:lnTo>
                  <a:pt x="816769" y="28575"/>
                </a:lnTo>
                <a:lnTo>
                  <a:pt x="854869" y="7144"/>
                </a:lnTo>
                <a:lnTo>
                  <a:pt x="883444" y="0"/>
                </a:lnTo>
                <a:lnTo>
                  <a:pt x="900113" y="7144"/>
                </a:lnTo>
                <a:lnTo>
                  <a:pt x="978694" y="30957"/>
                </a:lnTo>
                <a:lnTo>
                  <a:pt x="1035844" y="50007"/>
                </a:lnTo>
                <a:lnTo>
                  <a:pt x="1073944" y="66675"/>
                </a:lnTo>
                <a:lnTo>
                  <a:pt x="1109663" y="85725"/>
                </a:lnTo>
                <a:lnTo>
                  <a:pt x="1126332" y="102394"/>
                </a:lnTo>
                <a:lnTo>
                  <a:pt x="1135857" y="119063"/>
                </a:lnTo>
                <a:lnTo>
                  <a:pt x="1140619" y="135732"/>
                </a:lnTo>
                <a:lnTo>
                  <a:pt x="1140619" y="147638"/>
                </a:lnTo>
                <a:lnTo>
                  <a:pt x="1131094" y="171450"/>
                </a:lnTo>
                <a:lnTo>
                  <a:pt x="1102519" y="192882"/>
                </a:lnTo>
                <a:lnTo>
                  <a:pt x="1045369" y="214313"/>
                </a:lnTo>
                <a:lnTo>
                  <a:pt x="914400" y="250032"/>
                </a:lnTo>
                <a:lnTo>
                  <a:pt x="754857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7B8D5C-8432-4A78-8E62-C3CBE5F00F76}"/>
              </a:ext>
            </a:extLst>
          </p:cNvPr>
          <p:cNvSpPr/>
          <p:nvPr/>
        </p:nvSpPr>
        <p:spPr>
          <a:xfrm>
            <a:off x="3670301" y="4629151"/>
            <a:ext cx="590550" cy="1084263"/>
          </a:xfrm>
          <a:custGeom>
            <a:avLst/>
            <a:gdLst>
              <a:gd name="connsiteX0" fmla="*/ 300038 w 590550"/>
              <a:gd name="connsiteY0" fmla="*/ 619125 h 1083469"/>
              <a:gd name="connsiteX1" fmla="*/ 250032 w 590550"/>
              <a:gd name="connsiteY1" fmla="*/ 411956 h 1083469"/>
              <a:gd name="connsiteX2" fmla="*/ 226219 w 590550"/>
              <a:gd name="connsiteY2" fmla="*/ 321469 h 1083469"/>
              <a:gd name="connsiteX3" fmla="*/ 204788 w 590550"/>
              <a:gd name="connsiteY3" fmla="*/ 266700 h 1083469"/>
              <a:gd name="connsiteX4" fmla="*/ 176213 w 590550"/>
              <a:gd name="connsiteY4" fmla="*/ 211931 h 1083469"/>
              <a:gd name="connsiteX5" fmla="*/ 135732 w 590550"/>
              <a:gd name="connsiteY5" fmla="*/ 154781 h 1083469"/>
              <a:gd name="connsiteX6" fmla="*/ 47625 w 590550"/>
              <a:gd name="connsiteY6" fmla="*/ 73819 h 1083469"/>
              <a:gd name="connsiteX7" fmla="*/ 21432 w 590550"/>
              <a:gd name="connsiteY7" fmla="*/ 50006 h 1083469"/>
              <a:gd name="connsiteX8" fmla="*/ 4763 w 590550"/>
              <a:gd name="connsiteY8" fmla="*/ 28575 h 1083469"/>
              <a:gd name="connsiteX9" fmla="*/ 0 w 590550"/>
              <a:gd name="connsiteY9" fmla="*/ 11906 h 1083469"/>
              <a:gd name="connsiteX10" fmla="*/ 4763 w 590550"/>
              <a:gd name="connsiteY10" fmla="*/ 2381 h 1083469"/>
              <a:gd name="connsiteX11" fmla="*/ 19050 w 590550"/>
              <a:gd name="connsiteY11" fmla="*/ 0 h 1083469"/>
              <a:gd name="connsiteX12" fmla="*/ 54769 w 590550"/>
              <a:gd name="connsiteY12" fmla="*/ 2381 h 1083469"/>
              <a:gd name="connsiteX13" fmla="*/ 142875 w 590550"/>
              <a:gd name="connsiteY13" fmla="*/ 19050 h 1083469"/>
              <a:gd name="connsiteX14" fmla="*/ 252413 w 590550"/>
              <a:gd name="connsiteY14" fmla="*/ 45244 h 1083469"/>
              <a:gd name="connsiteX15" fmla="*/ 326232 w 590550"/>
              <a:gd name="connsiteY15" fmla="*/ 64294 h 1083469"/>
              <a:gd name="connsiteX16" fmla="*/ 402432 w 590550"/>
              <a:gd name="connsiteY16" fmla="*/ 180975 h 1083469"/>
              <a:gd name="connsiteX17" fmla="*/ 466725 w 590550"/>
              <a:gd name="connsiteY17" fmla="*/ 400050 h 1083469"/>
              <a:gd name="connsiteX18" fmla="*/ 502444 w 590550"/>
              <a:gd name="connsiteY18" fmla="*/ 519113 h 1083469"/>
              <a:gd name="connsiteX19" fmla="*/ 552450 w 590550"/>
              <a:gd name="connsiteY19" fmla="*/ 676275 h 1083469"/>
              <a:gd name="connsiteX20" fmla="*/ 588169 w 590550"/>
              <a:gd name="connsiteY20" fmla="*/ 802481 h 1083469"/>
              <a:gd name="connsiteX21" fmla="*/ 590550 w 590550"/>
              <a:gd name="connsiteY21" fmla="*/ 881063 h 1083469"/>
              <a:gd name="connsiteX22" fmla="*/ 588169 w 590550"/>
              <a:gd name="connsiteY22" fmla="*/ 957263 h 1083469"/>
              <a:gd name="connsiteX23" fmla="*/ 581025 w 590550"/>
              <a:gd name="connsiteY23" fmla="*/ 1007269 h 1083469"/>
              <a:gd name="connsiteX24" fmla="*/ 571500 w 590550"/>
              <a:gd name="connsiteY24" fmla="*/ 1038225 h 1083469"/>
              <a:gd name="connsiteX25" fmla="*/ 552450 w 590550"/>
              <a:gd name="connsiteY25" fmla="*/ 1059656 h 1083469"/>
              <a:gd name="connsiteX26" fmla="*/ 533400 w 590550"/>
              <a:gd name="connsiteY26" fmla="*/ 1071563 h 1083469"/>
              <a:gd name="connsiteX27" fmla="*/ 511969 w 590550"/>
              <a:gd name="connsiteY27" fmla="*/ 1081088 h 1083469"/>
              <a:gd name="connsiteX28" fmla="*/ 488157 w 590550"/>
              <a:gd name="connsiteY28" fmla="*/ 1083469 h 1083469"/>
              <a:gd name="connsiteX29" fmla="*/ 464344 w 590550"/>
              <a:gd name="connsiteY29" fmla="*/ 1073944 h 1083469"/>
              <a:gd name="connsiteX30" fmla="*/ 442913 w 590550"/>
              <a:gd name="connsiteY30" fmla="*/ 1050131 h 1083469"/>
              <a:gd name="connsiteX31" fmla="*/ 407194 w 590550"/>
              <a:gd name="connsiteY31" fmla="*/ 988219 h 1083469"/>
              <a:gd name="connsiteX32" fmla="*/ 376238 w 590550"/>
              <a:gd name="connsiteY32" fmla="*/ 916781 h 1083469"/>
              <a:gd name="connsiteX33" fmla="*/ 354807 w 590550"/>
              <a:gd name="connsiteY33" fmla="*/ 838200 h 1083469"/>
              <a:gd name="connsiteX34" fmla="*/ 300038 w 590550"/>
              <a:gd name="connsiteY34" fmla="*/ 619125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083469">
                <a:moveTo>
                  <a:pt x="300038" y="619125"/>
                </a:moveTo>
                <a:lnTo>
                  <a:pt x="250032" y="411956"/>
                </a:lnTo>
                <a:lnTo>
                  <a:pt x="226219" y="321469"/>
                </a:lnTo>
                <a:lnTo>
                  <a:pt x="204788" y="266700"/>
                </a:lnTo>
                <a:lnTo>
                  <a:pt x="176213" y="211931"/>
                </a:lnTo>
                <a:lnTo>
                  <a:pt x="135732" y="154781"/>
                </a:lnTo>
                <a:lnTo>
                  <a:pt x="47625" y="73819"/>
                </a:lnTo>
                <a:lnTo>
                  <a:pt x="21432" y="50006"/>
                </a:lnTo>
                <a:lnTo>
                  <a:pt x="4763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19050" y="0"/>
                </a:lnTo>
                <a:lnTo>
                  <a:pt x="54769" y="2381"/>
                </a:lnTo>
                <a:lnTo>
                  <a:pt x="142875" y="19050"/>
                </a:lnTo>
                <a:lnTo>
                  <a:pt x="252413" y="45244"/>
                </a:lnTo>
                <a:lnTo>
                  <a:pt x="326232" y="64294"/>
                </a:lnTo>
                <a:lnTo>
                  <a:pt x="402432" y="180975"/>
                </a:lnTo>
                <a:lnTo>
                  <a:pt x="466725" y="400050"/>
                </a:lnTo>
                <a:lnTo>
                  <a:pt x="502444" y="519113"/>
                </a:lnTo>
                <a:lnTo>
                  <a:pt x="552450" y="676275"/>
                </a:lnTo>
                <a:lnTo>
                  <a:pt x="588169" y="802481"/>
                </a:lnTo>
                <a:cubicBezTo>
                  <a:pt x="588963" y="828675"/>
                  <a:pt x="589756" y="854869"/>
                  <a:pt x="590550" y="881063"/>
                </a:cubicBezTo>
                <a:cubicBezTo>
                  <a:pt x="589756" y="906463"/>
                  <a:pt x="588963" y="931863"/>
                  <a:pt x="588169" y="957263"/>
                </a:cubicBezTo>
                <a:lnTo>
                  <a:pt x="581025" y="1007269"/>
                </a:lnTo>
                <a:lnTo>
                  <a:pt x="571500" y="1038225"/>
                </a:lnTo>
                <a:lnTo>
                  <a:pt x="552450" y="1059656"/>
                </a:lnTo>
                <a:lnTo>
                  <a:pt x="533400" y="1071563"/>
                </a:lnTo>
                <a:lnTo>
                  <a:pt x="511969" y="1081088"/>
                </a:lnTo>
                <a:lnTo>
                  <a:pt x="488157" y="1083469"/>
                </a:lnTo>
                <a:lnTo>
                  <a:pt x="464344" y="1073944"/>
                </a:lnTo>
                <a:lnTo>
                  <a:pt x="442913" y="1050131"/>
                </a:lnTo>
                <a:lnTo>
                  <a:pt x="407194" y="988219"/>
                </a:lnTo>
                <a:lnTo>
                  <a:pt x="376238" y="916781"/>
                </a:lnTo>
                <a:lnTo>
                  <a:pt x="354807" y="838200"/>
                </a:lnTo>
                <a:lnTo>
                  <a:pt x="300038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D9BE37A-7C44-425C-8512-F8801C9EC548}"/>
              </a:ext>
            </a:extLst>
          </p:cNvPr>
          <p:cNvSpPr/>
          <p:nvPr/>
        </p:nvSpPr>
        <p:spPr>
          <a:xfrm>
            <a:off x="5665790" y="1662113"/>
            <a:ext cx="568325" cy="850900"/>
          </a:xfrm>
          <a:custGeom>
            <a:avLst/>
            <a:gdLst>
              <a:gd name="connsiteX0" fmla="*/ 285750 w 569119"/>
              <a:gd name="connsiteY0" fmla="*/ 592931 h 850106"/>
              <a:gd name="connsiteX1" fmla="*/ 288131 w 569119"/>
              <a:gd name="connsiteY1" fmla="*/ 461962 h 850106"/>
              <a:gd name="connsiteX2" fmla="*/ 283369 w 569119"/>
              <a:gd name="connsiteY2" fmla="*/ 397668 h 850106"/>
              <a:gd name="connsiteX3" fmla="*/ 269081 w 569119"/>
              <a:gd name="connsiteY3" fmla="*/ 335756 h 850106"/>
              <a:gd name="connsiteX4" fmla="*/ 245269 w 569119"/>
              <a:gd name="connsiteY4" fmla="*/ 271462 h 850106"/>
              <a:gd name="connsiteX5" fmla="*/ 226219 w 569119"/>
              <a:gd name="connsiteY5" fmla="*/ 245268 h 850106"/>
              <a:gd name="connsiteX6" fmla="*/ 154781 w 569119"/>
              <a:gd name="connsiteY6" fmla="*/ 176212 h 850106"/>
              <a:gd name="connsiteX7" fmla="*/ 100012 w 569119"/>
              <a:gd name="connsiteY7" fmla="*/ 135731 h 850106"/>
              <a:gd name="connsiteX8" fmla="*/ 52387 w 569119"/>
              <a:gd name="connsiteY8" fmla="*/ 107156 h 850106"/>
              <a:gd name="connsiteX9" fmla="*/ 35719 w 569119"/>
              <a:gd name="connsiteY9" fmla="*/ 92868 h 850106"/>
              <a:gd name="connsiteX10" fmla="*/ 14287 w 569119"/>
              <a:gd name="connsiteY10" fmla="*/ 69056 h 850106"/>
              <a:gd name="connsiteX11" fmla="*/ 0 w 569119"/>
              <a:gd name="connsiteY11" fmla="*/ 42862 h 850106"/>
              <a:gd name="connsiteX12" fmla="*/ 0 w 569119"/>
              <a:gd name="connsiteY12" fmla="*/ 26193 h 850106"/>
              <a:gd name="connsiteX13" fmla="*/ 4762 w 569119"/>
              <a:gd name="connsiteY13" fmla="*/ 14287 h 850106"/>
              <a:gd name="connsiteX14" fmla="*/ 21431 w 569119"/>
              <a:gd name="connsiteY14" fmla="*/ 4762 h 850106"/>
              <a:gd name="connsiteX15" fmla="*/ 54769 w 569119"/>
              <a:gd name="connsiteY15" fmla="*/ 0 h 850106"/>
              <a:gd name="connsiteX16" fmla="*/ 100012 w 569119"/>
              <a:gd name="connsiteY16" fmla="*/ 2381 h 850106"/>
              <a:gd name="connsiteX17" fmla="*/ 202406 w 569119"/>
              <a:gd name="connsiteY17" fmla="*/ 21431 h 850106"/>
              <a:gd name="connsiteX18" fmla="*/ 304800 w 569119"/>
              <a:gd name="connsiteY18" fmla="*/ 45243 h 850106"/>
              <a:gd name="connsiteX19" fmla="*/ 400050 w 569119"/>
              <a:gd name="connsiteY19" fmla="*/ 76200 h 850106"/>
              <a:gd name="connsiteX20" fmla="*/ 447675 w 569119"/>
              <a:gd name="connsiteY20" fmla="*/ 97631 h 850106"/>
              <a:gd name="connsiteX21" fmla="*/ 495300 w 569119"/>
              <a:gd name="connsiteY21" fmla="*/ 126206 h 850106"/>
              <a:gd name="connsiteX22" fmla="*/ 526256 w 569119"/>
              <a:gd name="connsiteY22" fmla="*/ 154781 h 850106"/>
              <a:gd name="connsiteX23" fmla="*/ 550069 w 569119"/>
              <a:gd name="connsiteY23" fmla="*/ 190500 h 850106"/>
              <a:gd name="connsiteX24" fmla="*/ 561975 w 569119"/>
              <a:gd name="connsiteY24" fmla="*/ 216693 h 850106"/>
              <a:gd name="connsiteX25" fmla="*/ 569119 w 569119"/>
              <a:gd name="connsiteY25" fmla="*/ 254793 h 850106"/>
              <a:gd name="connsiteX26" fmla="*/ 569119 w 569119"/>
              <a:gd name="connsiteY26" fmla="*/ 280987 h 850106"/>
              <a:gd name="connsiteX27" fmla="*/ 561975 w 569119"/>
              <a:gd name="connsiteY27" fmla="*/ 321468 h 850106"/>
              <a:gd name="connsiteX28" fmla="*/ 542925 w 569119"/>
              <a:gd name="connsiteY28" fmla="*/ 376237 h 850106"/>
              <a:gd name="connsiteX29" fmla="*/ 521494 w 569119"/>
              <a:gd name="connsiteY29" fmla="*/ 471487 h 850106"/>
              <a:gd name="connsiteX30" fmla="*/ 504825 w 569119"/>
              <a:gd name="connsiteY30" fmla="*/ 576262 h 850106"/>
              <a:gd name="connsiteX31" fmla="*/ 476250 w 569119"/>
              <a:gd name="connsiteY31" fmla="*/ 809625 h 850106"/>
              <a:gd name="connsiteX32" fmla="*/ 290512 w 569119"/>
              <a:gd name="connsiteY32" fmla="*/ 850106 h 850106"/>
              <a:gd name="connsiteX33" fmla="*/ 285750 w 569119"/>
              <a:gd name="connsiteY33" fmla="*/ 59293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9119" h="850106">
                <a:moveTo>
                  <a:pt x="285750" y="592931"/>
                </a:moveTo>
                <a:cubicBezTo>
                  <a:pt x="286544" y="549275"/>
                  <a:pt x="287337" y="505618"/>
                  <a:pt x="288131" y="461962"/>
                </a:cubicBezTo>
                <a:lnTo>
                  <a:pt x="283369" y="397668"/>
                </a:lnTo>
                <a:lnTo>
                  <a:pt x="269081" y="335756"/>
                </a:lnTo>
                <a:lnTo>
                  <a:pt x="245269" y="271462"/>
                </a:lnTo>
                <a:lnTo>
                  <a:pt x="226219" y="245268"/>
                </a:lnTo>
                <a:lnTo>
                  <a:pt x="154781" y="176212"/>
                </a:lnTo>
                <a:lnTo>
                  <a:pt x="100012" y="135731"/>
                </a:lnTo>
                <a:lnTo>
                  <a:pt x="52387" y="107156"/>
                </a:lnTo>
                <a:lnTo>
                  <a:pt x="35719" y="92868"/>
                </a:lnTo>
                <a:lnTo>
                  <a:pt x="14287" y="69056"/>
                </a:lnTo>
                <a:lnTo>
                  <a:pt x="0" y="42862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4769" y="0"/>
                </a:lnTo>
                <a:lnTo>
                  <a:pt x="100012" y="2381"/>
                </a:lnTo>
                <a:lnTo>
                  <a:pt x="202406" y="21431"/>
                </a:lnTo>
                <a:lnTo>
                  <a:pt x="304800" y="45243"/>
                </a:lnTo>
                <a:lnTo>
                  <a:pt x="400050" y="76200"/>
                </a:lnTo>
                <a:lnTo>
                  <a:pt x="447675" y="97631"/>
                </a:lnTo>
                <a:lnTo>
                  <a:pt x="495300" y="126206"/>
                </a:lnTo>
                <a:lnTo>
                  <a:pt x="526256" y="154781"/>
                </a:lnTo>
                <a:lnTo>
                  <a:pt x="550069" y="190500"/>
                </a:lnTo>
                <a:lnTo>
                  <a:pt x="561975" y="216693"/>
                </a:lnTo>
                <a:lnTo>
                  <a:pt x="569119" y="254793"/>
                </a:lnTo>
                <a:lnTo>
                  <a:pt x="569119" y="280987"/>
                </a:lnTo>
                <a:lnTo>
                  <a:pt x="561975" y="321468"/>
                </a:lnTo>
                <a:lnTo>
                  <a:pt x="542925" y="376237"/>
                </a:lnTo>
                <a:lnTo>
                  <a:pt x="521494" y="471487"/>
                </a:lnTo>
                <a:lnTo>
                  <a:pt x="504825" y="576262"/>
                </a:lnTo>
                <a:lnTo>
                  <a:pt x="476250" y="809625"/>
                </a:lnTo>
                <a:lnTo>
                  <a:pt x="290512" y="850106"/>
                </a:lnTo>
                <a:cubicBezTo>
                  <a:pt x="288925" y="762793"/>
                  <a:pt x="287337" y="675481"/>
                  <a:pt x="285750" y="59293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DC3A0-0502-4532-8C6B-8B8BF19F41AD}"/>
              </a:ext>
            </a:extLst>
          </p:cNvPr>
          <p:cNvSpPr/>
          <p:nvPr/>
        </p:nvSpPr>
        <p:spPr>
          <a:xfrm>
            <a:off x="5395914" y="3857626"/>
            <a:ext cx="342900" cy="1781175"/>
          </a:xfrm>
          <a:custGeom>
            <a:avLst/>
            <a:gdLst>
              <a:gd name="connsiteX0" fmla="*/ 130968 w 342900"/>
              <a:gd name="connsiteY0" fmla="*/ 833438 h 1781175"/>
              <a:gd name="connsiteX1" fmla="*/ 133350 w 342900"/>
              <a:gd name="connsiteY1" fmla="*/ 542925 h 1781175"/>
              <a:gd name="connsiteX2" fmla="*/ 128587 w 342900"/>
              <a:gd name="connsiteY2" fmla="*/ 373856 h 1781175"/>
              <a:gd name="connsiteX3" fmla="*/ 121443 w 342900"/>
              <a:gd name="connsiteY3" fmla="*/ 316706 h 1781175"/>
              <a:gd name="connsiteX4" fmla="*/ 111918 w 342900"/>
              <a:gd name="connsiteY4" fmla="*/ 257175 h 1781175"/>
              <a:gd name="connsiteX5" fmla="*/ 95250 w 342900"/>
              <a:gd name="connsiteY5" fmla="*/ 197644 h 1781175"/>
              <a:gd name="connsiteX6" fmla="*/ 73818 w 342900"/>
              <a:gd name="connsiteY6" fmla="*/ 152400 h 1781175"/>
              <a:gd name="connsiteX7" fmla="*/ 47625 w 342900"/>
              <a:gd name="connsiteY7" fmla="*/ 116681 h 1781175"/>
              <a:gd name="connsiteX8" fmla="*/ 23812 w 342900"/>
              <a:gd name="connsiteY8" fmla="*/ 95250 h 1781175"/>
              <a:gd name="connsiteX9" fmla="*/ 11906 w 342900"/>
              <a:gd name="connsiteY9" fmla="*/ 76200 h 1781175"/>
              <a:gd name="connsiteX10" fmla="*/ 0 w 342900"/>
              <a:gd name="connsiteY10" fmla="*/ 42863 h 1781175"/>
              <a:gd name="connsiteX11" fmla="*/ 0 w 342900"/>
              <a:gd name="connsiteY11" fmla="*/ 23813 h 1781175"/>
              <a:gd name="connsiteX12" fmla="*/ 4762 w 342900"/>
              <a:gd name="connsiteY12" fmla="*/ 9525 h 1781175"/>
              <a:gd name="connsiteX13" fmla="*/ 16668 w 342900"/>
              <a:gd name="connsiteY13" fmla="*/ 2381 h 1781175"/>
              <a:gd name="connsiteX14" fmla="*/ 42862 w 342900"/>
              <a:gd name="connsiteY14" fmla="*/ 0 h 1781175"/>
              <a:gd name="connsiteX15" fmla="*/ 109537 w 342900"/>
              <a:gd name="connsiteY15" fmla="*/ 21431 h 1781175"/>
              <a:gd name="connsiteX16" fmla="*/ 202406 w 342900"/>
              <a:gd name="connsiteY16" fmla="*/ 50006 h 1781175"/>
              <a:gd name="connsiteX17" fmla="*/ 269081 w 342900"/>
              <a:gd name="connsiteY17" fmla="*/ 73819 h 1781175"/>
              <a:gd name="connsiteX18" fmla="*/ 330993 w 342900"/>
              <a:gd name="connsiteY18" fmla="*/ 107156 h 1781175"/>
              <a:gd name="connsiteX19" fmla="*/ 338137 w 342900"/>
              <a:gd name="connsiteY19" fmla="*/ 209550 h 1781175"/>
              <a:gd name="connsiteX20" fmla="*/ 333375 w 342900"/>
              <a:gd name="connsiteY20" fmla="*/ 764381 h 1781175"/>
              <a:gd name="connsiteX21" fmla="*/ 335756 w 342900"/>
              <a:gd name="connsiteY21" fmla="*/ 900113 h 1781175"/>
              <a:gd name="connsiteX22" fmla="*/ 338137 w 342900"/>
              <a:gd name="connsiteY22" fmla="*/ 1497806 h 1781175"/>
              <a:gd name="connsiteX23" fmla="*/ 342900 w 342900"/>
              <a:gd name="connsiteY23" fmla="*/ 1619250 h 1781175"/>
              <a:gd name="connsiteX24" fmla="*/ 323850 w 342900"/>
              <a:gd name="connsiteY24" fmla="*/ 1683544 h 1781175"/>
              <a:gd name="connsiteX25" fmla="*/ 304800 w 342900"/>
              <a:gd name="connsiteY25" fmla="*/ 1728788 h 1781175"/>
              <a:gd name="connsiteX26" fmla="*/ 280987 w 342900"/>
              <a:gd name="connsiteY26" fmla="*/ 1766888 h 1781175"/>
              <a:gd name="connsiteX27" fmla="*/ 261937 w 342900"/>
              <a:gd name="connsiteY27" fmla="*/ 1781175 h 1781175"/>
              <a:gd name="connsiteX28" fmla="*/ 238125 w 342900"/>
              <a:gd name="connsiteY28" fmla="*/ 1778794 h 1781175"/>
              <a:gd name="connsiteX29" fmla="*/ 207168 w 342900"/>
              <a:gd name="connsiteY29" fmla="*/ 1766888 h 1781175"/>
              <a:gd name="connsiteX30" fmla="*/ 171450 w 342900"/>
              <a:gd name="connsiteY30" fmla="*/ 1738313 h 1781175"/>
              <a:gd name="connsiteX31" fmla="*/ 145256 w 342900"/>
              <a:gd name="connsiteY31" fmla="*/ 1704975 h 1781175"/>
              <a:gd name="connsiteX32" fmla="*/ 130968 w 342900"/>
              <a:gd name="connsiteY32" fmla="*/ 1662113 h 1781175"/>
              <a:gd name="connsiteX33" fmla="*/ 123825 w 342900"/>
              <a:gd name="connsiteY33" fmla="*/ 1638300 h 1781175"/>
              <a:gd name="connsiteX34" fmla="*/ 111918 w 342900"/>
              <a:gd name="connsiteY34" fmla="*/ 1571625 h 1781175"/>
              <a:gd name="connsiteX35" fmla="*/ 114300 w 342900"/>
              <a:gd name="connsiteY35" fmla="*/ 1497806 h 1781175"/>
              <a:gd name="connsiteX36" fmla="*/ 126206 w 342900"/>
              <a:gd name="connsiteY36" fmla="*/ 1276350 h 1781175"/>
              <a:gd name="connsiteX37" fmla="*/ 130968 w 342900"/>
              <a:gd name="connsiteY37" fmla="*/ 83343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2900" h="1781175">
                <a:moveTo>
                  <a:pt x="130968" y="833438"/>
                </a:moveTo>
                <a:lnTo>
                  <a:pt x="133350" y="542925"/>
                </a:lnTo>
                <a:lnTo>
                  <a:pt x="128587" y="373856"/>
                </a:lnTo>
                <a:lnTo>
                  <a:pt x="121443" y="316706"/>
                </a:lnTo>
                <a:lnTo>
                  <a:pt x="111918" y="257175"/>
                </a:lnTo>
                <a:lnTo>
                  <a:pt x="95250" y="197644"/>
                </a:lnTo>
                <a:lnTo>
                  <a:pt x="73818" y="152400"/>
                </a:lnTo>
                <a:lnTo>
                  <a:pt x="47625" y="116681"/>
                </a:lnTo>
                <a:lnTo>
                  <a:pt x="23812" y="95250"/>
                </a:lnTo>
                <a:lnTo>
                  <a:pt x="11906" y="76200"/>
                </a:lnTo>
                <a:lnTo>
                  <a:pt x="0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42862" y="0"/>
                </a:lnTo>
                <a:lnTo>
                  <a:pt x="109537" y="21431"/>
                </a:lnTo>
                <a:lnTo>
                  <a:pt x="202406" y="50006"/>
                </a:lnTo>
                <a:lnTo>
                  <a:pt x="269081" y="73819"/>
                </a:lnTo>
                <a:lnTo>
                  <a:pt x="330993" y="107156"/>
                </a:lnTo>
                <a:lnTo>
                  <a:pt x="338137" y="209550"/>
                </a:lnTo>
                <a:cubicBezTo>
                  <a:pt x="336550" y="394494"/>
                  <a:pt x="334962" y="579437"/>
                  <a:pt x="333375" y="764381"/>
                </a:cubicBezTo>
                <a:cubicBezTo>
                  <a:pt x="334169" y="809625"/>
                  <a:pt x="334962" y="854869"/>
                  <a:pt x="335756" y="900113"/>
                </a:cubicBezTo>
                <a:cubicBezTo>
                  <a:pt x="336550" y="1099344"/>
                  <a:pt x="337343" y="1298575"/>
                  <a:pt x="338137" y="1497806"/>
                </a:cubicBezTo>
                <a:lnTo>
                  <a:pt x="342900" y="1619250"/>
                </a:lnTo>
                <a:lnTo>
                  <a:pt x="323850" y="1683544"/>
                </a:lnTo>
                <a:lnTo>
                  <a:pt x="304800" y="1728788"/>
                </a:lnTo>
                <a:lnTo>
                  <a:pt x="280987" y="1766888"/>
                </a:lnTo>
                <a:lnTo>
                  <a:pt x="261937" y="1781175"/>
                </a:lnTo>
                <a:lnTo>
                  <a:pt x="238125" y="1778794"/>
                </a:lnTo>
                <a:lnTo>
                  <a:pt x="207168" y="1766888"/>
                </a:lnTo>
                <a:lnTo>
                  <a:pt x="171450" y="1738313"/>
                </a:lnTo>
                <a:lnTo>
                  <a:pt x="145256" y="1704975"/>
                </a:lnTo>
                <a:lnTo>
                  <a:pt x="130968" y="1662113"/>
                </a:lnTo>
                <a:lnTo>
                  <a:pt x="123825" y="1638300"/>
                </a:lnTo>
                <a:lnTo>
                  <a:pt x="111918" y="1571625"/>
                </a:lnTo>
                <a:lnTo>
                  <a:pt x="114300" y="1497806"/>
                </a:lnTo>
                <a:lnTo>
                  <a:pt x="126206" y="1276350"/>
                </a:lnTo>
                <a:cubicBezTo>
                  <a:pt x="127793" y="1128713"/>
                  <a:pt x="129381" y="981075"/>
                  <a:pt x="130968" y="83343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B83BB78-184C-4A75-9C65-0667BEAE3B23}"/>
              </a:ext>
            </a:extLst>
          </p:cNvPr>
          <p:cNvSpPr/>
          <p:nvPr/>
        </p:nvSpPr>
        <p:spPr>
          <a:xfrm>
            <a:off x="7419976" y="1916114"/>
            <a:ext cx="638175" cy="693737"/>
          </a:xfrm>
          <a:custGeom>
            <a:avLst/>
            <a:gdLst>
              <a:gd name="connsiteX0" fmla="*/ 250031 w 638175"/>
              <a:gd name="connsiteY0" fmla="*/ 366713 h 692944"/>
              <a:gd name="connsiteX1" fmla="*/ 135731 w 638175"/>
              <a:gd name="connsiteY1" fmla="*/ 209550 h 692944"/>
              <a:gd name="connsiteX2" fmla="*/ 21431 w 638175"/>
              <a:gd name="connsiteY2" fmla="*/ 57150 h 692944"/>
              <a:gd name="connsiteX3" fmla="*/ 7144 w 638175"/>
              <a:gd name="connsiteY3" fmla="*/ 40482 h 692944"/>
              <a:gd name="connsiteX4" fmla="*/ 0 w 638175"/>
              <a:gd name="connsiteY4" fmla="*/ 26194 h 692944"/>
              <a:gd name="connsiteX5" fmla="*/ 2381 w 638175"/>
              <a:gd name="connsiteY5" fmla="*/ 9525 h 692944"/>
              <a:gd name="connsiteX6" fmla="*/ 11906 w 638175"/>
              <a:gd name="connsiteY6" fmla="*/ 0 h 692944"/>
              <a:gd name="connsiteX7" fmla="*/ 45244 w 638175"/>
              <a:gd name="connsiteY7" fmla="*/ 4763 h 692944"/>
              <a:gd name="connsiteX8" fmla="*/ 104775 w 638175"/>
              <a:gd name="connsiteY8" fmla="*/ 26194 h 692944"/>
              <a:gd name="connsiteX9" fmla="*/ 214313 w 638175"/>
              <a:gd name="connsiteY9" fmla="*/ 80963 h 692944"/>
              <a:gd name="connsiteX10" fmla="*/ 311944 w 638175"/>
              <a:gd name="connsiteY10" fmla="*/ 130969 h 692944"/>
              <a:gd name="connsiteX11" fmla="*/ 414338 w 638175"/>
              <a:gd name="connsiteY11" fmla="*/ 185738 h 692944"/>
              <a:gd name="connsiteX12" fmla="*/ 488156 w 638175"/>
              <a:gd name="connsiteY12" fmla="*/ 230982 h 692944"/>
              <a:gd name="connsiteX13" fmla="*/ 511969 w 638175"/>
              <a:gd name="connsiteY13" fmla="*/ 247650 h 692944"/>
              <a:gd name="connsiteX14" fmla="*/ 545306 w 638175"/>
              <a:gd name="connsiteY14" fmla="*/ 285750 h 692944"/>
              <a:gd name="connsiteX15" fmla="*/ 578644 w 638175"/>
              <a:gd name="connsiteY15" fmla="*/ 335757 h 692944"/>
              <a:gd name="connsiteX16" fmla="*/ 600075 w 638175"/>
              <a:gd name="connsiteY16" fmla="*/ 378619 h 692944"/>
              <a:gd name="connsiteX17" fmla="*/ 619125 w 638175"/>
              <a:gd name="connsiteY17" fmla="*/ 438150 h 692944"/>
              <a:gd name="connsiteX18" fmla="*/ 631031 w 638175"/>
              <a:gd name="connsiteY18" fmla="*/ 488157 h 692944"/>
              <a:gd name="connsiteX19" fmla="*/ 638175 w 638175"/>
              <a:gd name="connsiteY19" fmla="*/ 535782 h 692944"/>
              <a:gd name="connsiteX20" fmla="*/ 635794 w 638175"/>
              <a:gd name="connsiteY20" fmla="*/ 581025 h 692944"/>
              <a:gd name="connsiteX21" fmla="*/ 628650 w 638175"/>
              <a:gd name="connsiteY21" fmla="*/ 631032 h 692944"/>
              <a:gd name="connsiteX22" fmla="*/ 616744 w 638175"/>
              <a:gd name="connsiteY22" fmla="*/ 659607 h 692944"/>
              <a:gd name="connsiteX23" fmla="*/ 592931 w 638175"/>
              <a:gd name="connsiteY23" fmla="*/ 681038 h 692944"/>
              <a:gd name="connsiteX24" fmla="*/ 561975 w 638175"/>
              <a:gd name="connsiteY24" fmla="*/ 692944 h 692944"/>
              <a:gd name="connsiteX25" fmla="*/ 523875 w 638175"/>
              <a:gd name="connsiteY25" fmla="*/ 690563 h 692944"/>
              <a:gd name="connsiteX26" fmla="*/ 471488 w 638175"/>
              <a:gd name="connsiteY26" fmla="*/ 676275 h 692944"/>
              <a:gd name="connsiteX27" fmla="*/ 426244 w 638175"/>
              <a:gd name="connsiteY27" fmla="*/ 645319 h 692944"/>
              <a:gd name="connsiteX28" fmla="*/ 392906 w 638175"/>
              <a:gd name="connsiteY28" fmla="*/ 611982 h 692944"/>
              <a:gd name="connsiteX29" fmla="*/ 369094 w 638175"/>
              <a:gd name="connsiteY29" fmla="*/ 578644 h 692944"/>
              <a:gd name="connsiteX30" fmla="*/ 345281 w 638175"/>
              <a:gd name="connsiteY30" fmla="*/ 531019 h 692944"/>
              <a:gd name="connsiteX31" fmla="*/ 314325 w 638175"/>
              <a:gd name="connsiteY31" fmla="*/ 466725 h 692944"/>
              <a:gd name="connsiteX32" fmla="*/ 250031 w 638175"/>
              <a:gd name="connsiteY32" fmla="*/ 3667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8175" h="692944">
                <a:moveTo>
                  <a:pt x="250031" y="366713"/>
                </a:moveTo>
                <a:lnTo>
                  <a:pt x="135731" y="209550"/>
                </a:lnTo>
                <a:lnTo>
                  <a:pt x="21431" y="57150"/>
                </a:lnTo>
                <a:lnTo>
                  <a:pt x="7144" y="40482"/>
                </a:lnTo>
                <a:lnTo>
                  <a:pt x="0" y="26194"/>
                </a:lnTo>
                <a:lnTo>
                  <a:pt x="2381" y="9525"/>
                </a:lnTo>
                <a:lnTo>
                  <a:pt x="11906" y="0"/>
                </a:lnTo>
                <a:lnTo>
                  <a:pt x="45244" y="4763"/>
                </a:lnTo>
                <a:lnTo>
                  <a:pt x="104775" y="26194"/>
                </a:lnTo>
                <a:lnTo>
                  <a:pt x="214313" y="80963"/>
                </a:lnTo>
                <a:lnTo>
                  <a:pt x="311944" y="130969"/>
                </a:lnTo>
                <a:lnTo>
                  <a:pt x="414338" y="185738"/>
                </a:lnTo>
                <a:lnTo>
                  <a:pt x="488156" y="230982"/>
                </a:lnTo>
                <a:lnTo>
                  <a:pt x="511969" y="247650"/>
                </a:lnTo>
                <a:lnTo>
                  <a:pt x="545306" y="285750"/>
                </a:lnTo>
                <a:lnTo>
                  <a:pt x="578644" y="335757"/>
                </a:lnTo>
                <a:lnTo>
                  <a:pt x="600075" y="378619"/>
                </a:lnTo>
                <a:lnTo>
                  <a:pt x="619125" y="438150"/>
                </a:lnTo>
                <a:lnTo>
                  <a:pt x="631031" y="488157"/>
                </a:lnTo>
                <a:lnTo>
                  <a:pt x="638175" y="535782"/>
                </a:lnTo>
                <a:lnTo>
                  <a:pt x="635794" y="581025"/>
                </a:lnTo>
                <a:lnTo>
                  <a:pt x="628650" y="631032"/>
                </a:lnTo>
                <a:lnTo>
                  <a:pt x="616744" y="659607"/>
                </a:lnTo>
                <a:lnTo>
                  <a:pt x="592931" y="681038"/>
                </a:lnTo>
                <a:lnTo>
                  <a:pt x="561975" y="692944"/>
                </a:lnTo>
                <a:lnTo>
                  <a:pt x="523875" y="690563"/>
                </a:lnTo>
                <a:lnTo>
                  <a:pt x="471488" y="676275"/>
                </a:lnTo>
                <a:lnTo>
                  <a:pt x="426244" y="645319"/>
                </a:lnTo>
                <a:lnTo>
                  <a:pt x="392906" y="611982"/>
                </a:lnTo>
                <a:lnTo>
                  <a:pt x="369094" y="578644"/>
                </a:lnTo>
                <a:lnTo>
                  <a:pt x="345281" y="531019"/>
                </a:lnTo>
                <a:lnTo>
                  <a:pt x="314325" y="466725"/>
                </a:lnTo>
                <a:lnTo>
                  <a:pt x="250031" y="3667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289AD67-B806-40D6-AC1A-41E15205CCDF}"/>
              </a:ext>
            </a:extLst>
          </p:cNvPr>
          <p:cNvSpPr/>
          <p:nvPr/>
        </p:nvSpPr>
        <p:spPr>
          <a:xfrm>
            <a:off x="3879852" y="4430714"/>
            <a:ext cx="1363663" cy="1000125"/>
          </a:xfrm>
          <a:custGeom>
            <a:avLst/>
            <a:gdLst>
              <a:gd name="connsiteX0" fmla="*/ 576263 w 1364457"/>
              <a:gd name="connsiteY0" fmla="*/ 323850 h 1000125"/>
              <a:gd name="connsiteX1" fmla="*/ 138113 w 1364457"/>
              <a:gd name="connsiteY1" fmla="*/ 419100 h 1000125"/>
              <a:gd name="connsiteX2" fmla="*/ 0 w 1364457"/>
              <a:gd name="connsiteY2" fmla="*/ 259557 h 1000125"/>
              <a:gd name="connsiteX3" fmla="*/ 223838 w 1364457"/>
              <a:gd name="connsiteY3" fmla="*/ 211932 h 1000125"/>
              <a:gd name="connsiteX4" fmla="*/ 533400 w 1364457"/>
              <a:gd name="connsiteY4" fmla="*/ 150019 h 1000125"/>
              <a:gd name="connsiteX5" fmla="*/ 933450 w 1364457"/>
              <a:gd name="connsiteY5" fmla="*/ 69057 h 1000125"/>
              <a:gd name="connsiteX6" fmla="*/ 962025 w 1364457"/>
              <a:gd name="connsiteY6" fmla="*/ 52388 h 1000125"/>
              <a:gd name="connsiteX7" fmla="*/ 1023938 w 1364457"/>
              <a:gd name="connsiteY7" fmla="*/ 2382 h 1000125"/>
              <a:gd name="connsiteX8" fmla="*/ 1040607 w 1364457"/>
              <a:gd name="connsiteY8" fmla="*/ 0 h 1000125"/>
              <a:gd name="connsiteX9" fmla="*/ 1071563 w 1364457"/>
              <a:gd name="connsiteY9" fmla="*/ 9525 h 1000125"/>
              <a:gd name="connsiteX10" fmla="*/ 1143000 w 1364457"/>
              <a:gd name="connsiteY10" fmla="*/ 47625 h 1000125"/>
              <a:gd name="connsiteX11" fmla="*/ 1228725 w 1364457"/>
              <a:gd name="connsiteY11" fmla="*/ 107157 h 1000125"/>
              <a:gd name="connsiteX12" fmla="*/ 1307307 w 1364457"/>
              <a:gd name="connsiteY12" fmla="*/ 169069 h 1000125"/>
              <a:gd name="connsiteX13" fmla="*/ 1335882 w 1364457"/>
              <a:gd name="connsiteY13" fmla="*/ 195263 h 1000125"/>
              <a:gd name="connsiteX14" fmla="*/ 1354932 w 1364457"/>
              <a:gd name="connsiteY14" fmla="*/ 216694 h 1000125"/>
              <a:gd name="connsiteX15" fmla="*/ 1364457 w 1364457"/>
              <a:gd name="connsiteY15" fmla="*/ 238125 h 1000125"/>
              <a:gd name="connsiteX16" fmla="*/ 1364457 w 1364457"/>
              <a:gd name="connsiteY16" fmla="*/ 261938 h 1000125"/>
              <a:gd name="connsiteX17" fmla="*/ 1352550 w 1364457"/>
              <a:gd name="connsiteY17" fmla="*/ 276225 h 1000125"/>
              <a:gd name="connsiteX18" fmla="*/ 1321594 w 1364457"/>
              <a:gd name="connsiteY18" fmla="*/ 300038 h 1000125"/>
              <a:gd name="connsiteX19" fmla="*/ 1300163 w 1364457"/>
              <a:gd name="connsiteY19" fmla="*/ 319088 h 1000125"/>
              <a:gd name="connsiteX20" fmla="*/ 1283494 w 1364457"/>
              <a:gd name="connsiteY20" fmla="*/ 345282 h 1000125"/>
              <a:gd name="connsiteX21" fmla="*/ 1276350 w 1364457"/>
              <a:gd name="connsiteY21" fmla="*/ 383382 h 1000125"/>
              <a:gd name="connsiteX22" fmla="*/ 1266825 w 1364457"/>
              <a:gd name="connsiteY22" fmla="*/ 433388 h 1000125"/>
              <a:gd name="connsiteX23" fmla="*/ 1207294 w 1364457"/>
              <a:gd name="connsiteY23" fmla="*/ 626269 h 1000125"/>
              <a:gd name="connsiteX24" fmla="*/ 1166813 w 1364457"/>
              <a:gd name="connsiteY24" fmla="*/ 776288 h 1000125"/>
              <a:gd name="connsiteX25" fmla="*/ 1107282 w 1364457"/>
              <a:gd name="connsiteY25" fmla="*/ 938213 h 1000125"/>
              <a:gd name="connsiteX26" fmla="*/ 1085850 w 1364457"/>
              <a:gd name="connsiteY26" fmla="*/ 973932 h 1000125"/>
              <a:gd name="connsiteX27" fmla="*/ 1071563 w 1364457"/>
              <a:gd name="connsiteY27" fmla="*/ 988219 h 1000125"/>
              <a:gd name="connsiteX28" fmla="*/ 1050132 w 1364457"/>
              <a:gd name="connsiteY28" fmla="*/ 997744 h 1000125"/>
              <a:gd name="connsiteX29" fmla="*/ 1028700 w 1364457"/>
              <a:gd name="connsiteY29" fmla="*/ 1000125 h 1000125"/>
              <a:gd name="connsiteX30" fmla="*/ 1004888 w 1364457"/>
              <a:gd name="connsiteY30" fmla="*/ 995363 h 1000125"/>
              <a:gd name="connsiteX31" fmla="*/ 985838 w 1364457"/>
              <a:gd name="connsiteY31" fmla="*/ 985838 h 1000125"/>
              <a:gd name="connsiteX32" fmla="*/ 962025 w 1364457"/>
              <a:gd name="connsiteY32" fmla="*/ 962025 h 1000125"/>
              <a:gd name="connsiteX33" fmla="*/ 942975 w 1364457"/>
              <a:gd name="connsiteY33" fmla="*/ 928688 h 1000125"/>
              <a:gd name="connsiteX34" fmla="*/ 959644 w 1364457"/>
              <a:gd name="connsiteY34" fmla="*/ 783432 h 1000125"/>
              <a:gd name="connsiteX35" fmla="*/ 985838 w 1364457"/>
              <a:gd name="connsiteY35" fmla="*/ 497682 h 1000125"/>
              <a:gd name="connsiteX36" fmla="*/ 1004888 w 1364457"/>
              <a:gd name="connsiteY36" fmla="*/ 300038 h 1000125"/>
              <a:gd name="connsiteX37" fmla="*/ 1000125 w 1364457"/>
              <a:gd name="connsiteY37" fmla="*/ 261938 h 1000125"/>
              <a:gd name="connsiteX38" fmla="*/ 985838 w 1364457"/>
              <a:gd name="connsiteY38" fmla="*/ 247650 h 1000125"/>
              <a:gd name="connsiteX39" fmla="*/ 966788 w 1364457"/>
              <a:gd name="connsiteY39" fmla="*/ 242888 h 1000125"/>
              <a:gd name="connsiteX40" fmla="*/ 916782 w 1364457"/>
              <a:gd name="connsiteY40" fmla="*/ 245269 h 1000125"/>
              <a:gd name="connsiteX41" fmla="*/ 576263 w 1364457"/>
              <a:gd name="connsiteY41" fmla="*/ 323850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64457" h="1000125">
                <a:moveTo>
                  <a:pt x="576263" y="323850"/>
                </a:moveTo>
                <a:lnTo>
                  <a:pt x="138113" y="419100"/>
                </a:lnTo>
                <a:lnTo>
                  <a:pt x="0" y="259557"/>
                </a:lnTo>
                <a:lnTo>
                  <a:pt x="223838" y="211932"/>
                </a:lnTo>
                <a:lnTo>
                  <a:pt x="533400" y="150019"/>
                </a:lnTo>
                <a:lnTo>
                  <a:pt x="933450" y="69057"/>
                </a:lnTo>
                <a:lnTo>
                  <a:pt x="962025" y="52388"/>
                </a:lnTo>
                <a:lnTo>
                  <a:pt x="1023938" y="2382"/>
                </a:lnTo>
                <a:lnTo>
                  <a:pt x="1040607" y="0"/>
                </a:lnTo>
                <a:lnTo>
                  <a:pt x="1071563" y="9525"/>
                </a:lnTo>
                <a:lnTo>
                  <a:pt x="1143000" y="47625"/>
                </a:lnTo>
                <a:lnTo>
                  <a:pt x="1228725" y="107157"/>
                </a:lnTo>
                <a:lnTo>
                  <a:pt x="1307307" y="169069"/>
                </a:lnTo>
                <a:lnTo>
                  <a:pt x="1335882" y="195263"/>
                </a:lnTo>
                <a:lnTo>
                  <a:pt x="1354932" y="216694"/>
                </a:lnTo>
                <a:lnTo>
                  <a:pt x="1364457" y="238125"/>
                </a:lnTo>
                <a:lnTo>
                  <a:pt x="1364457" y="261938"/>
                </a:lnTo>
                <a:lnTo>
                  <a:pt x="1352550" y="276225"/>
                </a:lnTo>
                <a:lnTo>
                  <a:pt x="1321594" y="300038"/>
                </a:lnTo>
                <a:lnTo>
                  <a:pt x="1300163" y="319088"/>
                </a:lnTo>
                <a:lnTo>
                  <a:pt x="1283494" y="345282"/>
                </a:lnTo>
                <a:lnTo>
                  <a:pt x="1276350" y="383382"/>
                </a:lnTo>
                <a:lnTo>
                  <a:pt x="1266825" y="433388"/>
                </a:lnTo>
                <a:lnTo>
                  <a:pt x="1207294" y="626269"/>
                </a:lnTo>
                <a:lnTo>
                  <a:pt x="1166813" y="776288"/>
                </a:lnTo>
                <a:lnTo>
                  <a:pt x="1107282" y="938213"/>
                </a:lnTo>
                <a:lnTo>
                  <a:pt x="1085850" y="973932"/>
                </a:lnTo>
                <a:lnTo>
                  <a:pt x="1071563" y="988219"/>
                </a:lnTo>
                <a:lnTo>
                  <a:pt x="1050132" y="997744"/>
                </a:lnTo>
                <a:lnTo>
                  <a:pt x="1028700" y="1000125"/>
                </a:lnTo>
                <a:lnTo>
                  <a:pt x="1004888" y="995363"/>
                </a:lnTo>
                <a:lnTo>
                  <a:pt x="985838" y="985838"/>
                </a:lnTo>
                <a:lnTo>
                  <a:pt x="962025" y="962025"/>
                </a:lnTo>
                <a:lnTo>
                  <a:pt x="942975" y="928688"/>
                </a:lnTo>
                <a:lnTo>
                  <a:pt x="959644" y="783432"/>
                </a:lnTo>
                <a:lnTo>
                  <a:pt x="985838" y="497682"/>
                </a:lnTo>
                <a:lnTo>
                  <a:pt x="1004888" y="300038"/>
                </a:lnTo>
                <a:lnTo>
                  <a:pt x="1000125" y="261938"/>
                </a:lnTo>
                <a:lnTo>
                  <a:pt x="985838" y="247650"/>
                </a:lnTo>
                <a:lnTo>
                  <a:pt x="966788" y="242888"/>
                </a:lnTo>
                <a:lnTo>
                  <a:pt x="916782" y="245269"/>
                </a:lnTo>
                <a:lnTo>
                  <a:pt x="576263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E11EE19-044D-42A1-8B1A-8DFF79FF7526}"/>
              </a:ext>
            </a:extLst>
          </p:cNvPr>
          <p:cNvSpPr/>
          <p:nvPr/>
        </p:nvSpPr>
        <p:spPr>
          <a:xfrm>
            <a:off x="4137027" y="5181601"/>
            <a:ext cx="747713" cy="295275"/>
          </a:xfrm>
          <a:custGeom>
            <a:avLst/>
            <a:gdLst>
              <a:gd name="connsiteX0" fmla="*/ 352425 w 747713"/>
              <a:gd name="connsiteY0" fmla="*/ 233363 h 295275"/>
              <a:gd name="connsiteX1" fmla="*/ 57150 w 747713"/>
              <a:gd name="connsiteY1" fmla="*/ 295275 h 295275"/>
              <a:gd name="connsiteX2" fmla="*/ 0 w 747713"/>
              <a:gd name="connsiteY2" fmla="*/ 107156 h 295275"/>
              <a:gd name="connsiteX3" fmla="*/ 369094 w 747713"/>
              <a:gd name="connsiteY3" fmla="*/ 57150 h 295275"/>
              <a:gd name="connsiteX4" fmla="*/ 747713 w 747713"/>
              <a:gd name="connsiteY4" fmla="*/ 0 h 295275"/>
              <a:gd name="connsiteX5" fmla="*/ 747713 w 747713"/>
              <a:gd name="connsiteY5" fmla="*/ 211931 h 295275"/>
              <a:gd name="connsiteX6" fmla="*/ 640557 w 747713"/>
              <a:gd name="connsiteY6" fmla="*/ 190500 h 295275"/>
              <a:gd name="connsiteX7" fmla="*/ 583407 w 747713"/>
              <a:gd name="connsiteY7" fmla="*/ 188119 h 295275"/>
              <a:gd name="connsiteX8" fmla="*/ 519113 w 747713"/>
              <a:gd name="connsiteY8" fmla="*/ 200025 h 295275"/>
              <a:gd name="connsiteX9" fmla="*/ 352425 w 747713"/>
              <a:gd name="connsiteY9" fmla="*/ 23336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7713" h="295275">
                <a:moveTo>
                  <a:pt x="352425" y="233363"/>
                </a:moveTo>
                <a:lnTo>
                  <a:pt x="57150" y="295275"/>
                </a:lnTo>
                <a:lnTo>
                  <a:pt x="0" y="107156"/>
                </a:lnTo>
                <a:lnTo>
                  <a:pt x="369094" y="57150"/>
                </a:lnTo>
                <a:lnTo>
                  <a:pt x="747713" y="0"/>
                </a:lnTo>
                <a:lnTo>
                  <a:pt x="747713" y="211931"/>
                </a:lnTo>
                <a:lnTo>
                  <a:pt x="640557" y="190500"/>
                </a:lnTo>
                <a:lnTo>
                  <a:pt x="583407" y="188119"/>
                </a:lnTo>
                <a:lnTo>
                  <a:pt x="519113" y="200025"/>
                </a:lnTo>
                <a:lnTo>
                  <a:pt x="352425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E81358-AE19-40D3-A9A7-87C455158463}"/>
              </a:ext>
            </a:extLst>
          </p:cNvPr>
          <p:cNvSpPr/>
          <p:nvPr/>
        </p:nvSpPr>
        <p:spPr>
          <a:xfrm>
            <a:off x="5253039" y="2243138"/>
            <a:ext cx="1503362" cy="450850"/>
          </a:xfrm>
          <a:custGeom>
            <a:avLst/>
            <a:gdLst>
              <a:gd name="connsiteX0" fmla="*/ 757237 w 1502568"/>
              <a:gd name="connsiteY0" fmla="*/ 371475 h 450056"/>
              <a:gd name="connsiteX1" fmla="*/ 588168 w 1502568"/>
              <a:gd name="connsiteY1" fmla="*/ 407193 h 450056"/>
              <a:gd name="connsiteX2" fmla="*/ 450056 w 1502568"/>
              <a:gd name="connsiteY2" fmla="*/ 431006 h 450056"/>
              <a:gd name="connsiteX3" fmla="*/ 347662 w 1502568"/>
              <a:gd name="connsiteY3" fmla="*/ 447675 h 450056"/>
              <a:gd name="connsiteX4" fmla="*/ 283368 w 1502568"/>
              <a:gd name="connsiteY4" fmla="*/ 450056 h 450056"/>
              <a:gd name="connsiteX5" fmla="*/ 221456 w 1502568"/>
              <a:gd name="connsiteY5" fmla="*/ 435768 h 450056"/>
              <a:gd name="connsiteX6" fmla="*/ 152400 w 1502568"/>
              <a:gd name="connsiteY6" fmla="*/ 404812 h 450056"/>
              <a:gd name="connsiteX7" fmla="*/ 88106 w 1502568"/>
              <a:gd name="connsiteY7" fmla="*/ 366712 h 450056"/>
              <a:gd name="connsiteX8" fmla="*/ 50006 w 1502568"/>
              <a:gd name="connsiteY8" fmla="*/ 340518 h 450056"/>
              <a:gd name="connsiteX9" fmla="*/ 26193 w 1502568"/>
              <a:gd name="connsiteY9" fmla="*/ 311943 h 450056"/>
              <a:gd name="connsiteX10" fmla="*/ 9525 w 1502568"/>
              <a:gd name="connsiteY10" fmla="*/ 285750 h 450056"/>
              <a:gd name="connsiteX11" fmla="*/ 0 w 1502568"/>
              <a:gd name="connsiteY11" fmla="*/ 250031 h 450056"/>
              <a:gd name="connsiteX12" fmla="*/ 0 w 1502568"/>
              <a:gd name="connsiteY12" fmla="*/ 223837 h 450056"/>
              <a:gd name="connsiteX13" fmla="*/ 4762 w 1502568"/>
              <a:gd name="connsiteY13" fmla="*/ 209550 h 450056"/>
              <a:gd name="connsiteX14" fmla="*/ 23812 w 1502568"/>
              <a:gd name="connsiteY14" fmla="*/ 202406 h 450056"/>
              <a:gd name="connsiteX15" fmla="*/ 52387 w 1502568"/>
              <a:gd name="connsiteY15" fmla="*/ 209550 h 450056"/>
              <a:gd name="connsiteX16" fmla="*/ 100012 w 1502568"/>
              <a:gd name="connsiteY16" fmla="*/ 238125 h 450056"/>
              <a:gd name="connsiteX17" fmla="*/ 133350 w 1502568"/>
              <a:gd name="connsiteY17" fmla="*/ 254793 h 450056"/>
              <a:gd name="connsiteX18" fmla="*/ 166687 w 1502568"/>
              <a:gd name="connsiteY18" fmla="*/ 264318 h 450056"/>
              <a:gd name="connsiteX19" fmla="*/ 228600 w 1502568"/>
              <a:gd name="connsiteY19" fmla="*/ 271462 h 450056"/>
              <a:gd name="connsiteX20" fmla="*/ 290512 w 1502568"/>
              <a:gd name="connsiteY20" fmla="*/ 271462 h 450056"/>
              <a:gd name="connsiteX21" fmla="*/ 366712 w 1502568"/>
              <a:gd name="connsiteY21" fmla="*/ 264318 h 450056"/>
              <a:gd name="connsiteX22" fmla="*/ 438150 w 1502568"/>
              <a:gd name="connsiteY22" fmla="*/ 254793 h 450056"/>
              <a:gd name="connsiteX23" fmla="*/ 573881 w 1502568"/>
              <a:gd name="connsiteY23" fmla="*/ 221456 h 450056"/>
              <a:gd name="connsiteX24" fmla="*/ 719137 w 1502568"/>
              <a:gd name="connsiteY24" fmla="*/ 178593 h 450056"/>
              <a:gd name="connsiteX25" fmla="*/ 890587 w 1502568"/>
              <a:gd name="connsiteY25" fmla="*/ 140493 h 450056"/>
              <a:gd name="connsiteX26" fmla="*/ 1066800 w 1502568"/>
              <a:gd name="connsiteY26" fmla="*/ 83343 h 450056"/>
              <a:gd name="connsiteX27" fmla="*/ 1152525 w 1502568"/>
              <a:gd name="connsiteY27" fmla="*/ 42862 h 450056"/>
              <a:gd name="connsiteX28" fmla="*/ 1176337 w 1502568"/>
              <a:gd name="connsiteY28" fmla="*/ 23812 h 450056"/>
              <a:gd name="connsiteX29" fmla="*/ 1200150 w 1502568"/>
              <a:gd name="connsiteY29" fmla="*/ 9525 h 450056"/>
              <a:gd name="connsiteX30" fmla="*/ 1235868 w 1502568"/>
              <a:gd name="connsiteY30" fmla="*/ 0 h 450056"/>
              <a:gd name="connsiteX31" fmla="*/ 1271587 w 1502568"/>
              <a:gd name="connsiteY31" fmla="*/ 0 h 450056"/>
              <a:gd name="connsiteX32" fmla="*/ 1328737 w 1502568"/>
              <a:gd name="connsiteY32" fmla="*/ 9525 h 450056"/>
              <a:gd name="connsiteX33" fmla="*/ 1383506 w 1502568"/>
              <a:gd name="connsiteY33" fmla="*/ 28575 h 450056"/>
              <a:gd name="connsiteX34" fmla="*/ 1450181 w 1502568"/>
              <a:gd name="connsiteY34" fmla="*/ 66675 h 450056"/>
              <a:gd name="connsiteX35" fmla="*/ 1476375 w 1502568"/>
              <a:gd name="connsiteY35" fmla="*/ 88106 h 450056"/>
              <a:gd name="connsiteX36" fmla="*/ 1490662 w 1502568"/>
              <a:gd name="connsiteY36" fmla="*/ 104775 h 450056"/>
              <a:gd name="connsiteX37" fmla="*/ 1497806 w 1502568"/>
              <a:gd name="connsiteY37" fmla="*/ 116681 h 450056"/>
              <a:gd name="connsiteX38" fmla="*/ 1502568 w 1502568"/>
              <a:gd name="connsiteY38" fmla="*/ 138112 h 450056"/>
              <a:gd name="connsiteX39" fmla="*/ 1495425 w 1502568"/>
              <a:gd name="connsiteY39" fmla="*/ 164306 h 450056"/>
              <a:gd name="connsiteX40" fmla="*/ 1473993 w 1502568"/>
              <a:gd name="connsiteY40" fmla="*/ 190500 h 450056"/>
              <a:gd name="connsiteX41" fmla="*/ 1433512 w 1502568"/>
              <a:gd name="connsiteY41" fmla="*/ 219075 h 450056"/>
              <a:gd name="connsiteX42" fmla="*/ 1397793 w 1502568"/>
              <a:gd name="connsiteY42" fmla="*/ 233362 h 450056"/>
              <a:gd name="connsiteX43" fmla="*/ 1340643 w 1502568"/>
              <a:gd name="connsiteY43" fmla="*/ 247650 h 450056"/>
              <a:gd name="connsiteX44" fmla="*/ 1190625 w 1502568"/>
              <a:gd name="connsiteY44" fmla="*/ 273843 h 450056"/>
              <a:gd name="connsiteX45" fmla="*/ 1092993 w 1502568"/>
              <a:gd name="connsiteY45" fmla="*/ 280987 h 450056"/>
              <a:gd name="connsiteX46" fmla="*/ 921543 w 1502568"/>
              <a:gd name="connsiteY46" fmla="*/ 333375 h 450056"/>
              <a:gd name="connsiteX47" fmla="*/ 757237 w 1502568"/>
              <a:gd name="connsiteY47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02568" h="450056">
                <a:moveTo>
                  <a:pt x="757237" y="371475"/>
                </a:moveTo>
                <a:lnTo>
                  <a:pt x="588168" y="407193"/>
                </a:lnTo>
                <a:lnTo>
                  <a:pt x="450056" y="431006"/>
                </a:lnTo>
                <a:lnTo>
                  <a:pt x="347662" y="447675"/>
                </a:lnTo>
                <a:lnTo>
                  <a:pt x="283368" y="450056"/>
                </a:lnTo>
                <a:lnTo>
                  <a:pt x="221456" y="435768"/>
                </a:lnTo>
                <a:lnTo>
                  <a:pt x="152400" y="404812"/>
                </a:lnTo>
                <a:lnTo>
                  <a:pt x="88106" y="366712"/>
                </a:lnTo>
                <a:lnTo>
                  <a:pt x="50006" y="340518"/>
                </a:lnTo>
                <a:lnTo>
                  <a:pt x="26193" y="311943"/>
                </a:lnTo>
                <a:lnTo>
                  <a:pt x="9525" y="285750"/>
                </a:lnTo>
                <a:lnTo>
                  <a:pt x="0" y="250031"/>
                </a:lnTo>
                <a:lnTo>
                  <a:pt x="0" y="223837"/>
                </a:lnTo>
                <a:lnTo>
                  <a:pt x="4762" y="209550"/>
                </a:lnTo>
                <a:lnTo>
                  <a:pt x="23812" y="202406"/>
                </a:lnTo>
                <a:lnTo>
                  <a:pt x="52387" y="209550"/>
                </a:lnTo>
                <a:lnTo>
                  <a:pt x="100012" y="238125"/>
                </a:lnTo>
                <a:lnTo>
                  <a:pt x="133350" y="254793"/>
                </a:lnTo>
                <a:lnTo>
                  <a:pt x="166687" y="264318"/>
                </a:lnTo>
                <a:lnTo>
                  <a:pt x="228600" y="271462"/>
                </a:lnTo>
                <a:lnTo>
                  <a:pt x="290512" y="271462"/>
                </a:lnTo>
                <a:lnTo>
                  <a:pt x="366712" y="264318"/>
                </a:lnTo>
                <a:lnTo>
                  <a:pt x="438150" y="254793"/>
                </a:lnTo>
                <a:lnTo>
                  <a:pt x="573881" y="221456"/>
                </a:lnTo>
                <a:lnTo>
                  <a:pt x="719137" y="178593"/>
                </a:lnTo>
                <a:lnTo>
                  <a:pt x="890587" y="140493"/>
                </a:lnTo>
                <a:lnTo>
                  <a:pt x="1066800" y="83343"/>
                </a:lnTo>
                <a:lnTo>
                  <a:pt x="1152525" y="42862"/>
                </a:lnTo>
                <a:lnTo>
                  <a:pt x="1176337" y="23812"/>
                </a:lnTo>
                <a:lnTo>
                  <a:pt x="1200150" y="9525"/>
                </a:lnTo>
                <a:lnTo>
                  <a:pt x="1235868" y="0"/>
                </a:lnTo>
                <a:lnTo>
                  <a:pt x="1271587" y="0"/>
                </a:lnTo>
                <a:lnTo>
                  <a:pt x="1328737" y="9525"/>
                </a:lnTo>
                <a:lnTo>
                  <a:pt x="1383506" y="28575"/>
                </a:lnTo>
                <a:lnTo>
                  <a:pt x="1450181" y="66675"/>
                </a:lnTo>
                <a:lnTo>
                  <a:pt x="1476375" y="88106"/>
                </a:lnTo>
                <a:lnTo>
                  <a:pt x="1490662" y="104775"/>
                </a:lnTo>
                <a:lnTo>
                  <a:pt x="1497806" y="116681"/>
                </a:lnTo>
                <a:lnTo>
                  <a:pt x="1502568" y="138112"/>
                </a:lnTo>
                <a:lnTo>
                  <a:pt x="1495425" y="164306"/>
                </a:lnTo>
                <a:lnTo>
                  <a:pt x="1473993" y="190500"/>
                </a:lnTo>
                <a:lnTo>
                  <a:pt x="1433512" y="219075"/>
                </a:lnTo>
                <a:lnTo>
                  <a:pt x="1397793" y="233362"/>
                </a:lnTo>
                <a:lnTo>
                  <a:pt x="1340643" y="247650"/>
                </a:lnTo>
                <a:lnTo>
                  <a:pt x="1190625" y="273843"/>
                </a:lnTo>
                <a:lnTo>
                  <a:pt x="1092993" y="280987"/>
                </a:lnTo>
                <a:lnTo>
                  <a:pt x="921543" y="333375"/>
                </a:lnTo>
                <a:lnTo>
                  <a:pt x="75723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BC9CB2-C28B-40EF-BD74-27AA22866F37}"/>
              </a:ext>
            </a:extLst>
          </p:cNvPr>
          <p:cNvSpPr/>
          <p:nvPr/>
        </p:nvSpPr>
        <p:spPr>
          <a:xfrm>
            <a:off x="5561015" y="2582863"/>
            <a:ext cx="282575" cy="838200"/>
          </a:xfrm>
          <a:custGeom>
            <a:avLst/>
            <a:gdLst>
              <a:gd name="connsiteX0" fmla="*/ 64294 w 283369"/>
              <a:gd name="connsiteY0" fmla="*/ 395288 h 838200"/>
              <a:gd name="connsiteX1" fmla="*/ 0 w 283369"/>
              <a:gd name="connsiteY1" fmla="*/ 40482 h 838200"/>
              <a:gd name="connsiteX2" fmla="*/ 135731 w 283369"/>
              <a:gd name="connsiteY2" fmla="*/ 0 h 838200"/>
              <a:gd name="connsiteX3" fmla="*/ 197644 w 283369"/>
              <a:gd name="connsiteY3" fmla="*/ 145257 h 838200"/>
              <a:gd name="connsiteX4" fmla="*/ 230981 w 283369"/>
              <a:gd name="connsiteY4" fmla="*/ 223838 h 838200"/>
              <a:gd name="connsiteX5" fmla="*/ 257175 w 283369"/>
              <a:gd name="connsiteY5" fmla="*/ 280988 h 838200"/>
              <a:gd name="connsiteX6" fmla="*/ 266700 w 283369"/>
              <a:gd name="connsiteY6" fmla="*/ 333375 h 838200"/>
              <a:gd name="connsiteX7" fmla="*/ 273844 w 283369"/>
              <a:gd name="connsiteY7" fmla="*/ 407194 h 838200"/>
              <a:gd name="connsiteX8" fmla="*/ 280987 w 283369"/>
              <a:gd name="connsiteY8" fmla="*/ 466725 h 838200"/>
              <a:gd name="connsiteX9" fmla="*/ 280987 w 283369"/>
              <a:gd name="connsiteY9" fmla="*/ 542925 h 838200"/>
              <a:gd name="connsiteX10" fmla="*/ 283369 w 283369"/>
              <a:gd name="connsiteY10" fmla="*/ 792957 h 838200"/>
              <a:gd name="connsiteX11" fmla="*/ 107156 w 283369"/>
              <a:gd name="connsiteY11" fmla="*/ 838200 h 838200"/>
              <a:gd name="connsiteX12" fmla="*/ 100012 w 283369"/>
              <a:gd name="connsiteY12" fmla="*/ 676275 h 838200"/>
              <a:gd name="connsiteX13" fmla="*/ 92869 w 283369"/>
              <a:gd name="connsiteY13" fmla="*/ 557213 h 838200"/>
              <a:gd name="connsiteX14" fmla="*/ 64294 w 283369"/>
              <a:gd name="connsiteY14" fmla="*/ 395288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3369" h="838200">
                <a:moveTo>
                  <a:pt x="64294" y="395288"/>
                </a:moveTo>
                <a:lnTo>
                  <a:pt x="0" y="40482"/>
                </a:lnTo>
                <a:lnTo>
                  <a:pt x="135731" y="0"/>
                </a:lnTo>
                <a:lnTo>
                  <a:pt x="197644" y="145257"/>
                </a:lnTo>
                <a:lnTo>
                  <a:pt x="230981" y="223838"/>
                </a:lnTo>
                <a:lnTo>
                  <a:pt x="257175" y="280988"/>
                </a:lnTo>
                <a:lnTo>
                  <a:pt x="266700" y="333375"/>
                </a:lnTo>
                <a:lnTo>
                  <a:pt x="273844" y="407194"/>
                </a:lnTo>
                <a:lnTo>
                  <a:pt x="280987" y="466725"/>
                </a:lnTo>
                <a:lnTo>
                  <a:pt x="280987" y="542925"/>
                </a:lnTo>
                <a:lnTo>
                  <a:pt x="283369" y="792957"/>
                </a:lnTo>
                <a:lnTo>
                  <a:pt x="107156" y="838200"/>
                </a:lnTo>
                <a:lnTo>
                  <a:pt x="100012" y="676275"/>
                </a:lnTo>
                <a:lnTo>
                  <a:pt x="92869" y="557213"/>
                </a:lnTo>
                <a:lnTo>
                  <a:pt x="64294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39E0CD-A577-430E-8AEE-09867662A439}"/>
              </a:ext>
            </a:extLst>
          </p:cNvPr>
          <p:cNvSpPr/>
          <p:nvPr/>
        </p:nvSpPr>
        <p:spPr>
          <a:xfrm>
            <a:off x="6253164" y="2490788"/>
            <a:ext cx="393700" cy="804862"/>
          </a:xfrm>
          <a:custGeom>
            <a:avLst/>
            <a:gdLst>
              <a:gd name="connsiteX0" fmla="*/ 59531 w 392906"/>
              <a:gd name="connsiteY0" fmla="*/ 461962 h 804862"/>
              <a:gd name="connsiteX1" fmla="*/ 100012 w 392906"/>
              <a:gd name="connsiteY1" fmla="*/ 247650 h 804862"/>
              <a:gd name="connsiteX2" fmla="*/ 109537 w 392906"/>
              <a:gd name="connsiteY2" fmla="*/ 180975 h 804862"/>
              <a:gd name="connsiteX3" fmla="*/ 109537 w 392906"/>
              <a:gd name="connsiteY3" fmla="*/ 128587 h 804862"/>
              <a:gd name="connsiteX4" fmla="*/ 97631 w 392906"/>
              <a:gd name="connsiteY4" fmla="*/ 90487 h 804862"/>
              <a:gd name="connsiteX5" fmla="*/ 33337 w 392906"/>
              <a:gd name="connsiteY5" fmla="*/ 7143 h 804862"/>
              <a:gd name="connsiteX6" fmla="*/ 195262 w 392906"/>
              <a:gd name="connsiteY6" fmla="*/ 0 h 804862"/>
              <a:gd name="connsiteX7" fmla="*/ 290512 w 392906"/>
              <a:gd name="connsiteY7" fmla="*/ 66675 h 804862"/>
              <a:gd name="connsiteX8" fmla="*/ 347662 w 392906"/>
              <a:gd name="connsiteY8" fmla="*/ 111918 h 804862"/>
              <a:gd name="connsiteX9" fmla="*/ 376237 w 392906"/>
              <a:gd name="connsiteY9" fmla="*/ 135731 h 804862"/>
              <a:gd name="connsiteX10" fmla="*/ 388143 w 392906"/>
              <a:gd name="connsiteY10" fmla="*/ 154781 h 804862"/>
              <a:gd name="connsiteX11" fmla="*/ 392906 w 392906"/>
              <a:gd name="connsiteY11" fmla="*/ 178593 h 804862"/>
              <a:gd name="connsiteX12" fmla="*/ 390525 w 392906"/>
              <a:gd name="connsiteY12" fmla="*/ 207168 h 804862"/>
              <a:gd name="connsiteX13" fmla="*/ 371475 w 392906"/>
              <a:gd name="connsiteY13" fmla="*/ 242887 h 804862"/>
              <a:gd name="connsiteX14" fmla="*/ 326231 w 392906"/>
              <a:gd name="connsiteY14" fmla="*/ 290512 h 804862"/>
              <a:gd name="connsiteX15" fmla="*/ 278606 w 392906"/>
              <a:gd name="connsiteY15" fmla="*/ 371475 h 804862"/>
              <a:gd name="connsiteX16" fmla="*/ 190500 w 392906"/>
              <a:gd name="connsiteY16" fmla="*/ 557212 h 804862"/>
              <a:gd name="connsiteX17" fmla="*/ 83343 w 392906"/>
              <a:gd name="connsiteY17" fmla="*/ 783431 h 804862"/>
              <a:gd name="connsiteX18" fmla="*/ 0 w 392906"/>
              <a:gd name="connsiteY18" fmla="*/ 804862 h 804862"/>
              <a:gd name="connsiteX19" fmla="*/ 59531 w 392906"/>
              <a:gd name="connsiteY19" fmla="*/ 461962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2906" h="804862">
                <a:moveTo>
                  <a:pt x="59531" y="461962"/>
                </a:moveTo>
                <a:lnTo>
                  <a:pt x="100012" y="247650"/>
                </a:lnTo>
                <a:lnTo>
                  <a:pt x="109537" y="180975"/>
                </a:lnTo>
                <a:lnTo>
                  <a:pt x="109537" y="128587"/>
                </a:lnTo>
                <a:lnTo>
                  <a:pt x="97631" y="90487"/>
                </a:lnTo>
                <a:lnTo>
                  <a:pt x="33337" y="7143"/>
                </a:lnTo>
                <a:lnTo>
                  <a:pt x="195262" y="0"/>
                </a:lnTo>
                <a:lnTo>
                  <a:pt x="290512" y="66675"/>
                </a:lnTo>
                <a:lnTo>
                  <a:pt x="347662" y="111918"/>
                </a:lnTo>
                <a:lnTo>
                  <a:pt x="376237" y="135731"/>
                </a:lnTo>
                <a:lnTo>
                  <a:pt x="388143" y="154781"/>
                </a:lnTo>
                <a:lnTo>
                  <a:pt x="392906" y="178593"/>
                </a:lnTo>
                <a:lnTo>
                  <a:pt x="390525" y="207168"/>
                </a:lnTo>
                <a:lnTo>
                  <a:pt x="371475" y="242887"/>
                </a:lnTo>
                <a:lnTo>
                  <a:pt x="326231" y="290512"/>
                </a:lnTo>
                <a:lnTo>
                  <a:pt x="278606" y="371475"/>
                </a:lnTo>
                <a:lnTo>
                  <a:pt x="190500" y="557212"/>
                </a:lnTo>
                <a:lnTo>
                  <a:pt x="83343" y="783431"/>
                </a:lnTo>
                <a:lnTo>
                  <a:pt x="0" y="804862"/>
                </a:lnTo>
                <a:lnTo>
                  <a:pt x="59531" y="4619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AD487A-5F8C-44D5-B15B-91B829893D57}"/>
              </a:ext>
            </a:extLst>
          </p:cNvPr>
          <p:cNvSpPr/>
          <p:nvPr/>
        </p:nvSpPr>
        <p:spPr>
          <a:xfrm>
            <a:off x="5065714" y="2930525"/>
            <a:ext cx="3033712" cy="685800"/>
          </a:xfrm>
          <a:custGeom>
            <a:avLst/>
            <a:gdLst>
              <a:gd name="connsiteX0" fmla="*/ 1486222 w 3034262"/>
              <a:gd name="connsiteY0" fmla="*/ 399245 h 685156"/>
              <a:gd name="connsiteX1" fmla="*/ 1120462 w 3034262"/>
              <a:gd name="connsiteY1" fmla="*/ 471366 h 685156"/>
              <a:gd name="connsiteX2" fmla="*/ 819096 w 3034262"/>
              <a:gd name="connsiteY2" fmla="*/ 548640 h 685156"/>
              <a:gd name="connsiteX3" fmla="*/ 610458 w 3034262"/>
              <a:gd name="connsiteY3" fmla="*/ 613034 h 685156"/>
              <a:gd name="connsiteX4" fmla="*/ 455912 w 3034262"/>
              <a:gd name="connsiteY4" fmla="*/ 680004 h 685156"/>
              <a:gd name="connsiteX5" fmla="*/ 435306 w 3034262"/>
              <a:gd name="connsiteY5" fmla="*/ 685156 h 685156"/>
              <a:gd name="connsiteX6" fmla="*/ 383790 w 3034262"/>
              <a:gd name="connsiteY6" fmla="*/ 680004 h 685156"/>
              <a:gd name="connsiteX7" fmla="*/ 342578 w 3034262"/>
              <a:gd name="connsiteY7" fmla="*/ 661974 h 685156"/>
              <a:gd name="connsiteX8" fmla="*/ 239547 w 3034262"/>
              <a:gd name="connsiteY8" fmla="*/ 589852 h 685156"/>
              <a:gd name="connsiteX9" fmla="*/ 141667 w 3034262"/>
              <a:gd name="connsiteY9" fmla="*/ 507427 h 685156"/>
              <a:gd name="connsiteX10" fmla="*/ 33485 w 3034262"/>
              <a:gd name="connsiteY10" fmla="*/ 409548 h 685156"/>
              <a:gd name="connsiteX11" fmla="*/ 15454 w 3034262"/>
              <a:gd name="connsiteY11" fmla="*/ 386366 h 685156"/>
              <a:gd name="connsiteX12" fmla="*/ 5151 w 3034262"/>
              <a:gd name="connsiteY12" fmla="*/ 360608 h 685156"/>
              <a:gd name="connsiteX13" fmla="*/ 0 w 3034262"/>
              <a:gd name="connsiteY13" fmla="*/ 334850 h 685156"/>
              <a:gd name="connsiteX14" fmla="*/ 2576 w 3034262"/>
              <a:gd name="connsiteY14" fmla="*/ 309093 h 685156"/>
              <a:gd name="connsiteX15" fmla="*/ 10303 w 3034262"/>
              <a:gd name="connsiteY15" fmla="*/ 301365 h 685156"/>
              <a:gd name="connsiteX16" fmla="*/ 23182 w 3034262"/>
              <a:gd name="connsiteY16" fmla="*/ 298789 h 685156"/>
              <a:gd name="connsiteX17" fmla="*/ 64394 w 3034262"/>
              <a:gd name="connsiteY17" fmla="*/ 319396 h 685156"/>
              <a:gd name="connsiteX18" fmla="*/ 149395 w 3034262"/>
              <a:gd name="connsiteY18" fmla="*/ 368335 h 685156"/>
              <a:gd name="connsiteX19" fmla="*/ 211213 w 3034262"/>
              <a:gd name="connsiteY19" fmla="*/ 399245 h 685156"/>
              <a:gd name="connsiteX20" fmla="*/ 278183 w 3034262"/>
              <a:gd name="connsiteY20" fmla="*/ 425002 h 685156"/>
              <a:gd name="connsiteX21" fmla="*/ 324547 w 3034262"/>
              <a:gd name="connsiteY21" fmla="*/ 432730 h 685156"/>
              <a:gd name="connsiteX22" fmla="*/ 368336 w 3034262"/>
              <a:gd name="connsiteY22" fmla="*/ 432730 h 685156"/>
              <a:gd name="connsiteX23" fmla="*/ 507427 w 3034262"/>
              <a:gd name="connsiteY23" fmla="*/ 412123 h 685156"/>
              <a:gd name="connsiteX24" fmla="*/ 607883 w 3034262"/>
              <a:gd name="connsiteY24" fmla="*/ 388942 h 685156"/>
              <a:gd name="connsiteX25" fmla="*/ 765005 w 3034262"/>
              <a:gd name="connsiteY25" fmla="*/ 370911 h 685156"/>
              <a:gd name="connsiteX26" fmla="*/ 916976 w 3034262"/>
              <a:gd name="connsiteY26" fmla="*/ 332274 h 685156"/>
              <a:gd name="connsiteX27" fmla="*/ 1210614 w 3034262"/>
              <a:gd name="connsiteY27" fmla="*/ 275607 h 685156"/>
              <a:gd name="connsiteX28" fmla="*/ 1305918 w 3034262"/>
              <a:gd name="connsiteY28" fmla="*/ 255001 h 685156"/>
              <a:gd name="connsiteX29" fmla="*/ 1617586 w 3034262"/>
              <a:gd name="connsiteY29" fmla="*/ 198334 h 685156"/>
              <a:gd name="connsiteX30" fmla="*/ 1991074 w 3034262"/>
              <a:gd name="connsiteY30" fmla="*/ 133940 h 685156"/>
              <a:gd name="connsiteX31" fmla="*/ 2127590 w 3034262"/>
              <a:gd name="connsiteY31" fmla="*/ 121061 h 685156"/>
              <a:gd name="connsiteX32" fmla="*/ 2248651 w 3034262"/>
              <a:gd name="connsiteY32" fmla="*/ 100455 h 685156"/>
              <a:gd name="connsiteX33" fmla="*/ 2416076 w 3034262"/>
              <a:gd name="connsiteY33" fmla="*/ 59242 h 685156"/>
              <a:gd name="connsiteX34" fmla="*/ 2454713 w 3034262"/>
              <a:gd name="connsiteY34" fmla="*/ 41212 h 685156"/>
              <a:gd name="connsiteX35" fmla="*/ 2493350 w 3034262"/>
              <a:gd name="connsiteY35" fmla="*/ 18030 h 685156"/>
              <a:gd name="connsiteX36" fmla="*/ 2521683 w 3034262"/>
              <a:gd name="connsiteY36" fmla="*/ 5151 h 685156"/>
              <a:gd name="connsiteX37" fmla="*/ 2562896 w 3034262"/>
              <a:gd name="connsiteY37" fmla="*/ 0 h 685156"/>
              <a:gd name="connsiteX38" fmla="*/ 2681381 w 3034262"/>
              <a:gd name="connsiteY38" fmla="*/ 20606 h 685156"/>
              <a:gd name="connsiteX39" fmla="*/ 2774109 w 3034262"/>
              <a:gd name="connsiteY39" fmla="*/ 48939 h 685156"/>
              <a:gd name="connsiteX40" fmla="*/ 2892595 w 3034262"/>
              <a:gd name="connsiteY40" fmla="*/ 92727 h 685156"/>
              <a:gd name="connsiteX41" fmla="*/ 2969868 w 3034262"/>
              <a:gd name="connsiteY41" fmla="*/ 128788 h 685156"/>
              <a:gd name="connsiteX42" fmla="*/ 2995626 w 3034262"/>
              <a:gd name="connsiteY42" fmla="*/ 144243 h 685156"/>
              <a:gd name="connsiteX43" fmla="*/ 3016232 w 3034262"/>
              <a:gd name="connsiteY43" fmla="*/ 172576 h 685156"/>
              <a:gd name="connsiteX44" fmla="*/ 3031687 w 3034262"/>
              <a:gd name="connsiteY44" fmla="*/ 203486 h 685156"/>
              <a:gd name="connsiteX45" fmla="*/ 3034262 w 3034262"/>
              <a:gd name="connsiteY45" fmla="*/ 229243 h 685156"/>
              <a:gd name="connsiteX46" fmla="*/ 3029111 w 3034262"/>
              <a:gd name="connsiteY46" fmla="*/ 247274 h 685156"/>
              <a:gd name="connsiteX47" fmla="*/ 3018808 w 3034262"/>
              <a:gd name="connsiteY47" fmla="*/ 265304 h 685156"/>
              <a:gd name="connsiteX48" fmla="*/ 2980171 w 3034262"/>
              <a:gd name="connsiteY48" fmla="*/ 285911 h 685156"/>
              <a:gd name="connsiteX49" fmla="*/ 2928656 w 3034262"/>
              <a:gd name="connsiteY49" fmla="*/ 293638 h 685156"/>
              <a:gd name="connsiteX50" fmla="*/ 2833352 w 3034262"/>
              <a:gd name="connsiteY50" fmla="*/ 293638 h 685156"/>
              <a:gd name="connsiteX51" fmla="*/ 2655623 w 3034262"/>
              <a:gd name="connsiteY51" fmla="*/ 275607 h 685156"/>
              <a:gd name="connsiteX52" fmla="*/ 2462440 w 3034262"/>
              <a:gd name="connsiteY52" fmla="*/ 270456 h 685156"/>
              <a:gd name="connsiteX53" fmla="*/ 2145620 w 3034262"/>
              <a:gd name="connsiteY53" fmla="*/ 301365 h 685156"/>
              <a:gd name="connsiteX54" fmla="*/ 2014256 w 3034262"/>
              <a:gd name="connsiteY54" fmla="*/ 314244 h 685156"/>
              <a:gd name="connsiteX55" fmla="*/ 1486222 w 3034262"/>
              <a:gd name="connsiteY55" fmla="*/ 399245 h 68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34262" h="685156">
                <a:moveTo>
                  <a:pt x="1486222" y="399245"/>
                </a:moveTo>
                <a:lnTo>
                  <a:pt x="1120462" y="471366"/>
                </a:lnTo>
                <a:lnTo>
                  <a:pt x="819096" y="548640"/>
                </a:lnTo>
                <a:lnTo>
                  <a:pt x="610458" y="613034"/>
                </a:lnTo>
                <a:lnTo>
                  <a:pt x="455912" y="680004"/>
                </a:lnTo>
                <a:lnTo>
                  <a:pt x="435306" y="685156"/>
                </a:lnTo>
                <a:lnTo>
                  <a:pt x="383790" y="680004"/>
                </a:lnTo>
                <a:lnTo>
                  <a:pt x="342578" y="661974"/>
                </a:lnTo>
                <a:lnTo>
                  <a:pt x="239547" y="589852"/>
                </a:lnTo>
                <a:lnTo>
                  <a:pt x="141667" y="507427"/>
                </a:lnTo>
                <a:lnTo>
                  <a:pt x="33485" y="409548"/>
                </a:lnTo>
                <a:lnTo>
                  <a:pt x="15454" y="386366"/>
                </a:lnTo>
                <a:lnTo>
                  <a:pt x="5151" y="360608"/>
                </a:lnTo>
                <a:lnTo>
                  <a:pt x="0" y="334850"/>
                </a:lnTo>
                <a:lnTo>
                  <a:pt x="2576" y="309093"/>
                </a:lnTo>
                <a:lnTo>
                  <a:pt x="10303" y="301365"/>
                </a:lnTo>
                <a:lnTo>
                  <a:pt x="23182" y="298789"/>
                </a:lnTo>
                <a:lnTo>
                  <a:pt x="64394" y="319396"/>
                </a:lnTo>
                <a:lnTo>
                  <a:pt x="149395" y="368335"/>
                </a:lnTo>
                <a:lnTo>
                  <a:pt x="211213" y="399245"/>
                </a:lnTo>
                <a:lnTo>
                  <a:pt x="278183" y="425002"/>
                </a:lnTo>
                <a:lnTo>
                  <a:pt x="324547" y="432730"/>
                </a:lnTo>
                <a:lnTo>
                  <a:pt x="368336" y="432730"/>
                </a:lnTo>
                <a:lnTo>
                  <a:pt x="507427" y="412123"/>
                </a:lnTo>
                <a:lnTo>
                  <a:pt x="607883" y="388942"/>
                </a:lnTo>
                <a:lnTo>
                  <a:pt x="765005" y="370911"/>
                </a:lnTo>
                <a:lnTo>
                  <a:pt x="916976" y="332274"/>
                </a:lnTo>
                <a:lnTo>
                  <a:pt x="1210614" y="275607"/>
                </a:lnTo>
                <a:lnTo>
                  <a:pt x="1305918" y="255001"/>
                </a:lnTo>
                <a:lnTo>
                  <a:pt x="1617586" y="198334"/>
                </a:lnTo>
                <a:lnTo>
                  <a:pt x="1991074" y="133940"/>
                </a:lnTo>
                <a:lnTo>
                  <a:pt x="2127590" y="121061"/>
                </a:lnTo>
                <a:lnTo>
                  <a:pt x="2248651" y="100455"/>
                </a:lnTo>
                <a:lnTo>
                  <a:pt x="2416076" y="59242"/>
                </a:lnTo>
                <a:lnTo>
                  <a:pt x="2454713" y="41212"/>
                </a:lnTo>
                <a:lnTo>
                  <a:pt x="2493350" y="18030"/>
                </a:lnTo>
                <a:lnTo>
                  <a:pt x="2521683" y="5151"/>
                </a:lnTo>
                <a:lnTo>
                  <a:pt x="2562896" y="0"/>
                </a:lnTo>
                <a:lnTo>
                  <a:pt x="2681381" y="20606"/>
                </a:lnTo>
                <a:lnTo>
                  <a:pt x="2774109" y="48939"/>
                </a:lnTo>
                <a:lnTo>
                  <a:pt x="2892595" y="92727"/>
                </a:lnTo>
                <a:lnTo>
                  <a:pt x="2969868" y="128788"/>
                </a:lnTo>
                <a:lnTo>
                  <a:pt x="2995626" y="144243"/>
                </a:lnTo>
                <a:lnTo>
                  <a:pt x="3016232" y="172576"/>
                </a:lnTo>
                <a:lnTo>
                  <a:pt x="3031687" y="203486"/>
                </a:lnTo>
                <a:lnTo>
                  <a:pt x="3034262" y="229243"/>
                </a:lnTo>
                <a:lnTo>
                  <a:pt x="3029111" y="247274"/>
                </a:lnTo>
                <a:lnTo>
                  <a:pt x="3018808" y="265304"/>
                </a:lnTo>
                <a:lnTo>
                  <a:pt x="2980171" y="285911"/>
                </a:lnTo>
                <a:lnTo>
                  <a:pt x="2928656" y="293638"/>
                </a:lnTo>
                <a:lnTo>
                  <a:pt x="2833352" y="293638"/>
                </a:lnTo>
                <a:lnTo>
                  <a:pt x="2655623" y="275607"/>
                </a:lnTo>
                <a:lnTo>
                  <a:pt x="2462440" y="270456"/>
                </a:lnTo>
                <a:lnTo>
                  <a:pt x="2145620" y="301365"/>
                </a:lnTo>
                <a:lnTo>
                  <a:pt x="2014256" y="314244"/>
                </a:lnTo>
                <a:lnTo>
                  <a:pt x="1486222" y="39924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D7E800-B1D1-469E-B515-A68C942344CE}"/>
              </a:ext>
            </a:extLst>
          </p:cNvPr>
          <p:cNvSpPr/>
          <p:nvPr/>
        </p:nvSpPr>
        <p:spPr>
          <a:xfrm>
            <a:off x="5618165" y="3733800"/>
            <a:ext cx="1195387" cy="1773238"/>
          </a:xfrm>
          <a:custGeom>
            <a:avLst/>
            <a:gdLst>
              <a:gd name="connsiteX0" fmla="*/ 400050 w 1195387"/>
              <a:gd name="connsiteY0" fmla="*/ 323850 h 1774031"/>
              <a:gd name="connsiteX1" fmla="*/ 50006 w 1195387"/>
              <a:gd name="connsiteY1" fmla="*/ 376238 h 1774031"/>
              <a:gd name="connsiteX2" fmla="*/ 0 w 1195387"/>
              <a:gd name="connsiteY2" fmla="*/ 214313 h 1774031"/>
              <a:gd name="connsiteX3" fmla="*/ 228600 w 1195387"/>
              <a:gd name="connsiteY3" fmla="*/ 192881 h 1774031"/>
              <a:gd name="connsiteX4" fmla="*/ 445294 w 1195387"/>
              <a:gd name="connsiteY4" fmla="*/ 154781 h 1774031"/>
              <a:gd name="connsiteX5" fmla="*/ 652462 w 1195387"/>
              <a:gd name="connsiteY5" fmla="*/ 104775 h 1774031"/>
              <a:gd name="connsiteX6" fmla="*/ 769144 w 1195387"/>
              <a:gd name="connsiteY6" fmla="*/ 73819 h 1774031"/>
              <a:gd name="connsiteX7" fmla="*/ 795337 w 1195387"/>
              <a:gd name="connsiteY7" fmla="*/ 47625 h 1774031"/>
              <a:gd name="connsiteX8" fmla="*/ 828675 w 1195387"/>
              <a:gd name="connsiteY8" fmla="*/ 23813 h 1774031"/>
              <a:gd name="connsiteX9" fmla="*/ 878681 w 1195387"/>
              <a:gd name="connsiteY9" fmla="*/ 2381 h 1774031"/>
              <a:gd name="connsiteX10" fmla="*/ 907256 w 1195387"/>
              <a:gd name="connsiteY10" fmla="*/ 0 h 1774031"/>
              <a:gd name="connsiteX11" fmla="*/ 947737 w 1195387"/>
              <a:gd name="connsiteY11" fmla="*/ 16669 h 1774031"/>
              <a:gd name="connsiteX12" fmla="*/ 1066800 w 1195387"/>
              <a:gd name="connsiteY12" fmla="*/ 85725 h 1774031"/>
              <a:gd name="connsiteX13" fmla="*/ 1162050 w 1195387"/>
              <a:gd name="connsiteY13" fmla="*/ 154781 h 1774031"/>
              <a:gd name="connsiteX14" fmla="*/ 1183481 w 1195387"/>
              <a:gd name="connsiteY14" fmla="*/ 171450 h 1774031"/>
              <a:gd name="connsiteX15" fmla="*/ 1193006 w 1195387"/>
              <a:gd name="connsiteY15" fmla="*/ 185738 h 1774031"/>
              <a:gd name="connsiteX16" fmla="*/ 1195387 w 1195387"/>
              <a:gd name="connsiteY16" fmla="*/ 207169 h 1774031"/>
              <a:gd name="connsiteX17" fmla="*/ 1195387 w 1195387"/>
              <a:gd name="connsiteY17" fmla="*/ 228600 h 1774031"/>
              <a:gd name="connsiteX18" fmla="*/ 1173956 w 1195387"/>
              <a:gd name="connsiteY18" fmla="*/ 259556 h 1774031"/>
              <a:gd name="connsiteX19" fmla="*/ 1147762 w 1195387"/>
              <a:gd name="connsiteY19" fmla="*/ 300038 h 1774031"/>
              <a:gd name="connsiteX20" fmla="*/ 1128712 w 1195387"/>
              <a:gd name="connsiteY20" fmla="*/ 342900 h 1774031"/>
              <a:gd name="connsiteX21" fmla="*/ 1119187 w 1195387"/>
              <a:gd name="connsiteY21" fmla="*/ 395288 h 1774031"/>
              <a:gd name="connsiteX22" fmla="*/ 1119187 w 1195387"/>
              <a:gd name="connsiteY22" fmla="*/ 528638 h 1774031"/>
              <a:gd name="connsiteX23" fmla="*/ 1119187 w 1195387"/>
              <a:gd name="connsiteY23" fmla="*/ 895350 h 1774031"/>
              <a:gd name="connsiteX24" fmla="*/ 1116806 w 1195387"/>
              <a:gd name="connsiteY24" fmla="*/ 1162050 h 1774031"/>
              <a:gd name="connsiteX25" fmla="*/ 1112044 w 1195387"/>
              <a:gd name="connsiteY25" fmla="*/ 1362075 h 1774031"/>
              <a:gd name="connsiteX26" fmla="*/ 1104900 w 1195387"/>
              <a:gd name="connsiteY26" fmla="*/ 1533525 h 1774031"/>
              <a:gd name="connsiteX27" fmla="*/ 1092994 w 1195387"/>
              <a:gd name="connsiteY27" fmla="*/ 1659731 h 1774031"/>
              <a:gd name="connsiteX28" fmla="*/ 1076325 w 1195387"/>
              <a:gd name="connsiteY28" fmla="*/ 1712119 h 1774031"/>
              <a:gd name="connsiteX29" fmla="*/ 1052512 w 1195387"/>
              <a:gd name="connsiteY29" fmla="*/ 1759744 h 1774031"/>
              <a:gd name="connsiteX30" fmla="*/ 1035844 w 1195387"/>
              <a:gd name="connsiteY30" fmla="*/ 1774031 h 1774031"/>
              <a:gd name="connsiteX31" fmla="*/ 1007269 w 1195387"/>
              <a:gd name="connsiteY31" fmla="*/ 1771650 h 1774031"/>
              <a:gd name="connsiteX32" fmla="*/ 978694 w 1195387"/>
              <a:gd name="connsiteY32" fmla="*/ 1745456 h 1774031"/>
              <a:gd name="connsiteX33" fmla="*/ 909637 w 1195387"/>
              <a:gd name="connsiteY33" fmla="*/ 1676400 h 1774031"/>
              <a:gd name="connsiteX34" fmla="*/ 857250 w 1195387"/>
              <a:gd name="connsiteY34" fmla="*/ 1616869 h 1774031"/>
              <a:gd name="connsiteX35" fmla="*/ 873919 w 1195387"/>
              <a:gd name="connsiteY35" fmla="*/ 1507331 h 1774031"/>
              <a:gd name="connsiteX36" fmla="*/ 873919 w 1195387"/>
              <a:gd name="connsiteY36" fmla="*/ 931069 h 1774031"/>
              <a:gd name="connsiteX37" fmla="*/ 873919 w 1195387"/>
              <a:gd name="connsiteY37" fmla="*/ 764381 h 1774031"/>
              <a:gd name="connsiteX38" fmla="*/ 873919 w 1195387"/>
              <a:gd name="connsiteY38" fmla="*/ 357188 h 1774031"/>
              <a:gd name="connsiteX39" fmla="*/ 866775 w 1195387"/>
              <a:gd name="connsiteY39" fmla="*/ 316706 h 1774031"/>
              <a:gd name="connsiteX40" fmla="*/ 852487 w 1195387"/>
              <a:gd name="connsiteY40" fmla="*/ 280988 h 1774031"/>
              <a:gd name="connsiteX41" fmla="*/ 838200 w 1195387"/>
              <a:gd name="connsiteY41" fmla="*/ 264319 h 1774031"/>
              <a:gd name="connsiteX42" fmla="*/ 809625 w 1195387"/>
              <a:gd name="connsiteY42" fmla="*/ 252413 h 1774031"/>
              <a:gd name="connsiteX43" fmla="*/ 769144 w 1195387"/>
              <a:gd name="connsiteY43" fmla="*/ 252413 h 1774031"/>
              <a:gd name="connsiteX44" fmla="*/ 652462 w 1195387"/>
              <a:gd name="connsiteY44" fmla="*/ 276225 h 1774031"/>
              <a:gd name="connsiteX45" fmla="*/ 400050 w 1195387"/>
              <a:gd name="connsiteY45" fmla="*/ 323850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95387" h="1774031">
                <a:moveTo>
                  <a:pt x="400050" y="323850"/>
                </a:moveTo>
                <a:lnTo>
                  <a:pt x="50006" y="376238"/>
                </a:lnTo>
                <a:lnTo>
                  <a:pt x="0" y="214313"/>
                </a:lnTo>
                <a:lnTo>
                  <a:pt x="228600" y="192881"/>
                </a:lnTo>
                <a:lnTo>
                  <a:pt x="445294" y="154781"/>
                </a:lnTo>
                <a:lnTo>
                  <a:pt x="652462" y="104775"/>
                </a:lnTo>
                <a:lnTo>
                  <a:pt x="769144" y="73819"/>
                </a:lnTo>
                <a:lnTo>
                  <a:pt x="795337" y="47625"/>
                </a:lnTo>
                <a:lnTo>
                  <a:pt x="828675" y="23813"/>
                </a:lnTo>
                <a:lnTo>
                  <a:pt x="878681" y="2381"/>
                </a:lnTo>
                <a:lnTo>
                  <a:pt x="907256" y="0"/>
                </a:lnTo>
                <a:lnTo>
                  <a:pt x="947737" y="16669"/>
                </a:lnTo>
                <a:lnTo>
                  <a:pt x="1066800" y="85725"/>
                </a:lnTo>
                <a:lnTo>
                  <a:pt x="1162050" y="154781"/>
                </a:lnTo>
                <a:lnTo>
                  <a:pt x="1183481" y="171450"/>
                </a:lnTo>
                <a:lnTo>
                  <a:pt x="1193006" y="185738"/>
                </a:lnTo>
                <a:lnTo>
                  <a:pt x="1195387" y="207169"/>
                </a:lnTo>
                <a:lnTo>
                  <a:pt x="1195387" y="228600"/>
                </a:lnTo>
                <a:lnTo>
                  <a:pt x="1173956" y="259556"/>
                </a:lnTo>
                <a:lnTo>
                  <a:pt x="1147762" y="300038"/>
                </a:lnTo>
                <a:lnTo>
                  <a:pt x="1128712" y="342900"/>
                </a:lnTo>
                <a:lnTo>
                  <a:pt x="1119187" y="395288"/>
                </a:lnTo>
                <a:lnTo>
                  <a:pt x="1119187" y="528638"/>
                </a:lnTo>
                <a:lnTo>
                  <a:pt x="1119187" y="895350"/>
                </a:lnTo>
                <a:cubicBezTo>
                  <a:pt x="1118393" y="984250"/>
                  <a:pt x="1117600" y="1073150"/>
                  <a:pt x="1116806" y="1162050"/>
                </a:cubicBezTo>
                <a:lnTo>
                  <a:pt x="1112044" y="1362075"/>
                </a:lnTo>
                <a:lnTo>
                  <a:pt x="1104900" y="1533525"/>
                </a:lnTo>
                <a:lnTo>
                  <a:pt x="1092994" y="1659731"/>
                </a:lnTo>
                <a:lnTo>
                  <a:pt x="1076325" y="1712119"/>
                </a:lnTo>
                <a:lnTo>
                  <a:pt x="1052512" y="1759744"/>
                </a:lnTo>
                <a:lnTo>
                  <a:pt x="1035844" y="1774031"/>
                </a:lnTo>
                <a:lnTo>
                  <a:pt x="1007269" y="1771650"/>
                </a:lnTo>
                <a:lnTo>
                  <a:pt x="978694" y="1745456"/>
                </a:lnTo>
                <a:lnTo>
                  <a:pt x="909637" y="1676400"/>
                </a:lnTo>
                <a:lnTo>
                  <a:pt x="857250" y="1616869"/>
                </a:lnTo>
                <a:lnTo>
                  <a:pt x="873919" y="1507331"/>
                </a:lnTo>
                <a:lnTo>
                  <a:pt x="873919" y="931069"/>
                </a:lnTo>
                <a:lnTo>
                  <a:pt x="873919" y="764381"/>
                </a:lnTo>
                <a:lnTo>
                  <a:pt x="873919" y="357188"/>
                </a:lnTo>
                <a:lnTo>
                  <a:pt x="866775" y="316706"/>
                </a:lnTo>
                <a:lnTo>
                  <a:pt x="852487" y="280988"/>
                </a:lnTo>
                <a:lnTo>
                  <a:pt x="838200" y="264319"/>
                </a:lnTo>
                <a:lnTo>
                  <a:pt x="809625" y="252413"/>
                </a:lnTo>
                <a:lnTo>
                  <a:pt x="769144" y="252413"/>
                </a:lnTo>
                <a:lnTo>
                  <a:pt x="652462" y="276225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9D8BCDB-0058-4C5D-AFB4-DF8347D139D8}"/>
              </a:ext>
            </a:extLst>
          </p:cNvPr>
          <p:cNvSpPr/>
          <p:nvPr/>
        </p:nvSpPr>
        <p:spPr>
          <a:xfrm>
            <a:off x="5661027" y="4491039"/>
            <a:ext cx="900113" cy="288925"/>
          </a:xfrm>
          <a:custGeom>
            <a:avLst/>
            <a:gdLst>
              <a:gd name="connsiteX0" fmla="*/ 409575 w 900113"/>
              <a:gd name="connsiteY0" fmla="*/ 238125 h 288131"/>
              <a:gd name="connsiteX1" fmla="*/ 0 w 900113"/>
              <a:gd name="connsiteY1" fmla="*/ 288131 h 288131"/>
              <a:gd name="connsiteX2" fmla="*/ 0 w 900113"/>
              <a:gd name="connsiteY2" fmla="*/ 133350 h 288131"/>
              <a:gd name="connsiteX3" fmla="*/ 223838 w 900113"/>
              <a:gd name="connsiteY3" fmla="*/ 100012 h 288131"/>
              <a:gd name="connsiteX4" fmla="*/ 611982 w 900113"/>
              <a:gd name="connsiteY4" fmla="*/ 42862 h 288131"/>
              <a:gd name="connsiteX5" fmla="*/ 900113 w 900113"/>
              <a:gd name="connsiteY5" fmla="*/ 0 h 288131"/>
              <a:gd name="connsiteX6" fmla="*/ 900113 w 900113"/>
              <a:gd name="connsiteY6" fmla="*/ 188118 h 288131"/>
              <a:gd name="connsiteX7" fmla="*/ 409575 w 900113"/>
              <a:gd name="connsiteY7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0113" h="288131">
                <a:moveTo>
                  <a:pt x="409575" y="238125"/>
                </a:moveTo>
                <a:lnTo>
                  <a:pt x="0" y="288131"/>
                </a:lnTo>
                <a:lnTo>
                  <a:pt x="0" y="133350"/>
                </a:lnTo>
                <a:lnTo>
                  <a:pt x="223838" y="100012"/>
                </a:lnTo>
                <a:lnTo>
                  <a:pt x="611982" y="42862"/>
                </a:lnTo>
                <a:lnTo>
                  <a:pt x="900113" y="0"/>
                </a:lnTo>
                <a:lnTo>
                  <a:pt x="900113" y="188118"/>
                </a:lnTo>
                <a:lnTo>
                  <a:pt x="409575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81E087-35FC-4C77-B80F-193AE43A0A66}"/>
              </a:ext>
            </a:extLst>
          </p:cNvPr>
          <p:cNvSpPr/>
          <p:nvPr/>
        </p:nvSpPr>
        <p:spPr>
          <a:xfrm>
            <a:off x="5618165" y="5199063"/>
            <a:ext cx="968375" cy="323850"/>
          </a:xfrm>
          <a:custGeom>
            <a:avLst/>
            <a:gdLst>
              <a:gd name="connsiteX0" fmla="*/ 357187 w 969169"/>
              <a:gd name="connsiteY0" fmla="*/ 261937 h 323850"/>
              <a:gd name="connsiteX1" fmla="*/ 23812 w 969169"/>
              <a:gd name="connsiteY1" fmla="*/ 323850 h 323850"/>
              <a:gd name="connsiteX2" fmla="*/ 0 w 969169"/>
              <a:gd name="connsiteY2" fmla="*/ 140494 h 323850"/>
              <a:gd name="connsiteX3" fmla="*/ 481012 w 969169"/>
              <a:gd name="connsiteY3" fmla="*/ 73819 h 323850"/>
              <a:gd name="connsiteX4" fmla="*/ 966787 w 969169"/>
              <a:gd name="connsiteY4" fmla="*/ 0 h 323850"/>
              <a:gd name="connsiteX5" fmla="*/ 969169 w 969169"/>
              <a:gd name="connsiteY5" fmla="*/ 164306 h 323850"/>
              <a:gd name="connsiteX6" fmla="*/ 357187 w 969169"/>
              <a:gd name="connsiteY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169" h="323850">
                <a:moveTo>
                  <a:pt x="357187" y="261937"/>
                </a:moveTo>
                <a:lnTo>
                  <a:pt x="23812" y="323850"/>
                </a:lnTo>
                <a:lnTo>
                  <a:pt x="0" y="140494"/>
                </a:lnTo>
                <a:lnTo>
                  <a:pt x="481012" y="73819"/>
                </a:lnTo>
                <a:lnTo>
                  <a:pt x="966787" y="0"/>
                </a:lnTo>
                <a:lnTo>
                  <a:pt x="969169" y="164306"/>
                </a:lnTo>
                <a:lnTo>
                  <a:pt x="357187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E86AF7C-6BA1-4A20-B1F4-CCCC183ACDF0}"/>
              </a:ext>
            </a:extLst>
          </p:cNvPr>
          <p:cNvSpPr/>
          <p:nvPr/>
        </p:nvSpPr>
        <p:spPr>
          <a:xfrm rot="16200000">
            <a:off x="5258595" y="2815432"/>
            <a:ext cx="4548188" cy="1793875"/>
          </a:xfrm>
          <a:custGeom>
            <a:avLst/>
            <a:gdLst>
              <a:gd name="connsiteX0" fmla="*/ 2308860 w 4549140"/>
              <a:gd name="connsiteY0" fmla="*/ 701040 h 1794510"/>
              <a:gd name="connsiteX1" fmla="*/ 1985010 w 4549140"/>
              <a:gd name="connsiteY1" fmla="*/ 781050 h 1794510"/>
              <a:gd name="connsiteX2" fmla="*/ 1767840 w 4549140"/>
              <a:gd name="connsiteY2" fmla="*/ 845820 h 1794510"/>
              <a:gd name="connsiteX3" fmla="*/ 1550670 w 4549140"/>
              <a:gd name="connsiteY3" fmla="*/ 922020 h 1794510"/>
              <a:gd name="connsiteX4" fmla="*/ 1379220 w 4549140"/>
              <a:gd name="connsiteY4" fmla="*/ 982980 h 1794510"/>
              <a:gd name="connsiteX5" fmla="*/ 1093470 w 4549140"/>
              <a:gd name="connsiteY5" fmla="*/ 1112520 h 1794510"/>
              <a:gd name="connsiteX6" fmla="*/ 891540 w 4549140"/>
              <a:gd name="connsiteY6" fmla="*/ 1223010 h 1794510"/>
              <a:gd name="connsiteX7" fmla="*/ 781050 w 4549140"/>
              <a:gd name="connsiteY7" fmla="*/ 1295400 h 1794510"/>
              <a:gd name="connsiteX8" fmla="*/ 674370 w 4549140"/>
              <a:gd name="connsiteY8" fmla="*/ 1379220 h 1794510"/>
              <a:gd name="connsiteX9" fmla="*/ 628650 w 4549140"/>
              <a:gd name="connsiteY9" fmla="*/ 1436370 h 1794510"/>
              <a:gd name="connsiteX10" fmla="*/ 300990 w 4549140"/>
              <a:gd name="connsiteY10" fmla="*/ 1744980 h 1794510"/>
              <a:gd name="connsiteX11" fmla="*/ 179070 w 4549140"/>
              <a:gd name="connsiteY11" fmla="*/ 1779270 h 1794510"/>
              <a:gd name="connsiteX12" fmla="*/ 118110 w 4549140"/>
              <a:gd name="connsiteY12" fmla="*/ 1794510 h 1794510"/>
              <a:gd name="connsiteX13" fmla="*/ 68580 w 4549140"/>
              <a:gd name="connsiteY13" fmla="*/ 1794510 h 1794510"/>
              <a:gd name="connsiteX14" fmla="*/ 30480 w 4549140"/>
              <a:gd name="connsiteY14" fmla="*/ 1783080 h 1794510"/>
              <a:gd name="connsiteX15" fmla="*/ 7620 w 4549140"/>
              <a:gd name="connsiteY15" fmla="*/ 1756410 h 1794510"/>
              <a:gd name="connsiteX16" fmla="*/ 0 w 4549140"/>
              <a:gd name="connsiteY16" fmla="*/ 1729740 h 1794510"/>
              <a:gd name="connsiteX17" fmla="*/ 3810 w 4549140"/>
              <a:gd name="connsiteY17" fmla="*/ 1691640 h 1794510"/>
              <a:gd name="connsiteX18" fmla="*/ 22860 w 4549140"/>
              <a:gd name="connsiteY18" fmla="*/ 1642110 h 1794510"/>
              <a:gd name="connsiteX19" fmla="*/ 60960 w 4549140"/>
              <a:gd name="connsiteY19" fmla="*/ 1577340 h 1794510"/>
              <a:gd name="connsiteX20" fmla="*/ 129540 w 4549140"/>
              <a:gd name="connsiteY20" fmla="*/ 1501140 h 1794510"/>
              <a:gd name="connsiteX21" fmla="*/ 266700 w 4549140"/>
              <a:gd name="connsiteY21" fmla="*/ 1383030 h 1794510"/>
              <a:gd name="connsiteX22" fmla="*/ 388620 w 4549140"/>
              <a:gd name="connsiteY22" fmla="*/ 1287780 h 1794510"/>
              <a:gd name="connsiteX23" fmla="*/ 575310 w 4549140"/>
              <a:gd name="connsiteY23" fmla="*/ 1150620 h 1794510"/>
              <a:gd name="connsiteX24" fmla="*/ 712470 w 4549140"/>
              <a:gd name="connsiteY24" fmla="*/ 1066800 h 1794510"/>
              <a:gd name="connsiteX25" fmla="*/ 845820 w 4549140"/>
              <a:gd name="connsiteY25" fmla="*/ 990600 h 1794510"/>
              <a:gd name="connsiteX26" fmla="*/ 990600 w 4549140"/>
              <a:gd name="connsiteY26" fmla="*/ 918210 h 1794510"/>
              <a:gd name="connsiteX27" fmla="*/ 1238250 w 4549140"/>
              <a:gd name="connsiteY27" fmla="*/ 800100 h 1794510"/>
              <a:gd name="connsiteX28" fmla="*/ 1386840 w 4549140"/>
              <a:gd name="connsiteY28" fmla="*/ 750570 h 1794510"/>
              <a:gd name="connsiteX29" fmla="*/ 1664970 w 4549140"/>
              <a:gd name="connsiteY29" fmla="*/ 655320 h 1794510"/>
              <a:gd name="connsiteX30" fmla="*/ 1847850 w 4549140"/>
              <a:gd name="connsiteY30" fmla="*/ 601980 h 1794510"/>
              <a:gd name="connsiteX31" fmla="*/ 2023110 w 4549140"/>
              <a:gd name="connsiteY31" fmla="*/ 556260 h 1794510"/>
              <a:gd name="connsiteX32" fmla="*/ 2164080 w 4549140"/>
              <a:gd name="connsiteY32" fmla="*/ 518160 h 1794510"/>
              <a:gd name="connsiteX33" fmla="*/ 2423160 w 4549140"/>
              <a:gd name="connsiteY33" fmla="*/ 464820 h 1794510"/>
              <a:gd name="connsiteX34" fmla="*/ 2617470 w 4549140"/>
              <a:gd name="connsiteY34" fmla="*/ 430530 h 1794510"/>
              <a:gd name="connsiteX35" fmla="*/ 2758440 w 4549140"/>
              <a:gd name="connsiteY35" fmla="*/ 411480 h 1794510"/>
              <a:gd name="connsiteX36" fmla="*/ 2899410 w 4549140"/>
              <a:gd name="connsiteY36" fmla="*/ 392430 h 1794510"/>
              <a:gd name="connsiteX37" fmla="*/ 3440430 w 4549140"/>
              <a:gd name="connsiteY37" fmla="*/ 339090 h 1794510"/>
              <a:gd name="connsiteX38" fmla="*/ 3844290 w 4549140"/>
              <a:gd name="connsiteY38" fmla="*/ 297180 h 1794510"/>
              <a:gd name="connsiteX39" fmla="*/ 4084320 w 4549140"/>
              <a:gd name="connsiteY39" fmla="*/ 274320 h 1794510"/>
              <a:gd name="connsiteX40" fmla="*/ 4194810 w 4549140"/>
              <a:gd name="connsiteY40" fmla="*/ 251460 h 1794510"/>
              <a:gd name="connsiteX41" fmla="*/ 4282440 w 4549140"/>
              <a:gd name="connsiteY41" fmla="*/ 224790 h 1794510"/>
              <a:gd name="connsiteX42" fmla="*/ 4316730 w 4549140"/>
              <a:gd name="connsiteY42" fmla="*/ 205740 h 1794510"/>
              <a:gd name="connsiteX43" fmla="*/ 4362450 w 4549140"/>
              <a:gd name="connsiteY43" fmla="*/ 167640 h 1794510"/>
              <a:gd name="connsiteX44" fmla="*/ 4419600 w 4549140"/>
              <a:gd name="connsiteY44" fmla="*/ 106680 h 1794510"/>
              <a:gd name="connsiteX45" fmla="*/ 4469130 w 4549140"/>
              <a:gd name="connsiteY45" fmla="*/ 49530 h 1794510"/>
              <a:gd name="connsiteX46" fmla="*/ 4484370 w 4549140"/>
              <a:gd name="connsiteY46" fmla="*/ 22860 h 1794510"/>
              <a:gd name="connsiteX47" fmla="*/ 4499610 w 4549140"/>
              <a:gd name="connsiteY47" fmla="*/ 3810 h 1794510"/>
              <a:gd name="connsiteX48" fmla="*/ 4522470 w 4549140"/>
              <a:gd name="connsiteY48" fmla="*/ 0 h 1794510"/>
              <a:gd name="connsiteX49" fmla="*/ 4537710 w 4549140"/>
              <a:gd name="connsiteY49" fmla="*/ 11430 h 1794510"/>
              <a:gd name="connsiteX50" fmla="*/ 4549140 w 4549140"/>
              <a:gd name="connsiteY50" fmla="*/ 38100 h 1794510"/>
              <a:gd name="connsiteX51" fmla="*/ 4549140 w 4549140"/>
              <a:gd name="connsiteY51" fmla="*/ 87630 h 1794510"/>
              <a:gd name="connsiteX52" fmla="*/ 4537710 w 4549140"/>
              <a:gd name="connsiteY52" fmla="*/ 144780 h 1794510"/>
              <a:gd name="connsiteX53" fmla="*/ 4480560 w 4549140"/>
              <a:gd name="connsiteY53" fmla="*/ 278130 h 1794510"/>
              <a:gd name="connsiteX54" fmla="*/ 4400550 w 4549140"/>
              <a:gd name="connsiteY54" fmla="*/ 434340 h 1794510"/>
              <a:gd name="connsiteX55" fmla="*/ 4312920 w 4549140"/>
              <a:gd name="connsiteY55" fmla="*/ 544830 h 1794510"/>
              <a:gd name="connsiteX56" fmla="*/ 4267200 w 4549140"/>
              <a:gd name="connsiteY56" fmla="*/ 582930 h 1794510"/>
              <a:gd name="connsiteX57" fmla="*/ 4229100 w 4549140"/>
              <a:gd name="connsiteY57" fmla="*/ 594360 h 1794510"/>
              <a:gd name="connsiteX58" fmla="*/ 4175760 w 4549140"/>
              <a:gd name="connsiteY58" fmla="*/ 590550 h 1794510"/>
              <a:gd name="connsiteX59" fmla="*/ 4118610 w 4549140"/>
              <a:gd name="connsiteY59" fmla="*/ 586740 h 1794510"/>
              <a:gd name="connsiteX60" fmla="*/ 4088130 w 4549140"/>
              <a:gd name="connsiteY60" fmla="*/ 567690 h 1794510"/>
              <a:gd name="connsiteX61" fmla="*/ 4061460 w 4549140"/>
              <a:gd name="connsiteY61" fmla="*/ 552450 h 1794510"/>
              <a:gd name="connsiteX62" fmla="*/ 4004310 w 4549140"/>
              <a:gd name="connsiteY62" fmla="*/ 533400 h 1794510"/>
              <a:gd name="connsiteX63" fmla="*/ 3901440 w 4549140"/>
              <a:gd name="connsiteY63" fmla="*/ 521970 h 1794510"/>
              <a:gd name="connsiteX64" fmla="*/ 3539490 w 4549140"/>
              <a:gd name="connsiteY64" fmla="*/ 548640 h 1794510"/>
              <a:gd name="connsiteX65" fmla="*/ 3124200 w 4549140"/>
              <a:gd name="connsiteY65" fmla="*/ 579120 h 1794510"/>
              <a:gd name="connsiteX66" fmla="*/ 2922270 w 4549140"/>
              <a:gd name="connsiteY66" fmla="*/ 594360 h 1794510"/>
              <a:gd name="connsiteX67" fmla="*/ 2773680 w 4549140"/>
              <a:gd name="connsiteY67" fmla="*/ 609600 h 1794510"/>
              <a:gd name="connsiteX68" fmla="*/ 2308860 w 4549140"/>
              <a:gd name="connsiteY68" fmla="*/ 701040 h 1794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49140" h="1794510">
                <a:moveTo>
                  <a:pt x="2308860" y="701040"/>
                </a:moveTo>
                <a:lnTo>
                  <a:pt x="1985010" y="781050"/>
                </a:lnTo>
                <a:lnTo>
                  <a:pt x="1767840" y="845820"/>
                </a:lnTo>
                <a:lnTo>
                  <a:pt x="1550670" y="922020"/>
                </a:lnTo>
                <a:lnTo>
                  <a:pt x="1379220" y="982980"/>
                </a:lnTo>
                <a:lnTo>
                  <a:pt x="1093470" y="1112520"/>
                </a:lnTo>
                <a:lnTo>
                  <a:pt x="891540" y="1223010"/>
                </a:lnTo>
                <a:lnTo>
                  <a:pt x="781050" y="1295400"/>
                </a:lnTo>
                <a:lnTo>
                  <a:pt x="674370" y="1379220"/>
                </a:lnTo>
                <a:lnTo>
                  <a:pt x="628650" y="1436370"/>
                </a:lnTo>
                <a:lnTo>
                  <a:pt x="300990" y="1744980"/>
                </a:lnTo>
                <a:lnTo>
                  <a:pt x="179070" y="1779270"/>
                </a:lnTo>
                <a:lnTo>
                  <a:pt x="118110" y="1794510"/>
                </a:lnTo>
                <a:lnTo>
                  <a:pt x="68580" y="1794510"/>
                </a:lnTo>
                <a:lnTo>
                  <a:pt x="30480" y="1783080"/>
                </a:lnTo>
                <a:lnTo>
                  <a:pt x="7620" y="1756410"/>
                </a:lnTo>
                <a:lnTo>
                  <a:pt x="0" y="1729740"/>
                </a:lnTo>
                <a:lnTo>
                  <a:pt x="3810" y="1691640"/>
                </a:lnTo>
                <a:lnTo>
                  <a:pt x="22860" y="1642110"/>
                </a:lnTo>
                <a:lnTo>
                  <a:pt x="60960" y="1577340"/>
                </a:lnTo>
                <a:lnTo>
                  <a:pt x="129540" y="1501140"/>
                </a:lnTo>
                <a:lnTo>
                  <a:pt x="266700" y="1383030"/>
                </a:lnTo>
                <a:lnTo>
                  <a:pt x="388620" y="1287780"/>
                </a:lnTo>
                <a:lnTo>
                  <a:pt x="575310" y="1150620"/>
                </a:lnTo>
                <a:lnTo>
                  <a:pt x="712470" y="1066800"/>
                </a:lnTo>
                <a:lnTo>
                  <a:pt x="845820" y="990600"/>
                </a:lnTo>
                <a:lnTo>
                  <a:pt x="990600" y="918210"/>
                </a:lnTo>
                <a:lnTo>
                  <a:pt x="1238250" y="800100"/>
                </a:lnTo>
                <a:lnTo>
                  <a:pt x="1386840" y="750570"/>
                </a:lnTo>
                <a:lnTo>
                  <a:pt x="1664970" y="655320"/>
                </a:lnTo>
                <a:lnTo>
                  <a:pt x="1847850" y="601980"/>
                </a:lnTo>
                <a:lnTo>
                  <a:pt x="2023110" y="556260"/>
                </a:lnTo>
                <a:lnTo>
                  <a:pt x="2164080" y="518160"/>
                </a:lnTo>
                <a:lnTo>
                  <a:pt x="2423160" y="464820"/>
                </a:lnTo>
                <a:lnTo>
                  <a:pt x="2617470" y="430530"/>
                </a:lnTo>
                <a:lnTo>
                  <a:pt x="2758440" y="411480"/>
                </a:lnTo>
                <a:lnTo>
                  <a:pt x="2899410" y="392430"/>
                </a:lnTo>
                <a:lnTo>
                  <a:pt x="3440430" y="339090"/>
                </a:lnTo>
                <a:lnTo>
                  <a:pt x="3844290" y="297180"/>
                </a:lnTo>
                <a:lnTo>
                  <a:pt x="4084320" y="274320"/>
                </a:lnTo>
                <a:lnTo>
                  <a:pt x="4194810" y="251460"/>
                </a:lnTo>
                <a:lnTo>
                  <a:pt x="4282440" y="224790"/>
                </a:lnTo>
                <a:lnTo>
                  <a:pt x="4316730" y="205740"/>
                </a:lnTo>
                <a:lnTo>
                  <a:pt x="4362450" y="167640"/>
                </a:lnTo>
                <a:lnTo>
                  <a:pt x="4419600" y="106680"/>
                </a:lnTo>
                <a:lnTo>
                  <a:pt x="4469130" y="49530"/>
                </a:lnTo>
                <a:lnTo>
                  <a:pt x="4484370" y="22860"/>
                </a:lnTo>
                <a:lnTo>
                  <a:pt x="4499610" y="3810"/>
                </a:lnTo>
                <a:lnTo>
                  <a:pt x="4522470" y="0"/>
                </a:lnTo>
                <a:lnTo>
                  <a:pt x="4537710" y="11430"/>
                </a:lnTo>
                <a:lnTo>
                  <a:pt x="4549140" y="38100"/>
                </a:lnTo>
                <a:lnTo>
                  <a:pt x="4549140" y="87630"/>
                </a:lnTo>
                <a:lnTo>
                  <a:pt x="4537710" y="144780"/>
                </a:lnTo>
                <a:lnTo>
                  <a:pt x="4480560" y="278130"/>
                </a:lnTo>
                <a:lnTo>
                  <a:pt x="4400550" y="434340"/>
                </a:lnTo>
                <a:lnTo>
                  <a:pt x="4312920" y="544830"/>
                </a:lnTo>
                <a:lnTo>
                  <a:pt x="4267200" y="582930"/>
                </a:lnTo>
                <a:lnTo>
                  <a:pt x="4229100" y="594360"/>
                </a:lnTo>
                <a:lnTo>
                  <a:pt x="4175760" y="590550"/>
                </a:lnTo>
                <a:lnTo>
                  <a:pt x="4118610" y="586740"/>
                </a:lnTo>
                <a:lnTo>
                  <a:pt x="4088130" y="567690"/>
                </a:lnTo>
                <a:lnTo>
                  <a:pt x="4061460" y="552450"/>
                </a:lnTo>
                <a:lnTo>
                  <a:pt x="4004310" y="533400"/>
                </a:lnTo>
                <a:lnTo>
                  <a:pt x="3901440" y="521970"/>
                </a:lnTo>
                <a:lnTo>
                  <a:pt x="3539490" y="548640"/>
                </a:lnTo>
                <a:lnTo>
                  <a:pt x="3124200" y="579120"/>
                </a:lnTo>
                <a:lnTo>
                  <a:pt x="2922270" y="594360"/>
                </a:lnTo>
                <a:lnTo>
                  <a:pt x="2773680" y="609600"/>
                </a:lnTo>
                <a:lnTo>
                  <a:pt x="2308860" y="70104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E91E195-9109-47C2-B255-52B985D33D08}"/>
              </a:ext>
            </a:extLst>
          </p:cNvPr>
          <p:cNvSpPr/>
          <p:nvPr/>
        </p:nvSpPr>
        <p:spPr>
          <a:xfrm>
            <a:off x="8005763" y="4686301"/>
            <a:ext cx="495300" cy="1065213"/>
          </a:xfrm>
          <a:custGeom>
            <a:avLst/>
            <a:gdLst>
              <a:gd name="connsiteX0" fmla="*/ 421481 w 495300"/>
              <a:gd name="connsiteY0" fmla="*/ 459581 h 1064419"/>
              <a:gd name="connsiteX1" fmla="*/ 388143 w 495300"/>
              <a:gd name="connsiteY1" fmla="*/ 671513 h 1064419"/>
              <a:gd name="connsiteX2" fmla="*/ 373856 w 495300"/>
              <a:gd name="connsiteY2" fmla="*/ 812006 h 1064419"/>
              <a:gd name="connsiteX3" fmla="*/ 371475 w 495300"/>
              <a:gd name="connsiteY3" fmla="*/ 935831 h 1064419"/>
              <a:gd name="connsiteX4" fmla="*/ 378618 w 495300"/>
              <a:gd name="connsiteY4" fmla="*/ 1064419 h 1064419"/>
              <a:gd name="connsiteX5" fmla="*/ 0 w 495300"/>
              <a:gd name="connsiteY5" fmla="*/ 666750 h 1064419"/>
              <a:gd name="connsiteX6" fmla="*/ 116681 w 495300"/>
              <a:gd name="connsiteY6" fmla="*/ 688181 h 1064419"/>
              <a:gd name="connsiteX7" fmla="*/ 138112 w 495300"/>
              <a:gd name="connsiteY7" fmla="*/ 683419 h 1064419"/>
              <a:gd name="connsiteX8" fmla="*/ 169068 w 495300"/>
              <a:gd name="connsiteY8" fmla="*/ 659606 h 1064419"/>
              <a:gd name="connsiteX9" fmla="*/ 197643 w 495300"/>
              <a:gd name="connsiteY9" fmla="*/ 616744 h 1064419"/>
              <a:gd name="connsiteX10" fmla="*/ 223837 w 495300"/>
              <a:gd name="connsiteY10" fmla="*/ 578644 h 1064419"/>
              <a:gd name="connsiteX11" fmla="*/ 259556 w 495300"/>
              <a:gd name="connsiteY11" fmla="*/ 500063 h 1064419"/>
              <a:gd name="connsiteX12" fmla="*/ 323850 w 495300"/>
              <a:gd name="connsiteY12" fmla="*/ 345281 h 1064419"/>
              <a:gd name="connsiteX13" fmla="*/ 397668 w 495300"/>
              <a:gd name="connsiteY13" fmla="*/ 159544 h 1064419"/>
              <a:gd name="connsiteX14" fmla="*/ 433387 w 495300"/>
              <a:gd name="connsiteY14" fmla="*/ 54769 h 1064419"/>
              <a:gd name="connsiteX15" fmla="*/ 445293 w 495300"/>
              <a:gd name="connsiteY15" fmla="*/ 28575 h 1064419"/>
              <a:gd name="connsiteX16" fmla="*/ 452437 w 495300"/>
              <a:gd name="connsiteY16" fmla="*/ 16669 h 1064419"/>
              <a:gd name="connsiteX17" fmla="*/ 466725 w 495300"/>
              <a:gd name="connsiteY17" fmla="*/ 2381 h 1064419"/>
              <a:gd name="connsiteX18" fmla="*/ 481012 w 495300"/>
              <a:gd name="connsiteY18" fmla="*/ 0 h 1064419"/>
              <a:gd name="connsiteX19" fmla="*/ 490537 w 495300"/>
              <a:gd name="connsiteY19" fmla="*/ 4763 h 1064419"/>
              <a:gd name="connsiteX20" fmla="*/ 495300 w 495300"/>
              <a:gd name="connsiteY20" fmla="*/ 23813 h 1064419"/>
              <a:gd name="connsiteX21" fmla="*/ 488156 w 495300"/>
              <a:gd name="connsiteY21" fmla="*/ 71438 h 1064419"/>
              <a:gd name="connsiteX22" fmla="*/ 450056 w 495300"/>
              <a:gd name="connsiteY22" fmla="*/ 261938 h 1064419"/>
              <a:gd name="connsiteX23" fmla="*/ 421481 w 495300"/>
              <a:gd name="connsiteY23" fmla="*/ 459581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5300" h="1064419">
                <a:moveTo>
                  <a:pt x="421481" y="459581"/>
                </a:moveTo>
                <a:lnTo>
                  <a:pt x="388143" y="671513"/>
                </a:lnTo>
                <a:lnTo>
                  <a:pt x="373856" y="812006"/>
                </a:lnTo>
                <a:cubicBezTo>
                  <a:pt x="373062" y="853281"/>
                  <a:pt x="372269" y="894556"/>
                  <a:pt x="371475" y="935831"/>
                </a:cubicBezTo>
                <a:lnTo>
                  <a:pt x="378618" y="1064419"/>
                </a:lnTo>
                <a:lnTo>
                  <a:pt x="0" y="666750"/>
                </a:lnTo>
                <a:lnTo>
                  <a:pt x="116681" y="688181"/>
                </a:lnTo>
                <a:lnTo>
                  <a:pt x="138112" y="683419"/>
                </a:lnTo>
                <a:lnTo>
                  <a:pt x="169068" y="659606"/>
                </a:lnTo>
                <a:lnTo>
                  <a:pt x="197643" y="616744"/>
                </a:lnTo>
                <a:lnTo>
                  <a:pt x="223837" y="578644"/>
                </a:lnTo>
                <a:lnTo>
                  <a:pt x="259556" y="500063"/>
                </a:lnTo>
                <a:lnTo>
                  <a:pt x="323850" y="345281"/>
                </a:lnTo>
                <a:lnTo>
                  <a:pt x="397668" y="159544"/>
                </a:lnTo>
                <a:lnTo>
                  <a:pt x="433387" y="54769"/>
                </a:lnTo>
                <a:lnTo>
                  <a:pt x="445293" y="28575"/>
                </a:lnTo>
                <a:lnTo>
                  <a:pt x="452437" y="16669"/>
                </a:lnTo>
                <a:lnTo>
                  <a:pt x="466725" y="2381"/>
                </a:lnTo>
                <a:lnTo>
                  <a:pt x="481012" y="0"/>
                </a:lnTo>
                <a:lnTo>
                  <a:pt x="490537" y="4763"/>
                </a:lnTo>
                <a:lnTo>
                  <a:pt x="495300" y="23813"/>
                </a:lnTo>
                <a:lnTo>
                  <a:pt x="488156" y="71438"/>
                </a:lnTo>
                <a:lnTo>
                  <a:pt x="450056" y="261938"/>
                </a:lnTo>
                <a:lnTo>
                  <a:pt x="421481" y="4595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6C20F10-B43C-43B4-BEF1-DEE5DADF9FB9}"/>
              </a:ext>
            </a:extLst>
          </p:cNvPr>
          <p:cNvSpPr/>
          <p:nvPr/>
        </p:nvSpPr>
        <p:spPr>
          <a:xfrm>
            <a:off x="6804025" y="3570289"/>
            <a:ext cx="1377950" cy="1639887"/>
          </a:xfrm>
          <a:custGeom>
            <a:avLst/>
            <a:gdLst>
              <a:gd name="connsiteX0" fmla="*/ 1123950 w 1378744"/>
              <a:gd name="connsiteY0" fmla="*/ 695325 h 1640681"/>
              <a:gd name="connsiteX1" fmla="*/ 950119 w 1378744"/>
              <a:gd name="connsiteY1" fmla="*/ 907256 h 1640681"/>
              <a:gd name="connsiteX2" fmla="*/ 807244 w 1378744"/>
              <a:gd name="connsiteY2" fmla="*/ 1057275 h 1640681"/>
              <a:gd name="connsiteX3" fmla="*/ 666750 w 1378744"/>
              <a:gd name="connsiteY3" fmla="*/ 1181100 h 1640681"/>
              <a:gd name="connsiteX4" fmla="*/ 507207 w 1378744"/>
              <a:gd name="connsiteY4" fmla="*/ 1321594 h 1640681"/>
              <a:gd name="connsiteX5" fmla="*/ 388144 w 1378744"/>
              <a:gd name="connsiteY5" fmla="*/ 1409700 h 1640681"/>
              <a:gd name="connsiteX6" fmla="*/ 197644 w 1378744"/>
              <a:gd name="connsiteY6" fmla="*/ 1540669 h 1640681"/>
              <a:gd name="connsiteX7" fmla="*/ 54769 w 1378744"/>
              <a:gd name="connsiteY7" fmla="*/ 1631156 h 1640681"/>
              <a:gd name="connsiteX8" fmla="*/ 38100 w 1378744"/>
              <a:gd name="connsiteY8" fmla="*/ 1638300 h 1640681"/>
              <a:gd name="connsiteX9" fmla="*/ 16669 w 1378744"/>
              <a:gd name="connsiteY9" fmla="*/ 1640681 h 1640681"/>
              <a:gd name="connsiteX10" fmla="*/ 4763 w 1378744"/>
              <a:gd name="connsiteY10" fmla="*/ 1633537 h 1640681"/>
              <a:gd name="connsiteX11" fmla="*/ 0 w 1378744"/>
              <a:gd name="connsiteY11" fmla="*/ 1609725 h 1640681"/>
              <a:gd name="connsiteX12" fmla="*/ 19050 w 1378744"/>
              <a:gd name="connsiteY12" fmla="*/ 1578769 h 1640681"/>
              <a:gd name="connsiteX13" fmla="*/ 116682 w 1378744"/>
              <a:gd name="connsiteY13" fmla="*/ 1490662 h 1640681"/>
              <a:gd name="connsiteX14" fmla="*/ 257175 w 1378744"/>
              <a:gd name="connsiteY14" fmla="*/ 1357312 h 1640681"/>
              <a:gd name="connsiteX15" fmla="*/ 381000 w 1378744"/>
              <a:gd name="connsiteY15" fmla="*/ 1228725 h 1640681"/>
              <a:gd name="connsiteX16" fmla="*/ 597694 w 1378744"/>
              <a:gd name="connsiteY16" fmla="*/ 1004887 h 1640681"/>
              <a:gd name="connsiteX17" fmla="*/ 721519 w 1378744"/>
              <a:gd name="connsiteY17" fmla="*/ 840581 h 1640681"/>
              <a:gd name="connsiteX18" fmla="*/ 823913 w 1378744"/>
              <a:gd name="connsiteY18" fmla="*/ 702469 h 1640681"/>
              <a:gd name="connsiteX19" fmla="*/ 938213 w 1378744"/>
              <a:gd name="connsiteY19" fmla="*/ 531019 h 1640681"/>
              <a:gd name="connsiteX20" fmla="*/ 969169 w 1378744"/>
              <a:gd name="connsiteY20" fmla="*/ 481012 h 1640681"/>
              <a:gd name="connsiteX21" fmla="*/ 997744 w 1378744"/>
              <a:gd name="connsiteY21" fmla="*/ 423862 h 1640681"/>
              <a:gd name="connsiteX22" fmla="*/ 1026319 w 1378744"/>
              <a:gd name="connsiteY22" fmla="*/ 357187 h 1640681"/>
              <a:gd name="connsiteX23" fmla="*/ 1047750 w 1378744"/>
              <a:gd name="connsiteY23" fmla="*/ 280987 h 1640681"/>
              <a:gd name="connsiteX24" fmla="*/ 1052513 w 1378744"/>
              <a:gd name="connsiteY24" fmla="*/ 226219 h 1640681"/>
              <a:gd name="connsiteX25" fmla="*/ 1045369 w 1378744"/>
              <a:gd name="connsiteY25" fmla="*/ 164306 h 1640681"/>
              <a:gd name="connsiteX26" fmla="*/ 1035844 w 1378744"/>
              <a:gd name="connsiteY26" fmla="*/ 123825 h 1640681"/>
              <a:gd name="connsiteX27" fmla="*/ 1021557 w 1378744"/>
              <a:gd name="connsiteY27" fmla="*/ 97631 h 1640681"/>
              <a:gd name="connsiteX28" fmla="*/ 1000125 w 1378744"/>
              <a:gd name="connsiteY28" fmla="*/ 73819 h 1640681"/>
              <a:gd name="connsiteX29" fmla="*/ 985838 w 1378744"/>
              <a:gd name="connsiteY29" fmla="*/ 54769 h 1640681"/>
              <a:gd name="connsiteX30" fmla="*/ 978694 w 1378744"/>
              <a:gd name="connsiteY30" fmla="*/ 33337 h 1640681"/>
              <a:gd name="connsiteX31" fmla="*/ 983457 w 1378744"/>
              <a:gd name="connsiteY31" fmla="*/ 14287 h 1640681"/>
              <a:gd name="connsiteX32" fmla="*/ 1002507 w 1378744"/>
              <a:gd name="connsiteY32" fmla="*/ 4762 h 1640681"/>
              <a:gd name="connsiteX33" fmla="*/ 1033463 w 1378744"/>
              <a:gd name="connsiteY33" fmla="*/ 0 h 1640681"/>
              <a:gd name="connsiteX34" fmla="*/ 1085850 w 1378744"/>
              <a:gd name="connsiteY34" fmla="*/ 7144 h 1640681"/>
              <a:gd name="connsiteX35" fmla="*/ 1109663 w 1378744"/>
              <a:gd name="connsiteY35" fmla="*/ 16669 h 1640681"/>
              <a:gd name="connsiteX36" fmla="*/ 1181100 w 1378744"/>
              <a:gd name="connsiteY36" fmla="*/ 61912 h 1640681"/>
              <a:gd name="connsiteX37" fmla="*/ 1245394 w 1378744"/>
              <a:gd name="connsiteY37" fmla="*/ 114300 h 1640681"/>
              <a:gd name="connsiteX38" fmla="*/ 1304925 w 1378744"/>
              <a:gd name="connsiteY38" fmla="*/ 171450 h 1640681"/>
              <a:gd name="connsiteX39" fmla="*/ 1345407 w 1378744"/>
              <a:gd name="connsiteY39" fmla="*/ 226219 h 1640681"/>
              <a:gd name="connsiteX40" fmla="*/ 1364457 w 1378744"/>
              <a:gd name="connsiteY40" fmla="*/ 261937 h 1640681"/>
              <a:gd name="connsiteX41" fmla="*/ 1373982 w 1378744"/>
              <a:gd name="connsiteY41" fmla="*/ 288131 h 1640681"/>
              <a:gd name="connsiteX42" fmla="*/ 1378744 w 1378744"/>
              <a:gd name="connsiteY42" fmla="*/ 314325 h 1640681"/>
              <a:gd name="connsiteX43" fmla="*/ 1371600 w 1378744"/>
              <a:gd name="connsiteY43" fmla="*/ 352425 h 1640681"/>
              <a:gd name="connsiteX44" fmla="*/ 1343025 w 1378744"/>
              <a:gd name="connsiteY44" fmla="*/ 409575 h 1640681"/>
              <a:gd name="connsiteX45" fmla="*/ 1281113 w 1378744"/>
              <a:gd name="connsiteY45" fmla="*/ 478631 h 1640681"/>
              <a:gd name="connsiteX46" fmla="*/ 1123950 w 1378744"/>
              <a:gd name="connsiteY46" fmla="*/ 695325 h 164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8744" h="1640681">
                <a:moveTo>
                  <a:pt x="1123950" y="695325"/>
                </a:moveTo>
                <a:lnTo>
                  <a:pt x="950119" y="907256"/>
                </a:lnTo>
                <a:lnTo>
                  <a:pt x="807244" y="1057275"/>
                </a:lnTo>
                <a:lnTo>
                  <a:pt x="666750" y="1181100"/>
                </a:lnTo>
                <a:lnTo>
                  <a:pt x="507207" y="1321594"/>
                </a:lnTo>
                <a:lnTo>
                  <a:pt x="388144" y="1409700"/>
                </a:lnTo>
                <a:lnTo>
                  <a:pt x="197644" y="1540669"/>
                </a:lnTo>
                <a:lnTo>
                  <a:pt x="54769" y="1631156"/>
                </a:lnTo>
                <a:lnTo>
                  <a:pt x="38100" y="1638300"/>
                </a:lnTo>
                <a:lnTo>
                  <a:pt x="16669" y="1640681"/>
                </a:lnTo>
                <a:lnTo>
                  <a:pt x="4763" y="1633537"/>
                </a:lnTo>
                <a:lnTo>
                  <a:pt x="0" y="1609725"/>
                </a:lnTo>
                <a:lnTo>
                  <a:pt x="19050" y="1578769"/>
                </a:lnTo>
                <a:lnTo>
                  <a:pt x="116682" y="1490662"/>
                </a:lnTo>
                <a:lnTo>
                  <a:pt x="257175" y="1357312"/>
                </a:lnTo>
                <a:lnTo>
                  <a:pt x="381000" y="1228725"/>
                </a:lnTo>
                <a:lnTo>
                  <a:pt x="597694" y="1004887"/>
                </a:lnTo>
                <a:lnTo>
                  <a:pt x="721519" y="840581"/>
                </a:lnTo>
                <a:lnTo>
                  <a:pt x="823913" y="702469"/>
                </a:lnTo>
                <a:lnTo>
                  <a:pt x="938213" y="531019"/>
                </a:lnTo>
                <a:lnTo>
                  <a:pt x="969169" y="481012"/>
                </a:lnTo>
                <a:lnTo>
                  <a:pt x="997744" y="423862"/>
                </a:lnTo>
                <a:lnTo>
                  <a:pt x="1026319" y="357187"/>
                </a:lnTo>
                <a:lnTo>
                  <a:pt x="1047750" y="280987"/>
                </a:lnTo>
                <a:lnTo>
                  <a:pt x="1052513" y="226219"/>
                </a:lnTo>
                <a:lnTo>
                  <a:pt x="1045369" y="164306"/>
                </a:lnTo>
                <a:lnTo>
                  <a:pt x="1035844" y="123825"/>
                </a:lnTo>
                <a:lnTo>
                  <a:pt x="1021557" y="97631"/>
                </a:lnTo>
                <a:lnTo>
                  <a:pt x="1000125" y="73819"/>
                </a:lnTo>
                <a:lnTo>
                  <a:pt x="985838" y="54769"/>
                </a:lnTo>
                <a:lnTo>
                  <a:pt x="978694" y="33337"/>
                </a:lnTo>
                <a:lnTo>
                  <a:pt x="983457" y="14287"/>
                </a:lnTo>
                <a:lnTo>
                  <a:pt x="1002507" y="4762"/>
                </a:lnTo>
                <a:lnTo>
                  <a:pt x="1033463" y="0"/>
                </a:lnTo>
                <a:lnTo>
                  <a:pt x="1085850" y="7144"/>
                </a:lnTo>
                <a:lnTo>
                  <a:pt x="1109663" y="16669"/>
                </a:lnTo>
                <a:lnTo>
                  <a:pt x="1181100" y="61912"/>
                </a:lnTo>
                <a:lnTo>
                  <a:pt x="1245394" y="114300"/>
                </a:lnTo>
                <a:lnTo>
                  <a:pt x="1304925" y="171450"/>
                </a:lnTo>
                <a:lnTo>
                  <a:pt x="1345407" y="226219"/>
                </a:lnTo>
                <a:lnTo>
                  <a:pt x="1364457" y="261937"/>
                </a:lnTo>
                <a:lnTo>
                  <a:pt x="1373982" y="288131"/>
                </a:lnTo>
                <a:lnTo>
                  <a:pt x="1378744" y="314325"/>
                </a:lnTo>
                <a:lnTo>
                  <a:pt x="1371600" y="352425"/>
                </a:lnTo>
                <a:lnTo>
                  <a:pt x="1343025" y="409575"/>
                </a:lnTo>
                <a:lnTo>
                  <a:pt x="1281113" y="478631"/>
                </a:lnTo>
                <a:lnTo>
                  <a:pt x="1123950" y="695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A1F3363-F57F-409F-8B5F-CE08804D2A9B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AC7C9322-8BDE-4D68-82E8-10A7DB3B92EC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591821FE-30CE-4AB3-9333-FABB919227DB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C609D3A-0B49-444F-A3A0-F9C828CEBEE1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6B054AA-A7A5-4BE6-A852-148CA5860F76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1B0B628-652F-44DE-9C7E-9C5B0F46D03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D40E1B9-DA84-4161-A357-49AA1A86B073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5A783-C903-455D-A93A-BA881E5C662E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A6B6C61F-DFB1-4798-9E94-CAF10FBCB555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04F61D21-654A-437F-AE0F-2801AF4396E8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F78F4B8E-91FF-4B95-957C-AADB369C6BF3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43B9254C-7CA9-432C-9B51-43DC39FA2C0E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D4F9B0-D8AD-41FB-961E-858CBE557B2E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C7481F9D-3B21-4630-9EC0-647D3C55A4BD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FAFDDF4-3084-4F50-B7B1-58137DC25EC9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C55CA78E-6843-4B2E-B82C-0589996F4FE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C3213391-E850-484B-8BA9-5613C8FB793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97DA1026-2260-4C12-B9F1-F9251236EF1A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450D1627-5297-406D-8F3A-2DA204BB44C7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2">
              <a:extLst>
                <a:ext uri="{FF2B5EF4-FFF2-40B4-BE49-F238E27FC236}">
                  <a16:creationId xmlns:a16="http://schemas.microsoft.com/office/drawing/2014/main" id="{853791F2-8258-4074-A799-ED9C25038897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454A3A79-9757-4760-A098-06A5ECDE8FDB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2D9BB42-E880-4BCC-BFB6-C4F255D944C0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A9C6EA0E-A675-4B6C-A714-997897A8A93A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8C40FE2D-7AC4-4345-8F63-CD1AA08DE555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2015A46E-7FCB-40CE-A0B6-7B3FC1BD5FAC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95D2D4CC-39DC-4554-8747-40D7B3431F57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A2D26844-EC72-4CDF-B62B-62F02285874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14C1E7E3-57C4-42DA-BA79-368F69757976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1C19CDFE-477D-483D-B383-11C0B3D91744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B32A698D-35BC-4326-A3FF-B83228803DF2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52D14294-2DF9-4666-B2EA-650F8600E826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62A87689-55B7-4374-B9AC-82801EE06477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5F3DA0C2-FCE6-4FD3-8CB0-F393D9521FD7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1A627220-475D-4012-A09C-B966916A37BB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928C0512-B1A1-41BF-96C1-9262A574710F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C9C7FF3-5B91-4540-99DB-4AAFFEB9A9B7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94357EAA-08EB-4473-98E8-E328582DD79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47285DAC-2DC6-42F5-AF21-5F50B7BEAF2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6">
              <a:extLst>
                <a:ext uri="{FF2B5EF4-FFF2-40B4-BE49-F238E27FC236}">
                  <a16:creationId xmlns:a16="http://schemas.microsoft.com/office/drawing/2014/main" id="{72F97521-FE8F-4B39-98E7-48B8B18711AE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30">
              <a:extLst>
                <a:ext uri="{FF2B5EF4-FFF2-40B4-BE49-F238E27FC236}">
                  <a16:creationId xmlns:a16="http://schemas.microsoft.com/office/drawing/2014/main" id="{9D197293-65B1-4A7E-A217-B4A76E9FAB1F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2">
              <a:extLst>
                <a:ext uri="{FF2B5EF4-FFF2-40B4-BE49-F238E27FC236}">
                  <a16:creationId xmlns:a16="http://schemas.microsoft.com/office/drawing/2014/main" id="{56066656-6DFC-435D-8AFF-4A8FA89389EA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E32EA80C-3F85-410E-A636-2B5857D7D6CA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2473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5" grpId="0" animBg="1"/>
      <p:bldP spid="29" grpId="0" animBg="1"/>
      <p:bldP spid="12" grpId="0" animBg="1"/>
      <p:bldP spid="13" grpId="0" animBg="1"/>
      <p:bldP spid="19" grpId="0" animBg="1"/>
      <p:bldP spid="20" grpId="0" animBg="1"/>
      <p:bldP spid="22" grpId="0" animBg="1"/>
      <p:bldP spid="23" grpId="0" animBg="1"/>
      <p:bldP spid="26" grpId="0" animBg="1"/>
      <p:bldP spid="24" grpId="0" animBg="1"/>
      <p:bldP spid="27" grpId="0" animBg="1"/>
      <p:bldP spid="31" grpId="0" animBg="1"/>
      <p:bldP spid="33" grpId="0" animBg="1"/>
      <p:bldP spid="28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9D7FB53-C3FF-4F5D-8662-3C93BD152AD1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14A52-F78F-42A6-AC23-4C725C20A269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02044D-AD57-4A60-86C9-04689E56DCBF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5887766-F316-4FBF-8DCE-C9FA8EA9005A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6B4A8C37-0C39-4DE3-B347-DCF83CA205FE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2F072A63-67C1-40EA-B0E0-C0BD6026337A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BFB95BF-B907-4FAC-8BAB-AFEDDDD65BB7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6F3527EB-5F2D-4B59-9F30-7483CCDA523D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4E8C035-F769-47C5-8DB1-5486A7DE31A0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88D2CF65-C1AF-4C95-958C-BEB28B3EC224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25E6073F-0A32-44F5-ACE3-5B8E5B872109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DB848810-BB4D-4226-B49F-3CACA850B743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FBBB4ECE-F501-4294-B1E7-36A2BED2140F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8C6470C1-3EE9-409A-8C5A-79EB5763F4E5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43A0105-6272-4C67-9B86-464C2C446D80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50F3AD51-9E89-4D56-BA44-409D9708BC11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734AC6E-F952-42F5-BD2A-FCE9A40F187E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AA1663A0-7E67-4969-BD4F-1FE4CFFF87AC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156FFA1-03BD-4632-907E-DD40D039B81B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E2335E95-39F7-4373-A1F7-7E04A3352D13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94642E67-FA12-49B9-9A99-0BA93B8A1FBF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015062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環境問題について報告しよう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告 効 因 酸 素 句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368427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2BD2736-0228-4123-9AF8-F59DD537EF78}"/>
              </a:ext>
            </a:extLst>
          </p:cNvPr>
          <p:cNvSpPr/>
          <p:nvPr/>
        </p:nvSpPr>
        <p:spPr>
          <a:xfrm>
            <a:off x="3886201" y="2849564"/>
            <a:ext cx="1495425" cy="473075"/>
          </a:xfrm>
          <a:custGeom>
            <a:avLst/>
            <a:gdLst>
              <a:gd name="connsiteX0" fmla="*/ 421481 w 1495425"/>
              <a:gd name="connsiteY0" fmla="*/ 235744 h 471488"/>
              <a:gd name="connsiteX1" fmla="*/ 266700 w 1495425"/>
              <a:gd name="connsiteY1" fmla="*/ 266700 h 471488"/>
              <a:gd name="connsiteX2" fmla="*/ 238125 w 1495425"/>
              <a:gd name="connsiteY2" fmla="*/ 266700 h 471488"/>
              <a:gd name="connsiteX3" fmla="*/ 197644 w 1495425"/>
              <a:gd name="connsiteY3" fmla="*/ 261938 h 471488"/>
              <a:gd name="connsiteX4" fmla="*/ 152400 w 1495425"/>
              <a:gd name="connsiteY4" fmla="*/ 250032 h 471488"/>
              <a:gd name="connsiteX5" fmla="*/ 116681 w 1495425"/>
              <a:gd name="connsiteY5" fmla="*/ 235744 h 471488"/>
              <a:gd name="connsiteX6" fmla="*/ 100013 w 1495425"/>
              <a:gd name="connsiteY6" fmla="*/ 226219 h 471488"/>
              <a:gd name="connsiteX7" fmla="*/ 71438 w 1495425"/>
              <a:gd name="connsiteY7" fmla="*/ 204788 h 471488"/>
              <a:gd name="connsiteX8" fmla="*/ 47625 w 1495425"/>
              <a:gd name="connsiteY8" fmla="*/ 192882 h 471488"/>
              <a:gd name="connsiteX9" fmla="*/ 19050 w 1495425"/>
              <a:gd name="connsiteY9" fmla="*/ 185738 h 471488"/>
              <a:gd name="connsiteX10" fmla="*/ 4763 w 1495425"/>
              <a:gd name="connsiteY10" fmla="*/ 190500 h 471488"/>
              <a:gd name="connsiteX11" fmla="*/ 0 w 1495425"/>
              <a:gd name="connsiteY11" fmla="*/ 207169 h 471488"/>
              <a:gd name="connsiteX12" fmla="*/ 9525 w 1495425"/>
              <a:gd name="connsiteY12" fmla="*/ 233363 h 471488"/>
              <a:gd name="connsiteX13" fmla="*/ 28575 w 1495425"/>
              <a:gd name="connsiteY13" fmla="*/ 261938 h 471488"/>
              <a:gd name="connsiteX14" fmla="*/ 69056 w 1495425"/>
              <a:gd name="connsiteY14" fmla="*/ 302419 h 471488"/>
              <a:gd name="connsiteX15" fmla="*/ 128588 w 1495425"/>
              <a:gd name="connsiteY15" fmla="*/ 359569 h 471488"/>
              <a:gd name="connsiteX16" fmla="*/ 173831 w 1495425"/>
              <a:gd name="connsiteY16" fmla="*/ 392907 h 471488"/>
              <a:gd name="connsiteX17" fmla="*/ 211931 w 1495425"/>
              <a:gd name="connsiteY17" fmla="*/ 421482 h 471488"/>
              <a:gd name="connsiteX18" fmla="*/ 238125 w 1495425"/>
              <a:gd name="connsiteY18" fmla="*/ 435769 h 471488"/>
              <a:gd name="connsiteX19" fmla="*/ 273844 w 1495425"/>
              <a:gd name="connsiteY19" fmla="*/ 452438 h 471488"/>
              <a:gd name="connsiteX20" fmla="*/ 300038 w 1495425"/>
              <a:gd name="connsiteY20" fmla="*/ 461963 h 471488"/>
              <a:gd name="connsiteX21" fmla="*/ 347663 w 1495425"/>
              <a:gd name="connsiteY21" fmla="*/ 471488 h 471488"/>
              <a:gd name="connsiteX22" fmla="*/ 421481 w 1495425"/>
              <a:gd name="connsiteY22" fmla="*/ 461963 h 471488"/>
              <a:gd name="connsiteX23" fmla="*/ 569119 w 1495425"/>
              <a:gd name="connsiteY23" fmla="*/ 423863 h 471488"/>
              <a:gd name="connsiteX24" fmla="*/ 726281 w 1495425"/>
              <a:gd name="connsiteY24" fmla="*/ 373857 h 471488"/>
              <a:gd name="connsiteX25" fmla="*/ 988219 w 1495425"/>
              <a:gd name="connsiteY25" fmla="*/ 302419 h 471488"/>
              <a:gd name="connsiteX26" fmla="*/ 1233488 w 1495425"/>
              <a:gd name="connsiteY26" fmla="*/ 245269 h 471488"/>
              <a:gd name="connsiteX27" fmla="*/ 1412081 w 1495425"/>
              <a:gd name="connsiteY27" fmla="*/ 204788 h 471488"/>
              <a:gd name="connsiteX28" fmla="*/ 1445419 w 1495425"/>
              <a:gd name="connsiteY28" fmla="*/ 185738 h 471488"/>
              <a:gd name="connsiteX29" fmla="*/ 1476375 w 1495425"/>
              <a:gd name="connsiteY29" fmla="*/ 164307 h 471488"/>
              <a:gd name="connsiteX30" fmla="*/ 1490663 w 1495425"/>
              <a:gd name="connsiteY30" fmla="*/ 147638 h 471488"/>
              <a:gd name="connsiteX31" fmla="*/ 1495425 w 1495425"/>
              <a:gd name="connsiteY31" fmla="*/ 130969 h 471488"/>
              <a:gd name="connsiteX32" fmla="*/ 1493044 w 1495425"/>
              <a:gd name="connsiteY32" fmla="*/ 114300 h 471488"/>
              <a:gd name="connsiteX33" fmla="*/ 1481138 w 1495425"/>
              <a:gd name="connsiteY33" fmla="*/ 95250 h 471488"/>
              <a:gd name="connsiteX34" fmla="*/ 1462088 w 1495425"/>
              <a:gd name="connsiteY34" fmla="*/ 73819 h 471488"/>
              <a:gd name="connsiteX35" fmla="*/ 1419225 w 1495425"/>
              <a:gd name="connsiteY35" fmla="*/ 50007 h 471488"/>
              <a:gd name="connsiteX36" fmla="*/ 1366838 w 1495425"/>
              <a:gd name="connsiteY36" fmla="*/ 28575 h 471488"/>
              <a:gd name="connsiteX37" fmla="*/ 1304925 w 1495425"/>
              <a:gd name="connsiteY37" fmla="*/ 9525 h 471488"/>
              <a:gd name="connsiteX38" fmla="*/ 1223963 w 1495425"/>
              <a:gd name="connsiteY38" fmla="*/ 0 h 471488"/>
              <a:gd name="connsiteX39" fmla="*/ 1169194 w 1495425"/>
              <a:gd name="connsiteY39" fmla="*/ 0 h 471488"/>
              <a:gd name="connsiteX40" fmla="*/ 1112044 w 1495425"/>
              <a:gd name="connsiteY40" fmla="*/ 33338 h 471488"/>
              <a:gd name="connsiteX41" fmla="*/ 1028700 w 1495425"/>
              <a:gd name="connsiteY41" fmla="*/ 76200 h 471488"/>
              <a:gd name="connsiteX42" fmla="*/ 938213 w 1495425"/>
              <a:gd name="connsiteY42" fmla="*/ 114300 h 471488"/>
              <a:gd name="connsiteX43" fmla="*/ 707231 w 1495425"/>
              <a:gd name="connsiteY43" fmla="*/ 180975 h 471488"/>
              <a:gd name="connsiteX44" fmla="*/ 421481 w 1495425"/>
              <a:gd name="connsiteY44" fmla="*/ 23574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71488">
                <a:moveTo>
                  <a:pt x="421481" y="235744"/>
                </a:moveTo>
                <a:lnTo>
                  <a:pt x="266700" y="266700"/>
                </a:lnTo>
                <a:lnTo>
                  <a:pt x="238125" y="266700"/>
                </a:lnTo>
                <a:lnTo>
                  <a:pt x="197644" y="261938"/>
                </a:lnTo>
                <a:lnTo>
                  <a:pt x="152400" y="250032"/>
                </a:lnTo>
                <a:lnTo>
                  <a:pt x="116681" y="235744"/>
                </a:lnTo>
                <a:lnTo>
                  <a:pt x="100013" y="226219"/>
                </a:lnTo>
                <a:lnTo>
                  <a:pt x="71438" y="204788"/>
                </a:lnTo>
                <a:lnTo>
                  <a:pt x="47625" y="192882"/>
                </a:lnTo>
                <a:lnTo>
                  <a:pt x="19050" y="185738"/>
                </a:lnTo>
                <a:lnTo>
                  <a:pt x="4763" y="190500"/>
                </a:lnTo>
                <a:lnTo>
                  <a:pt x="0" y="207169"/>
                </a:lnTo>
                <a:lnTo>
                  <a:pt x="9525" y="233363"/>
                </a:lnTo>
                <a:lnTo>
                  <a:pt x="28575" y="261938"/>
                </a:lnTo>
                <a:lnTo>
                  <a:pt x="69056" y="302419"/>
                </a:lnTo>
                <a:lnTo>
                  <a:pt x="128588" y="359569"/>
                </a:lnTo>
                <a:lnTo>
                  <a:pt x="173831" y="392907"/>
                </a:lnTo>
                <a:lnTo>
                  <a:pt x="211931" y="421482"/>
                </a:lnTo>
                <a:lnTo>
                  <a:pt x="238125" y="435769"/>
                </a:lnTo>
                <a:lnTo>
                  <a:pt x="273844" y="452438"/>
                </a:lnTo>
                <a:lnTo>
                  <a:pt x="300038" y="461963"/>
                </a:lnTo>
                <a:lnTo>
                  <a:pt x="347663" y="471488"/>
                </a:lnTo>
                <a:lnTo>
                  <a:pt x="421481" y="461963"/>
                </a:lnTo>
                <a:lnTo>
                  <a:pt x="569119" y="423863"/>
                </a:lnTo>
                <a:lnTo>
                  <a:pt x="726281" y="373857"/>
                </a:lnTo>
                <a:lnTo>
                  <a:pt x="988219" y="302419"/>
                </a:lnTo>
                <a:lnTo>
                  <a:pt x="1233488" y="245269"/>
                </a:lnTo>
                <a:lnTo>
                  <a:pt x="1412081" y="204788"/>
                </a:lnTo>
                <a:lnTo>
                  <a:pt x="1445419" y="185738"/>
                </a:lnTo>
                <a:lnTo>
                  <a:pt x="1476375" y="164307"/>
                </a:lnTo>
                <a:lnTo>
                  <a:pt x="1490663" y="147638"/>
                </a:lnTo>
                <a:lnTo>
                  <a:pt x="1495425" y="130969"/>
                </a:lnTo>
                <a:lnTo>
                  <a:pt x="1493044" y="114300"/>
                </a:lnTo>
                <a:lnTo>
                  <a:pt x="1481138" y="95250"/>
                </a:lnTo>
                <a:lnTo>
                  <a:pt x="1462088" y="73819"/>
                </a:lnTo>
                <a:lnTo>
                  <a:pt x="1419225" y="50007"/>
                </a:lnTo>
                <a:lnTo>
                  <a:pt x="1366838" y="28575"/>
                </a:lnTo>
                <a:lnTo>
                  <a:pt x="1304925" y="9525"/>
                </a:lnTo>
                <a:lnTo>
                  <a:pt x="1223963" y="0"/>
                </a:lnTo>
                <a:lnTo>
                  <a:pt x="1169194" y="0"/>
                </a:lnTo>
                <a:lnTo>
                  <a:pt x="1112044" y="33338"/>
                </a:lnTo>
                <a:lnTo>
                  <a:pt x="1028700" y="76200"/>
                </a:lnTo>
                <a:lnTo>
                  <a:pt x="938213" y="114300"/>
                </a:lnTo>
                <a:lnTo>
                  <a:pt x="707231" y="180975"/>
                </a:lnTo>
                <a:lnTo>
                  <a:pt x="421481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214778D-3625-4B94-9010-FADA4A6437C6}"/>
              </a:ext>
            </a:extLst>
          </p:cNvPr>
          <p:cNvSpPr/>
          <p:nvPr/>
        </p:nvSpPr>
        <p:spPr>
          <a:xfrm>
            <a:off x="5605463" y="1563689"/>
            <a:ext cx="730250" cy="769937"/>
          </a:xfrm>
          <a:custGeom>
            <a:avLst/>
            <a:gdLst>
              <a:gd name="connsiteX0" fmla="*/ 340518 w 731043"/>
              <a:gd name="connsiteY0" fmla="*/ 447675 h 769144"/>
              <a:gd name="connsiteX1" fmla="*/ 283368 w 731043"/>
              <a:gd name="connsiteY1" fmla="*/ 366713 h 769144"/>
              <a:gd name="connsiteX2" fmla="*/ 221456 w 731043"/>
              <a:gd name="connsiteY2" fmla="*/ 288132 h 769144"/>
              <a:gd name="connsiteX3" fmla="*/ 152400 w 731043"/>
              <a:gd name="connsiteY3" fmla="*/ 207169 h 769144"/>
              <a:gd name="connsiteX4" fmla="*/ 85725 w 731043"/>
              <a:gd name="connsiteY4" fmla="*/ 133350 h 769144"/>
              <a:gd name="connsiteX5" fmla="*/ 21431 w 731043"/>
              <a:gd name="connsiteY5" fmla="*/ 69057 h 769144"/>
              <a:gd name="connsiteX6" fmla="*/ 4762 w 731043"/>
              <a:gd name="connsiteY6" fmla="*/ 42863 h 769144"/>
              <a:gd name="connsiteX7" fmla="*/ 0 w 731043"/>
              <a:gd name="connsiteY7" fmla="*/ 11907 h 769144"/>
              <a:gd name="connsiteX8" fmla="*/ 7143 w 731043"/>
              <a:gd name="connsiteY8" fmla="*/ 0 h 769144"/>
              <a:gd name="connsiteX9" fmla="*/ 23812 w 731043"/>
              <a:gd name="connsiteY9" fmla="*/ 0 h 769144"/>
              <a:gd name="connsiteX10" fmla="*/ 54768 w 731043"/>
              <a:gd name="connsiteY10" fmla="*/ 9525 h 769144"/>
              <a:gd name="connsiteX11" fmla="*/ 161925 w 731043"/>
              <a:gd name="connsiteY11" fmla="*/ 69057 h 769144"/>
              <a:gd name="connsiteX12" fmla="*/ 357187 w 731043"/>
              <a:gd name="connsiteY12" fmla="*/ 183357 h 769144"/>
              <a:gd name="connsiteX13" fmla="*/ 478631 w 731043"/>
              <a:gd name="connsiteY13" fmla="*/ 254794 h 769144"/>
              <a:gd name="connsiteX14" fmla="*/ 561975 w 731043"/>
              <a:gd name="connsiteY14" fmla="*/ 302419 h 769144"/>
              <a:gd name="connsiteX15" fmla="*/ 602456 w 731043"/>
              <a:gd name="connsiteY15" fmla="*/ 328613 h 769144"/>
              <a:gd name="connsiteX16" fmla="*/ 626268 w 731043"/>
              <a:gd name="connsiteY16" fmla="*/ 350044 h 769144"/>
              <a:gd name="connsiteX17" fmla="*/ 654843 w 731043"/>
              <a:gd name="connsiteY17" fmla="*/ 381000 h 769144"/>
              <a:gd name="connsiteX18" fmla="*/ 673893 w 731043"/>
              <a:gd name="connsiteY18" fmla="*/ 404813 h 769144"/>
              <a:gd name="connsiteX19" fmla="*/ 697706 w 731043"/>
              <a:gd name="connsiteY19" fmla="*/ 447675 h 769144"/>
              <a:gd name="connsiteX20" fmla="*/ 719137 w 731043"/>
              <a:gd name="connsiteY20" fmla="*/ 502444 h 769144"/>
              <a:gd name="connsiteX21" fmla="*/ 728662 w 731043"/>
              <a:gd name="connsiteY21" fmla="*/ 550069 h 769144"/>
              <a:gd name="connsiteX22" fmla="*/ 731043 w 731043"/>
              <a:gd name="connsiteY22" fmla="*/ 592932 h 769144"/>
              <a:gd name="connsiteX23" fmla="*/ 728662 w 731043"/>
              <a:gd name="connsiteY23" fmla="*/ 640557 h 769144"/>
              <a:gd name="connsiteX24" fmla="*/ 721518 w 731043"/>
              <a:gd name="connsiteY24" fmla="*/ 683419 h 769144"/>
              <a:gd name="connsiteX25" fmla="*/ 702468 w 731043"/>
              <a:gd name="connsiteY25" fmla="*/ 716757 h 769144"/>
              <a:gd name="connsiteX26" fmla="*/ 685800 w 731043"/>
              <a:gd name="connsiteY26" fmla="*/ 740569 h 769144"/>
              <a:gd name="connsiteX27" fmla="*/ 659606 w 731043"/>
              <a:gd name="connsiteY27" fmla="*/ 759619 h 769144"/>
              <a:gd name="connsiteX28" fmla="*/ 616743 w 731043"/>
              <a:gd name="connsiteY28" fmla="*/ 769144 h 769144"/>
              <a:gd name="connsiteX29" fmla="*/ 585787 w 731043"/>
              <a:gd name="connsiteY29" fmla="*/ 764382 h 769144"/>
              <a:gd name="connsiteX30" fmla="*/ 552450 w 731043"/>
              <a:gd name="connsiteY30" fmla="*/ 745332 h 769144"/>
              <a:gd name="connsiteX31" fmla="*/ 511968 w 731043"/>
              <a:gd name="connsiteY31" fmla="*/ 697707 h 769144"/>
              <a:gd name="connsiteX32" fmla="*/ 478631 w 731043"/>
              <a:gd name="connsiteY32" fmla="*/ 652463 h 769144"/>
              <a:gd name="connsiteX33" fmla="*/ 435768 w 731043"/>
              <a:gd name="connsiteY33" fmla="*/ 592932 h 769144"/>
              <a:gd name="connsiteX34" fmla="*/ 381000 w 731043"/>
              <a:gd name="connsiteY34" fmla="*/ 509588 h 769144"/>
              <a:gd name="connsiteX35" fmla="*/ 340518 w 731043"/>
              <a:gd name="connsiteY35" fmla="*/ 44767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1043" h="769144">
                <a:moveTo>
                  <a:pt x="340518" y="447675"/>
                </a:moveTo>
                <a:lnTo>
                  <a:pt x="283368" y="366713"/>
                </a:lnTo>
                <a:lnTo>
                  <a:pt x="221456" y="288132"/>
                </a:lnTo>
                <a:lnTo>
                  <a:pt x="152400" y="207169"/>
                </a:lnTo>
                <a:lnTo>
                  <a:pt x="85725" y="133350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1907"/>
                </a:lnTo>
                <a:lnTo>
                  <a:pt x="7143" y="0"/>
                </a:lnTo>
                <a:lnTo>
                  <a:pt x="23812" y="0"/>
                </a:lnTo>
                <a:lnTo>
                  <a:pt x="54768" y="9525"/>
                </a:lnTo>
                <a:lnTo>
                  <a:pt x="161925" y="69057"/>
                </a:lnTo>
                <a:lnTo>
                  <a:pt x="357187" y="183357"/>
                </a:lnTo>
                <a:lnTo>
                  <a:pt x="478631" y="254794"/>
                </a:lnTo>
                <a:lnTo>
                  <a:pt x="561975" y="302419"/>
                </a:lnTo>
                <a:lnTo>
                  <a:pt x="602456" y="328613"/>
                </a:lnTo>
                <a:lnTo>
                  <a:pt x="626268" y="350044"/>
                </a:lnTo>
                <a:lnTo>
                  <a:pt x="654843" y="381000"/>
                </a:lnTo>
                <a:lnTo>
                  <a:pt x="673893" y="404813"/>
                </a:lnTo>
                <a:lnTo>
                  <a:pt x="697706" y="447675"/>
                </a:lnTo>
                <a:lnTo>
                  <a:pt x="719137" y="502444"/>
                </a:lnTo>
                <a:lnTo>
                  <a:pt x="728662" y="550069"/>
                </a:lnTo>
                <a:lnTo>
                  <a:pt x="731043" y="592932"/>
                </a:lnTo>
                <a:lnTo>
                  <a:pt x="728662" y="640557"/>
                </a:lnTo>
                <a:lnTo>
                  <a:pt x="721518" y="683419"/>
                </a:lnTo>
                <a:lnTo>
                  <a:pt x="702468" y="716757"/>
                </a:lnTo>
                <a:lnTo>
                  <a:pt x="685800" y="740569"/>
                </a:lnTo>
                <a:lnTo>
                  <a:pt x="659606" y="759619"/>
                </a:lnTo>
                <a:lnTo>
                  <a:pt x="616743" y="769144"/>
                </a:lnTo>
                <a:lnTo>
                  <a:pt x="585787" y="764382"/>
                </a:lnTo>
                <a:lnTo>
                  <a:pt x="552450" y="745332"/>
                </a:lnTo>
                <a:lnTo>
                  <a:pt x="511968" y="697707"/>
                </a:lnTo>
                <a:lnTo>
                  <a:pt x="478631" y="652463"/>
                </a:lnTo>
                <a:lnTo>
                  <a:pt x="435768" y="592932"/>
                </a:lnTo>
                <a:lnTo>
                  <a:pt x="381000" y="509588"/>
                </a:lnTo>
                <a:lnTo>
                  <a:pt x="34051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279CF86-81BB-4516-8A1F-3351CA295DAF}"/>
              </a:ext>
            </a:extLst>
          </p:cNvPr>
          <p:cNvSpPr/>
          <p:nvPr/>
        </p:nvSpPr>
        <p:spPr>
          <a:xfrm>
            <a:off x="6926263" y="1465264"/>
            <a:ext cx="730250" cy="858837"/>
          </a:xfrm>
          <a:custGeom>
            <a:avLst/>
            <a:gdLst>
              <a:gd name="connsiteX0" fmla="*/ 242888 w 728663"/>
              <a:gd name="connsiteY0" fmla="*/ 442912 h 859631"/>
              <a:gd name="connsiteX1" fmla="*/ 297657 w 728663"/>
              <a:gd name="connsiteY1" fmla="*/ 342900 h 859631"/>
              <a:gd name="connsiteX2" fmla="*/ 330994 w 728663"/>
              <a:gd name="connsiteY2" fmla="*/ 271462 h 859631"/>
              <a:gd name="connsiteX3" fmla="*/ 345282 w 728663"/>
              <a:gd name="connsiteY3" fmla="*/ 233362 h 859631"/>
              <a:gd name="connsiteX4" fmla="*/ 345282 w 728663"/>
              <a:gd name="connsiteY4" fmla="*/ 209550 h 859631"/>
              <a:gd name="connsiteX5" fmla="*/ 335757 w 728663"/>
              <a:gd name="connsiteY5" fmla="*/ 178594 h 859631"/>
              <a:gd name="connsiteX6" fmla="*/ 316707 w 728663"/>
              <a:gd name="connsiteY6" fmla="*/ 150019 h 859631"/>
              <a:gd name="connsiteX7" fmla="*/ 288132 w 728663"/>
              <a:gd name="connsiteY7" fmla="*/ 119062 h 859631"/>
              <a:gd name="connsiteX8" fmla="*/ 250032 w 728663"/>
              <a:gd name="connsiteY8" fmla="*/ 80962 h 859631"/>
              <a:gd name="connsiteX9" fmla="*/ 219075 w 728663"/>
              <a:gd name="connsiteY9" fmla="*/ 54769 h 859631"/>
              <a:gd name="connsiteX10" fmla="*/ 202407 w 728663"/>
              <a:gd name="connsiteY10" fmla="*/ 30956 h 859631"/>
              <a:gd name="connsiteX11" fmla="*/ 202407 w 728663"/>
              <a:gd name="connsiteY11" fmla="*/ 16669 h 859631"/>
              <a:gd name="connsiteX12" fmla="*/ 214313 w 728663"/>
              <a:gd name="connsiteY12" fmla="*/ 2381 h 859631"/>
              <a:gd name="connsiteX13" fmla="*/ 240507 w 728663"/>
              <a:gd name="connsiteY13" fmla="*/ 0 h 859631"/>
              <a:gd name="connsiteX14" fmla="*/ 304800 w 728663"/>
              <a:gd name="connsiteY14" fmla="*/ 2381 h 859631"/>
              <a:gd name="connsiteX15" fmla="*/ 390525 w 728663"/>
              <a:gd name="connsiteY15" fmla="*/ 11906 h 859631"/>
              <a:gd name="connsiteX16" fmla="*/ 454819 w 728663"/>
              <a:gd name="connsiteY16" fmla="*/ 28575 h 859631"/>
              <a:gd name="connsiteX17" fmla="*/ 500063 w 728663"/>
              <a:gd name="connsiteY17" fmla="*/ 45244 h 859631"/>
              <a:gd name="connsiteX18" fmla="*/ 550069 w 728663"/>
              <a:gd name="connsiteY18" fmla="*/ 73819 h 859631"/>
              <a:gd name="connsiteX19" fmla="*/ 588169 w 728663"/>
              <a:gd name="connsiteY19" fmla="*/ 104775 h 859631"/>
              <a:gd name="connsiteX20" fmla="*/ 633413 w 728663"/>
              <a:gd name="connsiteY20" fmla="*/ 147637 h 859631"/>
              <a:gd name="connsiteX21" fmla="*/ 669132 w 728663"/>
              <a:gd name="connsiteY21" fmla="*/ 183356 h 859631"/>
              <a:gd name="connsiteX22" fmla="*/ 700088 w 728663"/>
              <a:gd name="connsiteY22" fmla="*/ 216694 h 859631"/>
              <a:gd name="connsiteX23" fmla="*/ 721519 w 728663"/>
              <a:gd name="connsiteY23" fmla="*/ 242887 h 859631"/>
              <a:gd name="connsiteX24" fmla="*/ 728663 w 728663"/>
              <a:gd name="connsiteY24" fmla="*/ 259556 h 859631"/>
              <a:gd name="connsiteX25" fmla="*/ 721519 w 728663"/>
              <a:gd name="connsiteY25" fmla="*/ 276225 h 859631"/>
              <a:gd name="connsiteX26" fmla="*/ 688182 w 728663"/>
              <a:gd name="connsiteY26" fmla="*/ 288131 h 859631"/>
              <a:gd name="connsiteX27" fmla="*/ 611982 w 728663"/>
              <a:gd name="connsiteY27" fmla="*/ 319087 h 859631"/>
              <a:gd name="connsiteX28" fmla="*/ 450057 w 728663"/>
              <a:gd name="connsiteY28" fmla="*/ 473869 h 859631"/>
              <a:gd name="connsiteX29" fmla="*/ 204788 w 728663"/>
              <a:gd name="connsiteY29" fmla="*/ 709612 h 859631"/>
              <a:gd name="connsiteX30" fmla="*/ 50007 w 728663"/>
              <a:gd name="connsiteY30" fmla="*/ 852487 h 859631"/>
              <a:gd name="connsiteX31" fmla="*/ 28575 w 728663"/>
              <a:gd name="connsiteY31" fmla="*/ 859631 h 859631"/>
              <a:gd name="connsiteX32" fmla="*/ 16669 w 728663"/>
              <a:gd name="connsiteY32" fmla="*/ 859631 h 859631"/>
              <a:gd name="connsiteX33" fmla="*/ 2382 w 728663"/>
              <a:gd name="connsiteY33" fmla="*/ 852487 h 859631"/>
              <a:gd name="connsiteX34" fmla="*/ 0 w 728663"/>
              <a:gd name="connsiteY34" fmla="*/ 833437 h 859631"/>
              <a:gd name="connsiteX35" fmla="*/ 14288 w 728663"/>
              <a:gd name="connsiteY35" fmla="*/ 800100 h 859631"/>
              <a:gd name="connsiteX36" fmla="*/ 69057 w 728663"/>
              <a:gd name="connsiteY36" fmla="*/ 714375 h 859631"/>
              <a:gd name="connsiteX37" fmla="*/ 180975 w 728663"/>
              <a:gd name="connsiteY37" fmla="*/ 547687 h 859631"/>
              <a:gd name="connsiteX38" fmla="*/ 242888 w 728663"/>
              <a:gd name="connsiteY38" fmla="*/ 442912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8663" h="859631">
                <a:moveTo>
                  <a:pt x="242888" y="442912"/>
                </a:moveTo>
                <a:lnTo>
                  <a:pt x="297657" y="342900"/>
                </a:lnTo>
                <a:lnTo>
                  <a:pt x="330994" y="271462"/>
                </a:lnTo>
                <a:lnTo>
                  <a:pt x="345282" y="233362"/>
                </a:lnTo>
                <a:lnTo>
                  <a:pt x="345282" y="209550"/>
                </a:lnTo>
                <a:lnTo>
                  <a:pt x="335757" y="178594"/>
                </a:lnTo>
                <a:lnTo>
                  <a:pt x="316707" y="150019"/>
                </a:lnTo>
                <a:lnTo>
                  <a:pt x="288132" y="119062"/>
                </a:lnTo>
                <a:lnTo>
                  <a:pt x="250032" y="80962"/>
                </a:lnTo>
                <a:lnTo>
                  <a:pt x="219075" y="54769"/>
                </a:lnTo>
                <a:lnTo>
                  <a:pt x="202407" y="30956"/>
                </a:lnTo>
                <a:lnTo>
                  <a:pt x="202407" y="16669"/>
                </a:lnTo>
                <a:lnTo>
                  <a:pt x="214313" y="2381"/>
                </a:lnTo>
                <a:lnTo>
                  <a:pt x="240507" y="0"/>
                </a:lnTo>
                <a:lnTo>
                  <a:pt x="304800" y="2381"/>
                </a:lnTo>
                <a:lnTo>
                  <a:pt x="390525" y="11906"/>
                </a:lnTo>
                <a:lnTo>
                  <a:pt x="454819" y="28575"/>
                </a:lnTo>
                <a:lnTo>
                  <a:pt x="500063" y="45244"/>
                </a:lnTo>
                <a:lnTo>
                  <a:pt x="550069" y="73819"/>
                </a:lnTo>
                <a:lnTo>
                  <a:pt x="588169" y="104775"/>
                </a:lnTo>
                <a:lnTo>
                  <a:pt x="633413" y="147637"/>
                </a:lnTo>
                <a:lnTo>
                  <a:pt x="669132" y="183356"/>
                </a:lnTo>
                <a:lnTo>
                  <a:pt x="700088" y="216694"/>
                </a:lnTo>
                <a:lnTo>
                  <a:pt x="721519" y="242887"/>
                </a:lnTo>
                <a:lnTo>
                  <a:pt x="728663" y="259556"/>
                </a:lnTo>
                <a:lnTo>
                  <a:pt x="721519" y="276225"/>
                </a:lnTo>
                <a:lnTo>
                  <a:pt x="688182" y="288131"/>
                </a:lnTo>
                <a:lnTo>
                  <a:pt x="611982" y="319087"/>
                </a:lnTo>
                <a:lnTo>
                  <a:pt x="450057" y="473869"/>
                </a:lnTo>
                <a:lnTo>
                  <a:pt x="204788" y="709612"/>
                </a:lnTo>
                <a:lnTo>
                  <a:pt x="50007" y="852487"/>
                </a:lnTo>
                <a:lnTo>
                  <a:pt x="28575" y="859631"/>
                </a:lnTo>
                <a:lnTo>
                  <a:pt x="16669" y="859631"/>
                </a:lnTo>
                <a:lnTo>
                  <a:pt x="2382" y="852487"/>
                </a:lnTo>
                <a:lnTo>
                  <a:pt x="0" y="833437"/>
                </a:lnTo>
                <a:lnTo>
                  <a:pt x="14288" y="800100"/>
                </a:lnTo>
                <a:lnTo>
                  <a:pt x="69057" y="714375"/>
                </a:lnTo>
                <a:lnTo>
                  <a:pt x="180975" y="547687"/>
                </a:lnTo>
                <a:lnTo>
                  <a:pt x="242888" y="442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AE17D6E-6A89-41DD-BB88-9DF84BB5C116}"/>
              </a:ext>
            </a:extLst>
          </p:cNvPr>
          <p:cNvSpPr/>
          <p:nvPr/>
        </p:nvSpPr>
        <p:spPr>
          <a:xfrm>
            <a:off x="5353050" y="2447926"/>
            <a:ext cx="465138" cy="1471613"/>
          </a:xfrm>
          <a:custGeom>
            <a:avLst/>
            <a:gdLst>
              <a:gd name="connsiteX0" fmla="*/ 180975 w 464344"/>
              <a:gd name="connsiteY0" fmla="*/ 721519 h 1471613"/>
              <a:gd name="connsiteX1" fmla="*/ 176213 w 464344"/>
              <a:gd name="connsiteY1" fmla="*/ 514350 h 1471613"/>
              <a:gd name="connsiteX2" fmla="*/ 176213 w 464344"/>
              <a:gd name="connsiteY2" fmla="*/ 492919 h 1471613"/>
              <a:gd name="connsiteX3" fmla="*/ 171450 w 464344"/>
              <a:gd name="connsiteY3" fmla="*/ 461963 h 1471613"/>
              <a:gd name="connsiteX4" fmla="*/ 154781 w 464344"/>
              <a:gd name="connsiteY4" fmla="*/ 383381 h 1471613"/>
              <a:gd name="connsiteX5" fmla="*/ 133350 w 464344"/>
              <a:gd name="connsiteY5" fmla="*/ 297656 h 1471613"/>
              <a:gd name="connsiteX6" fmla="*/ 100013 w 464344"/>
              <a:gd name="connsiteY6" fmla="*/ 185738 h 1471613"/>
              <a:gd name="connsiteX7" fmla="*/ 90488 w 464344"/>
              <a:gd name="connsiteY7" fmla="*/ 161925 h 1471613"/>
              <a:gd name="connsiteX8" fmla="*/ 69056 w 464344"/>
              <a:gd name="connsiteY8" fmla="*/ 130969 h 1471613"/>
              <a:gd name="connsiteX9" fmla="*/ 50006 w 464344"/>
              <a:gd name="connsiteY9" fmla="*/ 107156 h 1471613"/>
              <a:gd name="connsiteX10" fmla="*/ 33338 w 464344"/>
              <a:gd name="connsiteY10" fmla="*/ 85725 h 1471613"/>
              <a:gd name="connsiteX11" fmla="*/ 11906 w 464344"/>
              <a:gd name="connsiteY11" fmla="*/ 50006 h 1471613"/>
              <a:gd name="connsiteX12" fmla="*/ 0 w 464344"/>
              <a:gd name="connsiteY12" fmla="*/ 16669 h 1471613"/>
              <a:gd name="connsiteX13" fmla="*/ 0 w 464344"/>
              <a:gd name="connsiteY13" fmla="*/ 2381 h 1471613"/>
              <a:gd name="connsiteX14" fmla="*/ 28575 w 464344"/>
              <a:gd name="connsiteY14" fmla="*/ 0 h 1471613"/>
              <a:gd name="connsiteX15" fmla="*/ 57150 w 464344"/>
              <a:gd name="connsiteY15" fmla="*/ 4763 h 1471613"/>
              <a:gd name="connsiteX16" fmla="*/ 109538 w 464344"/>
              <a:gd name="connsiteY16" fmla="*/ 30956 h 1471613"/>
              <a:gd name="connsiteX17" fmla="*/ 185738 w 464344"/>
              <a:gd name="connsiteY17" fmla="*/ 61913 h 1471613"/>
              <a:gd name="connsiteX18" fmla="*/ 261938 w 464344"/>
              <a:gd name="connsiteY18" fmla="*/ 88106 h 1471613"/>
              <a:gd name="connsiteX19" fmla="*/ 328613 w 464344"/>
              <a:gd name="connsiteY19" fmla="*/ 266700 h 1471613"/>
              <a:gd name="connsiteX20" fmla="*/ 350044 w 464344"/>
              <a:gd name="connsiteY20" fmla="*/ 414338 h 1471613"/>
              <a:gd name="connsiteX21" fmla="*/ 381000 w 464344"/>
              <a:gd name="connsiteY21" fmla="*/ 645319 h 1471613"/>
              <a:gd name="connsiteX22" fmla="*/ 397669 w 464344"/>
              <a:gd name="connsiteY22" fmla="*/ 733425 h 1471613"/>
              <a:gd name="connsiteX23" fmla="*/ 414338 w 464344"/>
              <a:gd name="connsiteY23" fmla="*/ 938213 h 1471613"/>
              <a:gd name="connsiteX24" fmla="*/ 442913 w 464344"/>
              <a:gd name="connsiteY24" fmla="*/ 1181100 h 1471613"/>
              <a:gd name="connsiteX25" fmla="*/ 459581 w 464344"/>
              <a:gd name="connsiteY25" fmla="*/ 1293019 h 1471613"/>
              <a:gd name="connsiteX26" fmla="*/ 464344 w 464344"/>
              <a:gd name="connsiteY26" fmla="*/ 1345406 h 1471613"/>
              <a:gd name="connsiteX27" fmla="*/ 464344 w 464344"/>
              <a:gd name="connsiteY27" fmla="*/ 1369219 h 1471613"/>
              <a:gd name="connsiteX28" fmla="*/ 459581 w 464344"/>
              <a:gd name="connsiteY28" fmla="*/ 1402556 h 1471613"/>
              <a:gd name="connsiteX29" fmla="*/ 452438 w 464344"/>
              <a:gd name="connsiteY29" fmla="*/ 1428750 h 1471613"/>
              <a:gd name="connsiteX30" fmla="*/ 440531 w 464344"/>
              <a:gd name="connsiteY30" fmla="*/ 1452563 h 1471613"/>
              <a:gd name="connsiteX31" fmla="*/ 426244 w 464344"/>
              <a:gd name="connsiteY31" fmla="*/ 1464469 h 1471613"/>
              <a:gd name="connsiteX32" fmla="*/ 416719 w 464344"/>
              <a:gd name="connsiteY32" fmla="*/ 1469231 h 1471613"/>
              <a:gd name="connsiteX33" fmla="*/ 404813 w 464344"/>
              <a:gd name="connsiteY33" fmla="*/ 1471613 h 1471613"/>
              <a:gd name="connsiteX34" fmla="*/ 373856 w 464344"/>
              <a:gd name="connsiteY34" fmla="*/ 1471613 h 1471613"/>
              <a:gd name="connsiteX35" fmla="*/ 342900 w 464344"/>
              <a:gd name="connsiteY35" fmla="*/ 1459706 h 1471613"/>
              <a:gd name="connsiteX36" fmla="*/ 316706 w 464344"/>
              <a:gd name="connsiteY36" fmla="*/ 1445419 h 1471613"/>
              <a:gd name="connsiteX37" fmla="*/ 288131 w 464344"/>
              <a:gd name="connsiteY37" fmla="*/ 1423988 h 1471613"/>
              <a:gd name="connsiteX38" fmla="*/ 261938 w 464344"/>
              <a:gd name="connsiteY38" fmla="*/ 1400175 h 1471613"/>
              <a:gd name="connsiteX39" fmla="*/ 242888 w 464344"/>
              <a:gd name="connsiteY39" fmla="*/ 1376363 h 1471613"/>
              <a:gd name="connsiteX40" fmla="*/ 226219 w 464344"/>
              <a:gd name="connsiteY40" fmla="*/ 1343025 h 1471613"/>
              <a:gd name="connsiteX41" fmla="*/ 214313 w 464344"/>
              <a:gd name="connsiteY41" fmla="*/ 1300163 h 1471613"/>
              <a:gd name="connsiteX42" fmla="*/ 207169 w 464344"/>
              <a:gd name="connsiteY42" fmla="*/ 1262063 h 1471613"/>
              <a:gd name="connsiteX43" fmla="*/ 197644 w 464344"/>
              <a:gd name="connsiteY43" fmla="*/ 1157288 h 1471613"/>
              <a:gd name="connsiteX44" fmla="*/ 192881 w 464344"/>
              <a:gd name="connsiteY44" fmla="*/ 997744 h 1471613"/>
              <a:gd name="connsiteX45" fmla="*/ 180975 w 464344"/>
              <a:gd name="connsiteY45" fmla="*/ 721519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4344" h="1471613">
                <a:moveTo>
                  <a:pt x="180975" y="721519"/>
                </a:moveTo>
                <a:lnTo>
                  <a:pt x="176213" y="514350"/>
                </a:lnTo>
                <a:lnTo>
                  <a:pt x="176213" y="492919"/>
                </a:lnTo>
                <a:lnTo>
                  <a:pt x="171450" y="461963"/>
                </a:lnTo>
                <a:lnTo>
                  <a:pt x="154781" y="383381"/>
                </a:lnTo>
                <a:lnTo>
                  <a:pt x="133350" y="297656"/>
                </a:lnTo>
                <a:lnTo>
                  <a:pt x="100013" y="185738"/>
                </a:lnTo>
                <a:lnTo>
                  <a:pt x="90488" y="161925"/>
                </a:lnTo>
                <a:lnTo>
                  <a:pt x="69056" y="130969"/>
                </a:lnTo>
                <a:lnTo>
                  <a:pt x="50006" y="107156"/>
                </a:lnTo>
                <a:lnTo>
                  <a:pt x="33338" y="85725"/>
                </a:lnTo>
                <a:lnTo>
                  <a:pt x="11906" y="50006"/>
                </a:lnTo>
                <a:lnTo>
                  <a:pt x="0" y="16669"/>
                </a:lnTo>
                <a:lnTo>
                  <a:pt x="0" y="2381"/>
                </a:lnTo>
                <a:lnTo>
                  <a:pt x="28575" y="0"/>
                </a:lnTo>
                <a:lnTo>
                  <a:pt x="57150" y="4763"/>
                </a:lnTo>
                <a:lnTo>
                  <a:pt x="109538" y="30956"/>
                </a:lnTo>
                <a:lnTo>
                  <a:pt x="185738" y="61913"/>
                </a:lnTo>
                <a:lnTo>
                  <a:pt x="261938" y="88106"/>
                </a:lnTo>
                <a:lnTo>
                  <a:pt x="328613" y="266700"/>
                </a:lnTo>
                <a:lnTo>
                  <a:pt x="350044" y="414338"/>
                </a:lnTo>
                <a:lnTo>
                  <a:pt x="381000" y="645319"/>
                </a:lnTo>
                <a:lnTo>
                  <a:pt x="397669" y="733425"/>
                </a:lnTo>
                <a:lnTo>
                  <a:pt x="414338" y="938213"/>
                </a:lnTo>
                <a:lnTo>
                  <a:pt x="442913" y="1181100"/>
                </a:lnTo>
                <a:lnTo>
                  <a:pt x="459581" y="1293019"/>
                </a:lnTo>
                <a:lnTo>
                  <a:pt x="464344" y="1345406"/>
                </a:lnTo>
                <a:lnTo>
                  <a:pt x="464344" y="1369219"/>
                </a:lnTo>
                <a:lnTo>
                  <a:pt x="459581" y="1402556"/>
                </a:lnTo>
                <a:lnTo>
                  <a:pt x="452438" y="1428750"/>
                </a:lnTo>
                <a:lnTo>
                  <a:pt x="440531" y="1452563"/>
                </a:lnTo>
                <a:lnTo>
                  <a:pt x="426244" y="1464469"/>
                </a:lnTo>
                <a:lnTo>
                  <a:pt x="416719" y="1469231"/>
                </a:lnTo>
                <a:lnTo>
                  <a:pt x="404813" y="1471613"/>
                </a:lnTo>
                <a:lnTo>
                  <a:pt x="373856" y="1471613"/>
                </a:lnTo>
                <a:lnTo>
                  <a:pt x="342900" y="1459706"/>
                </a:lnTo>
                <a:lnTo>
                  <a:pt x="316706" y="1445419"/>
                </a:lnTo>
                <a:lnTo>
                  <a:pt x="288131" y="1423988"/>
                </a:lnTo>
                <a:lnTo>
                  <a:pt x="261938" y="1400175"/>
                </a:lnTo>
                <a:lnTo>
                  <a:pt x="242888" y="1376363"/>
                </a:lnTo>
                <a:lnTo>
                  <a:pt x="226219" y="1343025"/>
                </a:lnTo>
                <a:lnTo>
                  <a:pt x="214313" y="1300163"/>
                </a:lnTo>
                <a:lnTo>
                  <a:pt x="207169" y="1262063"/>
                </a:lnTo>
                <a:lnTo>
                  <a:pt x="197644" y="1157288"/>
                </a:lnTo>
                <a:lnTo>
                  <a:pt x="192881" y="997744"/>
                </a:lnTo>
                <a:lnTo>
                  <a:pt x="180975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AED2B4E-EDA1-4DF2-881C-9C140A385266}"/>
              </a:ext>
            </a:extLst>
          </p:cNvPr>
          <p:cNvSpPr/>
          <p:nvPr/>
        </p:nvSpPr>
        <p:spPr>
          <a:xfrm>
            <a:off x="5762625" y="4129088"/>
            <a:ext cx="433388" cy="1695450"/>
          </a:xfrm>
          <a:custGeom>
            <a:avLst/>
            <a:gdLst>
              <a:gd name="connsiteX0" fmla="*/ 188119 w 433388"/>
              <a:gd name="connsiteY0" fmla="*/ 726281 h 1695450"/>
              <a:gd name="connsiteX1" fmla="*/ 183356 w 433388"/>
              <a:gd name="connsiteY1" fmla="*/ 533400 h 1695450"/>
              <a:gd name="connsiteX2" fmla="*/ 178594 w 433388"/>
              <a:gd name="connsiteY2" fmla="*/ 440531 h 1695450"/>
              <a:gd name="connsiteX3" fmla="*/ 173831 w 433388"/>
              <a:gd name="connsiteY3" fmla="*/ 376237 h 1695450"/>
              <a:gd name="connsiteX4" fmla="*/ 164306 w 433388"/>
              <a:gd name="connsiteY4" fmla="*/ 323850 h 1695450"/>
              <a:gd name="connsiteX5" fmla="*/ 152400 w 433388"/>
              <a:gd name="connsiteY5" fmla="*/ 280987 h 1695450"/>
              <a:gd name="connsiteX6" fmla="*/ 142875 w 433388"/>
              <a:gd name="connsiteY6" fmla="*/ 250031 h 1695450"/>
              <a:gd name="connsiteX7" fmla="*/ 133350 w 433388"/>
              <a:gd name="connsiteY7" fmla="*/ 226218 h 1695450"/>
              <a:gd name="connsiteX8" fmla="*/ 119063 w 433388"/>
              <a:gd name="connsiteY8" fmla="*/ 200025 h 1695450"/>
              <a:gd name="connsiteX9" fmla="*/ 102394 w 433388"/>
              <a:gd name="connsiteY9" fmla="*/ 169068 h 1695450"/>
              <a:gd name="connsiteX10" fmla="*/ 80963 w 433388"/>
              <a:gd name="connsiteY10" fmla="*/ 138112 h 1695450"/>
              <a:gd name="connsiteX11" fmla="*/ 57150 w 433388"/>
              <a:gd name="connsiteY11" fmla="*/ 107156 h 1695450"/>
              <a:gd name="connsiteX12" fmla="*/ 42863 w 433388"/>
              <a:gd name="connsiteY12" fmla="*/ 90487 h 1695450"/>
              <a:gd name="connsiteX13" fmla="*/ 23813 w 433388"/>
              <a:gd name="connsiteY13" fmla="*/ 73818 h 1695450"/>
              <a:gd name="connsiteX14" fmla="*/ 11906 w 433388"/>
              <a:gd name="connsiteY14" fmla="*/ 59531 h 1695450"/>
              <a:gd name="connsiteX15" fmla="*/ 0 w 433388"/>
              <a:gd name="connsiteY15" fmla="*/ 28575 h 1695450"/>
              <a:gd name="connsiteX16" fmla="*/ 0 w 433388"/>
              <a:gd name="connsiteY16" fmla="*/ 11906 h 1695450"/>
              <a:gd name="connsiteX17" fmla="*/ 7144 w 433388"/>
              <a:gd name="connsiteY17" fmla="*/ 0 h 1695450"/>
              <a:gd name="connsiteX18" fmla="*/ 28575 w 433388"/>
              <a:gd name="connsiteY18" fmla="*/ 4762 h 1695450"/>
              <a:gd name="connsiteX19" fmla="*/ 59531 w 433388"/>
              <a:gd name="connsiteY19" fmla="*/ 14287 h 1695450"/>
              <a:gd name="connsiteX20" fmla="*/ 119063 w 433388"/>
              <a:gd name="connsiteY20" fmla="*/ 28575 h 1695450"/>
              <a:gd name="connsiteX21" fmla="*/ 180975 w 433388"/>
              <a:gd name="connsiteY21" fmla="*/ 45243 h 1695450"/>
              <a:gd name="connsiteX22" fmla="*/ 233363 w 433388"/>
              <a:gd name="connsiteY22" fmla="*/ 66675 h 1695450"/>
              <a:gd name="connsiteX23" fmla="*/ 269081 w 433388"/>
              <a:gd name="connsiteY23" fmla="*/ 83343 h 1695450"/>
              <a:gd name="connsiteX24" fmla="*/ 300038 w 433388"/>
              <a:gd name="connsiteY24" fmla="*/ 100012 h 1695450"/>
              <a:gd name="connsiteX25" fmla="*/ 338138 w 433388"/>
              <a:gd name="connsiteY25" fmla="*/ 228600 h 1695450"/>
              <a:gd name="connsiteX26" fmla="*/ 359569 w 433388"/>
              <a:gd name="connsiteY26" fmla="*/ 269081 h 1695450"/>
              <a:gd name="connsiteX27" fmla="*/ 378619 w 433388"/>
              <a:gd name="connsiteY27" fmla="*/ 314325 h 1695450"/>
              <a:gd name="connsiteX28" fmla="*/ 392906 w 433388"/>
              <a:gd name="connsiteY28" fmla="*/ 366712 h 1695450"/>
              <a:gd name="connsiteX29" fmla="*/ 404813 w 433388"/>
              <a:gd name="connsiteY29" fmla="*/ 440531 h 1695450"/>
              <a:gd name="connsiteX30" fmla="*/ 411956 w 433388"/>
              <a:gd name="connsiteY30" fmla="*/ 509587 h 1695450"/>
              <a:gd name="connsiteX31" fmla="*/ 414338 w 433388"/>
              <a:gd name="connsiteY31" fmla="*/ 609600 h 1695450"/>
              <a:gd name="connsiteX32" fmla="*/ 411956 w 433388"/>
              <a:gd name="connsiteY32" fmla="*/ 697706 h 1695450"/>
              <a:gd name="connsiteX33" fmla="*/ 416719 w 433388"/>
              <a:gd name="connsiteY33" fmla="*/ 831056 h 1695450"/>
              <a:gd name="connsiteX34" fmla="*/ 414338 w 433388"/>
              <a:gd name="connsiteY34" fmla="*/ 1095375 h 1695450"/>
              <a:gd name="connsiteX35" fmla="*/ 411956 w 433388"/>
              <a:gd name="connsiteY35" fmla="*/ 1381125 h 1695450"/>
              <a:gd name="connsiteX36" fmla="*/ 433388 w 433388"/>
              <a:gd name="connsiteY36" fmla="*/ 1533525 h 1695450"/>
              <a:gd name="connsiteX37" fmla="*/ 404813 w 433388"/>
              <a:gd name="connsiteY37" fmla="*/ 1600200 h 1695450"/>
              <a:gd name="connsiteX38" fmla="*/ 366713 w 433388"/>
              <a:gd name="connsiteY38" fmla="*/ 1674018 h 1695450"/>
              <a:gd name="connsiteX39" fmla="*/ 350044 w 433388"/>
              <a:gd name="connsiteY39" fmla="*/ 1688306 h 1695450"/>
              <a:gd name="connsiteX40" fmla="*/ 330994 w 433388"/>
              <a:gd name="connsiteY40" fmla="*/ 1695450 h 1695450"/>
              <a:gd name="connsiteX41" fmla="*/ 307181 w 433388"/>
              <a:gd name="connsiteY41" fmla="*/ 1695450 h 1695450"/>
              <a:gd name="connsiteX42" fmla="*/ 278606 w 433388"/>
              <a:gd name="connsiteY42" fmla="*/ 1681162 h 1695450"/>
              <a:gd name="connsiteX43" fmla="*/ 250031 w 433388"/>
              <a:gd name="connsiteY43" fmla="*/ 1659731 h 1695450"/>
              <a:gd name="connsiteX44" fmla="*/ 223838 w 433388"/>
              <a:gd name="connsiteY44" fmla="*/ 1633537 h 1695450"/>
              <a:gd name="connsiteX45" fmla="*/ 200025 w 433388"/>
              <a:gd name="connsiteY45" fmla="*/ 1593056 h 1695450"/>
              <a:gd name="connsiteX46" fmla="*/ 185738 w 433388"/>
              <a:gd name="connsiteY46" fmla="*/ 1552575 h 1695450"/>
              <a:gd name="connsiteX47" fmla="*/ 173831 w 433388"/>
              <a:gd name="connsiteY47" fmla="*/ 1488281 h 1695450"/>
              <a:gd name="connsiteX48" fmla="*/ 169069 w 433388"/>
              <a:gd name="connsiteY48" fmla="*/ 1419225 h 1695450"/>
              <a:gd name="connsiteX49" fmla="*/ 180975 w 433388"/>
              <a:gd name="connsiteY49" fmla="*/ 1304925 h 1695450"/>
              <a:gd name="connsiteX50" fmla="*/ 190500 w 433388"/>
              <a:gd name="connsiteY50" fmla="*/ 1128712 h 1695450"/>
              <a:gd name="connsiteX51" fmla="*/ 192881 w 433388"/>
              <a:gd name="connsiteY51" fmla="*/ 983456 h 1695450"/>
              <a:gd name="connsiteX52" fmla="*/ 188119 w 433388"/>
              <a:gd name="connsiteY52" fmla="*/ 7262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33388" h="1695450">
                <a:moveTo>
                  <a:pt x="188119" y="726281"/>
                </a:moveTo>
                <a:lnTo>
                  <a:pt x="183356" y="533400"/>
                </a:lnTo>
                <a:lnTo>
                  <a:pt x="178594" y="440531"/>
                </a:lnTo>
                <a:lnTo>
                  <a:pt x="173831" y="376237"/>
                </a:lnTo>
                <a:lnTo>
                  <a:pt x="164306" y="323850"/>
                </a:lnTo>
                <a:lnTo>
                  <a:pt x="152400" y="280987"/>
                </a:lnTo>
                <a:lnTo>
                  <a:pt x="142875" y="250031"/>
                </a:lnTo>
                <a:lnTo>
                  <a:pt x="133350" y="226218"/>
                </a:lnTo>
                <a:lnTo>
                  <a:pt x="119063" y="200025"/>
                </a:lnTo>
                <a:lnTo>
                  <a:pt x="102394" y="169068"/>
                </a:lnTo>
                <a:lnTo>
                  <a:pt x="80963" y="138112"/>
                </a:lnTo>
                <a:lnTo>
                  <a:pt x="57150" y="107156"/>
                </a:lnTo>
                <a:lnTo>
                  <a:pt x="42863" y="90487"/>
                </a:lnTo>
                <a:lnTo>
                  <a:pt x="23813" y="73818"/>
                </a:lnTo>
                <a:lnTo>
                  <a:pt x="11906" y="59531"/>
                </a:lnTo>
                <a:lnTo>
                  <a:pt x="0" y="28575"/>
                </a:lnTo>
                <a:lnTo>
                  <a:pt x="0" y="11906"/>
                </a:lnTo>
                <a:lnTo>
                  <a:pt x="7144" y="0"/>
                </a:lnTo>
                <a:lnTo>
                  <a:pt x="28575" y="4762"/>
                </a:lnTo>
                <a:lnTo>
                  <a:pt x="59531" y="14287"/>
                </a:lnTo>
                <a:lnTo>
                  <a:pt x="119063" y="28575"/>
                </a:lnTo>
                <a:lnTo>
                  <a:pt x="180975" y="45243"/>
                </a:lnTo>
                <a:lnTo>
                  <a:pt x="233363" y="66675"/>
                </a:lnTo>
                <a:lnTo>
                  <a:pt x="269081" y="83343"/>
                </a:lnTo>
                <a:lnTo>
                  <a:pt x="300038" y="100012"/>
                </a:lnTo>
                <a:lnTo>
                  <a:pt x="338138" y="228600"/>
                </a:lnTo>
                <a:lnTo>
                  <a:pt x="359569" y="269081"/>
                </a:lnTo>
                <a:lnTo>
                  <a:pt x="378619" y="314325"/>
                </a:lnTo>
                <a:lnTo>
                  <a:pt x="392906" y="366712"/>
                </a:lnTo>
                <a:lnTo>
                  <a:pt x="404813" y="440531"/>
                </a:lnTo>
                <a:lnTo>
                  <a:pt x="411956" y="509587"/>
                </a:lnTo>
                <a:lnTo>
                  <a:pt x="414338" y="609600"/>
                </a:lnTo>
                <a:lnTo>
                  <a:pt x="411956" y="697706"/>
                </a:lnTo>
                <a:lnTo>
                  <a:pt x="416719" y="831056"/>
                </a:lnTo>
                <a:cubicBezTo>
                  <a:pt x="415925" y="919162"/>
                  <a:pt x="415132" y="1007269"/>
                  <a:pt x="414338" y="1095375"/>
                </a:cubicBezTo>
                <a:lnTo>
                  <a:pt x="411956" y="1381125"/>
                </a:lnTo>
                <a:lnTo>
                  <a:pt x="433388" y="1533525"/>
                </a:lnTo>
                <a:lnTo>
                  <a:pt x="404813" y="1600200"/>
                </a:lnTo>
                <a:lnTo>
                  <a:pt x="366713" y="1674018"/>
                </a:lnTo>
                <a:lnTo>
                  <a:pt x="350044" y="1688306"/>
                </a:lnTo>
                <a:lnTo>
                  <a:pt x="330994" y="1695450"/>
                </a:lnTo>
                <a:lnTo>
                  <a:pt x="307181" y="1695450"/>
                </a:lnTo>
                <a:lnTo>
                  <a:pt x="278606" y="1681162"/>
                </a:lnTo>
                <a:lnTo>
                  <a:pt x="250031" y="1659731"/>
                </a:lnTo>
                <a:lnTo>
                  <a:pt x="223838" y="1633537"/>
                </a:lnTo>
                <a:lnTo>
                  <a:pt x="200025" y="1593056"/>
                </a:lnTo>
                <a:lnTo>
                  <a:pt x="185738" y="1552575"/>
                </a:lnTo>
                <a:lnTo>
                  <a:pt x="173831" y="1488281"/>
                </a:lnTo>
                <a:lnTo>
                  <a:pt x="169069" y="1419225"/>
                </a:lnTo>
                <a:lnTo>
                  <a:pt x="180975" y="1304925"/>
                </a:lnTo>
                <a:lnTo>
                  <a:pt x="190500" y="1128712"/>
                </a:lnTo>
                <a:cubicBezTo>
                  <a:pt x="191294" y="1080293"/>
                  <a:pt x="192087" y="1031875"/>
                  <a:pt x="192881" y="983456"/>
                </a:cubicBezTo>
                <a:cubicBezTo>
                  <a:pt x="191294" y="902493"/>
                  <a:pt x="189706" y="821531"/>
                  <a:pt x="188119" y="726281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FE4195D-3534-4B4E-93F6-D665191B796E}"/>
              </a:ext>
            </a:extLst>
          </p:cNvPr>
          <p:cNvSpPr/>
          <p:nvPr/>
        </p:nvSpPr>
        <p:spPr>
          <a:xfrm>
            <a:off x="4392613" y="1893889"/>
            <a:ext cx="520700" cy="2663825"/>
          </a:xfrm>
          <a:custGeom>
            <a:avLst/>
            <a:gdLst>
              <a:gd name="connsiteX0" fmla="*/ 197157 w 520086"/>
              <a:gd name="connsiteY0" fmla="*/ 1556859 h 2665017"/>
              <a:gd name="connsiteX1" fmla="*/ 200556 w 520086"/>
              <a:gd name="connsiteY1" fmla="*/ 1791408 h 2665017"/>
              <a:gd name="connsiteX2" fmla="*/ 200556 w 520086"/>
              <a:gd name="connsiteY2" fmla="*/ 2226513 h 2665017"/>
              <a:gd name="connsiteX3" fmla="*/ 200556 w 520086"/>
              <a:gd name="connsiteY3" fmla="*/ 2665017 h 2665017"/>
              <a:gd name="connsiteX4" fmla="*/ 421508 w 520086"/>
              <a:gd name="connsiteY4" fmla="*/ 2512050 h 2665017"/>
              <a:gd name="connsiteX5" fmla="*/ 428307 w 520086"/>
              <a:gd name="connsiteY5" fmla="*/ 2209517 h 2665017"/>
              <a:gd name="connsiteX6" fmla="*/ 435105 w 520086"/>
              <a:gd name="connsiteY6" fmla="*/ 1832199 h 2665017"/>
              <a:gd name="connsiteX7" fmla="*/ 448702 w 520086"/>
              <a:gd name="connsiteY7" fmla="*/ 1261124 h 2665017"/>
              <a:gd name="connsiteX8" fmla="*/ 448702 w 520086"/>
              <a:gd name="connsiteY8" fmla="*/ 883807 h 2665017"/>
              <a:gd name="connsiteX9" fmla="*/ 452101 w 520086"/>
              <a:gd name="connsiteY9" fmla="*/ 771631 h 2665017"/>
              <a:gd name="connsiteX10" fmla="*/ 455501 w 520086"/>
              <a:gd name="connsiteY10" fmla="*/ 645859 h 2665017"/>
              <a:gd name="connsiteX11" fmla="*/ 458900 w 520086"/>
              <a:gd name="connsiteY11" fmla="*/ 560877 h 2665017"/>
              <a:gd name="connsiteX12" fmla="*/ 469098 w 520086"/>
              <a:gd name="connsiteY12" fmla="*/ 438504 h 2665017"/>
              <a:gd name="connsiteX13" fmla="*/ 479295 w 520086"/>
              <a:gd name="connsiteY13" fmla="*/ 350123 h 2665017"/>
              <a:gd name="connsiteX14" fmla="*/ 489493 w 520086"/>
              <a:gd name="connsiteY14" fmla="*/ 295735 h 2665017"/>
              <a:gd name="connsiteX15" fmla="*/ 496292 w 520086"/>
              <a:gd name="connsiteY15" fmla="*/ 278739 h 2665017"/>
              <a:gd name="connsiteX16" fmla="*/ 506489 w 520086"/>
              <a:gd name="connsiteY16" fmla="*/ 258343 h 2665017"/>
              <a:gd name="connsiteX17" fmla="*/ 516687 w 520086"/>
              <a:gd name="connsiteY17" fmla="*/ 237948 h 2665017"/>
              <a:gd name="connsiteX18" fmla="*/ 520086 w 520086"/>
              <a:gd name="connsiteY18" fmla="*/ 217552 h 2665017"/>
              <a:gd name="connsiteX19" fmla="*/ 513288 w 520086"/>
              <a:gd name="connsiteY19" fmla="*/ 193757 h 2665017"/>
              <a:gd name="connsiteX20" fmla="*/ 503090 w 520086"/>
              <a:gd name="connsiteY20" fmla="*/ 180160 h 2665017"/>
              <a:gd name="connsiteX21" fmla="*/ 482695 w 520086"/>
              <a:gd name="connsiteY21" fmla="*/ 166563 h 2665017"/>
              <a:gd name="connsiteX22" fmla="*/ 428307 w 520086"/>
              <a:gd name="connsiteY22" fmla="*/ 129172 h 2665017"/>
              <a:gd name="connsiteX23" fmla="*/ 356922 w 520086"/>
              <a:gd name="connsiteY23" fmla="*/ 91780 h 2665017"/>
              <a:gd name="connsiteX24" fmla="*/ 282139 w 520086"/>
              <a:gd name="connsiteY24" fmla="*/ 61186 h 2665017"/>
              <a:gd name="connsiteX25" fmla="*/ 169963 w 520086"/>
              <a:gd name="connsiteY25" fmla="*/ 27194 h 2665017"/>
              <a:gd name="connsiteX26" fmla="*/ 81582 w 520086"/>
              <a:gd name="connsiteY26" fmla="*/ 6798 h 2665017"/>
              <a:gd name="connsiteX27" fmla="*/ 37392 w 520086"/>
              <a:gd name="connsiteY27" fmla="*/ 0 h 2665017"/>
              <a:gd name="connsiteX28" fmla="*/ 23795 w 520086"/>
              <a:gd name="connsiteY28" fmla="*/ 0 h 2665017"/>
              <a:gd name="connsiteX29" fmla="*/ 6799 w 520086"/>
              <a:gd name="connsiteY29" fmla="*/ 10198 h 2665017"/>
              <a:gd name="connsiteX30" fmla="*/ 0 w 520086"/>
              <a:gd name="connsiteY30" fmla="*/ 33992 h 2665017"/>
              <a:gd name="connsiteX31" fmla="*/ 10198 w 520086"/>
              <a:gd name="connsiteY31" fmla="*/ 54388 h 2665017"/>
              <a:gd name="connsiteX32" fmla="*/ 44191 w 520086"/>
              <a:gd name="connsiteY32" fmla="*/ 84981 h 2665017"/>
              <a:gd name="connsiteX33" fmla="*/ 98579 w 520086"/>
              <a:gd name="connsiteY33" fmla="*/ 139369 h 2665017"/>
              <a:gd name="connsiteX34" fmla="*/ 125773 w 520086"/>
              <a:gd name="connsiteY34" fmla="*/ 173362 h 2665017"/>
              <a:gd name="connsiteX35" fmla="*/ 159765 w 520086"/>
              <a:gd name="connsiteY35" fmla="*/ 227750 h 2665017"/>
              <a:gd name="connsiteX36" fmla="*/ 180161 w 520086"/>
              <a:gd name="connsiteY36" fmla="*/ 265142 h 2665017"/>
              <a:gd name="connsiteX37" fmla="*/ 193758 w 520086"/>
              <a:gd name="connsiteY37" fmla="*/ 316131 h 2665017"/>
              <a:gd name="connsiteX38" fmla="*/ 200556 w 520086"/>
              <a:gd name="connsiteY38" fmla="*/ 360321 h 2665017"/>
              <a:gd name="connsiteX39" fmla="*/ 200556 w 520086"/>
              <a:gd name="connsiteY39" fmla="*/ 540482 h 2665017"/>
              <a:gd name="connsiteX40" fmla="*/ 200556 w 520086"/>
              <a:gd name="connsiteY40" fmla="*/ 931396 h 2665017"/>
              <a:gd name="connsiteX41" fmla="*/ 200556 w 520086"/>
              <a:gd name="connsiteY41" fmla="*/ 1155747 h 2665017"/>
              <a:gd name="connsiteX42" fmla="*/ 197157 w 520086"/>
              <a:gd name="connsiteY42" fmla="*/ 1556859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0086" h="2665017">
                <a:moveTo>
                  <a:pt x="197157" y="1556859"/>
                </a:moveTo>
                <a:lnTo>
                  <a:pt x="200556" y="1791408"/>
                </a:lnTo>
                <a:lnTo>
                  <a:pt x="200556" y="2226513"/>
                </a:lnTo>
                <a:lnTo>
                  <a:pt x="200556" y="2665017"/>
                </a:lnTo>
                <a:lnTo>
                  <a:pt x="421508" y="2512050"/>
                </a:lnTo>
                <a:lnTo>
                  <a:pt x="428307" y="2209517"/>
                </a:lnTo>
                <a:lnTo>
                  <a:pt x="435105" y="1832199"/>
                </a:lnTo>
                <a:lnTo>
                  <a:pt x="448702" y="1261124"/>
                </a:lnTo>
                <a:lnTo>
                  <a:pt x="448702" y="883807"/>
                </a:lnTo>
                <a:lnTo>
                  <a:pt x="452101" y="771631"/>
                </a:lnTo>
                <a:cubicBezTo>
                  <a:pt x="453234" y="729707"/>
                  <a:pt x="454368" y="687783"/>
                  <a:pt x="455501" y="645859"/>
                </a:cubicBezTo>
                <a:lnTo>
                  <a:pt x="458900" y="560877"/>
                </a:lnTo>
                <a:lnTo>
                  <a:pt x="469098" y="438504"/>
                </a:lnTo>
                <a:lnTo>
                  <a:pt x="479295" y="350123"/>
                </a:lnTo>
                <a:lnTo>
                  <a:pt x="489493" y="295735"/>
                </a:lnTo>
                <a:lnTo>
                  <a:pt x="496292" y="278739"/>
                </a:lnTo>
                <a:lnTo>
                  <a:pt x="506489" y="258343"/>
                </a:lnTo>
                <a:lnTo>
                  <a:pt x="516687" y="237948"/>
                </a:lnTo>
                <a:lnTo>
                  <a:pt x="520086" y="217552"/>
                </a:lnTo>
                <a:lnTo>
                  <a:pt x="513288" y="193757"/>
                </a:lnTo>
                <a:lnTo>
                  <a:pt x="503090" y="180160"/>
                </a:lnTo>
                <a:lnTo>
                  <a:pt x="482695" y="166563"/>
                </a:lnTo>
                <a:lnTo>
                  <a:pt x="428307" y="129172"/>
                </a:lnTo>
                <a:lnTo>
                  <a:pt x="356922" y="91780"/>
                </a:lnTo>
                <a:lnTo>
                  <a:pt x="282139" y="61186"/>
                </a:lnTo>
                <a:lnTo>
                  <a:pt x="169963" y="27194"/>
                </a:lnTo>
                <a:lnTo>
                  <a:pt x="81582" y="6798"/>
                </a:lnTo>
                <a:lnTo>
                  <a:pt x="37392" y="0"/>
                </a:lnTo>
                <a:lnTo>
                  <a:pt x="23795" y="0"/>
                </a:lnTo>
                <a:lnTo>
                  <a:pt x="6799" y="10198"/>
                </a:lnTo>
                <a:lnTo>
                  <a:pt x="0" y="33992"/>
                </a:lnTo>
                <a:lnTo>
                  <a:pt x="10198" y="54388"/>
                </a:lnTo>
                <a:lnTo>
                  <a:pt x="44191" y="84981"/>
                </a:lnTo>
                <a:lnTo>
                  <a:pt x="98579" y="139369"/>
                </a:lnTo>
                <a:lnTo>
                  <a:pt x="125773" y="173362"/>
                </a:lnTo>
                <a:lnTo>
                  <a:pt x="159765" y="227750"/>
                </a:lnTo>
                <a:lnTo>
                  <a:pt x="180161" y="265142"/>
                </a:lnTo>
                <a:lnTo>
                  <a:pt x="193758" y="316131"/>
                </a:lnTo>
                <a:lnTo>
                  <a:pt x="200556" y="360321"/>
                </a:lnTo>
                <a:lnTo>
                  <a:pt x="200556" y="540482"/>
                </a:lnTo>
                <a:lnTo>
                  <a:pt x="200556" y="931396"/>
                </a:lnTo>
                <a:lnTo>
                  <a:pt x="200556" y="1155747"/>
                </a:lnTo>
                <a:lnTo>
                  <a:pt x="197157" y="15568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E7EEF58-58F3-48B0-BBEE-5F469E438B7E}"/>
              </a:ext>
            </a:extLst>
          </p:cNvPr>
          <p:cNvSpPr/>
          <p:nvPr/>
        </p:nvSpPr>
        <p:spPr>
          <a:xfrm>
            <a:off x="3752851" y="4056064"/>
            <a:ext cx="1590675" cy="942975"/>
          </a:xfrm>
          <a:custGeom>
            <a:avLst/>
            <a:gdLst>
              <a:gd name="connsiteX0" fmla="*/ 673894 w 1590675"/>
              <a:gd name="connsiteY0" fmla="*/ 488156 h 942975"/>
              <a:gd name="connsiteX1" fmla="*/ 859631 w 1590675"/>
              <a:gd name="connsiteY1" fmla="*/ 390525 h 942975"/>
              <a:gd name="connsiteX2" fmla="*/ 1185863 w 1590675"/>
              <a:gd name="connsiteY2" fmla="*/ 195262 h 942975"/>
              <a:gd name="connsiteX3" fmla="*/ 1333500 w 1590675"/>
              <a:gd name="connsiteY3" fmla="*/ 111919 h 942975"/>
              <a:gd name="connsiteX4" fmla="*/ 1476375 w 1590675"/>
              <a:gd name="connsiteY4" fmla="*/ 30956 h 942975"/>
              <a:gd name="connsiteX5" fmla="*/ 1526381 w 1590675"/>
              <a:gd name="connsiteY5" fmla="*/ 4762 h 942975"/>
              <a:gd name="connsiteX6" fmla="*/ 1538288 w 1590675"/>
              <a:gd name="connsiteY6" fmla="*/ 0 h 942975"/>
              <a:gd name="connsiteX7" fmla="*/ 1550194 w 1590675"/>
              <a:gd name="connsiteY7" fmla="*/ 0 h 942975"/>
              <a:gd name="connsiteX8" fmla="*/ 1578769 w 1590675"/>
              <a:gd name="connsiteY8" fmla="*/ 4762 h 942975"/>
              <a:gd name="connsiteX9" fmla="*/ 1588294 w 1590675"/>
              <a:gd name="connsiteY9" fmla="*/ 11906 h 942975"/>
              <a:gd name="connsiteX10" fmla="*/ 1590675 w 1590675"/>
              <a:gd name="connsiteY10" fmla="*/ 23812 h 942975"/>
              <a:gd name="connsiteX11" fmla="*/ 1588294 w 1590675"/>
              <a:gd name="connsiteY11" fmla="*/ 45244 h 942975"/>
              <a:gd name="connsiteX12" fmla="*/ 1574006 w 1590675"/>
              <a:gd name="connsiteY12" fmla="*/ 66675 h 942975"/>
              <a:gd name="connsiteX13" fmla="*/ 1502569 w 1590675"/>
              <a:gd name="connsiteY13" fmla="*/ 128587 h 942975"/>
              <a:gd name="connsiteX14" fmla="*/ 1285875 w 1590675"/>
              <a:gd name="connsiteY14" fmla="*/ 295275 h 942975"/>
              <a:gd name="connsiteX15" fmla="*/ 1023938 w 1590675"/>
              <a:gd name="connsiteY15" fmla="*/ 502444 h 942975"/>
              <a:gd name="connsiteX16" fmla="*/ 778669 w 1590675"/>
              <a:gd name="connsiteY16" fmla="*/ 690562 h 942975"/>
              <a:gd name="connsiteX17" fmla="*/ 609600 w 1590675"/>
              <a:gd name="connsiteY17" fmla="*/ 821531 h 942975"/>
              <a:gd name="connsiteX18" fmla="*/ 514350 w 1590675"/>
              <a:gd name="connsiteY18" fmla="*/ 897731 h 942975"/>
              <a:gd name="connsiteX19" fmla="*/ 473869 w 1590675"/>
              <a:gd name="connsiteY19" fmla="*/ 928687 h 942975"/>
              <a:gd name="connsiteX20" fmla="*/ 457200 w 1590675"/>
              <a:gd name="connsiteY20" fmla="*/ 938212 h 942975"/>
              <a:gd name="connsiteX21" fmla="*/ 423863 w 1590675"/>
              <a:gd name="connsiteY21" fmla="*/ 942975 h 942975"/>
              <a:gd name="connsiteX22" fmla="*/ 376238 w 1590675"/>
              <a:gd name="connsiteY22" fmla="*/ 940594 h 942975"/>
              <a:gd name="connsiteX23" fmla="*/ 333375 w 1590675"/>
              <a:gd name="connsiteY23" fmla="*/ 928687 h 942975"/>
              <a:gd name="connsiteX24" fmla="*/ 288131 w 1590675"/>
              <a:gd name="connsiteY24" fmla="*/ 907256 h 942975"/>
              <a:gd name="connsiteX25" fmla="*/ 240506 w 1590675"/>
              <a:gd name="connsiteY25" fmla="*/ 878681 h 942975"/>
              <a:gd name="connsiteX26" fmla="*/ 197644 w 1590675"/>
              <a:gd name="connsiteY26" fmla="*/ 847725 h 942975"/>
              <a:gd name="connsiteX27" fmla="*/ 142875 w 1590675"/>
              <a:gd name="connsiteY27" fmla="*/ 802481 h 942975"/>
              <a:gd name="connsiteX28" fmla="*/ 95250 w 1590675"/>
              <a:gd name="connsiteY28" fmla="*/ 757237 h 942975"/>
              <a:gd name="connsiteX29" fmla="*/ 47625 w 1590675"/>
              <a:gd name="connsiteY29" fmla="*/ 709612 h 942975"/>
              <a:gd name="connsiteX30" fmla="*/ 23813 w 1590675"/>
              <a:gd name="connsiteY30" fmla="*/ 681037 h 942975"/>
              <a:gd name="connsiteX31" fmla="*/ 7144 w 1590675"/>
              <a:gd name="connsiteY31" fmla="*/ 650081 h 942975"/>
              <a:gd name="connsiteX32" fmla="*/ 0 w 1590675"/>
              <a:gd name="connsiteY32" fmla="*/ 614362 h 942975"/>
              <a:gd name="connsiteX33" fmla="*/ 2381 w 1590675"/>
              <a:gd name="connsiteY33" fmla="*/ 600075 h 942975"/>
              <a:gd name="connsiteX34" fmla="*/ 14288 w 1590675"/>
              <a:gd name="connsiteY34" fmla="*/ 590550 h 942975"/>
              <a:gd name="connsiteX35" fmla="*/ 35719 w 1590675"/>
              <a:gd name="connsiteY35" fmla="*/ 595312 h 942975"/>
              <a:gd name="connsiteX36" fmla="*/ 57150 w 1590675"/>
              <a:gd name="connsiteY36" fmla="*/ 602456 h 942975"/>
              <a:gd name="connsiteX37" fmla="*/ 88106 w 1590675"/>
              <a:gd name="connsiteY37" fmla="*/ 619125 h 942975"/>
              <a:gd name="connsiteX38" fmla="*/ 123825 w 1590675"/>
              <a:gd name="connsiteY38" fmla="*/ 640556 h 942975"/>
              <a:gd name="connsiteX39" fmla="*/ 154781 w 1590675"/>
              <a:gd name="connsiteY39" fmla="*/ 652462 h 942975"/>
              <a:gd name="connsiteX40" fmla="*/ 202406 w 1590675"/>
              <a:gd name="connsiteY40" fmla="*/ 664369 h 942975"/>
              <a:gd name="connsiteX41" fmla="*/ 240506 w 1590675"/>
              <a:gd name="connsiteY41" fmla="*/ 671512 h 942975"/>
              <a:gd name="connsiteX42" fmla="*/ 269081 w 1590675"/>
              <a:gd name="connsiteY42" fmla="*/ 671512 h 942975"/>
              <a:gd name="connsiteX43" fmla="*/ 445294 w 1590675"/>
              <a:gd name="connsiteY43" fmla="*/ 600075 h 942975"/>
              <a:gd name="connsiteX44" fmla="*/ 673894 w 1590675"/>
              <a:gd name="connsiteY44" fmla="*/ 4881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90675" h="942975">
                <a:moveTo>
                  <a:pt x="673894" y="488156"/>
                </a:moveTo>
                <a:lnTo>
                  <a:pt x="859631" y="390525"/>
                </a:lnTo>
                <a:lnTo>
                  <a:pt x="1185863" y="195262"/>
                </a:lnTo>
                <a:lnTo>
                  <a:pt x="1333500" y="111919"/>
                </a:lnTo>
                <a:lnTo>
                  <a:pt x="1476375" y="30956"/>
                </a:lnTo>
                <a:lnTo>
                  <a:pt x="1526381" y="4762"/>
                </a:lnTo>
                <a:lnTo>
                  <a:pt x="1538288" y="0"/>
                </a:lnTo>
                <a:lnTo>
                  <a:pt x="1550194" y="0"/>
                </a:lnTo>
                <a:lnTo>
                  <a:pt x="1578769" y="4762"/>
                </a:lnTo>
                <a:lnTo>
                  <a:pt x="1588294" y="11906"/>
                </a:lnTo>
                <a:lnTo>
                  <a:pt x="1590675" y="23812"/>
                </a:lnTo>
                <a:lnTo>
                  <a:pt x="1588294" y="45244"/>
                </a:lnTo>
                <a:lnTo>
                  <a:pt x="1574006" y="66675"/>
                </a:lnTo>
                <a:lnTo>
                  <a:pt x="1502569" y="128587"/>
                </a:lnTo>
                <a:lnTo>
                  <a:pt x="1285875" y="295275"/>
                </a:lnTo>
                <a:lnTo>
                  <a:pt x="1023938" y="502444"/>
                </a:lnTo>
                <a:lnTo>
                  <a:pt x="778669" y="690562"/>
                </a:lnTo>
                <a:lnTo>
                  <a:pt x="609600" y="821531"/>
                </a:lnTo>
                <a:lnTo>
                  <a:pt x="514350" y="897731"/>
                </a:lnTo>
                <a:lnTo>
                  <a:pt x="473869" y="928687"/>
                </a:lnTo>
                <a:lnTo>
                  <a:pt x="457200" y="938212"/>
                </a:lnTo>
                <a:lnTo>
                  <a:pt x="423863" y="942975"/>
                </a:lnTo>
                <a:lnTo>
                  <a:pt x="376238" y="940594"/>
                </a:lnTo>
                <a:lnTo>
                  <a:pt x="333375" y="928687"/>
                </a:lnTo>
                <a:lnTo>
                  <a:pt x="288131" y="907256"/>
                </a:lnTo>
                <a:lnTo>
                  <a:pt x="240506" y="878681"/>
                </a:lnTo>
                <a:lnTo>
                  <a:pt x="197644" y="847725"/>
                </a:lnTo>
                <a:lnTo>
                  <a:pt x="142875" y="802481"/>
                </a:lnTo>
                <a:lnTo>
                  <a:pt x="95250" y="757237"/>
                </a:lnTo>
                <a:lnTo>
                  <a:pt x="47625" y="709612"/>
                </a:lnTo>
                <a:lnTo>
                  <a:pt x="23813" y="681037"/>
                </a:lnTo>
                <a:lnTo>
                  <a:pt x="7144" y="650081"/>
                </a:lnTo>
                <a:lnTo>
                  <a:pt x="0" y="614362"/>
                </a:lnTo>
                <a:lnTo>
                  <a:pt x="2381" y="600075"/>
                </a:lnTo>
                <a:lnTo>
                  <a:pt x="14288" y="590550"/>
                </a:lnTo>
                <a:lnTo>
                  <a:pt x="35719" y="595312"/>
                </a:lnTo>
                <a:lnTo>
                  <a:pt x="57150" y="602456"/>
                </a:lnTo>
                <a:lnTo>
                  <a:pt x="88106" y="619125"/>
                </a:lnTo>
                <a:lnTo>
                  <a:pt x="123825" y="640556"/>
                </a:lnTo>
                <a:lnTo>
                  <a:pt x="154781" y="652462"/>
                </a:lnTo>
                <a:lnTo>
                  <a:pt x="202406" y="664369"/>
                </a:lnTo>
                <a:lnTo>
                  <a:pt x="240506" y="671512"/>
                </a:lnTo>
                <a:lnTo>
                  <a:pt x="269081" y="671512"/>
                </a:lnTo>
                <a:lnTo>
                  <a:pt x="445294" y="600075"/>
                </a:lnTo>
                <a:lnTo>
                  <a:pt x="673894" y="4881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09962E6-D763-4CC4-8A1E-61CBCBCDA583}"/>
              </a:ext>
            </a:extLst>
          </p:cNvPr>
          <p:cNvSpPr/>
          <p:nvPr/>
        </p:nvSpPr>
        <p:spPr>
          <a:xfrm>
            <a:off x="5553076" y="2316163"/>
            <a:ext cx="2614613" cy="1428750"/>
          </a:xfrm>
          <a:custGeom>
            <a:avLst/>
            <a:gdLst>
              <a:gd name="connsiteX0" fmla="*/ 797719 w 2614613"/>
              <a:gd name="connsiteY0" fmla="*/ 352425 h 1428750"/>
              <a:gd name="connsiteX1" fmla="*/ 385763 w 2614613"/>
              <a:gd name="connsiteY1" fmla="*/ 395288 h 1428750"/>
              <a:gd name="connsiteX2" fmla="*/ 73819 w 2614613"/>
              <a:gd name="connsiteY2" fmla="*/ 431007 h 1428750"/>
              <a:gd name="connsiteX3" fmla="*/ 0 w 2614613"/>
              <a:gd name="connsiteY3" fmla="*/ 200025 h 1428750"/>
              <a:gd name="connsiteX4" fmla="*/ 69056 w 2614613"/>
              <a:gd name="connsiteY4" fmla="*/ 221457 h 1428750"/>
              <a:gd name="connsiteX5" fmla="*/ 119063 w 2614613"/>
              <a:gd name="connsiteY5" fmla="*/ 233363 h 1428750"/>
              <a:gd name="connsiteX6" fmla="*/ 195263 w 2614613"/>
              <a:gd name="connsiteY6" fmla="*/ 242888 h 1428750"/>
              <a:gd name="connsiteX7" fmla="*/ 247650 w 2614613"/>
              <a:gd name="connsiteY7" fmla="*/ 240507 h 1428750"/>
              <a:gd name="connsiteX8" fmla="*/ 419100 w 2614613"/>
              <a:gd name="connsiteY8" fmla="*/ 221457 h 1428750"/>
              <a:gd name="connsiteX9" fmla="*/ 645319 w 2614613"/>
              <a:gd name="connsiteY9" fmla="*/ 204788 h 1428750"/>
              <a:gd name="connsiteX10" fmla="*/ 747713 w 2614613"/>
              <a:gd name="connsiteY10" fmla="*/ 197644 h 1428750"/>
              <a:gd name="connsiteX11" fmla="*/ 992981 w 2614613"/>
              <a:gd name="connsiteY11" fmla="*/ 166688 h 1428750"/>
              <a:gd name="connsiteX12" fmla="*/ 1335881 w 2614613"/>
              <a:gd name="connsiteY12" fmla="*/ 130969 h 1428750"/>
              <a:gd name="connsiteX13" fmla="*/ 1621631 w 2614613"/>
              <a:gd name="connsiteY13" fmla="*/ 107157 h 1428750"/>
              <a:gd name="connsiteX14" fmla="*/ 1726406 w 2614613"/>
              <a:gd name="connsiteY14" fmla="*/ 92869 h 1428750"/>
              <a:gd name="connsiteX15" fmla="*/ 1935956 w 2614613"/>
              <a:gd name="connsiteY15" fmla="*/ 69057 h 1428750"/>
              <a:gd name="connsiteX16" fmla="*/ 2057400 w 2614613"/>
              <a:gd name="connsiteY16" fmla="*/ 61913 h 1428750"/>
              <a:gd name="connsiteX17" fmla="*/ 2135981 w 2614613"/>
              <a:gd name="connsiteY17" fmla="*/ 42863 h 1428750"/>
              <a:gd name="connsiteX18" fmla="*/ 2221706 w 2614613"/>
              <a:gd name="connsiteY18" fmla="*/ 14288 h 1428750"/>
              <a:gd name="connsiteX19" fmla="*/ 2269331 w 2614613"/>
              <a:gd name="connsiteY19" fmla="*/ 0 h 1428750"/>
              <a:gd name="connsiteX20" fmla="*/ 2286000 w 2614613"/>
              <a:gd name="connsiteY20" fmla="*/ 0 h 1428750"/>
              <a:gd name="connsiteX21" fmla="*/ 2316956 w 2614613"/>
              <a:gd name="connsiteY21" fmla="*/ 19050 h 1428750"/>
              <a:gd name="connsiteX22" fmla="*/ 2402681 w 2614613"/>
              <a:gd name="connsiteY22" fmla="*/ 73819 h 1428750"/>
              <a:gd name="connsiteX23" fmla="*/ 2486025 w 2614613"/>
              <a:gd name="connsiteY23" fmla="*/ 130969 h 1428750"/>
              <a:gd name="connsiteX24" fmla="*/ 2543175 w 2614613"/>
              <a:gd name="connsiteY24" fmla="*/ 176213 h 1428750"/>
              <a:gd name="connsiteX25" fmla="*/ 2583656 w 2614613"/>
              <a:gd name="connsiteY25" fmla="*/ 211932 h 1428750"/>
              <a:gd name="connsiteX26" fmla="*/ 2605088 w 2614613"/>
              <a:gd name="connsiteY26" fmla="*/ 235744 h 1428750"/>
              <a:gd name="connsiteX27" fmla="*/ 2614613 w 2614613"/>
              <a:gd name="connsiteY27" fmla="*/ 254794 h 1428750"/>
              <a:gd name="connsiteX28" fmla="*/ 2612231 w 2614613"/>
              <a:gd name="connsiteY28" fmla="*/ 266700 h 1428750"/>
              <a:gd name="connsiteX29" fmla="*/ 2602706 w 2614613"/>
              <a:gd name="connsiteY29" fmla="*/ 288132 h 1428750"/>
              <a:gd name="connsiteX30" fmla="*/ 2574131 w 2614613"/>
              <a:gd name="connsiteY30" fmla="*/ 326232 h 1428750"/>
              <a:gd name="connsiteX31" fmla="*/ 2528888 w 2614613"/>
              <a:gd name="connsiteY31" fmla="*/ 376238 h 1428750"/>
              <a:gd name="connsiteX32" fmla="*/ 2505075 w 2614613"/>
              <a:gd name="connsiteY32" fmla="*/ 409575 h 1428750"/>
              <a:gd name="connsiteX33" fmla="*/ 2481263 w 2614613"/>
              <a:gd name="connsiteY33" fmla="*/ 504825 h 1428750"/>
              <a:gd name="connsiteX34" fmla="*/ 2424113 w 2614613"/>
              <a:gd name="connsiteY34" fmla="*/ 773907 h 1428750"/>
              <a:gd name="connsiteX35" fmla="*/ 2366963 w 2614613"/>
              <a:gd name="connsiteY35" fmla="*/ 1033463 h 1428750"/>
              <a:gd name="connsiteX36" fmla="*/ 2347913 w 2614613"/>
              <a:gd name="connsiteY36" fmla="*/ 1116807 h 1428750"/>
              <a:gd name="connsiteX37" fmla="*/ 2328863 w 2614613"/>
              <a:gd name="connsiteY37" fmla="*/ 1176338 h 1428750"/>
              <a:gd name="connsiteX38" fmla="*/ 2312194 w 2614613"/>
              <a:gd name="connsiteY38" fmla="*/ 1223963 h 1428750"/>
              <a:gd name="connsiteX39" fmla="*/ 2283619 w 2614613"/>
              <a:gd name="connsiteY39" fmla="*/ 1285875 h 1428750"/>
              <a:gd name="connsiteX40" fmla="*/ 2264569 w 2614613"/>
              <a:gd name="connsiteY40" fmla="*/ 1323975 h 1428750"/>
              <a:gd name="connsiteX41" fmla="*/ 2231231 w 2614613"/>
              <a:gd name="connsiteY41" fmla="*/ 1373982 h 1428750"/>
              <a:gd name="connsiteX42" fmla="*/ 2202656 w 2614613"/>
              <a:gd name="connsiteY42" fmla="*/ 1402557 h 1428750"/>
              <a:gd name="connsiteX43" fmla="*/ 2176463 w 2614613"/>
              <a:gd name="connsiteY43" fmla="*/ 1423988 h 1428750"/>
              <a:gd name="connsiteX44" fmla="*/ 2162175 w 2614613"/>
              <a:gd name="connsiteY44" fmla="*/ 1428750 h 1428750"/>
              <a:gd name="connsiteX45" fmla="*/ 2135981 w 2614613"/>
              <a:gd name="connsiteY45" fmla="*/ 1423988 h 1428750"/>
              <a:gd name="connsiteX46" fmla="*/ 2088356 w 2614613"/>
              <a:gd name="connsiteY46" fmla="*/ 1407319 h 1428750"/>
              <a:gd name="connsiteX47" fmla="*/ 2095500 w 2614613"/>
              <a:gd name="connsiteY47" fmla="*/ 1245394 h 1428750"/>
              <a:gd name="connsiteX48" fmla="*/ 2133600 w 2614613"/>
              <a:gd name="connsiteY48" fmla="*/ 1057275 h 1428750"/>
              <a:gd name="connsiteX49" fmla="*/ 2197894 w 2614613"/>
              <a:gd name="connsiteY49" fmla="*/ 759619 h 1428750"/>
              <a:gd name="connsiteX50" fmla="*/ 2205038 w 2614613"/>
              <a:gd name="connsiteY50" fmla="*/ 666750 h 1428750"/>
              <a:gd name="connsiteX51" fmla="*/ 2221706 w 2614613"/>
              <a:gd name="connsiteY51" fmla="*/ 597694 h 1428750"/>
              <a:gd name="connsiteX52" fmla="*/ 2235994 w 2614613"/>
              <a:gd name="connsiteY52" fmla="*/ 533400 h 1428750"/>
              <a:gd name="connsiteX53" fmla="*/ 2247900 w 2614613"/>
              <a:gd name="connsiteY53" fmla="*/ 461963 h 1428750"/>
              <a:gd name="connsiteX54" fmla="*/ 2255044 w 2614613"/>
              <a:gd name="connsiteY54" fmla="*/ 409575 h 1428750"/>
              <a:gd name="connsiteX55" fmla="*/ 2259806 w 2614613"/>
              <a:gd name="connsiteY55" fmla="*/ 359569 h 1428750"/>
              <a:gd name="connsiteX56" fmla="*/ 2255044 w 2614613"/>
              <a:gd name="connsiteY56" fmla="*/ 295275 h 1428750"/>
              <a:gd name="connsiteX57" fmla="*/ 2250281 w 2614613"/>
              <a:gd name="connsiteY57" fmla="*/ 264319 h 1428750"/>
              <a:gd name="connsiteX58" fmla="*/ 2235994 w 2614613"/>
              <a:gd name="connsiteY58" fmla="*/ 242888 h 1428750"/>
              <a:gd name="connsiteX59" fmla="*/ 2207419 w 2614613"/>
              <a:gd name="connsiteY59" fmla="*/ 228600 h 1428750"/>
              <a:gd name="connsiteX60" fmla="*/ 2178844 w 2614613"/>
              <a:gd name="connsiteY60" fmla="*/ 221457 h 1428750"/>
              <a:gd name="connsiteX61" fmla="*/ 2121694 w 2614613"/>
              <a:gd name="connsiteY61" fmla="*/ 223838 h 1428750"/>
              <a:gd name="connsiteX62" fmla="*/ 1859756 w 2614613"/>
              <a:gd name="connsiteY62" fmla="*/ 250032 h 1428750"/>
              <a:gd name="connsiteX63" fmla="*/ 1443038 w 2614613"/>
              <a:gd name="connsiteY63" fmla="*/ 295275 h 1428750"/>
              <a:gd name="connsiteX64" fmla="*/ 1262063 w 2614613"/>
              <a:gd name="connsiteY64" fmla="*/ 311944 h 1428750"/>
              <a:gd name="connsiteX65" fmla="*/ 992981 w 2614613"/>
              <a:gd name="connsiteY65" fmla="*/ 333375 h 1428750"/>
              <a:gd name="connsiteX66" fmla="*/ 797719 w 2614613"/>
              <a:gd name="connsiteY66" fmla="*/ 35242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14613" h="1428750">
                <a:moveTo>
                  <a:pt x="797719" y="352425"/>
                </a:moveTo>
                <a:lnTo>
                  <a:pt x="385763" y="395288"/>
                </a:lnTo>
                <a:lnTo>
                  <a:pt x="73819" y="431007"/>
                </a:lnTo>
                <a:lnTo>
                  <a:pt x="0" y="200025"/>
                </a:lnTo>
                <a:lnTo>
                  <a:pt x="69056" y="221457"/>
                </a:lnTo>
                <a:lnTo>
                  <a:pt x="119063" y="233363"/>
                </a:lnTo>
                <a:lnTo>
                  <a:pt x="195263" y="242888"/>
                </a:lnTo>
                <a:lnTo>
                  <a:pt x="247650" y="240507"/>
                </a:lnTo>
                <a:lnTo>
                  <a:pt x="419100" y="221457"/>
                </a:lnTo>
                <a:lnTo>
                  <a:pt x="645319" y="204788"/>
                </a:lnTo>
                <a:lnTo>
                  <a:pt x="747713" y="197644"/>
                </a:lnTo>
                <a:lnTo>
                  <a:pt x="992981" y="166688"/>
                </a:lnTo>
                <a:lnTo>
                  <a:pt x="1335881" y="130969"/>
                </a:lnTo>
                <a:lnTo>
                  <a:pt x="1621631" y="107157"/>
                </a:lnTo>
                <a:lnTo>
                  <a:pt x="1726406" y="92869"/>
                </a:lnTo>
                <a:lnTo>
                  <a:pt x="1935956" y="69057"/>
                </a:lnTo>
                <a:lnTo>
                  <a:pt x="2057400" y="61913"/>
                </a:lnTo>
                <a:lnTo>
                  <a:pt x="2135981" y="42863"/>
                </a:lnTo>
                <a:lnTo>
                  <a:pt x="2221706" y="14288"/>
                </a:lnTo>
                <a:lnTo>
                  <a:pt x="2269331" y="0"/>
                </a:lnTo>
                <a:lnTo>
                  <a:pt x="2286000" y="0"/>
                </a:lnTo>
                <a:lnTo>
                  <a:pt x="2316956" y="19050"/>
                </a:lnTo>
                <a:lnTo>
                  <a:pt x="2402681" y="73819"/>
                </a:lnTo>
                <a:lnTo>
                  <a:pt x="2486025" y="130969"/>
                </a:lnTo>
                <a:lnTo>
                  <a:pt x="2543175" y="176213"/>
                </a:lnTo>
                <a:lnTo>
                  <a:pt x="2583656" y="211932"/>
                </a:lnTo>
                <a:lnTo>
                  <a:pt x="2605088" y="235744"/>
                </a:lnTo>
                <a:lnTo>
                  <a:pt x="2614613" y="254794"/>
                </a:lnTo>
                <a:lnTo>
                  <a:pt x="2612231" y="266700"/>
                </a:lnTo>
                <a:lnTo>
                  <a:pt x="2602706" y="288132"/>
                </a:lnTo>
                <a:lnTo>
                  <a:pt x="2574131" y="326232"/>
                </a:lnTo>
                <a:lnTo>
                  <a:pt x="2528888" y="376238"/>
                </a:lnTo>
                <a:lnTo>
                  <a:pt x="2505075" y="409575"/>
                </a:lnTo>
                <a:lnTo>
                  <a:pt x="2481263" y="504825"/>
                </a:lnTo>
                <a:lnTo>
                  <a:pt x="2424113" y="773907"/>
                </a:lnTo>
                <a:lnTo>
                  <a:pt x="2366963" y="1033463"/>
                </a:lnTo>
                <a:lnTo>
                  <a:pt x="2347913" y="1116807"/>
                </a:lnTo>
                <a:lnTo>
                  <a:pt x="2328863" y="1176338"/>
                </a:lnTo>
                <a:lnTo>
                  <a:pt x="2312194" y="1223963"/>
                </a:lnTo>
                <a:lnTo>
                  <a:pt x="2283619" y="1285875"/>
                </a:lnTo>
                <a:lnTo>
                  <a:pt x="2264569" y="1323975"/>
                </a:lnTo>
                <a:lnTo>
                  <a:pt x="2231231" y="1373982"/>
                </a:lnTo>
                <a:lnTo>
                  <a:pt x="2202656" y="1402557"/>
                </a:lnTo>
                <a:lnTo>
                  <a:pt x="2176463" y="1423988"/>
                </a:lnTo>
                <a:lnTo>
                  <a:pt x="2162175" y="1428750"/>
                </a:lnTo>
                <a:lnTo>
                  <a:pt x="2135981" y="1423988"/>
                </a:lnTo>
                <a:lnTo>
                  <a:pt x="2088356" y="1407319"/>
                </a:lnTo>
                <a:lnTo>
                  <a:pt x="2095500" y="1245394"/>
                </a:lnTo>
                <a:lnTo>
                  <a:pt x="2133600" y="1057275"/>
                </a:lnTo>
                <a:lnTo>
                  <a:pt x="2197894" y="759619"/>
                </a:lnTo>
                <a:lnTo>
                  <a:pt x="2205038" y="666750"/>
                </a:lnTo>
                <a:lnTo>
                  <a:pt x="2221706" y="597694"/>
                </a:lnTo>
                <a:lnTo>
                  <a:pt x="2235994" y="533400"/>
                </a:lnTo>
                <a:lnTo>
                  <a:pt x="2247900" y="461963"/>
                </a:lnTo>
                <a:lnTo>
                  <a:pt x="2255044" y="409575"/>
                </a:lnTo>
                <a:lnTo>
                  <a:pt x="2259806" y="359569"/>
                </a:lnTo>
                <a:lnTo>
                  <a:pt x="2255044" y="295275"/>
                </a:lnTo>
                <a:lnTo>
                  <a:pt x="2250281" y="264319"/>
                </a:lnTo>
                <a:lnTo>
                  <a:pt x="2235994" y="242888"/>
                </a:lnTo>
                <a:cubicBezTo>
                  <a:pt x="2209103" y="228220"/>
                  <a:pt x="2219746" y="228600"/>
                  <a:pt x="2207419" y="228600"/>
                </a:cubicBezTo>
                <a:lnTo>
                  <a:pt x="2178844" y="221457"/>
                </a:lnTo>
                <a:lnTo>
                  <a:pt x="2121694" y="223838"/>
                </a:lnTo>
                <a:lnTo>
                  <a:pt x="1859756" y="250032"/>
                </a:lnTo>
                <a:lnTo>
                  <a:pt x="1443038" y="295275"/>
                </a:lnTo>
                <a:lnTo>
                  <a:pt x="1262063" y="311944"/>
                </a:lnTo>
                <a:lnTo>
                  <a:pt x="992981" y="333375"/>
                </a:lnTo>
                <a:lnTo>
                  <a:pt x="797719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4755FB1F-0AA5-4CC0-9F28-435568ED437F}"/>
              </a:ext>
            </a:extLst>
          </p:cNvPr>
          <p:cNvSpPr/>
          <p:nvPr/>
        </p:nvSpPr>
        <p:spPr>
          <a:xfrm>
            <a:off x="6535739" y="2581275"/>
            <a:ext cx="312737" cy="1081088"/>
          </a:xfrm>
          <a:custGeom>
            <a:avLst/>
            <a:gdLst>
              <a:gd name="connsiteX0" fmla="*/ 64294 w 311944"/>
              <a:gd name="connsiteY0" fmla="*/ 745331 h 1081088"/>
              <a:gd name="connsiteX1" fmla="*/ 64294 w 311944"/>
              <a:gd name="connsiteY1" fmla="*/ 600075 h 1081088"/>
              <a:gd name="connsiteX2" fmla="*/ 64294 w 311944"/>
              <a:gd name="connsiteY2" fmla="*/ 416719 h 1081088"/>
              <a:gd name="connsiteX3" fmla="*/ 66675 w 311944"/>
              <a:gd name="connsiteY3" fmla="*/ 288131 h 1081088"/>
              <a:gd name="connsiteX4" fmla="*/ 61913 w 311944"/>
              <a:gd name="connsiteY4" fmla="*/ 209550 h 1081088"/>
              <a:gd name="connsiteX5" fmla="*/ 57150 w 311944"/>
              <a:gd name="connsiteY5" fmla="*/ 166688 h 1081088"/>
              <a:gd name="connsiteX6" fmla="*/ 50007 w 311944"/>
              <a:gd name="connsiteY6" fmla="*/ 126206 h 1081088"/>
              <a:gd name="connsiteX7" fmla="*/ 38100 w 311944"/>
              <a:gd name="connsiteY7" fmla="*/ 95250 h 1081088"/>
              <a:gd name="connsiteX8" fmla="*/ 0 w 311944"/>
              <a:gd name="connsiteY8" fmla="*/ 21431 h 1081088"/>
              <a:gd name="connsiteX9" fmla="*/ 311944 w 311944"/>
              <a:gd name="connsiteY9" fmla="*/ 0 h 1081088"/>
              <a:gd name="connsiteX10" fmla="*/ 304800 w 311944"/>
              <a:gd name="connsiteY10" fmla="*/ 126206 h 1081088"/>
              <a:gd name="connsiteX11" fmla="*/ 297657 w 311944"/>
              <a:gd name="connsiteY11" fmla="*/ 278606 h 1081088"/>
              <a:gd name="connsiteX12" fmla="*/ 285750 w 311944"/>
              <a:gd name="connsiteY12" fmla="*/ 473869 h 1081088"/>
              <a:gd name="connsiteX13" fmla="*/ 269082 w 311944"/>
              <a:gd name="connsiteY13" fmla="*/ 578644 h 1081088"/>
              <a:gd name="connsiteX14" fmla="*/ 266700 w 311944"/>
              <a:gd name="connsiteY14" fmla="*/ 747713 h 1081088"/>
              <a:gd name="connsiteX15" fmla="*/ 266700 w 311944"/>
              <a:gd name="connsiteY15" fmla="*/ 1057275 h 1081088"/>
              <a:gd name="connsiteX16" fmla="*/ 64294 w 311944"/>
              <a:gd name="connsiteY16" fmla="*/ 1081088 h 1081088"/>
              <a:gd name="connsiteX17" fmla="*/ 64294 w 311944"/>
              <a:gd name="connsiteY17" fmla="*/ 745331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944" h="1081088">
                <a:moveTo>
                  <a:pt x="64294" y="745331"/>
                </a:moveTo>
                <a:lnTo>
                  <a:pt x="64294" y="600075"/>
                </a:lnTo>
                <a:lnTo>
                  <a:pt x="64294" y="416719"/>
                </a:lnTo>
                <a:cubicBezTo>
                  <a:pt x="65088" y="373856"/>
                  <a:pt x="65881" y="330994"/>
                  <a:pt x="66675" y="288131"/>
                </a:cubicBezTo>
                <a:lnTo>
                  <a:pt x="61913" y="209550"/>
                </a:lnTo>
                <a:lnTo>
                  <a:pt x="57150" y="166688"/>
                </a:lnTo>
                <a:lnTo>
                  <a:pt x="50007" y="126206"/>
                </a:lnTo>
                <a:lnTo>
                  <a:pt x="38100" y="95250"/>
                </a:lnTo>
                <a:lnTo>
                  <a:pt x="0" y="21431"/>
                </a:lnTo>
                <a:lnTo>
                  <a:pt x="311944" y="0"/>
                </a:lnTo>
                <a:lnTo>
                  <a:pt x="304800" y="126206"/>
                </a:lnTo>
                <a:lnTo>
                  <a:pt x="297657" y="278606"/>
                </a:lnTo>
                <a:lnTo>
                  <a:pt x="285750" y="473869"/>
                </a:lnTo>
                <a:lnTo>
                  <a:pt x="269082" y="578644"/>
                </a:lnTo>
                <a:lnTo>
                  <a:pt x="266700" y="747713"/>
                </a:lnTo>
                <a:lnTo>
                  <a:pt x="266700" y="1057275"/>
                </a:lnTo>
                <a:lnTo>
                  <a:pt x="64294" y="1081088"/>
                </a:lnTo>
                <a:lnTo>
                  <a:pt x="64294" y="745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F591E27-CBE1-45CD-880C-6DE4F966B9A8}"/>
              </a:ext>
            </a:extLst>
          </p:cNvPr>
          <p:cNvSpPr/>
          <p:nvPr/>
        </p:nvSpPr>
        <p:spPr>
          <a:xfrm>
            <a:off x="5676901" y="2919414"/>
            <a:ext cx="2151063" cy="333375"/>
          </a:xfrm>
          <a:custGeom>
            <a:avLst/>
            <a:gdLst>
              <a:gd name="connsiteX0" fmla="*/ 578644 w 2150269"/>
              <a:gd name="connsiteY0" fmla="*/ 164306 h 333375"/>
              <a:gd name="connsiteX1" fmla="*/ 442913 w 2150269"/>
              <a:gd name="connsiteY1" fmla="*/ 171450 h 333375"/>
              <a:gd name="connsiteX2" fmla="*/ 338138 w 2150269"/>
              <a:gd name="connsiteY2" fmla="*/ 173831 h 333375"/>
              <a:gd name="connsiteX3" fmla="*/ 280988 w 2150269"/>
              <a:gd name="connsiteY3" fmla="*/ 176212 h 333375"/>
              <a:gd name="connsiteX4" fmla="*/ 228600 w 2150269"/>
              <a:gd name="connsiteY4" fmla="*/ 173831 h 333375"/>
              <a:gd name="connsiteX5" fmla="*/ 159544 w 2150269"/>
              <a:gd name="connsiteY5" fmla="*/ 164306 h 333375"/>
              <a:gd name="connsiteX6" fmla="*/ 19050 w 2150269"/>
              <a:gd name="connsiteY6" fmla="*/ 150018 h 333375"/>
              <a:gd name="connsiteX7" fmla="*/ 0 w 2150269"/>
              <a:gd name="connsiteY7" fmla="*/ 150018 h 333375"/>
              <a:gd name="connsiteX8" fmla="*/ 19050 w 2150269"/>
              <a:gd name="connsiteY8" fmla="*/ 276225 h 333375"/>
              <a:gd name="connsiteX9" fmla="*/ 130969 w 2150269"/>
              <a:gd name="connsiteY9" fmla="*/ 300037 h 333375"/>
              <a:gd name="connsiteX10" fmla="*/ 219075 w 2150269"/>
              <a:gd name="connsiteY10" fmla="*/ 319087 h 333375"/>
              <a:gd name="connsiteX11" fmla="*/ 283369 w 2150269"/>
              <a:gd name="connsiteY11" fmla="*/ 328612 h 333375"/>
              <a:gd name="connsiteX12" fmla="*/ 400050 w 2150269"/>
              <a:gd name="connsiteY12" fmla="*/ 333375 h 333375"/>
              <a:gd name="connsiteX13" fmla="*/ 542925 w 2150269"/>
              <a:gd name="connsiteY13" fmla="*/ 321468 h 333375"/>
              <a:gd name="connsiteX14" fmla="*/ 840581 w 2150269"/>
              <a:gd name="connsiteY14" fmla="*/ 295275 h 333375"/>
              <a:gd name="connsiteX15" fmla="*/ 962025 w 2150269"/>
              <a:gd name="connsiteY15" fmla="*/ 283368 h 333375"/>
              <a:gd name="connsiteX16" fmla="*/ 1290638 w 2150269"/>
              <a:gd name="connsiteY16" fmla="*/ 245268 h 333375"/>
              <a:gd name="connsiteX17" fmla="*/ 1507331 w 2150269"/>
              <a:gd name="connsiteY17" fmla="*/ 221456 h 333375"/>
              <a:gd name="connsiteX18" fmla="*/ 1664494 w 2150269"/>
              <a:gd name="connsiteY18" fmla="*/ 209550 h 333375"/>
              <a:gd name="connsiteX19" fmla="*/ 1840706 w 2150269"/>
              <a:gd name="connsiteY19" fmla="*/ 200025 h 333375"/>
              <a:gd name="connsiteX20" fmla="*/ 1985963 w 2150269"/>
              <a:gd name="connsiteY20" fmla="*/ 195262 h 333375"/>
              <a:gd name="connsiteX21" fmla="*/ 2143125 w 2150269"/>
              <a:gd name="connsiteY21" fmla="*/ 202406 h 333375"/>
              <a:gd name="connsiteX22" fmla="*/ 2150269 w 2150269"/>
              <a:gd name="connsiteY22" fmla="*/ 54768 h 333375"/>
              <a:gd name="connsiteX23" fmla="*/ 2000250 w 2150269"/>
              <a:gd name="connsiteY23" fmla="*/ 23812 h 333375"/>
              <a:gd name="connsiteX24" fmla="*/ 1890713 w 2150269"/>
              <a:gd name="connsiteY24" fmla="*/ 0 h 333375"/>
              <a:gd name="connsiteX25" fmla="*/ 1864519 w 2150269"/>
              <a:gd name="connsiteY25" fmla="*/ 0 h 333375"/>
              <a:gd name="connsiteX26" fmla="*/ 1785938 w 2150269"/>
              <a:gd name="connsiteY26" fmla="*/ 14287 h 333375"/>
              <a:gd name="connsiteX27" fmla="*/ 1495425 w 2150269"/>
              <a:gd name="connsiteY27" fmla="*/ 57150 h 333375"/>
              <a:gd name="connsiteX28" fmla="*/ 1102519 w 2150269"/>
              <a:gd name="connsiteY28" fmla="*/ 114300 h 333375"/>
              <a:gd name="connsiteX29" fmla="*/ 807244 w 2150269"/>
              <a:gd name="connsiteY29" fmla="*/ 138112 h 333375"/>
              <a:gd name="connsiteX30" fmla="*/ 578644 w 2150269"/>
              <a:gd name="connsiteY30" fmla="*/ 1643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50269" h="333375">
                <a:moveTo>
                  <a:pt x="578644" y="164306"/>
                </a:moveTo>
                <a:lnTo>
                  <a:pt x="442913" y="171450"/>
                </a:lnTo>
                <a:cubicBezTo>
                  <a:pt x="407989" y="172281"/>
                  <a:pt x="373072" y="173831"/>
                  <a:pt x="338138" y="173831"/>
                </a:cubicBezTo>
                <a:lnTo>
                  <a:pt x="280988" y="176212"/>
                </a:lnTo>
                <a:lnTo>
                  <a:pt x="228600" y="173831"/>
                </a:lnTo>
                <a:lnTo>
                  <a:pt x="159544" y="164306"/>
                </a:lnTo>
                <a:lnTo>
                  <a:pt x="19050" y="150018"/>
                </a:lnTo>
                <a:lnTo>
                  <a:pt x="0" y="150018"/>
                </a:lnTo>
                <a:lnTo>
                  <a:pt x="19050" y="276225"/>
                </a:lnTo>
                <a:lnTo>
                  <a:pt x="130969" y="300037"/>
                </a:lnTo>
                <a:lnTo>
                  <a:pt x="219075" y="319087"/>
                </a:lnTo>
                <a:lnTo>
                  <a:pt x="283369" y="328612"/>
                </a:lnTo>
                <a:lnTo>
                  <a:pt x="400050" y="333375"/>
                </a:lnTo>
                <a:lnTo>
                  <a:pt x="542925" y="321468"/>
                </a:lnTo>
                <a:lnTo>
                  <a:pt x="840581" y="295275"/>
                </a:lnTo>
                <a:lnTo>
                  <a:pt x="962025" y="283368"/>
                </a:lnTo>
                <a:lnTo>
                  <a:pt x="1290638" y="245268"/>
                </a:lnTo>
                <a:lnTo>
                  <a:pt x="1507331" y="221456"/>
                </a:lnTo>
                <a:lnTo>
                  <a:pt x="1664494" y="209550"/>
                </a:lnTo>
                <a:lnTo>
                  <a:pt x="1840706" y="200025"/>
                </a:lnTo>
                <a:lnTo>
                  <a:pt x="1985963" y="195262"/>
                </a:lnTo>
                <a:lnTo>
                  <a:pt x="2143125" y="202406"/>
                </a:lnTo>
                <a:lnTo>
                  <a:pt x="2150269" y="54768"/>
                </a:lnTo>
                <a:lnTo>
                  <a:pt x="2000250" y="23812"/>
                </a:lnTo>
                <a:lnTo>
                  <a:pt x="1890713" y="0"/>
                </a:lnTo>
                <a:lnTo>
                  <a:pt x="1864519" y="0"/>
                </a:lnTo>
                <a:lnTo>
                  <a:pt x="1785938" y="14287"/>
                </a:lnTo>
                <a:lnTo>
                  <a:pt x="1495425" y="57150"/>
                </a:lnTo>
                <a:lnTo>
                  <a:pt x="1102519" y="114300"/>
                </a:lnTo>
                <a:lnTo>
                  <a:pt x="807244" y="138112"/>
                </a:lnTo>
                <a:lnTo>
                  <a:pt x="578644" y="164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570B2806-B542-42CF-85D7-CBFFFDD26811}"/>
              </a:ext>
            </a:extLst>
          </p:cNvPr>
          <p:cNvSpPr/>
          <p:nvPr/>
        </p:nvSpPr>
        <p:spPr>
          <a:xfrm>
            <a:off x="5732464" y="3495675"/>
            <a:ext cx="1982787" cy="338138"/>
          </a:xfrm>
          <a:custGeom>
            <a:avLst/>
            <a:gdLst>
              <a:gd name="connsiteX0" fmla="*/ 552450 w 1983581"/>
              <a:gd name="connsiteY0" fmla="*/ 128588 h 338138"/>
              <a:gd name="connsiteX1" fmla="*/ 428625 w 1983581"/>
              <a:gd name="connsiteY1" fmla="*/ 140494 h 338138"/>
              <a:gd name="connsiteX2" fmla="*/ 307181 w 1983581"/>
              <a:gd name="connsiteY2" fmla="*/ 150019 h 338138"/>
              <a:gd name="connsiteX3" fmla="*/ 178594 w 1983581"/>
              <a:gd name="connsiteY3" fmla="*/ 154781 h 338138"/>
              <a:gd name="connsiteX4" fmla="*/ 0 w 1983581"/>
              <a:gd name="connsiteY4" fmla="*/ 157163 h 338138"/>
              <a:gd name="connsiteX5" fmla="*/ 23812 w 1983581"/>
              <a:gd name="connsiteY5" fmla="*/ 226219 h 338138"/>
              <a:gd name="connsiteX6" fmla="*/ 107156 w 1983581"/>
              <a:gd name="connsiteY6" fmla="*/ 285750 h 338138"/>
              <a:gd name="connsiteX7" fmla="*/ 147637 w 1983581"/>
              <a:gd name="connsiteY7" fmla="*/ 309563 h 338138"/>
              <a:gd name="connsiteX8" fmla="*/ 190500 w 1983581"/>
              <a:gd name="connsiteY8" fmla="*/ 326231 h 338138"/>
              <a:gd name="connsiteX9" fmla="*/ 228600 w 1983581"/>
              <a:gd name="connsiteY9" fmla="*/ 333375 h 338138"/>
              <a:gd name="connsiteX10" fmla="*/ 285750 w 1983581"/>
              <a:gd name="connsiteY10" fmla="*/ 338138 h 338138"/>
              <a:gd name="connsiteX11" fmla="*/ 366712 w 1983581"/>
              <a:gd name="connsiteY11" fmla="*/ 328613 h 338138"/>
              <a:gd name="connsiteX12" fmla="*/ 595312 w 1983581"/>
              <a:gd name="connsiteY12" fmla="*/ 297656 h 338138"/>
              <a:gd name="connsiteX13" fmla="*/ 914400 w 1983581"/>
              <a:gd name="connsiteY13" fmla="*/ 264319 h 338138"/>
              <a:gd name="connsiteX14" fmla="*/ 1293019 w 1983581"/>
              <a:gd name="connsiteY14" fmla="*/ 226219 h 338138"/>
              <a:gd name="connsiteX15" fmla="*/ 1609725 w 1983581"/>
              <a:gd name="connsiteY15" fmla="*/ 197644 h 338138"/>
              <a:gd name="connsiteX16" fmla="*/ 1812131 w 1983581"/>
              <a:gd name="connsiteY16" fmla="*/ 180975 h 338138"/>
              <a:gd name="connsiteX17" fmla="*/ 1852612 w 1983581"/>
              <a:gd name="connsiteY17" fmla="*/ 200025 h 338138"/>
              <a:gd name="connsiteX18" fmla="*/ 1883569 w 1983581"/>
              <a:gd name="connsiteY18" fmla="*/ 214313 h 338138"/>
              <a:gd name="connsiteX19" fmla="*/ 1909762 w 1983581"/>
              <a:gd name="connsiteY19" fmla="*/ 228600 h 338138"/>
              <a:gd name="connsiteX20" fmla="*/ 1950244 w 1983581"/>
              <a:gd name="connsiteY20" fmla="*/ 240506 h 338138"/>
              <a:gd name="connsiteX21" fmla="*/ 1983581 w 1983581"/>
              <a:gd name="connsiteY21" fmla="*/ 245269 h 338138"/>
              <a:gd name="connsiteX22" fmla="*/ 1964531 w 1983581"/>
              <a:gd name="connsiteY22" fmla="*/ 61913 h 338138"/>
              <a:gd name="connsiteX23" fmla="*/ 1888331 w 1983581"/>
              <a:gd name="connsiteY23" fmla="*/ 33338 h 338138"/>
              <a:gd name="connsiteX24" fmla="*/ 1835944 w 1983581"/>
              <a:gd name="connsiteY24" fmla="*/ 16669 h 338138"/>
              <a:gd name="connsiteX25" fmla="*/ 1778794 w 1983581"/>
              <a:gd name="connsiteY25" fmla="*/ 4763 h 338138"/>
              <a:gd name="connsiteX26" fmla="*/ 1697831 w 1983581"/>
              <a:gd name="connsiteY26" fmla="*/ 0 h 338138"/>
              <a:gd name="connsiteX27" fmla="*/ 1619250 w 1983581"/>
              <a:gd name="connsiteY27" fmla="*/ 7144 h 338138"/>
              <a:gd name="connsiteX28" fmla="*/ 1347787 w 1983581"/>
              <a:gd name="connsiteY28" fmla="*/ 35719 h 338138"/>
              <a:gd name="connsiteX29" fmla="*/ 1023937 w 1983581"/>
              <a:gd name="connsiteY29" fmla="*/ 76200 h 338138"/>
              <a:gd name="connsiteX30" fmla="*/ 681037 w 1983581"/>
              <a:gd name="connsiteY30" fmla="*/ 114300 h 338138"/>
              <a:gd name="connsiteX31" fmla="*/ 552450 w 1983581"/>
              <a:gd name="connsiteY31" fmla="*/ 12858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83581" h="338138">
                <a:moveTo>
                  <a:pt x="552450" y="128588"/>
                </a:moveTo>
                <a:lnTo>
                  <a:pt x="428625" y="140494"/>
                </a:lnTo>
                <a:lnTo>
                  <a:pt x="307181" y="150019"/>
                </a:lnTo>
                <a:lnTo>
                  <a:pt x="178594" y="154781"/>
                </a:lnTo>
                <a:lnTo>
                  <a:pt x="0" y="157163"/>
                </a:lnTo>
                <a:lnTo>
                  <a:pt x="23812" y="226219"/>
                </a:lnTo>
                <a:lnTo>
                  <a:pt x="107156" y="285750"/>
                </a:lnTo>
                <a:lnTo>
                  <a:pt x="147637" y="309563"/>
                </a:lnTo>
                <a:lnTo>
                  <a:pt x="190500" y="326231"/>
                </a:lnTo>
                <a:lnTo>
                  <a:pt x="228600" y="333375"/>
                </a:lnTo>
                <a:lnTo>
                  <a:pt x="285750" y="338138"/>
                </a:lnTo>
                <a:lnTo>
                  <a:pt x="366712" y="328613"/>
                </a:lnTo>
                <a:lnTo>
                  <a:pt x="595312" y="297656"/>
                </a:lnTo>
                <a:lnTo>
                  <a:pt x="914400" y="264319"/>
                </a:lnTo>
                <a:lnTo>
                  <a:pt x="1293019" y="226219"/>
                </a:lnTo>
                <a:lnTo>
                  <a:pt x="1609725" y="197644"/>
                </a:lnTo>
                <a:lnTo>
                  <a:pt x="1812131" y="180975"/>
                </a:lnTo>
                <a:lnTo>
                  <a:pt x="1852612" y="200025"/>
                </a:lnTo>
                <a:lnTo>
                  <a:pt x="1883569" y="214313"/>
                </a:lnTo>
                <a:lnTo>
                  <a:pt x="1909762" y="228600"/>
                </a:lnTo>
                <a:lnTo>
                  <a:pt x="1950244" y="240506"/>
                </a:lnTo>
                <a:lnTo>
                  <a:pt x="1983581" y="245269"/>
                </a:lnTo>
                <a:lnTo>
                  <a:pt x="1964531" y="61913"/>
                </a:lnTo>
                <a:lnTo>
                  <a:pt x="1888331" y="33338"/>
                </a:lnTo>
                <a:lnTo>
                  <a:pt x="1835944" y="16669"/>
                </a:lnTo>
                <a:lnTo>
                  <a:pt x="1778794" y="4763"/>
                </a:lnTo>
                <a:lnTo>
                  <a:pt x="1697831" y="0"/>
                </a:lnTo>
                <a:lnTo>
                  <a:pt x="1619250" y="7144"/>
                </a:lnTo>
                <a:lnTo>
                  <a:pt x="1347787" y="35719"/>
                </a:lnTo>
                <a:lnTo>
                  <a:pt x="1023937" y="76200"/>
                </a:lnTo>
                <a:lnTo>
                  <a:pt x="681037" y="114300"/>
                </a:lnTo>
                <a:lnTo>
                  <a:pt x="552450" y="1285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CEF7BB2-450F-4EAC-9EAE-14088376DDA9}"/>
              </a:ext>
            </a:extLst>
          </p:cNvPr>
          <p:cNvSpPr/>
          <p:nvPr/>
        </p:nvSpPr>
        <p:spPr>
          <a:xfrm>
            <a:off x="6010275" y="4052888"/>
            <a:ext cx="1733550" cy="1676400"/>
          </a:xfrm>
          <a:custGeom>
            <a:avLst/>
            <a:gdLst>
              <a:gd name="connsiteX0" fmla="*/ 716756 w 1733550"/>
              <a:gd name="connsiteY0" fmla="*/ 123825 h 1676400"/>
              <a:gd name="connsiteX1" fmla="*/ 433388 w 1733550"/>
              <a:gd name="connsiteY1" fmla="*/ 154781 h 1676400"/>
              <a:gd name="connsiteX2" fmla="*/ 171450 w 1733550"/>
              <a:gd name="connsiteY2" fmla="*/ 176212 h 1676400"/>
              <a:gd name="connsiteX3" fmla="*/ 0 w 1733550"/>
              <a:gd name="connsiteY3" fmla="*/ 180975 h 1676400"/>
              <a:gd name="connsiteX4" fmla="*/ 38100 w 1733550"/>
              <a:gd name="connsiteY4" fmla="*/ 316706 h 1676400"/>
              <a:gd name="connsiteX5" fmla="*/ 230981 w 1733550"/>
              <a:gd name="connsiteY5" fmla="*/ 307181 h 1676400"/>
              <a:gd name="connsiteX6" fmla="*/ 554831 w 1733550"/>
              <a:gd name="connsiteY6" fmla="*/ 276225 h 1676400"/>
              <a:gd name="connsiteX7" fmla="*/ 826294 w 1733550"/>
              <a:gd name="connsiteY7" fmla="*/ 254793 h 1676400"/>
              <a:gd name="connsiteX8" fmla="*/ 1112044 w 1733550"/>
              <a:gd name="connsiteY8" fmla="*/ 223837 h 1676400"/>
              <a:gd name="connsiteX9" fmla="*/ 1285875 w 1733550"/>
              <a:gd name="connsiteY9" fmla="*/ 204787 h 1676400"/>
              <a:gd name="connsiteX10" fmla="*/ 1314450 w 1733550"/>
              <a:gd name="connsiteY10" fmla="*/ 207168 h 1676400"/>
              <a:gd name="connsiteX11" fmla="*/ 1331119 w 1733550"/>
              <a:gd name="connsiteY11" fmla="*/ 209550 h 1676400"/>
              <a:gd name="connsiteX12" fmla="*/ 1362075 w 1733550"/>
              <a:gd name="connsiteY12" fmla="*/ 223837 h 1676400"/>
              <a:gd name="connsiteX13" fmla="*/ 1378744 w 1733550"/>
              <a:gd name="connsiteY13" fmla="*/ 235743 h 1676400"/>
              <a:gd name="connsiteX14" fmla="*/ 1393031 w 1733550"/>
              <a:gd name="connsiteY14" fmla="*/ 252412 h 1676400"/>
              <a:gd name="connsiteX15" fmla="*/ 1400175 w 1733550"/>
              <a:gd name="connsiteY15" fmla="*/ 264318 h 1676400"/>
              <a:gd name="connsiteX16" fmla="*/ 1409700 w 1733550"/>
              <a:gd name="connsiteY16" fmla="*/ 283368 h 1676400"/>
              <a:gd name="connsiteX17" fmla="*/ 1414463 w 1733550"/>
              <a:gd name="connsiteY17" fmla="*/ 309562 h 1676400"/>
              <a:gd name="connsiteX18" fmla="*/ 1416844 w 1733550"/>
              <a:gd name="connsiteY18" fmla="*/ 354806 h 1676400"/>
              <a:gd name="connsiteX19" fmla="*/ 1400175 w 1733550"/>
              <a:gd name="connsiteY19" fmla="*/ 642937 h 1676400"/>
              <a:gd name="connsiteX20" fmla="*/ 1393031 w 1733550"/>
              <a:gd name="connsiteY20" fmla="*/ 742950 h 1676400"/>
              <a:gd name="connsiteX21" fmla="*/ 1393031 w 1733550"/>
              <a:gd name="connsiteY21" fmla="*/ 831056 h 1676400"/>
              <a:gd name="connsiteX22" fmla="*/ 1385888 w 1733550"/>
              <a:gd name="connsiteY22" fmla="*/ 969168 h 1676400"/>
              <a:gd name="connsiteX23" fmla="*/ 1366838 w 1733550"/>
              <a:gd name="connsiteY23" fmla="*/ 1178718 h 1676400"/>
              <a:gd name="connsiteX24" fmla="*/ 1347788 w 1733550"/>
              <a:gd name="connsiteY24" fmla="*/ 1395412 h 1676400"/>
              <a:gd name="connsiteX25" fmla="*/ 1316831 w 1733550"/>
              <a:gd name="connsiteY25" fmla="*/ 1547812 h 1676400"/>
              <a:gd name="connsiteX26" fmla="*/ 1323975 w 1733550"/>
              <a:gd name="connsiteY26" fmla="*/ 1574006 h 1676400"/>
              <a:gd name="connsiteX27" fmla="*/ 1347788 w 1733550"/>
              <a:gd name="connsiteY27" fmla="*/ 1612106 h 1676400"/>
              <a:gd name="connsiteX28" fmla="*/ 1371600 w 1733550"/>
              <a:gd name="connsiteY28" fmla="*/ 1633537 h 1676400"/>
              <a:gd name="connsiteX29" fmla="*/ 1407319 w 1733550"/>
              <a:gd name="connsiteY29" fmla="*/ 1652587 h 1676400"/>
              <a:gd name="connsiteX30" fmla="*/ 1454944 w 1733550"/>
              <a:gd name="connsiteY30" fmla="*/ 1671637 h 1676400"/>
              <a:gd name="connsiteX31" fmla="*/ 1485900 w 1733550"/>
              <a:gd name="connsiteY31" fmla="*/ 1676400 h 1676400"/>
              <a:gd name="connsiteX32" fmla="*/ 1495425 w 1733550"/>
              <a:gd name="connsiteY32" fmla="*/ 1669256 h 1676400"/>
              <a:gd name="connsiteX33" fmla="*/ 1514475 w 1733550"/>
              <a:gd name="connsiteY33" fmla="*/ 1635918 h 1676400"/>
              <a:gd name="connsiteX34" fmla="*/ 1528763 w 1733550"/>
              <a:gd name="connsiteY34" fmla="*/ 1602581 h 1676400"/>
              <a:gd name="connsiteX35" fmla="*/ 1552575 w 1733550"/>
              <a:gd name="connsiteY35" fmla="*/ 1531143 h 1676400"/>
              <a:gd name="connsiteX36" fmla="*/ 1574006 w 1733550"/>
              <a:gd name="connsiteY36" fmla="*/ 1443037 h 1676400"/>
              <a:gd name="connsiteX37" fmla="*/ 1578769 w 1733550"/>
              <a:gd name="connsiteY37" fmla="*/ 1352550 h 1676400"/>
              <a:gd name="connsiteX38" fmla="*/ 1597819 w 1733550"/>
              <a:gd name="connsiteY38" fmla="*/ 1033462 h 1676400"/>
              <a:gd name="connsiteX39" fmla="*/ 1612106 w 1733550"/>
              <a:gd name="connsiteY39" fmla="*/ 800100 h 1676400"/>
              <a:gd name="connsiteX40" fmla="*/ 1619250 w 1733550"/>
              <a:gd name="connsiteY40" fmla="*/ 671512 h 1676400"/>
              <a:gd name="connsiteX41" fmla="*/ 1628775 w 1733550"/>
              <a:gd name="connsiteY41" fmla="*/ 588168 h 1676400"/>
              <a:gd name="connsiteX42" fmla="*/ 1645444 w 1733550"/>
              <a:gd name="connsiteY42" fmla="*/ 497681 h 1676400"/>
              <a:gd name="connsiteX43" fmla="*/ 1676400 w 1733550"/>
              <a:gd name="connsiteY43" fmla="*/ 395287 h 1676400"/>
              <a:gd name="connsiteX44" fmla="*/ 1709738 w 1733550"/>
              <a:gd name="connsiteY44" fmla="*/ 311943 h 1676400"/>
              <a:gd name="connsiteX45" fmla="*/ 1733550 w 1733550"/>
              <a:gd name="connsiteY45" fmla="*/ 269081 h 1676400"/>
              <a:gd name="connsiteX46" fmla="*/ 1733550 w 1733550"/>
              <a:gd name="connsiteY46" fmla="*/ 245268 h 1676400"/>
              <a:gd name="connsiteX47" fmla="*/ 1719263 w 1733550"/>
              <a:gd name="connsiteY47" fmla="*/ 209550 h 1676400"/>
              <a:gd name="connsiteX48" fmla="*/ 1707356 w 1733550"/>
              <a:gd name="connsiteY48" fmla="*/ 190500 h 1676400"/>
              <a:gd name="connsiteX49" fmla="*/ 1676400 w 1733550"/>
              <a:gd name="connsiteY49" fmla="*/ 157162 h 1676400"/>
              <a:gd name="connsiteX50" fmla="*/ 1626394 w 1733550"/>
              <a:gd name="connsiteY50" fmla="*/ 119062 h 1676400"/>
              <a:gd name="connsiteX51" fmla="*/ 1571625 w 1733550"/>
              <a:gd name="connsiteY51" fmla="*/ 78581 h 1676400"/>
              <a:gd name="connsiteX52" fmla="*/ 1519238 w 1733550"/>
              <a:gd name="connsiteY52" fmla="*/ 45243 h 1676400"/>
              <a:gd name="connsiteX53" fmla="*/ 1490663 w 1733550"/>
              <a:gd name="connsiteY53" fmla="*/ 26193 h 1676400"/>
              <a:gd name="connsiteX54" fmla="*/ 1445419 w 1733550"/>
              <a:gd name="connsiteY54" fmla="*/ 7143 h 1676400"/>
              <a:gd name="connsiteX55" fmla="*/ 1404938 w 1733550"/>
              <a:gd name="connsiteY55" fmla="*/ 0 h 1676400"/>
              <a:gd name="connsiteX56" fmla="*/ 1369219 w 1733550"/>
              <a:gd name="connsiteY56" fmla="*/ 4762 h 1676400"/>
              <a:gd name="connsiteX57" fmla="*/ 1326356 w 1733550"/>
              <a:gd name="connsiteY57" fmla="*/ 16668 h 1676400"/>
              <a:gd name="connsiteX58" fmla="*/ 1288256 w 1733550"/>
              <a:gd name="connsiteY58" fmla="*/ 28575 h 1676400"/>
              <a:gd name="connsiteX59" fmla="*/ 1154906 w 1733550"/>
              <a:gd name="connsiteY59" fmla="*/ 61912 h 1676400"/>
              <a:gd name="connsiteX60" fmla="*/ 1090613 w 1733550"/>
              <a:gd name="connsiteY60" fmla="*/ 76200 h 1676400"/>
              <a:gd name="connsiteX61" fmla="*/ 814388 w 1733550"/>
              <a:gd name="connsiteY61" fmla="*/ 111918 h 1676400"/>
              <a:gd name="connsiteX62" fmla="*/ 716756 w 1733550"/>
              <a:gd name="connsiteY62" fmla="*/ 123825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3550" h="1676400">
                <a:moveTo>
                  <a:pt x="716756" y="123825"/>
                </a:moveTo>
                <a:lnTo>
                  <a:pt x="433388" y="154781"/>
                </a:lnTo>
                <a:lnTo>
                  <a:pt x="171450" y="176212"/>
                </a:lnTo>
                <a:lnTo>
                  <a:pt x="0" y="180975"/>
                </a:lnTo>
                <a:lnTo>
                  <a:pt x="38100" y="316706"/>
                </a:lnTo>
                <a:lnTo>
                  <a:pt x="230981" y="307181"/>
                </a:lnTo>
                <a:lnTo>
                  <a:pt x="554831" y="276225"/>
                </a:lnTo>
                <a:lnTo>
                  <a:pt x="826294" y="254793"/>
                </a:lnTo>
                <a:lnTo>
                  <a:pt x="1112044" y="223837"/>
                </a:lnTo>
                <a:lnTo>
                  <a:pt x="1285875" y="204787"/>
                </a:lnTo>
                <a:lnTo>
                  <a:pt x="1314450" y="207168"/>
                </a:lnTo>
                <a:lnTo>
                  <a:pt x="1331119" y="209550"/>
                </a:lnTo>
                <a:lnTo>
                  <a:pt x="1362075" y="223837"/>
                </a:lnTo>
                <a:lnTo>
                  <a:pt x="1378744" y="235743"/>
                </a:lnTo>
                <a:lnTo>
                  <a:pt x="1393031" y="252412"/>
                </a:lnTo>
                <a:lnTo>
                  <a:pt x="1400175" y="264318"/>
                </a:lnTo>
                <a:lnTo>
                  <a:pt x="1409700" y="283368"/>
                </a:lnTo>
                <a:lnTo>
                  <a:pt x="1414463" y="309562"/>
                </a:lnTo>
                <a:lnTo>
                  <a:pt x="1416844" y="354806"/>
                </a:lnTo>
                <a:lnTo>
                  <a:pt x="1400175" y="642937"/>
                </a:lnTo>
                <a:lnTo>
                  <a:pt x="1393031" y="742950"/>
                </a:lnTo>
                <a:lnTo>
                  <a:pt x="1393031" y="831056"/>
                </a:lnTo>
                <a:lnTo>
                  <a:pt x="1385888" y="969168"/>
                </a:lnTo>
                <a:lnTo>
                  <a:pt x="1366838" y="1178718"/>
                </a:lnTo>
                <a:lnTo>
                  <a:pt x="1347788" y="1395412"/>
                </a:lnTo>
                <a:lnTo>
                  <a:pt x="1316831" y="1547812"/>
                </a:lnTo>
                <a:lnTo>
                  <a:pt x="1323975" y="1574006"/>
                </a:lnTo>
                <a:lnTo>
                  <a:pt x="1347788" y="1612106"/>
                </a:lnTo>
                <a:lnTo>
                  <a:pt x="1371600" y="1633537"/>
                </a:lnTo>
                <a:lnTo>
                  <a:pt x="1407319" y="1652587"/>
                </a:lnTo>
                <a:lnTo>
                  <a:pt x="1454944" y="1671637"/>
                </a:lnTo>
                <a:lnTo>
                  <a:pt x="1485900" y="1676400"/>
                </a:lnTo>
                <a:lnTo>
                  <a:pt x="1495425" y="1669256"/>
                </a:lnTo>
                <a:lnTo>
                  <a:pt x="1514475" y="1635918"/>
                </a:lnTo>
                <a:lnTo>
                  <a:pt x="1528763" y="1602581"/>
                </a:lnTo>
                <a:lnTo>
                  <a:pt x="1552575" y="1531143"/>
                </a:lnTo>
                <a:lnTo>
                  <a:pt x="1574006" y="1443037"/>
                </a:lnTo>
                <a:lnTo>
                  <a:pt x="1578769" y="1352550"/>
                </a:lnTo>
                <a:lnTo>
                  <a:pt x="1597819" y="1033462"/>
                </a:lnTo>
                <a:lnTo>
                  <a:pt x="1612106" y="800100"/>
                </a:lnTo>
                <a:lnTo>
                  <a:pt x="1619250" y="671512"/>
                </a:lnTo>
                <a:lnTo>
                  <a:pt x="1628775" y="588168"/>
                </a:lnTo>
                <a:lnTo>
                  <a:pt x="1645444" y="497681"/>
                </a:lnTo>
                <a:lnTo>
                  <a:pt x="1676400" y="395287"/>
                </a:lnTo>
                <a:lnTo>
                  <a:pt x="1709738" y="311943"/>
                </a:lnTo>
                <a:lnTo>
                  <a:pt x="1733550" y="269081"/>
                </a:lnTo>
                <a:lnTo>
                  <a:pt x="1733550" y="245268"/>
                </a:lnTo>
                <a:lnTo>
                  <a:pt x="1719263" y="209550"/>
                </a:lnTo>
                <a:lnTo>
                  <a:pt x="1707356" y="190500"/>
                </a:lnTo>
                <a:lnTo>
                  <a:pt x="1676400" y="157162"/>
                </a:lnTo>
                <a:lnTo>
                  <a:pt x="1626394" y="119062"/>
                </a:lnTo>
                <a:lnTo>
                  <a:pt x="1571625" y="78581"/>
                </a:lnTo>
                <a:lnTo>
                  <a:pt x="1519238" y="45243"/>
                </a:lnTo>
                <a:lnTo>
                  <a:pt x="1490663" y="26193"/>
                </a:lnTo>
                <a:lnTo>
                  <a:pt x="1445419" y="7143"/>
                </a:lnTo>
                <a:lnTo>
                  <a:pt x="1404938" y="0"/>
                </a:lnTo>
                <a:lnTo>
                  <a:pt x="1369219" y="4762"/>
                </a:lnTo>
                <a:lnTo>
                  <a:pt x="1326356" y="16668"/>
                </a:lnTo>
                <a:lnTo>
                  <a:pt x="1288256" y="28575"/>
                </a:lnTo>
                <a:lnTo>
                  <a:pt x="1154906" y="61912"/>
                </a:lnTo>
                <a:lnTo>
                  <a:pt x="1090613" y="76200"/>
                </a:lnTo>
                <a:lnTo>
                  <a:pt x="814388" y="111918"/>
                </a:lnTo>
                <a:lnTo>
                  <a:pt x="716756" y="123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C58AD8E-133D-4718-B46A-CC154488C267}"/>
              </a:ext>
            </a:extLst>
          </p:cNvPr>
          <p:cNvSpPr/>
          <p:nvPr/>
        </p:nvSpPr>
        <p:spPr>
          <a:xfrm>
            <a:off x="6115051" y="4703764"/>
            <a:ext cx="1362075" cy="268287"/>
          </a:xfrm>
          <a:custGeom>
            <a:avLst/>
            <a:gdLst>
              <a:gd name="connsiteX0" fmla="*/ 581025 w 1362075"/>
              <a:gd name="connsiteY0" fmla="*/ 242887 h 269081"/>
              <a:gd name="connsiteX1" fmla="*/ 935831 w 1362075"/>
              <a:gd name="connsiteY1" fmla="*/ 211931 h 269081"/>
              <a:gd name="connsiteX2" fmla="*/ 1362075 w 1362075"/>
              <a:gd name="connsiteY2" fmla="*/ 171450 h 269081"/>
              <a:gd name="connsiteX3" fmla="*/ 1352550 w 1362075"/>
              <a:gd name="connsiteY3" fmla="*/ 80962 h 269081"/>
              <a:gd name="connsiteX4" fmla="*/ 1243013 w 1362075"/>
              <a:gd name="connsiteY4" fmla="*/ 50006 h 269081"/>
              <a:gd name="connsiteX5" fmla="*/ 1143000 w 1362075"/>
              <a:gd name="connsiteY5" fmla="*/ 19050 h 269081"/>
              <a:gd name="connsiteX6" fmla="*/ 1059656 w 1362075"/>
              <a:gd name="connsiteY6" fmla="*/ 0 h 269081"/>
              <a:gd name="connsiteX7" fmla="*/ 1035844 w 1362075"/>
              <a:gd name="connsiteY7" fmla="*/ 0 h 269081"/>
              <a:gd name="connsiteX8" fmla="*/ 990600 w 1362075"/>
              <a:gd name="connsiteY8" fmla="*/ 7144 h 269081"/>
              <a:gd name="connsiteX9" fmla="*/ 902494 w 1362075"/>
              <a:gd name="connsiteY9" fmla="*/ 38100 h 269081"/>
              <a:gd name="connsiteX10" fmla="*/ 838200 w 1362075"/>
              <a:gd name="connsiteY10" fmla="*/ 52387 h 269081"/>
              <a:gd name="connsiteX11" fmla="*/ 616744 w 1362075"/>
              <a:gd name="connsiteY11" fmla="*/ 83344 h 269081"/>
              <a:gd name="connsiteX12" fmla="*/ 376238 w 1362075"/>
              <a:gd name="connsiteY12" fmla="*/ 109537 h 269081"/>
              <a:gd name="connsiteX13" fmla="*/ 292894 w 1362075"/>
              <a:gd name="connsiteY13" fmla="*/ 111919 h 269081"/>
              <a:gd name="connsiteX14" fmla="*/ 219075 w 1362075"/>
              <a:gd name="connsiteY14" fmla="*/ 109537 h 269081"/>
              <a:gd name="connsiteX15" fmla="*/ 128588 w 1362075"/>
              <a:gd name="connsiteY15" fmla="*/ 104775 h 269081"/>
              <a:gd name="connsiteX16" fmla="*/ 21431 w 1362075"/>
              <a:gd name="connsiteY16" fmla="*/ 78581 h 269081"/>
              <a:gd name="connsiteX17" fmla="*/ 0 w 1362075"/>
              <a:gd name="connsiteY17" fmla="*/ 76200 h 269081"/>
              <a:gd name="connsiteX18" fmla="*/ 9525 w 1362075"/>
              <a:gd name="connsiteY18" fmla="*/ 178594 h 269081"/>
              <a:gd name="connsiteX19" fmla="*/ 102394 w 1362075"/>
              <a:gd name="connsiteY19" fmla="*/ 228600 h 269081"/>
              <a:gd name="connsiteX20" fmla="*/ 157163 w 1362075"/>
              <a:gd name="connsiteY20" fmla="*/ 250031 h 269081"/>
              <a:gd name="connsiteX21" fmla="*/ 216694 w 1362075"/>
              <a:gd name="connsiteY21" fmla="*/ 261937 h 269081"/>
              <a:gd name="connsiteX22" fmla="*/ 302419 w 1362075"/>
              <a:gd name="connsiteY22" fmla="*/ 269081 h 269081"/>
              <a:gd name="connsiteX23" fmla="*/ 414338 w 1362075"/>
              <a:gd name="connsiteY23" fmla="*/ 259556 h 269081"/>
              <a:gd name="connsiteX24" fmla="*/ 581025 w 1362075"/>
              <a:gd name="connsiteY24" fmla="*/ 242887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62075" h="269081">
                <a:moveTo>
                  <a:pt x="581025" y="242887"/>
                </a:moveTo>
                <a:lnTo>
                  <a:pt x="935831" y="211931"/>
                </a:lnTo>
                <a:lnTo>
                  <a:pt x="1362075" y="171450"/>
                </a:lnTo>
                <a:lnTo>
                  <a:pt x="1352550" y="80962"/>
                </a:lnTo>
                <a:lnTo>
                  <a:pt x="1243013" y="50006"/>
                </a:lnTo>
                <a:lnTo>
                  <a:pt x="1143000" y="19050"/>
                </a:lnTo>
                <a:lnTo>
                  <a:pt x="1059656" y="0"/>
                </a:lnTo>
                <a:lnTo>
                  <a:pt x="1035844" y="0"/>
                </a:lnTo>
                <a:lnTo>
                  <a:pt x="990600" y="7144"/>
                </a:lnTo>
                <a:lnTo>
                  <a:pt x="902494" y="38100"/>
                </a:lnTo>
                <a:lnTo>
                  <a:pt x="838200" y="52387"/>
                </a:lnTo>
                <a:lnTo>
                  <a:pt x="616744" y="83344"/>
                </a:lnTo>
                <a:lnTo>
                  <a:pt x="376238" y="109537"/>
                </a:lnTo>
                <a:lnTo>
                  <a:pt x="292894" y="111919"/>
                </a:lnTo>
                <a:lnTo>
                  <a:pt x="219075" y="109537"/>
                </a:lnTo>
                <a:lnTo>
                  <a:pt x="128588" y="104775"/>
                </a:lnTo>
                <a:lnTo>
                  <a:pt x="21431" y="78581"/>
                </a:lnTo>
                <a:lnTo>
                  <a:pt x="0" y="76200"/>
                </a:lnTo>
                <a:lnTo>
                  <a:pt x="9525" y="178594"/>
                </a:lnTo>
                <a:lnTo>
                  <a:pt x="102394" y="228600"/>
                </a:lnTo>
                <a:lnTo>
                  <a:pt x="157163" y="250031"/>
                </a:lnTo>
                <a:lnTo>
                  <a:pt x="216694" y="261937"/>
                </a:lnTo>
                <a:lnTo>
                  <a:pt x="302419" y="269081"/>
                </a:lnTo>
                <a:lnTo>
                  <a:pt x="414338" y="259556"/>
                </a:lnTo>
                <a:lnTo>
                  <a:pt x="581025" y="24288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E15FB5BC-5D87-467C-AB75-5EB3CBB9F022}"/>
              </a:ext>
            </a:extLst>
          </p:cNvPr>
          <p:cNvSpPr/>
          <p:nvPr/>
        </p:nvSpPr>
        <p:spPr>
          <a:xfrm>
            <a:off x="6100764" y="5372101"/>
            <a:ext cx="1298575" cy="303213"/>
          </a:xfrm>
          <a:custGeom>
            <a:avLst/>
            <a:gdLst>
              <a:gd name="connsiteX0" fmla="*/ 509587 w 1297781"/>
              <a:gd name="connsiteY0" fmla="*/ 80963 h 302419"/>
              <a:gd name="connsiteX1" fmla="*/ 276225 w 1297781"/>
              <a:gd name="connsiteY1" fmla="*/ 102394 h 302419"/>
              <a:gd name="connsiteX2" fmla="*/ 0 w 1297781"/>
              <a:gd name="connsiteY2" fmla="*/ 114300 h 302419"/>
              <a:gd name="connsiteX3" fmla="*/ 19050 w 1297781"/>
              <a:gd name="connsiteY3" fmla="*/ 302419 h 302419"/>
              <a:gd name="connsiteX4" fmla="*/ 183356 w 1297781"/>
              <a:gd name="connsiteY4" fmla="*/ 276225 h 302419"/>
              <a:gd name="connsiteX5" fmla="*/ 409575 w 1297781"/>
              <a:gd name="connsiteY5" fmla="*/ 245269 h 302419"/>
              <a:gd name="connsiteX6" fmla="*/ 623887 w 1297781"/>
              <a:gd name="connsiteY6" fmla="*/ 223838 h 302419"/>
              <a:gd name="connsiteX7" fmla="*/ 866775 w 1297781"/>
              <a:gd name="connsiteY7" fmla="*/ 207169 h 302419"/>
              <a:gd name="connsiteX8" fmla="*/ 959643 w 1297781"/>
              <a:gd name="connsiteY8" fmla="*/ 200025 h 302419"/>
              <a:gd name="connsiteX9" fmla="*/ 1028700 w 1297781"/>
              <a:gd name="connsiteY9" fmla="*/ 192881 h 302419"/>
              <a:gd name="connsiteX10" fmla="*/ 1069181 w 1297781"/>
              <a:gd name="connsiteY10" fmla="*/ 192881 h 302419"/>
              <a:gd name="connsiteX11" fmla="*/ 1123950 w 1297781"/>
              <a:gd name="connsiteY11" fmla="*/ 197644 h 302419"/>
              <a:gd name="connsiteX12" fmla="*/ 1164431 w 1297781"/>
              <a:gd name="connsiteY12" fmla="*/ 204788 h 302419"/>
              <a:gd name="connsiteX13" fmla="*/ 1209675 w 1297781"/>
              <a:gd name="connsiteY13" fmla="*/ 221456 h 302419"/>
              <a:gd name="connsiteX14" fmla="*/ 1293018 w 1297781"/>
              <a:gd name="connsiteY14" fmla="*/ 259556 h 302419"/>
              <a:gd name="connsiteX15" fmla="*/ 1297781 w 1297781"/>
              <a:gd name="connsiteY15" fmla="*/ 59531 h 302419"/>
              <a:gd name="connsiteX16" fmla="*/ 1231106 w 1297781"/>
              <a:gd name="connsiteY16" fmla="*/ 28575 h 302419"/>
              <a:gd name="connsiteX17" fmla="*/ 1185862 w 1297781"/>
              <a:gd name="connsiteY17" fmla="*/ 9525 h 302419"/>
              <a:gd name="connsiteX18" fmla="*/ 1140618 w 1297781"/>
              <a:gd name="connsiteY18" fmla="*/ 0 h 302419"/>
              <a:gd name="connsiteX19" fmla="*/ 1107281 w 1297781"/>
              <a:gd name="connsiteY19" fmla="*/ 0 h 302419"/>
              <a:gd name="connsiteX20" fmla="*/ 1016793 w 1297781"/>
              <a:gd name="connsiteY20" fmla="*/ 14288 h 302419"/>
              <a:gd name="connsiteX21" fmla="*/ 809625 w 1297781"/>
              <a:gd name="connsiteY21" fmla="*/ 45244 h 302419"/>
              <a:gd name="connsiteX22" fmla="*/ 585787 w 1297781"/>
              <a:gd name="connsiteY22" fmla="*/ 73819 h 302419"/>
              <a:gd name="connsiteX23" fmla="*/ 509587 w 1297781"/>
              <a:gd name="connsiteY23" fmla="*/ 8096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97781" h="302419">
                <a:moveTo>
                  <a:pt x="509587" y="80963"/>
                </a:moveTo>
                <a:lnTo>
                  <a:pt x="276225" y="102394"/>
                </a:lnTo>
                <a:lnTo>
                  <a:pt x="0" y="114300"/>
                </a:lnTo>
                <a:lnTo>
                  <a:pt x="19050" y="302419"/>
                </a:lnTo>
                <a:lnTo>
                  <a:pt x="183356" y="276225"/>
                </a:lnTo>
                <a:lnTo>
                  <a:pt x="409575" y="245269"/>
                </a:lnTo>
                <a:lnTo>
                  <a:pt x="623887" y="223838"/>
                </a:lnTo>
                <a:lnTo>
                  <a:pt x="866775" y="207169"/>
                </a:lnTo>
                <a:lnTo>
                  <a:pt x="959643" y="200025"/>
                </a:lnTo>
                <a:lnTo>
                  <a:pt x="1028700" y="192881"/>
                </a:lnTo>
                <a:lnTo>
                  <a:pt x="1069181" y="192881"/>
                </a:lnTo>
                <a:lnTo>
                  <a:pt x="1123950" y="197644"/>
                </a:lnTo>
                <a:lnTo>
                  <a:pt x="1164431" y="204788"/>
                </a:lnTo>
                <a:lnTo>
                  <a:pt x="1209675" y="221456"/>
                </a:lnTo>
                <a:lnTo>
                  <a:pt x="1293018" y="259556"/>
                </a:lnTo>
                <a:lnTo>
                  <a:pt x="1297781" y="59531"/>
                </a:lnTo>
                <a:lnTo>
                  <a:pt x="1231106" y="28575"/>
                </a:lnTo>
                <a:lnTo>
                  <a:pt x="1185862" y="9525"/>
                </a:lnTo>
                <a:lnTo>
                  <a:pt x="1140618" y="0"/>
                </a:lnTo>
                <a:lnTo>
                  <a:pt x="1107281" y="0"/>
                </a:lnTo>
                <a:lnTo>
                  <a:pt x="1016793" y="14288"/>
                </a:lnTo>
                <a:lnTo>
                  <a:pt x="809625" y="45244"/>
                </a:lnTo>
                <a:lnTo>
                  <a:pt x="585787" y="73819"/>
                </a:lnTo>
                <a:lnTo>
                  <a:pt x="509587" y="809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0C8A0-732C-4C39-966C-88D930B4322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905251" y="1617664"/>
            <a:chExt cx="4414838" cy="4359274"/>
          </a:xfrm>
        </p:grpSpPr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D7D2264B-A294-41CE-A21A-176A59E3D7B1}"/>
                </a:ext>
              </a:extLst>
            </p:cNvPr>
            <p:cNvSpPr/>
            <p:nvPr/>
          </p:nvSpPr>
          <p:spPr>
            <a:xfrm>
              <a:off x="4038601" y="30019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01C0573-A640-4721-8F40-BF3834D18141}"/>
                </a:ext>
              </a:extLst>
            </p:cNvPr>
            <p:cNvSpPr/>
            <p:nvPr/>
          </p:nvSpPr>
          <p:spPr>
            <a:xfrm>
              <a:off x="5757863" y="17160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BF7A7949-EA16-401E-A273-83392E9B6B16}"/>
                </a:ext>
              </a:extLst>
            </p:cNvPr>
            <p:cNvSpPr/>
            <p:nvPr/>
          </p:nvSpPr>
          <p:spPr>
            <a:xfrm>
              <a:off x="7078663" y="16176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914D3B61-C8A3-4FBB-B82C-8E2D62FE761D}"/>
                </a:ext>
              </a:extLst>
            </p:cNvPr>
            <p:cNvSpPr/>
            <p:nvPr/>
          </p:nvSpPr>
          <p:spPr>
            <a:xfrm>
              <a:off x="5505450" y="26003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9296E55C-1515-4301-8F38-CB1C46678F0C}"/>
                </a:ext>
              </a:extLst>
            </p:cNvPr>
            <p:cNvSpPr/>
            <p:nvPr/>
          </p:nvSpPr>
          <p:spPr>
            <a:xfrm>
              <a:off x="5915025" y="42814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E8A23E2F-A614-4B31-8E62-00CD99E63510}"/>
                </a:ext>
              </a:extLst>
            </p:cNvPr>
            <p:cNvSpPr/>
            <p:nvPr/>
          </p:nvSpPr>
          <p:spPr>
            <a:xfrm>
              <a:off x="4545013" y="20462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5DC1BDAE-4B7E-4012-B4AE-D07528F9D9BB}"/>
                </a:ext>
              </a:extLst>
            </p:cNvPr>
            <p:cNvSpPr/>
            <p:nvPr/>
          </p:nvSpPr>
          <p:spPr>
            <a:xfrm>
              <a:off x="3905251" y="42084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649EFEEE-F331-4F5B-B56A-67A021984248}"/>
                </a:ext>
              </a:extLst>
            </p:cNvPr>
            <p:cNvSpPr/>
            <p:nvPr/>
          </p:nvSpPr>
          <p:spPr>
            <a:xfrm>
              <a:off x="5705476" y="24685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A52244BA-BD55-4C11-80C7-B2812869EE4E}"/>
                </a:ext>
              </a:extLst>
            </p:cNvPr>
            <p:cNvSpPr/>
            <p:nvPr/>
          </p:nvSpPr>
          <p:spPr>
            <a:xfrm>
              <a:off x="6688139" y="27336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AF6572E7-2580-4E38-92FD-F03BEAE7904E}"/>
                </a:ext>
              </a:extLst>
            </p:cNvPr>
            <p:cNvSpPr/>
            <p:nvPr/>
          </p:nvSpPr>
          <p:spPr>
            <a:xfrm>
              <a:off x="5829301" y="30718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4A944A1B-5714-421F-BC57-61B413653084}"/>
                </a:ext>
              </a:extLst>
            </p:cNvPr>
            <p:cNvSpPr/>
            <p:nvPr/>
          </p:nvSpPr>
          <p:spPr>
            <a:xfrm>
              <a:off x="5884864" y="36480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4">
              <a:extLst>
                <a:ext uri="{FF2B5EF4-FFF2-40B4-BE49-F238E27FC236}">
                  <a16:creationId xmlns:a16="http://schemas.microsoft.com/office/drawing/2014/main" id="{32B88171-0144-4FE9-B8B1-8C32C9C0CA35}"/>
                </a:ext>
              </a:extLst>
            </p:cNvPr>
            <p:cNvSpPr/>
            <p:nvPr/>
          </p:nvSpPr>
          <p:spPr>
            <a:xfrm>
              <a:off x="6162675" y="42052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5">
              <a:extLst>
                <a:ext uri="{FF2B5EF4-FFF2-40B4-BE49-F238E27FC236}">
                  <a16:creationId xmlns:a16="http://schemas.microsoft.com/office/drawing/2014/main" id="{EF6AD875-8605-43AF-9C9F-1C58975F7524}"/>
                </a:ext>
              </a:extLst>
            </p:cNvPr>
            <p:cNvSpPr/>
            <p:nvPr/>
          </p:nvSpPr>
          <p:spPr>
            <a:xfrm>
              <a:off x="6267451" y="48561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6">
              <a:extLst>
                <a:ext uri="{FF2B5EF4-FFF2-40B4-BE49-F238E27FC236}">
                  <a16:creationId xmlns:a16="http://schemas.microsoft.com/office/drawing/2014/main" id="{DD8F3798-61B1-43DD-8D22-A9F0E483EE9A}"/>
                </a:ext>
              </a:extLst>
            </p:cNvPr>
            <p:cNvSpPr/>
            <p:nvPr/>
          </p:nvSpPr>
          <p:spPr>
            <a:xfrm>
              <a:off x="6253164" y="55245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744BF00-866C-4CE7-B4F9-EC2CD608131A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6BA95CA0-8757-4E23-A94A-843467586EBD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B791A7C8-04E1-4CD4-939E-1084AC98C4F5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7D2B7C08-34D8-4162-9774-B80D0495E7C5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3">
              <a:extLst>
                <a:ext uri="{FF2B5EF4-FFF2-40B4-BE49-F238E27FC236}">
                  <a16:creationId xmlns:a16="http://schemas.microsoft.com/office/drawing/2014/main" id="{D6AA6C8F-083C-4786-A677-7D4346584F93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401210C6-D8C7-4374-8E2C-68EEA56A1ED0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3370A67D-BA21-4E56-8D63-95FFF83E1090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9">
              <a:extLst>
                <a:ext uri="{FF2B5EF4-FFF2-40B4-BE49-F238E27FC236}">
                  <a16:creationId xmlns:a16="http://schemas.microsoft.com/office/drawing/2014/main" id="{C0A74417-885E-464F-930F-392F85CF2F95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6E77BA4E-A054-4FDF-BB28-F53210D9913F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1">
              <a:extLst>
                <a:ext uri="{FF2B5EF4-FFF2-40B4-BE49-F238E27FC236}">
                  <a16:creationId xmlns:a16="http://schemas.microsoft.com/office/drawing/2014/main" id="{00E65879-4483-4867-80A5-742F3749F3CD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B8FC7AE5-F248-4B73-8385-4D2637F8D6C3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4">
              <a:extLst>
                <a:ext uri="{FF2B5EF4-FFF2-40B4-BE49-F238E27FC236}">
                  <a16:creationId xmlns:a16="http://schemas.microsoft.com/office/drawing/2014/main" id="{D565B233-0546-4D44-80FE-FAFBCC104CED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92B571F5-7D0D-4021-AD0F-5EED44A71A68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6">
              <a:extLst>
                <a:ext uri="{FF2B5EF4-FFF2-40B4-BE49-F238E27FC236}">
                  <a16:creationId xmlns:a16="http://schemas.microsoft.com/office/drawing/2014/main" id="{F07687F2-7A15-4E2A-8BF1-DC831347102A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8">
              <a:extLst>
                <a:ext uri="{FF2B5EF4-FFF2-40B4-BE49-F238E27FC236}">
                  <a16:creationId xmlns:a16="http://schemas.microsoft.com/office/drawing/2014/main" id="{8CF82496-4A8B-4971-BFC0-86EDE33F3FC8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912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7" grpId="0" animBg="1"/>
      <p:bldP spid="58" grpId="0" animBg="1"/>
      <p:bldP spid="59" grpId="0" animBg="1"/>
      <p:bldP spid="64" grpId="0" animBg="1"/>
      <p:bldP spid="55" grpId="0" animBg="1"/>
      <p:bldP spid="56" grpId="0" animBg="1"/>
      <p:bldP spid="60" grpId="0" animBg="1"/>
      <p:bldP spid="61" grpId="0" animBg="1"/>
      <p:bldP spid="62" grpId="0" animBg="1"/>
      <p:bldP spid="63" grpId="0" animBg="1"/>
      <p:bldP spid="65" grpId="0" animBg="1"/>
      <p:bldP spid="66" grpId="0" animBg="1"/>
      <p:bldP spid="67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7F0EF78-848C-44EA-BD6B-8C895053D292}"/>
              </a:ext>
            </a:extLst>
          </p:cNvPr>
          <p:cNvSpPr/>
          <p:nvPr/>
        </p:nvSpPr>
        <p:spPr>
          <a:xfrm>
            <a:off x="4214814" y="1905000"/>
            <a:ext cx="1195387" cy="1582738"/>
          </a:xfrm>
          <a:custGeom>
            <a:avLst/>
            <a:gdLst>
              <a:gd name="connsiteX0" fmla="*/ 692943 w 1195387"/>
              <a:gd name="connsiteY0" fmla="*/ 1000125 h 1583531"/>
              <a:gd name="connsiteX1" fmla="*/ 483393 w 1195387"/>
              <a:gd name="connsiteY1" fmla="*/ 1221581 h 1583531"/>
              <a:gd name="connsiteX2" fmla="*/ 292893 w 1195387"/>
              <a:gd name="connsiteY2" fmla="*/ 1390650 h 1583531"/>
              <a:gd name="connsiteX3" fmla="*/ 61912 w 1195387"/>
              <a:gd name="connsiteY3" fmla="*/ 1574006 h 1583531"/>
              <a:gd name="connsiteX4" fmla="*/ 33337 w 1195387"/>
              <a:gd name="connsiteY4" fmla="*/ 1583531 h 1583531"/>
              <a:gd name="connsiteX5" fmla="*/ 11906 w 1195387"/>
              <a:gd name="connsiteY5" fmla="*/ 1581150 h 1583531"/>
              <a:gd name="connsiteX6" fmla="*/ 0 w 1195387"/>
              <a:gd name="connsiteY6" fmla="*/ 1574006 h 1583531"/>
              <a:gd name="connsiteX7" fmla="*/ 0 w 1195387"/>
              <a:gd name="connsiteY7" fmla="*/ 1554956 h 1583531"/>
              <a:gd name="connsiteX8" fmla="*/ 14287 w 1195387"/>
              <a:gd name="connsiteY8" fmla="*/ 1521619 h 1583531"/>
              <a:gd name="connsiteX9" fmla="*/ 135731 w 1195387"/>
              <a:gd name="connsiteY9" fmla="*/ 1404938 h 1583531"/>
              <a:gd name="connsiteX10" fmla="*/ 240506 w 1195387"/>
              <a:gd name="connsiteY10" fmla="*/ 1290638 h 1583531"/>
              <a:gd name="connsiteX11" fmla="*/ 330993 w 1195387"/>
              <a:gd name="connsiteY11" fmla="*/ 1178719 h 1583531"/>
              <a:gd name="connsiteX12" fmla="*/ 483393 w 1195387"/>
              <a:gd name="connsiteY12" fmla="*/ 976313 h 1583531"/>
              <a:gd name="connsiteX13" fmla="*/ 581025 w 1195387"/>
              <a:gd name="connsiteY13" fmla="*/ 833438 h 1583531"/>
              <a:gd name="connsiteX14" fmla="*/ 671512 w 1195387"/>
              <a:gd name="connsiteY14" fmla="*/ 666750 h 1583531"/>
              <a:gd name="connsiteX15" fmla="*/ 738187 w 1195387"/>
              <a:gd name="connsiteY15" fmla="*/ 526256 h 1583531"/>
              <a:gd name="connsiteX16" fmla="*/ 781050 w 1195387"/>
              <a:gd name="connsiteY16" fmla="*/ 404813 h 1583531"/>
              <a:gd name="connsiteX17" fmla="*/ 797718 w 1195387"/>
              <a:gd name="connsiteY17" fmla="*/ 319088 h 1583531"/>
              <a:gd name="connsiteX18" fmla="*/ 802481 w 1195387"/>
              <a:gd name="connsiteY18" fmla="*/ 266700 h 1583531"/>
              <a:gd name="connsiteX19" fmla="*/ 797718 w 1195387"/>
              <a:gd name="connsiteY19" fmla="*/ 216694 h 1583531"/>
              <a:gd name="connsiteX20" fmla="*/ 788193 w 1195387"/>
              <a:gd name="connsiteY20" fmla="*/ 173831 h 1583531"/>
              <a:gd name="connsiteX21" fmla="*/ 773906 w 1195387"/>
              <a:gd name="connsiteY21" fmla="*/ 138113 h 1583531"/>
              <a:gd name="connsiteX22" fmla="*/ 745331 w 1195387"/>
              <a:gd name="connsiteY22" fmla="*/ 90488 h 1583531"/>
              <a:gd name="connsiteX23" fmla="*/ 723900 w 1195387"/>
              <a:gd name="connsiteY23" fmla="*/ 59531 h 1583531"/>
              <a:gd name="connsiteX24" fmla="*/ 711993 w 1195387"/>
              <a:gd name="connsiteY24" fmla="*/ 33338 h 1583531"/>
              <a:gd name="connsiteX25" fmla="*/ 711993 w 1195387"/>
              <a:gd name="connsiteY25" fmla="*/ 19050 h 1583531"/>
              <a:gd name="connsiteX26" fmla="*/ 714375 w 1195387"/>
              <a:gd name="connsiteY26" fmla="*/ 9525 h 1583531"/>
              <a:gd name="connsiteX27" fmla="*/ 726281 w 1195387"/>
              <a:gd name="connsiteY27" fmla="*/ 4763 h 1583531"/>
              <a:gd name="connsiteX28" fmla="*/ 750093 w 1195387"/>
              <a:gd name="connsiteY28" fmla="*/ 0 h 1583531"/>
              <a:gd name="connsiteX29" fmla="*/ 792956 w 1195387"/>
              <a:gd name="connsiteY29" fmla="*/ 2381 h 1583531"/>
              <a:gd name="connsiteX30" fmla="*/ 845343 w 1195387"/>
              <a:gd name="connsiteY30" fmla="*/ 11906 h 1583531"/>
              <a:gd name="connsiteX31" fmla="*/ 900112 w 1195387"/>
              <a:gd name="connsiteY31" fmla="*/ 30956 h 1583531"/>
              <a:gd name="connsiteX32" fmla="*/ 969168 w 1195387"/>
              <a:gd name="connsiteY32" fmla="*/ 64294 h 1583531"/>
              <a:gd name="connsiteX33" fmla="*/ 1033462 w 1195387"/>
              <a:gd name="connsiteY33" fmla="*/ 107156 h 1583531"/>
              <a:gd name="connsiteX34" fmla="*/ 1073943 w 1195387"/>
              <a:gd name="connsiteY34" fmla="*/ 135731 h 1583531"/>
              <a:gd name="connsiteX35" fmla="*/ 1112043 w 1195387"/>
              <a:gd name="connsiteY35" fmla="*/ 173831 h 1583531"/>
              <a:gd name="connsiteX36" fmla="*/ 1140618 w 1195387"/>
              <a:gd name="connsiteY36" fmla="*/ 200025 h 1583531"/>
              <a:gd name="connsiteX37" fmla="*/ 1171575 w 1195387"/>
              <a:gd name="connsiteY37" fmla="*/ 238125 h 1583531"/>
              <a:gd name="connsiteX38" fmla="*/ 1181100 w 1195387"/>
              <a:gd name="connsiteY38" fmla="*/ 252413 h 1583531"/>
              <a:gd name="connsiteX39" fmla="*/ 1188243 w 1195387"/>
              <a:gd name="connsiteY39" fmla="*/ 269081 h 1583531"/>
              <a:gd name="connsiteX40" fmla="*/ 1193006 w 1195387"/>
              <a:gd name="connsiteY40" fmla="*/ 290513 h 1583531"/>
              <a:gd name="connsiteX41" fmla="*/ 1195387 w 1195387"/>
              <a:gd name="connsiteY41" fmla="*/ 304800 h 1583531"/>
              <a:gd name="connsiteX42" fmla="*/ 1193006 w 1195387"/>
              <a:gd name="connsiteY42" fmla="*/ 326231 h 1583531"/>
              <a:gd name="connsiteX43" fmla="*/ 1183481 w 1195387"/>
              <a:gd name="connsiteY43" fmla="*/ 350044 h 1583531"/>
              <a:gd name="connsiteX44" fmla="*/ 1157287 w 1195387"/>
              <a:gd name="connsiteY44" fmla="*/ 371475 h 1583531"/>
              <a:gd name="connsiteX45" fmla="*/ 1126331 w 1195387"/>
              <a:gd name="connsiteY45" fmla="*/ 388144 h 1583531"/>
              <a:gd name="connsiteX46" fmla="*/ 1100137 w 1195387"/>
              <a:gd name="connsiteY46" fmla="*/ 402431 h 1583531"/>
              <a:gd name="connsiteX47" fmla="*/ 1073943 w 1195387"/>
              <a:gd name="connsiteY47" fmla="*/ 433388 h 1583531"/>
              <a:gd name="connsiteX48" fmla="*/ 1042987 w 1195387"/>
              <a:gd name="connsiteY48" fmla="*/ 476250 h 1583531"/>
              <a:gd name="connsiteX49" fmla="*/ 1007268 w 1195387"/>
              <a:gd name="connsiteY49" fmla="*/ 550069 h 1583531"/>
              <a:gd name="connsiteX50" fmla="*/ 976312 w 1195387"/>
              <a:gd name="connsiteY50" fmla="*/ 600075 h 1583531"/>
              <a:gd name="connsiteX51" fmla="*/ 888206 w 1195387"/>
              <a:gd name="connsiteY51" fmla="*/ 723900 h 1583531"/>
              <a:gd name="connsiteX52" fmla="*/ 814387 w 1195387"/>
              <a:gd name="connsiteY52" fmla="*/ 842963 h 1583531"/>
              <a:gd name="connsiteX53" fmla="*/ 692943 w 1195387"/>
              <a:gd name="connsiteY53" fmla="*/ 1000125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5387" h="1583531">
                <a:moveTo>
                  <a:pt x="692943" y="1000125"/>
                </a:moveTo>
                <a:lnTo>
                  <a:pt x="483393" y="1221581"/>
                </a:lnTo>
                <a:lnTo>
                  <a:pt x="292893" y="1390650"/>
                </a:lnTo>
                <a:lnTo>
                  <a:pt x="61912" y="1574006"/>
                </a:lnTo>
                <a:lnTo>
                  <a:pt x="33337" y="1583531"/>
                </a:lnTo>
                <a:lnTo>
                  <a:pt x="11906" y="1581150"/>
                </a:lnTo>
                <a:lnTo>
                  <a:pt x="0" y="1574006"/>
                </a:lnTo>
                <a:lnTo>
                  <a:pt x="0" y="1554956"/>
                </a:lnTo>
                <a:lnTo>
                  <a:pt x="14287" y="1521619"/>
                </a:lnTo>
                <a:lnTo>
                  <a:pt x="135731" y="1404938"/>
                </a:lnTo>
                <a:lnTo>
                  <a:pt x="240506" y="1290638"/>
                </a:lnTo>
                <a:lnTo>
                  <a:pt x="330993" y="1178719"/>
                </a:lnTo>
                <a:lnTo>
                  <a:pt x="483393" y="976313"/>
                </a:lnTo>
                <a:lnTo>
                  <a:pt x="581025" y="833438"/>
                </a:lnTo>
                <a:lnTo>
                  <a:pt x="671512" y="666750"/>
                </a:lnTo>
                <a:lnTo>
                  <a:pt x="738187" y="526256"/>
                </a:lnTo>
                <a:lnTo>
                  <a:pt x="781050" y="404813"/>
                </a:lnTo>
                <a:lnTo>
                  <a:pt x="797718" y="319088"/>
                </a:lnTo>
                <a:lnTo>
                  <a:pt x="802481" y="266700"/>
                </a:lnTo>
                <a:lnTo>
                  <a:pt x="797718" y="216694"/>
                </a:lnTo>
                <a:lnTo>
                  <a:pt x="788193" y="173831"/>
                </a:lnTo>
                <a:lnTo>
                  <a:pt x="773906" y="138113"/>
                </a:lnTo>
                <a:lnTo>
                  <a:pt x="745331" y="90488"/>
                </a:lnTo>
                <a:lnTo>
                  <a:pt x="723900" y="59531"/>
                </a:lnTo>
                <a:lnTo>
                  <a:pt x="711993" y="33338"/>
                </a:lnTo>
                <a:lnTo>
                  <a:pt x="711993" y="19050"/>
                </a:lnTo>
                <a:lnTo>
                  <a:pt x="714375" y="9525"/>
                </a:lnTo>
                <a:lnTo>
                  <a:pt x="726281" y="4763"/>
                </a:lnTo>
                <a:lnTo>
                  <a:pt x="750093" y="0"/>
                </a:lnTo>
                <a:lnTo>
                  <a:pt x="792956" y="2381"/>
                </a:lnTo>
                <a:lnTo>
                  <a:pt x="845343" y="11906"/>
                </a:lnTo>
                <a:lnTo>
                  <a:pt x="900112" y="30956"/>
                </a:lnTo>
                <a:lnTo>
                  <a:pt x="969168" y="64294"/>
                </a:lnTo>
                <a:lnTo>
                  <a:pt x="1033462" y="107156"/>
                </a:lnTo>
                <a:lnTo>
                  <a:pt x="1073943" y="135731"/>
                </a:lnTo>
                <a:lnTo>
                  <a:pt x="1112043" y="173831"/>
                </a:lnTo>
                <a:lnTo>
                  <a:pt x="1140618" y="200025"/>
                </a:lnTo>
                <a:lnTo>
                  <a:pt x="1171575" y="238125"/>
                </a:lnTo>
                <a:lnTo>
                  <a:pt x="1181100" y="252413"/>
                </a:lnTo>
                <a:lnTo>
                  <a:pt x="1188243" y="269081"/>
                </a:lnTo>
                <a:lnTo>
                  <a:pt x="1193006" y="290513"/>
                </a:lnTo>
                <a:lnTo>
                  <a:pt x="1195387" y="304800"/>
                </a:lnTo>
                <a:cubicBezTo>
                  <a:pt x="1192908" y="324638"/>
                  <a:pt x="1193006" y="317451"/>
                  <a:pt x="1193006" y="326231"/>
                </a:cubicBezTo>
                <a:lnTo>
                  <a:pt x="1183481" y="350044"/>
                </a:lnTo>
                <a:lnTo>
                  <a:pt x="1157287" y="371475"/>
                </a:lnTo>
                <a:lnTo>
                  <a:pt x="1126331" y="388144"/>
                </a:lnTo>
                <a:lnTo>
                  <a:pt x="1100137" y="402431"/>
                </a:lnTo>
                <a:lnTo>
                  <a:pt x="1073943" y="433388"/>
                </a:lnTo>
                <a:lnTo>
                  <a:pt x="1042987" y="476250"/>
                </a:lnTo>
                <a:lnTo>
                  <a:pt x="1007268" y="550069"/>
                </a:lnTo>
                <a:lnTo>
                  <a:pt x="976312" y="600075"/>
                </a:lnTo>
                <a:lnTo>
                  <a:pt x="888206" y="723900"/>
                </a:lnTo>
                <a:lnTo>
                  <a:pt x="814387" y="842963"/>
                </a:lnTo>
                <a:lnTo>
                  <a:pt x="692943" y="1000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9CA401C-F823-4254-A0FC-D710C4DF18DB}"/>
              </a:ext>
            </a:extLst>
          </p:cNvPr>
          <p:cNvSpPr/>
          <p:nvPr/>
        </p:nvSpPr>
        <p:spPr>
          <a:xfrm>
            <a:off x="4843464" y="4438651"/>
            <a:ext cx="619125" cy="1535113"/>
          </a:xfrm>
          <a:custGeom>
            <a:avLst/>
            <a:gdLst>
              <a:gd name="connsiteX0" fmla="*/ 257175 w 619125"/>
              <a:gd name="connsiteY0" fmla="*/ 740569 h 1535906"/>
              <a:gd name="connsiteX1" fmla="*/ 207168 w 619125"/>
              <a:gd name="connsiteY1" fmla="*/ 452438 h 1535906"/>
              <a:gd name="connsiteX2" fmla="*/ 188118 w 619125"/>
              <a:gd name="connsiteY2" fmla="*/ 359569 h 1535906"/>
              <a:gd name="connsiteX3" fmla="*/ 154781 w 619125"/>
              <a:gd name="connsiteY3" fmla="*/ 257175 h 1535906"/>
              <a:gd name="connsiteX4" fmla="*/ 111918 w 619125"/>
              <a:gd name="connsiteY4" fmla="*/ 169069 h 1535906"/>
              <a:gd name="connsiteX5" fmla="*/ 64293 w 619125"/>
              <a:gd name="connsiteY5" fmla="*/ 107156 h 1535906"/>
              <a:gd name="connsiteX6" fmla="*/ 38100 w 619125"/>
              <a:gd name="connsiteY6" fmla="*/ 83344 h 1535906"/>
              <a:gd name="connsiteX7" fmla="*/ 16668 w 619125"/>
              <a:gd name="connsiteY7" fmla="*/ 69056 h 1535906"/>
              <a:gd name="connsiteX8" fmla="*/ 2381 w 619125"/>
              <a:gd name="connsiteY8" fmla="*/ 42863 h 1535906"/>
              <a:gd name="connsiteX9" fmla="*/ 0 w 619125"/>
              <a:gd name="connsiteY9" fmla="*/ 16669 h 1535906"/>
              <a:gd name="connsiteX10" fmla="*/ 7143 w 619125"/>
              <a:gd name="connsiteY10" fmla="*/ 2381 h 1535906"/>
              <a:gd name="connsiteX11" fmla="*/ 26193 w 619125"/>
              <a:gd name="connsiteY11" fmla="*/ 0 h 1535906"/>
              <a:gd name="connsiteX12" fmla="*/ 50006 w 619125"/>
              <a:gd name="connsiteY12" fmla="*/ 11906 h 1535906"/>
              <a:gd name="connsiteX13" fmla="*/ 111918 w 619125"/>
              <a:gd name="connsiteY13" fmla="*/ 28575 h 1535906"/>
              <a:gd name="connsiteX14" fmla="*/ 188118 w 619125"/>
              <a:gd name="connsiteY14" fmla="*/ 54769 h 1535906"/>
              <a:gd name="connsiteX15" fmla="*/ 269081 w 619125"/>
              <a:gd name="connsiteY15" fmla="*/ 83344 h 1535906"/>
              <a:gd name="connsiteX16" fmla="*/ 409575 w 619125"/>
              <a:gd name="connsiteY16" fmla="*/ 154781 h 1535906"/>
              <a:gd name="connsiteX17" fmla="*/ 421481 w 619125"/>
              <a:gd name="connsiteY17" fmla="*/ 314325 h 1535906"/>
              <a:gd name="connsiteX18" fmla="*/ 488156 w 619125"/>
              <a:gd name="connsiteY18" fmla="*/ 671513 h 1535906"/>
              <a:gd name="connsiteX19" fmla="*/ 542925 w 619125"/>
              <a:gd name="connsiteY19" fmla="*/ 962025 h 1535906"/>
              <a:gd name="connsiteX20" fmla="*/ 595312 w 619125"/>
              <a:gd name="connsiteY20" fmla="*/ 1250156 h 1535906"/>
              <a:gd name="connsiteX21" fmla="*/ 619125 w 619125"/>
              <a:gd name="connsiteY21" fmla="*/ 1397794 h 1535906"/>
              <a:gd name="connsiteX22" fmla="*/ 619125 w 619125"/>
              <a:gd name="connsiteY22" fmla="*/ 1459706 h 1535906"/>
              <a:gd name="connsiteX23" fmla="*/ 609600 w 619125"/>
              <a:gd name="connsiteY23" fmla="*/ 1493044 h 1535906"/>
              <a:gd name="connsiteX24" fmla="*/ 595312 w 619125"/>
              <a:gd name="connsiteY24" fmla="*/ 1524000 h 1535906"/>
              <a:gd name="connsiteX25" fmla="*/ 564356 w 619125"/>
              <a:gd name="connsiteY25" fmla="*/ 1535906 h 1535906"/>
              <a:gd name="connsiteX26" fmla="*/ 535781 w 619125"/>
              <a:gd name="connsiteY26" fmla="*/ 1535906 h 1535906"/>
              <a:gd name="connsiteX27" fmla="*/ 492918 w 619125"/>
              <a:gd name="connsiteY27" fmla="*/ 1524000 h 1535906"/>
              <a:gd name="connsiteX28" fmla="*/ 457200 w 619125"/>
              <a:gd name="connsiteY28" fmla="*/ 1497806 h 1535906"/>
              <a:gd name="connsiteX29" fmla="*/ 411956 w 619125"/>
              <a:gd name="connsiteY29" fmla="*/ 1445419 h 1535906"/>
              <a:gd name="connsiteX30" fmla="*/ 347662 w 619125"/>
              <a:gd name="connsiteY30" fmla="*/ 1352550 h 1535906"/>
              <a:gd name="connsiteX31" fmla="*/ 290512 w 619125"/>
              <a:gd name="connsiteY31" fmla="*/ 1240631 h 1535906"/>
              <a:gd name="connsiteX32" fmla="*/ 283368 w 619125"/>
              <a:gd name="connsiteY32" fmla="*/ 1216819 h 1535906"/>
              <a:gd name="connsiteX33" fmla="*/ 290512 w 619125"/>
              <a:gd name="connsiteY33" fmla="*/ 1176338 h 1535906"/>
              <a:gd name="connsiteX34" fmla="*/ 295275 w 619125"/>
              <a:gd name="connsiteY34" fmla="*/ 1078706 h 1535906"/>
              <a:gd name="connsiteX35" fmla="*/ 283368 w 619125"/>
              <a:gd name="connsiteY35" fmla="*/ 945356 h 1535906"/>
              <a:gd name="connsiteX36" fmla="*/ 257175 w 619125"/>
              <a:gd name="connsiteY36" fmla="*/ 740569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9125" h="1535906">
                <a:moveTo>
                  <a:pt x="257175" y="740569"/>
                </a:moveTo>
                <a:lnTo>
                  <a:pt x="207168" y="452438"/>
                </a:lnTo>
                <a:lnTo>
                  <a:pt x="188118" y="359569"/>
                </a:lnTo>
                <a:lnTo>
                  <a:pt x="154781" y="257175"/>
                </a:lnTo>
                <a:lnTo>
                  <a:pt x="111918" y="169069"/>
                </a:lnTo>
                <a:lnTo>
                  <a:pt x="64293" y="107156"/>
                </a:lnTo>
                <a:lnTo>
                  <a:pt x="38100" y="83344"/>
                </a:lnTo>
                <a:lnTo>
                  <a:pt x="16668" y="69056"/>
                </a:lnTo>
                <a:lnTo>
                  <a:pt x="2381" y="42863"/>
                </a:lnTo>
                <a:lnTo>
                  <a:pt x="0" y="16669"/>
                </a:lnTo>
                <a:lnTo>
                  <a:pt x="7143" y="2381"/>
                </a:lnTo>
                <a:lnTo>
                  <a:pt x="26193" y="0"/>
                </a:lnTo>
                <a:lnTo>
                  <a:pt x="50006" y="11906"/>
                </a:lnTo>
                <a:lnTo>
                  <a:pt x="111918" y="28575"/>
                </a:lnTo>
                <a:lnTo>
                  <a:pt x="188118" y="54769"/>
                </a:lnTo>
                <a:lnTo>
                  <a:pt x="269081" y="83344"/>
                </a:lnTo>
                <a:lnTo>
                  <a:pt x="409575" y="154781"/>
                </a:lnTo>
                <a:lnTo>
                  <a:pt x="421481" y="314325"/>
                </a:lnTo>
                <a:lnTo>
                  <a:pt x="488156" y="671513"/>
                </a:lnTo>
                <a:lnTo>
                  <a:pt x="542925" y="962025"/>
                </a:lnTo>
                <a:lnTo>
                  <a:pt x="595312" y="1250156"/>
                </a:lnTo>
                <a:lnTo>
                  <a:pt x="619125" y="1397794"/>
                </a:lnTo>
                <a:lnTo>
                  <a:pt x="619125" y="1459706"/>
                </a:lnTo>
                <a:lnTo>
                  <a:pt x="609600" y="1493044"/>
                </a:lnTo>
                <a:lnTo>
                  <a:pt x="595312" y="1524000"/>
                </a:lnTo>
                <a:lnTo>
                  <a:pt x="564356" y="1535906"/>
                </a:lnTo>
                <a:lnTo>
                  <a:pt x="535781" y="1535906"/>
                </a:lnTo>
                <a:lnTo>
                  <a:pt x="492918" y="1524000"/>
                </a:lnTo>
                <a:lnTo>
                  <a:pt x="457200" y="1497806"/>
                </a:lnTo>
                <a:lnTo>
                  <a:pt x="411956" y="1445419"/>
                </a:lnTo>
                <a:lnTo>
                  <a:pt x="347662" y="1352550"/>
                </a:lnTo>
                <a:lnTo>
                  <a:pt x="290512" y="1240631"/>
                </a:lnTo>
                <a:lnTo>
                  <a:pt x="283368" y="1216819"/>
                </a:lnTo>
                <a:lnTo>
                  <a:pt x="290512" y="1176338"/>
                </a:lnTo>
                <a:lnTo>
                  <a:pt x="295275" y="1078706"/>
                </a:lnTo>
                <a:lnTo>
                  <a:pt x="283368" y="945356"/>
                </a:lnTo>
                <a:lnTo>
                  <a:pt x="257175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A5FFB58-944C-4B8C-8440-F52E0A065D8D}"/>
              </a:ext>
            </a:extLst>
          </p:cNvPr>
          <p:cNvSpPr/>
          <p:nvPr/>
        </p:nvSpPr>
        <p:spPr>
          <a:xfrm>
            <a:off x="5005389" y="2354264"/>
            <a:ext cx="2319337" cy="517525"/>
          </a:xfrm>
          <a:custGeom>
            <a:avLst/>
            <a:gdLst>
              <a:gd name="connsiteX0" fmla="*/ 1528762 w 2319337"/>
              <a:gd name="connsiteY0" fmla="*/ 350044 h 516732"/>
              <a:gd name="connsiteX1" fmla="*/ 1276350 w 2319337"/>
              <a:gd name="connsiteY1" fmla="*/ 385763 h 516732"/>
              <a:gd name="connsiteX2" fmla="*/ 973931 w 2319337"/>
              <a:gd name="connsiteY2" fmla="*/ 435769 h 516732"/>
              <a:gd name="connsiteX3" fmla="*/ 795337 w 2319337"/>
              <a:gd name="connsiteY3" fmla="*/ 461963 h 516732"/>
              <a:gd name="connsiteX4" fmla="*/ 621506 w 2319337"/>
              <a:gd name="connsiteY4" fmla="*/ 492919 h 516732"/>
              <a:gd name="connsiteX5" fmla="*/ 509587 w 2319337"/>
              <a:gd name="connsiteY5" fmla="*/ 509588 h 516732"/>
              <a:gd name="connsiteX6" fmla="*/ 457200 w 2319337"/>
              <a:gd name="connsiteY6" fmla="*/ 516732 h 516732"/>
              <a:gd name="connsiteX7" fmla="*/ 395287 w 2319337"/>
              <a:gd name="connsiteY7" fmla="*/ 516732 h 516732"/>
              <a:gd name="connsiteX8" fmla="*/ 347662 w 2319337"/>
              <a:gd name="connsiteY8" fmla="*/ 514350 h 516732"/>
              <a:gd name="connsiteX9" fmla="*/ 288131 w 2319337"/>
              <a:gd name="connsiteY9" fmla="*/ 509588 h 516732"/>
              <a:gd name="connsiteX10" fmla="*/ 245268 w 2319337"/>
              <a:gd name="connsiteY10" fmla="*/ 500063 h 516732"/>
              <a:gd name="connsiteX11" fmla="*/ 190500 w 2319337"/>
              <a:gd name="connsiteY11" fmla="*/ 485775 h 516732"/>
              <a:gd name="connsiteX12" fmla="*/ 152400 w 2319337"/>
              <a:gd name="connsiteY12" fmla="*/ 469107 h 516732"/>
              <a:gd name="connsiteX13" fmla="*/ 92868 w 2319337"/>
              <a:gd name="connsiteY13" fmla="*/ 435769 h 516732"/>
              <a:gd name="connsiteX14" fmla="*/ 0 w 2319337"/>
              <a:gd name="connsiteY14" fmla="*/ 361950 h 516732"/>
              <a:gd name="connsiteX15" fmla="*/ 33337 w 2319337"/>
              <a:gd name="connsiteY15" fmla="*/ 238125 h 516732"/>
              <a:gd name="connsiteX16" fmla="*/ 140493 w 2319337"/>
              <a:gd name="connsiteY16" fmla="*/ 295275 h 516732"/>
              <a:gd name="connsiteX17" fmla="*/ 197643 w 2319337"/>
              <a:gd name="connsiteY17" fmla="*/ 314325 h 516732"/>
              <a:gd name="connsiteX18" fmla="*/ 290512 w 2319337"/>
              <a:gd name="connsiteY18" fmla="*/ 330994 h 516732"/>
              <a:gd name="connsiteX19" fmla="*/ 364331 w 2319337"/>
              <a:gd name="connsiteY19" fmla="*/ 335757 h 516732"/>
              <a:gd name="connsiteX20" fmla="*/ 442912 w 2319337"/>
              <a:gd name="connsiteY20" fmla="*/ 335757 h 516732"/>
              <a:gd name="connsiteX21" fmla="*/ 535781 w 2319337"/>
              <a:gd name="connsiteY21" fmla="*/ 326232 h 516732"/>
              <a:gd name="connsiteX22" fmla="*/ 711993 w 2319337"/>
              <a:gd name="connsiteY22" fmla="*/ 302419 h 516732"/>
              <a:gd name="connsiteX23" fmla="*/ 1031081 w 2319337"/>
              <a:gd name="connsiteY23" fmla="*/ 247650 h 516732"/>
              <a:gd name="connsiteX24" fmla="*/ 1285875 w 2319337"/>
              <a:gd name="connsiteY24" fmla="*/ 202407 h 516732"/>
              <a:gd name="connsiteX25" fmla="*/ 1564481 w 2319337"/>
              <a:gd name="connsiteY25" fmla="*/ 154782 h 516732"/>
              <a:gd name="connsiteX26" fmla="*/ 1762125 w 2319337"/>
              <a:gd name="connsiteY26" fmla="*/ 109538 h 516732"/>
              <a:gd name="connsiteX27" fmla="*/ 1847850 w 2319337"/>
              <a:gd name="connsiteY27" fmla="*/ 76200 h 516732"/>
              <a:gd name="connsiteX28" fmla="*/ 1952625 w 2319337"/>
              <a:gd name="connsiteY28" fmla="*/ 33338 h 516732"/>
              <a:gd name="connsiteX29" fmla="*/ 2024062 w 2319337"/>
              <a:gd name="connsiteY29" fmla="*/ 0 h 516732"/>
              <a:gd name="connsiteX30" fmla="*/ 2088356 w 2319337"/>
              <a:gd name="connsiteY30" fmla="*/ 4763 h 516732"/>
              <a:gd name="connsiteX31" fmla="*/ 2181225 w 2319337"/>
              <a:gd name="connsiteY31" fmla="*/ 23813 h 516732"/>
              <a:gd name="connsiteX32" fmla="*/ 2238375 w 2319337"/>
              <a:gd name="connsiteY32" fmla="*/ 45244 h 516732"/>
              <a:gd name="connsiteX33" fmla="*/ 2271712 w 2319337"/>
              <a:gd name="connsiteY33" fmla="*/ 64294 h 516732"/>
              <a:gd name="connsiteX34" fmla="*/ 2300287 w 2319337"/>
              <a:gd name="connsiteY34" fmla="*/ 85725 h 516732"/>
              <a:gd name="connsiteX35" fmla="*/ 2316956 w 2319337"/>
              <a:gd name="connsiteY35" fmla="*/ 111919 h 516732"/>
              <a:gd name="connsiteX36" fmla="*/ 2319337 w 2319337"/>
              <a:gd name="connsiteY36" fmla="*/ 130969 h 516732"/>
              <a:gd name="connsiteX37" fmla="*/ 2314575 w 2319337"/>
              <a:gd name="connsiteY37" fmla="*/ 154782 h 516732"/>
              <a:gd name="connsiteX38" fmla="*/ 2300287 w 2319337"/>
              <a:gd name="connsiteY38" fmla="*/ 173832 h 516732"/>
              <a:gd name="connsiteX39" fmla="*/ 2264568 w 2319337"/>
              <a:gd name="connsiteY39" fmla="*/ 200025 h 516732"/>
              <a:gd name="connsiteX40" fmla="*/ 2185987 w 2319337"/>
              <a:gd name="connsiteY40" fmla="*/ 230982 h 516732"/>
              <a:gd name="connsiteX41" fmla="*/ 2043112 w 2319337"/>
              <a:gd name="connsiteY41" fmla="*/ 266700 h 516732"/>
              <a:gd name="connsiteX42" fmla="*/ 1795462 w 2319337"/>
              <a:gd name="connsiteY42" fmla="*/ 311944 h 516732"/>
              <a:gd name="connsiteX43" fmla="*/ 1528762 w 2319337"/>
              <a:gd name="connsiteY43" fmla="*/ 350044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19337" h="516732">
                <a:moveTo>
                  <a:pt x="1528762" y="350044"/>
                </a:moveTo>
                <a:lnTo>
                  <a:pt x="1276350" y="385763"/>
                </a:lnTo>
                <a:lnTo>
                  <a:pt x="973931" y="435769"/>
                </a:lnTo>
                <a:lnTo>
                  <a:pt x="795337" y="461963"/>
                </a:lnTo>
                <a:lnTo>
                  <a:pt x="621506" y="492919"/>
                </a:lnTo>
                <a:lnTo>
                  <a:pt x="509587" y="509588"/>
                </a:lnTo>
                <a:lnTo>
                  <a:pt x="457200" y="516732"/>
                </a:lnTo>
                <a:lnTo>
                  <a:pt x="395287" y="516732"/>
                </a:lnTo>
                <a:lnTo>
                  <a:pt x="347662" y="514350"/>
                </a:lnTo>
                <a:lnTo>
                  <a:pt x="288131" y="509588"/>
                </a:lnTo>
                <a:lnTo>
                  <a:pt x="245268" y="500063"/>
                </a:lnTo>
                <a:lnTo>
                  <a:pt x="190500" y="485775"/>
                </a:lnTo>
                <a:lnTo>
                  <a:pt x="152400" y="469107"/>
                </a:lnTo>
                <a:lnTo>
                  <a:pt x="92868" y="435769"/>
                </a:lnTo>
                <a:lnTo>
                  <a:pt x="0" y="361950"/>
                </a:lnTo>
                <a:lnTo>
                  <a:pt x="33337" y="238125"/>
                </a:lnTo>
                <a:lnTo>
                  <a:pt x="140493" y="295275"/>
                </a:lnTo>
                <a:lnTo>
                  <a:pt x="197643" y="314325"/>
                </a:lnTo>
                <a:lnTo>
                  <a:pt x="290512" y="330994"/>
                </a:lnTo>
                <a:lnTo>
                  <a:pt x="364331" y="335757"/>
                </a:lnTo>
                <a:lnTo>
                  <a:pt x="442912" y="335757"/>
                </a:lnTo>
                <a:lnTo>
                  <a:pt x="535781" y="326232"/>
                </a:lnTo>
                <a:lnTo>
                  <a:pt x="711993" y="302419"/>
                </a:lnTo>
                <a:lnTo>
                  <a:pt x="1031081" y="247650"/>
                </a:lnTo>
                <a:lnTo>
                  <a:pt x="1285875" y="202407"/>
                </a:lnTo>
                <a:lnTo>
                  <a:pt x="1564481" y="154782"/>
                </a:lnTo>
                <a:lnTo>
                  <a:pt x="1762125" y="109538"/>
                </a:lnTo>
                <a:lnTo>
                  <a:pt x="1847850" y="76200"/>
                </a:lnTo>
                <a:lnTo>
                  <a:pt x="1952625" y="33338"/>
                </a:lnTo>
                <a:lnTo>
                  <a:pt x="2024062" y="0"/>
                </a:lnTo>
                <a:lnTo>
                  <a:pt x="2088356" y="4763"/>
                </a:lnTo>
                <a:lnTo>
                  <a:pt x="2181225" y="23813"/>
                </a:lnTo>
                <a:lnTo>
                  <a:pt x="2238375" y="45244"/>
                </a:lnTo>
                <a:lnTo>
                  <a:pt x="2271712" y="64294"/>
                </a:lnTo>
                <a:lnTo>
                  <a:pt x="2300287" y="85725"/>
                </a:lnTo>
                <a:lnTo>
                  <a:pt x="2316956" y="111919"/>
                </a:lnTo>
                <a:lnTo>
                  <a:pt x="2319337" y="130969"/>
                </a:lnTo>
                <a:lnTo>
                  <a:pt x="2314575" y="154782"/>
                </a:lnTo>
                <a:lnTo>
                  <a:pt x="2300287" y="173832"/>
                </a:lnTo>
                <a:lnTo>
                  <a:pt x="2264568" y="200025"/>
                </a:lnTo>
                <a:lnTo>
                  <a:pt x="2185987" y="230982"/>
                </a:lnTo>
                <a:lnTo>
                  <a:pt x="2043112" y="266700"/>
                </a:lnTo>
                <a:lnTo>
                  <a:pt x="1795462" y="311944"/>
                </a:lnTo>
                <a:lnTo>
                  <a:pt x="1528762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055DF4-16BA-47ED-B641-D2F6F5A5455B}"/>
              </a:ext>
            </a:extLst>
          </p:cNvPr>
          <p:cNvSpPr/>
          <p:nvPr/>
        </p:nvSpPr>
        <p:spPr>
          <a:xfrm>
            <a:off x="5810251" y="1479550"/>
            <a:ext cx="619125" cy="2159000"/>
          </a:xfrm>
          <a:custGeom>
            <a:avLst/>
            <a:gdLst>
              <a:gd name="connsiteX0" fmla="*/ 460375 w 619125"/>
              <a:gd name="connsiteY0" fmla="*/ 1622425 h 2159000"/>
              <a:gd name="connsiteX1" fmla="*/ 434975 w 619125"/>
              <a:gd name="connsiteY1" fmla="*/ 2136775 h 2159000"/>
              <a:gd name="connsiteX2" fmla="*/ 180975 w 619125"/>
              <a:gd name="connsiteY2" fmla="*/ 2159000 h 2159000"/>
              <a:gd name="connsiteX3" fmla="*/ 209550 w 619125"/>
              <a:gd name="connsiteY3" fmla="*/ 1758950 h 2159000"/>
              <a:gd name="connsiteX4" fmla="*/ 234950 w 619125"/>
              <a:gd name="connsiteY4" fmla="*/ 1292225 h 2159000"/>
              <a:gd name="connsiteX5" fmla="*/ 234950 w 619125"/>
              <a:gd name="connsiteY5" fmla="*/ 882650 h 2159000"/>
              <a:gd name="connsiteX6" fmla="*/ 234950 w 619125"/>
              <a:gd name="connsiteY6" fmla="*/ 581025 h 2159000"/>
              <a:gd name="connsiteX7" fmla="*/ 234950 w 619125"/>
              <a:gd name="connsiteY7" fmla="*/ 403225 h 2159000"/>
              <a:gd name="connsiteX8" fmla="*/ 228600 w 619125"/>
              <a:gd name="connsiteY8" fmla="*/ 314325 h 2159000"/>
              <a:gd name="connsiteX9" fmla="*/ 209550 w 619125"/>
              <a:gd name="connsiteY9" fmla="*/ 250825 h 2159000"/>
              <a:gd name="connsiteX10" fmla="*/ 174625 w 619125"/>
              <a:gd name="connsiteY10" fmla="*/ 193675 h 2159000"/>
              <a:gd name="connsiteX11" fmla="*/ 127000 w 619125"/>
              <a:gd name="connsiteY11" fmla="*/ 142875 h 2159000"/>
              <a:gd name="connsiteX12" fmla="*/ 88900 w 619125"/>
              <a:gd name="connsiteY12" fmla="*/ 111125 h 2159000"/>
              <a:gd name="connsiteX13" fmla="*/ 44450 w 619125"/>
              <a:gd name="connsiteY13" fmla="*/ 82550 h 2159000"/>
              <a:gd name="connsiteX14" fmla="*/ 22225 w 619125"/>
              <a:gd name="connsiteY14" fmla="*/ 69850 h 2159000"/>
              <a:gd name="connsiteX15" fmla="*/ 0 w 619125"/>
              <a:gd name="connsiteY15" fmla="*/ 44450 h 2159000"/>
              <a:gd name="connsiteX16" fmla="*/ 3175 w 619125"/>
              <a:gd name="connsiteY16" fmla="*/ 19050 h 2159000"/>
              <a:gd name="connsiteX17" fmla="*/ 19050 w 619125"/>
              <a:gd name="connsiteY17" fmla="*/ 9525 h 2159000"/>
              <a:gd name="connsiteX18" fmla="*/ 60325 w 619125"/>
              <a:gd name="connsiteY18" fmla="*/ 3175 h 2159000"/>
              <a:gd name="connsiteX19" fmla="*/ 139700 w 619125"/>
              <a:gd name="connsiteY19" fmla="*/ 0 h 2159000"/>
              <a:gd name="connsiteX20" fmla="*/ 215900 w 619125"/>
              <a:gd name="connsiteY20" fmla="*/ 9525 h 2159000"/>
              <a:gd name="connsiteX21" fmla="*/ 301625 w 619125"/>
              <a:gd name="connsiteY21" fmla="*/ 31750 h 2159000"/>
              <a:gd name="connsiteX22" fmla="*/ 374650 w 619125"/>
              <a:gd name="connsiteY22" fmla="*/ 50800 h 2159000"/>
              <a:gd name="connsiteX23" fmla="*/ 438150 w 619125"/>
              <a:gd name="connsiteY23" fmla="*/ 85725 h 2159000"/>
              <a:gd name="connsiteX24" fmla="*/ 514350 w 619125"/>
              <a:gd name="connsiteY24" fmla="*/ 130175 h 2159000"/>
              <a:gd name="connsiteX25" fmla="*/ 571500 w 619125"/>
              <a:gd name="connsiteY25" fmla="*/ 174625 h 2159000"/>
              <a:gd name="connsiteX26" fmla="*/ 596900 w 619125"/>
              <a:gd name="connsiteY26" fmla="*/ 206375 h 2159000"/>
              <a:gd name="connsiteX27" fmla="*/ 612775 w 619125"/>
              <a:gd name="connsiteY27" fmla="*/ 241300 h 2159000"/>
              <a:gd name="connsiteX28" fmla="*/ 619125 w 619125"/>
              <a:gd name="connsiteY28" fmla="*/ 279400 h 2159000"/>
              <a:gd name="connsiteX29" fmla="*/ 609600 w 619125"/>
              <a:gd name="connsiteY29" fmla="*/ 320675 h 2159000"/>
              <a:gd name="connsiteX30" fmla="*/ 584200 w 619125"/>
              <a:gd name="connsiteY30" fmla="*/ 368300 h 2159000"/>
              <a:gd name="connsiteX31" fmla="*/ 555625 w 619125"/>
              <a:gd name="connsiteY31" fmla="*/ 422275 h 2159000"/>
              <a:gd name="connsiteX32" fmla="*/ 527050 w 619125"/>
              <a:gd name="connsiteY32" fmla="*/ 508000 h 2159000"/>
              <a:gd name="connsiteX33" fmla="*/ 511175 w 619125"/>
              <a:gd name="connsiteY33" fmla="*/ 676275 h 2159000"/>
              <a:gd name="connsiteX34" fmla="*/ 482600 w 619125"/>
              <a:gd name="connsiteY34" fmla="*/ 1101725 h 2159000"/>
              <a:gd name="connsiteX35" fmla="*/ 460375 w 619125"/>
              <a:gd name="connsiteY35" fmla="*/ 1622425 h 21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19125" h="2159000">
                <a:moveTo>
                  <a:pt x="460375" y="1622425"/>
                </a:moveTo>
                <a:lnTo>
                  <a:pt x="434975" y="2136775"/>
                </a:lnTo>
                <a:lnTo>
                  <a:pt x="180975" y="2159000"/>
                </a:lnTo>
                <a:lnTo>
                  <a:pt x="209550" y="1758950"/>
                </a:lnTo>
                <a:lnTo>
                  <a:pt x="234950" y="1292225"/>
                </a:lnTo>
                <a:lnTo>
                  <a:pt x="234950" y="882650"/>
                </a:lnTo>
                <a:lnTo>
                  <a:pt x="234950" y="581025"/>
                </a:lnTo>
                <a:lnTo>
                  <a:pt x="234950" y="403225"/>
                </a:lnTo>
                <a:lnTo>
                  <a:pt x="228600" y="314325"/>
                </a:lnTo>
                <a:lnTo>
                  <a:pt x="209550" y="250825"/>
                </a:lnTo>
                <a:lnTo>
                  <a:pt x="174625" y="193675"/>
                </a:lnTo>
                <a:lnTo>
                  <a:pt x="127000" y="142875"/>
                </a:lnTo>
                <a:lnTo>
                  <a:pt x="88900" y="111125"/>
                </a:lnTo>
                <a:lnTo>
                  <a:pt x="44450" y="82550"/>
                </a:lnTo>
                <a:lnTo>
                  <a:pt x="22225" y="69850"/>
                </a:lnTo>
                <a:lnTo>
                  <a:pt x="0" y="44450"/>
                </a:lnTo>
                <a:lnTo>
                  <a:pt x="3175" y="19050"/>
                </a:lnTo>
                <a:lnTo>
                  <a:pt x="19050" y="9525"/>
                </a:lnTo>
                <a:lnTo>
                  <a:pt x="60325" y="3175"/>
                </a:lnTo>
                <a:lnTo>
                  <a:pt x="139700" y="0"/>
                </a:lnTo>
                <a:lnTo>
                  <a:pt x="215900" y="9525"/>
                </a:lnTo>
                <a:lnTo>
                  <a:pt x="301625" y="31750"/>
                </a:lnTo>
                <a:lnTo>
                  <a:pt x="374650" y="50800"/>
                </a:lnTo>
                <a:lnTo>
                  <a:pt x="438150" y="85725"/>
                </a:lnTo>
                <a:lnTo>
                  <a:pt x="514350" y="130175"/>
                </a:lnTo>
                <a:lnTo>
                  <a:pt x="571500" y="174625"/>
                </a:lnTo>
                <a:lnTo>
                  <a:pt x="596900" y="206375"/>
                </a:lnTo>
                <a:lnTo>
                  <a:pt x="612775" y="241300"/>
                </a:lnTo>
                <a:lnTo>
                  <a:pt x="619125" y="279400"/>
                </a:lnTo>
                <a:lnTo>
                  <a:pt x="609600" y="320675"/>
                </a:lnTo>
                <a:lnTo>
                  <a:pt x="584200" y="368300"/>
                </a:lnTo>
                <a:lnTo>
                  <a:pt x="555625" y="422275"/>
                </a:lnTo>
                <a:lnTo>
                  <a:pt x="527050" y="508000"/>
                </a:lnTo>
                <a:lnTo>
                  <a:pt x="511175" y="676275"/>
                </a:lnTo>
                <a:lnTo>
                  <a:pt x="482600" y="1101725"/>
                </a:lnTo>
                <a:lnTo>
                  <a:pt x="460375" y="162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9AF83B-931F-47E1-80B6-A87A98DC8BC1}"/>
              </a:ext>
            </a:extLst>
          </p:cNvPr>
          <p:cNvSpPr/>
          <p:nvPr/>
        </p:nvSpPr>
        <p:spPr>
          <a:xfrm>
            <a:off x="3889375" y="3379788"/>
            <a:ext cx="4459288" cy="679450"/>
          </a:xfrm>
          <a:custGeom>
            <a:avLst/>
            <a:gdLst>
              <a:gd name="connsiteX0" fmla="*/ 2355494 w 4458614"/>
              <a:gd name="connsiteY0" fmla="*/ 354788 h 680314"/>
              <a:gd name="connsiteX1" fmla="*/ 2051913 w 4458614"/>
              <a:gd name="connsiteY1" fmla="*/ 387706 h 680314"/>
              <a:gd name="connsiteX2" fmla="*/ 1733702 w 4458614"/>
              <a:gd name="connsiteY2" fmla="*/ 431597 h 680314"/>
              <a:gd name="connsiteX3" fmla="*/ 1444752 w 4458614"/>
              <a:gd name="connsiteY3" fmla="*/ 475488 h 680314"/>
              <a:gd name="connsiteX4" fmla="*/ 1141171 w 4458614"/>
              <a:gd name="connsiteY4" fmla="*/ 523037 h 680314"/>
              <a:gd name="connsiteX5" fmla="*/ 811987 w 4458614"/>
              <a:gd name="connsiteY5" fmla="*/ 588874 h 680314"/>
              <a:gd name="connsiteX6" fmla="*/ 555955 w 4458614"/>
              <a:gd name="connsiteY6" fmla="*/ 651053 h 680314"/>
              <a:gd name="connsiteX7" fmla="*/ 438912 w 4458614"/>
              <a:gd name="connsiteY7" fmla="*/ 680314 h 680314"/>
              <a:gd name="connsiteX8" fmla="*/ 391363 w 4458614"/>
              <a:gd name="connsiteY8" fmla="*/ 672999 h 680314"/>
              <a:gd name="connsiteX9" fmla="*/ 340156 w 4458614"/>
              <a:gd name="connsiteY9" fmla="*/ 658368 h 680314"/>
              <a:gd name="connsiteX10" fmla="*/ 296265 w 4458614"/>
              <a:gd name="connsiteY10" fmla="*/ 640080 h 680314"/>
              <a:gd name="connsiteX11" fmla="*/ 237744 w 4458614"/>
              <a:gd name="connsiteY11" fmla="*/ 603504 h 680314"/>
              <a:gd name="connsiteX12" fmla="*/ 171907 w 4458614"/>
              <a:gd name="connsiteY12" fmla="*/ 552298 h 680314"/>
              <a:gd name="connsiteX13" fmla="*/ 80467 w 4458614"/>
              <a:gd name="connsiteY13" fmla="*/ 464516 h 680314"/>
              <a:gd name="connsiteX14" fmla="*/ 14630 w 4458614"/>
              <a:gd name="connsiteY14" fmla="*/ 395021 h 680314"/>
              <a:gd name="connsiteX15" fmla="*/ 3657 w 4458614"/>
              <a:gd name="connsiteY15" fmla="*/ 369418 h 680314"/>
              <a:gd name="connsiteX16" fmla="*/ 0 w 4458614"/>
              <a:gd name="connsiteY16" fmla="*/ 329184 h 680314"/>
              <a:gd name="connsiteX17" fmla="*/ 3657 w 4458614"/>
              <a:gd name="connsiteY17" fmla="*/ 307239 h 680314"/>
              <a:gd name="connsiteX18" fmla="*/ 18288 w 4458614"/>
              <a:gd name="connsiteY18" fmla="*/ 299924 h 680314"/>
              <a:gd name="connsiteX19" fmla="*/ 51206 w 4458614"/>
              <a:gd name="connsiteY19" fmla="*/ 310896 h 680314"/>
              <a:gd name="connsiteX20" fmla="*/ 95097 w 4458614"/>
              <a:gd name="connsiteY20" fmla="*/ 340157 h 680314"/>
              <a:gd name="connsiteX21" fmla="*/ 149961 w 4458614"/>
              <a:gd name="connsiteY21" fmla="*/ 365760 h 680314"/>
              <a:gd name="connsiteX22" fmla="*/ 212140 w 4458614"/>
              <a:gd name="connsiteY22" fmla="*/ 384048 h 680314"/>
              <a:gd name="connsiteX23" fmla="*/ 292608 w 4458614"/>
              <a:gd name="connsiteY23" fmla="*/ 402336 h 680314"/>
              <a:gd name="connsiteX24" fmla="*/ 391363 w 4458614"/>
              <a:gd name="connsiteY24" fmla="*/ 409652 h 680314"/>
              <a:gd name="connsiteX25" fmla="*/ 548640 w 4458614"/>
              <a:gd name="connsiteY25" fmla="*/ 405994 h 680314"/>
              <a:gd name="connsiteX26" fmla="*/ 950976 w 4458614"/>
              <a:gd name="connsiteY26" fmla="*/ 351130 h 680314"/>
              <a:gd name="connsiteX27" fmla="*/ 1411833 w 4458614"/>
              <a:gd name="connsiteY27" fmla="*/ 288951 h 680314"/>
              <a:gd name="connsiteX28" fmla="*/ 1781251 w 4458614"/>
              <a:gd name="connsiteY28" fmla="*/ 245060 h 680314"/>
              <a:gd name="connsiteX29" fmla="*/ 2099462 w 4458614"/>
              <a:gd name="connsiteY29" fmla="*/ 204826 h 680314"/>
              <a:gd name="connsiteX30" fmla="*/ 2362809 w 4458614"/>
              <a:gd name="connsiteY30" fmla="*/ 182880 h 680314"/>
              <a:gd name="connsiteX31" fmla="*/ 2688336 w 4458614"/>
              <a:gd name="connsiteY31" fmla="*/ 142647 h 680314"/>
              <a:gd name="connsiteX32" fmla="*/ 3280867 w 4458614"/>
              <a:gd name="connsiteY32" fmla="*/ 87783 h 680314"/>
              <a:gd name="connsiteX33" fmla="*/ 3745382 w 4458614"/>
              <a:gd name="connsiteY33" fmla="*/ 51207 h 680314"/>
              <a:gd name="connsiteX34" fmla="*/ 3781958 w 4458614"/>
              <a:gd name="connsiteY34" fmla="*/ 51207 h 680314"/>
              <a:gd name="connsiteX35" fmla="*/ 3899001 w 4458614"/>
              <a:gd name="connsiteY35" fmla="*/ 10973 h 680314"/>
              <a:gd name="connsiteX36" fmla="*/ 3928262 w 4458614"/>
              <a:gd name="connsiteY36" fmla="*/ 0 h 680314"/>
              <a:gd name="connsiteX37" fmla="*/ 4012387 w 4458614"/>
              <a:gd name="connsiteY37" fmla="*/ 21946 h 680314"/>
              <a:gd name="connsiteX38" fmla="*/ 4151376 w 4458614"/>
              <a:gd name="connsiteY38" fmla="*/ 65837 h 680314"/>
              <a:gd name="connsiteX39" fmla="*/ 4283049 w 4458614"/>
              <a:gd name="connsiteY39" fmla="*/ 120701 h 680314"/>
              <a:gd name="connsiteX40" fmla="*/ 4374489 w 4458614"/>
              <a:gd name="connsiteY40" fmla="*/ 160935 h 680314"/>
              <a:gd name="connsiteX41" fmla="*/ 4414723 w 4458614"/>
              <a:gd name="connsiteY41" fmla="*/ 201168 h 680314"/>
              <a:gd name="connsiteX42" fmla="*/ 4440326 w 4458614"/>
              <a:gd name="connsiteY42" fmla="*/ 234087 h 680314"/>
              <a:gd name="connsiteX43" fmla="*/ 4451299 w 4458614"/>
              <a:gd name="connsiteY43" fmla="*/ 259690 h 680314"/>
              <a:gd name="connsiteX44" fmla="*/ 4458614 w 4458614"/>
              <a:gd name="connsiteY44" fmla="*/ 277978 h 680314"/>
              <a:gd name="connsiteX45" fmla="*/ 4454956 w 4458614"/>
              <a:gd name="connsiteY45" fmla="*/ 303581 h 680314"/>
              <a:gd name="connsiteX46" fmla="*/ 4422038 w 4458614"/>
              <a:gd name="connsiteY46" fmla="*/ 332842 h 680314"/>
              <a:gd name="connsiteX47" fmla="*/ 4359859 w 4458614"/>
              <a:gd name="connsiteY47" fmla="*/ 343815 h 680314"/>
              <a:gd name="connsiteX48" fmla="*/ 4231843 w 4458614"/>
              <a:gd name="connsiteY48" fmla="*/ 343815 h 680314"/>
              <a:gd name="connsiteX49" fmla="*/ 3968496 w 4458614"/>
              <a:gd name="connsiteY49" fmla="*/ 329184 h 680314"/>
              <a:gd name="connsiteX50" fmla="*/ 3639312 w 4458614"/>
              <a:gd name="connsiteY50" fmla="*/ 314554 h 680314"/>
              <a:gd name="connsiteX51" fmla="*/ 3035808 w 4458614"/>
              <a:gd name="connsiteY51" fmla="*/ 318212 h 680314"/>
              <a:gd name="connsiteX52" fmla="*/ 2600553 w 4458614"/>
              <a:gd name="connsiteY52" fmla="*/ 340157 h 680314"/>
              <a:gd name="connsiteX53" fmla="*/ 2355494 w 4458614"/>
              <a:gd name="connsiteY53" fmla="*/ 354788 h 680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58614" h="680314">
                <a:moveTo>
                  <a:pt x="2355494" y="354788"/>
                </a:moveTo>
                <a:lnTo>
                  <a:pt x="2051913" y="387706"/>
                </a:lnTo>
                <a:lnTo>
                  <a:pt x="1733702" y="431597"/>
                </a:lnTo>
                <a:lnTo>
                  <a:pt x="1444752" y="475488"/>
                </a:lnTo>
                <a:lnTo>
                  <a:pt x="1141171" y="523037"/>
                </a:lnTo>
                <a:lnTo>
                  <a:pt x="811987" y="588874"/>
                </a:lnTo>
                <a:lnTo>
                  <a:pt x="555955" y="651053"/>
                </a:lnTo>
                <a:lnTo>
                  <a:pt x="438912" y="680314"/>
                </a:lnTo>
                <a:lnTo>
                  <a:pt x="391363" y="672999"/>
                </a:lnTo>
                <a:lnTo>
                  <a:pt x="340156" y="658368"/>
                </a:lnTo>
                <a:lnTo>
                  <a:pt x="296265" y="640080"/>
                </a:lnTo>
                <a:lnTo>
                  <a:pt x="237744" y="603504"/>
                </a:lnTo>
                <a:lnTo>
                  <a:pt x="171907" y="552298"/>
                </a:lnTo>
                <a:lnTo>
                  <a:pt x="80467" y="464516"/>
                </a:lnTo>
                <a:lnTo>
                  <a:pt x="14630" y="395021"/>
                </a:lnTo>
                <a:lnTo>
                  <a:pt x="3657" y="369418"/>
                </a:lnTo>
                <a:lnTo>
                  <a:pt x="0" y="329184"/>
                </a:lnTo>
                <a:lnTo>
                  <a:pt x="3657" y="307239"/>
                </a:lnTo>
                <a:lnTo>
                  <a:pt x="18288" y="299924"/>
                </a:lnTo>
                <a:lnTo>
                  <a:pt x="51206" y="310896"/>
                </a:lnTo>
                <a:lnTo>
                  <a:pt x="95097" y="340157"/>
                </a:lnTo>
                <a:lnTo>
                  <a:pt x="149961" y="365760"/>
                </a:lnTo>
                <a:lnTo>
                  <a:pt x="212140" y="384048"/>
                </a:lnTo>
                <a:lnTo>
                  <a:pt x="292608" y="402336"/>
                </a:lnTo>
                <a:lnTo>
                  <a:pt x="391363" y="409652"/>
                </a:lnTo>
                <a:lnTo>
                  <a:pt x="548640" y="405994"/>
                </a:lnTo>
                <a:lnTo>
                  <a:pt x="950976" y="351130"/>
                </a:lnTo>
                <a:lnTo>
                  <a:pt x="1411833" y="288951"/>
                </a:lnTo>
                <a:lnTo>
                  <a:pt x="1781251" y="245060"/>
                </a:lnTo>
                <a:lnTo>
                  <a:pt x="2099462" y="204826"/>
                </a:lnTo>
                <a:lnTo>
                  <a:pt x="2362809" y="182880"/>
                </a:lnTo>
                <a:lnTo>
                  <a:pt x="2688336" y="142647"/>
                </a:lnTo>
                <a:lnTo>
                  <a:pt x="3280867" y="87783"/>
                </a:lnTo>
                <a:lnTo>
                  <a:pt x="3745382" y="51207"/>
                </a:lnTo>
                <a:lnTo>
                  <a:pt x="3781958" y="51207"/>
                </a:lnTo>
                <a:lnTo>
                  <a:pt x="3899001" y="10973"/>
                </a:lnTo>
                <a:lnTo>
                  <a:pt x="3928262" y="0"/>
                </a:lnTo>
                <a:lnTo>
                  <a:pt x="4012387" y="21946"/>
                </a:lnTo>
                <a:lnTo>
                  <a:pt x="4151376" y="65837"/>
                </a:lnTo>
                <a:lnTo>
                  <a:pt x="4283049" y="120701"/>
                </a:lnTo>
                <a:lnTo>
                  <a:pt x="4374489" y="160935"/>
                </a:lnTo>
                <a:lnTo>
                  <a:pt x="4414723" y="201168"/>
                </a:lnTo>
                <a:lnTo>
                  <a:pt x="4440326" y="234087"/>
                </a:lnTo>
                <a:lnTo>
                  <a:pt x="4451299" y="259690"/>
                </a:lnTo>
                <a:lnTo>
                  <a:pt x="4458614" y="277978"/>
                </a:lnTo>
                <a:lnTo>
                  <a:pt x="4454956" y="303581"/>
                </a:lnTo>
                <a:lnTo>
                  <a:pt x="4422038" y="332842"/>
                </a:lnTo>
                <a:lnTo>
                  <a:pt x="4359859" y="343815"/>
                </a:lnTo>
                <a:lnTo>
                  <a:pt x="4231843" y="343815"/>
                </a:lnTo>
                <a:lnTo>
                  <a:pt x="3968496" y="329184"/>
                </a:lnTo>
                <a:lnTo>
                  <a:pt x="3639312" y="314554"/>
                </a:lnTo>
                <a:lnTo>
                  <a:pt x="3035808" y="318212"/>
                </a:lnTo>
                <a:lnTo>
                  <a:pt x="2600553" y="340157"/>
                </a:lnTo>
                <a:lnTo>
                  <a:pt x="2355494" y="3547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2FE41E-5FB1-4C7E-AF95-E4436AA553C3}"/>
              </a:ext>
            </a:extLst>
          </p:cNvPr>
          <p:cNvSpPr/>
          <p:nvPr/>
        </p:nvSpPr>
        <p:spPr>
          <a:xfrm>
            <a:off x="5162551" y="4343400"/>
            <a:ext cx="2487613" cy="1544638"/>
          </a:xfrm>
          <a:custGeom>
            <a:avLst/>
            <a:gdLst>
              <a:gd name="connsiteX0" fmla="*/ 997744 w 2488406"/>
              <a:gd name="connsiteY0" fmla="*/ 357188 h 1545431"/>
              <a:gd name="connsiteX1" fmla="*/ 411956 w 2488406"/>
              <a:gd name="connsiteY1" fmla="*/ 423863 h 1545431"/>
              <a:gd name="connsiteX2" fmla="*/ 359569 w 2488406"/>
              <a:gd name="connsiteY2" fmla="*/ 426244 h 1545431"/>
              <a:gd name="connsiteX3" fmla="*/ 42863 w 2488406"/>
              <a:gd name="connsiteY3" fmla="*/ 395288 h 1545431"/>
              <a:gd name="connsiteX4" fmla="*/ 0 w 2488406"/>
              <a:gd name="connsiteY4" fmla="*/ 240506 h 1545431"/>
              <a:gd name="connsiteX5" fmla="*/ 92869 w 2488406"/>
              <a:gd name="connsiteY5" fmla="*/ 247650 h 1545431"/>
              <a:gd name="connsiteX6" fmla="*/ 247650 w 2488406"/>
              <a:gd name="connsiteY6" fmla="*/ 252413 h 1545431"/>
              <a:gd name="connsiteX7" fmla="*/ 438150 w 2488406"/>
              <a:gd name="connsiteY7" fmla="*/ 247650 h 1545431"/>
              <a:gd name="connsiteX8" fmla="*/ 728663 w 2488406"/>
              <a:gd name="connsiteY8" fmla="*/ 226219 h 1545431"/>
              <a:gd name="connsiteX9" fmla="*/ 1102519 w 2488406"/>
              <a:gd name="connsiteY9" fmla="*/ 183356 h 1545431"/>
              <a:gd name="connsiteX10" fmla="*/ 1504950 w 2488406"/>
              <a:gd name="connsiteY10" fmla="*/ 130969 h 1545431"/>
              <a:gd name="connsiteX11" fmla="*/ 1914525 w 2488406"/>
              <a:gd name="connsiteY11" fmla="*/ 64294 h 1545431"/>
              <a:gd name="connsiteX12" fmla="*/ 1959769 w 2488406"/>
              <a:gd name="connsiteY12" fmla="*/ 45244 h 1545431"/>
              <a:gd name="connsiteX13" fmla="*/ 2040731 w 2488406"/>
              <a:gd name="connsiteY13" fmla="*/ 16669 h 1545431"/>
              <a:gd name="connsiteX14" fmla="*/ 2107406 w 2488406"/>
              <a:gd name="connsiteY14" fmla="*/ 0 h 1545431"/>
              <a:gd name="connsiteX15" fmla="*/ 2143125 w 2488406"/>
              <a:gd name="connsiteY15" fmla="*/ 16669 h 1545431"/>
              <a:gd name="connsiteX16" fmla="*/ 2207419 w 2488406"/>
              <a:gd name="connsiteY16" fmla="*/ 57150 h 1545431"/>
              <a:gd name="connsiteX17" fmla="*/ 2305050 w 2488406"/>
              <a:gd name="connsiteY17" fmla="*/ 133350 h 1545431"/>
              <a:gd name="connsiteX18" fmla="*/ 2395538 w 2488406"/>
              <a:gd name="connsiteY18" fmla="*/ 211931 h 1545431"/>
              <a:gd name="connsiteX19" fmla="*/ 2474119 w 2488406"/>
              <a:gd name="connsiteY19" fmla="*/ 297656 h 1545431"/>
              <a:gd name="connsiteX20" fmla="*/ 2486025 w 2488406"/>
              <a:gd name="connsiteY20" fmla="*/ 319088 h 1545431"/>
              <a:gd name="connsiteX21" fmla="*/ 2488406 w 2488406"/>
              <a:gd name="connsiteY21" fmla="*/ 338138 h 1545431"/>
              <a:gd name="connsiteX22" fmla="*/ 2486025 w 2488406"/>
              <a:gd name="connsiteY22" fmla="*/ 366713 h 1545431"/>
              <a:gd name="connsiteX23" fmla="*/ 2478881 w 2488406"/>
              <a:gd name="connsiteY23" fmla="*/ 388144 h 1545431"/>
              <a:gd name="connsiteX24" fmla="*/ 2462213 w 2488406"/>
              <a:gd name="connsiteY24" fmla="*/ 414338 h 1545431"/>
              <a:gd name="connsiteX25" fmla="*/ 2431256 w 2488406"/>
              <a:gd name="connsiteY25" fmla="*/ 457200 h 1545431"/>
              <a:gd name="connsiteX26" fmla="*/ 2400300 w 2488406"/>
              <a:gd name="connsiteY26" fmla="*/ 490538 h 1545431"/>
              <a:gd name="connsiteX27" fmla="*/ 2347913 w 2488406"/>
              <a:gd name="connsiteY27" fmla="*/ 685800 h 1545431"/>
              <a:gd name="connsiteX28" fmla="*/ 2271713 w 2488406"/>
              <a:gd name="connsiteY28" fmla="*/ 976313 h 1545431"/>
              <a:gd name="connsiteX29" fmla="*/ 2185988 w 2488406"/>
              <a:gd name="connsiteY29" fmla="*/ 1285875 h 1545431"/>
              <a:gd name="connsiteX30" fmla="*/ 2162175 w 2488406"/>
              <a:gd name="connsiteY30" fmla="*/ 1373981 h 1545431"/>
              <a:gd name="connsiteX31" fmla="*/ 2147888 w 2488406"/>
              <a:gd name="connsiteY31" fmla="*/ 1421606 h 1545431"/>
              <a:gd name="connsiteX32" fmla="*/ 2126456 w 2488406"/>
              <a:gd name="connsiteY32" fmla="*/ 1476375 h 1545431"/>
              <a:gd name="connsiteX33" fmla="*/ 2105025 w 2488406"/>
              <a:gd name="connsiteY33" fmla="*/ 1504950 h 1545431"/>
              <a:gd name="connsiteX34" fmla="*/ 2078831 w 2488406"/>
              <a:gd name="connsiteY34" fmla="*/ 1528763 h 1545431"/>
              <a:gd name="connsiteX35" fmla="*/ 2040731 w 2488406"/>
              <a:gd name="connsiteY35" fmla="*/ 1543050 h 1545431"/>
              <a:gd name="connsiteX36" fmla="*/ 2002631 w 2488406"/>
              <a:gd name="connsiteY36" fmla="*/ 1545431 h 1545431"/>
              <a:gd name="connsiteX37" fmla="*/ 1974056 w 2488406"/>
              <a:gd name="connsiteY37" fmla="*/ 1538288 h 1545431"/>
              <a:gd name="connsiteX38" fmla="*/ 1947863 w 2488406"/>
              <a:gd name="connsiteY38" fmla="*/ 1302544 h 1545431"/>
              <a:gd name="connsiteX39" fmla="*/ 2009775 w 2488406"/>
              <a:gd name="connsiteY39" fmla="*/ 942975 h 1545431"/>
              <a:gd name="connsiteX40" fmla="*/ 2071688 w 2488406"/>
              <a:gd name="connsiteY40" fmla="*/ 552450 h 1545431"/>
              <a:gd name="connsiteX41" fmla="*/ 2095500 w 2488406"/>
              <a:gd name="connsiteY41" fmla="*/ 397669 h 1545431"/>
              <a:gd name="connsiteX42" fmla="*/ 2090738 w 2488406"/>
              <a:gd name="connsiteY42" fmla="*/ 357188 h 1545431"/>
              <a:gd name="connsiteX43" fmla="*/ 2083594 w 2488406"/>
              <a:gd name="connsiteY43" fmla="*/ 321469 h 1545431"/>
              <a:gd name="connsiteX44" fmla="*/ 2071688 w 2488406"/>
              <a:gd name="connsiteY44" fmla="*/ 290513 h 1545431"/>
              <a:gd name="connsiteX45" fmla="*/ 2057400 w 2488406"/>
              <a:gd name="connsiteY45" fmla="*/ 271463 h 1545431"/>
              <a:gd name="connsiteX46" fmla="*/ 2035969 w 2488406"/>
              <a:gd name="connsiteY46" fmla="*/ 259556 h 1545431"/>
              <a:gd name="connsiteX47" fmla="*/ 2007394 w 2488406"/>
              <a:gd name="connsiteY47" fmla="*/ 247650 h 1545431"/>
              <a:gd name="connsiteX48" fmla="*/ 1945481 w 2488406"/>
              <a:gd name="connsiteY48" fmla="*/ 247650 h 1545431"/>
              <a:gd name="connsiteX49" fmla="*/ 1859756 w 2488406"/>
              <a:gd name="connsiteY49" fmla="*/ 254794 h 1545431"/>
              <a:gd name="connsiteX50" fmla="*/ 1504950 w 2488406"/>
              <a:gd name="connsiteY50" fmla="*/ 300038 h 1545431"/>
              <a:gd name="connsiteX51" fmla="*/ 997744 w 2488406"/>
              <a:gd name="connsiteY51" fmla="*/ 357188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88406" h="1545431">
                <a:moveTo>
                  <a:pt x="997744" y="357188"/>
                </a:moveTo>
                <a:lnTo>
                  <a:pt x="411956" y="423863"/>
                </a:lnTo>
                <a:lnTo>
                  <a:pt x="359569" y="426244"/>
                </a:lnTo>
                <a:lnTo>
                  <a:pt x="42863" y="395288"/>
                </a:lnTo>
                <a:lnTo>
                  <a:pt x="0" y="240506"/>
                </a:lnTo>
                <a:lnTo>
                  <a:pt x="92869" y="247650"/>
                </a:lnTo>
                <a:lnTo>
                  <a:pt x="247650" y="252413"/>
                </a:lnTo>
                <a:lnTo>
                  <a:pt x="438150" y="247650"/>
                </a:lnTo>
                <a:lnTo>
                  <a:pt x="728663" y="226219"/>
                </a:lnTo>
                <a:lnTo>
                  <a:pt x="1102519" y="183356"/>
                </a:lnTo>
                <a:lnTo>
                  <a:pt x="1504950" y="130969"/>
                </a:lnTo>
                <a:lnTo>
                  <a:pt x="1914525" y="64294"/>
                </a:lnTo>
                <a:lnTo>
                  <a:pt x="1959769" y="45244"/>
                </a:lnTo>
                <a:lnTo>
                  <a:pt x="2040731" y="16669"/>
                </a:lnTo>
                <a:lnTo>
                  <a:pt x="2107406" y="0"/>
                </a:lnTo>
                <a:lnTo>
                  <a:pt x="2143125" y="16669"/>
                </a:lnTo>
                <a:lnTo>
                  <a:pt x="2207419" y="57150"/>
                </a:lnTo>
                <a:lnTo>
                  <a:pt x="2305050" y="133350"/>
                </a:lnTo>
                <a:lnTo>
                  <a:pt x="2395538" y="211931"/>
                </a:lnTo>
                <a:lnTo>
                  <a:pt x="2474119" y="297656"/>
                </a:lnTo>
                <a:lnTo>
                  <a:pt x="2486025" y="319088"/>
                </a:lnTo>
                <a:lnTo>
                  <a:pt x="2488406" y="338138"/>
                </a:lnTo>
                <a:lnTo>
                  <a:pt x="2486025" y="366713"/>
                </a:lnTo>
                <a:lnTo>
                  <a:pt x="2478881" y="388144"/>
                </a:lnTo>
                <a:lnTo>
                  <a:pt x="2462213" y="414338"/>
                </a:lnTo>
                <a:lnTo>
                  <a:pt x="2431256" y="457200"/>
                </a:lnTo>
                <a:lnTo>
                  <a:pt x="2400300" y="490538"/>
                </a:lnTo>
                <a:lnTo>
                  <a:pt x="2347913" y="685800"/>
                </a:lnTo>
                <a:lnTo>
                  <a:pt x="2271713" y="976313"/>
                </a:lnTo>
                <a:lnTo>
                  <a:pt x="2185988" y="1285875"/>
                </a:lnTo>
                <a:lnTo>
                  <a:pt x="2162175" y="1373981"/>
                </a:lnTo>
                <a:lnTo>
                  <a:pt x="2147888" y="1421606"/>
                </a:lnTo>
                <a:lnTo>
                  <a:pt x="2126456" y="1476375"/>
                </a:lnTo>
                <a:lnTo>
                  <a:pt x="2105025" y="1504950"/>
                </a:lnTo>
                <a:lnTo>
                  <a:pt x="2078831" y="1528763"/>
                </a:lnTo>
                <a:lnTo>
                  <a:pt x="2040731" y="1543050"/>
                </a:lnTo>
                <a:lnTo>
                  <a:pt x="2002631" y="1545431"/>
                </a:lnTo>
                <a:lnTo>
                  <a:pt x="1974056" y="1538288"/>
                </a:lnTo>
                <a:lnTo>
                  <a:pt x="1947863" y="1302544"/>
                </a:lnTo>
                <a:lnTo>
                  <a:pt x="2009775" y="942975"/>
                </a:lnTo>
                <a:lnTo>
                  <a:pt x="2071688" y="552450"/>
                </a:lnTo>
                <a:lnTo>
                  <a:pt x="2095500" y="397669"/>
                </a:lnTo>
                <a:lnTo>
                  <a:pt x="2090738" y="357188"/>
                </a:lnTo>
                <a:lnTo>
                  <a:pt x="2083594" y="321469"/>
                </a:lnTo>
                <a:lnTo>
                  <a:pt x="2071688" y="290513"/>
                </a:lnTo>
                <a:lnTo>
                  <a:pt x="2057400" y="271463"/>
                </a:lnTo>
                <a:lnTo>
                  <a:pt x="2035969" y="259556"/>
                </a:lnTo>
                <a:lnTo>
                  <a:pt x="2007394" y="247650"/>
                </a:lnTo>
                <a:lnTo>
                  <a:pt x="1945481" y="247650"/>
                </a:lnTo>
                <a:lnTo>
                  <a:pt x="1859756" y="254794"/>
                </a:lnTo>
                <a:lnTo>
                  <a:pt x="1504950" y="300038"/>
                </a:lnTo>
                <a:lnTo>
                  <a:pt x="997744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1A40B20-F127-42A1-BD36-3517B4516A65}"/>
              </a:ext>
            </a:extLst>
          </p:cNvPr>
          <p:cNvSpPr/>
          <p:nvPr/>
        </p:nvSpPr>
        <p:spPr>
          <a:xfrm>
            <a:off x="5364163" y="5548314"/>
            <a:ext cx="1803400" cy="333375"/>
          </a:xfrm>
          <a:custGeom>
            <a:avLst/>
            <a:gdLst>
              <a:gd name="connsiteX0" fmla="*/ 669132 w 1802210"/>
              <a:gd name="connsiteY0" fmla="*/ 259556 h 333375"/>
              <a:gd name="connsiteX1" fmla="*/ 50007 w 1802210"/>
              <a:gd name="connsiteY1" fmla="*/ 321468 h 333375"/>
              <a:gd name="connsiteX2" fmla="*/ 0 w 1802210"/>
              <a:gd name="connsiteY2" fmla="*/ 140493 h 333375"/>
              <a:gd name="connsiteX3" fmla="*/ 302419 w 1802210"/>
              <a:gd name="connsiteY3" fmla="*/ 116681 h 333375"/>
              <a:gd name="connsiteX4" fmla="*/ 721519 w 1802210"/>
              <a:gd name="connsiteY4" fmla="*/ 80962 h 333375"/>
              <a:gd name="connsiteX5" fmla="*/ 1123950 w 1802210"/>
              <a:gd name="connsiteY5" fmla="*/ 45243 h 333375"/>
              <a:gd name="connsiteX6" fmla="*/ 1440657 w 1802210"/>
              <a:gd name="connsiteY6" fmla="*/ 11906 h 333375"/>
              <a:gd name="connsiteX7" fmla="*/ 1531144 w 1802210"/>
              <a:gd name="connsiteY7" fmla="*/ 0 h 333375"/>
              <a:gd name="connsiteX8" fmla="*/ 1574007 w 1802210"/>
              <a:gd name="connsiteY8" fmla="*/ 0 h 333375"/>
              <a:gd name="connsiteX9" fmla="*/ 1621632 w 1802210"/>
              <a:gd name="connsiteY9" fmla="*/ 7143 h 333375"/>
              <a:gd name="connsiteX10" fmla="*/ 1666875 w 1802210"/>
              <a:gd name="connsiteY10" fmla="*/ 21431 h 333375"/>
              <a:gd name="connsiteX11" fmla="*/ 1726407 w 1802210"/>
              <a:gd name="connsiteY11" fmla="*/ 47625 h 333375"/>
              <a:gd name="connsiteX12" fmla="*/ 1783557 w 1802210"/>
              <a:gd name="connsiteY12" fmla="*/ 88106 h 333375"/>
              <a:gd name="connsiteX13" fmla="*/ 1788319 w 1802210"/>
              <a:gd name="connsiteY13" fmla="*/ 333375 h 333375"/>
              <a:gd name="connsiteX14" fmla="*/ 1766888 w 1802210"/>
              <a:gd name="connsiteY14" fmla="*/ 330993 h 333375"/>
              <a:gd name="connsiteX15" fmla="*/ 1690688 w 1802210"/>
              <a:gd name="connsiteY15" fmla="*/ 254793 h 333375"/>
              <a:gd name="connsiteX16" fmla="*/ 1614488 w 1802210"/>
              <a:gd name="connsiteY16" fmla="*/ 183356 h 333375"/>
              <a:gd name="connsiteX17" fmla="*/ 1407319 w 1802210"/>
              <a:gd name="connsiteY17" fmla="*/ 200025 h 333375"/>
              <a:gd name="connsiteX18" fmla="*/ 669132 w 1802210"/>
              <a:gd name="connsiteY18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02210" h="333375">
                <a:moveTo>
                  <a:pt x="669132" y="259556"/>
                </a:moveTo>
                <a:lnTo>
                  <a:pt x="50007" y="321468"/>
                </a:lnTo>
                <a:lnTo>
                  <a:pt x="0" y="140493"/>
                </a:lnTo>
                <a:lnTo>
                  <a:pt x="302419" y="116681"/>
                </a:lnTo>
                <a:lnTo>
                  <a:pt x="721519" y="80962"/>
                </a:lnTo>
                <a:lnTo>
                  <a:pt x="1123950" y="45243"/>
                </a:lnTo>
                <a:lnTo>
                  <a:pt x="1440657" y="11906"/>
                </a:lnTo>
                <a:lnTo>
                  <a:pt x="1531144" y="0"/>
                </a:lnTo>
                <a:lnTo>
                  <a:pt x="1574007" y="0"/>
                </a:lnTo>
                <a:lnTo>
                  <a:pt x="1621632" y="7143"/>
                </a:lnTo>
                <a:lnTo>
                  <a:pt x="1666875" y="21431"/>
                </a:lnTo>
                <a:lnTo>
                  <a:pt x="1726407" y="47625"/>
                </a:lnTo>
                <a:lnTo>
                  <a:pt x="1783557" y="88106"/>
                </a:lnTo>
                <a:cubicBezTo>
                  <a:pt x="1785144" y="169862"/>
                  <a:pt x="1802210" y="302022"/>
                  <a:pt x="1788319" y="333375"/>
                </a:cubicBezTo>
                <a:lnTo>
                  <a:pt x="1766888" y="330993"/>
                </a:lnTo>
                <a:lnTo>
                  <a:pt x="1690688" y="254793"/>
                </a:lnTo>
                <a:lnTo>
                  <a:pt x="1614488" y="183356"/>
                </a:lnTo>
                <a:lnTo>
                  <a:pt x="1407319" y="200025"/>
                </a:lnTo>
                <a:lnTo>
                  <a:pt x="669132" y="259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6493CB8-62CD-427E-A94D-1725633F2415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5D61E3A-2306-42A7-AD65-A2A124A952DC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479C69-B6E4-4330-9B36-BD776F803DFE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04C8BFE-3F9C-49F7-8C86-B8124163F593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8E6D2176-F317-4296-892B-67136F475E2B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86F70F6-3E14-459E-BFB6-83117704008E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1FD6B23-F95C-4676-AAD2-1E14D4E9D506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0C5782D4-449F-4D88-8421-4F08C18FB9F3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4D9FF35-4847-4A80-894B-3CF71F45F0AF}"/>
              </a:ext>
            </a:extLst>
          </p:cNvPr>
          <p:cNvGrpSpPr/>
          <p:nvPr/>
        </p:nvGrpSpPr>
        <p:grpSpPr>
          <a:xfrm>
            <a:off x="3889375" y="1472406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141FFB42-060B-4287-947A-234B4B49655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3A2F6948-E70E-41DF-9745-5FFDB425A889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B135A25F-7DF2-4369-B76B-C3B63C726E26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0453FA6-52D2-4895-8755-542654B66AE3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882FC67E-207C-4C7D-BFFE-965316B6FAD8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0FA5BB31-B15B-4A88-B10B-F1372AEF2A0C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1676B2B-453F-4F29-A75C-F6A77BA01D70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7091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13" grpId="0" animBg="1"/>
      <p:bldP spid="9" grpId="0" animBg="1"/>
      <p:bldP spid="11" grpId="0" animBg="1"/>
      <p:bldP spid="1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5E53A62-F7E1-4AAC-93DC-760015AC9828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A26785A-74BC-4D1E-8E4B-B084152CAD9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B2D2C544-D470-4AB4-B0C3-67A3B860F85A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22AD423-FF8D-4470-BC4D-D7B767D4F42A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5A6C37C-A3FA-498D-844A-C0A504F4CF4C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4BB544C-0ECC-4713-BB67-705FD56F87AB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C498A14-E28D-4779-BFD1-F284F0819107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012E01-2BE7-461F-89BA-5902D0A79012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152544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03C73A3-BC91-415C-9012-7AC5F5EB7546}"/>
              </a:ext>
            </a:extLst>
          </p:cNvPr>
          <p:cNvSpPr/>
          <p:nvPr/>
        </p:nvSpPr>
        <p:spPr bwMode="auto">
          <a:xfrm>
            <a:off x="4706940" y="1662114"/>
            <a:ext cx="512762" cy="809625"/>
          </a:xfrm>
          <a:custGeom>
            <a:avLst/>
            <a:gdLst>
              <a:gd name="connsiteX0" fmla="*/ 219075 w 511969"/>
              <a:gd name="connsiteY0" fmla="*/ 533400 h 809625"/>
              <a:gd name="connsiteX1" fmla="*/ 219075 w 511969"/>
              <a:gd name="connsiteY1" fmla="*/ 378618 h 809625"/>
              <a:gd name="connsiteX2" fmla="*/ 216694 w 511969"/>
              <a:gd name="connsiteY2" fmla="*/ 307181 h 809625"/>
              <a:gd name="connsiteX3" fmla="*/ 209550 w 511969"/>
              <a:gd name="connsiteY3" fmla="*/ 257175 h 809625"/>
              <a:gd name="connsiteX4" fmla="*/ 200025 w 511969"/>
              <a:gd name="connsiteY4" fmla="*/ 233362 h 809625"/>
              <a:gd name="connsiteX5" fmla="*/ 173832 w 511969"/>
              <a:gd name="connsiteY5" fmla="*/ 190500 h 809625"/>
              <a:gd name="connsiteX6" fmla="*/ 135732 w 511969"/>
              <a:gd name="connsiteY6" fmla="*/ 147637 h 809625"/>
              <a:gd name="connsiteX7" fmla="*/ 100013 w 511969"/>
              <a:gd name="connsiteY7" fmla="*/ 109537 h 809625"/>
              <a:gd name="connsiteX8" fmla="*/ 61913 w 511969"/>
              <a:gd name="connsiteY8" fmla="*/ 80962 h 809625"/>
              <a:gd name="connsiteX9" fmla="*/ 30957 w 511969"/>
              <a:gd name="connsiteY9" fmla="*/ 61912 h 809625"/>
              <a:gd name="connsiteX10" fmla="*/ 16669 w 511969"/>
              <a:gd name="connsiteY10" fmla="*/ 52387 h 809625"/>
              <a:gd name="connsiteX11" fmla="*/ 4763 w 511969"/>
              <a:gd name="connsiteY11" fmla="*/ 40481 h 809625"/>
              <a:gd name="connsiteX12" fmla="*/ 0 w 511969"/>
              <a:gd name="connsiteY12" fmla="*/ 26193 h 809625"/>
              <a:gd name="connsiteX13" fmla="*/ 2382 w 511969"/>
              <a:gd name="connsiteY13" fmla="*/ 16668 h 809625"/>
              <a:gd name="connsiteX14" fmla="*/ 11907 w 511969"/>
              <a:gd name="connsiteY14" fmla="*/ 7143 h 809625"/>
              <a:gd name="connsiteX15" fmla="*/ 40482 w 511969"/>
              <a:gd name="connsiteY15" fmla="*/ 0 h 809625"/>
              <a:gd name="connsiteX16" fmla="*/ 102394 w 511969"/>
              <a:gd name="connsiteY16" fmla="*/ 0 h 809625"/>
              <a:gd name="connsiteX17" fmla="*/ 150019 w 511969"/>
              <a:gd name="connsiteY17" fmla="*/ 4762 h 809625"/>
              <a:gd name="connsiteX18" fmla="*/ 204788 w 511969"/>
              <a:gd name="connsiteY18" fmla="*/ 14287 h 809625"/>
              <a:gd name="connsiteX19" fmla="*/ 250032 w 511969"/>
              <a:gd name="connsiteY19" fmla="*/ 23812 h 809625"/>
              <a:gd name="connsiteX20" fmla="*/ 297657 w 511969"/>
              <a:gd name="connsiteY20" fmla="*/ 40481 h 809625"/>
              <a:gd name="connsiteX21" fmla="*/ 347663 w 511969"/>
              <a:gd name="connsiteY21" fmla="*/ 61912 h 809625"/>
              <a:gd name="connsiteX22" fmla="*/ 395288 w 511969"/>
              <a:gd name="connsiteY22" fmla="*/ 88106 h 809625"/>
              <a:gd name="connsiteX23" fmla="*/ 438150 w 511969"/>
              <a:gd name="connsiteY23" fmla="*/ 114300 h 809625"/>
              <a:gd name="connsiteX24" fmla="*/ 469107 w 511969"/>
              <a:gd name="connsiteY24" fmla="*/ 140493 h 809625"/>
              <a:gd name="connsiteX25" fmla="*/ 492919 w 511969"/>
              <a:gd name="connsiteY25" fmla="*/ 164306 h 809625"/>
              <a:gd name="connsiteX26" fmla="*/ 507207 w 511969"/>
              <a:gd name="connsiteY26" fmla="*/ 185737 h 809625"/>
              <a:gd name="connsiteX27" fmla="*/ 511969 w 511969"/>
              <a:gd name="connsiteY27" fmla="*/ 202406 h 809625"/>
              <a:gd name="connsiteX28" fmla="*/ 511969 w 511969"/>
              <a:gd name="connsiteY28" fmla="*/ 223837 h 809625"/>
              <a:gd name="connsiteX29" fmla="*/ 500063 w 511969"/>
              <a:gd name="connsiteY29" fmla="*/ 250031 h 809625"/>
              <a:gd name="connsiteX30" fmla="*/ 478632 w 511969"/>
              <a:gd name="connsiteY30" fmla="*/ 280987 h 809625"/>
              <a:gd name="connsiteX31" fmla="*/ 459582 w 511969"/>
              <a:gd name="connsiteY31" fmla="*/ 311943 h 809625"/>
              <a:gd name="connsiteX32" fmla="*/ 447675 w 511969"/>
              <a:gd name="connsiteY32" fmla="*/ 342900 h 809625"/>
              <a:gd name="connsiteX33" fmla="*/ 442913 w 511969"/>
              <a:gd name="connsiteY33" fmla="*/ 414337 h 809625"/>
              <a:gd name="connsiteX34" fmla="*/ 447675 w 511969"/>
              <a:gd name="connsiteY34" fmla="*/ 766762 h 809625"/>
              <a:gd name="connsiteX35" fmla="*/ 216694 w 511969"/>
              <a:gd name="connsiteY35" fmla="*/ 809625 h 809625"/>
              <a:gd name="connsiteX36" fmla="*/ 219075 w 511969"/>
              <a:gd name="connsiteY36" fmla="*/ 5334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809625">
                <a:moveTo>
                  <a:pt x="219075" y="533400"/>
                </a:moveTo>
                <a:cubicBezTo>
                  <a:pt x="219472" y="461566"/>
                  <a:pt x="219075" y="430212"/>
                  <a:pt x="219075" y="378618"/>
                </a:cubicBezTo>
                <a:cubicBezTo>
                  <a:pt x="218281" y="354806"/>
                  <a:pt x="217488" y="330993"/>
                  <a:pt x="216694" y="307181"/>
                </a:cubicBezTo>
                <a:lnTo>
                  <a:pt x="209550" y="257175"/>
                </a:lnTo>
                <a:lnTo>
                  <a:pt x="200025" y="233362"/>
                </a:lnTo>
                <a:lnTo>
                  <a:pt x="173832" y="190500"/>
                </a:lnTo>
                <a:lnTo>
                  <a:pt x="135732" y="147637"/>
                </a:lnTo>
                <a:lnTo>
                  <a:pt x="100013" y="109537"/>
                </a:lnTo>
                <a:lnTo>
                  <a:pt x="61913" y="80962"/>
                </a:lnTo>
                <a:lnTo>
                  <a:pt x="30957" y="61912"/>
                </a:lnTo>
                <a:lnTo>
                  <a:pt x="16669" y="52387"/>
                </a:lnTo>
                <a:lnTo>
                  <a:pt x="4763" y="40481"/>
                </a:lnTo>
                <a:lnTo>
                  <a:pt x="0" y="26193"/>
                </a:lnTo>
                <a:lnTo>
                  <a:pt x="2382" y="16668"/>
                </a:lnTo>
                <a:lnTo>
                  <a:pt x="11907" y="7143"/>
                </a:lnTo>
                <a:lnTo>
                  <a:pt x="40482" y="0"/>
                </a:lnTo>
                <a:lnTo>
                  <a:pt x="102394" y="0"/>
                </a:lnTo>
                <a:lnTo>
                  <a:pt x="150019" y="4762"/>
                </a:lnTo>
                <a:lnTo>
                  <a:pt x="204788" y="14287"/>
                </a:lnTo>
                <a:lnTo>
                  <a:pt x="250032" y="23812"/>
                </a:lnTo>
                <a:lnTo>
                  <a:pt x="297657" y="40481"/>
                </a:lnTo>
                <a:lnTo>
                  <a:pt x="347663" y="61912"/>
                </a:lnTo>
                <a:lnTo>
                  <a:pt x="395288" y="88106"/>
                </a:lnTo>
                <a:lnTo>
                  <a:pt x="438150" y="114300"/>
                </a:lnTo>
                <a:lnTo>
                  <a:pt x="469107" y="140493"/>
                </a:lnTo>
                <a:lnTo>
                  <a:pt x="492919" y="164306"/>
                </a:lnTo>
                <a:lnTo>
                  <a:pt x="507207" y="185737"/>
                </a:lnTo>
                <a:lnTo>
                  <a:pt x="511969" y="202406"/>
                </a:lnTo>
                <a:lnTo>
                  <a:pt x="511969" y="223837"/>
                </a:lnTo>
                <a:lnTo>
                  <a:pt x="500063" y="250031"/>
                </a:lnTo>
                <a:lnTo>
                  <a:pt x="478632" y="280987"/>
                </a:lnTo>
                <a:lnTo>
                  <a:pt x="459582" y="311943"/>
                </a:lnTo>
                <a:lnTo>
                  <a:pt x="447675" y="342900"/>
                </a:lnTo>
                <a:lnTo>
                  <a:pt x="442913" y="414337"/>
                </a:lnTo>
                <a:cubicBezTo>
                  <a:pt x="444500" y="531812"/>
                  <a:pt x="446088" y="649287"/>
                  <a:pt x="447675" y="766762"/>
                </a:cubicBezTo>
                <a:lnTo>
                  <a:pt x="216694" y="809625"/>
                </a:lnTo>
                <a:cubicBezTo>
                  <a:pt x="217488" y="718344"/>
                  <a:pt x="218678" y="605234"/>
                  <a:pt x="219075" y="5334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F69B00-8302-46BB-AA6B-CF9C00FC43C3}"/>
              </a:ext>
            </a:extLst>
          </p:cNvPr>
          <p:cNvSpPr/>
          <p:nvPr/>
        </p:nvSpPr>
        <p:spPr bwMode="auto">
          <a:xfrm>
            <a:off x="3790953" y="2928939"/>
            <a:ext cx="1025525" cy="909637"/>
          </a:xfrm>
          <a:custGeom>
            <a:avLst/>
            <a:gdLst>
              <a:gd name="connsiteX0" fmla="*/ 609600 w 1026319"/>
              <a:gd name="connsiteY0" fmla="*/ 592931 h 909637"/>
              <a:gd name="connsiteX1" fmla="*/ 452438 w 1026319"/>
              <a:gd name="connsiteY1" fmla="*/ 709612 h 909637"/>
              <a:gd name="connsiteX2" fmla="*/ 330994 w 1026319"/>
              <a:gd name="connsiteY2" fmla="*/ 785812 h 909637"/>
              <a:gd name="connsiteX3" fmla="*/ 230981 w 1026319"/>
              <a:gd name="connsiteY3" fmla="*/ 842962 h 909637"/>
              <a:gd name="connsiteX4" fmla="*/ 169069 w 1026319"/>
              <a:gd name="connsiteY4" fmla="*/ 869156 h 909637"/>
              <a:gd name="connsiteX5" fmla="*/ 100013 w 1026319"/>
              <a:gd name="connsiteY5" fmla="*/ 890587 h 909637"/>
              <a:gd name="connsiteX6" fmla="*/ 50006 w 1026319"/>
              <a:gd name="connsiteY6" fmla="*/ 907256 h 909637"/>
              <a:gd name="connsiteX7" fmla="*/ 26194 w 1026319"/>
              <a:gd name="connsiteY7" fmla="*/ 909637 h 909637"/>
              <a:gd name="connsiteX8" fmla="*/ 14288 w 1026319"/>
              <a:gd name="connsiteY8" fmla="*/ 909637 h 909637"/>
              <a:gd name="connsiteX9" fmla="*/ 0 w 1026319"/>
              <a:gd name="connsiteY9" fmla="*/ 897731 h 909637"/>
              <a:gd name="connsiteX10" fmla="*/ 2381 w 1026319"/>
              <a:gd name="connsiteY10" fmla="*/ 878681 h 909637"/>
              <a:gd name="connsiteX11" fmla="*/ 19050 w 1026319"/>
              <a:gd name="connsiteY11" fmla="*/ 859631 h 909637"/>
              <a:gd name="connsiteX12" fmla="*/ 66675 w 1026319"/>
              <a:gd name="connsiteY12" fmla="*/ 823912 h 909637"/>
              <a:gd name="connsiteX13" fmla="*/ 171450 w 1026319"/>
              <a:gd name="connsiteY13" fmla="*/ 750093 h 909637"/>
              <a:gd name="connsiteX14" fmla="*/ 240506 w 1026319"/>
              <a:gd name="connsiteY14" fmla="*/ 692943 h 909637"/>
              <a:gd name="connsiteX15" fmla="*/ 314325 w 1026319"/>
              <a:gd name="connsiteY15" fmla="*/ 631031 h 909637"/>
              <a:gd name="connsiteX16" fmla="*/ 397669 w 1026319"/>
              <a:gd name="connsiteY16" fmla="*/ 547687 h 909637"/>
              <a:gd name="connsiteX17" fmla="*/ 495300 w 1026319"/>
              <a:gd name="connsiteY17" fmla="*/ 445293 h 909637"/>
              <a:gd name="connsiteX18" fmla="*/ 573881 w 1026319"/>
              <a:gd name="connsiteY18" fmla="*/ 354806 h 909637"/>
              <a:gd name="connsiteX19" fmla="*/ 652463 w 1026319"/>
              <a:gd name="connsiteY19" fmla="*/ 259556 h 909637"/>
              <a:gd name="connsiteX20" fmla="*/ 685800 w 1026319"/>
              <a:gd name="connsiteY20" fmla="*/ 209550 h 909637"/>
              <a:gd name="connsiteX21" fmla="*/ 690563 w 1026319"/>
              <a:gd name="connsiteY21" fmla="*/ 183356 h 909637"/>
              <a:gd name="connsiteX22" fmla="*/ 683419 w 1026319"/>
              <a:gd name="connsiteY22" fmla="*/ 154781 h 909637"/>
              <a:gd name="connsiteX23" fmla="*/ 671513 w 1026319"/>
              <a:gd name="connsiteY23" fmla="*/ 128587 h 909637"/>
              <a:gd name="connsiteX24" fmla="*/ 654844 w 1026319"/>
              <a:gd name="connsiteY24" fmla="*/ 107156 h 909637"/>
              <a:gd name="connsiteX25" fmla="*/ 633413 w 1026319"/>
              <a:gd name="connsiteY25" fmla="*/ 85725 h 909637"/>
              <a:gd name="connsiteX26" fmla="*/ 600075 w 1026319"/>
              <a:gd name="connsiteY26" fmla="*/ 57150 h 909637"/>
              <a:gd name="connsiteX27" fmla="*/ 590550 w 1026319"/>
              <a:gd name="connsiteY27" fmla="*/ 40481 h 909637"/>
              <a:gd name="connsiteX28" fmla="*/ 588169 w 1026319"/>
              <a:gd name="connsiteY28" fmla="*/ 23812 h 909637"/>
              <a:gd name="connsiteX29" fmla="*/ 590550 w 1026319"/>
              <a:gd name="connsiteY29" fmla="*/ 7143 h 909637"/>
              <a:gd name="connsiteX30" fmla="*/ 600075 w 1026319"/>
              <a:gd name="connsiteY30" fmla="*/ 0 h 909637"/>
              <a:gd name="connsiteX31" fmla="*/ 623888 w 1026319"/>
              <a:gd name="connsiteY31" fmla="*/ 0 h 909637"/>
              <a:gd name="connsiteX32" fmla="*/ 676275 w 1026319"/>
              <a:gd name="connsiteY32" fmla="*/ 11906 h 909637"/>
              <a:gd name="connsiteX33" fmla="*/ 719138 w 1026319"/>
              <a:gd name="connsiteY33" fmla="*/ 26193 h 909637"/>
              <a:gd name="connsiteX34" fmla="*/ 776288 w 1026319"/>
              <a:gd name="connsiteY34" fmla="*/ 47625 h 909637"/>
              <a:gd name="connsiteX35" fmla="*/ 838200 w 1026319"/>
              <a:gd name="connsiteY35" fmla="*/ 78581 h 909637"/>
              <a:gd name="connsiteX36" fmla="*/ 869156 w 1026319"/>
              <a:gd name="connsiteY36" fmla="*/ 97631 h 909637"/>
              <a:gd name="connsiteX37" fmla="*/ 909638 w 1026319"/>
              <a:gd name="connsiteY37" fmla="*/ 130968 h 909637"/>
              <a:gd name="connsiteX38" fmla="*/ 952500 w 1026319"/>
              <a:gd name="connsiteY38" fmla="*/ 171450 h 909637"/>
              <a:gd name="connsiteX39" fmla="*/ 988219 w 1026319"/>
              <a:gd name="connsiteY39" fmla="*/ 214312 h 909637"/>
              <a:gd name="connsiteX40" fmla="*/ 1009650 w 1026319"/>
              <a:gd name="connsiteY40" fmla="*/ 240506 h 909637"/>
              <a:gd name="connsiteX41" fmla="*/ 1023938 w 1026319"/>
              <a:gd name="connsiteY41" fmla="*/ 264318 h 909637"/>
              <a:gd name="connsiteX42" fmla="*/ 1026319 w 1026319"/>
              <a:gd name="connsiteY42" fmla="*/ 285750 h 909637"/>
              <a:gd name="connsiteX43" fmla="*/ 1016794 w 1026319"/>
              <a:gd name="connsiteY43" fmla="*/ 311943 h 909637"/>
              <a:gd name="connsiteX44" fmla="*/ 990600 w 1026319"/>
              <a:gd name="connsiteY44" fmla="*/ 328612 h 909637"/>
              <a:gd name="connsiteX45" fmla="*/ 902494 w 1026319"/>
              <a:gd name="connsiteY45" fmla="*/ 366712 h 909637"/>
              <a:gd name="connsiteX46" fmla="*/ 842963 w 1026319"/>
              <a:gd name="connsiteY46" fmla="*/ 397668 h 909637"/>
              <a:gd name="connsiteX47" fmla="*/ 807244 w 1026319"/>
              <a:gd name="connsiteY47" fmla="*/ 423862 h 909637"/>
              <a:gd name="connsiteX48" fmla="*/ 726281 w 1026319"/>
              <a:gd name="connsiteY48" fmla="*/ 497681 h 909637"/>
              <a:gd name="connsiteX49" fmla="*/ 609600 w 1026319"/>
              <a:gd name="connsiteY49" fmla="*/ 592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319" h="909637">
                <a:moveTo>
                  <a:pt x="609600" y="592931"/>
                </a:moveTo>
                <a:lnTo>
                  <a:pt x="452438" y="709612"/>
                </a:lnTo>
                <a:lnTo>
                  <a:pt x="330994" y="785812"/>
                </a:lnTo>
                <a:lnTo>
                  <a:pt x="230981" y="842962"/>
                </a:lnTo>
                <a:lnTo>
                  <a:pt x="169069" y="869156"/>
                </a:lnTo>
                <a:lnTo>
                  <a:pt x="100013" y="890587"/>
                </a:lnTo>
                <a:lnTo>
                  <a:pt x="50006" y="907256"/>
                </a:lnTo>
                <a:lnTo>
                  <a:pt x="26194" y="909637"/>
                </a:lnTo>
                <a:lnTo>
                  <a:pt x="14288" y="909637"/>
                </a:lnTo>
                <a:lnTo>
                  <a:pt x="0" y="897731"/>
                </a:lnTo>
                <a:lnTo>
                  <a:pt x="2381" y="878681"/>
                </a:lnTo>
                <a:lnTo>
                  <a:pt x="19050" y="859631"/>
                </a:lnTo>
                <a:lnTo>
                  <a:pt x="66675" y="823912"/>
                </a:lnTo>
                <a:lnTo>
                  <a:pt x="171450" y="750093"/>
                </a:lnTo>
                <a:lnTo>
                  <a:pt x="240506" y="692943"/>
                </a:lnTo>
                <a:lnTo>
                  <a:pt x="314325" y="631031"/>
                </a:lnTo>
                <a:lnTo>
                  <a:pt x="397669" y="547687"/>
                </a:lnTo>
                <a:lnTo>
                  <a:pt x="495300" y="445293"/>
                </a:lnTo>
                <a:lnTo>
                  <a:pt x="573881" y="354806"/>
                </a:lnTo>
                <a:lnTo>
                  <a:pt x="652463" y="259556"/>
                </a:lnTo>
                <a:lnTo>
                  <a:pt x="685800" y="209550"/>
                </a:lnTo>
                <a:lnTo>
                  <a:pt x="690563" y="183356"/>
                </a:lnTo>
                <a:lnTo>
                  <a:pt x="683419" y="154781"/>
                </a:lnTo>
                <a:lnTo>
                  <a:pt x="671513" y="128587"/>
                </a:lnTo>
                <a:lnTo>
                  <a:pt x="654844" y="107156"/>
                </a:lnTo>
                <a:lnTo>
                  <a:pt x="633413" y="85725"/>
                </a:lnTo>
                <a:lnTo>
                  <a:pt x="600075" y="57150"/>
                </a:lnTo>
                <a:lnTo>
                  <a:pt x="590550" y="40481"/>
                </a:lnTo>
                <a:lnTo>
                  <a:pt x="588169" y="23812"/>
                </a:lnTo>
                <a:lnTo>
                  <a:pt x="590550" y="7143"/>
                </a:lnTo>
                <a:lnTo>
                  <a:pt x="600075" y="0"/>
                </a:lnTo>
                <a:lnTo>
                  <a:pt x="623888" y="0"/>
                </a:lnTo>
                <a:lnTo>
                  <a:pt x="676275" y="11906"/>
                </a:lnTo>
                <a:lnTo>
                  <a:pt x="719138" y="26193"/>
                </a:lnTo>
                <a:lnTo>
                  <a:pt x="776288" y="47625"/>
                </a:lnTo>
                <a:lnTo>
                  <a:pt x="838200" y="78581"/>
                </a:lnTo>
                <a:lnTo>
                  <a:pt x="869156" y="97631"/>
                </a:lnTo>
                <a:lnTo>
                  <a:pt x="909638" y="130968"/>
                </a:lnTo>
                <a:lnTo>
                  <a:pt x="952500" y="171450"/>
                </a:lnTo>
                <a:lnTo>
                  <a:pt x="988219" y="214312"/>
                </a:lnTo>
                <a:lnTo>
                  <a:pt x="1009650" y="240506"/>
                </a:lnTo>
                <a:lnTo>
                  <a:pt x="1023938" y="264318"/>
                </a:lnTo>
                <a:lnTo>
                  <a:pt x="1026319" y="285750"/>
                </a:lnTo>
                <a:lnTo>
                  <a:pt x="1016794" y="311943"/>
                </a:lnTo>
                <a:lnTo>
                  <a:pt x="990600" y="328612"/>
                </a:lnTo>
                <a:lnTo>
                  <a:pt x="902494" y="366712"/>
                </a:lnTo>
                <a:lnTo>
                  <a:pt x="842963" y="397668"/>
                </a:lnTo>
                <a:lnTo>
                  <a:pt x="807244" y="423862"/>
                </a:lnTo>
                <a:lnTo>
                  <a:pt x="726281" y="497681"/>
                </a:lnTo>
                <a:lnTo>
                  <a:pt x="609600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7137CF-4C48-4CC0-85D4-C2BE495E0567}"/>
              </a:ext>
            </a:extLst>
          </p:cNvPr>
          <p:cNvSpPr/>
          <p:nvPr/>
        </p:nvSpPr>
        <p:spPr bwMode="auto">
          <a:xfrm>
            <a:off x="5254627" y="2771776"/>
            <a:ext cx="774700" cy="639763"/>
          </a:xfrm>
          <a:custGeom>
            <a:avLst/>
            <a:gdLst>
              <a:gd name="connsiteX0" fmla="*/ 388144 w 773906"/>
              <a:gd name="connsiteY0" fmla="*/ 373856 h 640556"/>
              <a:gd name="connsiteX1" fmla="*/ 261937 w 773906"/>
              <a:gd name="connsiteY1" fmla="*/ 257175 h 640556"/>
              <a:gd name="connsiteX2" fmla="*/ 152400 w 773906"/>
              <a:gd name="connsiteY2" fmla="*/ 166688 h 640556"/>
              <a:gd name="connsiteX3" fmla="*/ 59531 w 773906"/>
              <a:gd name="connsiteY3" fmla="*/ 97631 h 640556"/>
              <a:gd name="connsiteX4" fmla="*/ 16669 w 773906"/>
              <a:gd name="connsiteY4" fmla="*/ 66675 h 640556"/>
              <a:gd name="connsiteX5" fmla="*/ 2381 w 773906"/>
              <a:gd name="connsiteY5" fmla="*/ 45244 h 640556"/>
              <a:gd name="connsiteX6" fmla="*/ 0 w 773906"/>
              <a:gd name="connsiteY6" fmla="*/ 19050 h 640556"/>
              <a:gd name="connsiteX7" fmla="*/ 7144 w 773906"/>
              <a:gd name="connsiteY7" fmla="*/ 7144 h 640556"/>
              <a:gd name="connsiteX8" fmla="*/ 23812 w 773906"/>
              <a:gd name="connsiteY8" fmla="*/ 0 h 640556"/>
              <a:gd name="connsiteX9" fmla="*/ 66675 w 773906"/>
              <a:gd name="connsiteY9" fmla="*/ 9525 h 640556"/>
              <a:gd name="connsiteX10" fmla="*/ 211931 w 773906"/>
              <a:gd name="connsiteY10" fmla="*/ 66675 h 640556"/>
              <a:gd name="connsiteX11" fmla="*/ 333375 w 773906"/>
              <a:gd name="connsiteY11" fmla="*/ 116681 h 640556"/>
              <a:gd name="connsiteX12" fmla="*/ 447675 w 773906"/>
              <a:gd name="connsiteY12" fmla="*/ 169069 h 640556"/>
              <a:gd name="connsiteX13" fmla="*/ 516731 w 773906"/>
              <a:gd name="connsiteY13" fmla="*/ 204788 h 640556"/>
              <a:gd name="connsiteX14" fmla="*/ 595312 w 773906"/>
              <a:gd name="connsiteY14" fmla="*/ 250031 h 640556"/>
              <a:gd name="connsiteX15" fmla="*/ 652462 w 773906"/>
              <a:gd name="connsiteY15" fmla="*/ 290513 h 640556"/>
              <a:gd name="connsiteX16" fmla="*/ 700087 w 773906"/>
              <a:gd name="connsiteY16" fmla="*/ 330994 h 640556"/>
              <a:gd name="connsiteX17" fmla="*/ 733425 w 773906"/>
              <a:gd name="connsiteY17" fmla="*/ 369094 h 640556"/>
              <a:gd name="connsiteX18" fmla="*/ 752475 w 773906"/>
              <a:gd name="connsiteY18" fmla="*/ 402431 h 640556"/>
              <a:gd name="connsiteX19" fmla="*/ 766762 w 773906"/>
              <a:gd name="connsiteY19" fmla="*/ 431006 h 640556"/>
              <a:gd name="connsiteX20" fmla="*/ 773906 w 773906"/>
              <a:gd name="connsiteY20" fmla="*/ 466725 h 640556"/>
              <a:gd name="connsiteX21" fmla="*/ 773906 w 773906"/>
              <a:gd name="connsiteY21" fmla="*/ 511969 h 640556"/>
              <a:gd name="connsiteX22" fmla="*/ 769144 w 773906"/>
              <a:gd name="connsiteY22" fmla="*/ 552450 h 640556"/>
              <a:gd name="connsiteX23" fmla="*/ 757237 w 773906"/>
              <a:gd name="connsiteY23" fmla="*/ 585788 h 640556"/>
              <a:gd name="connsiteX24" fmla="*/ 745331 w 773906"/>
              <a:gd name="connsiteY24" fmla="*/ 611981 h 640556"/>
              <a:gd name="connsiteX25" fmla="*/ 723900 w 773906"/>
              <a:gd name="connsiteY25" fmla="*/ 633413 h 640556"/>
              <a:gd name="connsiteX26" fmla="*/ 697706 w 773906"/>
              <a:gd name="connsiteY26" fmla="*/ 640556 h 640556"/>
              <a:gd name="connsiteX27" fmla="*/ 659606 w 773906"/>
              <a:gd name="connsiteY27" fmla="*/ 640556 h 640556"/>
              <a:gd name="connsiteX28" fmla="*/ 628650 w 773906"/>
              <a:gd name="connsiteY28" fmla="*/ 628650 h 640556"/>
              <a:gd name="connsiteX29" fmla="*/ 597694 w 773906"/>
              <a:gd name="connsiteY29" fmla="*/ 602456 h 640556"/>
              <a:gd name="connsiteX30" fmla="*/ 561975 w 773906"/>
              <a:gd name="connsiteY30" fmla="*/ 569119 h 640556"/>
              <a:gd name="connsiteX31" fmla="*/ 519112 w 773906"/>
              <a:gd name="connsiteY31" fmla="*/ 519113 h 640556"/>
              <a:gd name="connsiteX32" fmla="*/ 461962 w 773906"/>
              <a:gd name="connsiteY32" fmla="*/ 452438 h 640556"/>
              <a:gd name="connsiteX33" fmla="*/ 388144 w 773906"/>
              <a:gd name="connsiteY33" fmla="*/ 3738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3906" h="640556">
                <a:moveTo>
                  <a:pt x="388144" y="373856"/>
                </a:moveTo>
                <a:lnTo>
                  <a:pt x="261937" y="257175"/>
                </a:lnTo>
                <a:lnTo>
                  <a:pt x="152400" y="166688"/>
                </a:lnTo>
                <a:lnTo>
                  <a:pt x="59531" y="97631"/>
                </a:lnTo>
                <a:lnTo>
                  <a:pt x="16669" y="66675"/>
                </a:lnTo>
                <a:lnTo>
                  <a:pt x="2381" y="45244"/>
                </a:lnTo>
                <a:lnTo>
                  <a:pt x="0" y="19050"/>
                </a:lnTo>
                <a:lnTo>
                  <a:pt x="7144" y="7144"/>
                </a:lnTo>
                <a:lnTo>
                  <a:pt x="23812" y="0"/>
                </a:lnTo>
                <a:lnTo>
                  <a:pt x="66675" y="9525"/>
                </a:lnTo>
                <a:lnTo>
                  <a:pt x="211931" y="66675"/>
                </a:lnTo>
                <a:lnTo>
                  <a:pt x="333375" y="116681"/>
                </a:lnTo>
                <a:lnTo>
                  <a:pt x="447675" y="169069"/>
                </a:lnTo>
                <a:lnTo>
                  <a:pt x="516731" y="204788"/>
                </a:lnTo>
                <a:lnTo>
                  <a:pt x="595312" y="250031"/>
                </a:lnTo>
                <a:lnTo>
                  <a:pt x="652462" y="290513"/>
                </a:lnTo>
                <a:lnTo>
                  <a:pt x="700087" y="330994"/>
                </a:lnTo>
                <a:lnTo>
                  <a:pt x="733425" y="369094"/>
                </a:lnTo>
                <a:lnTo>
                  <a:pt x="752475" y="402431"/>
                </a:lnTo>
                <a:lnTo>
                  <a:pt x="766762" y="431006"/>
                </a:lnTo>
                <a:lnTo>
                  <a:pt x="773906" y="466725"/>
                </a:lnTo>
                <a:lnTo>
                  <a:pt x="773906" y="511969"/>
                </a:lnTo>
                <a:lnTo>
                  <a:pt x="769144" y="552450"/>
                </a:lnTo>
                <a:lnTo>
                  <a:pt x="757237" y="585788"/>
                </a:lnTo>
                <a:lnTo>
                  <a:pt x="745331" y="611981"/>
                </a:lnTo>
                <a:lnTo>
                  <a:pt x="723900" y="633413"/>
                </a:lnTo>
                <a:lnTo>
                  <a:pt x="697706" y="640556"/>
                </a:lnTo>
                <a:lnTo>
                  <a:pt x="659606" y="640556"/>
                </a:lnTo>
                <a:lnTo>
                  <a:pt x="628650" y="628650"/>
                </a:lnTo>
                <a:lnTo>
                  <a:pt x="597694" y="602456"/>
                </a:lnTo>
                <a:lnTo>
                  <a:pt x="561975" y="569119"/>
                </a:lnTo>
                <a:lnTo>
                  <a:pt x="519112" y="519113"/>
                </a:lnTo>
                <a:lnTo>
                  <a:pt x="461962" y="452438"/>
                </a:lnTo>
                <a:lnTo>
                  <a:pt x="388144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84F6D1-7318-4F01-B4BB-A700955DB258}"/>
              </a:ext>
            </a:extLst>
          </p:cNvPr>
          <p:cNvSpPr/>
          <p:nvPr/>
        </p:nvSpPr>
        <p:spPr bwMode="auto">
          <a:xfrm>
            <a:off x="6192839" y="2947989"/>
            <a:ext cx="2152650" cy="528637"/>
          </a:xfrm>
          <a:custGeom>
            <a:avLst/>
            <a:gdLst>
              <a:gd name="connsiteX0" fmla="*/ 1488282 w 2152650"/>
              <a:gd name="connsiteY0" fmla="*/ 261937 h 528637"/>
              <a:gd name="connsiteX1" fmla="*/ 1271588 w 2152650"/>
              <a:gd name="connsiteY1" fmla="*/ 295275 h 528637"/>
              <a:gd name="connsiteX2" fmla="*/ 1064419 w 2152650"/>
              <a:gd name="connsiteY2" fmla="*/ 335756 h 528637"/>
              <a:gd name="connsiteX3" fmla="*/ 888207 w 2152650"/>
              <a:gd name="connsiteY3" fmla="*/ 383381 h 528637"/>
              <a:gd name="connsiteX4" fmla="*/ 726282 w 2152650"/>
              <a:gd name="connsiteY4" fmla="*/ 416718 h 528637"/>
              <a:gd name="connsiteX5" fmla="*/ 561975 w 2152650"/>
              <a:gd name="connsiteY5" fmla="*/ 459581 h 528637"/>
              <a:gd name="connsiteX6" fmla="*/ 421482 w 2152650"/>
              <a:gd name="connsiteY6" fmla="*/ 504825 h 528637"/>
              <a:gd name="connsiteX7" fmla="*/ 364332 w 2152650"/>
              <a:gd name="connsiteY7" fmla="*/ 528637 h 528637"/>
              <a:gd name="connsiteX8" fmla="*/ 352425 w 2152650"/>
              <a:gd name="connsiteY8" fmla="*/ 523875 h 528637"/>
              <a:gd name="connsiteX9" fmla="*/ 304800 w 2152650"/>
              <a:gd name="connsiteY9" fmla="*/ 507206 h 528637"/>
              <a:gd name="connsiteX10" fmla="*/ 240507 w 2152650"/>
              <a:gd name="connsiteY10" fmla="*/ 476250 h 528637"/>
              <a:gd name="connsiteX11" fmla="*/ 200025 w 2152650"/>
              <a:gd name="connsiteY11" fmla="*/ 454818 h 528637"/>
              <a:gd name="connsiteX12" fmla="*/ 169069 w 2152650"/>
              <a:gd name="connsiteY12" fmla="*/ 433387 h 528637"/>
              <a:gd name="connsiteX13" fmla="*/ 130969 w 2152650"/>
              <a:gd name="connsiteY13" fmla="*/ 404812 h 528637"/>
              <a:gd name="connsiteX14" fmla="*/ 104775 w 2152650"/>
              <a:gd name="connsiteY14" fmla="*/ 381000 h 528637"/>
              <a:gd name="connsiteX15" fmla="*/ 71438 w 2152650"/>
              <a:gd name="connsiteY15" fmla="*/ 345281 h 528637"/>
              <a:gd name="connsiteX16" fmla="*/ 42863 w 2152650"/>
              <a:gd name="connsiteY16" fmla="*/ 311943 h 528637"/>
              <a:gd name="connsiteX17" fmla="*/ 21432 w 2152650"/>
              <a:gd name="connsiteY17" fmla="*/ 280987 h 528637"/>
              <a:gd name="connsiteX18" fmla="*/ 9525 w 2152650"/>
              <a:gd name="connsiteY18" fmla="*/ 257175 h 528637"/>
              <a:gd name="connsiteX19" fmla="*/ 0 w 2152650"/>
              <a:gd name="connsiteY19" fmla="*/ 226218 h 528637"/>
              <a:gd name="connsiteX20" fmla="*/ 0 w 2152650"/>
              <a:gd name="connsiteY20" fmla="*/ 202406 h 528637"/>
              <a:gd name="connsiteX21" fmla="*/ 4763 w 2152650"/>
              <a:gd name="connsiteY21" fmla="*/ 188118 h 528637"/>
              <a:gd name="connsiteX22" fmla="*/ 23813 w 2152650"/>
              <a:gd name="connsiteY22" fmla="*/ 180975 h 528637"/>
              <a:gd name="connsiteX23" fmla="*/ 59532 w 2152650"/>
              <a:gd name="connsiteY23" fmla="*/ 190500 h 528637"/>
              <a:gd name="connsiteX24" fmla="*/ 95250 w 2152650"/>
              <a:gd name="connsiteY24" fmla="*/ 216693 h 528637"/>
              <a:gd name="connsiteX25" fmla="*/ 130969 w 2152650"/>
              <a:gd name="connsiteY25" fmla="*/ 235743 h 528637"/>
              <a:gd name="connsiteX26" fmla="*/ 183357 w 2152650"/>
              <a:gd name="connsiteY26" fmla="*/ 261937 h 528637"/>
              <a:gd name="connsiteX27" fmla="*/ 245269 w 2152650"/>
              <a:gd name="connsiteY27" fmla="*/ 285750 h 528637"/>
              <a:gd name="connsiteX28" fmla="*/ 300038 w 2152650"/>
              <a:gd name="connsiteY28" fmla="*/ 300037 h 528637"/>
              <a:gd name="connsiteX29" fmla="*/ 352425 w 2152650"/>
              <a:gd name="connsiteY29" fmla="*/ 307181 h 528637"/>
              <a:gd name="connsiteX30" fmla="*/ 407194 w 2152650"/>
              <a:gd name="connsiteY30" fmla="*/ 302418 h 528637"/>
              <a:gd name="connsiteX31" fmla="*/ 564357 w 2152650"/>
              <a:gd name="connsiteY31" fmla="*/ 269081 h 528637"/>
              <a:gd name="connsiteX32" fmla="*/ 933450 w 2152650"/>
              <a:gd name="connsiteY32" fmla="*/ 183356 h 528637"/>
              <a:gd name="connsiteX33" fmla="*/ 1135857 w 2152650"/>
              <a:gd name="connsiteY33" fmla="*/ 150018 h 528637"/>
              <a:gd name="connsiteX34" fmla="*/ 1443038 w 2152650"/>
              <a:gd name="connsiteY34" fmla="*/ 107156 h 528637"/>
              <a:gd name="connsiteX35" fmla="*/ 1781175 w 2152650"/>
              <a:gd name="connsiteY35" fmla="*/ 57150 h 528637"/>
              <a:gd name="connsiteX36" fmla="*/ 1814513 w 2152650"/>
              <a:gd name="connsiteY36" fmla="*/ 50006 h 528637"/>
              <a:gd name="connsiteX37" fmla="*/ 1835944 w 2152650"/>
              <a:gd name="connsiteY37" fmla="*/ 33337 h 528637"/>
              <a:gd name="connsiteX38" fmla="*/ 1857375 w 2152650"/>
              <a:gd name="connsiteY38" fmla="*/ 14287 h 528637"/>
              <a:gd name="connsiteX39" fmla="*/ 1874044 w 2152650"/>
              <a:gd name="connsiteY39" fmla="*/ 2381 h 528637"/>
              <a:gd name="connsiteX40" fmla="*/ 1895475 w 2152650"/>
              <a:gd name="connsiteY40" fmla="*/ 0 h 528637"/>
              <a:gd name="connsiteX41" fmla="*/ 1914525 w 2152650"/>
              <a:gd name="connsiteY41" fmla="*/ 0 h 528637"/>
              <a:gd name="connsiteX42" fmla="*/ 1940719 w 2152650"/>
              <a:gd name="connsiteY42" fmla="*/ 7143 h 528637"/>
              <a:gd name="connsiteX43" fmla="*/ 2040732 w 2152650"/>
              <a:gd name="connsiteY43" fmla="*/ 47625 h 528637"/>
              <a:gd name="connsiteX44" fmla="*/ 2085975 w 2152650"/>
              <a:gd name="connsiteY44" fmla="*/ 71437 h 528637"/>
              <a:gd name="connsiteX45" fmla="*/ 2112169 w 2152650"/>
              <a:gd name="connsiteY45" fmla="*/ 85725 h 528637"/>
              <a:gd name="connsiteX46" fmla="*/ 2133600 w 2152650"/>
              <a:gd name="connsiteY46" fmla="*/ 104775 h 528637"/>
              <a:gd name="connsiteX47" fmla="*/ 2147888 w 2152650"/>
              <a:gd name="connsiteY47" fmla="*/ 121443 h 528637"/>
              <a:gd name="connsiteX48" fmla="*/ 2152650 w 2152650"/>
              <a:gd name="connsiteY48" fmla="*/ 145256 h 528637"/>
              <a:gd name="connsiteX49" fmla="*/ 2145507 w 2152650"/>
              <a:gd name="connsiteY49" fmla="*/ 164306 h 528637"/>
              <a:gd name="connsiteX50" fmla="*/ 2126457 w 2152650"/>
              <a:gd name="connsiteY50" fmla="*/ 185737 h 528637"/>
              <a:gd name="connsiteX51" fmla="*/ 2109788 w 2152650"/>
              <a:gd name="connsiteY51" fmla="*/ 207168 h 528637"/>
              <a:gd name="connsiteX52" fmla="*/ 2090738 w 2152650"/>
              <a:gd name="connsiteY52" fmla="*/ 240506 h 528637"/>
              <a:gd name="connsiteX53" fmla="*/ 2081213 w 2152650"/>
              <a:gd name="connsiteY53" fmla="*/ 285750 h 528637"/>
              <a:gd name="connsiteX54" fmla="*/ 1852613 w 2152650"/>
              <a:gd name="connsiteY54" fmla="*/ 242887 h 528637"/>
              <a:gd name="connsiteX55" fmla="*/ 1795463 w 2152650"/>
              <a:gd name="connsiteY55" fmla="*/ 235743 h 528637"/>
              <a:gd name="connsiteX56" fmla="*/ 1774032 w 2152650"/>
              <a:gd name="connsiteY56" fmla="*/ 226218 h 528637"/>
              <a:gd name="connsiteX57" fmla="*/ 1752600 w 2152650"/>
              <a:gd name="connsiteY57" fmla="*/ 226218 h 528637"/>
              <a:gd name="connsiteX58" fmla="*/ 1712119 w 2152650"/>
              <a:gd name="connsiteY58" fmla="*/ 238125 h 528637"/>
              <a:gd name="connsiteX59" fmla="*/ 1488282 w 2152650"/>
              <a:gd name="connsiteY59" fmla="*/ 2619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528637">
                <a:moveTo>
                  <a:pt x="1488282" y="261937"/>
                </a:moveTo>
                <a:lnTo>
                  <a:pt x="1271588" y="295275"/>
                </a:lnTo>
                <a:lnTo>
                  <a:pt x="1064419" y="335756"/>
                </a:lnTo>
                <a:lnTo>
                  <a:pt x="888207" y="383381"/>
                </a:lnTo>
                <a:lnTo>
                  <a:pt x="726282" y="416718"/>
                </a:lnTo>
                <a:lnTo>
                  <a:pt x="561975" y="459581"/>
                </a:lnTo>
                <a:lnTo>
                  <a:pt x="421482" y="504825"/>
                </a:lnTo>
                <a:lnTo>
                  <a:pt x="364332" y="528637"/>
                </a:lnTo>
                <a:lnTo>
                  <a:pt x="352425" y="523875"/>
                </a:lnTo>
                <a:lnTo>
                  <a:pt x="304800" y="507206"/>
                </a:lnTo>
                <a:lnTo>
                  <a:pt x="240507" y="476250"/>
                </a:lnTo>
                <a:lnTo>
                  <a:pt x="200025" y="454818"/>
                </a:lnTo>
                <a:lnTo>
                  <a:pt x="169069" y="433387"/>
                </a:lnTo>
                <a:lnTo>
                  <a:pt x="130969" y="404812"/>
                </a:lnTo>
                <a:lnTo>
                  <a:pt x="104775" y="381000"/>
                </a:lnTo>
                <a:lnTo>
                  <a:pt x="71438" y="345281"/>
                </a:lnTo>
                <a:lnTo>
                  <a:pt x="42863" y="311943"/>
                </a:lnTo>
                <a:lnTo>
                  <a:pt x="21432" y="280987"/>
                </a:lnTo>
                <a:lnTo>
                  <a:pt x="9525" y="257175"/>
                </a:lnTo>
                <a:lnTo>
                  <a:pt x="0" y="226218"/>
                </a:lnTo>
                <a:lnTo>
                  <a:pt x="0" y="202406"/>
                </a:lnTo>
                <a:lnTo>
                  <a:pt x="4763" y="188118"/>
                </a:lnTo>
                <a:lnTo>
                  <a:pt x="23813" y="180975"/>
                </a:lnTo>
                <a:lnTo>
                  <a:pt x="59532" y="190500"/>
                </a:lnTo>
                <a:lnTo>
                  <a:pt x="95250" y="216693"/>
                </a:lnTo>
                <a:lnTo>
                  <a:pt x="130969" y="235743"/>
                </a:lnTo>
                <a:lnTo>
                  <a:pt x="183357" y="261937"/>
                </a:lnTo>
                <a:lnTo>
                  <a:pt x="245269" y="285750"/>
                </a:lnTo>
                <a:lnTo>
                  <a:pt x="300038" y="300037"/>
                </a:lnTo>
                <a:lnTo>
                  <a:pt x="352425" y="307181"/>
                </a:lnTo>
                <a:lnTo>
                  <a:pt x="407194" y="302418"/>
                </a:lnTo>
                <a:lnTo>
                  <a:pt x="564357" y="269081"/>
                </a:lnTo>
                <a:lnTo>
                  <a:pt x="933450" y="183356"/>
                </a:lnTo>
                <a:lnTo>
                  <a:pt x="1135857" y="150018"/>
                </a:lnTo>
                <a:lnTo>
                  <a:pt x="1443038" y="107156"/>
                </a:lnTo>
                <a:lnTo>
                  <a:pt x="1781175" y="57150"/>
                </a:lnTo>
                <a:lnTo>
                  <a:pt x="1814513" y="50006"/>
                </a:lnTo>
                <a:lnTo>
                  <a:pt x="1835944" y="33337"/>
                </a:lnTo>
                <a:lnTo>
                  <a:pt x="1857375" y="14287"/>
                </a:lnTo>
                <a:lnTo>
                  <a:pt x="1874044" y="2381"/>
                </a:lnTo>
                <a:lnTo>
                  <a:pt x="1895475" y="0"/>
                </a:lnTo>
                <a:lnTo>
                  <a:pt x="1914525" y="0"/>
                </a:lnTo>
                <a:lnTo>
                  <a:pt x="1940719" y="7143"/>
                </a:lnTo>
                <a:lnTo>
                  <a:pt x="2040732" y="47625"/>
                </a:lnTo>
                <a:lnTo>
                  <a:pt x="2085975" y="71437"/>
                </a:lnTo>
                <a:lnTo>
                  <a:pt x="2112169" y="85725"/>
                </a:lnTo>
                <a:lnTo>
                  <a:pt x="2133600" y="104775"/>
                </a:lnTo>
                <a:lnTo>
                  <a:pt x="2147888" y="121443"/>
                </a:lnTo>
                <a:lnTo>
                  <a:pt x="2152650" y="145256"/>
                </a:lnTo>
                <a:lnTo>
                  <a:pt x="2145507" y="164306"/>
                </a:lnTo>
                <a:lnTo>
                  <a:pt x="2126457" y="185737"/>
                </a:lnTo>
                <a:lnTo>
                  <a:pt x="2109788" y="207168"/>
                </a:lnTo>
                <a:lnTo>
                  <a:pt x="2090738" y="240506"/>
                </a:lnTo>
                <a:lnTo>
                  <a:pt x="2081213" y="285750"/>
                </a:lnTo>
                <a:lnTo>
                  <a:pt x="1852613" y="242887"/>
                </a:lnTo>
                <a:lnTo>
                  <a:pt x="1795463" y="235743"/>
                </a:lnTo>
                <a:lnTo>
                  <a:pt x="1774032" y="226218"/>
                </a:lnTo>
                <a:lnTo>
                  <a:pt x="1752600" y="226218"/>
                </a:lnTo>
                <a:lnTo>
                  <a:pt x="1712119" y="238125"/>
                </a:lnTo>
                <a:lnTo>
                  <a:pt x="1488282" y="2619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E3EA44-0462-4CEE-8E6F-F7724DC23BFC}"/>
              </a:ext>
            </a:extLst>
          </p:cNvPr>
          <p:cNvSpPr/>
          <p:nvPr/>
        </p:nvSpPr>
        <p:spPr bwMode="auto">
          <a:xfrm>
            <a:off x="3819528" y="2224089"/>
            <a:ext cx="2339975" cy="534987"/>
          </a:xfrm>
          <a:custGeom>
            <a:avLst/>
            <a:gdLst>
              <a:gd name="connsiteX0" fmla="*/ 1369219 w 2340769"/>
              <a:gd name="connsiteY0" fmla="*/ 288131 h 535781"/>
              <a:gd name="connsiteX1" fmla="*/ 1095375 w 2340769"/>
              <a:gd name="connsiteY1" fmla="*/ 335756 h 535781"/>
              <a:gd name="connsiteX2" fmla="*/ 871538 w 2340769"/>
              <a:gd name="connsiteY2" fmla="*/ 385762 h 535781"/>
              <a:gd name="connsiteX3" fmla="*/ 592931 w 2340769"/>
              <a:gd name="connsiteY3" fmla="*/ 461962 h 535781"/>
              <a:gd name="connsiteX4" fmla="*/ 369094 w 2340769"/>
              <a:gd name="connsiteY4" fmla="*/ 535781 h 535781"/>
              <a:gd name="connsiteX5" fmla="*/ 347663 w 2340769"/>
              <a:gd name="connsiteY5" fmla="*/ 528637 h 535781"/>
              <a:gd name="connsiteX6" fmla="*/ 240506 w 2340769"/>
              <a:gd name="connsiteY6" fmla="*/ 457200 h 535781"/>
              <a:gd name="connsiteX7" fmla="*/ 157163 w 2340769"/>
              <a:gd name="connsiteY7" fmla="*/ 395287 h 535781"/>
              <a:gd name="connsiteX8" fmla="*/ 119063 w 2340769"/>
              <a:gd name="connsiteY8" fmla="*/ 361950 h 535781"/>
              <a:gd name="connsiteX9" fmla="*/ 57150 w 2340769"/>
              <a:gd name="connsiteY9" fmla="*/ 295275 h 535781"/>
              <a:gd name="connsiteX10" fmla="*/ 23813 w 2340769"/>
              <a:gd name="connsiteY10" fmla="*/ 261937 h 535781"/>
              <a:gd name="connsiteX11" fmla="*/ 9525 w 2340769"/>
              <a:gd name="connsiteY11" fmla="*/ 240506 h 535781"/>
              <a:gd name="connsiteX12" fmla="*/ 0 w 2340769"/>
              <a:gd name="connsiteY12" fmla="*/ 219075 h 535781"/>
              <a:gd name="connsiteX13" fmla="*/ 0 w 2340769"/>
              <a:gd name="connsiteY13" fmla="*/ 202406 h 535781"/>
              <a:gd name="connsiteX14" fmla="*/ 4763 w 2340769"/>
              <a:gd name="connsiteY14" fmla="*/ 192881 h 535781"/>
              <a:gd name="connsiteX15" fmla="*/ 16669 w 2340769"/>
              <a:gd name="connsiteY15" fmla="*/ 185737 h 535781"/>
              <a:gd name="connsiteX16" fmla="*/ 47625 w 2340769"/>
              <a:gd name="connsiteY16" fmla="*/ 192881 h 535781"/>
              <a:gd name="connsiteX17" fmla="*/ 126206 w 2340769"/>
              <a:gd name="connsiteY17" fmla="*/ 223837 h 535781"/>
              <a:gd name="connsiteX18" fmla="*/ 230981 w 2340769"/>
              <a:gd name="connsiteY18" fmla="*/ 266700 h 535781"/>
              <a:gd name="connsiteX19" fmla="*/ 302419 w 2340769"/>
              <a:gd name="connsiteY19" fmla="*/ 280987 h 535781"/>
              <a:gd name="connsiteX20" fmla="*/ 369094 w 2340769"/>
              <a:gd name="connsiteY20" fmla="*/ 290512 h 535781"/>
              <a:gd name="connsiteX21" fmla="*/ 400050 w 2340769"/>
              <a:gd name="connsiteY21" fmla="*/ 290512 h 535781"/>
              <a:gd name="connsiteX22" fmla="*/ 666750 w 2340769"/>
              <a:gd name="connsiteY22" fmla="*/ 235743 h 535781"/>
              <a:gd name="connsiteX23" fmla="*/ 976313 w 2340769"/>
              <a:gd name="connsiteY23" fmla="*/ 178593 h 535781"/>
              <a:gd name="connsiteX24" fmla="*/ 1114425 w 2340769"/>
              <a:gd name="connsiteY24" fmla="*/ 152400 h 535781"/>
              <a:gd name="connsiteX25" fmla="*/ 1323975 w 2340769"/>
              <a:gd name="connsiteY25" fmla="*/ 135731 h 535781"/>
              <a:gd name="connsiteX26" fmla="*/ 1495425 w 2340769"/>
              <a:gd name="connsiteY26" fmla="*/ 116681 h 535781"/>
              <a:gd name="connsiteX27" fmla="*/ 1759744 w 2340769"/>
              <a:gd name="connsiteY27" fmla="*/ 90487 h 535781"/>
              <a:gd name="connsiteX28" fmla="*/ 1795463 w 2340769"/>
              <a:gd name="connsiteY28" fmla="*/ 85725 h 535781"/>
              <a:gd name="connsiteX29" fmla="*/ 1826419 w 2340769"/>
              <a:gd name="connsiteY29" fmla="*/ 73818 h 535781"/>
              <a:gd name="connsiteX30" fmla="*/ 1862138 w 2340769"/>
              <a:gd name="connsiteY30" fmla="*/ 52387 h 535781"/>
              <a:gd name="connsiteX31" fmla="*/ 1888331 w 2340769"/>
              <a:gd name="connsiteY31" fmla="*/ 23812 h 535781"/>
              <a:gd name="connsiteX32" fmla="*/ 1909763 w 2340769"/>
              <a:gd name="connsiteY32" fmla="*/ 0 h 535781"/>
              <a:gd name="connsiteX33" fmla="*/ 1957388 w 2340769"/>
              <a:gd name="connsiteY33" fmla="*/ 2381 h 535781"/>
              <a:gd name="connsiteX34" fmla="*/ 2021681 w 2340769"/>
              <a:gd name="connsiteY34" fmla="*/ 9525 h 535781"/>
              <a:gd name="connsiteX35" fmla="*/ 2095500 w 2340769"/>
              <a:gd name="connsiteY35" fmla="*/ 23812 h 535781"/>
              <a:gd name="connsiteX36" fmla="*/ 2155031 w 2340769"/>
              <a:gd name="connsiteY36" fmla="*/ 35718 h 535781"/>
              <a:gd name="connsiteX37" fmla="*/ 2212181 w 2340769"/>
              <a:gd name="connsiteY37" fmla="*/ 54768 h 535781"/>
              <a:gd name="connsiteX38" fmla="*/ 2257425 w 2340769"/>
              <a:gd name="connsiteY38" fmla="*/ 73818 h 535781"/>
              <a:gd name="connsiteX39" fmla="*/ 2297906 w 2340769"/>
              <a:gd name="connsiteY39" fmla="*/ 97631 h 535781"/>
              <a:gd name="connsiteX40" fmla="*/ 2326481 w 2340769"/>
              <a:gd name="connsiteY40" fmla="*/ 121443 h 535781"/>
              <a:gd name="connsiteX41" fmla="*/ 2338388 w 2340769"/>
              <a:gd name="connsiteY41" fmla="*/ 140493 h 535781"/>
              <a:gd name="connsiteX42" fmla="*/ 2340769 w 2340769"/>
              <a:gd name="connsiteY42" fmla="*/ 161925 h 535781"/>
              <a:gd name="connsiteX43" fmla="*/ 2331244 w 2340769"/>
              <a:gd name="connsiteY43" fmla="*/ 180975 h 535781"/>
              <a:gd name="connsiteX44" fmla="*/ 2297906 w 2340769"/>
              <a:gd name="connsiteY44" fmla="*/ 204787 h 535781"/>
              <a:gd name="connsiteX45" fmla="*/ 2245519 w 2340769"/>
              <a:gd name="connsiteY45" fmla="*/ 233362 h 535781"/>
              <a:gd name="connsiteX46" fmla="*/ 2197894 w 2340769"/>
              <a:gd name="connsiteY46" fmla="*/ 245268 h 535781"/>
              <a:gd name="connsiteX47" fmla="*/ 2005013 w 2340769"/>
              <a:gd name="connsiteY47" fmla="*/ 240506 h 535781"/>
              <a:gd name="connsiteX48" fmla="*/ 1824038 w 2340769"/>
              <a:gd name="connsiteY48" fmla="*/ 242887 h 535781"/>
              <a:gd name="connsiteX49" fmla="*/ 1635919 w 2340769"/>
              <a:gd name="connsiteY49" fmla="*/ 257175 h 535781"/>
              <a:gd name="connsiteX50" fmla="*/ 1369219 w 2340769"/>
              <a:gd name="connsiteY50" fmla="*/ 2881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0769" h="535781">
                <a:moveTo>
                  <a:pt x="1369219" y="288131"/>
                </a:moveTo>
                <a:lnTo>
                  <a:pt x="1095375" y="335756"/>
                </a:lnTo>
                <a:lnTo>
                  <a:pt x="871538" y="385762"/>
                </a:lnTo>
                <a:lnTo>
                  <a:pt x="592931" y="461962"/>
                </a:lnTo>
                <a:lnTo>
                  <a:pt x="369094" y="535781"/>
                </a:lnTo>
                <a:lnTo>
                  <a:pt x="347663" y="528637"/>
                </a:lnTo>
                <a:lnTo>
                  <a:pt x="240506" y="457200"/>
                </a:lnTo>
                <a:lnTo>
                  <a:pt x="157163" y="395287"/>
                </a:lnTo>
                <a:lnTo>
                  <a:pt x="119063" y="361950"/>
                </a:lnTo>
                <a:lnTo>
                  <a:pt x="57150" y="295275"/>
                </a:lnTo>
                <a:lnTo>
                  <a:pt x="23813" y="261937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3" y="192881"/>
                </a:lnTo>
                <a:lnTo>
                  <a:pt x="16669" y="185737"/>
                </a:lnTo>
                <a:lnTo>
                  <a:pt x="47625" y="192881"/>
                </a:lnTo>
                <a:lnTo>
                  <a:pt x="126206" y="223837"/>
                </a:lnTo>
                <a:lnTo>
                  <a:pt x="230981" y="266700"/>
                </a:lnTo>
                <a:lnTo>
                  <a:pt x="302419" y="280987"/>
                </a:lnTo>
                <a:lnTo>
                  <a:pt x="369094" y="290512"/>
                </a:lnTo>
                <a:lnTo>
                  <a:pt x="400050" y="290512"/>
                </a:lnTo>
                <a:lnTo>
                  <a:pt x="666750" y="235743"/>
                </a:lnTo>
                <a:lnTo>
                  <a:pt x="976313" y="178593"/>
                </a:lnTo>
                <a:lnTo>
                  <a:pt x="1114425" y="152400"/>
                </a:lnTo>
                <a:lnTo>
                  <a:pt x="1323975" y="135731"/>
                </a:lnTo>
                <a:lnTo>
                  <a:pt x="1495425" y="116681"/>
                </a:lnTo>
                <a:lnTo>
                  <a:pt x="1759744" y="90487"/>
                </a:lnTo>
                <a:lnTo>
                  <a:pt x="1795463" y="85725"/>
                </a:lnTo>
                <a:lnTo>
                  <a:pt x="1826419" y="73818"/>
                </a:lnTo>
                <a:lnTo>
                  <a:pt x="1862138" y="52387"/>
                </a:lnTo>
                <a:lnTo>
                  <a:pt x="1888331" y="23812"/>
                </a:lnTo>
                <a:lnTo>
                  <a:pt x="1909763" y="0"/>
                </a:lnTo>
                <a:lnTo>
                  <a:pt x="1957388" y="2381"/>
                </a:lnTo>
                <a:lnTo>
                  <a:pt x="2021681" y="9525"/>
                </a:lnTo>
                <a:lnTo>
                  <a:pt x="2095500" y="23812"/>
                </a:lnTo>
                <a:lnTo>
                  <a:pt x="2155031" y="35718"/>
                </a:lnTo>
                <a:lnTo>
                  <a:pt x="2212181" y="54768"/>
                </a:lnTo>
                <a:lnTo>
                  <a:pt x="2257425" y="73818"/>
                </a:lnTo>
                <a:lnTo>
                  <a:pt x="2297906" y="97631"/>
                </a:lnTo>
                <a:lnTo>
                  <a:pt x="2326481" y="121443"/>
                </a:lnTo>
                <a:lnTo>
                  <a:pt x="2338388" y="140493"/>
                </a:lnTo>
                <a:lnTo>
                  <a:pt x="2340769" y="161925"/>
                </a:lnTo>
                <a:lnTo>
                  <a:pt x="2331244" y="180975"/>
                </a:lnTo>
                <a:lnTo>
                  <a:pt x="2297906" y="204787"/>
                </a:lnTo>
                <a:lnTo>
                  <a:pt x="2245519" y="233362"/>
                </a:lnTo>
                <a:lnTo>
                  <a:pt x="2197894" y="245268"/>
                </a:lnTo>
                <a:lnTo>
                  <a:pt x="2005013" y="240506"/>
                </a:lnTo>
                <a:lnTo>
                  <a:pt x="1824038" y="242887"/>
                </a:lnTo>
                <a:lnTo>
                  <a:pt x="1635919" y="257175"/>
                </a:lnTo>
                <a:lnTo>
                  <a:pt x="1369219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0589989-F880-4E78-8FAA-2FE733C215B1}"/>
              </a:ext>
            </a:extLst>
          </p:cNvPr>
          <p:cNvSpPr/>
          <p:nvPr/>
        </p:nvSpPr>
        <p:spPr bwMode="auto">
          <a:xfrm rot="16200000">
            <a:off x="3602834" y="3774282"/>
            <a:ext cx="2278063" cy="1752600"/>
          </a:xfrm>
          <a:custGeom>
            <a:avLst/>
            <a:gdLst>
              <a:gd name="connsiteX0" fmla="*/ 1469231 w 2278856"/>
              <a:gd name="connsiteY0" fmla="*/ 1426369 h 1752600"/>
              <a:gd name="connsiteX1" fmla="*/ 1209675 w 2278856"/>
              <a:gd name="connsiteY1" fmla="*/ 1278731 h 1752600"/>
              <a:gd name="connsiteX2" fmla="*/ 1040606 w 2278856"/>
              <a:gd name="connsiteY2" fmla="*/ 1147763 h 1752600"/>
              <a:gd name="connsiteX3" fmla="*/ 866775 w 2278856"/>
              <a:gd name="connsiteY3" fmla="*/ 1009650 h 1752600"/>
              <a:gd name="connsiteX4" fmla="*/ 709612 w 2278856"/>
              <a:gd name="connsiteY4" fmla="*/ 871538 h 1752600"/>
              <a:gd name="connsiteX5" fmla="*/ 571500 w 2278856"/>
              <a:gd name="connsiteY5" fmla="*/ 742950 h 1752600"/>
              <a:gd name="connsiteX6" fmla="*/ 471487 w 2278856"/>
              <a:gd name="connsiteY6" fmla="*/ 638175 h 1752600"/>
              <a:gd name="connsiteX7" fmla="*/ 369093 w 2278856"/>
              <a:gd name="connsiteY7" fmla="*/ 519113 h 1752600"/>
              <a:gd name="connsiteX8" fmla="*/ 280987 w 2278856"/>
              <a:gd name="connsiteY8" fmla="*/ 409575 h 1752600"/>
              <a:gd name="connsiteX9" fmla="*/ 161925 w 2278856"/>
              <a:gd name="connsiteY9" fmla="*/ 254794 h 1752600"/>
              <a:gd name="connsiteX10" fmla="*/ 76200 w 2278856"/>
              <a:gd name="connsiteY10" fmla="*/ 140494 h 1752600"/>
              <a:gd name="connsiteX11" fmla="*/ 30956 w 2278856"/>
              <a:gd name="connsiteY11" fmla="*/ 80963 h 1752600"/>
              <a:gd name="connsiteX12" fmla="*/ 11906 w 2278856"/>
              <a:gd name="connsiteY12" fmla="*/ 54769 h 1752600"/>
              <a:gd name="connsiteX13" fmla="*/ 0 w 2278856"/>
              <a:gd name="connsiteY13" fmla="*/ 28575 h 1752600"/>
              <a:gd name="connsiteX14" fmla="*/ 0 w 2278856"/>
              <a:gd name="connsiteY14" fmla="*/ 9525 h 1752600"/>
              <a:gd name="connsiteX15" fmla="*/ 9525 w 2278856"/>
              <a:gd name="connsiteY15" fmla="*/ 0 h 1752600"/>
              <a:gd name="connsiteX16" fmla="*/ 28575 w 2278856"/>
              <a:gd name="connsiteY16" fmla="*/ 0 h 1752600"/>
              <a:gd name="connsiteX17" fmla="*/ 54768 w 2278856"/>
              <a:gd name="connsiteY17" fmla="*/ 9525 h 1752600"/>
              <a:gd name="connsiteX18" fmla="*/ 92868 w 2278856"/>
              <a:gd name="connsiteY18" fmla="*/ 52388 h 1752600"/>
              <a:gd name="connsiteX19" fmla="*/ 183356 w 2278856"/>
              <a:gd name="connsiteY19" fmla="*/ 154781 h 1752600"/>
              <a:gd name="connsiteX20" fmla="*/ 297656 w 2278856"/>
              <a:gd name="connsiteY20" fmla="*/ 285750 h 1752600"/>
              <a:gd name="connsiteX21" fmla="*/ 385762 w 2278856"/>
              <a:gd name="connsiteY21" fmla="*/ 371475 h 1752600"/>
              <a:gd name="connsiteX22" fmla="*/ 473868 w 2278856"/>
              <a:gd name="connsiteY22" fmla="*/ 461963 h 1752600"/>
              <a:gd name="connsiteX23" fmla="*/ 621506 w 2278856"/>
              <a:gd name="connsiteY23" fmla="*/ 592931 h 1752600"/>
              <a:gd name="connsiteX24" fmla="*/ 711993 w 2278856"/>
              <a:gd name="connsiteY24" fmla="*/ 671513 h 1752600"/>
              <a:gd name="connsiteX25" fmla="*/ 835818 w 2278856"/>
              <a:gd name="connsiteY25" fmla="*/ 771525 h 1752600"/>
              <a:gd name="connsiteX26" fmla="*/ 931068 w 2278856"/>
              <a:gd name="connsiteY26" fmla="*/ 842963 h 1752600"/>
              <a:gd name="connsiteX27" fmla="*/ 1047750 w 2278856"/>
              <a:gd name="connsiteY27" fmla="*/ 926306 h 1752600"/>
              <a:gd name="connsiteX28" fmla="*/ 1181100 w 2278856"/>
              <a:gd name="connsiteY28" fmla="*/ 1021556 h 1752600"/>
              <a:gd name="connsiteX29" fmla="*/ 1326356 w 2278856"/>
              <a:gd name="connsiteY29" fmla="*/ 1126331 h 1752600"/>
              <a:gd name="connsiteX30" fmla="*/ 1445418 w 2278856"/>
              <a:gd name="connsiteY30" fmla="*/ 1185863 h 1752600"/>
              <a:gd name="connsiteX31" fmla="*/ 1657350 w 2278856"/>
              <a:gd name="connsiteY31" fmla="*/ 1283494 h 1752600"/>
              <a:gd name="connsiteX32" fmla="*/ 1804987 w 2278856"/>
              <a:gd name="connsiteY32" fmla="*/ 1340644 h 1752600"/>
              <a:gd name="connsiteX33" fmla="*/ 1945481 w 2278856"/>
              <a:gd name="connsiteY33" fmla="*/ 1385888 h 1752600"/>
              <a:gd name="connsiteX34" fmla="*/ 2033587 w 2278856"/>
              <a:gd name="connsiteY34" fmla="*/ 1409700 h 1752600"/>
              <a:gd name="connsiteX35" fmla="*/ 2062162 w 2278856"/>
              <a:gd name="connsiteY35" fmla="*/ 1412081 h 1752600"/>
              <a:gd name="connsiteX36" fmla="*/ 2097881 w 2278856"/>
              <a:gd name="connsiteY36" fmla="*/ 1402556 h 1752600"/>
              <a:gd name="connsiteX37" fmla="*/ 2126456 w 2278856"/>
              <a:gd name="connsiteY37" fmla="*/ 1393031 h 1752600"/>
              <a:gd name="connsiteX38" fmla="*/ 2159793 w 2278856"/>
              <a:gd name="connsiteY38" fmla="*/ 1364456 h 1752600"/>
              <a:gd name="connsiteX39" fmla="*/ 2190750 w 2278856"/>
              <a:gd name="connsiteY39" fmla="*/ 1314450 h 1752600"/>
              <a:gd name="connsiteX40" fmla="*/ 2197893 w 2278856"/>
              <a:gd name="connsiteY40" fmla="*/ 1290638 h 1752600"/>
              <a:gd name="connsiteX41" fmla="*/ 2209800 w 2278856"/>
              <a:gd name="connsiteY41" fmla="*/ 1278731 h 1752600"/>
              <a:gd name="connsiteX42" fmla="*/ 2228850 w 2278856"/>
              <a:gd name="connsiteY42" fmla="*/ 1278731 h 1752600"/>
              <a:gd name="connsiteX43" fmla="*/ 2247900 w 2278856"/>
              <a:gd name="connsiteY43" fmla="*/ 1283494 h 1752600"/>
              <a:gd name="connsiteX44" fmla="*/ 2262187 w 2278856"/>
              <a:gd name="connsiteY44" fmla="*/ 1297781 h 1752600"/>
              <a:gd name="connsiteX45" fmla="*/ 2276475 w 2278856"/>
              <a:gd name="connsiteY45" fmla="*/ 1335881 h 1752600"/>
              <a:gd name="connsiteX46" fmla="*/ 2278856 w 2278856"/>
              <a:gd name="connsiteY46" fmla="*/ 1388269 h 1752600"/>
              <a:gd name="connsiteX47" fmla="*/ 2274093 w 2278856"/>
              <a:gd name="connsiteY47" fmla="*/ 1431131 h 1752600"/>
              <a:gd name="connsiteX48" fmla="*/ 2264568 w 2278856"/>
              <a:gd name="connsiteY48" fmla="*/ 1471613 h 1752600"/>
              <a:gd name="connsiteX49" fmla="*/ 2245518 w 2278856"/>
              <a:gd name="connsiteY49" fmla="*/ 1516856 h 1752600"/>
              <a:gd name="connsiteX50" fmla="*/ 2171700 w 2278856"/>
              <a:gd name="connsiteY50" fmla="*/ 1631156 h 1752600"/>
              <a:gd name="connsiteX51" fmla="*/ 2128837 w 2278856"/>
              <a:gd name="connsiteY51" fmla="*/ 1695450 h 1752600"/>
              <a:gd name="connsiteX52" fmla="*/ 2095500 w 2278856"/>
              <a:gd name="connsiteY52" fmla="*/ 1733550 h 1752600"/>
              <a:gd name="connsiteX53" fmla="*/ 2064543 w 2278856"/>
              <a:gd name="connsiteY53" fmla="*/ 1750219 h 1752600"/>
              <a:gd name="connsiteX54" fmla="*/ 2043112 w 2278856"/>
              <a:gd name="connsiteY54" fmla="*/ 1752600 h 1752600"/>
              <a:gd name="connsiteX55" fmla="*/ 2028825 w 2278856"/>
              <a:gd name="connsiteY55" fmla="*/ 1745456 h 1752600"/>
              <a:gd name="connsiteX56" fmla="*/ 2012156 w 2278856"/>
              <a:gd name="connsiteY56" fmla="*/ 1716881 h 1752600"/>
              <a:gd name="connsiteX57" fmla="*/ 1993106 w 2278856"/>
              <a:gd name="connsiteY57" fmla="*/ 1693069 h 1752600"/>
              <a:gd name="connsiteX58" fmla="*/ 1957387 w 2278856"/>
              <a:gd name="connsiteY58" fmla="*/ 1664494 h 1752600"/>
              <a:gd name="connsiteX59" fmla="*/ 1709737 w 2278856"/>
              <a:gd name="connsiteY59" fmla="*/ 1547813 h 1752600"/>
              <a:gd name="connsiteX60" fmla="*/ 1469231 w 2278856"/>
              <a:gd name="connsiteY60" fmla="*/ 1426369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78856" h="1752600">
                <a:moveTo>
                  <a:pt x="1469231" y="1426369"/>
                </a:moveTo>
                <a:lnTo>
                  <a:pt x="1209675" y="1278731"/>
                </a:lnTo>
                <a:lnTo>
                  <a:pt x="1040606" y="1147763"/>
                </a:lnTo>
                <a:lnTo>
                  <a:pt x="866775" y="1009650"/>
                </a:lnTo>
                <a:lnTo>
                  <a:pt x="709612" y="871538"/>
                </a:lnTo>
                <a:lnTo>
                  <a:pt x="571500" y="742950"/>
                </a:lnTo>
                <a:lnTo>
                  <a:pt x="471487" y="638175"/>
                </a:lnTo>
                <a:lnTo>
                  <a:pt x="369093" y="519113"/>
                </a:lnTo>
                <a:lnTo>
                  <a:pt x="280987" y="409575"/>
                </a:lnTo>
                <a:lnTo>
                  <a:pt x="161925" y="254794"/>
                </a:lnTo>
                <a:lnTo>
                  <a:pt x="76200" y="140494"/>
                </a:lnTo>
                <a:lnTo>
                  <a:pt x="30956" y="80963"/>
                </a:lnTo>
                <a:lnTo>
                  <a:pt x="11906" y="54769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28575" y="0"/>
                </a:lnTo>
                <a:lnTo>
                  <a:pt x="54768" y="9525"/>
                </a:lnTo>
                <a:lnTo>
                  <a:pt x="92868" y="52388"/>
                </a:lnTo>
                <a:lnTo>
                  <a:pt x="183356" y="154781"/>
                </a:lnTo>
                <a:lnTo>
                  <a:pt x="297656" y="285750"/>
                </a:lnTo>
                <a:lnTo>
                  <a:pt x="385762" y="371475"/>
                </a:lnTo>
                <a:lnTo>
                  <a:pt x="473868" y="461963"/>
                </a:lnTo>
                <a:lnTo>
                  <a:pt x="621506" y="592931"/>
                </a:lnTo>
                <a:lnTo>
                  <a:pt x="711993" y="671513"/>
                </a:lnTo>
                <a:lnTo>
                  <a:pt x="835818" y="771525"/>
                </a:lnTo>
                <a:lnTo>
                  <a:pt x="931068" y="842963"/>
                </a:lnTo>
                <a:lnTo>
                  <a:pt x="1047750" y="926306"/>
                </a:lnTo>
                <a:lnTo>
                  <a:pt x="1181100" y="1021556"/>
                </a:lnTo>
                <a:lnTo>
                  <a:pt x="1326356" y="1126331"/>
                </a:lnTo>
                <a:lnTo>
                  <a:pt x="1445418" y="1185863"/>
                </a:lnTo>
                <a:lnTo>
                  <a:pt x="1657350" y="1283494"/>
                </a:lnTo>
                <a:lnTo>
                  <a:pt x="1804987" y="1340644"/>
                </a:lnTo>
                <a:lnTo>
                  <a:pt x="1945481" y="1385888"/>
                </a:lnTo>
                <a:lnTo>
                  <a:pt x="2033587" y="1409700"/>
                </a:lnTo>
                <a:lnTo>
                  <a:pt x="2062162" y="1412081"/>
                </a:lnTo>
                <a:lnTo>
                  <a:pt x="2097881" y="1402556"/>
                </a:lnTo>
                <a:lnTo>
                  <a:pt x="2126456" y="1393031"/>
                </a:lnTo>
                <a:lnTo>
                  <a:pt x="2159793" y="1364456"/>
                </a:lnTo>
                <a:lnTo>
                  <a:pt x="2190750" y="1314450"/>
                </a:lnTo>
                <a:lnTo>
                  <a:pt x="2197893" y="1290638"/>
                </a:lnTo>
                <a:lnTo>
                  <a:pt x="2209800" y="1278731"/>
                </a:lnTo>
                <a:lnTo>
                  <a:pt x="2228850" y="1278731"/>
                </a:lnTo>
                <a:lnTo>
                  <a:pt x="2247900" y="1283494"/>
                </a:lnTo>
                <a:lnTo>
                  <a:pt x="2262187" y="1297781"/>
                </a:lnTo>
                <a:lnTo>
                  <a:pt x="2276475" y="1335881"/>
                </a:lnTo>
                <a:lnTo>
                  <a:pt x="2278856" y="1388269"/>
                </a:lnTo>
                <a:lnTo>
                  <a:pt x="2274093" y="1431131"/>
                </a:lnTo>
                <a:lnTo>
                  <a:pt x="2264568" y="1471613"/>
                </a:lnTo>
                <a:lnTo>
                  <a:pt x="2245518" y="1516856"/>
                </a:lnTo>
                <a:lnTo>
                  <a:pt x="2171700" y="1631156"/>
                </a:lnTo>
                <a:lnTo>
                  <a:pt x="2128837" y="1695450"/>
                </a:lnTo>
                <a:lnTo>
                  <a:pt x="2095500" y="1733550"/>
                </a:lnTo>
                <a:lnTo>
                  <a:pt x="2064543" y="1750219"/>
                </a:lnTo>
                <a:lnTo>
                  <a:pt x="2043112" y="1752600"/>
                </a:lnTo>
                <a:lnTo>
                  <a:pt x="2028825" y="1745456"/>
                </a:lnTo>
                <a:lnTo>
                  <a:pt x="2012156" y="1716881"/>
                </a:lnTo>
                <a:lnTo>
                  <a:pt x="1993106" y="1693069"/>
                </a:lnTo>
                <a:lnTo>
                  <a:pt x="1957387" y="1664494"/>
                </a:lnTo>
                <a:lnTo>
                  <a:pt x="1709737" y="1547813"/>
                </a:lnTo>
                <a:lnTo>
                  <a:pt x="1469231" y="1426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ABDB07-BF9E-49E2-899B-89841F018FD8}"/>
              </a:ext>
            </a:extLst>
          </p:cNvPr>
          <p:cNvSpPr/>
          <p:nvPr/>
        </p:nvSpPr>
        <p:spPr bwMode="auto">
          <a:xfrm>
            <a:off x="4392614" y="4148139"/>
            <a:ext cx="1300162" cy="1195387"/>
          </a:xfrm>
          <a:custGeom>
            <a:avLst/>
            <a:gdLst>
              <a:gd name="connsiteX0" fmla="*/ 857250 w 1300163"/>
              <a:gd name="connsiteY0" fmla="*/ 859631 h 1195387"/>
              <a:gd name="connsiteX1" fmla="*/ 595313 w 1300163"/>
              <a:gd name="connsiteY1" fmla="*/ 576262 h 1195387"/>
              <a:gd name="connsiteX2" fmla="*/ 509588 w 1300163"/>
              <a:gd name="connsiteY2" fmla="*/ 483393 h 1195387"/>
              <a:gd name="connsiteX3" fmla="*/ 390525 w 1300163"/>
              <a:gd name="connsiteY3" fmla="*/ 357187 h 1195387"/>
              <a:gd name="connsiteX4" fmla="*/ 297657 w 1300163"/>
              <a:gd name="connsiteY4" fmla="*/ 271462 h 1195387"/>
              <a:gd name="connsiteX5" fmla="*/ 228600 w 1300163"/>
              <a:gd name="connsiteY5" fmla="*/ 211931 h 1195387"/>
              <a:gd name="connsiteX6" fmla="*/ 140494 w 1300163"/>
              <a:gd name="connsiteY6" fmla="*/ 147637 h 1195387"/>
              <a:gd name="connsiteX7" fmla="*/ 38100 w 1300163"/>
              <a:gd name="connsiteY7" fmla="*/ 76200 h 1195387"/>
              <a:gd name="connsiteX8" fmla="*/ 21432 w 1300163"/>
              <a:gd name="connsiteY8" fmla="*/ 64293 h 1195387"/>
              <a:gd name="connsiteX9" fmla="*/ 9525 w 1300163"/>
              <a:gd name="connsiteY9" fmla="*/ 47625 h 1195387"/>
              <a:gd name="connsiteX10" fmla="*/ 0 w 1300163"/>
              <a:gd name="connsiteY10" fmla="*/ 26193 h 1195387"/>
              <a:gd name="connsiteX11" fmla="*/ 0 w 1300163"/>
              <a:gd name="connsiteY11" fmla="*/ 9525 h 1195387"/>
              <a:gd name="connsiteX12" fmla="*/ 9525 w 1300163"/>
              <a:gd name="connsiteY12" fmla="*/ 0 h 1195387"/>
              <a:gd name="connsiteX13" fmla="*/ 35719 w 1300163"/>
              <a:gd name="connsiteY13" fmla="*/ 0 h 1195387"/>
              <a:gd name="connsiteX14" fmla="*/ 85725 w 1300163"/>
              <a:gd name="connsiteY14" fmla="*/ 21431 h 1195387"/>
              <a:gd name="connsiteX15" fmla="*/ 238125 w 1300163"/>
              <a:gd name="connsiteY15" fmla="*/ 104775 h 1195387"/>
              <a:gd name="connsiteX16" fmla="*/ 400050 w 1300163"/>
              <a:gd name="connsiteY16" fmla="*/ 192881 h 1195387"/>
              <a:gd name="connsiteX17" fmla="*/ 547688 w 1300163"/>
              <a:gd name="connsiteY17" fmla="*/ 273843 h 1195387"/>
              <a:gd name="connsiteX18" fmla="*/ 640557 w 1300163"/>
              <a:gd name="connsiteY18" fmla="*/ 330993 h 1195387"/>
              <a:gd name="connsiteX19" fmla="*/ 740569 w 1300163"/>
              <a:gd name="connsiteY19" fmla="*/ 404812 h 1195387"/>
              <a:gd name="connsiteX20" fmla="*/ 878682 w 1300163"/>
              <a:gd name="connsiteY20" fmla="*/ 516731 h 1195387"/>
              <a:gd name="connsiteX21" fmla="*/ 976313 w 1300163"/>
              <a:gd name="connsiteY21" fmla="*/ 602456 h 1195387"/>
              <a:gd name="connsiteX22" fmla="*/ 1057275 w 1300163"/>
              <a:gd name="connsiteY22" fmla="*/ 678656 h 1195387"/>
              <a:gd name="connsiteX23" fmla="*/ 1123950 w 1300163"/>
              <a:gd name="connsiteY23" fmla="*/ 742950 h 1195387"/>
              <a:gd name="connsiteX24" fmla="*/ 1209675 w 1300163"/>
              <a:gd name="connsiteY24" fmla="*/ 838200 h 1195387"/>
              <a:gd name="connsiteX25" fmla="*/ 1247775 w 1300163"/>
              <a:gd name="connsiteY25" fmla="*/ 883443 h 1195387"/>
              <a:gd name="connsiteX26" fmla="*/ 1271588 w 1300163"/>
              <a:gd name="connsiteY26" fmla="*/ 919162 h 1195387"/>
              <a:gd name="connsiteX27" fmla="*/ 1285875 w 1300163"/>
              <a:gd name="connsiteY27" fmla="*/ 954881 h 1195387"/>
              <a:gd name="connsiteX28" fmla="*/ 1295400 w 1300163"/>
              <a:gd name="connsiteY28" fmla="*/ 992981 h 1195387"/>
              <a:gd name="connsiteX29" fmla="*/ 1300163 w 1300163"/>
              <a:gd name="connsiteY29" fmla="*/ 1026318 h 1195387"/>
              <a:gd name="connsiteX30" fmla="*/ 1297782 w 1300163"/>
              <a:gd name="connsiteY30" fmla="*/ 1062037 h 1195387"/>
              <a:gd name="connsiteX31" fmla="*/ 1288257 w 1300163"/>
              <a:gd name="connsiteY31" fmla="*/ 1097756 h 1195387"/>
              <a:gd name="connsiteX32" fmla="*/ 1266825 w 1300163"/>
              <a:gd name="connsiteY32" fmla="*/ 1140618 h 1195387"/>
              <a:gd name="connsiteX33" fmla="*/ 1243013 w 1300163"/>
              <a:gd name="connsiteY33" fmla="*/ 1176337 h 1195387"/>
              <a:gd name="connsiteX34" fmla="*/ 1221582 w 1300163"/>
              <a:gd name="connsiteY34" fmla="*/ 1193006 h 1195387"/>
              <a:gd name="connsiteX35" fmla="*/ 1200150 w 1300163"/>
              <a:gd name="connsiteY35" fmla="*/ 1195387 h 1195387"/>
              <a:gd name="connsiteX36" fmla="*/ 1169194 w 1300163"/>
              <a:gd name="connsiteY36" fmla="*/ 1188243 h 1195387"/>
              <a:gd name="connsiteX37" fmla="*/ 1135857 w 1300163"/>
              <a:gd name="connsiteY37" fmla="*/ 1171575 h 1195387"/>
              <a:gd name="connsiteX38" fmla="*/ 1095375 w 1300163"/>
              <a:gd name="connsiteY38" fmla="*/ 1135856 h 1195387"/>
              <a:gd name="connsiteX39" fmla="*/ 985838 w 1300163"/>
              <a:gd name="connsiteY39" fmla="*/ 1007268 h 1195387"/>
              <a:gd name="connsiteX40" fmla="*/ 857250 w 1300163"/>
              <a:gd name="connsiteY40" fmla="*/ 859631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0163" h="1195387">
                <a:moveTo>
                  <a:pt x="857250" y="859631"/>
                </a:moveTo>
                <a:lnTo>
                  <a:pt x="595313" y="576262"/>
                </a:lnTo>
                <a:lnTo>
                  <a:pt x="509588" y="483393"/>
                </a:lnTo>
                <a:lnTo>
                  <a:pt x="390525" y="357187"/>
                </a:lnTo>
                <a:lnTo>
                  <a:pt x="297657" y="271462"/>
                </a:lnTo>
                <a:lnTo>
                  <a:pt x="228600" y="211931"/>
                </a:lnTo>
                <a:lnTo>
                  <a:pt x="140494" y="147637"/>
                </a:lnTo>
                <a:lnTo>
                  <a:pt x="38100" y="76200"/>
                </a:lnTo>
                <a:lnTo>
                  <a:pt x="21432" y="64293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35719" y="0"/>
                </a:lnTo>
                <a:lnTo>
                  <a:pt x="85725" y="21431"/>
                </a:lnTo>
                <a:lnTo>
                  <a:pt x="238125" y="104775"/>
                </a:lnTo>
                <a:lnTo>
                  <a:pt x="400050" y="192881"/>
                </a:lnTo>
                <a:lnTo>
                  <a:pt x="547688" y="273843"/>
                </a:lnTo>
                <a:lnTo>
                  <a:pt x="640557" y="330993"/>
                </a:lnTo>
                <a:lnTo>
                  <a:pt x="740569" y="404812"/>
                </a:lnTo>
                <a:lnTo>
                  <a:pt x="878682" y="516731"/>
                </a:lnTo>
                <a:lnTo>
                  <a:pt x="976313" y="602456"/>
                </a:lnTo>
                <a:lnTo>
                  <a:pt x="1057275" y="678656"/>
                </a:lnTo>
                <a:lnTo>
                  <a:pt x="1123950" y="742950"/>
                </a:lnTo>
                <a:lnTo>
                  <a:pt x="1209675" y="838200"/>
                </a:lnTo>
                <a:lnTo>
                  <a:pt x="1247775" y="883443"/>
                </a:lnTo>
                <a:lnTo>
                  <a:pt x="1271588" y="919162"/>
                </a:lnTo>
                <a:lnTo>
                  <a:pt x="1285875" y="954881"/>
                </a:lnTo>
                <a:lnTo>
                  <a:pt x="1295400" y="992981"/>
                </a:lnTo>
                <a:lnTo>
                  <a:pt x="1300163" y="1026318"/>
                </a:lnTo>
                <a:lnTo>
                  <a:pt x="1297782" y="1062037"/>
                </a:lnTo>
                <a:lnTo>
                  <a:pt x="1288257" y="1097756"/>
                </a:lnTo>
                <a:lnTo>
                  <a:pt x="1266825" y="1140618"/>
                </a:lnTo>
                <a:lnTo>
                  <a:pt x="1243013" y="1176337"/>
                </a:lnTo>
                <a:lnTo>
                  <a:pt x="1221582" y="1193006"/>
                </a:lnTo>
                <a:lnTo>
                  <a:pt x="1200150" y="1195387"/>
                </a:lnTo>
                <a:lnTo>
                  <a:pt x="1169194" y="1188243"/>
                </a:lnTo>
                <a:lnTo>
                  <a:pt x="1135857" y="1171575"/>
                </a:lnTo>
                <a:lnTo>
                  <a:pt x="1095375" y="1135856"/>
                </a:lnTo>
                <a:lnTo>
                  <a:pt x="985838" y="1007268"/>
                </a:lnTo>
                <a:lnTo>
                  <a:pt x="857250" y="859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ECBAB9-CB62-40DE-A2EC-EBE4EC148F59}"/>
              </a:ext>
            </a:extLst>
          </p:cNvPr>
          <p:cNvSpPr/>
          <p:nvPr/>
        </p:nvSpPr>
        <p:spPr bwMode="auto">
          <a:xfrm rot="16200000">
            <a:off x="6417471" y="4058445"/>
            <a:ext cx="2784475" cy="944563"/>
          </a:xfrm>
          <a:custGeom>
            <a:avLst/>
            <a:gdLst>
              <a:gd name="connsiteX0" fmla="*/ 1771650 w 2783681"/>
              <a:gd name="connsiteY0" fmla="*/ 850106 h 945356"/>
              <a:gd name="connsiteX1" fmla="*/ 1514475 w 2783681"/>
              <a:gd name="connsiteY1" fmla="*/ 809625 h 945356"/>
              <a:gd name="connsiteX2" fmla="*/ 1312069 w 2783681"/>
              <a:gd name="connsiteY2" fmla="*/ 773906 h 945356"/>
              <a:gd name="connsiteX3" fmla="*/ 1143000 w 2783681"/>
              <a:gd name="connsiteY3" fmla="*/ 738187 h 945356"/>
              <a:gd name="connsiteX4" fmla="*/ 942975 w 2783681"/>
              <a:gd name="connsiteY4" fmla="*/ 688181 h 945356"/>
              <a:gd name="connsiteX5" fmla="*/ 766762 w 2783681"/>
              <a:gd name="connsiteY5" fmla="*/ 638175 h 945356"/>
              <a:gd name="connsiteX6" fmla="*/ 619125 w 2783681"/>
              <a:gd name="connsiteY6" fmla="*/ 588168 h 945356"/>
              <a:gd name="connsiteX7" fmla="*/ 464344 w 2783681"/>
              <a:gd name="connsiteY7" fmla="*/ 526256 h 945356"/>
              <a:gd name="connsiteX8" fmla="*/ 376237 w 2783681"/>
              <a:gd name="connsiteY8" fmla="*/ 488156 h 945356"/>
              <a:gd name="connsiteX9" fmla="*/ 314325 w 2783681"/>
              <a:gd name="connsiteY9" fmla="*/ 450056 h 945356"/>
              <a:gd name="connsiteX10" fmla="*/ 250031 w 2783681"/>
              <a:gd name="connsiteY10" fmla="*/ 404812 h 945356"/>
              <a:gd name="connsiteX11" fmla="*/ 197644 w 2783681"/>
              <a:gd name="connsiteY11" fmla="*/ 359568 h 945356"/>
              <a:gd name="connsiteX12" fmla="*/ 135731 w 2783681"/>
              <a:gd name="connsiteY12" fmla="*/ 295275 h 945356"/>
              <a:gd name="connsiteX13" fmla="*/ 88106 w 2783681"/>
              <a:gd name="connsiteY13" fmla="*/ 240506 h 945356"/>
              <a:gd name="connsiteX14" fmla="*/ 40481 w 2783681"/>
              <a:gd name="connsiteY14" fmla="*/ 178593 h 945356"/>
              <a:gd name="connsiteX15" fmla="*/ 14287 w 2783681"/>
              <a:gd name="connsiteY15" fmla="*/ 130968 h 945356"/>
              <a:gd name="connsiteX16" fmla="*/ 0 w 2783681"/>
              <a:gd name="connsiteY16" fmla="*/ 76200 h 945356"/>
              <a:gd name="connsiteX17" fmla="*/ 0 w 2783681"/>
              <a:gd name="connsiteY17" fmla="*/ 45243 h 945356"/>
              <a:gd name="connsiteX18" fmla="*/ 4762 w 2783681"/>
              <a:gd name="connsiteY18" fmla="*/ 23812 h 945356"/>
              <a:gd name="connsiteX19" fmla="*/ 23812 w 2783681"/>
              <a:gd name="connsiteY19" fmla="*/ 9525 h 945356"/>
              <a:gd name="connsiteX20" fmla="*/ 47625 w 2783681"/>
              <a:gd name="connsiteY20" fmla="*/ 0 h 945356"/>
              <a:gd name="connsiteX21" fmla="*/ 133350 w 2783681"/>
              <a:gd name="connsiteY21" fmla="*/ 0 h 945356"/>
              <a:gd name="connsiteX22" fmla="*/ 464344 w 2783681"/>
              <a:gd name="connsiteY22" fmla="*/ 207168 h 945356"/>
              <a:gd name="connsiteX23" fmla="*/ 507206 w 2783681"/>
              <a:gd name="connsiteY23" fmla="*/ 250031 h 945356"/>
              <a:gd name="connsiteX24" fmla="*/ 554831 w 2783681"/>
              <a:gd name="connsiteY24" fmla="*/ 288131 h 945356"/>
              <a:gd name="connsiteX25" fmla="*/ 602456 w 2783681"/>
              <a:gd name="connsiteY25" fmla="*/ 319087 h 945356"/>
              <a:gd name="connsiteX26" fmla="*/ 654844 w 2783681"/>
              <a:gd name="connsiteY26" fmla="*/ 347662 h 945356"/>
              <a:gd name="connsiteX27" fmla="*/ 752475 w 2783681"/>
              <a:gd name="connsiteY27" fmla="*/ 388143 h 945356"/>
              <a:gd name="connsiteX28" fmla="*/ 871537 w 2783681"/>
              <a:gd name="connsiteY28" fmla="*/ 421481 h 945356"/>
              <a:gd name="connsiteX29" fmla="*/ 1040606 w 2783681"/>
              <a:gd name="connsiteY29" fmla="*/ 459581 h 945356"/>
              <a:gd name="connsiteX30" fmla="*/ 1309687 w 2783681"/>
              <a:gd name="connsiteY30" fmla="*/ 521493 h 945356"/>
              <a:gd name="connsiteX31" fmla="*/ 1600200 w 2783681"/>
              <a:gd name="connsiteY31" fmla="*/ 583406 h 945356"/>
              <a:gd name="connsiteX32" fmla="*/ 1833562 w 2783681"/>
              <a:gd name="connsiteY32" fmla="*/ 623887 h 945356"/>
              <a:gd name="connsiteX33" fmla="*/ 2028825 w 2783681"/>
              <a:gd name="connsiteY33" fmla="*/ 652462 h 945356"/>
              <a:gd name="connsiteX34" fmla="*/ 2240756 w 2783681"/>
              <a:gd name="connsiteY34" fmla="*/ 678656 h 945356"/>
              <a:gd name="connsiteX35" fmla="*/ 2409825 w 2783681"/>
              <a:gd name="connsiteY35" fmla="*/ 692943 h 945356"/>
              <a:gd name="connsiteX36" fmla="*/ 2507456 w 2783681"/>
              <a:gd name="connsiteY36" fmla="*/ 692943 h 945356"/>
              <a:gd name="connsiteX37" fmla="*/ 2597944 w 2783681"/>
              <a:gd name="connsiteY37" fmla="*/ 695325 h 945356"/>
              <a:gd name="connsiteX38" fmla="*/ 2688431 w 2783681"/>
              <a:gd name="connsiteY38" fmla="*/ 688181 h 945356"/>
              <a:gd name="connsiteX39" fmla="*/ 2724150 w 2783681"/>
              <a:gd name="connsiteY39" fmla="*/ 676275 h 945356"/>
              <a:gd name="connsiteX40" fmla="*/ 2783681 w 2783681"/>
              <a:gd name="connsiteY40" fmla="*/ 561975 h 945356"/>
              <a:gd name="connsiteX41" fmla="*/ 2771775 w 2783681"/>
              <a:gd name="connsiteY41" fmla="*/ 945356 h 945356"/>
              <a:gd name="connsiteX42" fmla="*/ 2688431 w 2783681"/>
              <a:gd name="connsiteY42" fmla="*/ 938212 h 945356"/>
              <a:gd name="connsiteX43" fmla="*/ 2397919 w 2783681"/>
              <a:gd name="connsiteY43" fmla="*/ 919162 h 945356"/>
              <a:gd name="connsiteX44" fmla="*/ 2164556 w 2783681"/>
              <a:gd name="connsiteY44" fmla="*/ 895350 h 945356"/>
              <a:gd name="connsiteX45" fmla="*/ 1974056 w 2783681"/>
              <a:gd name="connsiteY45" fmla="*/ 873918 h 945356"/>
              <a:gd name="connsiteX46" fmla="*/ 1771650 w 2783681"/>
              <a:gd name="connsiteY46" fmla="*/ 850106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83681" h="945356">
                <a:moveTo>
                  <a:pt x="1771650" y="850106"/>
                </a:moveTo>
                <a:lnTo>
                  <a:pt x="1514475" y="809625"/>
                </a:lnTo>
                <a:lnTo>
                  <a:pt x="1312069" y="773906"/>
                </a:lnTo>
                <a:lnTo>
                  <a:pt x="1143000" y="738187"/>
                </a:lnTo>
                <a:lnTo>
                  <a:pt x="942975" y="688181"/>
                </a:lnTo>
                <a:lnTo>
                  <a:pt x="766762" y="638175"/>
                </a:lnTo>
                <a:lnTo>
                  <a:pt x="619125" y="588168"/>
                </a:lnTo>
                <a:lnTo>
                  <a:pt x="464344" y="526256"/>
                </a:lnTo>
                <a:lnTo>
                  <a:pt x="376237" y="488156"/>
                </a:lnTo>
                <a:lnTo>
                  <a:pt x="314325" y="450056"/>
                </a:lnTo>
                <a:lnTo>
                  <a:pt x="250031" y="404812"/>
                </a:lnTo>
                <a:lnTo>
                  <a:pt x="197644" y="359568"/>
                </a:lnTo>
                <a:lnTo>
                  <a:pt x="135731" y="295275"/>
                </a:lnTo>
                <a:lnTo>
                  <a:pt x="88106" y="240506"/>
                </a:lnTo>
                <a:lnTo>
                  <a:pt x="40481" y="178593"/>
                </a:lnTo>
                <a:lnTo>
                  <a:pt x="14287" y="130968"/>
                </a:lnTo>
                <a:lnTo>
                  <a:pt x="0" y="76200"/>
                </a:lnTo>
                <a:lnTo>
                  <a:pt x="0" y="45243"/>
                </a:lnTo>
                <a:lnTo>
                  <a:pt x="4762" y="23812"/>
                </a:lnTo>
                <a:lnTo>
                  <a:pt x="23812" y="9525"/>
                </a:lnTo>
                <a:lnTo>
                  <a:pt x="47625" y="0"/>
                </a:lnTo>
                <a:lnTo>
                  <a:pt x="133350" y="0"/>
                </a:lnTo>
                <a:lnTo>
                  <a:pt x="464344" y="207168"/>
                </a:lnTo>
                <a:lnTo>
                  <a:pt x="507206" y="250031"/>
                </a:lnTo>
                <a:lnTo>
                  <a:pt x="554831" y="288131"/>
                </a:lnTo>
                <a:lnTo>
                  <a:pt x="602456" y="319087"/>
                </a:lnTo>
                <a:lnTo>
                  <a:pt x="654844" y="347662"/>
                </a:lnTo>
                <a:lnTo>
                  <a:pt x="752475" y="388143"/>
                </a:lnTo>
                <a:lnTo>
                  <a:pt x="871537" y="421481"/>
                </a:lnTo>
                <a:lnTo>
                  <a:pt x="1040606" y="459581"/>
                </a:lnTo>
                <a:lnTo>
                  <a:pt x="1309687" y="521493"/>
                </a:lnTo>
                <a:lnTo>
                  <a:pt x="1600200" y="583406"/>
                </a:lnTo>
                <a:lnTo>
                  <a:pt x="1833562" y="623887"/>
                </a:lnTo>
                <a:lnTo>
                  <a:pt x="2028825" y="652462"/>
                </a:lnTo>
                <a:lnTo>
                  <a:pt x="2240756" y="678656"/>
                </a:lnTo>
                <a:lnTo>
                  <a:pt x="2409825" y="692943"/>
                </a:lnTo>
                <a:lnTo>
                  <a:pt x="2507456" y="692943"/>
                </a:lnTo>
                <a:lnTo>
                  <a:pt x="2597944" y="695325"/>
                </a:lnTo>
                <a:lnTo>
                  <a:pt x="2688431" y="688181"/>
                </a:lnTo>
                <a:lnTo>
                  <a:pt x="2724150" y="676275"/>
                </a:lnTo>
                <a:lnTo>
                  <a:pt x="2783681" y="561975"/>
                </a:lnTo>
                <a:lnTo>
                  <a:pt x="2771775" y="945356"/>
                </a:lnTo>
                <a:lnTo>
                  <a:pt x="2688431" y="938212"/>
                </a:lnTo>
                <a:lnTo>
                  <a:pt x="2397919" y="919162"/>
                </a:lnTo>
                <a:lnTo>
                  <a:pt x="2164556" y="895350"/>
                </a:lnTo>
                <a:lnTo>
                  <a:pt x="1974056" y="873918"/>
                </a:lnTo>
                <a:lnTo>
                  <a:pt x="1771650" y="850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CBBBFF2-8C90-41ED-B48E-D00F349FC059}"/>
              </a:ext>
            </a:extLst>
          </p:cNvPr>
          <p:cNvSpPr/>
          <p:nvPr/>
        </p:nvSpPr>
        <p:spPr>
          <a:xfrm>
            <a:off x="6831014" y="5367339"/>
            <a:ext cx="825500" cy="479425"/>
          </a:xfrm>
          <a:custGeom>
            <a:avLst/>
            <a:gdLst>
              <a:gd name="connsiteX0" fmla="*/ 228600 w 823913"/>
              <a:gd name="connsiteY0" fmla="*/ 59531 h 478631"/>
              <a:gd name="connsiteX1" fmla="*/ 359569 w 823913"/>
              <a:gd name="connsiteY1" fmla="*/ 100012 h 478631"/>
              <a:gd name="connsiteX2" fmla="*/ 445294 w 823913"/>
              <a:gd name="connsiteY2" fmla="*/ 133350 h 478631"/>
              <a:gd name="connsiteX3" fmla="*/ 485775 w 823913"/>
              <a:gd name="connsiteY3" fmla="*/ 145256 h 478631"/>
              <a:gd name="connsiteX4" fmla="*/ 523875 w 823913"/>
              <a:gd name="connsiteY4" fmla="*/ 154781 h 478631"/>
              <a:gd name="connsiteX5" fmla="*/ 583407 w 823913"/>
              <a:gd name="connsiteY5" fmla="*/ 147637 h 478631"/>
              <a:gd name="connsiteX6" fmla="*/ 642938 w 823913"/>
              <a:gd name="connsiteY6" fmla="*/ 128587 h 478631"/>
              <a:gd name="connsiteX7" fmla="*/ 823913 w 823913"/>
              <a:gd name="connsiteY7" fmla="*/ 21431 h 478631"/>
              <a:gd name="connsiteX8" fmla="*/ 545307 w 823913"/>
              <a:gd name="connsiteY8" fmla="*/ 478631 h 478631"/>
              <a:gd name="connsiteX9" fmla="*/ 497682 w 823913"/>
              <a:gd name="connsiteY9" fmla="*/ 414337 h 478631"/>
              <a:gd name="connsiteX10" fmla="*/ 476250 w 823913"/>
              <a:gd name="connsiteY10" fmla="*/ 376237 h 478631"/>
              <a:gd name="connsiteX11" fmla="*/ 433388 w 823913"/>
              <a:gd name="connsiteY11" fmla="*/ 323850 h 478631"/>
              <a:gd name="connsiteX12" fmla="*/ 350044 w 823913"/>
              <a:gd name="connsiteY12" fmla="*/ 257175 h 478631"/>
              <a:gd name="connsiteX13" fmla="*/ 219075 w 823913"/>
              <a:gd name="connsiteY13" fmla="*/ 173831 h 478631"/>
              <a:gd name="connsiteX14" fmla="*/ 92869 w 823913"/>
              <a:gd name="connsiteY14" fmla="*/ 100012 h 478631"/>
              <a:gd name="connsiteX15" fmla="*/ 28575 w 823913"/>
              <a:gd name="connsiteY15" fmla="*/ 64293 h 478631"/>
              <a:gd name="connsiteX16" fmla="*/ 16669 w 823913"/>
              <a:gd name="connsiteY16" fmla="*/ 52387 h 478631"/>
              <a:gd name="connsiteX17" fmla="*/ 7144 w 823913"/>
              <a:gd name="connsiteY17" fmla="*/ 38100 h 478631"/>
              <a:gd name="connsiteX18" fmla="*/ 0 w 823913"/>
              <a:gd name="connsiteY18" fmla="*/ 23812 h 478631"/>
              <a:gd name="connsiteX19" fmla="*/ 2382 w 823913"/>
              <a:gd name="connsiteY19" fmla="*/ 9525 h 478631"/>
              <a:gd name="connsiteX20" fmla="*/ 28575 w 823913"/>
              <a:gd name="connsiteY20" fmla="*/ 0 h 478631"/>
              <a:gd name="connsiteX21" fmla="*/ 95250 w 823913"/>
              <a:gd name="connsiteY21" fmla="*/ 16668 h 478631"/>
              <a:gd name="connsiteX22" fmla="*/ 228600 w 823913"/>
              <a:gd name="connsiteY22" fmla="*/ 595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3913" h="478631">
                <a:moveTo>
                  <a:pt x="228600" y="59531"/>
                </a:moveTo>
                <a:lnTo>
                  <a:pt x="359569" y="100012"/>
                </a:lnTo>
                <a:lnTo>
                  <a:pt x="445294" y="133350"/>
                </a:lnTo>
                <a:lnTo>
                  <a:pt x="485775" y="145256"/>
                </a:lnTo>
                <a:lnTo>
                  <a:pt x="523875" y="154781"/>
                </a:lnTo>
                <a:lnTo>
                  <a:pt x="583407" y="147637"/>
                </a:lnTo>
                <a:lnTo>
                  <a:pt x="642938" y="128587"/>
                </a:lnTo>
                <a:lnTo>
                  <a:pt x="823913" y="21431"/>
                </a:lnTo>
                <a:lnTo>
                  <a:pt x="545307" y="478631"/>
                </a:lnTo>
                <a:lnTo>
                  <a:pt x="497682" y="414337"/>
                </a:lnTo>
                <a:lnTo>
                  <a:pt x="476250" y="376237"/>
                </a:lnTo>
                <a:lnTo>
                  <a:pt x="433388" y="323850"/>
                </a:lnTo>
                <a:lnTo>
                  <a:pt x="350044" y="257175"/>
                </a:lnTo>
                <a:lnTo>
                  <a:pt x="219075" y="173831"/>
                </a:lnTo>
                <a:lnTo>
                  <a:pt x="92869" y="100012"/>
                </a:lnTo>
                <a:lnTo>
                  <a:pt x="28575" y="64293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3812"/>
                </a:lnTo>
                <a:lnTo>
                  <a:pt x="2382" y="9525"/>
                </a:lnTo>
                <a:lnTo>
                  <a:pt x="28575" y="0"/>
                </a:lnTo>
                <a:lnTo>
                  <a:pt x="95250" y="16668"/>
                </a:lnTo>
                <a:lnTo>
                  <a:pt x="228600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56FE6C-25D3-4937-9EC1-82C81BBF82CC}"/>
              </a:ext>
            </a:extLst>
          </p:cNvPr>
          <p:cNvSpPr/>
          <p:nvPr/>
        </p:nvSpPr>
        <p:spPr bwMode="auto">
          <a:xfrm rot="16200000">
            <a:off x="4634708" y="2882107"/>
            <a:ext cx="3967163" cy="1758950"/>
          </a:xfrm>
          <a:custGeom>
            <a:avLst/>
            <a:gdLst>
              <a:gd name="connsiteX0" fmla="*/ 1815203 w 3966932"/>
              <a:gd name="connsiteY0" fmla="*/ 1386897 h 1757416"/>
              <a:gd name="connsiteX1" fmla="*/ 1536464 w 3966932"/>
              <a:gd name="connsiteY1" fmla="*/ 1271322 h 1757416"/>
              <a:gd name="connsiteX2" fmla="*/ 1298516 w 3966932"/>
              <a:gd name="connsiteY2" fmla="*/ 1155747 h 1757416"/>
              <a:gd name="connsiteX3" fmla="*/ 1159146 w 3966932"/>
              <a:gd name="connsiteY3" fmla="*/ 1080964 h 1757416"/>
              <a:gd name="connsiteX4" fmla="*/ 955191 w 3966932"/>
              <a:gd name="connsiteY4" fmla="*/ 965389 h 1757416"/>
              <a:gd name="connsiteX5" fmla="*/ 826019 w 3966932"/>
              <a:gd name="connsiteY5" fmla="*/ 880408 h 1757416"/>
              <a:gd name="connsiteX6" fmla="*/ 686650 w 3966932"/>
              <a:gd name="connsiteY6" fmla="*/ 778430 h 1757416"/>
              <a:gd name="connsiteX7" fmla="*/ 594870 w 3966932"/>
              <a:gd name="connsiteY7" fmla="*/ 707046 h 1757416"/>
              <a:gd name="connsiteX8" fmla="*/ 479295 w 3966932"/>
              <a:gd name="connsiteY8" fmla="*/ 605068 h 1757416"/>
              <a:gd name="connsiteX9" fmla="*/ 380717 w 3966932"/>
              <a:gd name="connsiteY9" fmla="*/ 506489 h 1757416"/>
              <a:gd name="connsiteX10" fmla="*/ 309332 w 3966932"/>
              <a:gd name="connsiteY10" fmla="*/ 428307 h 1757416"/>
              <a:gd name="connsiteX11" fmla="*/ 139369 w 3966932"/>
              <a:gd name="connsiteY11" fmla="*/ 227750 h 1757416"/>
              <a:gd name="connsiteX12" fmla="*/ 37392 w 3966932"/>
              <a:gd name="connsiteY12" fmla="*/ 95179 h 1757416"/>
              <a:gd name="connsiteX13" fmla="*/ 20395 w 3966932"/>
              <a:gd name="connsiteY13" fmla="*/ 74784 h 1757416"/>
              <a:gd name="connsiteX14" fmla="*/ 3399 w 3966932"/>
              <a:gd name="connsiteY14" fmla="*/ 44191 h 1757416"/>
              <a:gd name="connsiteX15" fmla="*/ 0 w 3966932"/>
              <a:gd name="connsiteY15" fmla="*/ 16997 h 1757416"/>
              <a:gd name="connsiteX16" fmla="*/ 3399 w 3966932"/>
              <a:gd name="connsiteY16" fmla="*/ 6799 h 1757416"/>
              <a:gd name="connsiteX17" fmla="*/ 23795 w 3966932"/>
              <a:gd name="connsiteY17" fmla="*/ 0 h 1757416"/>
              <a:gd name="connsiteX18" fmla="*/ 61187 w 3966932"/>
              <a:gd name="connsiteY18" fmla="*/ 10198 h 1757416"/>
              <a:gd name="connsiteX19" fmla="*/ 101978 w 3966932"/>
              <a:gd name="connsiteY19" fmla="*/ 61187 h 1757416"/>
              <a:gd name="connsiteX20" fmla="*/ 217552 w 3966932"/>
              <a:gd name="connsiteY20" fmla="*/ 193758 h 1757416"/>
              <a:gd name="connsiteX21" fmla="*/ 367120 w 3966932"/>
              <a:gd name="connsiteY21" fmla="*/ 343325 h 1757416"/>
              <a:gd name="connsiteX22" fmla="*/ 452101 w 3966932"/>
              <a:gd name="connsiteY22" fmla="*/ 428307 h 1757416"/>
              <a:gd name="connsiteX23" fmla="*/ 574474 w 3966932"/>
              <a:gd name="connsiteY23" fmla="*/ 530284 h 1757416"/>
              <a:gd name="connsiteX24" fmla="*/ 696848 w 3966932"/>
              <a:gd name="connsiteY24" fmla="*/ 622064 h 1757416"/>
              <a:gd name="connsiteX25" fmla="*/ 836217 w 3966932"/>
              <a:gd name="connsiteY25" fmla="*/ 717243 h 1757416"/>
              <a:gd name="connsiteX26" fmla="*/ 951792 w 3966932"/>
              <a:gd name="connsiteY26" fmla="*/ 788628 h 1757416"/>
              <a:gd name="connsiteX27" fmla="*/ 1057169 w 3966932"/>
              <a:gd name="connsiteY27" fmla="*/ 846415 h 1757416"/>
              <a:gd name="connsiteX28" fmla="*/ 1199937 w 3966932"/>
              <a:gd name="connsiteY28" fmla="*/ 921199 h 1757416"/>
              <a:gd name="connsiteX29" fmla="*/ 1407292 w 3966932"/>
              <a:gd name="connsiteY29" fmla="*/ 1009579 h 1757416"/>
              <a:gd name="connsiteX30" fmla="*/ 1529665 w 3966932"/>
              <a:gd name="connsiteY30" fmla="*/ 1060568 h 1757416"/>
              <a:gd name="connsiteX31" fmla="*/ 1771013 w 3966932"/>
              <a:gd name="connsiteY31" fmla="*/ 1142150 h 1757416"/>
              <a:gd name="connsiteX32" fmla="*/ 2022558 w 3966932"/>
              <a:gd name="connsiteY32" fmla="*/ 1216934 h 1757416"/>
              <a:gd name="connsiteX33" fmla="*/ 2223114 w 3966932"/>
              <a:gd name="connsiteY33" fmla="*/ 1267923 h 1757416"/>
              <a:gd name="connsiteX34" fmla="*/ 2440666 w 3966932"/>
              <a:gd name="connsiteY34" fmla="*/ 1318912 h 1757416"/>
              <a:gd name="connsiteX35" fmla="*/ 2576636 w 3966932"/>
              <a:gd name="connsiteY35" fmla="*/ 1346106 h 1757416"/>
              <a:gd name="connsiteX36" fmla="*/ 2695610 w 3966932"/>
              <a:gd name="connsiteY36" fmla="*/ 1366501 h 1757416"/>
              <a:gd name="connsiteX37" fmla="*/ 2879170 w 3966932"/>
              <a:gd name="connsiteY37" fmla="*/ 1390296 h 1757416"/>
              <a:gd name="connsiteX38" fmla="*/ 3147711 w 3966932"/>
              <a:gd name="connsiteY38" fmla="*/ 1414091 h 1757416"/>
              <a:gd name="connsiteX39" fmla="*/ 3355066 w 3966932"/>
              <a:gd name="connsiteY39" fmla="*/ 1420889 h 1757416"/>
              <a:gd name="connsiteX40" fmla="*/ 3528428 w 3966932"/>
              <a:gd name="connsiteY40" fmla="*/ 1420889 h 1757416"/>
              <a:gd name="connsiteX41" fmla="*/ 3664398 w 3966932"/>
              <a:gd name="connsiteY41" fmla="*/ 1410692 h 1757416"/>
              <a:gd name="connsiteX42" fmla="*/ 3722186 w 3966932"/>
              <a:gd name="connsiteY42" fmla="*/ 1400494 h 1757416"/>
              <a:gd name="connsiteX43" fmla="*/ 3766376 w 3966932"/>
              <a:gd name="connsiteY43" fmla="*/ 1373300 h 1757416"/>
              <a:gd name="connsiteX44" fmla="*/ 3813966 w 3966932"/>
              <a:gd name="connsiteY44" fmla="*/ 1318912 h 1757416"/>
              <a:gd name="connsiteX45" fmla="*/ 3895548 w 3966932"/>
              <a:gd name="connsiteY45" fmla="*/ 1223733 h 1757416"/>
              <a:gd name="connsiteX46" fmla="*/ 3909145 w 3966932"/>
              <a:gd name="connsiteY46" fmla="*/ 1203337 h 1757416"/>
              <a:gd name="connsiteX47" fmla="*/ 3922742 w 3966932"/>
              <a:gd name="connsiteY47" fmla="*/ 1193139 h 1757416"/>
              <a:gd name="connsiteX48" fmla="*/ 3939738 w 3966932"/>
              <a:gd name="connsiteY48" fmla="*/ 1189740 h 1757416"/>
              <a:gd name="connsiteX49" fmla="*/ 3953335 w 3966932"/>
              <a:gd name="connsiteY49" fmla="*/ 1199938 h 1757416"/>
              <a:gd name="connsiteX50" fmla="*/ 3966932 w 3966932"/>
              <a:gd name="connsiteY50" fmla="*/ 1227132 h 1757416"/>
              <a:gd name="connsiteX51" fmla="*/ 3966932 w 3966932"/>
              <a:gd name="connsiteY51" fmla="*/ 1274721 h 1757416"/>
              <a:gd name="connsiteX52" fmla="*/ 3956735 w 3966932"/>
              <a:gd name="connsiteY52" fmla="*/ 1376699 h 1757416"/>
              <a:gd name="connsiteX53" fmla="*/ 3943137 w 3966932"/>
              <a:gd name="connsiteY53" fmla="*/ 1465080 h 1757416"/>
              <a:gd name="connsiteX54" fmla="*/ 3922742 w 3966932"/>
              <a:gd name="connsiteY54" fmla="*/ 1533065 h 1757416"/>
              <a:gd name="connsiteX55" fmla="*/ 3892149 w 3966932"/>
              <a:gd name="connsiteY55" fmla="*/ 1614647 h 1757416"/>
              <a:gd name="connsiteX56" fmla="*/ 3851358 w 3966932"/>
              <a:gd name="connsiteY56" fmla="*/ 1682632 h 1757416"/>
              <a:gd name="connsiteX57" fmla="*/ 3824164 w 3966932"/>
              <a:gd name="connsiteY57" fmla="*/ 1723423 h 1757416"/>
              <a:gd name="connsiteX58" fmla="*/ 3786772 w 3966932"/>
              <a:gd name="connsiteY58" fmla="*/ 1754017 h 1757416"/>
              <a:gd name="connsiteX59" fmla="*/ 3762977 w 3966932"/>
              <a:gd name="connsiteY59" fmla="*/ 1757416 h 1757416"/>
              <a:gd name="connsiteX60" fmla="*/ 3735783 w 3966932"/>
              <a:gd name="connsiteY60" fmla="*/ 1747218 h 1757416"/>
              <a:gd name="connsiteX61" fmla="*/ 3701790 w 3966932"/>
              <a:gd name="connsiteY61" fmla="*/ 1723423 h 1757416"/>
              <a:gd name="connsiteX62" fmla="*/ 3650801 w 3966932"/>
              <a:gd name="connsiteY62" fmla="*/ 1696229 h 1757416"/>
              <a:gd name="connsiteX63" fmla="*/ 3426451 w 3966932"/>
              <a:gd name="connsiteY63" fmla="*/ 1682632 h 1757416"/>
              <a:gd name="connsiteX64" fmla="*/ 3100122 w 3966932"/>
              <a:gd name="connsiteY64" fmla="*/ 1662237 h 1757416"/>
              <a:gd name="connsiteX65" fmla="*/ 2637823 w 3966932"/>
              <a:gd name="connsiteY65" fmla="*/ 1624845 h 1757416"/>
              <a:gd name="connsiteX66" fmla="*/ 2478058 w 3966932"/>
              <a:gd name="connsiteY66" fmla="*/ 1580655 h 1757416"/>
              <a:gd name="connsiteX67" fmla="*/ 2246908 w 3966932"/>
              <a:gd name="connsiteY67" fmla="*/ 1522867 h 1757416"/>
              <a:gd name="connsiteX68" fmla="*/ 1815203 w 3966932"/>
              <a:gd name="connsiteY68" fmla="*/ 1386897 h 175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966932" h="1757416">
                <a:moveTo>
                  <a:pt x="1815203" y="1386897"/>
                </a:moveTo>
                <a:lnTo>
                  <a:pt x="1536464" y="1271322"/>
                </a:lnTo>
                <a:lnTo>
                  <a:pt x="1298516" y="1155747"/>
                </a:lnTo>
                <a:lnTo>
                  <a:pt x="1159146" y="1080964"/>
                </a:lnTo>
                <a:lnTo>
                  <a:pt x="955191" y="965389"/>
                </a:lnTo>
                <a:lnTo>
                  <a:pt x="826019" y="880408"/>
                </a:lnTo>
                <a:lnTo>
                  <a:pt x="686650" y="778430"/>
                </a:lnTo>
                <a:lnTo>
                  <a:pt x="594870" y="707046"/>
                </a:lnTo>
                <a:lnTo>
                  <a:pt x="479295" y="605068"/>
                </a:lnTo>
                <a:lnTo>
                  <a:pt x="380717" y="506489"/>
                </a:lnTo>
                <a:lnTo>
                  <a:pt x="309332" y="428307"/>
                </a:lnTo>
                <a:lnTo>
                  <a:pt x="139369" y="227750"/>
                </a:lnTo>
                <a:lnTo>
                  <a:pt x="37392" y="95179"/>
                </a:lnTo>
                <a:lnTo>
                  <a:pt x="20395" y="74784"/>
                </a:lnTo>
                <a:lnTo>
                  <a:pt x="3399" y="44191"/>
                </a:lnTo>
                <a:lnTo>
                  <a:pt x="0" y="16997"/>
                </a:lnTo>
                <a:lnTo>
                  <a:pt x="3399" y="6799"/>
                </a:lnTo>
                <a:lnTo>
                  <a:pt x="23795" y="0"/>
                </a:lnTo>
                <a:lnTo>
                  <a:pt x="61187" y="10198"/>
                </a:lnTo>
                <a:lnTo>
                  <a:pt x="101978" y="61187"/>
                </a:lnTo>
                <a:lnTo>
                  <a:pt x="217552" y="193758"/>
                </a:lnTo>
                <a:lnTo>
                  <a:pt x="367120" y="343325"/>
                </a:lnTo>
                <a:lnTo>
                  <a:pt x="452101" y="428307"/>
                </a:lnTo>
                <a:lnTo>
                  <a:pt x="574474" y="530284"/>
                </a:lnTo>
                <a:lnTo>
                  <a:pt x="696848" y="622064"/>
                </a:lnTo>
                <a:lnTo>
                  <a:pt x="836217" y="717243"/>
                </a:lnTo>
                <a:lnTo>
                  <a:pt x="951792" y="788628"/>
                </a:lnTo>
                <a:lnTo>
                  <a:pt x="1057169" y="846415"/>
                </a:lnTo>
                <a:lnTo>
                  <a:pt x="1199937" y="921199"/>
                </a:lnTo>
                <a:lnTo>
                  <a:pt x="1407292" y="1009579"/>
                </a:lnTo>
                <a:lnTo>
                  <a:pt x="1529665" y="1060568"/>
                </a:lnTo>
                <a:lnTo>
                  <a:pt x="1771013" y="1142150"/>
                </a:lnTo>
                <a:lnTo>
                  <a:pt x="2022558" y="1216934"/>
                </a:lnTo>
                <a:lnTo>
                  <a:pt x="2223114" y="1267923"/>
                </a:lnTo>
                <a:lnTo>
                  <a:pt x="2440666" y="1318912"/>
                </a:lnTo>
                <a:lnTo>
                  <a:pt x="2576636" y="1346106"/>
                </a:lnTo>
                <a:lnTo>
                  <a:pt x="2695610" y="1366501"/>
                </a:lnTo>
                <a:lnTo>
                  <a:pt x="2879170" y="1390296"/>
                </a:lnTo>
                <a:lnTo>
                  <a:pt x="3147711" y="1414091"/>
                </a:lnTo>
                <a:lnTo>
                  <a:pt x="3355066" y="1420889"/>
                </a:lnTo>
                <a:lnTo>
                  <a:pt x="3528428" y="1420889"/>
                </a:lnTo>
                <a:lnTo>
                  <a:pt x="3664398" y="1410692"/>
                </a:lnTo>
                <a:lnTo>
                  <a:pt x="3722186" y="1400494"/>
                </a:lnTo>
                <a:lnTo>
                  <a:pt x="3766376" y="1373300"/>
                </a:lnTo>
                <a:lnTo>
                  <a:pt x="3813966" y="1318912"/>
                </a:lnTo>
                <a:lnTo>
                  <a:pt x="3895548" y="1223733"/>
                </a:lnTo>
                <a:lnTo>
                  <a:pt x="3909145" y="1203337"/>
                </a:lnTo>
                <a:lnTo>
                  <a:pt x="3922742" y="1193139"/>
                </a:lnTo>
                <a:lnTo>
                  <a:pt x="3939738" y="1189740"/>
                </a:lnTo>
                <a:lnTo>
                  <a:pt x="3953335" y="1199938"/>
                </a:lnTo>
                <a:lnTo>
                  <a:pt x="3966932" y="1227132"/>
                </a:lnTo>
                <a:lnTo>
                  <a:pt x="3966932" y="1274721"/>
                </a:lnTo>
                <a:lnTo>
                  <a:pt x="3956735" y="1376699"/>
                </a:lnTo>
                <a:lnTo>
                  <a:pt x="3943137" y="1465080"/>
                </a:lnTo>
                <a:lnTo>
                  <a:pt x="3922742" y="1533065"/>
                </a:lnTo>
                <a:lnTo>
                  <a:pt x="3892149" y="1614647"/>
                </a:lnTo>
                <a:lnTo>
                  <a:pt x="3851358" y="1682632"/>
                </a:lnTo>
                <a:lnTo>
                  <a:pt x="3824164" y="1723423"/>
                </a:lnTo>
                <a:lnTo>
                  <a:pt x="3786772" y="1754017"/>
                </a:lnTo>
                <a:lnTo>
                  <a:pt x="3762977" y="1757416"/>
                </a:lnTo>
                <a:lnTo>
                  <a:pt x="3735783" y="1747218"/>
                </a:lnTo>
                <a:lnTo>
                  <a:pt x="3701790" y="1723423"/>
                </a:lnTo>
                <a:lnTo>
                  <a:pt x="3650801" y="1696229"/>
                </a:lnTo>
                <a:lnTo>
                  <a:pt x="3426451" y="1682632"/>
                </a:lnTo>
                <a:lnTo>
                  <a:pt x="3100122" y="1662237"/>
                </a:lnTo>
                <a:lnTo>
                  <a:pt x="2637823" y="1624845"/>
                </a:lnTo>
                <a:lnTo>
                  <a:pt x="2478058" y="1580655"/>
                </a:lnTo>
                <a:lnTo>
                  <a:pt x="2246908" y="1522867"/>
                </a:lnTo>
                <a:lnTo>
                  <a:pt x="1815203" y="138689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5692F90-855B-4BDB-A528-5323A6C3948B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BFFB82-A464-401D-AE87-B2E90E8BCA0F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FD60CEE-81FB-4CD9-A940-913076834027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256003-EB26-49DD-AC66-87DA21FA034F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789EC7B8-8B93-4E2E-8CE5-6CEDB44FD253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61AB767-9839-46A1-A7BC-D5F57CC8ECF8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195512D3-84CF-46E0-93E8-9F2FE4E71F64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806F332-2CC9-4675-AD1B-66C473A71E56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E191C655-80CC-4E42-BAA2-90F68B8255E8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135DB80C-A0B6-4357-932B-CA1835163702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150B63-060B-4480-B0F7-A84C6146E14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6B417E7-6F4B-4473-918B-5AFC0038C3D4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BA9B108-B4EA-4875-970F-D05D2758C431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FA1790-AC09-491D-AF5E-9A2305B474DE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49A292B0-5B09-48CC-B0F2-74E25AB5C7A9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EDCCD50A-C77E-4BB4-8BDE-8AE3316A1F09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F2E82CD4-0CC1-4FFE-B7C4-D4A9658567A0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7BA8477F-756F-4BD4-8D50-0B9CE5BC05D5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D7D2684-325E-44D6-B15B-809390EC1F00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B5705C7-1ACC-4E96-9B1D-F05725EEC27D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8C17EF2-ACE9-4948-B2FD-1583B2859C58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48259156-05A3-4743-8FCD-3B8645AD1434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19378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94FDCE-CE3A-490B-B834-71EA5B9491E0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5D33558-EAE4-42DF-B45B-3E8E643BE42B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EAF6A27-D093-4D48-B8CA-7C4FCF6262AD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ECC5BED3-E9B0-45A9-9485-25A8D929BA40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0744B3-C7B1-4FCA-B550-68CFF6B159C4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211D6F2-3ABE-4C84-8B2E-EEC3D3B0D3A4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735768-DC37-488D-A3F6-6B02F897254E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46E20AB5-CE0F-4A18-B5D9-D28C986DA374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E775192-3CF7-4A32-B366-ED5AE442A32E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B3BE0C2-EFE7-4B76-BFCB-301BADA17C7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B97D3F59-3273-4673-BB2A-77670D52495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7A578AD-51AC-4BD1-A994-6491759F294D}"/>
              </a:ext>
            </a:extLst>
          </p:cNvPr>
          <p:cNvGrpSpPr/>
          <p:nvPr/>
        </p:nvGrpSpPr>
        <p:grpSpPr>
          <a:xfrm>
            <a:off x="3818732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FE89B9B-3AFB-4593-8E15-F98C559073E0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D12DE40-02E8-4221-B7EB-26DCAF15A438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51855DB-46A2-41D4-B68E-288F445F2F02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3DAC8DC-701C-4A48-A3C9-638B2793148A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DA85E389-832A-49EE-9BAF-1434E0F7B78A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C9156F61-7835-434B-9B16-5EA3E7D3D2B3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CC13A3F4-D929-4F15-AF44-4B6C5FDEE3C7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E4454C70-43A1-4F06-8918-041C725D1566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3B592AA-1E3D-4874-838A-D84290862C0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91FB34C-A658-479C-B491-E3908CCC4BA7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21057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AF97E56-026F-4B81-9314-45211BAD4412}"/>
              </a:ext>
            </a:extLst>
          </p:cNvPr>
          <p:cNvSpPr/>
          <p:nvPr/>
        </p:nvSpPr>
        <p:spPr>
          <a:xfrm>
            <a:off x="4741863" y="2960689"/>
            <a:ext cx="2533650" cy="492125"/>
          </a:xfrm>
          <a:custGeom>
            <a:avLst/>
            <a:gdLst>
              <a:gd name="connsiteX0" fmla="*/ 1738312 w 2533650"/>
              <a:gd name="connsiteY0" fmla="*/ 288131 h 492919"/>
              <a:gd name="connsiteX1" fmla="*/ 1450181 w 2533650"/>
              <a:gd name="connsiteY1" fmla="*/ 297656 h 492919"/>
              <a:gd name="connsiteX2" fmla="*/ 1252537 w 2533650"/>
              <a:gd name="connsiteY2" fmla="*/ 314325 h 492919"/>
              <a:gd name="connsiteX3" fmla="*/ 1062037 w 2533650"/>
              <a:gd name="connsiteY3" fmla="*/ 350044 h 492919"/>
              <a:gd name="connsiteX4" fmla="*/ 864394 w 2533650"/>
              <a:gd name="connsiteY4" fmla="*/ 390525 h 492919"/>
              <a:gd name="connsiteX5" fmla="*/ 547687 w 2533650"/>
              <a:gd name="connsiteY5" fmla="*/ 466725 h 492919"/>
              <a:gd name="connsiteX6" fmla="*/ 481012 w 2533650"/>
              <a:gd name="connsiteY6" fmla="*/ 488156 h 492919"/>
              <a:gd name="connsiteX7" fmla="*/ 452437 w 2533650"/>
              <a:gd name="connsiteY7" fmla="*/ 492919 h 492919"/>
              <a:gd name="connsiteX8" fmla="*/ 414337 w 2533650"/>
              <a:gd name="connsiteY8" fmla="*/ 492919 h 492919"/>
              <a:gd name="connsiteX9" fmla="*/ 364331 w 2533650"/>
              <a:gd name="connsiteY9" fmla="*/ 483394 h 492919"/>
              <a:gd name="connsiteX10" fmla="*/ 328612 w 2533650"/>
              <a:gd name="connsiteY10" fmla="*/ 471487 h 492919"/>
              <a:gd name="connsiteX11" fmla="*/ 271462 w 2533650"/>
              <a:gd name="connsiteY11" fmla="*/ 445294 h 492919"/>
              <a:gd name="connsiteX12" fmla="*/ 216694 w 2533650"/>
              <a:gd name="connsiteY12" fmla="*/ 411956 h 492919"/>
              <a:gd name="connsiteX13" fmla="*/ 145256 w 2533650"/>
              <a:gd name="connsiteY13" fmla="*/ 357187 h 492919"/>
              <a:gd name="connsiteX14" fmla="*/ 109537 w 2533650"/>
              <a:gd name="connsiteY14" fmla="*/ 323850 h 492919"/>
              <a:gd name="connsiteX15" fmla="*/ 59531 w 2533650"/>
              <a:gd name="connsiteY15" fmla="*/ 259556 h 492919"/>
              <a:gd name="connsiteX16" fmla="*/ 35719 w 2533650"/>
              <a:gd name="connsiteY16" fmla="*/ 221456 h 492919"/>
              <a:gd name="connsiteX17" fmla="*/ 11906 w 2533650"/>
              <a:gd name="connsiteY17" fmla="*/ 178594 h 492919"/>
              <a:gd name="connsiteX18" fmla="*/ 2381 w 2533650"/>
              <a:gd name="connsiteY18" fmla="*/ 145256 h 492919"/>
              <a:gd name="connsiteX19" fmla="*/ 0 w 2533650"/>
              <a:gd name="connsiteY19" fmla="*/ 123825 h 492919"/>
              <a:gd name="connsiteX20" fmla="*/ 2381 w 2533650"/>
              <a:gd name="connsiteY20" fmla="*/ 109537 h 492919"/>
              <a:gd name="connsiteX21" fmla="*/ 9525 w 2533650"/>
              <a:gd name="connsiteY21" fmla="*/ 102394 h 492919"/>
              <a:gd name="connsiteX22" fmla="*/ 26194 w 2533650"/>
              <a:gd name="connsiteY22" fmla="*/ 100012 h 492919"/>
              <a:gd name="connsiteX23" fmla="*/ 47625 w 2533650"/>
              <a:gd name="connsiteY23" fmla="*/ 107156 h 492919"/>
              <a:gd name="connsiteX24" fmla="*/ 90487 w 2533650"/>
              <a:gd name="connsiteY24" fmla="*/ 138112 h 492919"/>
              <a:gd name="connsiteX25" fmla="*/ 150019 w 2533650"/>
              <a:gd name="connsiteY25" fmla="*/ 180975 h 492919"/>
              <a:gd name="connsiteX26" fmla="*/ 173831 w 2533650"/>
              <a:gd name="connsiteY26" fmla="*/ 202406 h 492919"/>
              <a:gd name="connsiteX27" fmla="*/ 202406 w 2533650"/>
              <a:gd name="connsiteY27" fmla="*/ 221456 h 492919"/>
              <a:gd name="connsiteX28" fmla="*/ 283369 w 2533650"/>
              <a:gd name="connsiteY28" fmla="*/ 252412 h 492919"/>
              <a:gd name="connsiteX29" fmla="*/ 347662 w 2533650"/>
              <a:gd name="connsiteY29" fmla="*/ 269081 h 492919"/>
              <a:gd name="connsiteX30" fmla="*/ 416719 w 2533650"/>
              <a:gd name="connsiteY30" fmla="*/ 271462 h 492919"/>
              <a:gd name="connsiteX31" fmla="*/ 504825 w 2533650"/>
              <a:gd name="connsiteY31" fmla="*/ 264319 h 492919"/>
              <a:gd name="connsiteX32" fmla="*/ 633412 w 2533650"/>
              <a:gd name="connsiteY32" fmla="*/ 245269 h 492919"/>
              <a:gd name="connsiteX33" fmla="*/ 864394 w 2533650"/>
              <a:gd name="connsiteY33" fmla="*/ 200025 h 492919"/>
              <a:gd name="connsiteX34" fmla="*/ 1104900 w 2533650"/>
              <a:gd name="connsiteY34" fmla="*/ 171450 h 492919"/>
              <a:gd name="connsiteX35" fmla="*/ 1271587 w 2533650"/>
              <a:gd name="connsiteY35" fmla="*/ 140494 h 492919"/>
              <a:gd name="connsiteX36" fmla="*/ 1609725 w 2533650"/>
              <a:gd name="connsiteY36" fmla="*/ 109537 h 492919"/>
              <a:gd name="connsiteX37" fmla="*/ 1895475 w 2533650"/>
              <a:gd name="connsiteY37" fmla="*/ 90487 h 492919"/>
              <a:gd name="connsiteX38" fmla="*/ 1926431 w 2533650"/>
              <a:gd name="connsiteY38" fmla="*/ 83344 h 492919"/>
              <a:gd name="connsiteX39" fmla="*/ 2012156 w 2533650"/>
              <a:gd name="connsiteY39" fmla="*/ 57150 h 492919"/>
              <a:gd name="connsiteX40" fmla="*/ 2128837 w 2533650"/>
              <a:gd name="connsiteY40" fmla="*/ 14287 h 492919"/>
              <a:gd name="connsiteX41" fmla="*/ 2152650 w 2533650"/>
              <a:gd name="connsiteY41" fmla="*/ 0 h 492919"/>
              <a:gd name="connsiteX42" fmla="*/ 2207419 w 2533650"/>
              <a:gd name="connsiteY42" fmla="*/ 7144 h 492919"/>
              <a:gd name="connsiteX43" fmla="*/ 2274094 w 2533650"/>
              <a:gd name="connsiteY43" fmla="*/ 23812 h 492919"/>
              <a:gd name="connsiteX44" fmla="*/ 2328862 w 2533650"/>
              <a:gd name="connsiteY44" fmla="*/ 42862 h 492919"/>
              <a:gd name="connsiteX45" fmla="*/ 2364581 w 2533650"/>
              <a:gd name="connsiteY45" fmla="*/ 57150 h 492919"/>
              <a:gd name="connsiteX46" fmla="*/ 2400300 w 2533650"/>
              <a:gd name="connsiteY46" fmla="*/ 78581 h 492919"/>
              <a:gd name="connsiteX47" fmla="*/ 2447925 w 2533650"/>
              <a:gd name="connsiteY47" fmla="*/ 111919 h 492919"/>
              <a:gd name="connsiteX48" fmla="*/ 2488406 w 2533650"/>
              <a:gd name="connsiteY48" fmla="*/ 145256 h 492919"/>
              <a:gd name="connsiteX49" fmla="*/ 2516981 w 2533650"/>
              <a:gd name="connsiteY49" fmla="*/ 180975 h 492919"/>
              <a:gd name="connsiteX50" fmla="*/ 2531269 w 2533650"/>
              <a:gd name="connsiteY50" fmla="*/ 200025 h 492919"/>
              <a:gd name="connsiteX51" fmla="*/ 2533650 w 2533650"/>
              <a:gd name="connsiteY51" fmla="*/ 216694 h 492919"/>
              <a:gd name="connsiteX52" fmla="*/ 2531269 w 2533650"/>
              <a:gd name="connsiteY52" fmla="*/ 261937 h 492919"/>
              <a:gd name="connsiteX53" fmla="*/ 2516981 w 2533650"/>
              <a:gd name="connsiteY53" fmla="*/ 290512 h 492919"/>
              <a:gd name="connsiteX54" fmla="*/ 2500312 w 2533650"/>
              <a:gd name="connsiteY54" fmla="*/ 304800 h 492919"/>
              <a:gd name="connsiteX55" fmla="*/ 2471737 w 2533650"/>
              <a:gd name="connsiteY55" fmla="*/ 314325 h 492919"/>
              <a:gd name="connsiteX56" fmla="*/ 2378869 w 2533650"/>
              <a:gd name="connsiteY56" fmla="*/ 314325 h 492919"/>
              <a:gd name="connsiteX57" fmla="*/ 2107406 w 2533650"/>
              <a:gd name="connsiteY57" fmla="*/ 297656 h 492919"/>
              <a:gd name="connsiteX58" fmla="*/ 1738312 w 2533650"/>
              <a:gd name="connsiteY58" fmla="*/ 2881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33650" h="492919">
                <a:moveTo>
                  <a:pt x="1738312" y="288131"/>
                </a:moveTo>
                <a:lnTo>
                  <a:pt x="1450181" y="297656"/>
                </a:lnTo>
                <a:lnTo>
                  <a:pt x="1252537" y="314325"/>
                </a:lnTo>
                <a:lnTo>
                  <a:pt x="1062037" y="350044"/>
                </a:lnTo>
                <a:lnTo>
                  <a:pt x="864394" y="390525"/>
                </a:lnTo>
                <a:lnTo>
                  <a:pt x="547687" y="466725"/>
                </a:lnTo>
                <a:lnTo>
                  <a:pt x="481012" y="488156"/>
                </a:lnTo>
                <a:lnTo>
                  <a:pt x="452437" y="492919"/>
                </a:lnTo>
                <a:lnTo>
                  <a:pt x="414337" y="492919"/>
                </a:lnTo>
                <a:lnTo>
                  <a:pt x="364331" y="483394"/>
                </a:lnTo>
                <a:lnTo>
                  <a:pt x="328612" y="471487"/>
                </a:lnTo>
                <a:lnTo>
                  <a:pt x="271462" y="445294"/>
                </a:lnTo>
                <a:lnTo>
                  <a:pt x="216694" y="411956"/>
                </a:lnTo>
                <a:lnTo>
                  <a:pt x="145256" y="357187"/>
                </a:lnTo>
                <a:lnTo>
                  <a:pt x="109537" y="323850"/>
                </a:lnTo>
                <a:lnTo>
                  <a:pt x="59531" y="259556"/>
                </a:lnTo>
                <a:lnTo>
                  <a:pt x="35719" y="221456"/>
                </a:lnTo>
                <a:lnTo>
                  <a:pt x="11906" y="178594"/>
                </a:lnTo>
                <a:lnTo>
                  <a:pt x="2381" y="145256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4"/>
                </a:lnTo>
                <a:lnTo>
                  <a:pt x="26194" y="100012"/>
                </a:lnTo>
                <a:lnTo>
                  <a:pt x="47625" y="107156"/>
                </a:lnTo>
                <a:lnTo>
                  <a:pt x="90487" y="138112"/>
                </a:lnTo>
                <a:lnTo>
                  <a:pt x="150019" y="180975"/>
                </a:lnTo>
                <a:lnTo>
                  <a:pt x="173831" y="202406"/>
                </a:lnTo>
                <a:lnTo>
                  <a:pt x="202406" y="221456"/>
                </a:lnTo>
                <a:lnTo>
                  <a:pt x="283369" y="252412"/>
                </a:lnTo>
                <a:lnTo>
                  <a:pt x="347662" y="269081"/>
                </a:lnTo>
                <a:lnTo>
                  <a:pt x="416719" y="271462"/>
                </a:lnTo>
                <a:lnTo>
                  <a:pt x="504825" y="264319"/>
                </a:lnTo>
                <a:lnTo>
                  <a:pt x="633412" y="245269"/>
                </a:lnTo>
                <a:lnTo>
                  <a:pt x="864394" y="200025"/>
                </a:lnTo>
                <a:lnTo>
                  <a:pt x="1104900" y="171450"/>
                </a:lnTo>
                <a:lnTo>
                  <a:pt x="1271587" y="140494"/>
                </a:lnTo>
                <a:lnTo>
                  <a:pt x="1609725" y="109537"/>
                </a:lnTo>
                <a:lnTo>
                  <a:pt x="1895475" y="90487"/>
                </a:lnTo>
                <a:lnTo>
                  <a:pt x="1926431" y="83344"/>
                </a:lnTo>
                <a:lnTo>
                  <a:pt x="2012156" y="57150"/>
                </a:lnTo>
                <a:lnTo>
                  <a:pt x="2128837" y="14287"/>
                </a:lnTo>
                <a:lnTo>
                  <a:pt x="2152650" y="0"/>
                </a:lnTo>
                <a:lnTo>
                  <a:pt x="2207419" y="7144"/>
                </a:lnTo>
                <a:lnTo>
                  <a:pt x="2274094" y="23812"/>
                </a:lnTo>
                <a:lnTo>
                  <a:pt x="2328862" y="42862"/>
                </a:lnTo>
                <a:lnTo>
                  <a:pt x="2364581" y="57150"/>
                </a:lnTo>
                <a:lnTo>
                  <a:pt x="2400300" y="78581"/>
                </a:lnTo>
                <a:lnTo>
                  <a:pt x="2447925" y="111919"/>
                </a:lnTo>
                <a:lnTo>
                  <a:pt x="2488406" y="145256"/>
                </a:lnTo>
                <a:lnTo>
                  <a:pt x="2516981" y="180975"/>
                </a:lnTo>
                <a:lnTo>
                  <a:pt x="2531269" y="200025"/>
                </a:lnTo>
                <a:lnTo>
                  <a:pt x="2533650" y="216694"/>
                </a:lnTo>
                <a:lnTo>
                  <a:pt x="2531269" y="261937"/>
                </a:lnTo>
                <a:lnTo>
                  <a:pt x="2516981" y="290512"/>
                </a:lnTo>
                <a:lnTo>
                  <a:pt x="2500312" y="304800"/>
                </a:lnTo>
                <a:lnTo>
                  <a:pt x="2471737" y="314325"/>
                </a:lnTo>
                <a:lnTo>
                  <a:pt x="2378869" y="314325"/>
                </a:lnTo>
                <a:lnTo>
                  <a:pt x="2107406" y="297656"/>
                </a:lnTo>
                <a:lnTo>
                  <a:pt x="1738312" y="28813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EFDB41-6042-4C74-9D38-417B4823AE6A}"/>
              </a:ext>
            </a:extLst>
          </p:cNvPr>
          <p:cNvSpPr/>
          <p:nvPr/>
        </p:nvSpPr>
        <p:spPr>
          <a:xfrm rot="16200000">
            <a:off x="2205832" y="3647589"/>
            <a:ext cx="4048125" cy="455612"/>
          </a:xfrm>
          <a:custGeom>
            <a:avLst/>
            <a:gdLst>
              <a:gd name="connsiteX0" fmla="*/ 2144931 w 4048515"/>
              <a:gd name="connsiteY0" fmla="*/ 435105 h 455501"/>
              <a:gd name="connsiteX1" fmla="*/ 1264524 w 4048515"/>
              <a:gd name="connsiteY1" fmla="*/ 421508 h 455501"/>
              <a:gd name="connsiteX2" fmla="*/ 380717 w 4048515"/>
              <a:gd name="connsiteY2" fmla="*/ 414709 h 455501"/>
              <a:gd name="connsiteX3" fmla="*/ 220952 w 4048515"/>
              <a:gd name="connsiteY3" fmla="*/ 387515 h 455501"/>
              <a:gd name="connsiteX4" fmla="*/ 146168 w 4048515"/>
              <a:gd name="connsiteY4" fmla="*/ 384116 h 455501"/>
              <a:gd name="connsiteX5" fmla="*/ 101978 w 4048515"/>
              <a:gd name="connsiteY5" fmla="*/ 373918 h 455501"/>
              <a:gd name="connsiteX6" fmla="*/ 61187 w 4048515"/>
              <a:gd name="connsiteY6" fmla="*/ 356922 h 455501"/>
              <a:gd name="connsiteX7" fmla="*/ 27194 w 4048515"/>
              <a:gd name="connsiteY7" fmla="*/ 333127 h 455501"/>
              <a:gd name="connsiteX8" fmla="*/ 10198 w 4048515"/>
              <a:gd name="connsiteY8" fmla="*/ 316131 h 455501"/>
              <a:gd name="connsiteX9" fmla="*/ 0 w 4048515"/>
              <a:gd name="connsiteY9" fmla="*/ 292336 h 455501"/>
              <a:gd name="connsiteX10" fmla="*/ 3399 w 4048515"/>
              <a:gd name="connsiteY10" fmla="*/ 251545 h 455501"/>
              <a:gd name="connsiteX11" fmla="*/ 16996 w 4048515"/>
              <a:gd name="connsiteY11" fmla="*/ 227750 h 455501"/>
              <a:gd name="connsiteX12" fmla="*/ 54388 w 4048515"/>
              <a:gd name="connsiteY12" fmla="*/ 200556 h 455501"/>
              <a:gd name="connsiteX13" fmla="*/ 98579 w 4048515"/>
              <a:gd name="connsiteY13" fmla="*/ 173362 h 455501"/>
              <a:gd name="connsiteX14" fmla="*/ 186959 w 4048515"/>
              <a:gd name="connsiteY14" fmla="*/ 132571 h 455501"/>
              <a:gd name="connsiteX15" fmla="*/ 302534 w 4048515"/>
              <a:gd name="connsiteY15" fmla="*/ 98579 h 455501"/>
              <a:gd name="connsiteX16" fmla="*/ 452101 w 4048515"/>
              <a:gd name="connsiteY16" fmla="*/ 78183 h 455501"/>
              <a:gd name="connsiteX17" fmla="*/ 482695 w 4048515"/>
              <a:gd name="connsiteY17" fmla="*/ 88381 h 455501"/>
              <a:gd name="connsiteX18" fmla="*/ 547280 w 4048515"/>
              <a:gd name="connsiteY18" fmla="*/ 108776 h 455501"/>
              <a:gd name="connsiteX19" fmla="*/ 615266 w 4048515"/>
              <a:gd name="connsiteY19" fmla="*/ 122373 h 455501"/>
              <a:gd name="connsiteX20" fmla="*/ 700247 w 4048515"/>
              <a:gd name="connsiteY20" fmla="*/ 135970 h 455501"/>
              <a:gd name="connsiteX21" fmla="*/ 815822 w 4048515"/>
              <a:gd name="connsiteY21" fmla="*/ 142769 h 455501"/>
              <a:gd name="connsiteX22" fmla="*/ 1465080 w 4048515"/>
              <a:gd name="connsiteY22" fmla="*/ 159765 h 455501"/>
              <a:gd name="connsiteX23" fmla="*/ 2318293 w 4048515"/>
              <a:gd name="connsiteY23" fmla="*/ 180161 h 455501"/>
              <a:gd name="connsiteX24" fmla="*/ 3086525 w 4048515"/>
              <a:gd name="connsiteY24" fmla="*/ 197157 h 455501"/>
              <a:gd name="connsiteX25" fmla="*/ 3647402 w 4048515"/>
              <a:gd name="connsiteY25" fmla="*/ 210754 h 455501"/>
              <a:gd name="connsiteX26" fmla="*/ 3698391 w 4048515"/>
              <a:gd name="connsiteY26" fmla="*/ 200556 h 455501"/>
              <a:gd name="connsiteX27" fmla="*/ 3749380 w 4048515"/>
              <a:gd name="connsiteY27" fmla="*/ 186959 h 455501"/>
              <a:gd name="connsiteX28" fmla="*/ 3817365 w 4048515"/>
              <a:gd name="connsiteY28" fmla="*/ 149567 h 455501"/>
              <a:gd name="connsiteX29" fmla="*/ 3912544 w 4048515"/>
              <a:gd name="connsiteY29" fmla="*/ 84982 h 455501"/>
              <a:gd name="connsiteX30" fmla="*/ 3983929 w 4048515"/>
              <a:gd name="connsiteY30" fmla="*/ 27194 h 455501"/>
              <a:gd name="connsiteX31" fmla="*/ 4000925 w 4048515"/>
              <a:gd name="connsiteY31" fmla="*/ 6799 h 455501"/>
              <a:gd name="connsiteX32" fmla="*/ 4024720 w 4048515"/>
              <a:gd name="connsiteY32" fmla="*/ 0 h 455501"/>
              <a:gd name="connsiteX33" fmla="*/ 4041716 w 4048515"/>
              <a:gd name="connsiteY33" fmla="*/ 6799 h 455501"/>
              <a:gd name="connsiteX34" fmla="*/ 4048515 w 4048515"/>
              <a:gd name="connsiteY34" fmla="*/ 27194 h 455501"/>
              <a:gd name="connsiteX35" fmla="*/ 4021321 w 4048515"/>
              <a:gd name="connsiteY35" fmla="*/ 132571 h 455501"/>
              <a:gd name="connsiteX36" fmla="*/ 3983929 w 4048515"/>
              <a:gd name="connsiteY36" fmla="*/ 258344 h 455501"/>
              <a:gd name="connsiteX37" fmla="*/ 3898947 w 4048515"/>
              <a:gd name="connsiteY37" fmla="*/ 455501 h 455501"/>
              <a:gd name="connsiteX38" fmla="*/ 3735783 w 4048515"/>
              <a:gd name="connsiteY38" fmla="*/ 455501 h 455501"/>
              <a:gd name="connsiteX39" fmla="*/ 2936958 w 4048515"/>
              <a:gd name="connsiteY39" fmla="*/ 445303 h 455501"/>
              <a:gd name="connsiteX40" fmla="*/ 2144931 w 4048515"/>
              <a:gd name="connsiteY40" fmla="*/ 435105 h 45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48515" h="455501">
                <a:moveTo>
                  <a:pt x="2144931" y="435105"/>
                </a:moveTo>
                <a:lnTo>
                  <a:pt x="1264524" y="421508"/>
                </a:lnTo>
                <a:lnTo>
                  <a:pt x="380717" y="414709"/>
                </a:lnTo>
                <a:lnTo>
                  <a:pt x="220952" y="387515"/>
                </a:lnTo>
                <a:lnTo>
                  <a:pt x="146168" y="384116"/>
                </a:lnTo>
                <a:lnTo>
                  <a:pt x="101978" y="373918"/>
                </a:lnTo>
                <a:lnTo>
                  <a:pt x="61187" y="356922"/>
                </a:lnTo>
                <a:lnTo>
                  <a:pt x="27194" y="333127"/>
                </a:lnTo>
                <a:lnTo>
                  <a:pt x="10198" y="316131"/>
                </a:lnTo>
                <a:lnTo>
                  <a:pt x="0" y="292336"/>
                </a:lnTo>
                <a:lnTo>
                  <a:pt x="3399" y="251545"/>
                </a:lnTo>
                <a:lnTo>
                  <a:pt x="16996" y="227750"/>
                </a:lnTo>
                <a:lnTo>
                  <a:pt x="54388" y="200556"/>
                </a:lnTo>
                <a:lnTo>
                  <a:pt x="98579" y="173362"/>
                </a:lnTo>
                <a:lnTo>
                  <a:pt x="186959" y="132571"/>
                </a:lnTo>
                <a:lnTo>
                  <a:pt x="302534" y="98579"/>
                </a:lnTo>
                <a:lnTo>
                  <a:pt x="452101" y="78183"/>
                </a:lnTo>
                <a:lnTo>
                  <a:pt x="482695" y="88381"/>
                </a:lnTo>
                <a:lnTo>
                  <a:pt x="547280" y="108776"/>
                </a:lnTo>
                <a:lnTo>
                  <a:pt x="615266" y="122373"/>
                </a:lnTo>
                <a:lnTo>
                  <a:pt x="700247" y="135970"/>
                </a:lnTo>
                <a:lnTo>
                  <a:pt x="815822" y="142769"/>
                </a:lnTo>
                <a:lnTo>
                  <a:pt x="1465080" y="159765"/>
                </a:lnTo>
                <a:lnTo>
                  <a:pt x="2318293" y="180161"/>
                </a:lnTo>
                <a:lnTo>
                  <a:pt x="3086525" y="197157"/>
                </a:lnTo>
                <a:lnTo>
                  <a:pt x="3647402" y="210754"/>
                </a:lnTo>
                <a:lnTo>
                  <a:pt x="3698391" y="200556"/>
                </a:lnTo>
                <a:lnTo>
                  <a:pt x="3749380" y="186959"/>
                </a:lnTo>
                <a:lnTo>
                  <a:pt x="3817365" y="149567"/>
                </a:lnTo>
                <a:lnTo>
                  <a:pt x="3912544" y="84982"/>
                </a:lnTo>
                <a:lnTo>
                  <a:pt x="3983929" y="27194"/>
                </a:lnTo>
                <a:lnTo>
                  <a:pt x="4000925" y="6799"/>
                </a:lnTo>
                <a:lnTo>
                  <a:pt x="4024720" y="0"/>
                </a:lnTo>
                <a:lnTo>
                  <a:pt x="4041716" y="6799"/>
                </a:lnTo>
                <a:lnTo>
                  <a:pt x="4048515" y="27194"/>
                </a:lnTo>
                <a:lnTo>
                  <a:pt x="4021321" y="132571"/>
                </a:lnTo>
                <a:lnTo>
                  <a:pt x="3983929" y="258344"/>
                </a:lnTo>
                <a:lnTo>
                  <a:pt x="3898947" y="455501"/>
                </a:lnTo>
                <a:lnTo>
                  <a:pt x="3735783" y="455501"/>
                </a:lnTo>
                <a:lnTo>
                  <a:pt x="2936958" y="445303"/>
                </a:lnTo>
                <a:lnTo>
                  <a:pt x="2144931" y="43510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35F698F-4998-43D8-9B30-CBD2740D665D}"/>
              </a:ext>
            </a:extLst>
          </p:cNvPr>
          <p:cNvSpPr/>
          <p:nvPr/>
        </p:nvSpPr>
        <p:spPr>
          <a:xfrm>
            <a:off x="4300539" y="1711326"/>
            <a:ext cx="3730625" cy="4189413"/>
          </a:xfrm>
          <a:custGeom>
            <a:avLst/>
            <a:gdLst>
              <a:gd name="connsiteX0" fmla="*/ 1105134 w 3730528"/>
              <a:gd name="connsiteY0" fmla="*/ 387077 h 4190532"/>
              <a:gd name="connsiteX1" fmla="*/ 72928 w 3730528"/>
              <a:gd name="connsiteY1" fmla="*/ 448785 h 4190532"/>
              <a:gd name="connsiteX2" fmla="*/ 0 w 3730528"/>
              <a:gd name="connsiteY2" fmla="*/ 274881 h 4190532"/>
              <a:gd name="connsiteX3" fmla="*/ 218783 w 3730528"/>
              <a:gd name="connsiteY3" fmla="*/ 263661 h 4190532"/>
              <a:gd name="connsiteX4" fmla="*/ 987328 w 3730528"/>
              <a:gd name="connsiteY4" fmla="*/ 213173 h 4190532"/>
              <a:gd name="connsiteX5" fmla="*/ 1525870 w 3730528"/>
              <a:gd name="connsiteY5" fmla="*/ 173904 h 4190532"/>
              <a:gd name="connsiteX6" fmla="*/ 2103681 w 3730528"/>
              <a:gd name="connsiteY6" fmla="*/ 140245 h 4190532"/>
              <a:gd name="connsiteX7" fmla="*/ 2681492 w 3730528"/>
              <a:gd name="connsiteY7" fmla="*/ 100977 h 4190532"/>
              <a:gd name="connsiteX8" fmla="*/ 2928324 w 3730528"/>
              <a:gd name="connsiteY8" fmla="*/ 89757 h 4190532"/>
              <a:gd name="connsiteX9" fmla="*/ 3152717 w 3730528"/>
              <a:gd name="connsiteY9" fmla="*/ 61708 h 4190532"/>
              <a:gd name="connsiteX10" fmla="*/ 3281743 w 3730528"/>
              <a:gd name="connsiteY10" fmla="*/ 44878 h 4190532"/>
              <a:gd name="connsiteX11" fmla="*/ 3371500 w 3730528"/>
              <a:gd name="connsiteY11" fmla="*/ 0 h 4190532"/>
              <a:gd name="connsiteX12" fmla="*/ 3438818 w 3730528"/>
              <a:gd name="connsiteY12" fmla="*/ 33659 h 4190532"/>
              <a:gd name="connsiteX13" fmla="*/ 3584673 w 3730528"/>
              <a:gd name="connsiteY13" fmla="*/ 112196 h 4190532"/>
              <a:gd name="connsiteX14" fmla="*/ 3668820 w 3730528"/>
              <a:gd name="connsiteY14" fmla="*/ 173904 h 4190532"/>
              <a:gd name="connsiteX15" fmla="*/ 3708089 w 3730528"/>
              <a:gd name="connsiteY15" fmla="*/ 207563 h 4190532"/>
              <a:gd name="connsiteX16" fmla="*/ 3730528 w 3730528"/>
              <a:gd name="connsiteY16" fmla="*/ 246832 h 4190532"/>
              <a:gd name="connsiteX17" fmla="*/ 3730528 w 3730528"/>
              <a:gd name="connsiteY17" fmla="*/ 280491 h 4190532"/>
              <a:gd name="connsiteX18" fmla="*/ 3691259 w 3730528"/>
              <a:gd name="connsiteY18" fmla="*/ 347808 h 4190532"/>
              <a:gd name="connsiteX19" fmla="*/ 3651991 w 3730528"/>
              <a:gd name="connsiteY19" fmla="*/ 431956 h 4190532"/>
              <a:gd name="connsiteX20" fmla="*/ 3640771 w 3730528"/>
              <a:gd name="connsiteY20" fmla="*/ 516103 h 4190532"/>
              <a:gd name="connsiteX21" fmla="*/ 3646381 w 3730528"/>
              <a:gd name="connsiteY21" fmla="*/ 723666 h 4190532"/>
              <a:gd name="connsiteX22" fmla="*/ 3646381 w 3730528"/>
              <a:gd name="connsiteY22" fmla="*/ 1346356 h 4190532"/>
              <a:gd name="connsiteX23" fmla="*/ 3657600 w 3730528"/>
              <a:gd name="connsiteY23" fmla="*/ 2883445 h 4190532"/>
              <a:gd name="connsiteX24" fmla="*/ 3657600 w 3730528"/>
              <a:gd name="connsiteY24" fmla="*/ 3719308 h 4190532"/>
              <a:gd name="connsiteX25" fmla="*/ 3663210 w 3730528"/>
              <a:gd name="connsiteY25" fmla="*/ 3876383 h 4190532"/>
              <a:gd name="connsiteX26" fmla="*/ 3646381 w 3730528"/>
              <a:gd name="connsiteY26" fmla="*/ 3971750 h 4190532"/>
              <a:gd name="connsiteX27" fmla="*/ 3607112 w 3730528"/>
              <a:gd name="connsiteY27" fmla="*/ 4078336 h 4190532"/>
              <a:gd name="connsiteX28" fmla="*/ 3556624 w 3730528"/>
              <a:gd name="connsiteY28" fmla="*/ 4156873 h 4190532"/>
              <a:gd name="connsiteX29" fmla="*/ 3511745 w 3730528"/>
              <a:gd name="connsiteY29" fmla="*/ 4190532 h 4190532"/>
              <a:gd name="connsiteX30" fmla="*/ 3466867 w 3730528"/>
              <a:gd name="connsiteY30" fmla="*/ 4190532 h 4190532"/>
              <a:gd name="connsiteX31" fmla="*/ 3444427 w 3730528"/>
              <a:gd name="connsiteY31" fmla="*/ 4190532 h 4190532"/>
              <a:gd name="connsiteX32" fmla="*/ 3410768 w 3730528"/>
              <a:gd name="connsiteY32" fmla="*/ 4156873 h 4190532"/>
              <a:gd name="connsiteX33" fmla="*/ 3388329 w 3730528"/>
              <a:gd name="connsiteY33" fmla="*/ 4128824 h 4190532"/>
              <a:gd name="connsiteX34" fmla="*/ 3360280 w 3730528"/>
              <a:gd name="connsiteY34" fmla="*/ 4061507 h 4190532"/>
              <a:gd name="connsiteX35" fmla="*/ 3337841 w 3730528"/>
              <a:gd name="connsiteY35" fmla="*/ 4011018 h 4190532"/>
              <a:gd name="connsiteX36" fmla="*/ 3309792 w 3730528"/>
              <a:gd name="connsiteY36" fmla="*/ 3932481 h 4190532"/>
              <a:gd name="connsiteX37" fmla="*/ 3292962 w 3730528"/>
              <a:gd name="connsiteY37" fmla="*/ 3881993 h 4190532"/>
              <a:gd name="connsiteX38" fmla="*/ 3343451 w 3730528"/>
              <a:gd name="connsiteY38" fmla="*/ 3719308 h 4190532"/>
              <a:gd name="connsiteX39" fmla="*/ 3354670 w 3730528"/>
              <a:gd name="connsiteY39" fmla="*/ 2956373 h 4190532"/>
              <a:gd name="connsiteX40" fmla="*/ 3349061 w 3730528"/>
              <a:gd name="connsiteY40" fmla="*/ 2030753 h 4190532"/>
              <a:gd name="connsiteX41" fmla="*/ 3354670 w 3730528"/>
              <a:gd name="connsiteY41" fmla="*/ 987327 h 4190532"/>
              <a:gd name="connsiteX42" fmla="*/ 3349061 w 3730528"/>
              <a:gd name="connsiteY42" fmla="*/ 398297 h 4190532"/>
              <a:gd name="connsiteX43" fmla="*/ 3349061 w 3730528"/>
              <a:gd name="connsiteY43" fmla="*/ 347808 h 4190532"/>
              <a:gd name="connsiteX44" fmla="*/ 3321011 w 3730528"/>
              <a:gd name="connsiteY44" fmla="*/ 308540 h 4190532"/>
              <a:gd name="connsiteX45" fmla="*/ 3281743 w 3730528"/>
              <a:gd name="connsiteY45" fmla="*/ 280491 h 4190532"/>
              <a:gd name="connsiteX46" fmla="*/ 3236864 w 3730528"/>
              <a:gd name="connsiteY46" fmla="*/ 269271 h 4190532"/>
              <a:gd name="connsiteX47" fmla="*/ 2967593 w 3730528"/>
              <a:gd name="connsiteY47" fmla="*/ 280491 h 4190532"/>
              <a:gd name="connsiteX48" fmla="*/ 1963436 w 3730528"/>
              <a:gd name="connsiteY48" fmla="*/ 336589 h 4190532"/>
              <a:gd name="connsiteX49" fmla="*/ 1105134 w 3730528"/>
              <a:gd name="connsiteY49" fmla="*/ 387077 h 419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30528" h="4190532">
                <a:moveTo>
                  <a:pt x="1105134" y="387077"/>
                </a:moveTo>
                <a:lnTo>
                  <a:pt x="72928" y="448785"/>
                </a:lnTo>
                <a:lnTo>
                  <a:pt x="0" y="274881"/>
                </a:lnTo>
                <a:lnTo>
                  <a:pt x="218783" y="263661"/>
                </a:lnTo>
                <a:lnTo>
                  <a:pt x="987328" y="213173"/>
                </a:lnTo>
                <a:lnTo>
                  <a:pt x="1525870" y="173904"/>
                </a:lnTo>
                <a:lnTo>
                  <a:pt x="2103681" y="140245"/>
                </a:lnTo>
                <a:lnTo>
                  <a:pt x="2681492" y="100977"/>
                </a:lnTo>
                <a:lnTo>
                  <a:pt x="2928324" y="89757"/>
                </a:lnTo>
                <a:lnTo>
                  <a:pt x="3152717" y="61708"/>
                </a:lnTo>
                <a:lnTo>
                  <a:pt x="3281743" y="44878"/>
                </a:lnTo>
                <a:lnTo>
                  <a:pt x="3371500" y="0"/>
                </a:lnTo>
                <a:lnTo>
                  <a:pt x="3438818" y="33659"/>
                </a:lnTo>
                <a:lnTo>
                  <a:pt x="3584673" y="112196"/>
                </a:lnTo>
                <a:lnTo>
                  <a:pt x="3668820" y="173904"/>
                </a:lnTo>
                <a:lnTo>
                  <a:pt x="3708089" y="207563"/>
                </a:lnTo>
                <a:lnTo>
                  <a:pt x="3730528" y="246832"/>
                </a:lnTo>
                <a:lnTo>
                  <a:pt x="3730528" y="280491"/>
                </a:lnTo>
                <a:lnTo>
                  <a:pt x="3691259" y="347808"/>
                </a:lnTo>
                <a:lnTo>
                  <a:pt x="3651991" y="431956"/>
                </a:lnTo>
                <a:lnTo>
                  <a:pt x="3640771" y="516103"/>
                </a:lnTo>
                <a:lnTo>
                  <a:pt x="3646381" y="723666"/>
                </a:lnTo>
                <a:lnTo>
                  <a:pt x="3646381" y="1346356"/>
                </a:lnTo>
                <a:cubicBezTo>
                  <a:pt x="3650121" y="1858719"/>
                  <a:pt x="3653860" y="2371082"/>
                  <a:pt x="3657600" y="2883445"/>
                </a:cubicBezTo>
                <a:lnTo>
                  <a:pt x="3657600" y="3719308"/>
                </a:lnTo>
                <a:lnTo>
                  <a:pt x="3663210" y="3876383"/>
                </a:lnTo>
                <a:lnTo>
                  <a:pt x="3646381" y="3971750"/>
                </a:lnTo>
                <a:lnTo>
                  <a:pt x="3607112" y="4078336"/>
                </a:lnTo>
                <a:lnTo>
                  <a:pt x="3556624" y="4156873"/>
                </a:lnTo>
                <a:lnTo>
                  <a:pt x="3511745" y="4190532"/>
                </a:lnTo>
                <a:lnTo>
                  <a:pt x="3466867" y="4190532"/>
                </a:lnTo>
                <a:lnTo>
                  <a:pt x="3444427" y="4190532"/>
                </a:lnTo>
                <a:lnTo>
                  <a:pt x="3410768" y="4156873"/>
                </a:lnTo>
                <a:lnTo>
                  <a:pt x="3388329" y="4128824"/>
                </a:lnTo>
                <a:lnTo>
                  <a:pt x="3360280" y="4061507"/>
                </a:lnTo>
                <a:lnTo>
                  <a:pt x="3337841" y="4011018"/>
                </a:lnTo>
                <a:lnTo>
                  <a:pt x="3309792" y="3932481"/>
                </a:lnTo>
                <a:lnTo>
                  <a:pt x="3292962" y="3881993"/>
                </a:lnTo>
                <a:lnTo>
                  <a:pt x="3343451" y="3719308"/>
                </a:lnTo>
                <a:lnTo>
                  <a:pt x="3354670" y="2956373"/>
                </a:lnTo>
                <a:cubicBezTo>
                  <a:pt x="3352800" y="2647833"/>
                  <a:pt x="3350931" y="2339293"/>
                  <a:pt x="3349061" y="2030753"/>
                </a:cubicBezTo>
                <a:cubicBezTo>
                  <a:pt x="3350931" y="1682944"/>
                  <a:pt x="3352800" y="1335136"/>
                  <a:pt x="3354670" y="987327"/>
                </a:cubicBezTo>
                <a:cubicBezTo>
                  <a:pt x="3352800" y="790984"/>
                  <a:pt x="3350931" y="594640"/>
                  <a:pt x="3349061" y="398297"/>
                </a:cubicBezTo>
                <a:lnTo>
                  <a:pt x="3349061" y="347808"/>
                </a:lnTo>
                <a:lnTo>
                  <a:pt x="3321011" y="308540"/>
                </a:lnTo>
                <a:lnTo>
                  <a:pt x="3281743" y="280491"/>
                </a:lnTo>
                <a:lnTo>
                  <a:pt x="3236864" y="269271"/>
                </a:lnTo>
                <a:lnTo>
                  <a:pt x="2967593" y="280491"/>
                </a:lnTo>
                <a:lnTo>
                  <a:pt x="1963436" y="336589"/>
                </a:lnTo>
                <a:lnTo>
                  <a:pt x="1105134" y="38707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AA2EBC2-5A93-4A0F-A374-EF5C7A81FCE9}"/>
              </a:ext>
            </a:extLst>
          </p:cNvPr>
          <p:cNvSpPr/>
          <p:nvPr/>
        </p:nvSpPr>
        <p:spPr>
          <a:xfrm rot="16200000">
            <a:off x="3868738" y="2941638"/>
            <a:ext cx="3073400" cy="1504950"/>
          </a:xfrm>
          <a:custGeom>
            <a:avLst/>
            <a:gdLst>
              <a:gd name="connsiteX0" fmla="*/ 1327150 w 3073400"/>
              <a:gd name="connsiteY0" fmla="*/ 1193800 h 1504950"/>
              <a:gd name="connsiteX1" fmla="*/ 1066800 w 3073400"/>
              <a:gd name="connsiteY1" fmla="*/ 1073150 h 1504950"/>
              <a:gd name="connsiteX2" fmla="*/ 882650 w 3073400"/>
              <a:gd name="connsiteY2" fmla="*/ 971550 h 1504950"/>
              <a:gd name="connsiteX3" fmla="*/ 723900 w 3073400"/>
              <a:gd name="connsiteY3" fmla="*/ 866775 h 1504950"/>
              <a:gd name="connsiteX4" fmla="*/ 571500 w 3073400"/>
              <a:gd name="connsiteY4" fmla="*/ 749300 h 1504950"/>
              <a:gd name="connsiteX5" fmla="*/ 434975 w 3073400"/>
              <a:gd name="connsiteY5" fmla="*/ 619125 h 1504950"/>
              <a:gd name="connsiteX6" fmla="*/ 298450 w 3073400"/>
              <a:gd name="connsiteY6" fmla="*/ 473075 h 1504950"/>
              <a:gd name="connsiteX7" fmla="*/ 190500 w 3073400"/>
              <a:gd name="connsiteY7" fmla="*/ 346075 h 1504950"/>
              <a:gd name="connsiteX8" fmla="*/ 95250 w 3073400"/>
              <a:gd name="connsiteY8" fmla="*/ 212725 h 1504950"/>
              <a:gd name="connsiteX9" fmla="*/ 38100 w 3073400"/>
              <a:gd name="connsiteY9" fmla="*/ 123825 h 1504950"/>
              <a:gd name="connsiteX10" fmla="*/ 9525 w 3073400"/>
              <a:gd name="connsiteY10" fmla="*/ 69850 h 1504950"/>
              <a:gd name="connsiteX11" fmla="*/ 0 w 3073400"/>
              <a:gd name="connsiteY11" fmla="*/ 34925 h 1504950"/>
              <a:gd name="connsiteX12" fmla="*/ 0 w 3073400"/>
              <a:gd name="connsiteY12" fmla="*/ 15875 h 1504950"/>
              <a:gd name="connsiteX13" fmla="*/ 6350 w 3073400"/>
              <a:gd name="connsiteY13" fmla="*/ 3175 h 1504950"/>
              <a:gd name="connsiteX14" fmla="*/ 25400 w 3073400"/>
              <a:gd name="connsiteY14" fmla="*/ 0 h 1504950"/>
              <a:gd name="connsiteX15" fmla="*/ 57150 w 3073400"/>
              <a:gd name="connsiteY15" fmla="*/ 9525 h 1504950"/>
              <a:gd name="connsiteX16" fmla="*/ 92075 w 3073400"/>
              <a:gd name="connsiteY16" fmla="*/ 34925 h 1504950"/>
              <a:gd name="connsiteX17" fmla="*/ 174625 w 3073400"/>
              <a:gd name="connsiteY17" fmla="*/ 136525 h 1504950"/>
              <a:gd name="connsiteX18" fmla="*/ 282575 w 3073400"/>
              <a:gd name="connsiteY18" fmla="*/ 250825 h 1504950"/>
              <a:gd name="connsiteX19" fmla="*/ 390525 w 3073400"/>
              <a:gd name="connsiteY19" fmla="*/ 352425 h 1504950"/>
              <a:gd name="connsiteX20" fmla="*/ 508000 w 3073400"/>
              <a:gd name="connsiteY20" fmla="*/ 457200 h 1504950"/>
              <a:gd name="connsiteX21" fmla="*/ 647700 w 3073400"/>
              <a:gd name="connsiteY21" fmla="*/ 565150 h 1504950"/>
              <a:gd name="connsiteX22" fmla="*/ 787400 w 3073400"/>
              <a:gd name="connsiteY22" fmla="*/ 660400 h 1504950"/>
              <a:gd name="connsiteX23" fmla="*/ 904875 w 3073400"/>
              <a:gd name="connsiteY23" fmla="*/ 730250 h 1504950"/>
              <a:gd name="connsiteX24" fmla="*/ 1031875 w 3073400"/>
              <a:gd name="connsiteY24" fmla="*/ 796925 h 1504950"/>
              <a:gd name="connsiteX25" fmla="*/ 1216025 w 3073400"/>
              <a:gd name="connsiteY25" fmla="*/ 889000 h 1504950"/>
              <a:gd name="connsiteX26" fmla="*/ 1387475 w 3073400"/>
              <a:gd name="connsiteY26" fmla="*/ 958850 h 1504950"/>
              <a:gd name="connsiteX27" fmla="*/ 1606550 w 3073400"/>
              <a:gd name="connsiteY27" fmla="*/ 1038225 h 1504950"/>
              <a:gd name="connsiteX28" fmla="*/ 1816100 w 3073400"/>
              <a:gd name="connsiteY28" fmla="*/ 1098550 h 1504950"/>
              <a:gd name="connsiteX29" fmla="*/ 1949450 w 3073400"/>
              <a:gd name="connsiteY29" fmla="*/ 1130300 h 1504950"/>
              <a:gd name="connsiteX30" fmla="*/ 2076450 w 3073400"/>
              <a:gd name="connsiteY30" fmla="*/ 1149350 h 1504950"/>
              <a:gd name="connsiteX31" fmla="*/ 2470150 w 3073400"/>
              <a:gd name="connsiteY31" fmla="*/ 1162050 h 1504950"/>
              <a:gd name="connsiteX32" fmla="*/ 2705100 w 3073400"/>
              <a:gd name="connsiteY32" fmla="*/ 1171575 h 1504950"/>
              <a:gd name="connsiteX33" fmla="*/ 2762250 w 3073400"/>
              <a:gd name="connsiteY33" fmla="*/ 1162050 h 1504950"/>
              <a:gd name="connsiteX34" fmla="*/ 2825750 w 3073400"/>
              <a:gd name="connsiteY34" fmla="*/ 1143000 h 1504950"/>
              <a:gd name="connsiteX35" fmla="*/ 2873375 w 3073400"/>
              <a:gd name="connsiteY35" fmla="*/ 1117600 h 1504950"/>
              <a:gd name="connsiteX36" fmla="*/ 2924175 w 3073400"/>
              <a:gd name="connsiteY36" fmla="*/ 1079500 h 1504950"/>
              <a:gd name="connsiteX37" fmla="*/ 2974975 w 3073400"/>
              <a:gd name="connsiteY37" fmla="*/ 1022350 h 1504950"/>
              <a:gd name="connsiteX38" fmla="*/ 3009900 w 3073400"/>
              <a:gd name="connsiteY38" fmla="*/ 987425 h 1504950"/>
              <a:gd name="connsiteX39" fmla="*/ 3028950 w 3073400"/>
              <a:gd name="connsiteY39" fmla="*/ 977900 h 1504950"/>
              <a:gd name="connsiteX40" fmla="*/ 3048000 w 3073400"/>
              <a:gd name="connsiteY40" fmla="*/ 974725 h 1504950"/>
              <a:gd name="connsiteX41" fmla="*/ 3067050 w 3073400"/>
              <a:gd name="connsiteY41" fmla="*/ 981075 h 1504950"/>
              <a:gd name="connsiteX42" fmla="*/ 3073400 w 3073400"/>
              <a:gd name="connsiteY42" fmla="*/ 993775 h 1504950"/>
              <a:gd name="connsiteX43" fmla="*/ 3070225 w 3073400"/>
              <a:gd name="connsiteY43" fmla="*/ 1047750 h 1504950"/>
              <a:gd name="connsiteX44" fmla="*/ 3060700 w 3073400"/>
              <a:gd name="connsiteY44" fmla="*/ 1108075 h 1504950"/>
              <a:gd name="connsiteX45" fmla="*/ 3044825 w 3073400"/>
              <a:gd name="connsiteY45" fmla="*/ 1165225 h 1504950"/>
              <a:gd name="connsiteX46" fmla="*/ 3019425 w 3073400"/>
              <a:gd name="connsiteY46" fmla="*/ 1231900 h 1504950"/>
              <a:gd name="connsiteX47" fmla="*/ 2974975 w 3073400"/>
              <a:gd name="connsiteY47" fmla="*/ 1317625 h 1504950"/>
              <a:gd name="connsiteX48" fmla="*/ 2905125 w 3073400"/>
              <a:gd name="connsiteY48" fmla="*/ 1416050 h 1504950"/>
              <a:gd name="connsiteX49" fmla="*/ 2863850 w 3073400"/>
              <a:gd name="connsiteY49" fmla="*/ 1470025 h 1504950"/>
              <a:gd name="connsiteX50" fmla="*/ 2832100 w 3073400"/>
              <a:gd name="connsiteY50" fmla="*/ 1492250 h 1504950"/>
              <a:gd name="connsiteX51" fmla="*/ 2806700 w 3073400"/>
              <a:gd name="connsiteY51" fmla="*/ 1501775 h 1504950"/>
              <a:gd name="connsiteX52" fmla="*/ 2781300 w 3073400"/>
              <a:gd name="connsiteY52" fmla="*/ 1504950 h 1504950"/>
              <a:gd name="connsiteX53" fmla="*/ 2755900 w 3073400"/>
              <a:gd name="connsiteY53" fmla="*/ 1501775 h 1504950"/>
              <a:gd name="connsiteX54" fmla="*/ 2730500 w 3073400"/>
              <a:gd name="connsiteY54" fmla="*/ 1489075 h 1504950"/>
              <a:gd name="connsiteX55" fmla="*/ 2689225 w 3073400"/>
              <a:gd name="connsiteY55" fmla="*/ 1454150 h 1504950"/>
              <a:gd name="connsiteX56" fmla="*/ 2657475 w 3073400"/>
              <a:gd name="connsiteY56" fmla="*/ 1431925 h 1504950"/>
              <a:gd name="connsiteX57" fmla="*/ 2616200 w 3073400"/>
              <a:gd name="connsiteY57" fmla="*/ 1419225 h 1504950"/>
              <a:gd name="connsiteX58" fmla="*/ 2536825 w 3073400"/>
              <a:gd name="connsiteY58" fmla="*/ 1409700 h 1504950"/>
              <a:gd name="connsiteX59" fmla="*/ 2308225 w 3073400"/>
              <a:gd name="connsiteY59" fmla="*/ 1403350 h 1504950"/>
              <a:gd name="connsiteX60" fmla="*/ 2117725 w 3073400"/>
              <a:gd name="connsiteY60" fmla="*/ 1390650 h 1504950"/>
              <a:gd name="connsiteX61" fmla="*/ 1962150 w 3073400"/>
              <a:gd name="connsiteY61" fmla="*/ 1368425 h 1504950"/>
              <a:gd name="connsiteX62" fmla="*/ 1803400 w 3073400"/>
              <a:gd name="connsiteY62" fmla="*/ 1339850 h 1504950"/>
              <a:gd name="connsiteX63" fmla="*/ 1711325 w 3073400"/>
              <a:gd name="connsiteY63" fmla="*/ 1320800 h 1504950"/>
              <a:gd name="connsiteX64" fmla="*/ 1533525 w 3073400"/>
              <a:gd name="connsiteY64" fmla="*/ 1270000 h 1504950"/>
              <a:gd name="connsiteX65" fmla="*/ 1327150 w 3073400"/>
              <a:gd name="connsiteY65" fmla="*/ 11938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73400" h="1504950">
                <a:moveTo>
                  <a:pt x="1327150" y="1193800"/>
                </a:moveTo>
                <a:lnTo>
                  <a:pt x="1066800" y="1073150"/>
                </a:lnTo>
                <a:lnTo>
                  <a:pt x="882650" y="971550"/>
                </a:lnTo>
                <a:lnTo>
                  <a:pt x="723900" y="866775"/>
                </a:lnTo>
                <a:lnTo>
                  <a:pt x="571500" y="749300"/>
                </a:lnTo>
                <a:lnTo>
                  <a:pt x="434975" y="619125"/>
                </a:lnTo>
                <a:lnTo>
                  <a:pt x="298450" y="473075"/>
                </a:lnTo>
                <a:lnTo>
                  <a:pt x="190500" y="346075"/>
                </a:lnTo>
                <a:lnTo>
                  <a:pt x="95250" y="212725"/>
                </a:lnTo>
                <a:lnTo>
                  <a:pt x="38100" y="123825"/>
                </a:lnTo>
                <a:lnTo>
                  <a:pt x="9525" y="69850"/>
                </a:lnTo>
                <a:lnTo>
                  <a:pt x="0" y="34925"/>
                </a:lnTo>
                <a:lnTo>
                  <a:pt x="0" y="15875"/>
                </a:lnTo>
                <a:lnTo>
                  <a:pt x="6350" y="3175"/>
                </a:lnTo>
                <a:lnTo>
                  <a:pt x="25400" y="0"/>
                </a:lnTo>
                <a:lnTo>
                  <a:pt x="57150" y="9525"/>
                </a:lnTo>
                <a:lnTo>
                  <a:pt x="92075" y="34925"/>
                </a:lnTo>
                <a:lnTo>
                  <a:pt x="174625" y="136525"/>
                </a:lnTo>
                <a:lnTo>
                  <a:pt x="282575" y="250825"/>
                </a:lnTo>
                <a:lnTo>
                  <a:pt x="390525" y="352425"/>
                </a:lnTo>
                <a:lnTo>
                  <a:pt x="508000" y="457200"/>
                </a:lnTo>
                <a:lnTo>
                  <a:pt x="647700" y="565150"/>
                </a:lnTo>
                <a:lnTo>
                  <a:pt x="787400" y="660400"/>
                </a:lnTo>
                <a:lnTo>
                  <a:pt x="904875" y="730250"/>
                </a:lnTo>
                <a:lnTo>
                  <a:pt x="1031875" y="796925"/>
                </a:lnTo>
                <a:lnTo>
                  <a:pt x="1216025" y="889000"/>
                </a:lnTo>
                <a:lnTo>
                  <a:pt x="1387475" y="958850"/>
                </a:lnTo>
                <a:lnTo>
                  <a:pt x="1606550" y="1038225"/>
                </a:lnTo>
                <a:lnTo>
                  <a:pt x="1816100" y="1098550"/>
                </a:lnTo>
                <a:lnTo>
                  <a:pt x="1949450" y="1130300"/>
                </a:lnTo>
                <a:lnTo>
                  <a:pt x="2076450" y="1149350"/>
                </a:lnTo>
                <a:lnTo>
                  <a:pt x="2470150" y="1162050"/>
                </a:lnTo>
                <a:lnTo>
                  <a:pt x="2705100" y="1171575"/>
                </a:lnTo>
                <a:lnTo>
                  <a:pt x="2762250" y="1162050"/>
                </a:lnTo>
                <a:lnTo>
                  <a:pt x="2825750" y="1143000"/>
                </a:lnTo>
                <a:lnTo>
                  <a:pt x="2873375" y="1117600"/>
                </a:lnTo>
                <a:lnTo>
                  <a:pt x="2924175" y="1079500"/>
                </a:lnTo>
                <a:lnTo>
                  <a:pt x="2974975" y="1022350"/>
                </a:lnTo>
                <a:lnTo>
                  <a:pt x="3009900" y="987425"/>
                </a:lnTo>
                <a:lnTo>
                  <a:pt x="3028950" y="977900"/>
                </a:lnTo>
                <a:lnTo>
                  <a:pt x="3048000" y="974725"/>
                </a:lnTo>
                <a:lnTo>
                  <a:pt x="3067050" y="981075"/>
                </a:lnTo>
                <a:lnTo>
                  <a:pt x="3073400" y="993775"/>
                </a:lnTo>
                <a:lnTo>
                  <a:pt x="3070225" y="1047750"/>
                </a:lnTo>
                <a:lnTo>
                  <a:pt x="3060700" y="1108075"/>
                </a:lnTo>
                <a:lnTo>
                  <a:pt x="3044825" y="1165225"/>
                </a:lnTo>
                <a:lnTo>
                  <a:pt x="3019425" y="1231900"/>
                </a:lnTo>
                <a:lnTo>
                  <a:pt x="2974975" y="1317625"/>
                </a:lnTo>
                <a:lnTo>
                  <a:pt x="2905125" y="1416050"/>
                </a:lnTo>
                <a:lnTo>
                  <a:pt x="2863850" y="1470025"/>
                </a:lnTo>
                <a:lnTo>
                  <a:pt x="2832100" y="1492250"/>
                </a:lnTo>
                <a:lnTo>
                  <a:pt x="2806700" y="1501775"/>
                </a:lnTo>
                <a:lnTo>
                  <a:pt x="2781300" y="1504950"/>
                </a:lnTo>
                <a:lnTo>
                  <a:pt x="2755900" y="1501775"/>
                </a:lnTo>
                <a:lnTo>
                  <a:pt x="2730500" y="1489075"/>
                </a:lnTo>
                <a:lnTo>
                  <a:pt x="2689225" y="1454150"/>
                </a:lnTo>
                <a:lnTo>
                  <a:pt x="2657475" y="1431925"/>
                </a:lnTo>
                <a:lnTo>
                  <a:pt x="2616200" y="1419225"/>
                </a:lnTo>
                <a:lnTo>
                  <a:pt x="2536825" y="1409700"/>
                </a:lnTo>
                <a:lnTo>
                  <a:pt x="2308225" y="1403350"/>
                </a:lnTo>
                <a:lnTo>
                  <a:pt x="2117725" y="1390650"/>
                </a:lnTo>
                <a:lnTo>
                  <a:pt x="1962150" y="1368425"/>
                </a:lnTo>
                <a:lnTo>
                  <a:pt x="1803400" y="1339850"/>
                </a:lnTo>
                <a:lnTo>
                  <a:pt x="1711325" y="1320800"/>
                </a:lnTo>
                <a:lnTo>
                  <a:pt x="1533525" y="1270000"/>
                </a:lnTo>
                <a:lnTo>
                  <a:pt x="1327150" y="11938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91A4A8-43B2-4814-861B-3D80EFF0AE5C}"/>
              </a:ext>
            </a:extLst>
          </p:cNvPr>
          <p:cNvSpPr/>
          <p:nvPr/>
        </p:nvSpPr>
        <p:spPr>
          <a:xfrm>
            <a:off x="5913438" y="3351213"/>
            <a:ext cx="1700212" cy="1663700"/>
          </a:xfrm>
          <a:custGeom>
            <a:avLst/>
            <a:gdLst>
              <a:gd name="connsiteX0" fmla="*/ 626269 w 1700212"/>
              <a:gd name="connsiteY0" fmla="*/ 995362 h 1664494"/>
              <a:gd name="connsiteX1" fmla="*/ 516731 w 1700212"/>
              <a:gd name="connsiteY1" fmla="*/ 816769 h 1664494"/>
              <a:gd name="connsiteX2" fmla="*/ 419100 w 1700212"/>
              <a:gd name="connsiteY2" fmla="*/ 659606 h 1664494"/>
              <a:gd name="connsiteX3" fmla="*/ 300037 w 1700212"/>
              <a:gd name="connsiteY3" fmla="*/ 469106 h 1664494"/>
              <a:gd name="connsiteX4" fmla="*/ 257175 w 1700212"/>
              <a:gd name="connsiteY4" fmla="*/ 404812 h 1664494"/>
              <a:gd name="connsiteX5" fmla="*/ 152400 w 1700212"/>
              <a:gd name="connsiteY5" fmla="*/ 271462 h 1664494"/>
              <a:gd name="connsiteX6" fmla="*/ 92869 w 1700212"/>
              <a:gd name="connsiteY6" fmla="*/ 202406 h 1664494"/>
              <a:gd name="connsiteX7" fmla="*/ 0 w 1700212"/>
              <a:gd name="connsiteY7" fmla="*/ 104775 h 1664494"/>
              <a:gd name="connsiteX8" fmla="*/ 26194 w 1700212"/>
              <a:gd name="connsiteY8" fmla="*/ 0 h 1664494"/>
              <a:gd name="connsiteX9" fmla="*/ 121444 w 1700212"/>
              <a:gd name="connsiteY9" fmla="*/ 95250 h 1664494"/>
              <a:gd name="connsiteX10" fmla="*/ 264319 w 1700212"/>
              <a:gd name="connsiteY10" fmla="*/ 250031 h 1664494"/>
              <a:gd name="connsiteX11" fmla="*/ 438150 w 1700212"/>
              <a:gd name="connsiteY11" fmla="*/ 447675 h 1664494"/>
              <a:gd name="connsiteX12" fmla="*/ 581025 w 1700212"/>
              <a:gd name="connsiteY12" fmla="*/ 607219 h 1664494"/>
              <a:gd name="connsiteX13" fmla="*/ 742950 w 1700212"/>
              <a:gd name="connsiteY13" fmla="*/ 792956 h 1664494"/>
              <a:gd name="connsiteX14" fmla="*/ 935831 w 1700212"/>
              <a:gd name="connsiteY14" fmla="*/ 1014412 h 1664494"/>
              <a:gd name="connsiteX15" fmla="*/ 1083469 w 1700212"/>
              <a:gd name="connsiteY15" fmla="*/ 1183481 h 1664494"/>
              <a:gd name="connsiteX16" fmla="*/ 1195387 w 1700212"/>
              <a:gd name="connsiteY16" fmla="*/ 1304925 h 1664494"/>
              <a:gd name="connsiteX17" fmla="*/ 1233487 w 1700212"/>
              <a:gd name="connsiteY17" fmla="*/ 1338262 h 1664494"/>
              <a:gd name="connsiteX18" fmla="*/ 1340644 w 1700212"/>
              <a:gd name="connsiteY18" fmla="*/ 1423987 h 1664494"/>
              <a:gd name="connsiteX19" fmla="*/ 1469231 w 1700212"/>
              <a:gd name="connsiteY19" fmla="*/ 1504950 h 1664494"/>
              <a:gd name="connsiteX20" fmla="*/ 1616869 w 1700212"/>
              <a:gd name="connsiteY20" fmla="*/ 1576387 h 1664494"/>
              <a:gd name="connsiteX21" fmla="*/ 1676400 w 1700212"/>
              <a:gd name="connsiteY21" fmla="*/ 1600200 h 1664494"/>
              <a:gd name="connsiteX22" fmla="*/ 1690687 w 1700212"/>
              <a:gd name="connsiteY22" fmla="*/ 1614487 h 1664494"/>
              <a:gd name="connsiteX23" fmla="*/ 1700212 w 1700212"/>
              <a:gd name="connsiteY23" fmla="*/ 1635919 h 1664494"/>
              <a:gd name="connsiteX24" fmla="*/ 1695450 w 1700212"/>
              <a:gd name="connsiteY24" fmla="*/ 1647825 h 1664494"/>
              <a:gd name="connsiteX25" fmla="*/ 1681162 w 1700212"/>
              <a:gd name="connsiteY25" fmla="*/ 1659731 h 1664494"/>
              <a:gd name="connsiteX26" fmla="*/ 1640681 w 1700212"/>
              <a:gd name="connsiteY26" fmla="*/ 1664494 h 1664494"/>
              <a:gd name="connsiteX27" fmla="*/ 1407319 w 1700212"/>
              <a:gd name="connsiteY27" fmla="*/ 1643062 h 1664494"/>
              <a:gd name="connsiteX28" fmla="*/ 1145381 w 1700212"/>
              <a:gd name="connsiteY28" fmla="*/ 1619250 h 1664494"/>
              <a:gd name="connsiteX29" fmla="*/ 1085850 w 1700212"/>
              <a:gd name="connsiteY29" fmla="*/ 1614487 h 1664494"/>
              <a:gd name="connsiteX30" fmla="*/ 1040606 w 1700212"/>
              <a:gd name="connsiteY30" fmla="*/ 1609725 h 1664494"/>
              <a:gd name="connsiteX31" fmla="*/ 1014412 w 1700212"/>
              <a:gd name="connsiteY31" fmla="*/ 1600200 h 1664494"/>
              <a:gd name="connsiteX32" fmla="*/ 988219 w 1700212"/>
              <a:gd name="connsiteY32" fmla="*/ 1585912 h 1664494"/>
              <a:gd name="connsiteX33" fmla="*/ 973931 w 1700212"/>
              <a:gd name="connsiteY33" fmla="*/ 1569244 h 1664494"/>
              <a:gd name="connsiteX34" fmla="*/ 959644 w 1700212"/>
              <a:gd name="connsiteY34" fmla="*/ 1538287 h 1664494"/>
              <a:gd name="connsiteX35" fmla="*/ 878681 w 1700212"/>
              <a:gd name="connsiteY35" fmla="*/ 1404937 h 1664494"/>
              <a:gd name="connsiteX36" fmla="*/ 626269 w 1700212"/>
              <a:gd name="connsiteY36" fmla="*/ 995362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00212" h="1664494">
                <a:moveTo>
                  <a:pt x="626269" y="995362"/>
                </a:moveTo>
                <a:lnTo>
                  <a:pt x="516731" y="816769"/>
                </a:lnTo>
                <a:lnTo>
                  <a:pt x="419100" y="659606"/>
                </a:lnTo>
                <a:lnTo>
                  <a:pt x="300037" y="469106"/>
                </a:lnTo>
                <a:lnTo>
                  <a:pt x="257175" y="404812"/>
                </a:lnTo>
                <a:lnTo>
                  <a:pt x="152400" y="271462"/>
                </a:lnTo>
                <a:lnTo>
                  <a:pt x="92869" y="202406"/>
                </a:lnTo>
                <a:lnTo>
                  <a:pt x="0" y="104775"/>
                </a:lnTo>
                <a:lnTo>
                  <a:pt x="26194" y="0"/>
                </a:lnTo>
                <a:lnTo>
                  <a:pt x="121444" y="95250"/>
                </a:lnTo>
                <a:lnTo>
                  <a:pt x="264319" y="250031"/>
                </a:lnTo>
                <a:lnTo>
                  <a:pt x="438150" y="447675"/>
                </a:lnTo>
                <a:lnTo>
                  <a:pt x="581025" y="607219"/>
                </a:lnTo>
                <a:lnTo>
                  <a:pt x="742950" y="792956"/>
                </a:lnTo>
                <a:lnTo>
                  <a:pt x="935831" y="1014412"/>
                </a:lnTo>
                <a:lnTo>
                  <a:pt x="1083469" y="1183481"/>
                </a:lnTo>
                <a:lnTo>
                  <a:pt x="1195387" y="1304925"/>
                </a:lnTo>
                <a:lnTo>
                  <a:pt x="1233487" y="1338262"/>
                </a:lnTo>
                <a:lnTo>
                  <a:pt x="1340644" y="1423987"/>
                </a:lnTo>
                <a:lnTo>
                  <a:pt x="1469231" y="1504950"/>
                </a:lnTo>
                <a:lnTo>
                  <a:pt x="1616869" y="1576387"/>
                </a:lnTo>
                <a:lnTo>
                  <a:pt x="1676400" y="1600200"/>
                </a:lnTo>
                <a:lnTo>
                  <a:pt x="1690687" y="1614487"/>
                </a:lnTo>
                <a:lnTo>
                  <a:pt x="1700212" y="1635919"/>
                </a:lnTo>
                <a:lnTo>
                  <a:pt x="1695450" y="1647825"/>
                </a:lnTo>
                <a:lnTo>
                  <a:pt x="1681162" y="1659731"/>
                </a:lnTo>
                <a:lnTo>
                  <a:pt x="1640681" y="1664494"/>
                </a:lnTo>
                <a:lnTo>
                  <a:pt x="1407319" y="1643062"/>
                </a:lnTo>
                <a:lnTo>
                  <a:pt x="1145381" y="1619250"/>
                </a:lnTo>
                <a:lnTo>
                  <a:pt x="1085850" y="1614487"/>
                </a:lnTo>
                <a:lnTo>
                  <a:pt x="1040606" y="1609725"/>
                </a:lnTo>
                <a:lnTo>
                  <a:pt x="1014412" y="1600200"/>
                </a:lnTo>
                <a:lnTo>
                  <a:pt x="988219" y="1585912"/>
                </a:lnTo>
                <a:lnTo>
                  <a:pt x="973931" y="1569244"/>
                </a:lnTo>
                <a:lnTo>
                  <a:pt x="959644" y="1538287"/>
                </a:lnTo>
                <a:lnTo>
                  <a:pt x="878681" y="1404937"/>
                </a:lnTo>
                <a:lnTo>
                  <a:pt x="626269" y="995362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A041372-F1E0-460F-B72B-5ACB3AD97B13}"/>
              </a:ext>
            </a:extLst>
          </p:cNvPr>
          <p:cNvGrpSpPr/>
          <p:nvPr/>
        </p:nvGrpSpPr>
        <p:grpSpPr>
          <a:xfrm>
            <a:off x="3994150" y="1735855"/>
            <a:ext cx="4029075" cy="4189413"/>
            <a:chOff x="4002089" y="1711326"/>
            <a:chExt cx="4029075" cy="41894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0D29C4A-07FD-408C-9B13-B72E8BE11316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A0EDEA65-D58B-4DF7-8777-EFEF3345C7D3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</p:grpSpPr>
          <p:sp>
            <p:nvSpPr>
              <p:cNvPr id="14" name="フリーフォーム 8">
                <a:extLst>
                  <a:ext uri="{FF2B5EF4-FFF2-40B4-BE49-F238E27FC236}">
                    <a16:creationId xmlns:a16="http://schemas.microsoft.com/office/drawing/2014/main" id="{C12BD153-79EA-4D82-925D-73E3DBB2C2D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52DDC347-6FDC-4D38-BE20-94356FA7DAF4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6">
                <a:extLst>
                  <a:ext uri="{FF2B5EF4-FFF2-40B4-BE49-F238E27FC236}">
                    <a16:creationId xmlns:a16="http://schemas.microsoft.com/office/drawing/2014/main" id="{061F8EF4-AE40-42C6-A80F-9788B741512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7" name="フリーフォーム 11">
                <a:extLst>
                  <a:ext uri="{FF2B5EF4-FFF2-40B4-BE49-F238E27FC236}">
                    <a16:creationId xmlns:a16="http://schemas.microsoft.com/office/drawing/2014/main" id="{CE2142F4-76D9-451D-A488-FBF5EEE91701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8" name="フリーフォーム 9">
                <a:extLst>
                  <a:ext uri="{FF2B5EF4-FFF2-40B4-BE49-F238E27FC236}">
                    <a16:creationId xmlns:a16="http://schemas.microsoft.com/office/drawing/2014/main" id="{759E150F-ACCD-459D-A8AA-5437073F6C62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</p:grpSp>
      <p:sp>
        <p:nvSpPr>
          <p:cNvPr id="35" name="フリーフォーム 7">
            <a:extLst>
              <a:ext uri="{FF2B5EF4-FFF2-40B4-BE49-F238E27FC236}">
                <a16:creationId xmlns:a16="http://schemas.microsoft.com/office/drawing/2014/main" id="{3424467F-FBE0-46E3-B7EE-35BA2AB5CF72}"/>
              </a:ext>
            </a:extLst>
          </p:cNvPr>
          <p:cNvSpPr/>
          <p:nvPr/>
        </p:nvSpPr>
        <p:spPr>
          <a:xfrm>
            <a:off x="4295776" y="5280026"/>
            <a:ext cx="3438525" cy="409575"/>
          </a:xfrm>
          <a:custGeom>
            <a:avLst/>
            <a:gdLst>
              <a:gd name="connsiteX0" fmla="*/ 914400 w 3438525"/>
              <a:gd name="connsiteY0" fmla="*/ 342900 h 409575"/>
              <a:gd name="connsiteX1" fmla="*/ 6350 w 3438525"/>
              <a:gd name="connsiteY1" fmla="*/ 409575 h 409575"/>
              <a:gd name="connsiteX2" fmla="*/ 0 w 3438525"/>
              <a:gd name="connsiteY2" fmla="*/ 209550 h 409575"/>
              <a:gd name="connsiteX3" fmla="*/ 460375 w 3438525"/>
              <a:gd name="connsiteY3" fmla="*/ 180975 h 409575"/>
              <a:gd name="connsiteX4" fmla="*/ 1200150 w 3438525"/>
              <a:gd name="connsiteY4" fmla="*/ 136525 h 409575"/>
              <a:gd name="connsiteX5" fmla="*/ 2105025 w 3438525"/>
              <a:gd name="connsiteY5" fmla="*/ 85725 h 409575"/>
              <a:gd name="connsiteX6" fmla="*/ 2797175 w 3438525"/>
              <a:gd name="connsiteY6" fmla="*/ 44450 h 409575"/>
              <a:gd name="connsiteX7" fmla="*/ 2870200 w 3438525"/>
              <a:gd name="connsiteY7" fmla="*/ 25400 h 409575"/>
              <a:gd name="connsiteX8" fmla="*/ 2933700 w 3438525"/>
              <a:gd name="connsiteY8" fmla="*/ 9525 h 409575"/>
              <a:gd name="connsiteX9" fmla="*/ 3009900 w 3438525"/>
              <a:gd name="connsiteY9" fmla="*/ 0 h 409575"/>
              <a:gd name="connsiteX10" fmla="*/ 3057525 w 3438525"/>
              <a:gd name="connsiteY10" fmla="*/ 3175 h 409575"/>
              <a:gd name="connsiteX11" fmla="*/ 3155950 w 3438525"/>
              <a:gd name="connsiteY11" fmla="*/ 34925 h 409575"/>
              <a:gd name="connsiteX12" fmla="*/ 3438525 w 3438525"/>
              <a:gd name="connsiteY12" fmla="*/ 142875 h 409575"/>
              <a:gd name="connsiteX13" fmla="*/ 3365500 w 3438525"/>
              <a:gd name="connsiteY13" fmla="*/ 384175 h 409575"/>
              <a:gd name="connsiteX14" fmla="*/ 3209925 w 3438525"/>
              <a:gd name="connsiteY14" fmla="*/ 311150 h 409575"/>
              <a:gd name="connsiteX15" fmla="*/ 3121025 w 3438525"/>
              <a:gd name="connsiteY15" fmla="*/ 276225 h 409575"/>
              <a:gd name="connsiteX16" fmla="*/ 3057525 w 3438525"/>
              <a:gd name="connsiteY16" fmla="*/ 257175 h 409575"/>
              <a:gd name="connsiteX17" fmla="*/ 2955925 w 3438525"/>
              <a:gd name="connsiteY17" fmla="*/ 244475 h 409575"/>
              <a:gd name="connsiteX18" fmla="*/ 2587625 w 3438525"/>
              <a:gd name="connsiteY18" fmla="*/ 254000 h 409575"/>
              <a:gd name="connsiteX19" fmla="*/ 1857375 w 3438525"/>
              <a:gd name="connsiteY19" fmla="*/ 288925 h 409575"/>
              <a:gd name="connsiteX20" fmla="*/ 914400 w 3438525"/>
              <a:gd name="connsiteY20" fmla="*/ 3429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38525" h="409575">
                <a:moveTo>
                  <a:pt x="914400" y="342900"/>
                </a:moveTo>
                <a:lnTo>
                  <a:pt x="6350" y="409575"/>
                </a:lnTo>
                <a:lnTo>
                  <a:pt x="0" y="209550"/>
                </a:lnTo>
                <a:lnTo>
                  <a:pt x="460375" y="180975"/>
                </a:lnTo>
                <a:lnTo>
                  <a:pt x="1200150" y="136525"/>
                </a:lnTo>
                <a:lnTo>
                  <a:pt x="2105025" y="85725"/>
                </a:lnTo>
                <a:lnTo>
                  <a:pt x="2797175" y="44450"/>
                </a:lnTo>
                <a:lnTo>
                  <a:pt x="2870200" y="25400"/>
                </a:lnTo>
                <a:lnTo>
                  <a:pt x="2933700" y="9525"/>
                </a:lnTo>
                <a:lnTo>
                  <a:pt x="3009900" y="0"/>
                </a:lnTo>
                <a:lnTo>
                  <a:pt x="3057525" y="3175"/>
                </a:lnTo>
                <a:lnTo>
                  <a:pt x="3155950" y="34925"/>
                </a:lnTo>
                <a:lnTo>
                  <a:pt x="3438525" y="142875"/>
                </a:lnTo>
                <a:lnTo>
                  <a:pt x="3365500" y="384175"/>
                </a:lnTo>
                <a:lnTo>
                  <a:pt x="3209925" y="311150"/>
                </a:lnTo>
                <a:lnTo>
                  <a:pt x="3121025" y="276225"/>
                </a:lnTo>
                <a:lnTo>
                  <a:pt x="3057525" y="257175"/>
                </a:lnTo>
                <a:lnTo>
                  <a:pt x="2955925" y="244475"/>
                </a:lnTo>
                <a:lnTo>
                  <a:pt x="2587625" y="254000"/>
                </a:lnTo>
                <a:lnTo>
                  <a:pt x="1857375" y="288925"/>
                </a:lnTo>
                <a:lnTo>
                  <a:pt x="914400" y="342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5390FF8-BDA7-48D1-8311-8D5FE90A881B}"/>
              </a:ext>
            </a:extLst>
          </p:cNvPr>
          <p:cNvGrpSpPr/>
          <p:nvPr/>
        </p:nvGrpSpPr>
        <p:grpSpPr>
          <a:xfrm>
            <a:off x="4002089" y="1718034"/>
            <a:ext cx="4029075" cy="4189413"/>
            <a:chOff x="4002089" y="1711326"/>
            <a:chExt cx="4029075" cy="4189413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8E0AA860-A027-4A85-81FF-FF441EDF727F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22" name="フリーフォーム 8">
                <a:extLst>
                  <a:ext uri="{FF2B5EF4-FFF2-40B4-BE49-F238E27FC236}">
                    <a16:creationId xmlns:a16="http://schemas.microsoft.com/office/drawing/2014/main" id="{52A1003C-ED56-4A20-A013-807786F4A4D0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3" name="フリーフォーム 12">
                <a:extLst>
                  <a:ext uri="{FF2B5EF4-FFF2-40B4-BE49-F238E27FC236}">
                    <a16:creationId xmlns:a16="http://schemas.microsoft.com/office/drawing/2014/main" id="{83511C53-A6CD-4E0F-9823-8D9D72E83535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6">
                <a:extLst>
                  <a:ext uri="{FF2B5EF4-FFF2-40B4-BE49-F238E27FC236}">
                    <a16:creationId xmlns:a16="http://schemas.microsoft.com/office/drawing/2014/main" id="{8813A19F-9362-49FE-A9E3-0338C0D905F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5" name="フリーフォーム 11">
                <a:extLst>
                  <a:ext uri="{FF2B5EF4-FFF2-40B4-BE49-F238E27FC236}">
                    <a16:creationId xmlns:a16="http://schemas.microsoft.com/office/drawing/2014/main" id="{04C20345-8AA4-4CBF-B963-D543073C6192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6" name="フリーフォーム 9">
                <a:extLst>
                  <a:ext uri="{FF2B5EF4-FFF2-40B4-BE49-F238E27FC236}">
                    <a16:creationId xmlns:a16="http://schemas.microsoft.com/office/drawing/2014/main" id="{ACF69553-4C93-40A7-A994-51677DB810E0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6B494E7-FA74-4B2B-8913-B8F0E48DC82A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42508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90DFAF70-47F6-4917-99CF-0870387086F1}"/>
              </a:ext>
            </a:extLst>
          </p:cNvPr>
          <p:cNvGrpSpPr/>
          <p:nvPr/>
        </p:nvGrpSpPr>
        <p:grpSpPr>
          <a:xfrm>
            <a:off x="4002089" y="1711326"/>
            <a:ext cx="4029075" cy="4189413"/>
            <a:chOff x="4002089" y="1711326"/>
            <a:chExt cx="4029075" cy="4189413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FAF852A6-5787-4537-BEBF-24CA3B37FB84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3" name="フリーフォーム 8">
                <a:extLst>
                  <a:ext uri="{FF2B5EF4-FFF2-40B4-BE49-F238E27FC236}">
                    <a16:creationId xmlns:a16="http://schemas.microsoft.com/office/drawing/2014/main" id="{6884DC93-EC36-48ED-96F1-33F92F03E47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" name="フリーフォーム 12">
                <a:extLst>
                  <a:ext uri="{FF2B5EF4-FFF2-40B4-BE49-F238E27FC236}">
                    <a16:creationId xmlns:a16="http://schemas.microsoft.com/office/drawing/2014/main" id="{BB1E19F5-5021-4110-AD41-F2CD336BD2EC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6">
                <a:extLst>
                  <a:ext uri="{FF2B5EF4-FFF2-40B4-BE49-F238E27FC236}">
                    <a16:creationId xmlns:a16="http://schemas.microsoft.com/office/drawing/2014/main" id="{B3EB9F40-37EE-443A-BDB1-CFF541458C24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6" name="フリーフォーム 11">
                <a:extLst>
                  <a:ext uri="{FF2B5EF4-FFF2-40B4-BE49-F238E27FC236}">
                    <a16:creationId xmlns:a16="http://schemas.microsoft.com/office/drawing/2014/main" id="{A254CE8E-4402-4F82-BBBA-D43840D8CC64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7" name="フリーフォーム 9">
                <a:extLst>
                  <a:ext uri="{FF2B5EF4-FFF2-40B4-BE49-F238E27FC236}">
                    <a16:creationId xmlns:a16="http://schemas.microsoft.com/office/drawing/2014/main" id="{7CA3EBC2-0E29-4C98-8EA1-A326649E8224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9F57C91-F27A-44B7-B771-42F581112353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472844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2DD60F-82E9-4DF4-B424-BE0C412EDCF4}"/>
              </a:ext>
            </a:extLst>
          </p:cNvPr>
          <p:cNvSpPr/>
          <p:nvPr/>
        </p:nvSpPr>
        <p:spPr>
          <a:xfrm>
            <a:off x="3733803" y="1887539"/>
            <a:ext cx="2003425" cy="473075"/>
          </a:xfrm>
          <a:custGeom>
            <a:avLst/>
            <a:gdLst>
              <a:gd name="connsiteX0" fmla="*/ 1559719 w 2002631"/>
              <a:gd name="connsiteY0" fmla="*/ 297657 h 471488"/>
              <a:gd name="connsiteX1" fmla="*/ 1319213 w 2002631"/>
              <a:gd name="connsiteY1" fmla="*/ 342900 h 471488"/>
              <a:gd name="connsiteX2" fmla="*/ 1154906 w 2002631"/>
              <a:gd name="connsiteY2" fmla="*/ 373857 h 471488"/>
              <a:gd name="connsiteX3" fmla="*/ 876300 w 2002631"/>
              <a:gd name="connsiteY3" fmla="*/ 416719 h 471488"/>
              <a:gd name="connsiteX4" fmla="*/ 762000 w 2002631"/>
              <a:gd name="connsiteY4" fmla="*/ 435769 h 471488"/>
              <a:gd name="connsiteX5" fmla="*/ 635794 w 2002631"/>
              <a:gd name="connsiteY5" fmla="*/ 445294 h 471488"/>
              <a:gd name="connsiteX6" fmla="*/ 319088 w 2002631"/>
              <a:gd name="connsiteY6" fmla="*/ 471488 h 471488"/>
              <a:gd name="connsiteX7" fmla="*/ 288131 w 2002631"/>
              <a:gd name="connsiteY7" fmla="*/ 466725 h 471488"/>
              <a:gd name="connsiteX8" fmla="*/ 254794 w 2002631"/>
              <a:gd name="connsiteY8" fmla="*/ 452438 h 471488"/>
              <a:gd name="connsiteX9" fmla="*/ 195263 w 2002631"/>
              <a:gd name="connsiteY9" fmla="*/ 416719 h 471488"/>
              <a:gd name="connsiteX10" fmla="*/ 130969 w 2002631"/>
              <a:gd name="connsiteY10" fmla="*/ 364332 h 471488"/>
              <a:gd name="connsiteX11" fmla="*/ 59531 w 2002631"/>
              <a:gd name="connsiteY11" fmla="*/ 288132 h 471488"/>
              <a:gd name="connsiteX12" fmla="*/ 28575 w 2002631"/>
              <a:gd name="connsiteY12" fmla="*/ 254794 h 471488"/>
              <a:gd name="connsiteX13" fmla="*/ 11906 w 2002631"/>
              <a:gd name="connsiteY13" fmla="*/ 230982 h 471488"/>
              <a:gd name="connsiteX14" fmla="*/ 0 w 2002631"/>
              <a:gd name="connsiteY14" fmla="*/ 202407 h 471488"/>
              <a:gd name="connsiteX15" fmla="*/ 0 w 2002631"/>
              <a:gd name="connsiteY15" fmla="*/ 178594 h 471488"/>
              <a:gd name="connsiteX16" fmla="*/ 4763 w 2002631"/>
              <a:gd name="connsiteY16" fmla="*/ 169069 h 471488"/>
              <a:gd name="connsiteX17" fmla="*/ 19050 w 2002631"/>
              <a:gd name="connsiteY17" fmla="*/ 164307 h 471488"/>
              <a:gd name="connsiteX18" fmla="*/ 50006 w 2002631"/>
              <a:gd name="connsiteY18" fmla="*/ 173832 h 471488"/>
              <a:gd name="connsiteX19" fmla="*/ 69056 w 2002631"/>
              <a:gd name="connsiteY19" fmla="*/ 185738 h 471488"/>
              <a:gd name="connsiteX20" fmla="*/ 85725 w 2002631"/>
              <a:gd name="connsiteY20" fmla="*/ 202407 h 471488"/>
              <a:gd name="connsiteX21" fmla="*/ 104775 w 2002631"/>
              <a:gd name="connsiteY21" fmla="*/ 216694 h 471488"/>
              <a:gd name="connsiteX22" fmla="*/ 145256 w 2002631"/>
              <a:gd name="connsiteY22" fmla="*/ 233363 h 471488"/>
              <a:gd name="connsiteX23" fmla="*/ 202406 w 2002631"/>
              <a:gd name="connsiteY23" fmla="*/ 252413 h 471488"/>
              <a:gd name="connsiteX24" fmla="*/ 252413 w 2002631"/>
              <a:gd name="connsiteY24" fmla="*/ 261938 h 471488"/>
              <a:gd name="connsiteX25" fmla="*/ 314325 w 2002631"/>
              <a:gd name="connsiteY25" fmla="*/ 269082 h 471488"/>
              <a:gd name="connsiteX26" fmla="*/ 385763 w 2002631"/>
              <a:gd name="connsiteY26" fmla="*/ 271463 h 471488"/>
              <a:gd name="connsiteX27" fmla="*/ 502444 w 2002631"/>
              <a:gd name="connsiteY27" fmla="*/ 266700 h 471488"/>
              <a:gd name="connsiteX28" fmla="*/ 688181 w 2002631"/>
              <a:gd name="connsiteY28" fmla="*/ 254794 h 471488"/>
              <a:gd name="connsiteX29" fmla="*/ 931069 w 2002631"/>
              <a:gd name="connsiteY29" fmla="*/ 228600 h 471488"/>
              <a:gd name="connsiteX30" fmla="*/ 1207294 w 2002631"/>
              <a:gd name="connsiteY30" fmla="*/ 185738 h 471488"/>
              <a:gd name="connsiteX31" fmla="*/ 1459706 w 2002631"/>
              <a:gd name="connsiteY31" fmla="*/ 130969 h 471488"/>
              <a:gd name="connsiteX32" fmla="*/ 1566863 w 2002631"/>
              <a:gd name="connsiteY32" fmla="*/ 104775 h 471488"/>
              <a:gd name="connsiteX33" fmla="*/ 1626394 w 2002631"/>
              <a:gd name="connsiteY33" fmla="*/ 71438 h 471488"/>
              <a:gd name="connsiteX34" fmla="*/ 1726406 w 2002631"/>
              <a:gd name="connsiteY34" fmla="*/ 0 h 471488"/>
              <a:gd name="connsiteX35" fmla="*/ 1754981 w 2002631"/>
              <a:gd name="connsiteY35" fmla="*/ 0 h 471488"/>
              <a:gd name="connsiteX36" fmla="*/ 1814513 w 2002631"/>
              <a:gd name="connsiteY36" fmla="*/ 16669 h 471488"/>
              <a:gd name="connsiteX37" fmla="*/ 1869281 w 2002631"/>
              <a:gd name="connsiteY37" fmla="*/ 35719 h 471488"/>
              <a:gd name="connsiteX38" fmla="*/ 1919288 w 2002631"/>
              <a:gd name="connsiteY38" fmla="*/ 61913 h 471488"/>
              <a:gd name="connsiteX39" fmla="*/ 1955006 w 2002631"/>
              <a:gd name="connsiteY39" fmla="*/ 88107 h 471488"/>
              <a:gd name="connsiteX40" fmla="*/ 1983581 w 2002631"/>
              <a:gd name="connsiteY40" fmla="*/ 111919 h 471488"/>
              <a:gd name="connsiteX41" fmla="*/ 1997869 w 2002631"/>
              <a:gd name="connsiteY41" fmla="*/ 138113 h 471488"/>
              <a:gd name="connsiteX42" fmla="*/ 2002631 w 2002631"/>
              <a:gd name="connsiteY42" fmla="*/ 166688 h 471488"/>
              <a:gd name="connsiteX43" fmla="*/ 1995488 w 2002631"/>
              <a:gd name="connsiteY43" fmla="*/ 195263 h 471488"/>
              <a:gd name="connsiteX44" fmla="*/ 1974056 w 2002631"/>
              <a:gd name="connsiteY44" fmla="*/ 211932 h 471488"/>
              <a:gd name="connsiteX45" fmla="*/ 1919288 w 2002631"/>
              <a:gd name="connsiteY45" fmla="*/ 230982 h 471488"/>
              <a:gd name="connsiteX46" fmla="*/ 1559719 w 2002631"/>
              <a:gd name="connsiteY46" fmla="*/ 2976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02631" h="471488">
                <a:moveTo>
                  <a:pt x="1559719" y="297657"/>
                </a:moveTo>
                <a:lnTo>
                  <a:pt x="1319213" y="342900"/>
                </a:lnTo>
                <a:lnTo>
                  <a:pt x="1154906" y="373857"/>
                </a:lnTo>
                <a:lnTo>
                  <a:pt x="876300" y="416719"/>
                </a:lnTo>
                <a:lnTo>
                  <a:pt x="762000" y="435769"/>
                </a:lnTo>
                <a:lnTo>
                  <a:pt x="635794" y="445294"/>
                </a:lnTo>
                <a:lnTo>
                  <a:pt x="319088" y="471488"/>
                </a:lnTo>
                <a:lnTo>
                  <a:pt x="288131" y="466725"/>
                </a:lnTo>
                <a:lnTo>
                  <a:pt x="254794" y="452438"/>
                </a:lnTo>
                <a:lnTo>
                  <a:pt x="195263" y="416719"/>
                </a:lnTo>
                <a:lnTo>
                  <a:pt x="130969" y="364332"/>
                </a:lnTo>
                <a:lnTo>
                  <a:pt x="59531" y="288132"/>
                </a:lnTo>
                <a:lnTo>
                  <a:pt x="28575" y="254794"/>
                </a:lnTo>
                <a:lnTo>
                  <a:pt x="11906" y="230982"/>
                </a:lnTo>
                <a:lnTo>
                  <a:pt x="0" y="202407"/>
                </a:lnTo>
                <a:lnTo>
                  <a:pt x="0" y="178594"/>
                </a:lnTo>
                <a:lnTo>
                  <a:pt x="4763" y="169069"/>
                </a:lnTo>
                <a:lnTo>
                  <a:pt x="19050" y="164307"/>
                </a:lnTo>
                <a:lnTo>
                  <a:pt x="50006" y="173832"/>
                </a:lnTo>
                <a:lnTo>
                  <a:pt x="69056" y="185738"/>
                </a:lnTo>
                <a:lnTo>
                  <a:pt x="85725" y="202407"/>
                </a:lnTo>
                <a:lnTo>
                  <a:pt x="104775" y="216694"/>
                </a:lnTo>
                <a:lnTo>
                  <a:pt x="145256" y="233363"/>
                </a:lnTo>
                <a:lnTo>
                  <a:pt x="202406" y="252413"/>
                </a:lnTo>
                <a:lnTo>
                  <a:pt x="252413" y="261938"/>
                </a:lnTo>
                <a:lnTo>
                  <a:pt x="314325" y="269082"/>
                </a:lnTo>
                <a:lnTo>
                  <a:pt x="385763" y="271463"/>
                </a:lnTo>
                <a:lnTo>
                  <a:pt x="502444" y="266700"/>
                </a:lnTo>
                <a:lnTo>
                  <a:pt x="688181" y="254794"/>
                </a:lnTo>
                <a:lnTo>
                  <a:pt x="931069" y="228600"/>
                </a:lnTo>
                <a:lnTo>
                  <a:pt x="1207294" y="185738"/>
                </a:lnTo>
                <a:lnTo>
                  <a:pt x="1459706" y="130969"/>
                </a:lnTo>
                <a:lnTo>
                  <a:pt x="1566863" y="104775"/>
                </a:lnTo>
                <a:lnTo>
                  <a:pt x="1626394" y="71438"/>
                </a:lnTo>
                <a:lnTo>
                  <a:pt x="1726406" y="0"/>
                </a:lnTo>
                <a:lnTo>
                  <a:pt x="1754981" y="0"/>
                </a:lnTo>
                <a:lnTo>
                  <a:pt x="1814513" y="16669"/>
                </a:lnTo>
                <a:lnTo>
                  <a:pt x="1869281" y="35719"/>
                </a:lnTo>
                <a:lnTo>
                  <a:pt x="1919288" y="61913"/>
                </a:lnTo>
                <a:lnTo>
                  <a:pt x="1955006" y="88107"/>
                </a:lnTo>
                <a:lnTo>
                  <a:pt x="1983581" y="111919"/>
                </a:lnTo>
                <a:lnTo>
                  <a:pt x="1997869" y="138113"/>
                </a:lnTo>
                <a:lnTo>
                  <a:pt x="2002631" y="166688"/>
                </a:lnTo>
                <a:lnTo>
                  <a:pt x="1995488" y="195263"/>
                </a:lnTo>
                <a:lnTo>
                  <a:pt x="1974056" y="211932"/>
                </a:lnTo>
                <a:lnTo>
                  <a:pt x="1919288" y="230982"/>
                </a:lnTo>
                <a:lnTo>
                  <a:pt x="1559719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345E909-13B8-4E7A-A1A7-4E4EC3A6E7F7}"/>
              </a:ext>
            </a:extLst>
          </p:cNvPr>
          <p:cNvSpPr/>
          <p:nvPr/>
        </p:nvSpPr>
        <p:spPr>
          <a:xfrm>
            <a:off x="5872164" y="2905126"/>
            <a:ext cx="833437" cy="962025"/>
          </a:xfrm>
          <a:custGeom>
            <a:avLst/>
            <a:gdLst>
              <a:gd name="connsiteX0" fmla="*/ 504825 w 833437"/>
              <a:gd name="connsiteY0" fmla="*/ 609600 h 962025"/>
              <a:gd name="connsiteX1" fmla="*/ 314325 w 833437"/>
              <a:gd name="connsiteY1" fmla="*/ 773906 h 962025"/>
              <a:gd name="connsiteX2" fmla="*/ 183356 w 833437"/>
              <a:gd name="connsiteY2" fmla="*/ 873919 h 962025"/>
              <a:gd name="connsiteX3" fmla="*/ 64293 w 833437"/>
              <a:gd name="connsiteY3" fmla="*/ 947738 h 962025"/>
              <a:gd name="connsiteX4" fmla="*/ 40481 w 833437"/>
              <a:gd name="connsiteY4" fmla="*/ 957263 h 962025"/>
              <a:gd name="connsiteX5" fmla="*/ 14287 w 833437"/>
              <a:gd name="connsiteY5" fmla="*/ 962025 h 962025"/>
              <a:gd name="connsiteX6" fmla="*/ 0 w 833437"/>
              <a:gd name="connsiteY6" fmla="*/ 954881 h 962025"/>
              <a:gd name="connsiteX7" fmla="*/ 0 w 833437"/>
              <a:gd name="connsiteY7" fmla="*/ 935831 h 962025"/>
              <a:gd name="connsiteX8" fmla="*/ 14287 w 833437"/>
              <a:gd name="connsiteY8" fmla="*/ 904875 h 962025"/>
              <a:gd name="connsiteX9" fmla="*/ 66675 w 833437"/>
              <a:gd name="connsiteY9" fmla="*/ 857250 h 962025"/>
              <a:gd name="connsiteX10" fmla="*/ 161925 w 833437"/>
              <a:gd name="connsiteY10" fmla="*/ 762000 h 962025"/>
              <a:gd name="connsiteX11" fmla="*/ 247650 w 833437"/>
              <a:gd name="connsiteY11" fmla="*/ 666750 h 962025"/>
              <a:gd name="connsiteX12" fmla="*/ 297656 w 833437"/>
              <a:gd name="connsiteY12" fmla="*/ 609600 h 962025"/>
              <a:gd name="connsiteX13" fmla="*/ 376237 w 833437"/>
              <a:gd name="connsiteY13" fmla="*/ 504825 h 962025"/>
              <a:gd name="connsiteX14" fmla="*/ 459581 w 833437"/>
              <a:gd name="connsiteY14" fmla="*/ 350044 h 962025"/>
              <a:gd name="connsiteX15" fmla="*/ 516731 w 833437"/>
              <a:gd name="connsiteY15" fmla="*/ 235744 h 962025"/>
              <a:gd name="connsiteX16" fmla="*/ 526256 w 833437"/>
              <a:gd name="connsiteY16" fmla="*/ 204788 h 962025"/>
              <a:gd name="connsiteX17" fmla="*/ 509587 w 833437"/>
              <a:gd name="connsiteY17" fmla="*/ 145256 h 962025"/>
              <a:gd name="connsiteX18" fmla="*/ 481012 w 833437"/>
              <a:gd name="connsiteY18" fmla="*/ 92869 h 962025"/>
              <a:gd name="connsiteX19" fmla="*/ 464343 w 833437"/>
              <a:gd name="connsiteY19" fmla="*/ 64294 h 962025"/>
              <a:gd name="connsiteX20" fmla="*/ 454818 w 833437"/>
              <a:gd name="connsiteY20" fmla="*/ 30956 h 962025"/>
              <a:gd name="connsiteX21" fmla="*/ 454818 w 833437"/>
              <a:gd name="connsiteY21" fmla="*/ 19050 h 962025"/>
              <a:gd name="connsiteX22" fmla="*/ 459581 w 833437"/>
              <a:gd name="connsiteY22" fmla="*/ 4763 h 962025"/>
              <a:gd name="connsiteX23" fmla="*/ 473868 w 833437"/>
              <a:gd name="connsiteY23" fmla="*/ 0 h 962025"/>
              <a:gd name="connsiteX24" fmla="*/ 504825 w 833437"/>
              <a:gd name="connsiteY24" fmla="*/ 7144 h 962025"/>
              <a:gd name="connsiteX25" fmla="*/ 566737 w 833437"/>
              <a:gd name="connsiteY25" fmla="*/ 35719 h 962025"/>
              <a:gd name="connsiteX26" fmla="*/ 619125 w 833437"/>
              <a:gd name="connsiteY26" fmla="*/ 64294 h 962025"/>
              <a:gd name="connsiteX27" fmla="*/ 669131 w 833437"/>
              <a:gd name="connsiteY27" fmla="*/ 102394 h 962025"/>
              <a:gd name="connsiteX28" fmla="*/ 731043 w 833437"/>
              <a:gd name="connsiteY28" fmla="*/ 154781 h 962025"/>
              <a:gd name="connsiteX29" fmla="*/ 802481 w 833437"/>
              <a:gd name="connsiteY29" fmla="*/ 235744 h 962025"/>
              <a:gd name="connsiteX30" fmla="*/ 816768 w 833437"/>
              <a:gd name="connsiteY30" fmla="*/ 254794 h 962025"/>
              <a:gd name="connsiteX31" fmla="*/ 831056 w 833437"/>
              <a:gd name="connsiteY31" fmla="*/ 276225 h 962025"/>
              <a:gd name="connsiteX32" fmla="*/ 833437 w 833437"/>
              <a:gd name="connsiteY32" fmla="*/ 297656 h 962025"/>
              <a:gd name="connsiteX33" fmla="*/ 823912 w 833437"/>
              <a:gd name="connsiteY33" fmla="*/ 323850 h 962025"/>
              <a:gd name="connsiteX34" fmla="*/ 802481 w 833437"/>
              <a:gd name="connsiteY34" fmla="*/ 342900 h 962025"/>
              <a:gd name="connsiteX35" fmla="*/ 735806 w 833437"/>
              <a:gd name="connsiteY35" fmla="*/ 385763 h 962025"/>
              <a:gd name="connsiteX36" fmla="*/ 504825 w 833437"/>
              <a:gd name="connsiteY36" fmla="*/ 60960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3437" h="962025">
                <a:moveTo>
                  <a:pt x="504825" y="609600"/>
                </a:moveTo>
                <a:lnTo>
                  <a:pt x="314325" y="773906"/>
                </a:lnTo>
                <a:lnTo>
                  <a:pt x="183356" y="873919"/>
                </a:lnTo>
                <a:lnTo>
                  <a:pt x="64293" y="947738"/>
                </a:lnTo>
                <a:lnTo>
                  <a:pt x="40481" y="957263"/>
                </a:lnTo>
                <a:lnTo>
                  <a:pt x="14287" y="962025"/>
                </a:lnTo>
                <a:lnTo>
                  <a:pt x="0" y="954881"/>
                </a:lnTo>
                <a:lnTo>
                  <a:pt x="0" y="935831"/>
                </a:lnTo>
                <a:lnTo>
                  <a:pt x="14287" y="904875"/>
                </a:lnTo>
                <a:lnTo>
                  <a:pt x="66675" y="857250"/>
                </a:lnTo>
                <a:lnTo>
                  <a:pt x="161925" y="762000"/>
                </a:lnTo>
                <a:lnTo>
                  <a:pt x="247650" y="666750"/>
                </a:lnTo>
                <a:lnTo>
                  <a:pt x="297656" y="609600"/>
                </a:lnTo>
                <a:lnTo>
                  <a:pt x="376237" y="504825"/>
                </a:lnTo>
                <a:lnTo>
                  <a:pt x="459581" y="350044"/>
                </a:lnTo>
                <a:lnTo>
                  <a:pt x="516731" y="235744"/>
                </a:lnTo>
                <a:lnTo>
                  <a:pt x="526256" y="204788"/>
                </a:lnTo>
                <a:lnTo>
                  <a:pt x="509587" y="145256"/>
                </a:lnTo>
                <a:lnTo>
                  <a:pt x="481012" y="92869"/>
                </a:lnTo>
                <a:lnTo>
                  <a:pt x="464343" y="64294"/>
                </a:lnTo>
                <a:lnTo>
                  <a:pt x="454818" y="30956"/>
                </a:lnTo>
                <a:lnTo>
                  <a:pt x="454818" y="19050"/>
                </a:lnTo>
                <a:lnTo>
                  <a:pt x="459581" y="4763"/>
                </a:lnTo>
                <a:lnTo>
                  <a:pt x="473868" y="0"/>
                </a:lnTo>
                <a:lnTo>
                  <a:pt x="504825" y="7144"/>
                </a:lnTo>
                <a:lnTo>
                  <a:pt x="566737" y="35719"/>
                </a:lnTo>
                <a:lnTo>
                  <a:pt x="619125" y="64294"/>
                </a:lnTo>
                <a:lnTo>
                  <a:pt x="669131" y="102394"/>
                </a:lnTo>
                <a:lnTo>
                  <a:pt x="731043" y="154781"/>
                </a:lnTo>
                <a:lnTo>
                  <a:pt x="802481" y="235744"/>
                </a:lnTo>
                <a:lnTo>
                  <a:pt x="816768" y="254794"/>
                </a:lnTo>
                <a:lnTo>
                  <a:pt x="831056" y="276225"/>
                </a:lnTo>
                <a:lnTo>
                  <a:pt x="833437" y="297656"/>
                </a:lnTo>
                <a:lnTo>
                  <a:pt x="823912" y="323850"/>
                </a:lnTo>
                <a:lnTo>
                  <a:pt x="802481" y="342900"/>
                </a:lnTo>
                <a:lnTo>
                  <a:pt x="735806" y="385763"/>
                </a:lnTo>
                <a:lnTo>
                  <a:pt x="504825" y="609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2ECB7E-FE66-487C-86E5-47BCACDC0ECB}"/>
              </a:ext>
            </a:extLst>
          </p:cNvPr>
          <p:cNvSpPr/>
          <p:nvPr/>
        </p:nvSpPr>
        <p:spPr>
          <a:xfrm>
            <a:off x="7208838" y="2671763"/>
            <a:ext cx="1225550" cy="895350"/>
          </a:xfrm>
          <a:custGeom>
            <a:avLst/>
            <a:gdLst>
              <a:gd name="connsiteX0" fmla="*/ 152400 w 1226344"/>
              <a:gd name="connsiteY0" fmla="*/ 397668 h 895350"/>
              <a:gd name="connsiteX1" fmla="*/ 145256 w 1226344"/>
              <a:gd name="connsiteY1" fmla="*/ 273843 h 895350"/>
              <a:gd name="connsiteX2" fmla="*/ 133350 w 1226344"/>
              <a:gd name="connsiteY2" fmla="*/ 200025 h 895350"/>
              <a:gd name="connsiteX3" fmla="*/ 114300 w 1226344"/>
              <a:gd name="connsiteY3" fmla="*/ 138112 h 895350"/>
              <a:gd name="connsiteX4" fmla="*/ 80962 w 1226344"/>
              <a:gd name="connsiteY4" fmla="*/ 114300 h 895350"/>
              <a:gd name="connsiteX5" fmla="*/ 57150 w 1226344"/>
              <a:gd name="connsiteY5" fmla="*/ 92868 h 895350"/>
              <a:gd name="connsiteX6" fmla="*/ 40481 w 1226344"/>
              <a:gd name="connsiteY6" fmla="*/ 69056 h 895350"/>
              <a:gd name="connsiteX7" fmla="*/ 9525 w 1226344"/>
              <a:gd name="connsiteY7" fmla="*/ 47625 h 895350"/>
              <a:gd name="connsiteX8" fmla="*/ 0 w 1226344"/>
              <a:gd name="connsiteY8" fmla="*/ 33337 h 895350"/>
              <a:gd name="connsiteX9" fmla="*/ 2381 w 1226344"/>
              <a:gd name="connsiteY9" fmla="*/ 19050 h 895350"/>
              <a:gd name="connsiteX10" fmla="*/ 16669 w 1226344"/>
              <a:gd name="connsiteY10" fmla="*/ 7143 h 895350"/>
              <a:gd name="connsiteX11" fmla="*/ 50006 w 1226344"/>
              <a:gd name="connsiteY11" fmla="*/ 0 h 895350"/>
              <a:gd name="connsiteX12" fmla="*/ 90487 w 1226344"/>
              <a:gd name="connsiteY12" fmla="*/ 0 h 895350"/>
              <a:gd name="connsiteX13" fmla="*/ 147637 w 1226344"/>
              <a:gd name="connsiteY13" fmla="*/ 7143 h 895350"/>
              <a:gd name="connsiteX14" fmla="*/ 200025 w 1226344"/>
              <a:gd name="connsiteY14" fmla="*/ 19050 h 895350"/>
              <a:gd name="connsiteX15" fmla="*/ 238125 w 1226344"/>
              <a:gd name="connsiteY15" fmla="*/ 33337 h 895350"/>
              <a:gd name="connsiteX16" fmla="*/ 283369 w 1226344"/>
              <a:gd name="connsiteY16" fmla="*/ 57150 h 895350"/>
              <a:gd name="connsiteX17" fmla="*/ 338137 w 1226344"/>
              <a:gd name="connsiteY17" fmla="*/ 107156 h 895350"/>
              <a:gd name="connsiteX18" fmla="*/ 381000 w 1226344"/>
              <a:gd name="connsiteY18" fmla="*/ 152400 h 895350"/>
              <a:gd name="connsiteX19" fmla="*/ 395287 w 1226344"/>
              <a:gd name="connsiteY19" fmla="*/ 178593 h 895350"/>
              <a:gd name="connsiteX20" fmla="*/ 402431 w 1226344"/>
              <a:gd name="connsiteY20" fmla="*/ 202406 h 895350"/>
              <a:gd name="connsiteX21" fmla="*/ 395287 w 1226344"/>
              <a:gd name="connsiteY21" fmla="*/ 230981 h 895350"/>
              <a:gd name="connsiteX22" fmla="*/ 381000 w 1226344"/>
              <a:gd name="connsiteY22" fmla="*/ 280987 h 895350"/>
              <a:gd name="connsiteX23" fmla="*/ 364331 w 1226344"/>
              <a:gd name="connsiteY23" fmla="*/ 319087 h 895350"/>
              <a:gd name="connsiteX24" fmla="*/ 352425 w 1226344"/>
              <a:gd name="connsiteY24" fmla="*/ 354806 h 895350"/>
              <a:gd name="connsiteX25" fmla="*/ 345281 w 1226344"/>
              <a:gd name="connsiteY25" fmla="*/ 419100 h 895350"/>
              <a:gd name="connsiteX26" fmla="*/ 352425 w 1226344"/>
              <a:gd name="connsiteY26" fmla="*/ 507206 h 895350"/>
              <a:gd name="connsiteX27" fmla="*/ 361950 w 1226344"/>
              <a:gd name="connsiteY27" fmla="*/ 585787 h 895350"/>
              <a:gd name="connsiteX28" fmla="*/ 376237 w 1226344"/>
              <a:gd name="connsiteY28" fmla="*/ 621506 h 895350"/>
              <a:gd name="connsiteX29" fmla="*/ 400050 w 1226344"/>
              <a:gd name="connsiteY29" fmla="*/ 652462 h 895350"/>
              <a:gd name="connsiteX30" fmla="*/ 433387 w 1226344"/>
              <a:gd name="connsiteY30" fmla="*/ 673893 h 895350"/>
              <a:gd name="connsiteX31" fmla="*/ 473869 w 1226344"/>
              <a:gd name="connsiteY31" fmla="*/ 685800 h 895350"/>
              <a:gd name="connsiteX32" fmla="*/ 519112 w 1226344"/>
              <a:gd name="connsiteY32" fmla="*/ 692943 h 895350"/>
              <a:gd name="connsiteX33" fmla="*/ 573881 w 1226344"/>
              <a:gd name="connsiteY33" fmla="*/ 695325 h 895350"/>
              <a:gd name="connsiteX34" fmla="*/ 709612 w 1226344"/>
              <a:gd name="connsiteY34" fmla="*/ 683418 h 895350"/>
              <a:gd name="connsiteX35" fmla="*/ 821531 w 1226344"/>
              <a:gd name="connsiteY35" fmla="*/ 659606 h 895350"/>
              <a:gd name="connsiteX36" fmla="*/ 921544 w 1226344"/>
              <a:gd name="connsiteY36" fmla="*/ 628650 h 895350"/>
              <a:gd name="connsiteX37" fmla="*/ 981075 w 1226344"/>
              <a:gd name="connsiteY37" fmla="*/ 602456 h 895350"/>
              <a:gd name="connsiteX38" fmla="*/ 1012031 w 1226344"/>
              <a:gd name="connsiteY38" fmla="*/ 609600 h 895350"/>
              <a:gd name="connsiteX39" fmla="*/ 1100137 w 1226344"/>
              <a:gd name="connsiteY39" fmla="*/ 640556 h 895350"/>
              <a:gd name="connsiteX40" fmla="*/ 1185862 w 1226344"/>
              <a:gd name="connsiteY40" fmla="*/ 681037 h 895350"/>
              <a:gd name="connsiteX41" fmla="*/ 1202531 w 1226344"/>
              <a:gd name="connsiteY41" fmla="*/ 690562 h 895350"/>
              <a:gd name="connsiteX42" fmla="*/ 1214437 w 1226344"/>
              <a:gd name="connsiteY42" fmla="*/ 702468 h 895350"/>
              <a:gd name="connsiteX43" fmla="*/ 1223962 w 1226344"/>
              <a:gd name="connsiteY43" fmla="*/ 733425 h 895350"/>
              <a:gd name="connsiteX44" fmla="*/ 1226344 w 1226344"/>
              <a:gd name="connsiteY44" fmla="*/ 764381 h 895350"/>
              <a:gd name="connsiteX45" fmla="*/ 1216819 w 1226344"/>
              <a:gd name="connsiteY45" fmla="*/ 802481 h 895350"/>
              <a:gd name="connsiteX46" fmla="*/ 1200150 w 1226344"/>
              <a:gd name="connsiteY46" fmla="*/ 826293 h 895350"/>
              <a:gd name="connsiteX47" fmla="*/ 1081087 w 1226344"/>
              <a:gd name="connsiteY47" fmla="*/ 850106 h 895350"/>
              <a:gd name="connsiteX48" fmla="*/ 859631 w 1226344"/>
              <a:gd name="connsiteY48" fmla="*/ 869156 h 895350"/>
              <a:gd name="connsiteX49" fmla="*/ 583406 w 1226344"/>
              <a:gd name="connsiteY49" fmla="*/ 895350 h 895350"/>
              <a:gd name="connsiteX50" fmla="*/ 502444 w 1226344"/>
              <a:gd name="connsiteY50" fmla="*/ 892968 h 895350"/>
              <a:gd name="connsiteX51" fmla="*/ 426244 w 1226344"/>
              <a:gd name="connsiteY51" fmla="*/ 881062 h 895350"/>
              <a:gd name="connsiteX52" fmla="*/ 338137 w 1226344"/>
              <a:gd name="connsiteY52" fmla="*/ 854868 h 895350"/>
              <a:gd name="connsiteX53" fmla="*/ 295275 w 1226344"/>
              <a:gd name="connsiteY53" fmla="*/ 831056 h 895350"/>
              <a:gd name="connsiteX54" fmla="*/ 257175 w 1226344"/>
              <a:gd name="connsiteY54" fmla="*/ 797718 h 895350"/>
              <a:gd name="connsiteX55" fmla="*/ 230981 w 1226344"/>
              <a:gd name="connsiteY55" fmla="*/ 764381 h 895350"/>
              <a:gd name="connsiteX56" fmla="*/ 207169 w 1226344"/>
              <a:gd name="connsiteY56" fmla="*/ 726281 h 895350"/>
              <a:gd name="connsiteX57" fmla="*/ 180975 w 1226344"/>
              <a:gd name="connsiteY57" fmla="*/ 659606 h 895350"/>
              <a:gd name="connsiteX58" fmla="*/ 164306 w 1226344"/>
              <a:gd name="connsiteY58" fmla="*/ 566737 h 895350"/>
              <a:gd name="connsiteX59" fmla="*/ 157162 w 1226344"/>
              <a:gd name="connsiteY59" fmla="*/ 495300 h 895350"/>
              <a:gd name="connsiteX60" fmla="*/ 152400 w 1226344"/>
              <a:gd name="connsiteY60" fmla="*/ 397668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26344" h="895350">
                <a:moveTo>
                  <a:pt x="152400" y="397668"/>
                </a:moveTo>
                <a:lnTo>
                  <a:pt x="145256" y="273843"/>
                </a:lnTo>
                <a:lnTo>
                  <a:pt x="133350" y="200025"/>
                </a:lnTo>
                <a:lnTo>
                  <a:pt x="114300" y="138112"/>
                </a:lnTo>
                <a:lnTo>
                  <a:pt x="80962" y="114300"/>
                </a:lnTo>
                <a:lnTo>
                  <a:pt x="57150" y="92868"/>
                </a:lnTo>
                <a:lnTo>
                  <a:pt x="40481" y="69056"/>
                </a:lnTo>
                <a:lnTo>
                  <a:pt x="9525" y="47625"/>
                </a:lnTo>
                <a:lnTo>
                  <a:pt x="0" y="33337"/>
                </a:lnTo>
                <a:lnTo>
                  <a:pt x="2381" y="19050"/>
                </a:lnTo>
                <a:lnTo>
                  <a:pt x="16669" y="7143"/>
                </a:lnTo>
                <a:lnTo>
                  <a:pt x="50006" y="0"/>
                </a:lnTo>
                <a:lnTo>
                  <a:pt x="90487" y="0"/>
                </a:lnTo>
                <a:lnTo>
                  <a:pt x="147637" y="7143"/>
                </a:lnTo>
                <a:lnTo>
                  <a:pt x="200025" y="19050"/>
                </a:lnTo>
                <a:lnTo>
                  <a:pt x="238125" y="33337"/>
                </a:lnTo>
                <a:lnTo>
                  <a:pt x="283369" y="57150"/>
                </a:lnTo>
                <a:lnTo>
                  <a:pt x="338137" y="107156"/>
                </a:lnTo>
                <a:lnTo>
                  <a:pt x="381000" y="152400"/>
                </a:lnTo>
                <a:lnTo>
                  <a:pt x="395287" y="178593"/>
                </a:lnTo>
                <a:lnTo>
                  <a:pt x="402431" y="202406"/>
                </a:lnTo>
                <a:lnTo>
                  <a:pt x="395287" y="230981"/>
                </a:lnTo>
                <a:lnTo>
                  <a:pt x="381000" y="280987"/>
                </a:lnTo>
                <a:lnTo>
                  <a:pt x="364331" y="319087"/>
                </a:lnTo>
                <a:lnTo>
                  <a:pt x="352425" y="354806"/>
                </a:lnTo>
                <a:lnTo>
                  <a:pt x="345281" y="419100"/>
                </a:lnTo>
                <a:lnTo>
                  <a:pt x="352425" y="507206"/>
                </a:lnTo>
                <a:lnTo>
                  <a:pt x="361950" y="585787"/>
                </a:lnTo>
                <a:lnTo>
                  <a:pt x="376237" y="621506"/>
                </a:lnTo>
                <a:lnTo>
                  <a:pt x="400050" y="652462"/>
                </a:lnTo>
                <a:lnTo>
                  <a:pt x="433387" y="673893"/>
                </a:lnTo>
                <a:lnTo>
                  <a:pt x="473869" y="685800"/>
                </a:lnTo>
                <a:lnTo>
                  <a:pt x="519112" y="692943"/>
                </a:lnTo>
                <a:lnTo>
                  <a:pt x="573881" y="695325"/>
                </a:lnTo>
                <a:lnTo>
                  <a:pt x="709612" y="683418"/>
                </a:lnTo>
                <a:lnTo>
                  <a:pt x="821531" y="659606"/>
                </a:lnTo>
                <a:lnTo>
                  <a:pt x="921544" y="628650"/>
                </a:lnTo>
                <a:lnTo>
                  <a:pt x="981075" y="602456"/>
                </a:lnTo>
                <a:lnTo>
                  <a:pt x="1012031" y="609600"/>
                </a:lnTo>
                <a:lnTo>
                  <a:pt x="1100137" y="640556"/>
                </a:lnTo>
                <a:lnTo>
                  <a:pt x="1185862" y="681037"/>
                </a:lnTo>
                <a:lnTo>
                  <a:pt x="1202531" y="690562"/>
                </a:lnTo>
                <a:lnTo>
                  <a:pt x="1214437" y="702468"/>
                </a:lnTo>
                <a:lnTo>
                  <a:pt x="1223962" y="733425"/>
                </a:lnTo>
                <a:lnTo>
                  <a:pt x="1226344" y="764381"/>
                </a:lnTo>
                <a:lnTo>
                  <a:pt x="1216819" y="802481"/>
                </a:lnTo>
                <a:lnTo>
                  <a:pt x="1200150" y="826293"/>
                </a:lnTo>
                <a:lnTo>
                  <a:pt x="1081087" y="850106"/>
                </a:lnTo>
                <a:lnTo>
                  <a:pt x="859631" y="869156"/>
                </a:lnTo>
                <a:lnTo>
                  <a:pt x="583406" y="895350"/>
                </a:lnTo>
                <a:lnTo>
                  <a:pt x="502444" y="892968"/>
                </a:lnTo>
                <a:lnTo>
                  <a:pt x="426244" y="881062"/>
                </a:lnTo>
                <a:lnTo>
                  <a:pt x="338137" y="854868"/>
                </a:lnTo>
                <a:lnTo>
                  <a:pt x="295275" y="831056"/>
                </a:lnTo>
                <a:lnTo>
                  <a:pt x="257175" y="797718"/>
                </a:lnTo>
                <a:lnTo>
                  <a:pt x="230981" y="764381"/>
                </a:lnTo>
                <a:lnTo>
                  <a:pt x="207169" y="726281"/>
                </a:lnTo>
                <a:lnTo>
                  <a:pt x="180975" y="659606"/>
                </a:lnTo>
                <a:lnTo>
                  <a:pt x="164306" y="566737"/>
                </a:lnTo>
                <a:lnTo>
                  <a:pt x="157162" y="495300"/>
                </a:lnTo>
                <a:lnTo>
                  <a:pt x="152400" y="3976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A81517E-BA23-4CA9-B576-84BC3E1B6029}"/>
              </a:ext>
            </a:extLst>
          </p:cNvPr>
          <p:cNvSpPr/>
          <p:nvPr/>
        </p:nvSpPr>
        <p:spPr>
          <a:xfrm rot="16200000">
            <a:off x="2667002" y="4006851"/>
            <a:ext cx="2498725" cy="419100"/>
          </a:xfrm>
          <a:custGeom>
            <a:avLst/>
            <a:gdLst>
              <a:gd name="connsiteX0" fmla="*/ 1852612 w 2497931"/>
              <a:gd name="connsiteY0" fmla="*/ 404813 h 419100"/>
              <a:gd name="connsiteX1" fmla="*/ 1235869 w 2497931"/>
              <a:gd name="connsiteY1" fmla="*/ 419100 h 419100"/>
              <a:gd name="connsiteX2" fmla="*/ 940594 w 2497931"/>
              <a:gd name="connsiteY2" fmla="*/ 419100 h 419100"/>
              <a:gd name="connsiteX3" fmla="*/ 866775 w 2497931"/>
              <a:gd name="connsiteY3" fmla="*/ 419100 h 419100"/>
              <a:gd name="connsiteX4" fmla="*/ 638175 w 2497931"/>
              <a:gd name="connsiteY4" fmla="*/ 411957 h 419100"/>
              <a:gd name="connsiteX5" fmla="*/ 440531 w 2497931"/>
              <a:gd name="connsiteY5" fmla="*/ 397669 h 419100"/>
              <a:gd name="connsiteX6" fmla="*/ 250031 w 2497931"/>
              <a:gd name="connsiteY6" fmla="*/ 373857 h 419100"/>
              <a:gd name="connsiteX7" fmla="*/ 111919 w 2497931"/>
              <a:gd name="connsiteY7" fmla="*/ 354807 h 419100"/>
              <a:gd name="connsiteX8" fmla="*/ 78581 w 2497931"/>
              <a:gd name="connsiteY8" fmla="*/ 347663 h 419100"/>
              <a:gd name="connsiteX9" fmla="*/ 57150 w 2497931"/>
              <a:gd name="connsiteY9" fmla="*/ 342900 h 419100"/>
              <a:gd name="connsiteX10" fmla="*/ 38100 w 2497931"/>
              <a:gd name="connsiteY10" fmla="*/ 333375 h 419100"/>
              <a:gd name="connsiteX11" fmla="*/ 23812 w 2497931"/>
              <a:gd name="connsiteY11" fmla="*/ 319088 h 419100"/>
              <a:gd name="connsiteX12" fmla="*/ 9525 w 2497931"/>
              <a:gd name="connsiteY12" fmla="*/ 300038 h 419100"/>
              <a:gd name="connsiteX13" fmla="*/ 0 w 2497931"/>
              <a:gd name="connsiteY13" fmla="*/ 266700 h 419100"/>
              <a:gd name="connsiteX14" fmla="*/ 0 w 2497931"/>
              <a:gd name="connsiteY14" fmla="*/ 240507 h 419100"/>
              <a:gd name="connsiteX15" fmla="*/ 9525 w 2497931"/>
              <a:gd name="connsiteY15" fmla="*/ 211932 h 419100"/>
              <a:gd name="connsiteX16" fmla="*/ 26194 w 2497931"/>
              <a:gd name="connsiteY16" fmla="*/ 183357 h 419100"/>
              <a:gd name="connsiteX17" fmla="*/ 50006 w 2497931"/>
              <a:gd name="connsiteY17" fmla="*/ 166688 h 419100"/>
              <a:gd name="connsiteX18" fmla="*/ 76200 w 2497931"/>
              <a:gd name="connsiteY18" fmla="*/ 152400 h 419100"/>
              <a:gd name="connsiteX19" fmla="*/ 130969 w 2497931"/>
              <a:gd name="connsiteY19" fmla="*/ 135732 h 419100"/>
              <a:gd name="connsiteX20" fmla="*/ 183356 w 2497931"/>
              <a:gd name="connsiteY20" fmla="*/ 126207 h 419100"/>
              <a:gd name="connsiteX21" fmla="*/ 257175 w 2497931"/>
              <a:gd name="connsiteY21" fmla="*/ 121444 h 419100"/>
              <a:gd name="connsiteX22" fmla="*/ 359569 w 2497931"/>
              <a:gd name="connsiteY22" fmla="*/ 123825 h 419100"/>
              <a:gd name="connsiteX23" fmla="*/ 433387 w 2497931"/>
              <a:gd name="connsiteY23" fmla="*/ 128588 h 419100"/>
              <a:gd name="connsiteX24" fmla="*/ 576262 w 2497931"/>
              <a:gd name="connsiteY24" fmla="*/ 152400 h 419100"/>
              <a:gd name="connsiteX25" fmla="*/ 685800 w 2497931"/>
              <a:gd name="connsiteY25" fmla="*/ 164307 h 419100"/>
              <a:gd name="connsiteX26" fmla="*/ 828675 w 2497931"/>
              <a:gd name="connsiteY26" fmla="*/ 178594 h 419100"/>
              <a:gd name="connsiteX27" fmla="*/ 1119187 w 2497931"/>
              <a:gd name="connsiteY27" fmla="*/ 190500 h 419100"/>
              <a:gd name="connsiteX28" fmla="*/ 1423987 w 2497931"/>
              <a:gd name="connsiteY28" fmla="*/ 195263 h 419100"/>
              <a:gd name="connsiteX29" fmla="*/ 1616869 w 2497931"/>
              <a:gd name="connsiteY29" fmla="*/ 195263 h 419100"/>
              <a:gd name="connsiteX30" fmla="*/ 1850231 w 2497931"/>
              <a:gd name="connsiteY30" fmla="*/ 180975 h 419100"/>
              <a:gd name="connsiteX31" fmla="*/ 2102644 w 2497931"/>
              <a:gd name="connsiteY31" fmla="*/ 161925 h 419100"/>
              <a:gd name="connsiteX32" fmla="*/ 2243137 w 2497931"/>
              <a:gd name="connsiteY32" fmla="*/ 150019 h 419100"/>
              <a:gd name="connsiteX33" fmla="*/ 2274094 w 2497931"/>
              <a:gd name="connsiteY33" fmla="*/ 147638 h 419100"/>
              <a:gd name="connsiteX34" fmla="*/ 2314575 w 2497931"/>
              <a:gd name="connsiteY34" fmla="*/ 133350 h 419100"/>
              <a:gd name="connsiteX35" fmla="*/ 2364581 w 2497931"/>
              <a:gd name="connsiteY35" fmla="*/ 95250 h 419100"/>
              <a:gd name="connsiteX36" fmla="*/ 2421731 w 2497931"/>
              <a:gd name="connsiteY36" fmla="*/ 33338 h 419100"/>
              <a:gd name="connsiteX37" fmla="*/ 2433637 w 2497931"/>
              <a:gd name="connsiteY37" fmla="*/ 16669 h 419100"/>
              <a:gd name="connsiteX38" fmla="*/ 2457450 w 2497931"/>
              <a:gd name="connsiteY38" fmla="*/ 4763 h 419100"/>
              <a:gd name="connsiteX39" fmla="*/ 2471737 w 2497931"/>
              <a:gd name="connsiteY39" fmla="*/ 0 h 419100"/>
              <a:gd name="connsiteX40" fmla="*/ 2486025 w 2497931"/>
              <a:gd name="connsiteY40" fmla="*/ 2382 h 419100"/>
              <a:gd name="connsiteX41" fmla="*/ 2495550 w 2497931"/>
              <a:gd name="connsiteY41" fmla="*/ 9525 h 419100"/>
              <a:gd name="connsiteX42" fmla="*/ 2497931 w 2497931"/>
              <a:gd name="connsiteY42" fmla="*/ 23813 h 419100"/>
              <a:gd name="connsiteX43" fmla="*/ 2486025 w 2497931"/>
              <a:gd name="connsiteY43" fmla="*/ 73819 h 419100"/>
              <a:gd name="connsiteX44" fmla="*/ 2450306 w 2497931"/>
              <a:gd name="connsiteY44" fmla="*/ 180975 h 419100"/>
              <a:gd name="connsiteX45" fmla="*/ 2390775 w 2497931"/>
              <a:gd name="connsiteY45" fmla="*/ 323850 h 419100"/>
              <a:gd name="connsiteX46" fmla="*/ 2369344 w 2497931"/>
              <a:gd name="connsiteY46" fmla="*/ 364332 h 419100"/>
              <a:gd name="connsiteX47" fmla="*/ 2240756 w 2497931"/>
              <a:gd name="connsiteY47" fmla="*/ 395288 h 419100"/>
              <a:gd name="connsiteX48" fmla="*/ 1852612 w 2497931"/>
              <a:gd name="connsiteY48" fmla="*/ 4048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97931" h="419100">
                <a:moveTo>
                  <a:pt x="1852612" y="404813"/>
                </a:moveTo>
                <a:lnTo>
                  <a:pt x="1235869" y="419100"/>
                </a:lnTo>
                <a:lnTo>
                  <a:pt x="940594" y="419100"/>
                </a:lnTo>
                <a:lnTo>
                  <a:pt x="866775" y="419100"/>
                </a:lnTo>
                <a:lnTo>
                  <a:pt x="638175" y="411957"/>
                </a:lnTo>
                <a:lnTo>
                  <a:pt x="440531" y="397669"/>
                </a:lnTo>
                <a:lnTo>
                  <a:pt x="250031" y="373857"/>
                </a:lnTo>
                <a:lnTo>
                  <a:pt x="111919" y="354807"/>
                </a:lnTo>
                <a:lnTo>
                  <a:pt x="78581" y="347663"/>
                </a:lnTo>
                <a:lnTo>
                  <a:pt x="57150" y="342900"/>
                </a:lnTo>
                <a:lnTo>
                  <a:pt x="38100" y="333375"/>
                </a:lnTo>
                <a:lnTo>
                  <a:pt x="23812" y="319088"/>
                </a:lnTo>
                <a:lnTo>
                  <a:pt x="9525" y="300038"/>
                </a:lnTo>
                <a:lnTo>
                  <a:pt x="0" y="266700"/>
                </a:lnTo>
                <a:lnTo>
                  <a:pt x="0" y="240507"/>
                </a:lnTo>
                <a:lnTo>
                  <a:pt x="9525" y="211932"/>
                </a:lnTo>
                <a:lnTo>
                  <a:pt x="26194" y="183357"/>
                </a:lnTo>
                <a:lnTo>
                  <a:pt x="50006" y="166688"/>
                </a:lnTo>
                <a:lnTo>
                  <a:pt x="76200" y="152400"/>
                </a:lnTo>
                <a:lnTo>
                  <a:pt x="130969" y="135732"/>
                </a:lnTo>
                <a:lnTo>
                  <a:pt x="183356" y="126207"/>
                </a:lnTo>
                <a:lnTo>
                  <a:pt x="257175" y="121444"/>
                </a:lnTo>
                <a:lnTo>
                  <a:pt x="359569" y="123825"/>
                </a:lnTo>
                <a:lnTo>
                  <a:pt x="433387" y="128588"/>
                </a:lnTo>
                <a:lnTo>
                  <a:pt x="576262" y="152400"/>
                </a:lnTo>
                <a:lnTo>
                  <a:pt x="685800" y="164307"/>
                </a:lnTo>
                <a:lnTo>
                  <a:pt x="828675" y="178594"/>
                </a:lnTo>
                <a:lnTo>
                  <a:pt x="1119187" y="190500"/>
                </a:lnTo>
                <a:lnTo>
                  <a:pt x="1423987" y="195263"/>
                </a:lnTo>
                <a:lnTo>
                  <a:pt x="1616869" y="195263"/>
                </a:lnTo>
                <a:lnTo>
                  <a:pt x="1850231" y="180975"/>
                </a:lnTo>
                <a:lnTo>
                  <a:pt x="2102644" y="161925"/>
                </a:lnTo>
                <a:lnTo>
                  <a:pt x="2243137" y="150019"/>
                </a:lnTo>
                <a:lnTo>
                  <a:pt x="2274094" y="147638"/>
                </a:lnTo>
                <a:lnTo>
                  <a:pt x="2314575" y="133350"/>
                </a:lnTo>
                <a:lnTo>
                  <a:pt x="2364581" y="95250"/>
                </a:lnTo>
                <a:lnTo>
                  <a:pt x="2421731" y="33338"/>
                </a:lnTo>
                <a:lnTo>
                  <a:pt x="2433637" y="16669"/>
                </a:lnTo>
                <a:lnTo>
                  <a:pt x="2457450" y="4763"/>
                </a:lnTo>
                <a:lnTo>
                  <a:pt x="2471737" y="0"/>
                </a:lnTo>
                <a:lnTo>
                  <a:pt x="2486025" y="2382"/>
                </a:lnTo>
                <a:lnTo>
                  <a:pt x="2495550" y="9525"/>
                </a:lnTo>
                <a:lnTo>
                  <a:pt x="2497931" y="23813"/>
                </a:lnTo>
                <a:lnTo>
                  <a:pt x="2486025" y="73819"/>
                </a:lnTo>
                <a:lnTo>
                  <a:pt x="2450306" y="180975"/>
                </a:lnTo>
                <a:lnTo>
                  <a:pt x="2390775" y="323850"/>
                </a:lnTo>
                <a:lnTo>
                  <a:pt x="2369344" y="364332"/>
                </a:lnTo>
                <a:lnTo>
                  <a:pt x="2240756" y="395288"/>
                </a:lnTo>
                <a:lnTo>
                  <a:pt x="1852612" y="404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55AF17-3EE7-4080-9335-D5EC3C85400A}"/>
              </a:ext>
            </a:extLst>
          </p:cNvPr>
          <p:cNvSpPr/>
          <p:nvPr/>
        </p:nvSpPr>
        <p:spPr>
          <a:xfrm rot="16200000">
            <a:off x="3591719" y="3220244"/>
            <a:ext cx="2678112" cy="1924050"/>
          </a:xfrm>
          <a:custGeom>
            <a:avLst/>
            <a:gdLst>
              <a:gd name="connsiteX0" fmla="*/ 1568259 w 2678065"/>
              <a:gd name="connsiteY0" fmla="*/ 1788716 h 1923997"/>
              <a:gd name="connsiteX1" fmla="*/ 891853 w 2678065"/>
              <a:gd name="connsiteY1" fmla="*/ 1783706 h 1923997"/>
              <a:gd name="connsiteX2" fmla="*/ 616281 w 2678065"/>
              <a:gd name="connsiteY2" fmla="*/ 1783706 h 1923997"/>
              <a:gd name="connsiteX3" fmla="*/ 323172 w 2678065"/>
              <a:gd name="connsiteY3" fmla="*/ 1786211 h 1923997"/>
              <a:gd name="connsiteX4" fmla="*/ 210438 w 2678065"/>
              <a:gd name="connsiteY4" fmla="*/ 1786211 h 1923997"/>
              <a:gd name="connsiteX5" fmla="*/ 112735 w 2678065"/>
              <a:gd name="connsiteY5" fmla="*/ 1773685 h 1923997"/>
              <a:gd name="connsiteX6" fmla="*/ 75157 w 2678065"/>
              <a:gd name="connsiteY6" fmla="*/ 1763664 h 1923997"/>
              <a:gd name="connsiteX7" fmla="*/ 42589 w 2678065"/>
              <a:gd name="connsiteY7" fmla="*/ 1748633 h 1923997"/>
              <a:gd name="connsiteX8" fmla="*/ 20042 w 2678065"/>
              <a:gd name="connsiteY8" fmla="*/ 1733602 h 1923997"/>
              <a:gd name="connsiteX9" fmla="*/ 7516 w 2678065"/>
              <a:gd name="connsiteY9" fmla="*/ 1718571 h 1923997"/>
              <a:gd name="connsiteX10" fmla="*/ 0 w 2678065"/>
              <a:gd name="connsiteY10" fmla="*/ 1691013 h 1923997"/>
              <a:gd name="connsiteX11" fmla="*/ 0 w 2678065"/>
              <a:gd name="connsiteY11" fmla="*/ 1648425 h 1923997"/>
              <a:gd name="connsiteX12" fmla="*/ 7516 w 2678065"/>
              <a:gd name="connsiteY12" fmla="*/ 1610847 h 1923997"/>
              <a:gd name="connsiteX13" fmla="*/ 27558 w 2678065"/>
              <a:gd name="connsiteY13" fmla="*/ 1585795 h 1923997"/>
              <a:gd name="connsiteX14" fmla="*/ 45094 w 2678065"/>
              <a:gd name="connsiteY14" fmla="*/ 1570764 h 1923997"/>
              <a:gd name="connsiteX15" fmla="*/ 82672 w 2678065"/>
              <a:gd name="connsiteY15" fmla="*/ 1560743 h 1923997"/>
              <a:gd name="connsiteX16" fmla="*/ 140292 w 2678065"/>
              <a:gd name="connsiteY16" fmla="*/ 1558237 h 1923997"/>
              <a:gd name="connsiteX17" fmla="*/ 263047 w 2678065"/>
              <a:gd name="connsiteY17" fmla="*/ 1558237 h 1923997"/>
              <a:gd name="connsiteX18" fmla="*/ 410854 w 2678065"/>
              <a:gd name="connsiteY18" fmla="*/ 1565753 h 1923997"/>
              <a:gd name="connsiteX19" fmla="*/ 1002083 w 2678065"/>
              <a:gd name="connsiteY19" fmla="*/ 1560743 h 1923997"/>
              <a:gd name="connsiteX20" fmla="*/ 1154900 w 2678065"/>
              <a:gd name="connsiteY20" fmla="*/ 1563248 h 1923997"/>
              <a:gd name="connsiteX21" fmla="*/ 1565754 w 2678065"/>
              <a:gd name="connsiteY21" fmla="*/ 1560743 h 1923997"/>
              <a:gd name="connsiteX22" fmla="*/ 1913977 w 2678065"/>
              <a:gd name="connsiteY22" fmla="*/ 1568258 h 1923997"/>
              <a:gd name="connsiteX23" fmla="*/ 2284748 w 2678065"/>
              <a:gd name="connsiteY23" fmla="*/ 1580784 h 1923997"/>
              <a:gd name="connsiteX24" fmla="*/ 2397482 w 2678065"/>
              <a:gd name="connsiteY24" fmla="*/ 1585795 h 1923997"/>
              <a:gd name="connsiteX25" fmla="*/ 2432555 w 2678065"/>
              <a:gd name="connsiteY25" fmla="*/ 1578279 h 1923997"/>
              <a:gd name="connsiteX26" fmla="*/ 2455102 w 2678065"/>
              <a:gd name="connsiteY26" fmla="*/ 1565753 h 1923997"/>
              <a:gd name="connsiteX27" fmla="*/ 2467628 w 2678065"/>
              <a:gd name="connsiteY27" fmla="*/ 1550722 h 1923997"/>
              <a:gd name="connsiteX28" fmla="*/ 2470133 w 2678065"/>
              <a:gd name="connsiteY28" fmla="*/ 1523165 h 1923997"/>
              <a:gd name="connsiteX29" fmla="*/ 2445081 w 2678065"/>
              <a:gd name="connsiteY29" fmla="*/ 1357821 h 1923997"/>
              <a:gd name="connsiteX30" fmla="*/ 2417524 w 2678065"/>
              <a:gd name="connsiteY30" fmla="*/ 1164920 h 1923997"/>
              <a:gd name="connsiteX31" fmla="*/ 2399987 w 2678065"/>
              <a:gd name="connsiteY31" fmla="*/ 1002082 h 1923997"/>
              <a:gd name="connsiteX32" fmla="*/ 2394977 w 2678065"/>
              <a:gd name="connsiteY32" fmla="*/ 899368 h 1923997"/>
              <a:gd name="connsiteX33" fmla="*/ 2377440 w 2678065"/>
              <a:gd name="connsiteY33" fmla="*/ 776613 h 1923997"/>
              <a:gd name="connsiteX34" fmla="*/ 2352388 w 2678065"/>
              <a:gd name="connsiteY34" fmla="*/ 658869 h 1923997"/>
              <a:gd name="connsiteX35" fmla="*/ 2337357 w 2678065"/>
              <a:gd name="connsiteY35" fmla="*/ 473484 h 1923997"/>
              <a:gd name="connsiteX36" fmla="*/ 2309800 w 2678065"/>
              <a:gd name="connsiteY36" fmla="*/ 355739 h 1923997"/>
              <a:gd name="connsiteX37" fmla="*/ 2287253 w 2678065"/>
              <a:gd name="connsiteY37" fmla="*/ 245510 h 1923997"/>
              <a:gd name="connsiteX38" fmla="*/ 2254685 w 2678065"/>
              <a:gd name="connsiteY38" fmla="*/ 75156 h 1923997"/>
              <a:gd name="connsiteX39" fmla="*/ 2435060 w 2678065"/>
              <a:gd name="connsiteY39" fmla="*/ 0 h 1923997"/>
              <a:gd name="connsiteX40" fmla="*/ 2442576 w 2678065"/>
              <a:gd name="connsiteY40" fmla="*/ 57619 h 1923997"/>
              <a:gd name="connsiteX41" fmla="*/ 2455102 w 2678065"/>
              <a:gd name="connsiteY41" fmla="*/ 215447 h 1923997"/>
              <a:gd name="connsiteX42" fmla="*/ 2490175 w 2678065"/>
              <a:gd name="connsiteY42" fmla="*/ 498536 h 1923997"/>
              <a:gd name="connsiteX43" fmla="*/ 2510216 w 2678065"/>
              <a:gd name="connsiteY43" fmla="*/ 678910 h 1923997"/>
              <a:gd name="connsiteX44" fmla="*/ 2557815 w 2678065"/>
              <a:gd name="connsiteY44" fmla="*/ 1007092 h 1923997"/>
              <a:gd name="connsiteX45" fmla="*/ 2577857 w 2678065"/>
              <a:gd name="connsiteY45" fmla="*/ 1172436 h 1923997"/>
              <a:gd name="connsiteX46" fmla="*/ 2622950 w 2678065"/>
              <a:gd name="connsiteY46" fmla="*/ 1427967 h 1923997"/>
              <a:gd name="connsiteX47" fmla="*/ 2648003 w 2678065"/>
              <a:gd name="connsiteY47" fmla="*/ 1585795 h 1923997"/>
              <a:gd name="connsiteX48" fmla="*/ 2663034 w 2678065"/>
              <a:gd name="connsiteY48" fmla="*/ 1615857 h 1923997"/>
              <a:gd name="connsiteX49" fmla="*/ 2675560 w 2678065"/>
              <a:gd name="connsiteY49" fmla="*/ 1668467 h 1923997"/>
              <a:gd name="connsiteX50" fmla="*/ 2678065 w 2678065"/>
              <a:gd name="connsiteY50" fmla="*/ 1718571 h 1923997"/>
              <a:gd name="connsiteX51" fmla="*/ 2660529 w 2678065"/>
              <a:gd name="connsiteY51" fmla="*/ 1758654 h 1923997"/>
              <a:gd name="connsiteX52" fmla="*/ 2582867 w 2678065"/>
              <a:gd name="connsiteY52" fmla="*/ 1861367 h 1923997"/>
              <a:gd name="connsiteX53" fmla="*/ 2540279 w 2678065"/>
              <a:gd name="connsiteY53" fmla="*/ 1908966 h 1923997"/>
              <a:gd name="connsiteX54" fmla="*/ 2522742 w 2678065"/>
              <a:gd name="connsiteY54" fmla="*/ 1921492 h 1923997"/>
              <a:gd name="connsiteX55" fmla="*/ 2497690 w 2678065"/>
              <a:gd name="connsiteY55" fmla="*/ 1923997 h 1923997"/>
              <a:gd name="connsiteX56" fmla="*/ 2437565 w 2678065"/>
              <a:gd name="connsiteY56" fmla="*/ 1911471 h 1923997"/>
              <a:gd name="connsiteX57" fmla="*/ 2364914 w 2678065"/>
              <a:gd name="connsiteY57" fmla="*/ 1876399 h 1923997"/>
              <a:gd name="connsiteX58" fmla="*/ 2329841 w 2678065"/>
              <a:gd name="connsiteY58" fmla="*/ 1848841 h 1923997"/>
              <a:gd name="connsiteX59" fmla="*/ 2257190 w 2678065"/>
              <a:gd name="connsiteY59" fmla="*/ 1828800 h 1923997"/>
              <a:gd name="connsiteX60" fmla="*/ 2101868 w 2678065"/>
              <a:gd name="connsiteY60" fmla="*/ 1803748 h 1923997"/>
              <a:gd name="connsiteX61" fmla="*/ 1941535 w 2678065"/>
              <a:gd name="connsiteY61" fmla="*/ 1791222 h 1923997"/>
              <a:gd name="connsiteX62" fmla="*/ 1568259 w 2678065"/>
              <a:gd name="connsiteY62" fmla="*/ 1788716 h 1923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78065" h="1923997">
                <a:moveTo>
                  <a:pt x="1568259" y="1788716"/>
                </a:moveTo>
                <a:lnTo>
                  <a:pt x="891853" y="1783706"/>
                </a:lnTo>
                <a:lnTo>
                  <a:pt x="616281" y="1783706"/>
                </a:lnTo>
                <a:lnTo>
                  <a:pt x="323172" y="1786211"/>
                </a:lnTo>
                <a:lnTo>
                  <a:pt x="210438" y="1786211"/>
                </a:lnTo>
                <a:lnTo>
                  <a:pt x="112735" y="1773685"/>
                </a:lnTo>
                <a:lnTo>
                  <a:pt x="75157" y="1763664"/>
                </a:lnTo>
                <a:lnTo>
                  <a:pt x="42589" y="1748633"/>
                </a:lnTo>
                <a:lnTo>
                  <a:pt x="20042" y="1733602"/>
                </a:lnTo>
                <a:lnTo>
                  <a:pt x="7516" y="1718571"/>
                </a:lnTo>
                <a:lnTo>
                  <a:pt x="0" y="1691013"/>
                </a:lnTo>
                <a:lnTo>
                  <a:pt x="0" y="1648425"/>
                </a:lnTo>
                <a:lnTo>
                  <a:pt x="7516" y="1610847"/>
                </a:lnTo>
                <a:lnTo>
                  <a:pt x="27558" y="1585795"/>
                </a:lnTo>
                <a:lnTo>
                  <a:pt x="45094" y="1570764"/>
                </a:lnTo>
                <a:lnTo>
                  <a:pt x="82672" y="1560743"/>
                </a:lnTo>
                <a:lnTo>
                  <a:pt x="140292" y="1558237"/>
                </a:lnTo>
                <a:lnTo>
                  <a:pt x="263047" y="1558237"/>
                </a:lnTo>
                <a:lnTo>
                  <a:pt x="410854" y="1565753"/>
                </a:lnTo>
                <a:lnTo>
                  <a:pt x="1002083" y="1560743"/>
                </a:lnTo>
                <a:lnTo>
                  <a:pt x="1154900" y="1563248"/>
                </a:lnTo>
                <a:lnTo>
                  <a:pt x="1565754" y="1560743"/>
                </a:lnTo>
                <a:lnTo>
                  <a:pt x="1913977" y="1568258"/>
                </a:lnTo>
                <a:lnTo>
                  <a:pt x="2284748" y="1580784"/>
                </a:lnTo>
                <a:lnTo>
                  <a:pt x="2397482" y="1585795"/>
                </a:lnTo>
                <a:lnTo>
                  <a:pt x="2432555" y="1578279"/>
                </a:lnTo>
                <a:lnTo>
                  <a:pt x="2455102" y="1565753"/>
                </a:lnTo>
                <a:lnTo>
                  <a:pt x="2467628" y="1550722"/>
                </a:lnTo>
                <a:lnTo>
                  <a:pt x="2470133" y="1523165"/>
                </a:lnTo>
                <a:lnTo>
                  <a:pt x="2445081" y="1357821"/>
                </a:lnTo>
                <a:lnTo>
                  <a:pt x="2417524" y="1164920"/>
                </a:lnTo>
                <a:lnTo>
                  <a:pt x="2399987" y="1002082"/>
                </a:lnTo>
                <a:lnTo>
                  <a:pt x="2394977" y="899368"/>
                </a:lnTo>
                <a:lnTo>
                  <a:pt x="2377440" y="776613"/>
                </a:lnTo>
                <a:lnTo>
                  <a:pt x="2352388" y="658869"/>
                </a:lnTo>
                <a:lnTo>
                  <a:pt x="2337357" y="473484"/>
                </a:lnTo>
                <a:lnTo>
                  <a:pt x="2309800" y="355739"/>
                </a:lnTo>
                <a:lnTo>
                  <a:pt x="2287253" y="245510"/>
                </a:lnTo>
                <a:lnTo>
                  <a:pt x="2254685" y="75156"/>
                </a:lnTo>
                <a:lnTo>
                  <a:pt x="2435060" y="0"/>
                </a:lnTo>
                <a:lnTo>
                  <a:pt x="2442576" y="57619"/>
                </a:lnTo>
                <a:lnTo>
                  <a:pt x="2455102" y="215447"/>
                </a:lnTo>
                <a:lnTo>
                  <a:pt x="2490175" y="498536"/>
                </a:lnTo>
                <a:lnTo>
                  <a:pt x="2510216" y="678910"/>
                </a:lnTo>
                <a:lnTo>
                  <a:pt x="2557815" y="1007092"/>
                </a:lnTo>
                <a:lnTo>
                  <a:pt x="2577857" y="1172436"/>
                </a:lnTo>
                <a:lnTo>
                  <a:pt x="2622950" y="1427967"/>
                </a:lnTo>
                <a:lnTo>
                  <a:pt x="2648003" y="1585795"/>
                </a:lnTo>
                <a:lnTo>
                  <a:pt x="2663034" y="1615857"/>
                </a:lnTo>
                <a:lnTo>
                  <a:pt x="2675560" y="1668467"/>
                </a:lnTo>
                <a:lnTo>
                  <a:pt x="2678065" y="1718571"/>
                </a:lnTo>
                <a:lnTo>
                  <a:pt x="2660529" y="1758654"/>
                </a:lnTo>
                <a:lnTo>
                  <a:pt x="2582867" y="1861367"/>
                </a:lnTo>
                <a:lnTo>
                  <a:pt x="2540279" y="1908966"/>
                </a:lnTo>
                <a:lnTo>
                  <a:pt x="2522742" y="1921492"/>
                </a:lnTo>
                <a:lnTo>
                  <a:pt x="2497690" y="1923997"/>
                </a:lnTo>
                <a:lnTo>
                  <a:pt x="2437565" y="1911471"/>
                </a:lnTo>
                <a:lnTo>
                  <a:pt x="2364914" y="1876399"/>
                </a:lnTo>
                <a:lnTo>
                  <a:pt x="2329841" y="1848841"/>
                </a:lnTo>
                <a:lnTo>
                  <a:pt x="2257190" y="1828800"/>
                </a:lnTo>
                <a:lnTo>
                  <a:pt x="2101868" y="1803748"/>
                </a:lnTo>
                <a:lnTo>
                  <a:pt x="1941535" y="1791222"/>
                </a:lnTo>
                <a:lnTo>
                  <a:pt x="1568259" y="17887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D19DE8C-81AE-43B0-805B-7D885A427CF5}"/>
              </a:ext>
            </a:extLst>
          </p:cNvPr>
          <p:cNvSpPr/>
          <p:nvPr/>
        </p:nvSpPr>
        <p:spPr>
          <a:xfrm rot="16200000">
            <a:off x="3388521" y="2928144"/>
            <a:ext cx="1949450" cy="604838"/>
          </a:xfrm>
          <a:custGeom>
            <a:avLst/>
            <a:gdLst>
              <a:gd name="connsiteX0" fmla="*/ 1473994 w 1950244"/>
              <a:gd name="connsiteY0" fmla="*/ 600075 h 604837"/>
              <a:gd name="connsiteX1" fmla="*/ 1166813 w 1950244"/>
              <a:gd name="connsiteY1" fmla="*/ 602456 h 604837"/>
              <a:gd name="connsiteX2" fmla="*/ 976313 w 1950244"/>
              <a:gd name="connsiteY2" fmla="*/ 571500 h 604837"/>
              <a:gd name="connsiteX3" fmla="*/ 809625 w 1950244"/>
              <a:gd name="connsiteY3" fmla="*/ 542925 h 604837"/>
              <a:gd name="connsiteX4" fmla="*/ 688181 w 1950244"/>
              <a:gd name="connsiteY4" fmla="*/ 514350 h 604837"/>
              <a:gd name="connsiteX5" fmla="*/ 590550 w 1950244"/>
              <a:gd name="connsiteY5" fmla="*/ 483393 h 604837"/>
              <a:gd name="connsiteX6" fmla="*/ 502444 w 1950244"/>
              <a:gd name="connsiteY6" fmla="*/ 442912 h 604837"/>
              <a:gd name="connsiteX7" fmla="*/ 409575 w 1950244"/>
              <a:gd name="connsiteY7" fmla="*/ 388143 h 604837"/>
              <a:gd name="connsiteX8" fmla="*/ 269081 w 1950244"/>
              <a:gd name="connsiteY8" fmla="*/ 288131 h 604837"/>
              <a:gd name="connsiteX9" fmla="*/ 152400 w 1950244"/>
              <a:gd name="connsiteY9" fmla="*/ 183356 h 604837"/>
              <a:gd name="connsiteX10" fmla="*/ 92869 w 1950244"/>
              <a:gd name="connsiteY10" fmla="*/ 116681 h 604837"/>
              <a:gd name="connsiteX11" fmla="*/ 0 w 1950244"/>
              <a:gd name="connsiteY11" fmla="*/ 0 h 604837"/>
              <a:gd name="connsiteX12" fmla="*/ 140494 w 1950244"/>
              <a:gd name="connsiteY12" fmla="*/ 0 h 604837"/>
              <a:gd name="connsiteX13" fmla="*/ 190500 w 1950244"/>
              <a:gd name="connsiteY13" fmla="*/ 80962 h 604837"/>
              <a:gd name="connsiteX14" fmla="*/ 302419 w 1950244"/>
              <a:gd name="connsiteY14" fmla="*/ 171450 h 604837"/>
              <a:gd name="connsiteX15" fmla="*/ 392906 w 1950244"/>
              <a:gd name="connsiteY15" fmla="*/ 226218 h 604837"/>
              <a:gd name="connsiteX16" fmla="*/ 497681 w 1950244"/>
              <a:gd name="connsiteY16" fmla="*/ 278606 h 604837"/>
              <a:gd name="connsiteX17" fmla="*/ 638175 w 1950244"/>
              <a:gd name="connsiteY17" fmla="*/ 326231 h 604837"/>
              <a:gd name="connsiteX18" fmla="*/ 778669 w 1950244"/>
              <a:gd name="connsiteY18" fmla="*/ 357187 h 604837"/>
              <a:gd name="connsiteX19" fmla="*/ 892969 w 1950244"/>
              <a:gd name="connsiteY19" fmla="*/ 373856 h 604837"/>
              <a:gd name="connsiteX20" fmla="*/ 1050131 w 1950244"/>
              <a:gd name="connsiteY20" fmla="*/ 376237 h 604837"/>
              <a:gd name="connsiteX21" fmla="*/ 1138238 w 1950244"/>
              <a:gd name="connsiteY21" fmla="*/ 397668 h 604837"/>
              <a:gd name="connsiteX22" fmla="*/ 1369219 w 1950244"/>
              <a:gd name="connsiteY22" fmla="*/ 397668 h 604837"/>
              <a:gd name="connsiteX23" fmla="*/ 1557338 w 1950244"/>
              <a:gd name="connsiteY23" fmla="*/ 400050 h 604837"/>
              <a:gd name="connsiteX24" fmla="*/ 1674019 w 1950244"/>
              <a:gd name="connsiteY24" fmla="*/ 397668 h 604837"/>
              <a:gd name="connsiteX25" fmla="*/ 1721644 w 1950244"/>
              <a:gd name="connsiteY25" fmla="*/ 385762 h 604837"/>
              <a:gd name="connsiteX26" fmla="*/ 1764506 w 1950244"/>
              <a:gd name="connsiteY26" fmla="*/ 364331 h 604837"/>
              <a:gd name="connsiteX27" fmla="*/ 1819275 w 1950244"/>
              <a:gd name="connsiteY27" fmla="*/ 326231 h 604837"/>
              <a:gd name="connsiteX28" fmla="*/ 1900238 w 1950244"/>
              <a:gd name="connsiteY28" fmla="*/ 226218 h 604837"/>
              <a:gd name="connsiteX29" fmla="*/ 1950244 w 1950244"/>
              <a:gd name="connsiteY29" fmla="*/ 435768 h 604837"/>
              <a:gd name="connsiteX30" fmla="*/ 1881188 w 1950244"/>
              <a:gd name="connsiteY30" fmla="*/ 497681 h 604837"/>
              <a:gd name="connsiteX31" fmla="*/ 1862138 w 1950244"/>
              <a:gd name="connsiteY31" fmla="*/ 542925 h 604837"/>
              <a:gd name="connsiteX32" fmla="*/ 1845469 w 1950244"/>
              <a:gd name="connsiteY32" fmla="*/ 571500 h 604837"/>
              <a:gd name="connsiteX33" fmla="*/ 1826419 w 1950244"/>
              <a:gd name="connsiteY33" fmla="*/ 590550 h 604837"/>
              <a:gd name="connsiteX34" fmla="*/ 1800225 w 1950244"/>
              <a:gd name="connsiteY34" fmla="*/ 600075 h 604837"/>
              <a:gd name="connsiteX35" fmla="*/ 1759744 w 1950244"/>
              <a:gd name="connsiteY35" fmla="*/ 604837 h 604837"/>
              <a:gd name="connsiteX36" fmla="*/ 1709738 w 1950244"/>
              <a:gd name="connsiteY36" fmla="*/ 597693 h 604837"/>
              <a:gd name="connsiteX37" fmla="*/ 1473994 w 1950244"/>
              <a:gd name="connsiteY37" fmla="*/ 600075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50244" h="604837">
                <a:moveTo>
                  <a:pt x="1473994" y="600075"/>
                </a:moveTo>
                <a:lnTo>
                  <a:pt x="1166813" y="602456"/>
                </a:lnTo>
                <a:lnTo>
                  <a:pt x="976313" y="571500"/>
                </a:lnTo>
                <a:lnTo>
                  <a:pt x="809625" y="542925"/>
                </a:lnTo>
                <a:lnTo>
                  <a:pt x="688181" y="514350"/>
                </a:lnTo>
                <a:lnTo>
                  <a:pt x="590550" y="483393"/>
                </a:lnTo>
                <a:lnTo>
                  <a:pt x="502444" y="442912"/>
                </a:lnTo>
                <a:lnTo>
                  <a:pt x="409575" y="388143"/>
                </a:lnTo>
                <a:lnTo>
                  <a:pt x="269081" y="288131"/>
                </a:lnTo>
                <a:lnTo>
                  <a:pt x="152400" y="183356"/>
                </a:lnTo>
                <a:lnTo>
                  <a:pt x="92869" y="116681"/>
                </a:lnTo>
                <a:lnTo>
                  <a:pt x="0" y="0"/>
                </a:lnTo>
                <a:lnTo>
                  <a:pt x="140494" y="0"/>
                </a:lnTo>
                <a:lnTo>
                  <a:pt x="190500" y="80962"/>
                </a:lnTo>
                <a:lnTo>
                  <a:pt x="302419" y="171450"/>
                </a:lnTo>
                <a:lnTo>
                  <a:pt x="392906" y="226218"/>
                </a:lnTo>
                <a:lnTo>
                  <a:pt x="497681" y="278606"/>
                </a:lnTo>
                <a:lnTo>
                  <a:pt x="638175" y="326231"/>
                </a:lnTo>
                <a:lnTo>
                  <a:pt x="778669" y="357187"/>
                </a:lnTo>
                <a:lnTo>
                  <a:pt x="892969" y="373856"/>
                </a:lnTo>
                <a:lnTo>
                  <a:pt x="1050131" y="376237"/>
                </a:lnTo>
                <a:lnTo>
                  <a:pt x="1138238" y="397668"/>
                </a:lnTo>
                <a:lnTo>
                  <a:pt x="1369219" y="397668"/>
                </a:lnTo>
                <a:lnTo>
                  <a:pt x="1557338" y="400050"/>
                </a:lnTo>
                <a:lnTo>
                  <a:pt x="1674019" y="397668"/>
                </a:lnTo>
                <a:lnTo>
                  <a:pt x="1721644" y="385762"/>
                </a:lnTo>
                <a:lnTo>
                  <a:pt x="1764506" y="364331"/>
                </a:lnTo>
                <a:lnTo>
                  <a:pt x="1819275" y="326231"/>
                </a:lnTo>
                <a:lnTo>
                  <a:pt x="1900238" y="226218"/>
                </a:lnTo>
                <a:lnTo>
                  <a:pt x="1950244" y="435768"/>
                </a:lnTo>
                <a:lnTo>
                  <a:pt x="1881188" y="497681"/>
                </a:lnTo>
                <a:lnTo>
                  <a:pt x="1862138" y="542925"/>
                </a:lnTo>
                <a:lnTo>
                  <a:pt x="1845469" y="571500"/>
                </a:lnTo>
                <a:lnTo>
                  <a:pt x="1826419" y="590550"/>
                </a:lnTo>
                <a:lnTo>
                  <a:pt x="1800225" y="600075"/>
                </a:lnTo>
                <a:lnTo>
                  <a:pt x="1759744" y="604837"/>
                </a:lnTo>
                <a:lnTo>
                  <a:pt x="1709738" y="597693"/>
                </a:lnTo>
                <a:lnTo>
                  <a:pt x="1473994" y="600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DCC8573-005A-4834-8AEB-D5F2C3BC1932}"/>
              </a:ext>
            </a:extLst>
          </p:cNvPr>
          <p:cNvSpPr/>
          <p:nvPr/>
        </p:nvSpPr>
        <p:spPr>
          <a:xfrm rot="16200000">
            <a:off x="4310859" y="2672557"/>
            <a:ext cx="1809750" cy="785813"/>
          </a:xfrm>
          <a:custGeom>
            <a:avLst/>
            <a:gdLst>
              <a:gd name="connsiteX0" fmla="*/ 1228725 w 1809750"/>
              <a:gd name="connsiteY0" fmla="*/ 335756 h 785812"/>
              <a:gd name="connsiteX1" fmla="*/ 700087 w 1809750"/>
              <a:gd name="connsiteY1" fmla="*/ 326231 h 785812"/>
              <a:gd name="connsiteX2" fmla="*/ 404812 w 1809750"/>
              <a:gd name="connsiteY2" fmla="*/ 330993 h 785812"/>
              <a:gd name="connsiteX3" fmla="*/ 266700 w 1809750"/>
              <a:gd name="connsiteY3" fmla="*/ 328612 h 785812"/>
              <a:gd name="connsiteX4" fmla="*/ 226219 w 1809750"/>
              <a:gd name="connsiteY4" fmla="*/ 335756 h 785812"/>
              <a:gd name="connsiteX5" fmla="*/ 207169 w 1809750"/>
              <a:gd name="connsiteY5" fmla="*/ 350043 h 785812"/>
              <a:gd name="connsiteX6" fmla="*/ 190500 w 1809750"/>
              <a:gd name="connsiteY6" fmla="*/ 371475 h 785812"/>
              <a:gd name="connsiteX7" fmla="*/ 180975 w 1809750"/>
              <a:gd name="connsiteY7" fmla="*/ 400050 h 785812"/>
              <a:gd name="connsiteX8" fmla="*/ 183356 w 1809750"/>
              <a:gd name="connsiteY8" fmla="*/ 459581 h 785812"/>
              <a:gd name="connsiteX9" fmla="*/ 211931 w 1809750"/>
              <a:gd name="connsiteY9" fmla="*/ 778668 h 785812"/>
              <a:gd name="connsiteX10" fmla="*/ 2381 w 1809750"/>
              <a:gd name="connsiteY10" fmla="*/ 785812 h 785812"/>
              <a:gd name="connsiteX11" fmla="*/ 0 w 1809750"/>
              <a:gd name="connsiteY11" fmla="*/ 640556 h 785812"/>
              <a:gd name="connsiteX12" fmla="*/ 2381 w 1809750"/>
              <a:gd name="connsiteY12" fmla="*/ 452437 h 785812"/>
              <a:gd name="connsiteX13" fmla="*/ 7144 w 1809750"/>
              <a:gd name="connsiteY13" fmla="*/ 366712 h 785812"/>
              <a:gd name="connsiteX14" fmla="*/ 16669 w 1809750"/>
              <a:gd name="connsiteY14" fmla="*/ 297656 h 785812"/>
              <a:gd name="connsiteX15" fmla="*/ 28575 w 1809750"/>
              <a:gd name="connsiteY15" fmla="*/ 245268 h 785812"/>
              <a:gd name="connsiteX16" fmla="*/ 42862 w 1809750"/>
              <a:gd name="connsiteY16" fmla="*/ 216693 h 785812"/>
              <a:gd name="connsiteX17" fmla="*/ 61912 w 1809750"/>
              <a:gd name="connsiteY17" fmla="*/ 195262 h 785812"/>
              <a:gd name="connsiteX18" fmla="*/ 104775 w 1809750"/>
              <a:gd name="connsiteY18" fmla="*/ 176212 h 785812"/>
              <a:gd name="connsiteX19" fmla="*/ 150019 w 1809750"/>
              <a:gd name="connsiteY19" fmla="*/ 161925 h 785812"/>
              <a:gd name="connsiteX20" fmla="*/ 207169 w 1809750"/>
              <a:gd name="connsiteY20" fmla="*/ 150018 h 785812"/>
              <a:gd name="connsiteX21" fmla="*/ 369094 w 1809750"/>
              <a:gd name="connsiteY21" fmla="*/ 147637 h 785812"/>
              <a:gd name="connsiteX22" fmla="*/ 885825 w 1809750"/>
              <a:gd name="connsiteY22" fmla="*/ 147637 h 785812"/>
              <a:gd name="connsiteX23" fmla="*/ 971550 w 1809750"/>
              <a:gd name="connsiteY23" fmla="*/ 147637 h 785812"/>
              <a:gd name="connsiteX24" fmla="*/ 1323975 w 1809750"/>
              <a:gd name="connsiteY24" fmla="*/ 152400 h 785812"/>
              <a:gd name="connsiteX25" fmla="*/ 1488281 w 1809750"/>
              <a:gd name="connsiteY25" fmla="*/ 150018 h 785812"/>
              <a:gd name="connsiteX26" fmla="*/ 1528762 w 1809750"/>
              <a:gd name="connsiteY26" fmla="*/ 142875 h 785812"/>
              <a:gd name="connsiteX27" fmla="*/ 1581150 w 1809750"/>
              <a:gd name="connsiteY27" fmla="*/ 126206 h 785812"/>
              <a:gd name="connsiteX28" fmla="*/ 1621631 w 1809750"/>
              <a:gd name="connsiteY28" fmla="*/ 109537 h 785812"/>
              <a:gd name="connsiteX29" fmla="*/ 1652587 w 1809750"/>
              <a:gd name="connsiteY29" fmla="*/ 88106 h 785812"/>
              <a:gd name="connsiteX30" fmla="*/ 1740694 w 1809750"/>
              <a:gd name="connsiteY30" fmla="*/ 0 h 785812"/>
              <a:gd name="connsiteX31" fmla="*/ 1809750 w 1809750"/>
              <a:gd name="connsiteY31" fmla="*/ 216693 h 785812"/>
              <a:gd name="connsiteX32" fmla="*/ 1676400 w 1809750"/>
              <a:gd name="connsiteY32" fmla="*/ 323850 h 785812"/>
              <a:gd name="connsiteX33" fmla="*/ 1643062 w 1809750"/>
              <a:gd name="connsiteY33" fmla="*/ 359568 h 785812"/>
              <a:gd name="connsiteX34" fmla="*/ 1624012 w 1809750"/>
              <a:gd name="connsiteY34" fmla="*/ 376237 h 785812"/>
              <a:gd name="connsiteX35" fmla="*/ 1604962 w 1809750"/>
              <a:gd name="connsiteY35" fmla="*/ 385762 h 785812"/>
              <a:gd name="connsiteX36" fmla="*/ 1576387 w 1809750"/>
              <a:gd name="connsiteY36" fmla="*/ 388143 h 785812"/>
              <a:gd name="connsiteX37" fmla="*/ 1547812 w 1809750"/>
              <a:gd name="connsiteY37" fmla="*/ 376237 h 785812"/>
              <a:gd name="connsiteX38" fmla="*/ 1519237 w 1809750"/>
              <a:gd name="connsiteY38" fmla="*/ 352425 h 785812"/>
              <a:gd name="connsiteX39" fmla="*/ 1228725 w 1809750"/>
              <a:gd name="connsiteY39" fmla="*/ 335756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09750" h="785812">
                <a:moveTo>
                  <a:pt x="1228725" y="335756"/>
                </a:moveTo>
                <a:lnTo>
                  <a:pt x="700087" y="326231"/>
                </a:lnTo>
                <a:lnTo>
                  <a:pt x="404812" y="330993"/>
                </a:lnTo>
                <a:lnTo>
                  <a:pt x="266700" y="328612"/>
                </a:lnTo>
                <a:lnTo>
                  <a:pt x="226219" y="335756"/>
                </a:lnTo>
                <a:lnTo>
                  <a:pt x="207169" y="350043"/>
                </a:lnTo>
                <a:lnTo>
                  <a:pt x="190500" y="371475"/>
                </a:lnTo>
                <a:lnTo>
                  <a:pt x="180975" y="400050"/>
                </a:lnTo>
                <a:cubicBezTo>
                  <a:pt x="181769" y="419894"/>
                  <a:pt x="182562" y="439737"/>
                  <a:pt x="183356" y="459581"/>
                </a:cubicBezTo>
                <a:lnTo>
                  <a:pt x="211931" y="778668"/>
                </a:lnTo>
                <a:lnTo>
                  <a:pt x="2381" y="785812"/>
                </a:lnTo>
                <a:cubicBezTo>
                  <a:pt x="1587" y="737393"/>
                  <a:pt x="794" y="688975"/>
                  <a:pt x="0" y="640556"/>
                </a:cubicBezTo>
                <a:cubicBezTo>
                  <a:pt x="794" y="577850"/>
                  <a:pt x="1587" y="515143"/>
                  <a:pt x="2381" y="452437"/>
                </a:cubicBezTo>
                <a:lnTo>
                  <a:pt x="7144" y="366712"/>
                </a:lnTo>
                <a:lnTo>
                  <a:pt x="16669" y="297656"/>
                </a:lnTo>
                <a:lnTo>
                  <a:pt x="28575" y="245268"/>
                </a:lnTo>
                <a:lnTo>
                  <a:pt x="42862" y="216693"/>
                </a:lnTo>
                <a:lnTo>
                  <a:pt x="61912" y="195262"/>
                </a:lnTo>
                <a:lnTo>
                  <a:pt x="104775" y="176212"/>
                </a:lnTo>
                <a:lnTo>
                  <a:pt x="150019" y="161925"/>
                </a:lnTo>
                <a:lnTo>
                  <a:pt x="207169" y="150018"/>
                </a:lnTo>
                <a:lnTo>
                  <a:pt x="369094" y="147637"/>
                </a:lnTo>
                <a:lnTo>
                  <a:pt x="885825" y="147637"/>
                </a:lnTo>
                <a:lnTo>
                  <a:pt x="971550" y="147637"/>
                </a:lnTo>
                <a:lnTo>
                  <a:pt x="1323975" y="152400"/>
                </a:lnTo>
                <a:lnTo>
                  <a:pt x="1488281" y="150018"/>
                </a:lnTo>
                <a:lnTo>
                  <a:pt x="1528762" y="142875"/>
                </a:lnTo>
                <a:lnTo>
                  <a:pt x="1581150" y="126206"/>
                </a:lnTo>
                <a:lnTo>
                  <a:pt x="1621631" y="109537"/>
                </a:lnTo>
                <a:lnTo>
                  <a:pt x="1652587" y="88106"/>
                </a:lnTo>
                <a:lnTo>
                  <a:pt x="1740694" y="0"/>
                </a:lnTo>
                <a:lnTo>
                  <a:pt x="1809750" y="216693"/>
                </a:lnTo>
                <a:lnTo>
                  <a:pt x="1676400" y="323850"/>
                </a:lnTo>
                <a:lnTo>
                  <a:pt x="1643062" y="359568"/>
                </a:lnTo>
                <a:lnTo>
                  <a:pt x="1624012" y="376237"/>
                </a:lnTo>
                <a:lnTo>
                  <a:pt x="1604962" y="385762"/>
                </a:lnTo>
                <a:lnTo>
                  <a:pt x="1576387" y="388143"/>
                </a:lnTo>
                <a:lnTo>
                  <a:pt x="1547812" y="376237"/>
                </a:lnTo>
                <a:lnTo>
                  <a:pt x="1519237" y="352425"/>
                </a:lnTo>
                <a:lnTo>
                  <a:pt x="1228725" y="3357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EDE725-5D00-4BE0-9E3F-426E96CA0D3A}"/>
              </a:ext>
            </a:extLst>
          </p:cNvPr>
          <p:cNvSpPr/>
          <p:nvPr/>
        </p:nvSpPr>
        <p:spPr>
          <a:xfrm>
            <a:off x="4032250" y="4352925"/>
            <a:ext cx="1576388" cy="306388"/>
          </a:xfrm>
          <a:custGeom>
            <a:avLst/>
            <a:gdLst>
              <a:gd name="connsiteX0" fmla="*/ 940594 w 1576388"/>
              <a:gd name="connsiteY0" fmla="*/ 245269 h 307181"/>
              <a:gd name="connsiteX1" fmla="*/ 578644 w 1576388"/>
              <a:gd name="connsiteY1" fmla="*/ 283369 h 307181"/>
              <a:gd name="connsiteX2" fmla="*/ 366713 w 1576388"/>
              <a:gd name="connsiteY2" fmla="*/ 307181 h 307181"/>
              <a:gd name="connsiteX3" fmla="*/ 307182 w 1576388"/>
              <a:gd name="connsiteY3" fmla="*/ 302419 h 307181"/>
              <a:gd name="connsiteX4" fmla="*/ 185738 w 1576388"/>
              <a:gd name="connsiteY4" fmla="*/ 283369 h 307181"/>
              <a:gd name="connsiteX5" fmla="*/ 0 w 1576388"/>
              <a:gd name="connsiteY5" fmla="*/ 238125 h 307181"/>
              <a:gd name="connsiteX6" fmla="*/ 4763 w 1576388"/>
              <a:gd name="connsiteY6" fmla="*/ 104775 h 307181"/>
              <a:gd name="connsiteX7" fmla="*/ 130969 w 1576388"/>
              <a:gd name="connsiteY7" fmla="*/ 135731 h 307181"/>
              <a:gd name="connsiteX8" fmla="*/ 252413 w 1576388"/>
              <a:gd name="connsiteY8" fmla="*/ 157163 h 307181"/>
              <a:gd name="connsiteX9" fmla="*/ 321469 w 1576388"/>
              <a:gd name="connsiteY9" fmla="*/ 157163 h 307181"/>
              <a:gd name="connsiteX10" fmla="*/ 481013 w 1576388"/>
              <a:gd name="connsiteY10" fmla="*/ 140494 h 307181"/>
              <a:gd name="connsiteX11" fmla="*/ 876300 w 1576388"/>
              <a:gd name="connsiteY11" fmla="*/ 90488 h 307181"/>
              <a:gd name="connsiteX12" fmla="*/ 1276350 w 1576388"/>
              <a:gd name="connsiteY12" fmla="*/ 42863 h 307181"/>
              <a:gd name="connsiteX13" fmla="*/ 1576388 w 1576388"/>
              <a:gd name="connsiteY13" fmla="*/ 0 h 307181"/>
              <a:gd name="connsiteX14" fmla="*/ 1574007 w 1576388"/>
              <a:gd name="connsiteY14" fmla="*/ 157163 h 307181"/>
              <a:gd name="connsiteX15" fmla="*/ 1357313 w 1576388"/>
              <a:gd name="connsiteY15" fmla="*/ 190500 h 307181"/>
              <a:gd name="connsiteX16" fmla="*/ 1154907 w 1576388"/>
              <a:gd name="connsiteY16" fmla="*/ 219075 h 307181"/>
              <a:gd name="connsiteX17" fmla="*/ 940594 w 1576388"/>
              <a:gd name="connsiteY17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6388" h="307181">
                <a:moveTo>
                  <a:pt x="940594" y="245269"/>
                </a:moveTo>
                <a:lnTo>
                  <a:pt x="578644" y="283369"/>
                </a:lnTo>
                <a:lnTo>
                  <a:pt x="366713" y="307181"/>
                </a:lnTo>
                <a:lnTo>
                  <a:pt x="307182" y="302419"/>
                </a:lnTo>
                <a:lnTo>
                  <a:pt x="185738" y="283369"/>
                </a:lnTo>
                <a:lnTo>
                  <a:pt x="0" y="238125"/>
                </a:lnTo>
                <a:lnTo>
                  <a:pt x="4763" y="104775"/>
                </a:lnTo>
                <a:lnTo>
                  <a:pt x="130969" y="135731"/>
                </a:lnTo>
                <a:lnTo>
                  <a:pt x="252413" y="157163"/>
                </a:lnTo>
                <a:lnTo>
                  <a:pt x="321469" y="157163"/>
                </a:lnTo>
                <a:lnTo>
                  <a:pt x="481013" y="140494"/>
                </a:lnTo>
                <a:lnTo>
                  <a:pt x="876300" y="90488"/>
                </a:lnTo>
                <a:lnTo>
                  <a:pt x="1276350" y="42863"/>
                </a:lnTo>
                <a:lnTo>
                  <a:pt x="1576388" y="0"/>
                </a:lnTo>
                <a:cubicBezTo>
                  <a:pt x="1575594" y="52388"/>
                  <a:pt x="1574801" y="104775"/>
                  <a:pt x="1574007" y="157163"/>
                </a:cubicBezTo>
                <a:lnTo>
                  <a:pt x="1357313" y="190500"/>
                </a:lnTo>
                <a:lnTo>
                  <a:pt x="1154907" y="219075"/>
                </a:lnTo>
                <a:lnTo>
                  <a:pt x="940594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EC4F5C2-8A96-432B-A33A-DB7A01C6629A}"/>
              </a:ext>
            </a:extLst>
          </p:cNvPr>
          <p:cNvSpPr/>
          <p:nvPr/>
        </p:nvSpPr>
        <p:spPr>
          <a:xfrm>
            <a:off x="3984626" y="5078413"/>
            <a:ext cx="1609725" cy="284162"/>
          </a:xfrm>
          <a:custGeom>
            <a:avLst/>
            <a:gdLst>
              <a:gd name="connsiteX0" fmla="*/ 583407 w 1609725"/>
              <a:gd name="connsiteY0" fmla="*/ 216694 h 283369"/>
              <a:gd name="connsiteX1" fmla="*/ 4763 w 1609725"/>
              <a:gd name="connsiteY1" fmla="*/ 283369 h 283369"/>
              <a:gd name="connsiteX2" fmla="*/ 0 w 1609725"/>
              <a:gd name="connsiteY2" fmla="*/ 128588 h 283369"/>
              <a:gd name="connsiteX3" fmla="*/ 154782 w 1609725"/>
              <a:gd name="connsiteY3" fmla="*/ 102394 h 283369"/>
              <a:gd name="connsiteX4" fmla="*/ 431007 w 1609725"/>
              <a:gd name="connsiteY4" fmla="*/ 61913 h 283369"/>
              <a:gd name="connsiteX5" fmla="*/ 726282 w 1609725"/>
              <a:gd name="connsiteY5" fmla="*/ 33338 h 283369"/>
              <a:gd name="connsiteX6" fmla="*/ 964407 w 1609725"/>
              <a:gd name="connsiteY6" fmla="*/ 16669 h 283369"/>
              <a:gd name="connsiteX7" fmla="*/ 1169194 w 1609725"/>
              <a:gd name="connsiteY7" fmla="*/ 4763 h 283369"/>
              <a:gd name="connsiteX8" fmla="*/ 1343025 w 1609725"/>
              <a:gd name="connsiteY8" fmla="*/ 0 h 283369"/>
              <a:gd name="connsiteX9" fmla="*/ 1450182 w 1609725"/>
              <a:gd name="connsiteY9" fmla="*/ 9525 h 283369"/>
              <a:gd name="connsiteX10" fmla="*/ 1609725 w 1609725"/>
              <a:gd name="connsiteY10" fmla="*/ 38100 h 283369"/>
              <a:gd name="connsiteX11" fmla="*/ 1607344 w 1609725"/>
              <a:gd name="connsiteY11" fmla="*/ 190500 h 283369"/>
              <a:gd name="connsiteX12" fmla="*/ 1445419 w 1609725"/>
              <a:gd name="connsiteY12" fmla="*/ 169069 h 283369"/>
              <a:gd name="connsiteX13" fmla="*/ 1335882 w 1609725"/>
              <a:gd name="connsiteY13" fmla="*/ 161925 h 283369"/>
              <a:gd name="connsiteX14" fmla="*/ 1240632 w 1609725"/>
              <a:gd name="connsiteY14" fmla="*/ 159544 h 283369"/>
              <a:gd name="connsiteX15" fmla="*/ 1176338 w 1609725"/>
              <a:gd name="connsiteY15" fmla="*/ 164307 h 283369"/>
              <a:gd name="connsiteX16" fmla="*/ 1033463 w 1609725"/>
              <a:gd name="connsiteY16" fmla="*/ 178594 h 283369"/>
              <a:gd name="connsiteX17" fmla="*/ 809625 w 1609725"/>
              <a:gd name="connsiteY17" fmla="*/ 197644 h 283369"/>
              <a:gd name="connsiteX18" fmla="*/ 583407 w 1609725"/>
              <a:gd name="connsiteY18" fmla="*/ 21669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09725" h="283369">
                <a:moveTo>
                  <a:pt x="583407" y="216694"/>
                </a:moveTo>
                <a:lnTo>
                  <a:pt x="4763" y="283369"/>
                </a:lnTo>
                <a:lnTo>
                  <a:pt x="0" y="128588"/>
                </a:lnTo>
                <a:lnTo>
                  <a:pt x="154782" y="102394"/>
                </a:lnTo>
                <a:lnTo>
                  <a:pt x="431007" y="61913"/>
                </a:lnTo>
                <a:lnTo>
                  <a:pt x="726282" y="33338"/>
                </a:lnTo>
                <a:lnTo>
                  <a:pt x="964407" y="16669"/>
                </a:lnTo>
                <a:lnTo>
                  <a:pt x="1169194" y="4763"/>
                </a:lnTo>
                <a:lnTo>
                  <a:pt x="1343025" y="0"/>
                </a:lnTo>
                <a:lnTo>
                  <a:pt x="1450182" y="9525"/>
                </a:lnTo>
                <a:lnTo>
                  <a:pt x="1609725" y="38100"/>
                </a:lnTo>
                <a:cubicBezTo>
                  <a:pt x="1608931" y="88900"/>
                  <a:pt x="1608138" y="139700"/>
                  <a:pt x="1607344" y="190500"/>
                </a:cubicBezTo>
                <a:lnTo>
                  <a:pt x="1445419" y="169069"/>
                </a:lnTo>
                <a:lnTo>
                  <a:pt x="1335882" y="161925"/>
                </a:lnTo>
                <a:lnTo>
                  <a:pt x="1240632" y="159544"/>
                </a:lnTo>
                <a:lnTo>
                  <a:pt x="1176338" y="164307"/>
                </a:lnTo>
                <a:lnTo>
                  <a:pt x="1033463" y="178594"/>
                </a:lnTo>
                <a:lnTo>
                  <a:pt x="809625" y="197644"/>
                </a:lnTo>
                <a:lnTo>
                  <a:pt x="583407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75CA14-188A-4FE7-9FA4-2257C8B6454F}"/>
              </a:ext>
            </a:extLst>
          </p:cNvPr>
          <p:cNvSpPr/>
          <p:nvPr/>
        </p:nvSpPr>
        <p:spPr>
          <a:xfrm>
            <a:off x="6318250" y="1636714"/>
            <a:ext cx="749300" cy="954087"/>
          </a:xfrm>
          <a:custGeom>
            <a:avLst/>
            <a:gdLst>
              <a:gd name="connsiteX0" fmla="*/ 414338 w 750094"/>
              <a:gd name="connsiteY0" fmla="*/ 604837 h 954881"/>
              <a:gd name="connsiteX1" fmla="*/ 107157 w 750094"/>
              <a:gd name="connsiteY1" fmla="*/ 954881 h 954881"/>
              <a:gd name="connsiteX2" fmla="*/ 0 w 750094"/>
              <a:gd name="connsiteY2" fmla="*/ 878681 h 954881"/>
              <a:gd name="connsiteX3" fmla="*/ 59532 w 750094"/>
              <a:gd name="connsiteY3" fmla="*/ 816769 h 954881"/>
              <a:gd name="connsiteX4" fmla="*/ 95250 w 750094"/>
              <a:gd name="connsiteY4" fmla="*/ 771525 h 954881"/>
              <a:gd name="connsiteX5" fmla="*/ 135732 w 750094"/>
              <a:gd name="connsiteY5" fmla="*/ 721519 h 954881"/>
              <a:gd name="connsiteX6" fmla="*/ 192882 w 750094"/>
              <a:gd name="connsiteY6" fmla="*/ 635794 h 954881"/>
              <a:gd name="connsiteX7" fmla="*/ 233363 w 750094"/>
              <a:gd name="connsiteY7" fmla="*/ 561975 h 954881"/>
              <a:gd name="connsiteX8" fmla="*/ 295275 w 750094"/>
              <a:gd name="connsiteY8" fmla="*/ 435769 h 954881"/>
              <a:gd name="connsiteX9" fmla="*/ 342900 w 750094"/>
              <a:gd name="connsiteY9" fmla="*/ 326231 h 954881"/>
              <a:gd name="connsiteX10" fmla="*/ 371475 w 750094"/>
              <a:gd name="connsiteY10" fmla="*/ 219075 h 954881"/>
              <a:gd name="connsiteX11" fmla="*/ 371475 w 750094"/>
              <a:gd name="connsiteY11" fmla="*/ 221456 h 954881"/>
              <a:gd name="connsiteX12" fmla="*/ 373857 w 750094"/>
              <a:gd name="connsiteY12" fmla="*/ 192881 h 954881"/>
              <a:gd name="connsiteX13" fmla="*/ 366713 w 750094"/>
              <a:gd name="connsiteY13" fmla="*/ 171450 h 954881"/>
              <a:gd name="connsiteX14" fmla="*/ 347663 w 750094"/>
              <a:gd name="connsiteY14" fmla="*/ 147637 h 954881"/>
              <a:gd name="connsiteX15" fmla="*/ 314325 w 750094"/>
              <a:gd name="connsiteY15" fmla="*/ 119062 h 954881"/>
              <a:gd name="connsiteX16" fmla="*/ 269082 w 750094"/>
              <a:gd name="connsiteY16" fmla="*/ 83344 h 954881"/>
              <a:gd name="connsiteX17" fmla="*/ 250032 w 750094"/>
              <a:gd name="connsiteY17" fmla="*/ 64294 h 954881"/>
              <a:gd name="connsiteX18" fmla="*/ 238125 w 750094"/>
              <a:gd name="connsiteY18" fmla="*/ 40481 h 954881"/>
              <a:gd name="connsiteX19" fmla="*/ 235744 w 750094"/>
              <a:gd name="connsiteY19" fmla="*/ 23812 h 954881"/>
              <a:gd name="connsiteX20" fmla="*/ 238125 w 750094"/>
              <a:gd name="connsiteY20" fmla="*/ 9525 h 954881"/>
              <a:gd name="connsiteX21" fmla="*/ 252413 w 750094"/>
              <a:gd name="connsiteY21" fmla="*/ 0 h 954881"/>
              <a:gd name="connsiteX22" fmla="*/ 297657 w 750094"/>
              <a:gd name="connsiteY22" fmla="*/ 2381 h 954881"/>
              <a:gd name="connsiteX23" fmla="*/ 364332 w 750094"/>
              <a:gd name="connsiteY23" fmla="*/ 9525 h 954881"/>
              <a:gd name="connsiteX24" fmla="*/ 423863 w 750094"/>
              <a:gd name="connsiteY24" fmla="*/ 21431 h 954881"/>
              <a:gd name="connsiteX25" fmla="*/ 481013 w 750094"/>
              <a:gd name="connsiteY25" fmla="*/ 38100 h 954881"/>
              <a:gd name="connsiteX26" fmla="*/ 526257 w 750094"/>
              <a:gd name="connsiteY26" fmla="*/ 57150 h 954881"/>
              <a:gd name="connsiteX27" fmla="*/ 604838 w 750094"/>
              <a:gd name="connsiteY27" fmla="*/ 102394 h 954881"/>
              <a:gd name="connsiteX28" fmla="*/ 704850 w 750094"/>
              <a:gd name="connsiteY28" fmla="*/ 164306 h 954881"/>
              <a:gd name="connsiteX29" fmla="*/ 733425 w 750094"/>
              <a:gd name="connsiteY29" fmla="*/ 183356 h 954881"/>
              <a:gd name="connsiteX30" fmla="*/ 742950 w 750094"/>
              <a:gd name="connsiteY30" fmla="*/ 197644 h 954881"/>
              <a:gd name="connsiteX31" fmla="*/ 750094 w 750094"/>
              <a:gd name="connsiteY31" fmla="*/ 216694 h 954881"/>
              <a:gd name="connsiteX32" fmla="*/ 750094 w 750094"/>
              <a:gd name="connsiteY32" fmla="*/ 240506 h 954881"/>
              <a:gd name="connsiteX33" fmla="*/ 740569 w 750094"/>
              <a:gd name="connsiteY33" fmla="*/ 271462 h 954881"/>
              <a:gd name="connsiteX34" fmla="*/ 714375 w 750094"/>
              <a:gd name="connsiteY34" fmla="*/ 295275 h 954881"/>
              <a:gd name="connsiteX35" fmla="*/ 633413 w 750094"/>
              <a:gd name="connsiteY35" fmla="*/ 350044 h 954881"/>
              <a:gd name="connsiteX36" fmla="*/ 414338 w 750094"/>
              <a:gd name="connsiteY36" fmla="*/ 60483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0094" h="954881">
                <a:moveTo>
                  <a:pt x="414338" y="604837"/>
                </a:moveTo>
                <a:lnTo>
                  <a:pt x="107157" y="954881"/>
                </a:lnTo>
                <a:lnTo>
                  <a:pt x="0" y="878681"/>
                </a:lnTo>
                <a:lnTo>
                  <a:pt x="59532" y="816769"/>
                </a:lnTo>
                <a:lnTo>
                  <a:pt x="95250" y="771525"/>
                </a:lnTo>
                <a:lnTo>
                  <a:pt x="135732" y="721519"/>
                </a:lnTo>
                <a:lnTo>
                  <a:pt x="192882" y="635794"/>
                </a:lnTo>
                <a:lnTo>
                  <a:pt x="233363" y="561975"/>
                </a:lnTo>
                <a:lnTo>
                  <a:pt x="295275" y="435769"/>
                </a:lnTo>
                <a:lnTo>
                  <a:pt x="342900" y="326231"/>
                </a:lnTo>
                <a:cubicBezTo>
                  <a:pt x="352425" y="290512"/>
                  <a:pt x="361748" y="254739"/>
                  <a:pt x="371475" y="219075"/>
                </a:cubicBezTo>
                <a:cubicBezTo>
                  <a:pt x="371684" y="218309"/>
                  <a:pt x="371475" y="220662"/>
                  <a:pt x="371475" y="221456"/>
                </a:cubicBezTo>
                <a:lnTo>
                  <a:pt x="373857" y="192881"/>
                </a:lnTo>
                <a:lnTo>
                  <a:pt x="366713" y="171450"/>
                </a:lnTo>
                <a:lnTo>
                  <a:pt x="347663" y="147637"/>
                </a:lnTo>
                <a:lnTo>
                  <a:pt x="314325" y="119062"/>
                </a:lnTo>
                <a:lnTo>
                  <a:pt x="269082" y="83344"/>
                </a:lnTo>
                <a:lnTo>
                  <a:pt x="250032" y="64294"/>
                </a:lnTo>
                <a:lnTo>
                  <a:pt x="238125" y="40481"/>
                </a:lnTo>
                <a:lnTo>
                  <a:pt x="235744" y="23812"/>
                </a:lnTo>
                <a:lnTo>
                  <a:pt x="238125" y="9525"/>
                </a:lnTo>
                <a:lnTo>
                  <a:pt x="252413" y="0"/>
                </a:lnTo>
                <a:lnTo>
                  <a:pt x="297657" y="2381"/>
                </a:lnTo>
                <a:lnTo>
                  <a:pt x="364332" y="9525"/>
                </a:lnTo>
                <a:lnTo>
                  <a:pt x="423863" y="21431"/>
                </a:lnTo>
                <a:lnTo>
                  <a:pt x="481013" y="38100"/>
                </a:lnTo>
                <a:lnTo>
                  <a:pt x="526257" y="57150"/>
                </a:lnTo>
                <a:lnTo>
                  <a:pt x="604838" y="102394"/>
                </a:lnTo>
                <a:lnTo>
                  <a:pt x="704850" y="164306"/>
                </a:lnTo>
                <a:lnTo>
                  <a:pt x="733425" y="183356"/>
                </a:lnTo>
                <a:lnTo>
                  <a:pt x="742950" y="197644"/>
                </a:lnTo>
                <a:lnTo>
                  <a:pt x="750094" y="216694"/>
                </a:lnTo>
                <a:lnTo>
                  <a:pt x="750094" y="240506"/>
                </a:lnTo>
                <a:lnTo>
                  <a:pt x="740569" y="271462"/>
                </a:lnTo>
                <a:lnTo>
                  <a:pt x="714375" y="295275"/>
                </a:lnTo>
                <a:lnTo>
                  <a:pt x="633413" y="350044"/>
                </a:lnTo>
                <a:lnTo>
                  <a:pt x="414338" y="60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B6CCCA-CC0E-4B7C-8902-58EE366121C6}"/>
              </a:ext>
            </a:extLst>
          </p:cNvPr>
          <p:cNvSpPr/>
          <p:nvPr/>
        </p:nvSpPr>
        <p:spPr>
          <a:xfrm>
            <a:off x="6132513" y="2278064"/>
            <a:ext cx="1720850" cy="619125"/>
          </a:xfrm>
          <a:custGeom>
            <a:avLst/>
            <a:gdLst>
              <a:gd name="connsiteX0" fmla="*/ 971550 w 1721644"/>
              <a:gd name="connsiteY0" fmla="*/ 309563 h 619125"/>
              <a:gd name="connsiteX1" fmla="*/ 581025 w 1721644"/>
              <a:gd name="connsiteY1" fmla="*/ 421482 h 619125"/>
              <a:gd name="connsiteX2" fmla="*/ 242887 w 1721644"/>
              <a:gd name="connsiteY2" fmla="*/ 526257 h 619125"/>
              <a:gd name="connsiteX3" fmla="*/ 104775 w 1721644"/>
              <a:gd name="connsiteY3" fmla="*/ 614363 h 619125"/>
              <a:gd name="connsiteX4" fmla="*/ 85725 w 1721644"/>
              <a:gd name="connsiteY4" fmla="*/ 619125 h 619125"/>
              <a:gd name="connsiteX5" fmla="*/ 40481 w 1721644"/>
              <a:gd name="connsiteY5" fmla="*/ 611982 h 619125"/>
              <a:gd name="connsiteX6" fmla="*/ 14287 w 1721644"/>
              <a:gd name="connsiteY6" fmla="*/ 602457 h 619125"/>
              <a:gd name="connsiteX7" fmla="*/ 2381 w 1721644"/>
              <a:gd name="connsiteY7" fmla="*/ 588169 h 619125"/>
              <a:gd name="connsiteX8" fmla="*/ 0 w 1721644"/>
              <a:gd name="connsiteY8" fmla="*/ 545307 h 619125"/>
              <a:gd name="connsiteX9" fmla="*/ 7144 w 1721644"/>
              <a:gd name="connsiteY9" fmla="*/ 426244 h 619125"/>
              <a:gd name="connsiteX10" fmla="*/ 19050 w 1721644"/>
              <a:gd name="connsiteY10" fmla="*/ 311944 h 619125"/>
              <a:gd name="connsiteX11" fmla="*/ 28575 w 1721644"/>
              <a:gd name="connsiteY11" fmla="*/ 297657 h 619125"/>
              <a:gd name="connsiteX12" fmla="*/ 73819 w 1721644"/>
              <a:gd name="connsiteY12" fmla="*/ 276225 h 619125"/>
              <a:gd name="connsiteX13" fmla="*/ 228600 w 1721644"/>
              <a:gd name="connsiteY13" fmla="*/ 216694 h 619125"/>
              <a:gd name="connsiteX14" fmla="*/ 352425 w 1721644"/>
              <a:gd name="connsiteY14" fmla="*/ 235744 h 619125"/>
              <a:gd name="connsiteX15" fmla="*/ 464344 w 1721644"/>
              <a:gd name="connsiteY15" fmla="*/ 226219 h 619125"/>
              <a:gd name="connsiteX16" fmla="*/ 842962 w 1721644"/>
              <a:gd name="connsiteY16" fmla="*/ 169069 h 619125"/>
              <a:gd name="connsiteX17" fmla="*/ 1123950 w 1721644"/>
              <a:gd name="connsiteY17" fmla="*/ 123825 h 619125"/>
              <a:gd name="connsiteX18" fmla="*/ 1373981 w 1721644"/>
              <a:gd name="connsiteY18" fmla="*/ 73819 h 619125"/>
              <a:gd name="connsiteX19" fmla="*/ 1645444 w 1721644"/>
              <a:gd name="connsiteY19" fmla="*/ 0 h 619125"/>
              <a:gd name="connsiteX20" fmla="*/ 1721644 w 1721644"/>
              <a:gd name="connsiteY20" fmla="*/ 123825 h 619125"/>
              <a:gd name="connsiteX21" fmla="*/ 1483519 w 1721644"/>
              <a:gd name="connsiteY21" fmla="*/ 183357 h 619125"/>
              <a:gd name="connsiteX22" fmla="*/ 971550 w 1721644"/>
              <a:gd name="connsiteY22" fmla="*/ 309563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21644" h="619125">
                <a:moveTo>
                  <a:pt x="971550" y="309563"/>
                </a:moveTo>
                <a:lnTo>
                  <a:pt x="581025" y="421482"/>
                </a:lnTo>
                <a:lnTo>
                  <a:pt x="242887" y="526257"/>
                </a:lnTo>
                <a:lnTo>
                  <a:pt x="104775" y="614363"/>
                </a:lnTo>
                <a:lnTo>
                  <a:pt x="85725" y="619125"/>
                </a:lnTo>
                <a:lnTo>
                  <a:pt x="40481" y="611982"/>
                </a:lnTo>
                <a:lnTo>
                  <a:pt x="14287" y="602457"/>
                </a:lnTo>
                <a:lnTo>
                  <a:pt x="2381" y="588169"/>
                </a:lnTo>
                <a:lnTo>
                  <a:pt x="0" y="545307"/>
                </a:lnTo>
                <a:lnTo>
                  <a:pt x="7144" y="426244"/>
                </a:lnTo>
                <a:lnTo>
                  <a:pt x="19050" y="311944"/>
                </a:lnTo>
                <a:lnTo>
                  <a:pt x="28575" y="297657"/>
                </a:lnTo>
                <a:lnTo>
                  <a:pt x="73819" y="276225"/>
                </a:lnTo>
                <a:lnTo>
                  <a:pt x="228600" y="216694"/>
                </a:lnTo>
                <a:lnTo>
                  <a:pt x="352425" y="235744"/>
                </a:lnTo>
                <a:lnTo>
                  <a:pt x="464344" y="226219"/>
                </a:lnTo>
                <a:lnTo>
                  <a:pt x="842962" y="169069"/>
                </a:lnTo>
                <a:lnTo>
                  <a:pt x="1123950" y="123825"/>
                </a:lnTo>
                <a:lnTo>
                  <a:pt x="1373981" y="73819"/>
                </a:lnTo>
                <a:lnTo>
                  <a:pt x="1645444" y="0"/>
                </a:lnTo>
                <a:lnTo>
                  <a:pt x="1721644" y="123825"/>
                </a:lnTo>
                <a:lnTo>
                  <a:pt x="1483519" y="183357"/>
                </a:lnTo>
                <a:lnTo>
                  <a:pt x="971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81AF34C-C967-4F86-B28F-BDD5F9F3A0DC}"/>
              </a:ext>
            </a:extLst>
          </p:cNvPr>
          <p:cNvSpPr/>
          <p:nvPr/>
        </p:nvSpPr>
        <p:spPr>
          <a:xfrm>
            <a:off x="7356475" y="1970088"/>
            <a:ext cx="814388" cy="792162"/>
          </a:xfrm>
          <a:custGeom>
            <a:avLst/>
            <a:gdLst>
              <a:gd name="connsiteX0" fmla="*/ 533400 w 814388"/>
              <a:gd name="connsiteY0" fmla="*/ 614362 h 792956"/>
              <a:gd name="connsiteX1" fmla="*/ 390525 w 814388"/>
              <a:gd name="connsiteY1" fmla="*/ 442912 h 792956"/>
              <a:gd name="connsiteX2" fmla="*/ 319088 w 814388"/>
              <a:gd name="connsiteY2" fmla="*/ 342900 h 792956"/>
              <a:gd name="connsiteX3" fmla="*/ 240507 w 814388"/>
              <a:gd name="connsiteY3" fmla="*/ 261937 h 792956"/>
              <a:gd name="connsiteX4" fmla="*/ 154782 w 814388"/>
              <a:gd name="connsiteY4" fmla="*/ 178594 h 792956"/>
              <a:gd name="connsiteX5" fmla="*/ 85725 w 814388"/>
              <a:gd name="connsiteY5" fmla="*/ 123825 h 792956"/>
              <a:gd name="connsiteX6" fmla="*/ 30957 w 814388"/>
              <a:gd name="connsiteY6" fmla="*/ 85725 h 792956"/>
              <a:gd name="connsiteX7" fmla="*/ 11907 w 814388"/>
              <a:gd name="connsiteY7" fmla="*/ 66675 h 792956"/>
              <a:gd name="connsiteX8" fmla="*/ 2382 w 814388"/>
              <a:gd name="connsiteY8" fmla="*/ 45244 h 792956"/>
              <a:gd name="connsiteX9" fmla="*/ 0 w 814388"/>
              <a:gd name="connsiteY9" fmla="*/ 23812 h 792956"/>
              <a:gd name="connsiteX10" fmla="*/ 4763 w 814388"/>
              <a:gd name="connsiteY10" fmla="*/ 9525 h 792956"/>
              <a:gd name="connsiteX11" fmla="*/ 21432 w 814388"/>
              <a:gd name="connsiteY11" fmla="*/ 0 h 792956"/>
              <a:gd name="connsiteX12" fmla="*/ 47625 w 814388"/>
              <a:gd name="connsiteY12" fmla="*/ 2381 h 792956"/>
              <a:gd name="connsiteX13" fmla="*/ 171450 w 814388"/>
              <a:gd name="connsiteY13" fmla="*/ 54769 h 792956"/>
              <a:gd name="connsiteX14" fmla="*/ 350044 w 814388"/>
              <a:gd name="connsiteY14" fmla="*/ 130969 h 792956"/>
              <a:gd name="connsiteX15" fmla="*/ 531019 w 814388"/>
              <a:gd name="connsiteY15" fmla="*/ 211931 h 792956"/>
              <a:gd name="connsiteX16" fmla="*/ 564357 w 814388"/>
              <a:gd name="connsiteY16" fmla="*/ 228600 h 792956"/>
              <a:gd name="connsiteX17" fmla="*/ 585788 w 814388"/>
              <a:gd name="connsiteY17" fmla="*/ 247650 h 792956"/>
              <a:gd name="connsiteX18" fmla="*/ 647700 w 814388"/>
              <a:gd name="connsiteY18" fmla="*/ 316706 h 792956"/>
              <a:gd name="connsiteX19" fmla="*/ 688182 w 814388"/>
              <a:gd name="connsiteY19" fmla="*/ 369094 h 792956"/>
              <a:gd name="connsiteX20" fmla="*/ 735807 w 814388"/>
              <a:gd name="connsiteY20" fmla="*/ 445294 h 792956"/>
              <a:gd name="connsiteX21" fmla="*/ 776288 w 814388"/>
              <a:gd name="connsiteY21" fmla="*/ 526256 h 792956"/>
              <a:gd name="connsiteX22" fmla="*/ 797719 w 814388"/>
              <a:gd name="connsiteY22" fmla="*/ 585787 h 792956"/>
              <a:gd name="connsiteX23" fmla="*/ 814388 w 814388"/>
              <a:gd name="connsiteY23" fmla="*/ 657225 h 792956"/>
              <a:gd name="connsiteX24" fmla="*/ 812007 w 814388"/>
              <a:gd name="connsiteY24" fmla="*/ 714375 h 792956"/>
              <a:gd name="connsiteX25" fmla="*/ 802482 w 814388"/>
              <a:gd name="connsiteY25" fmla="*/ 750094 h 792956"/>
              <a:gd name="connsiteX26" fmla="*/ 785813 w 814388"/>
              <a:gd name="connsiteY26" fmla="*/ 778669 h 792956"/>
              <a:gd name="connsiteX27" fmla="*/ 762000 w 814388"/>
              <a:gd name="connsiteY27" fmla="*/ 792956 h 792956"/>
              <a:gd name="connsiteX28" fmla="*/ 723900 w 814388"/>
              <a:gd name="connsiteY28" fmla="*/ 792956 h 792956"/>
              <a:gd name="connsiteX29" fmla="*/ 669132 w 814388"/>
              <a:gd name="connsiteY29" fmla="*/ 778669 h 792956"/>
              <a:gd name="connsiteX30" fmla="*/ 635794 w 814388"/>
              <a:gd name="connsiteY30" fmla="*/ 752475 h 792956"/>
              <a:gd name="connsiteX31" fmla="*/ 533400 w 814388"/>
              <a:gd name="connsiteY31" fmla="*/ 61436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4388" h="792956">
                <a:moveTo>
                  <a:pt x="533400" y="614362"/>
                </a:moveTo>
                <a:lnTo>
                  <a:pt x="390525" y="442912"/>
                </a:lnTo>
                <a:lnTo>
                  <a:pt x="319088" y="342900"/>
                </a:lnTo>
                <a:lnTo>
                  <a:pt x="240507" y="261937"/>
                </a:lnTo>
                <a:lnTo>
                  <a:pt x="154782" y="178594"/>
                </a:lnTo>
                <a:lnTo>
                  <a:pt x="85725" y="123825"/>
                </a:lnTo>
                <a:lnTo>
                  <a:pt x="30957" y="85725"/>
                </a:lnTo>
                <a:lnTo>
                  <a:pt x="11907" y="66675"/>
                </a:lnTo>
                <a:lnTo>
                  <a:pt x="2382" y="45244"/>
                </a:lnTo>
                <a:lnTo>
                  <a:pt x="0" y="23812"/>
                </a:lnTo>
                <a:lnTo>
                  <a:pt x="4763" y="9525"/>
                </a:lnTo>
                <a:lnTo>
                  <a:pt x="21432" y="0"/>
                </a:lnTo>
                <a:lnTo>
                  <a:pt x="47625" y="2381"/>
                </a:lnTo>
                <a:lnTo>
                  <a:pt x="171450" y="54769"/>
                </a:lnTo>
                <a:lnTo>
                  <a:pt x="350044" y="130969"/>
                </a:lnTo>
                <a:lnTo>
                  <a:pt x="531019" y="211931"/>
                </a:lnTo>
                <a:lnTo>
                  <a:pt x="564357" y="228600"/>
                </a:lnTo>
                <a:lnTo>
                  <a:pt x="585788" y="247650"/>
                </a:lnTo>
                <a:lnTo>
                  <a:pt x="647700" y="316706"/>
                </a:lnTo>
                <a:lnTo>
                  <a:pt x="688182" y="369094"/>
                </a:lnTo>
                <a:lnTo>
                  <a:pt x="735807" y="445294"/>
                </a:lnTo>
                <a:lnTo>
                  <a:pt x="776288" y="526256"/>
                </a:lnTo>
                <a:lnTo>
                  <a:pt x="797719" y="585787"/>
                </a:lnTo>
                <a:lnTo>
                  <a:pt x="814388" y="657225"/>
                </a:lnTo>
                <a:cubicBezTo>
                  <a:pt x="813594" y="676275"/>
                  <a:pt x="812801" y="695325"/>
                  <a:pt x="812007" y="714375"/>
                </a:cubicBezTo>
                <a:lnTo>
                  <a:pt x="802482" y="750094"/>
                </a:lnTo>
                <a:lnTo>
                  <a:pt x="785813" y="778669"/>
                </a:lnTo>
                <a:lnTo>
                  <a:pt x="762000" y="792956"/>
                </a:lnTo>
                <a:lnTo>
                  <a:pt x="723900" y="792956"/>
                </a:lnTo>
                <a:lnTo>
                  <a:pt x="669132" y="778669"/>
                </a:lnTo>
                <a:lnTo>
                  <a:pt x="635794" y="752475"/>
                </a:lnTo>
                <a:lnTo>
                  <a:pt x="533400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7028BAB-0BBA-4736-A4BF-8C2A43D14C59}"/>
              </a:ext>
            </a:extLst>
          </p:cNvPr>
          <p:cNvSpPr/>
          <p:nvPr/>
        </p:nvSpPr>
        <p:spPr>
          <a:xfrm>
            <a:off x="5784850" y="3668714"/>
            <a:ext cx="1157288" cy="1482725"/>
          </a:xfrm>
          <a:custGeom>
            <a:avLst/>
            <a:gdLst>
              <a:gd name="connsiteX0" fmla="*/ 938213 w 1157288"/>
              <a:gd name="connsiteY0" fmla="*/ 678657 h 1481138"/>
              <a:gd name="connsiteX1" fmla="*/ 804863 w 1157288"/>
              <a:gd name="connsiteY1" fmla="*/ 850107 h 1481138"/>
              <a:gd name="connsiteX2" fmla="*/ 766763 w 1157288"/>
              <a:gd name="connsiteY2" fmla="*/ 904875 h 1481138"/>
              <a:gd name="connsiteX3" fmla="*/ 621507 w 1157288"/>
              <a:gd name="connsiteY3" fmla="*/ 1050132 h 1481138"/>
              <a:gd name="connsiteX4" fmla="*/ 435769 w 1157288"/>
              <a:gd name="connsiteY4" fmla="*/ 1209675 h 1481138"/>
              <a:gd name="connsiteX5" fmla="*/ 295275 w 1157288"/>
              <a:gd name="connsiteY5" fmla="*/ 1316832 h 1481138"/>
              <a:gd name="connsiteX6" fmla="*/ 111919 w 1157288"/>
              <a:gd name="connsiteY6" fmla="*/ 1445419 h 1481138"/>
              <a:gd name="connsiteX7" fmla="*/ 54769 w 1157288"/>
              <a:gd name="connsiteY7" fmla="*/ 1481138 h 1481138"/>
              <a:gd name="connsiteX8" fmla="*/ 40482 w 1157288"/>
              <a:gd name="connsiteY8" fmla="*/ 1481138 h 1481138"/>
              <a:gd name="connsiteX9" fmla="*/ 11907 w 1157288"/>
              <a:gd name="connsiteY9" fmla="*/ 1476375 h 1481138"/>
              <a:gd name="connsiteX10" fmla="*/ 0 w 1157288"/>
              <a:gd name="connsiteY10" fmla="*/ 1464469 h 1481138"/>
              <a:gd name="connsiteX11" fmla="*/ 4763 w 1157288"/>
              <a:gd name="connsiteY11" fmla="*/ 1443038 h 1481138"/>
              <a:gd name="connsiteX12" fmla="*/ 40482 w 1157288"/>
              <a:gd name="connsiteY12" fmla="*/ 1402557 h 1481138"/>
              <a:gd name="connsiteX13" fmla="*/ 116682 w 1157288"/>
              <a:gd name="connsiteY13" fmla="*/ 1340644 h 1481138"/>
              <a:gd name="connsiteX14" fmla="*/ 192882 w 1157288"/>
              <a:gd name="connsiteY14" fmla="*/ 1264444 h 1481138"/>
              <a:gd name="connsiteX15" fmla="*/ 295275 w 1157288"/>
              <a:gd name="connsiteY15" fmla="*/ 1164432 h 1481138"/>
              <a:gd name="connsiteX16" fmla="*/ 378619 w 1157288"/>
              <a:gd name="connsiteY16" fmla="*/ 1076325 h 1481138"/>
              <a:gd name="connsiteX17" fmla="*/ 442913 w 1157288"/>
              <a:gd name="connsiteY17" fmla="*/ 1004888 h 1481138"/>
              <a:gd name="connsiteX18" fmla="*/ 526257 w 1157288"/>
              <a:gd name="connsiteY18" fmla="*/ 897732 h 1481138"/>
              <a:gd name="connsiteX19" fmla="*/ 602457 w 1157288"/>
              <a:gd name="connsiteY19" fmla="*/ 795338 h 1481138"/>
              <a:gd name="connsiteX20" fmla="*/ 657225 w 1157288"/>
              <a:gd name="connsiteY20" fmla="*/ 709613 h 1481138"/>
              <a:gd name="connsiteX21" fmla="*/ 716757 w 1157288"/>
              <a:gd name="connsiteY21" fmla="*/ 609600 h 1481138"/>
              <a:gd name="connsiteX22" fmla="*/ 773907 w 1157288"/>
              <a:gd name="connsiteY22" fmla="*/ 490538 h 1481138"/>
              <a:gd name="connsiteX23" fmla="*/ 814388 w 1157288"/>
              <a:gd name="connsiteY23" fmla="*/ 385763 h 1481138"/>
              <a:gd name="connsiteX24" fmla="*/ 847725 w 1157288"/>
              <a:gd name="connsiteY24" fmla="*/ 280988 h 1481138"/>
              <a:gd name="connsiteX25" fmla="*/ 859632 w 1157288"/>
              <a:gd name="connsiteY25" fmla="*/ 223838 h 1481138"/>
              <a:gd name="connsiteX26" fmla="*/ 862013 w 1157288"/>
              <a:gd name="connsiteY26" fmla="*/ 192882 h 1481138"/>
              <a:gd name="connsiteX27" fmla="*/ 854869 w 1157288"/>
              <a:gd name="connsiteY27" fmla="*/ 147638 h 1481138"/>
              <a:gd name="connsiteX28" fmla="*/ 842963 w 1157288"/>
              <a:gd name="connsiteY28" fmla="*/ 119063 h 1481138"/>
              <a:gd name="connsiteX29" fmla="*/ 814388 w 1157288"/>
              <a:gd name="connsiteY29" fmla="*/ 88107 h 1481138"/>
              <a:gd name="connsiteX30" fmla="*/ 773907 w 1157288"/>
              <a:gd name="connsiteY30" fmla="*/ 57150 h 1481138"/>
              <a:gd name="connsiteX31" fmla="*/ 759619 w 1157288"/>
              <a:gd name="connsiteY31" fmla="*/ 45244 h 1481138"/>
              <a:gd name="connsiteX32" fmla="*/ 754857 w 1157288"/>
              <a:gd name="connsiteY32" fmla="*/ 28575 h 1481138"/>
              <a:gd name="connsiteX33" fmla="*/ 752475 w 1157288"/>
              <a:gd name="connsiteY33" fmla="*/ 16669 h 1481138"/>
              <a:gd name="connsiteX34" fmla="*/ 759619 w 1157288"/>
              <a:gd name="connsiteY34" fmla="*/ 4763 h 1481138"/>
              <a:gd name="connsiteX35" fmla="*/ 783432 w 1157288"/>
              <a:gd name="connsiteY35" fmla="*/ 0 h 1481138"/>
              <a:gd name="connsiteX36" fmla="*/ 840582 w 1157288"/>
              <a:gd name="connsiteY36" fmla="*/ 4763 h 1481138"/>
              <a:gd name="connsiteX37" fmla="*/ 907257 w 1157288"/>
              <a:gd name="connsiteY37" fmla="*/ 26194 h 1481138"/>
              <a:gd name="connsiteX38" fmla="*/ 969169 w 1157288"/>
              <a:gd name="connsiteY38" fmla="*/ 57150 h 1481138"/>
              <a:gd name="connsiteX39" fmla="*/ 1014413 w 1157288"/>
              <a:gd name="connsiteY39" fmla="*/ 80963 h 1481138"/>
              <a:gd name="connsiteX40" fmla="*/ 1062038 w 1157288"/>
              <a:gd name="connsiteY40" fmla="*/ 107157 h 1481138"/>
              <a:gd name="connsiteX41" fmla="*/ 1114425 w 1157288"/>
              <a:gd name="connsiteY41" fmla="*/ 140494 h 1481138"/>
              <a:gd name="connsiteX42" fmla="*/ 1145382 w 1157288"/>
              <a:gd name="connsiteY42" fmla="*/ 166688 h 1481138"/>
              <a:gd name="connsiteX43" fmla="*/ 1154907 w 1157288"/>
              <a:gd name="connsiteY43" fmla="*/ 185738 h 1481138"/>
              <a:gd name="connsiteX44" fmla="*/ 1157288 w 1157288"/>
              <a:gd name="connsiteY44" fmla="*/ 207169 h 1481138"/>
              <a:gd name="connsiteX45" fmla="*/ 1157288 w 1157288"/>
              <a:gd name="connsiteY45" fmla="*/ 228600 h 1481138"/>
              <a:gd name="connsiteX46" fmla="*/ 1152525 w 1157288"/>
              <a:gd name="connsiteY46" fmla="*/ 259557 h 1481138"/>
              <a:gd name="connsiteX47" fmla="*/ 1140619 w 1157288"/>
              <a:gd name="connsiteY47" fmla="*/ 290513 h 1481138"/>
              <a:gd name="connsiteX48" fmla="*/ 1095375 w 1157288"/>
              <a:gd name="connsiteY48" fmla="*/ 335757 h 1481138"/>
              <a:gd name="connsiteX49" fmla="*/ 1052513 w 1157288"/>
              <a:gd name="connsiteY49" fmla="*/ 471488 h 1481138"/>
              <a:gd name="connsiteX50" fmla="*/ 1000125 w 1157288"/>
              <a:gd name="connsiteY50" fmla="*/ 581025 h 1481138"/>
              <a:gd name="connsiteX51" fmla="*/ 938213 w 1157288"/>
              <a:gd name="connsiteY51" fmla="*/ 678657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7288" h="1481138">
                <a:moveTo>
                  <a:pt x="938213" y="678657"/>
                </a:moveTo>
                <a:lnTo>
                  <a:pt x="804863" y="850107"/>
                </a:lnTo>
                <a:lnTo>
                  <a:pt x="766763" y="904875"/>
                </a:lnTo>
                <a:lnTo>
                  <a:pt x="621507" y="1050132"/>
                </a:lnTo>
                <a:lnTo>
                  <a:pt x="435769" y="1209675"/>
                </a:lnTo>
                <a:lnTo>
                  <a:pt x="295275" y="1316832"/>
                </a:lnTo>
                <a:lnTo>
                  <a:pt x="111919" y="1445419"/>
                </a:lnTo>
                <a:lnTo>
                  <a:pt x="54769" y="1481138"/>
                </a:lnTo>
                <a:lnTo>
                  <a:pt x="40482" y="1481138"/>
                </a:lnTo>
                <a:lnTo>
                  <a:pt x="11907" y="1476375"/>
                </a:lnTo>
                <a:lnTo>
                  <a:pt x="0" y="1464469"/>
                </a:lnTo>
                <a:lnTo>
                  <a:pt x="4763" y="1443038"/>
                </a:lnTo>
                <a:lnTo>
                  <a:pt x="40482" y="1402557"/>
                </a:lnTo>
                <a:lnTo>
                  <a:pt x="116682" y="1340644"/>
                </a:lnTo>
                <a:lnTo>
                  <a:pt x="192882" y="1264444"/>
                </a:lnTo>
                <a:lnTo>
                  <a:pt x="295275" y="1164432"/>
                </a:lnTo>
                <a:lnTo>
                  <a:pt x="378619" y="1076325"/>
                </a:lnTo>
                <a:lnTo>
                  <a:pt x="442913" y="1004888"/>
                </a:lnTo>
                <a:lnTo>
                  <a:pt x="526257" y="897732"/>
                </a:lnTo>
                <a:lnTo>
                  <a:pt x="602457" y="795338"/>
                </a:lnTo>
                <a:lnTo>
                  <a:pt x="657225" y="709613"/>
                </a:lnTo>
                <a:lnTo>
                  <a:pt x="716757" y="609600"/>
                </a:lnTo>
                <a:lnTo>
                  <a:pt x="773907" y="490538"/>
                </a:lnTo>
                <a:lnTo>
                  <a:pt x="814388" y="385763"/>
                </a:lnTo>
                <a:lnTo>
                  <a:pt x="847725" y="280988"/>
                </a:lnTo>
                <a:lnTo>
                  <a:pt x="859632" y="223838"/>
                </a:lnTo>
                <a:lnTo>
                  <a:pt x="862013" y="192882"/>
                </a:lnTo>
                <a:lnTo>
                  <a:pt x="854869" y="147638"/>
                </a:lnTo>
                <a:lnTo>
                  <a:pt x="842963" y="119063"/>
                </a:lnTo>
                <a:lnTo>
                  <a:pt x="814388" y="88107"/>
                </a:lnTo>
                <a:lnTo>
                  <a:pt x="773907" y="57150"/>
                </a:lnTo>
                <a:lnTo>
                  <a:pt x="759619" y="45244"/>
                </a:lnTo>
                <a:lnTo>
                  <a:pt x="754857" y="28575"/>
                </a:lnTo>
                <a:lnTo>
                  <a:pt x="752475" y="16669"/>
                </a:lnTo>
                <a:lnTo>
                  <a:pt x="759619" y="4763"/>
                </a:lnTo>
                <a:lnTo>
                  <a:pt x="783432" y="0"/>
                </a:lnTo>
                <a:lnTo>
                  <a:pt x="840582" y="4763"/>
                </a:lnTo>
                <a:lnTo>
                  <a:pt x="907257" y="26194"/>
                </a:lnTo>
                <a:lnTo>
                  <a:pt x="969169" y="57150"/>
                </a:lnTo>
                <a:lnTo>
                  <a:pt x="1014413" y="80963"/>
                </a:lnTo>
                <a:lnTo>
                  <a:pt x="1062038" y="107157"/>
                </a:lnTo>
                <a:lnTo>
                  <a:pt x="1114425" y="140494"/>
                </a:lnTo>
                <a:lnTo>
                  <a:pt x="1145382" y="166688"/>
                </a:lnTo>
                <a:lnTo>
                  <a:pt x="1154907" y="185738"/>
                </a:lnTo>
                <a:lnTo>
                  <a:pt x="1157288" y="207169"/>
                </a:lnTo>
                <a:lnTo>
                  <a:pt x="1157288" y="228600"/>
                </a:lnTo>
                <a:lnTo>
                  <a:pt x="1152525" y="259557"/>
                </a:lnTo>
                <a:lnTo>
                  <a:pt x="1140619" y="290513"/>
                </a:lnTo>
                <a:lnTo>
                  <a:pt x="1095375" y="335757"/>
                </a:lnTo>
                <a:lnTo>
                  <a:pt x="1052513" y="471488"/>
                </a:lnTo>
                <a:lnTo>
                  <a:pt x="1000125" y="581025"/>
                </a:lnTo>
                <a:lnTo>
                  <a:pt x="938213" y="6786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03F9FE-E752-4265-BDB1-93EC56389E83}"/>
              </a:ext>
            </a:extLst>
          </p:cNvPr>
          <p:cNvSpPr/>
          <p:nvPr/>
        </p:nvSpPr>
        <p:spPr>
          <a:xfrm>
            <a:off x="6748463" y="3783013"/>
            <a:ext cx="1166812" cy="400050"/>
          </a:xfrm>
          <a:custGeom>
            <a:avLst/>
            <a:gdLst>
              <a:gd name="connsiteX0" fmla="*/ 411956 w 1166812"/>
              <a:gd name="connsiteY0" fmla="*/ 319088 h 400050"/>
              <a:gd name="connsiteX1" fmla="*/ 0 w 1166812"/>
              <a:gd name="connsiteY1" fmla="*/ 400050 h 400050"/>
              <a:gd name="connsiteX2" fmla="*/ 83343 w 1166812"/>
              <a:gd name="connsiteY2" fmla="*/ 183357 h 400050"/>
              <a:gd name="connsiteX3" fmla="*/ 178593 w 1166812"/>
              <a:gd name="connsiteY3" fmla="*/ 200025 h 400050"/>
              <a:gd name="connsiteX4" fmla="*/ 257175 w 1166812"/>
              <a:gd name="connsiteY4" fmla="*/ 190500 h 400050"/>
              <a:gd name="connsiteX5" fmla="*/ 409575 w 1166812"/>
              <a:gd name="connsiteY5" fmla="*/ 161925 h 400050"/>
              <a:gd name="connsiteX6" fmla="*/ 571500 w 1166812"/>
              <a:gd name="connsiteY6" fmla="*/ 114300 h 400050"/>
              <a:gd name="connsiteX7" fmla="*/ 781050 w 1166812"/>
              <a:gd name="connsiteY7" fmla="*/ 42863 h 400050"/>
              <a:gd name="connsiteX8" fmla="*/ 883443 w 1166812"/>
              <a:gd name="connsiteY8" fmla="*/ 0 h 400050"/>
              <a:gd name="connsiteX9" fmla="*/ 926306 w 1166812"/>
              <a:gd name="connsiteY9" fmla="*/ 16669 h 400050"/>
              <a:gd name="connsiteX10" fmla="*/ 1026318 w 1166812"/>
              <a:gd name="connsiteY10" fmla="*/ 57150 h 400050"/>
              <a:gd name="connsiteX11" fmla="*/ 1085850 w 1166812"/>
              <a:gd name="connsiteY11" fmla="*/ 80963 h 400050"/>
              <a:gd name="connsiteX12" fmla="*/ 1123950 w 1166812"/>
              <a:gd name="connsiteY12" fmla="*/ 104775 h 400050"/>
              <a:gd name="connsiteX13" fmla="*/ 1145381 w 1166812"/>
              <a:gd name="connsiteY13" fmla="*/ 121444 h 400050"/>
              <a:gd name="connsiteX14" fmla="*/ 1154906 w 1166812"/>
              <a:gd name="connsiteY14" fmla="*/ 135732 h 400050"/>
              <a:gd name="connsiteX15" fmla="*/ 1162050 w 1166812"/>
              <a:gd name="connsiteY15" fmla="*/ 150019 h 400050"/>
              <a:gd name="connsiteX16" fmla="*/ 1166812 w 1166812"/>
              <a:gd name="connsiteY16" fmla="*/ 171450 h 400050"/>
              <a:gd name="connsiteX17" fmla="*/ 1157287 w 1166812"/>
              <a:gd name="connsiteY17" fmla="*/ 190500 h 400050"/>
              <a:gd name="connsiteX18" fmla="*/ 1140618 w 1166812"/>
              <a:gd name="connsiteY18" fmla="*/ 211932 h 400050"/>
              <a:gd name="connsiteX19" fmla="*/ 1090612 w 1166812"/>
              <a:gd name="connsiteY19" fmla="*/ 252413 h 400050"/>
              <a:gd name="connsiteX20" fmla="*/ 1042987 w 1166812"/>
              <a:gd name="connsiteY20" fmla="*/ 292894 h 400050"/>
              <a:gd name="connsiteX21" fmla="*/ 1007268 w 1166812"/>
              <a:gd name="connsiteY21" fmla="*/ 354807 h 400050"/>
              <a:gd name="connsiteX22" fmla="*/ 742950 w 1166812"/>
              <a:gd name="connsiteY22" fmla="*/ 259557 h 400050"/>
              <a:gd name="connsiteX23" fmla="*/ 411956 w 1166812"/>
              <a:gd name="connsiteY23" fmla="*/ 31908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6812" h="400050">
                <a:moveTo>
                  <a:pt x="411956" y="319088"/>
                </a:moveTo>
                <a:lnTo>
                  <a:pt x="0" y="400050"/>
                </a:lnTo>
                <a:lnTo>
                  <a:pt x="83343" y="183357"/>
                </a:lnTo>
                <a:lnTo>
                  <a:pt x="178593" y="200025"/>
                </a:lnTo>
                <a:lnTo>
                  <a:pt x="257175" y="190500"/>
                </a:lnTo>
                <a:lnTo>
                  <a:pt x="409575" y="161925"/>
                </a:lnTo>
                <a:lnTo>
                  <a:pt x="571500" y="114300"/>
                </a:lnTo>
                <a:lnTo>
                  <a:pt x="781050" y="42863"/>
                </a:lnTo>
                <a:lnTo>
                  <a:pt x="883443" y="0"/>
                </a:lnTo>
                <a:lnTo>
                  <a:pt x="926306" y="16669"/>
                </a:lnTo>
                <a:lnTo>
                  <a:pt x="1026318" y="57150"/>
                </a:lnTo>
                <a:lnTo>
                  <a:pt x="1085850" y="80963"/>
                </a:lnTo>
                <a:lnTo>
                  <a:pt x="1123950" y="104775"/>
                </a:lnTo>
                <a:lnTo>
                  <a:pt x="1145381" y="121444"/>
                </a:lnTo>
                <a:lnTo>
                  <a:pt x="1154906" y="135732"/>
                </a:lnTo>
                <a:lnTo>
                  <a:pt x="1162050" y="150019"/>
                </a:lnTo>
                <a:lnTo>
                  <a:pt x="1166812" y="171450"/>
                </a:lnTo>
                <a:lnTo>
                  <a:pt x="1157287" y="190500"/>
                </a:lnTo>
                <a:lnTo>
                  <a:pt x="1140618" y="211932"/>
                </a:lnTo>
                <a:lnTo>
                  <a:pt x="1090612" y="252413"/>
                </a:lnTo>
                <a:lnTo>
                  <a:pt x="1042987" y="292894"/>
                </a:lnTo>
                <a:lnTo>
                  <a:pt x="1007268" y="354807"/>
                </a:lnTo>
                <a:lnTo>
                  <a:pt x="742950" y="259557"/>
                </a:lnTo>
                <a:lnTo>
                  <a:pt x="411956" y="3190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11FD902-C19E-48BE-B770-1EA279883E63}"/>
              </a:ext>
            </a:extLst>
          </p:cNvPr>
          <p:cNvSpPr/>
          <p:nvPr/>
        </p:nvSpPr>
        <p:spPr>
          <a:xfrm rot="16200000">
            <a:off x="5857876" y="4003676"/>
            <a:ext cx="1941513" cy="1960563"/>
          </a:xfrm>
          <a:custGeom>
            <a:avLst/>
            <a:gdLst>
              <a:gd name="connsiteX0" fmla="*/ 1130765 w 1942134"/>
              <a:gd name="connsiteY0" fmla="*/ 1542889 h 1960165"/>
              <a:gd name="connsiteX1" fmla="*/ 955613 w 1942134"/>
              <a:gd name="connsiteY1" fmla="*/ 1424404 h 1960165"/>
              <a:gd name="connsiteX2" fmla="*/ 788187 w 1942134"/>
              <a:gd name="connsiteY2" fmla="*/ 1298191 h 1960165"/>
              <a:gd name="connsiteX3" fmla="*/ 628489 w 1942134"/>
              <a:gd name="connsiteY3" fmla="*/ 1143644 h 1960165"/>
              <a:gd name="connsiteX4" fmla="*/ 502276 w 1942134"/>
              <a:gd name="connsiteY4" fmla="*/ 999401 h 1960165"/>
              <a:gd name="connsiteX5" fmla="*/ 412124 w 1942134"/>
              <a:gd name="connsiteY5" fmla="*/ 880915 h 1960165"/>
              <a:gd name="connsiteX6" fmla="*/ 324548 w 1942134"/>
              <a:gd name="connsiteY6" fmla="*/ 762430 h 1960165"/>
              <a:gd name="connsiteX7" fmla="*/ 239547 w 1942134"/>
              <a:gd name="connsiteY7" fmla="*/ 628489 h 1960165"/>
              <a:gd name="connsiteX8" fmla="*/ 172577 w 1942134"/>
              <a:gd name="connsiteY8" fmla="*/ 507428 h 1960165"/>
              <a:gd name="connsiteX9" fmla="*/ 128789 w 1942134"/>
              <a:gd name="connsiteY9" fmla="*/ 419851 h 1960165"/>
              <a:gd name="connsiteX10" fmla="*/ 85001 w 1942134"/>
              <a:gd name="connsiteY10" fmla="*/ 316821 h 1960165"/>
              <a:gd name="connsiteX11" fmla="*/ 51516 w 1942134"/>
              <a:gd name="connsiteY11" fmla="*/ 226668 h 1960165"/>
              <a:gd name="connsiteX12" fmla="*/ 18031 w 1942134"/>
              <a:gd name="connsiteY12" fmla="*/ 121062 h 1960165"/>
              <a:gd name="connsiteX13" fmla="*/ 0 w 1942134"/>
              <a:gd name="connsiteY13" fmla="*/ 59243 h 1960165"/>
              <a:gd name="connsiteX14" fmla="*/ 0 w 1942134"/>
              <a:gd name="connsiteY14" fmla="*/ 30910 h 1960165"/>
              <a:gd name="connsiteX15" fmla="*/ 2576 w 1942134"/>
              <a:gd name="connsiteY15" fmla="*/ 15455 h 1960165"/>
              <a:gd name="connsiteX16" fmla="*/ 12879 w 1942134"/>
              <a:gd name="connsiteY16" fmla="*/ 2576 h 1960165"/>
              <a:gd name="connsiteX17" fmla="*/ 28334 w 1942134"/>
              <a:gd name="connsiteY17" fmla="*/ 0 h 1960165"/>
              <a:gd name="connsiteX18" fmla="*/ 46364 w 1942134"/>
              <a:gd name="connsiteY18" fmla="*/ 5152 h 1960165"/>
              <a:gd name="connsiteX19" fmla="*/ 66970 w 1942134"/>
              <a:gd name="connsiteY19" fmla="*/ 30910 h 1960165"/>
              <a:gd name="connsiteX20" fmla="*/ 118486 w 1942134"/>
              <a:gd name="connsiteY20" fmla="*/ 139092 h 1960165"/>
              <a:gd name="connsiteX21" fmla="*/ 159698 w 1942134"/>
              <a:gd name="connsiteY21" fmla="*/ 224093 h 1960165"/>
              <a:gd name="connsiteX22" fmla="*/ 226668 w 1942134"/>
              <a:gd name="connsiteY22" fmla="*/ 342578 h 1960165"/>
              <a:gd name="connsiteX23" fmla="*/ 270457 w 1942134"/>
              <a:gd name="connsiteY23" fmla="*/ 417276 h 1960165"/>
              <a:gd name="connsiteX24" fmla="*/ 347730 w 1942134"/>
              <a:gd name="connsiteY24" fmla="*/ 535761 h 1960165"/>
              <a:gd name="connsiteX25" fmla="*/ 437882 w 1942134"/>
              <a:gd name="connsiteY25" fmla="*/ 656823 h 1960165"/>
              <a:gd name="connsiteX26" fmla="*/ 553792 w 1942134"/>
              <a:gd name="connsiteY26" fmla="*/ 788187 h 1960165"/>
              <a:gd name="connsiteX27" fmla="*/ 659399 w 1942134"/>
              <a:gd name="connsiteY27" fmla="*/ 893794 h 1960165"/>
              <a:gd name="connsiteX28" fmla="*/ 785611 w 1942134"/>
              <a:gd name="connsiteY28" fmla="*/ 1009704 h 1960165"/>
              <a:gd name="connsiteX29" fmla="*/ 965916 w 1942134"/>
              <a:gd name="connsiteY29" fmla="*/ 1156523 h 1960165"/>
              <a:gd name="connsiteX30" fmla="*/ 1081826 w 1942134"/>
              <a:gd name="connsiteY30" fmla="*/ 1238948 h 1960165"/>
              <a:gd name="connsiteX31" fmla="*/ 1200311 w 1942134"/>
              <a:gd name="connsiteY31" fmla="*/ 1323948 h 1960165"/>
              <a:gd name="connsiteX32" fmla="*/ 1357433 w 1942134"/>
              <a:gd name="connsiteY32" fmla="*/ 1419252 h 1960165"/>
              <a:gd name="connsiteX33" fmla="*/ 1473343 w 1942134"/>
              <a:gd name="connsiteY33" fmla="*/ 1483646 h 1960165"/>
              <a:gd name="connsiteX34" fmla="*/ 1589253 w 1942134"/>
              <a:gd name="connsiteY34" fmla="*/ 1540313 h 1960165"/>
              <a:gd name="connsiteX35" fmla="*/ 1718042 w 1942134"/>
              <a:gd name="connsiteY35" fmla="*/ 1594405 h 1960165"/>
              <a:gd name="connsiteX36" fmla="*/ 1813346 w 1942134"/>
              <a:gd name="connsiteY36" fmla="*/ 1625314 h 1960165"/>
              <a:gd name="connsiteX37" fmla="*/ 1851982 w 1942134"/>
              <a:gd name="connsiteY37" fmla="*/ 1630466 h 1960165"/>
              <a:gd name="connsiteX38" fmla="*/ 1890619 w 1942134"/>
              <a:gd name="connsiteY38" fmla="*/ 1622738 h 1960165"/>
              <a:gd name="connsiteX39" fmla="*/ 1929255 w 1942134"/>
              <a:gd name="connsiteY39" fmla="*/ 1573799 h 1960165"/>
              <a:gd name="connsiteX40" fmla="*/ 1942134 w 1942134"/>
              <a:gd name="connsiteY40" fmla="*/ 1960165 h 1960165"/>
              <a:gd name="connsiteX41" fmla="*/ 1821073 w 1942134"/>
              <a:gd name="connsiteY41" fmla="*/ 1911225 h 1960165"/>
              <a:gd name="connsiteX42" fmla="*/ 1635617 w 1942134"/>
              <a:gd name="connsiteY42" fmla="*/ 1831376 h 1960165"/>
              <a:gd name="connsiteX43" fmla="*/ 1406373 w 1942134"/>
              <a:gd name="connsiteY43" fmla="*/ 1710315 h 1960165"/>
              <a:gd name="connsiteX44" fmla="*/ 1130765 w 1942134"/>
              <a:gd name="connsiteY44" fmla="*/ 1542889 h 19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42134" h="1960165">
                <a:moveTo>
                  <a:pt x="1130765" y="1542889"/>
                </a:moveTo>
                <a:lnTo>
                  <a:pt x="955613" y="1424404"/>
                </a:lnTo>
                <a:lnTo>
                  <a:pt x="788187" y="1298191"/>
                </a:lnTo>
                <a:lnTo>
                  <a:pt x="628489" y="1143644"/>
                </a:lnTo>
                <a:lnTo>
                  <a:pt x="502276" y="999401"/>
                </a:lnTo>
                <a:lnTo>
                  <a:pt x="412124" y="880915"/>
                </a:lnTo>
                <a:lnTo>
                  <a:pt x="324548" y="762430"/>
                </a:lnTo>
                <a:lnTo>
                  <a:pt x="239547" y="628489"/>
                </a:lnTo>
                <a:lnTo>
                  <a:pt x="172577" y="507428"/>
                </a:lnTo>
                <a:lnTo>
                  <a:pt x="128789" y="419851"/>
                </a:lnTo>
                <a:lnTo>
                  <a:pt x="85001" y="316821"/>
                </a:lnTo>
                <a:lnTo>
                  <a:pt x="51516" y="226668"/>
                </a:lnTo>
                <a:lnTo>
                  <a:pt x="18031" y="121062"/>
                </a:lnTo>
                <a:lnTo>
                  <a:pt x="0" y="59243"/>
                </a:lnTo>
                <a:lnTo>
                  <a:pt x="0" y="30910"/>
                </a:lnTo>
                <a:lnTo>
                  <a:pt x="2576" y="15455"/>
                </a:lnTo>
                <a:lnTo>
                  <a:pt x="12879" y="2576"/>
                </a:lnTo>
                <a:lnTo>
                  <a:pt x="28334" y="0"/>
                </a:lnTo>
                <a:lnTo>
                  <a:pt x="46364" y="5152"/>
                </a:lnTo>
                <a:lnTo>
                  <a:pt x="66970" y="30910"/>
                </a:lnTo>
                <a:lnTo>
                  <a:pt x="118486" y="139092"/>
                </a:lnTo>
                <a:lnTo>
                  <a:pt x="159698" y="224093"/>
                </a:lnTo>
                <a:lnTo>
                  <a:pt x="226668" y="342578"/>
                </a:lnTo>
                <a:lnTo>
                  <a:pt x="270457" y="417276"/>
                </a:lnTo>
                <a:lnTo>
                  <a:pt x="347730" y="535761"/>
                </a:lnTo>
                <a:lnTo>
                  <a:pt x="437882" y="656823"/>
                </a:lnTo>
                <a:lnTo>
                  <a:pt x="553792" y="788187"/>
                </a:lnTo>
                <a:lnTo>
                  <a:pt x="659399" y="893794"/>
                </a:lnTo>
                <a:lnTo>
                  <a:pt x="785611" y="1009704"/>
                </a:lnTo>
                <a:lnTo>
                  <a:pt x="965916" y="1156523"/>
                </a:lnTo>
                <a:lnTo>
                  <a:pt x="1081826" y="1238948"/>
                </a:lnTo>
                <a:lnTo>
                  <a:pt x="1200311" y="1323948"/>
                </a:lnTo>
                <a:lnTo>
                  <a:pt x="1357433" y="1419252"/>
                </a:lnTo>
                <a:lnTo>
                  <a:pt x="1473343" y="1483646"/>
                </a:lnTo>
                <a:lnTo>
                  <a:pt x="1589253" y="1540313"/>
                </a:lnTo>
                <a:lnTo>
                  <a:pt x="1718042" y="1594405"/>
                </a:lnTo>
                <a:lnTo>
                  <a:pt x="1813346" y="1625314"/>
                </a:lnTo>
                <a:lnTo>
                  <a:pt x="1851982" y="1630466"/>
                </a:lnTo>
                <a:lnTo>
                  <a:pt x="1890619" y="1622738"/>
                </a:lnTo>
                <a:lnTo>
                  <a:pt x="1929255" y="1573799"/>
                </a:lnTo>
                <a:lnTo>
                  <a:pt x="1942134" y="1960165"/>
                </a:lnTo>
                <a:lnTo>
                  <a:pt x="1821073" y="1911225"/>
                </a:lnTo>
                <a:lnTo>
                  <a:pt x="1635617" y="1831376"/>
                </a:lnTo>
                <a:lnTo>
                  <a:pt x="1406373" y="1710315"/>
                </a:lnTo>
                <a:lnTo>
                  <a:pt x="1130765" y="15428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A4A3828-46D9-44B6-B962-1EB8F243EAD4}"/>
              </a:ext>
            </a:extLst>
          </p:cNvPr>
          <p:cNvSpPr/>
          <p:nvPr/>
        </p:nvSpPr>
        <p:spPr>
          <a:xfrm>
            <a:off x="6462713" y="4449764"/>
            <a:ext cx="2127250" cy="1436687"/>
          </a:xfrm>
          <a:custGeom>
            <a:avLst/>
            <a:gdLst>
              <a:gd name="connsiteX0" fmla="*/ 914400 w 2126456"/>
              <a:gd name="connsiteY0" fmla="*/ 950119 h 1435894"/>
              <a:gd name="connsiteX1" fmla="*/ 657225 w 2126456"/>
              <a:gd name="connsiteY1" fmla="*/ 707232 h 1435894"/>
              <a:gd name="connsiteX2" fmla="*/ 538162 w 2126456"/>
              <a:gd name="connsiteY2" fmla="*/ 576263 h 1435894"/>
              <a:gd name="connsiteX3" fmla="*/ 359568 w 2126456"/>
              <a:gd name="connsiteY3" fmla="*/ 400050 h 1435894"/>
              <a:gd name="connsiteX4" fmla="*/ 254793 w 2126456"/>
              <a:gd name="connsiteY4" fmla="*/ 300038 h 1435894"/>
              <a:gd name="connsiteX5" fmla="*/ 133350 w 2126456"/>
              <a:gd name="connsiteY5" fmla="*/ 195263 h 1435894"/>
              <a:gd name="connsiteX6" fmla="*/ 0 w 2126456"/>
              <a:gd name="connsiteY6" fmla="*/ 90488 h 1435894"/>
              <a:gd name="connsiteX7" fmla="*/ 76200 w 2126456"/>
              <a:gd name="connsiteY7" fmla="*/ 0 h 1435894"/>
              <a:gd name="connsiteX8" fmla="*/ 223837 w 2126456"/>
              <a:gd name="connsiteY8" fmla="*/ 109538 h 1435894"/>
              <a:gd name="connsiteX9" fmla="*/ 373856 w 2126456"/>
              <a:gd name="connsiteY9" fmla="*/ 209550 h 1435894"/>
              <a:gd name="connsiteX10" fmla="*/ 500062 w 2126456"/>
              <a:gd name="connsiteY10" fmla="*/ 302419 h 1435894"/>
              <a:gd name="connsiteX11" fmla="*/ 650081 w 2126456"/>
              <a:gd name="connsiteY11" fmla="*/ 416719 h 1435894"/>
              <a:gd name="connsiteX12" fmla="*/ 783431 w 2126456"/>
              <a:gd name="connsiteY12" fmla="*/ 523875 h 1435894"/>
              <a:gd name="connsiteX13" fmla="*/ 931068 w 2126456"/>
              <a:gd name="connsiteY13" fmla="*/ 638175 h 1435894"/>
              <a:gd name="connsiteX14" fmla="*/ 1171575 w 2126456"/>
              <a:gd name="connsiteY14" fmla="*/ 831057 h 1435894"/>
              <a:gd name="connsiteX15" fmla="*/ 1335881 w 2126456"/>
              <a:gd name="connsiteY15" fmla="*/ 959644 h 1435894"/>
              <a:gd name="connsiteX16" fmla="*/ 1440656 w 2126456"/>
              <a:gd name="connsiteY16" fmla="*/ 1045369 h 1435894"/>
              <a:gd name="connsiteX17" fmla="*/ 1495425 w 2126456"/>
              <a:gd name="connsiteY17" fmla="*/ 1081088 h 1435894"/>
              <a:gd name="connsiteX18" fmla="*/ 1588293 w 2126456"/>
              <a:gd name="connsiteY18" fmla="*/ 1133475 h 1435894"/>
              <a:gd name="connsiteX19" fmla="*/ 1738312 w 2126456"/>
              <a:gd name="connsiteY19" fmla="*/ 1209675 h 1435894"/>
              <a:gd name="connsiteX20" fmla="*/ 1966912 w 2126456"/>
              <a:gd name="connsiteY20" fmla="*/ 1312069 h 1435894"/>
              <a:gd name="connsiteX21" fmla="*/ 2100262 w 2126456"/>
              <a:gd name="connsiteY21" fmla="*/ 1366838 h 1435894"/>
              <a:gd name="connsiteX22" fmla="*/ 2114550 w 2126456"/>
              <a:gd name="connsiteY22" fmla="*/ 1376363 h 1435894"/>
              <a:gd name="connsiteX23" fmla="*/ 2126456 w 2126456"/>
              <a:gd name="connsiteY23" fmla="*/ 1397794 h 1435894"/>
              <a:gd name="connsiteX24" fmla="*/ 2126456 w 2126456"/>
              <a:gd name="connsiteY24" fmla="*/ 1419225 h 1435894"/>
              <a:gd name="connsiteX25" fmla="*/ 2116931 w 2126456"/>
              <a:gd name="connsiteY25" fmla="*/ 1428750 h 1435894"/>
              <a:gd name="connsiteX26" fmla="*/ 2064543 w 2126456"/>
              <a:gd name="connsiteY26" fmla="*/ 1435894 h 1435894"/>
              <a:gd name="connsiteX27" fmla="*/ 1816893 w 2126456"/>
              <a:gd name="connsiteY27" fmla="*/ 1433513 h 1435894"/>
              <a:gd name="connsiteX28" fmla="*/ 1507331 w 2126456"/>
              <a:gd name="connsiteY28" fmla="*/ 1435894 h 1435894"/>
              <a:gd name="connsiteX29" fmla="*/ 1450181 w 2126456"/>
              <a:gd name="connsiteY29" fmla="*/ 1431132 h 1435894"/>
              <a:gd name="connsiteX30" fmla="*/ 1400175 w 2126456"/>
              <a:gd name="connsiteY30" fmla="*/ 1419225 h 1435894"/>
              <a:gd name="connsiteX31" fmla="*/ 1354931 w 2126456"/>
              <a:gd name="connsiteY31" fmla="*/ 1402557 h 1435894"/>
              <a:gd name="connsiteX32" fmla="*/ 1333500 w 2126456"/>
              <a:gd name="connsiteY32" fmla="*/ 1381125 h 1435894"/>
              <a:gd name="connsiteX33" fmla="*/ 1164431 w 2126456"/>
              <a:gd name="connsiteY33" fmla="*/ 1200150 h 1435894"/>
              <a:gd name="connsiteX34" fmla="*/ 914400 w 2126456"/>
              <a:gd name="connsiteY34" fmla="*/ 950119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26456" h="1435894">
                <a:moveTo>
                  <a:pt x="914400" y="950119"/>
                </a:moveTo>
                <a:lnTo>
                  <a:pt x="657225" y="707232"/>
                </a:lnTo>
                <a:lnTo>
                  <a:pt x="538162" y="576263"/>
                </a:lnTo>
                <a:lnTo>
                  <a:pt x="359568" y="400050"/>
                </a:lnTo>
                <a:lnTo>
                  <a:pt x="254793" y="300038"/>
                </a:lnTo>
                <a:lnTo>
                  <a:pt x="133350" y="195263"/>
                </a:lnTo>
                <a:lnTo>
                  <a:pt x="0" y="90488"/>
                </a:lnTo>
                <a:lnTo>
                  <a:pt x="76200" y="0"/>
                </a:lnTo>
                <a:lnTo>
                  <a:pt x="223837" y="109538"/>
                </a:lnTo>
                <a:lnTo>
                  <a:pt x="373856" y="209550"/>
                </a:lnTo>
                <a:lnTo>
                  <a:pt x="500062" y="302419"/>
                </a:lnTo>
                <a:lnTo>
                  <a:pt x="650081" y="416719"/>
                </a:lnTo>
                <a:lnTo>
                  <a:pt x="783431" y="523875"/>
                </a:lnTo>
                <a:lnTo>
                  <a:pt x="931068" y="638175"/>
                </a:lnTo>
                <a:lnTo>
                  <a:pt x="1171575" y="831057"/>
                </a:lnTo>
                <a:lnTo>
                  <a:pt x="1335881" y="959644"/>
                </a:lnTo>
                <a:lnTo>
                  <a:pt x="1440656" y="1045369"/>
                </a:lnTo>
                <a:lnTo>
                  <a:pt x="1495425" y="1081088"/>
                </a:lnTo>
                <a:lnTo>
                  <a:pt x="1588293" y="1133475"/>
                </a:lnTo>
                <a:lnTo>
                  <a:pt x="1738312" y="1209675"/>
                </a:lnTo>
                <a:lnTo>
                  <a:pt x="1966912" y="1312069"/>
                </a:lnTo>
                <a:lnTo>
                  <a:pt x="2100262" y="1366838"/>
                </a:lnTo>
                <a:lnTo>
                  <a:pt x="2114550" y="1376363"/>
                </a:lnTo>
                <a:lnTo>
                  <a:pt x="2126456" y="1397794"/>
                </a:lnTo>
                <a:lnTo>
                  <a:pt x="2126456" y="1419225"/>
                </a:lnTo>
                <a:lnTo>
                  <a:pt x="2116931" y="1428750"/>
                </a:lnTo>
                <a:lnTo>
                  <a:pt x="2064543" y="1435894"/>
                </a:lnTo>
                <a:lnTo>
                  <a:pt x="1816893" y="1433513"/>
                </a:lnTo>
                <a:lnTo>
                  <a:pt x="1507331" y="1435894"/>
                </a:lnTo>
                <a:lnTo>
                  <a:pt x="1450181" y="1431132"/>
                </a:lnTo>
                <a:lnTo>
                  <a:pt x="1400175" y="1419225"/>
                </a:lnTo>
                <a:lnTo>
                  <a:pt x="1354931" y="1402557"/>
                </a:lnTo>
                <a:lnTo>
                  <a:pt x="1333500" y="1381125"/>
                </a:lnTo>
                <a:lnTo>
                  <a:pt x="1164431" y="1200150"/>
                </a:lnTo>
                <a:lnTo>
                  <a:pt x="914400" y="9501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73DD2CA-D17B-4709-981E-76F8B3D2BB16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7EFE23C-3E44-4496-AE95-3EC35F6C38F7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2F20618-8A68-49D3-8410-DD92117082ED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D58D20E3-FDE4-4A6F-9655-796EDD33F84E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5125522-CB76-4EFA-A712-EEE087AA9EEA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0E3976F7-19BA-4759-9025-828E9ABDABFC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080AD87-2CBB-4070-B6CA-1F0CA7B6105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AD11EBFA-30CB-4075-8BD0-E5013F6654FB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3615051C-3297-4C3C-9C05-0905D0369070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BBD896D-ECD6-4E53-ADE7-416EA3177C61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43DB76D-8444-4438-B5AE-A2D2A907718B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433D0CDF-D6DD-425C-A18E-A7C3EF592044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342406F9-C7FD-4F57-8351-CF5EBBF79691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303D0FCC-4810-47F3-8C1D-342B7699EAA0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4F56D3AF-B577-49C9-ABA0-D21BC226F5C1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286927A0-682E-45DF-A200-A7B0EB5064A9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4F6DBB3F-7A77-4CED-A485-44A48ACE4B22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3750700-1E72-4666-A318-FACAE5AF69F3}"/>
              </a:ext>
            </a:extLst>
          </p:cNvPr>
          <p:cNvGrpSpPr/>
          <p:nvPr/>
        </p:nvGrpSpPr>
        <p:grpSpPr>
          <a:xfrm>
            <a:off x="3713958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FE2452FD-362B-44B6-8F2A-1124C8BC437B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677A1156-505F-4E7F-B796-470CBA2287AF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6E5F62D2-5CA3-4259-9FE8-B6782DF81225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0B51121-1A0D-4339-B953-A157244389E3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3DF08048-8829-45B8-A8FE-6477A63820B6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8B7641CE-5B56-4213-940B-0DE5B376ABB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CD2BB8FB-8BC3-4D3A-B894-11686A1D55CF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E7C02231-E9C7-461A-A65B-E7DAF458E6E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1FE142B5-6DA7-4092-BB89-BDCAE14B5F1F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2BB125E1-D796-4BA0-923D-19132B2EA22E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5AA84760-9FC7-4E21-B543-1A27ADBF657C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A8AE972D-D97C-4E6C-8955-EFAC19F44A33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49881133-0369-4747-ADA7-7A6FF4BED324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A697B09D-BE73-46F6-91DD-5D0A2B602673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0B7E1832-820E-4072-A739-0EF97039A375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CD482B67-CBCB-4B73-90AD-8EF116DF299B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2848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4" grpId="0" animBg="1"/>
      <p:bldP spid="26" grpId="0" animBg="1"/>
      <p:bldP spid="27" grpId="0" animBg="1"/>
      <p:bldP spid="24" grpId="0" animBg="1"/>
      <p:bldP spid="25" grpId="0" animBg="1"/>
      <p:bldP spid="8" grpId="0" animBg="1"/>
      <p:bldP spid="9" grpId="0" animBg="1"/>
      <p:bldP spid="10" grpId="0" animBg="1"/>
      <p:bldP spid="11" grpId="0" animBg="1"/>
      <p:bldP spid="12" grpId="0" animBg="1"/>
      <p:bldP spid="19" grpId="0" animBg="1"/>
      <p:bldP spid="20" grpId="0" animBg="1"/>
      <p:bldP spid="28" grpId="0" animBg="1"/>
      <p:bldP spid="2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F805D9E-EC9A-40E1-9C3D-BFC7147B3B89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5AF3D-44B6-4513-BB6D-C48B23CE6F5D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1C553FD7-3CBC-43CD-9F5D-3C310DDEA011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BF98D2F0-5448-4D31-9F61-ADEC8A94CC1B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9C44A5D7-4A42-4338-9F00-569334D22F7E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4D025F9A-D089-45A4-9E8F-349433357BDE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B472178E-B3E1-4CF3-BD0F-7D175DDB95ED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F67C23F-8111-4C96-92DA-A63FE3EC0FFC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97667C3D-A258-496A-9719-566DFF9AA1C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2827829B-AF5E-46FF-85D6-741C5B6BF572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DB290A3F-F2F3-477F-929E-F70723FB6304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5CBE10D5-C0DD-44AD-A47E-4EACBF6E5D55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6D37244F-BBB3-4366-8F21-2A3CA00986C5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39CEF464-E4FA-4B3D-B42F-76FD64DFEF2D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01D7009D-A3E9-4A54-A083-30FB5ACA32B4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F156C1AE-298F-4184-ADC3-C945DCBE174A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181903A-5DEA-4AAC-B157-8BFE5A1A4988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767098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B27291C-BD9D-4CB0-BACB-A749B115882B}"/>
              </a:ext>
            </a:extLst>
          </p:cNvPr>
          <p:cNvSpPr/>
          <p:nvPr/>
        </p:nvSpPr>
        <p:spPr>
          <a:xfrm>
            <a:off x="4705350" y="1754189"/>
            <a:ext cx="2605088" cy="427037"/>
          </a:xfrm>
          <a:custGeom>
            <a:avLst/>
            <a:gdLst>
              <a:gd name="connsiteX0" fmla="*/ 707231 w 2605088"/>
              <a:gd name="connsiteY0" fmla="*/ 195263 h 426244"/>
              <a:gd name="connsiteX1" fmla="*/ 1204913 w 2605088"/>
              <a:gd name="connsiteY1" fmla="*/ 154782 h 426244"/>
              <a:gd name="connsiteX2" fmla="*/ 1535906 w 2605088"/>
              <a:gd name="connsiteY2" fmla="*/ 126207 h 426244"/>
              <a:gd name="connsiteX3" fmla="*/ 1864519 w 2605088"/>
              <a:gd name="connsiteY3" fmla="*/ 97632 h 426244"/>
              <a:gd name="connsiteX4" fmla="*/ 1964531 w 2605088"/>
              <a:gd name="connsiteY4" fmla="*/ 88107 h 426244"/>
              <a:gd name="connsiteX5" fmla="*/ 2050256 w 2605088"/>
              <a:gd name="connsiteY5" fmla="*/ 64294 h 426244"/>
              <a:gd name="connsiteX6" fmla="*/ 2200275 w 2605088"/>
              <a:gd name="connsiteY6" fmla="*/ 14288 h 426244"/>
              <a:gd name="connsiteX7" fmla="*/ 2233613 w 2605088"/>
              <a:gd name="connsiteY7" fmla="*/ 2382 h 426244"/>
              <a:gd name="connsiteX8" fmla="*/ 2271713 w 2605088"/>
              <a:gd name="connsiteY8" fmla="*/ 0 h 426244"/>
              <a:gd name="connsiteX9" fmla="*/ 2340769 w 2605088"/>
              <a:gd name="connsiteY9" fmla="*/ 9525 h 426244"/>
              <a:gd name="connsiteX10" fmla="*/ 2388394 w 2605088"/>
              <a:gd name="connsiteY10" fmla="*/ 19050 h 426244"/>
              <a:gd name="connsiteX11" fmla="*/ 2440781 w 2605088"/>
              <a:gd name="connsiteY11" fmla="*/ 35719 h 426244"/>
              <a:gd name="connsiteX12" fmla="*/ 2483644 w 2605088"/>
              <a:gd name="connsiteY12" fmla="*/ 54769 h 426244"/>
              <a:gd name="connsiteX13" fmla="*/ 2526506 w 2605088"/>
              <a:gd name="connsiteY13" fmla="*/ 80963 h 426244"/>
              <a:gd name="connsiteX14" fmla="*/ 2557463 w 2605088"/>
              <a:gd name="connsiteY14" fmla="*/ 102394 h 426244"/>
              <a:gd name="connsiteX15" fmla="*/ 2583656 w 2605088"/>
              <a:gd name="connsiteY15" fmla="*/ 126207 h 426244"/>
              <a:gd name="connsiteX16" fmla="*/ 2600325 w 2605088"/>
              <a:gd name="connsiteY16" fmla="*/ 152400 h 426244"/>
              <a:gd name="connsiteX17" fmla="*/ 2605088 w 2605088"/>
              <a:gd name="connsiteY17" fmla="*/ 171450 h 426244"/>
              <a:gd name="connsiteX18" fmla="*/ 2605088 w 2605088"/>
              <a:gd name="connsiteY18" fmla="*/ 190500 h 426244"/>
              <a:gd name="connsiteX19" fmla="*/ 2590800 w 2605088"/>
              <a:gd name="connsiteY19" fmla="*/ 209550 h 426244"/>
              <a:gd name="connsiteX20" fmla="*/ 2559844 w 2605088"/>
              <a:gd name="connsiteY20" fmla="*/ 226219 h 426244"/>
              <a:gd name="connsiteX21" fmla="*/ 2514600 w 2605088"/>
              <a:gd name="connsiteY21" fmla="*/ 238125 h 426244"/>
              <a:gd name="connsiteX22" fmla="*/ 2424113 w 2605088"/>
              <a:gd name="connsiteY22" fmla="*/ 252413 h 426244"/>
              <a:gd name="connsiteX23" fmla="*/ 2297906 w 2605088"/>
              <a:gd name="connsiteY23" fmla="*/ 264319 h 426244"/>
              <a:gd name="connsiteX24" fmla="*/ 2116931 w 2605088"/>
              <a:gd name="connsiteY24" fmla="*/ 269082 h 426244"/>
              <a:gd name="connsiteX25" fmla="*/ 1993106 w 2605088"/>
              <a:gd name="connsiteY25" fmla="*/ 271463 h 426244"/>
              <a:gd name="connsiteX26" fmla="*/ 1721644 w 2605088"/>
              <a:gd name="connsiteY26" fmla="*/ 290513 h 426244"/>
              <a:gd name="connsiteX27" fmla="*/ 1404938 w 2605088"/>
              <a:gd name="connsiteY27" fmla="*/ 314325 h 426244"/>
              <a:gd name="connsiteX28" fmla="*/ 1178719 w 2605088"/>
              <a:gd name="connsiteY28" fmla="*/ 338138 h 426244"/>
              <a:gd name="connsiteX29" fmla="*/ 1002506 w 2605088"/>
              <a:gd name="connsiteY29" fmla="*/ 342900 h 426244"/>
              <a:gd name="connsiteX30" fmla="*/ 762000 w 2605088"/>
              <a:gd name="connsiteY30" fmla="*/ 359569 h 426244"/>
              <a:gd name="connsiteX31" fmla="*/ 557213 w 2605088"/>
              <a:gd name="connsiteY31" fmla="*/ 381000 h 426244"/>
              <a:gd name="connsiteX32" fmla="*/ 502444 w 2605088"/>
              <a:gd name="connsiteY32" fmla="*/ 400050 h 426244"/>
              <a:gd name="connsiteX33" fmla="*/ 431006 w 2605088"/>
              <a:gd name="connsiteY33" fmla="*/ 421482 h 426244"/>
              <a:gd name="connsiteX34" fmla="*/ 400050 w 2605088"/>
              <a:gd name="connsiteY34" fmla="*/ 426244 h 426244"/>
              <a:gd name="connsiteX35" fmla="*/ 364331 w 2605088"/>
              <a:gd name="connsiteY35" fmla="*/ 421482 h 426244"/>
              <a:gd name="connsiteX36" fmla="*/ 321469 w 2605088"/>
              <a:gd name="connsiteY36" fmla="*/ 404813 h 426244"/>
              <a:gd name="connsiteX37" fmla="*/ 273844 w 2605088"/>
              <a:gd name="connsiteY37" fmla="*/ 376238 h 426244"/>
              <a:gd name="connsiteX38" fmla="*/ 178594 w 2605088"/>
              <a:gd name="connsiteY38" fmla="*/ 300038 h 426244"/>
              <a:gd name="connsiteX39" fmla="*/ 104775 w 2605088"/>
              <a:gd name="connsiteY39" fmla="*/ 228600 h 426244"/>
              <a:gd name="connsiteX40" fmla="*/ 19050 w 2605088"/>
              <a:gd name="connsiteY40" fmla="*/ 133350 h 426244"/>
              <a:gd name="connsiteX41" fmla="*/ 2381 w 2605088"/>
              <a:gd name="connsiteY41" fmla="*/ 114300 h 426244"/>
              <a:gd name="connsiteX42" fmla="*/ 0 w 2605088"/>
              <a:gd name="connsiteY42" fmla="*/ 102394 h 426244"/>
              <a:gd name="connsiteX43" fmla="*/ 4763 w 2605088"/>
              <a:gd name="connsiteY43" fmla="*/ 78582 h 426244"/>
              <a:gd name="connsiteX44" fmla="*/ 9525 w 2605088"/>
              <a:gd name="connsiteY44" fmla="*/ 64294 h 426244"/>
              <a:gd name="connsiteX45" fmla="*/ 21431 w 2605088"/>
              <a:gd name="connsiteY45" fmla="*/ 59532 h 426244"/>
              <a:gd name="connsiteX46" fmla="*/ 35719 w 2605088"/>
              <a:gd name="connsiteY46" fmla="*/ 64294 h 426244"/>
              <a:gd name="connsiteX47" fmla="*/ 57150 w 2605088"/>
              <a:gd name="connsiteY47" fmla="*/ 80963 h 426244"/>
              <a:gd name="connsiteX48" fmla="*/ 76200 w 2605088"/>
              <a:gd name="connsiteY48" fmla="*/ 95250 h 426244"/>
              <a:gd name="connsiteX49" fmla="*/ 114300 w 2605088"/>
              <a:gd name="connsiteY49" fmla="*/ 119063 h 426244"/>
              <a:gd name="connsiteX50" fmla="*/ 169069 w 2605088"/>
              <a:gd name="connsiteY50" fmla="*/ 145257 h 426244"/>
              <a:gd name="connsiteX51" fmla="*/ 269081 w 2605088"/>
              <a:gd name="connsiteY51" fmla="*/ 178594 h 426244"/>
              <a:gd name="connsiteX52" fmla="*/ 371475 w 2605088"/>
              <a:gd name="connsiteY52" fmla="*/ 197644 h 426244"/>
              <a:gd name="connsiteX53" fmla="*/ 464344 w 2605088"/>
              <a:gd name="connsiteY53" fmla="*/ 204788 h 426244"/>
              <a:gd name="connsiteX54" fmla="*/ 566738 w 2605088"/>
              <a:gd name="connsiteY54" fmla="*/ 204788 h 426244"/>
              <a:gd name="connsiteX55" fmla="*/ 707231 w 2605088"/>
              <a:gd name="connsiteY55" fmla="*/ 195263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5088" h="426244">
                <a:moveTo>
                  <a:pt x="707231" y="195263"/>
                </a:moveTo>
                <a:lnTo>
                  <a:pt x="1204913" y="154782"/>
                </a:lnTo>
                <a:lnTo>
                  <a:pt x="1535906" y="126207"/>
                </a:lnTo>
                <a:lnTo>
                  <a:pt x="1864519" y="97632"/>
                </a:lnTo>
                <a:lnTo>
                  <a:pt x="1964531" y="88107"/>
                </a:lnTo>
                <a:lnTo>
                  <a:pt x="2050256" y="64294"/>
                </a:lnTo>
                <a:lnTo>
                  <a:pt x="2200275" y="14288"/>
                </a:lnTo>
                <a:lnTo>
                  <a:pt x="2233613" y="2382"/>
                </a:lnTo>
                <a:lnTo>
                  <a:pt x="2271713" y="0"/>
                </a:lnTo>
                <a:lnTo>
                  <a:pt x="2340769" y="9525"/>
                </a:lnTo>
                <a:lnTo>
                  <a:pt x="2388394" y="19050"/>
                </a:lnTo>
                <a:lnTo>
                  <a:pt x="2440781" y="35719"/>
                </a:lnTo>
                <a:lnTo>
                  <a:pt x="2483644" y="54769"/>
                </a:lnTo>
                <a:lnTo>
                  <a:pt x="2526506" y="80963"/>
                </a:lnTo>
                <a:lnTo>
                  <a:pt x="2557463" y="102394"/>
                </a:lnTo>
                <a:lnTo>
                  <a:pt x="2583656" y="126207"/>
                </a:lnTo>
                <a:lnTo>
                  <a:pt x="2600325" y="152400"/>
                </a:lnTo>
                <a:lnTo>
                  <a:pt x="2605088" y="171450"/>
                </a:lnTo>
                <a:lnTo>
                  <a:pt x="2605088" y="190500"/>
                </a:lnTo>
                <a:lnTo>
                  <a:pt x="2590800" y="209550"/>
                </a:lnTo>
                <a:lnTo>
                  <a:pt x="2559844" y="226219"/>
                </a:lnTo>
                <a:lnTo>
                  <a:pt x="2514600" y="238125"/>
                </a:lnTo>
                <a:lnTo>
                  <a:pt x="2424113" y="252413"/>
                </a:lnTo>
                <a:lnTo>
                  <a:pt x="2297906" y="264319"/>
                </a:lnTo>
                <a:lnTo>
                  <a:pt x="2116931" y="269082"/>
                </a:lnTo>
                <a:lnTo>
                  <a:pt x="1993106" y="271463"/>
                </a:lnTo>
                <a:lnTo>
                  <a:pt x="1721644" y="290513"/>
                </a:lnTo>
                <a:lnTo>
                  <a:pt x="1404938" y="314325"/>
                </a:lnTo>
                <a:lnTo>
                  <a:pt x="1178719" y="338138"/>
                </a:lnTo>
                <a:lnTo>
                  <a:pt x="1002506" y="342900"/>
                </a:lnTo>
                <a:lnTo>
                  <a:pt x="762000" y="359569"/>
                </a:lnTo>
                <a:lnTo>
                  <a:pt x="557213" y="381000"/>
                </a:lnTo>
                <a:lnTo>
                  <a:pt x="502444" y="400050"/>
                </a:lnTo>
                <a:lnTo>
                  <a:pt x="431006" y="421482"/>
                </a:lnTo>
                <a:lnTo>
                  <a:pt x="400050" y="426244"/>
                </a:lnTo>
                <a:lnTo>
                  <a:pt x="364331" y="421482"/>
                </a:lnTo>
                <a:lnTo>
                  <a:pt x="321469" y="404813"/>
                </a:lnTo>
                <a:lnTo>
                  <a:pt x="273844" y="376238"/>
                </a:lnTo>
                <a:lnTo>
                  <a:pt x="178594" y="300038"/>
                </a:lnTo>
                <a:lnTo>
                  <a:pt x="104775" y="228600"/>
                </a:lnTo>
                <a:lnTo>
                  <a:pt x="19050" y="133350"/>
                </a:lnTo>
                <a:lnTo>
                  <a:pt x="2381" y="114300"/>
                </a:lnTo>
                <a:lnTo>
                  <a:pt x="0" y="102394"/>
                </a:lnTo>
                <a:lnTo>
                  <a:pt x="4763" y="78582"/>
                </a:lnTo>
                <a:lnTo>
                  <a:pt x="9525" y="64294"/>
                </a:lnTo>
                <a:lnTo>
                  <a:pt x="21431" y="59532"/>
                </a:lnTo>
                <a:lnTo>
                  <a:pt x="35719" y="64294"/>
                </a:lnTo>
                <a:lnTo>
                  <a:pt x="57150" y="80963"/>
                </a:lnTo>
                <a:lnTo>
                  <a:pt x="76200" y="95250"/>
                </a:lnTo>
                <a:lnTo>
                  <a:pt x="114300" y="119063"/>
                </a:lnTo>
                <a:lnTo>
                  <a:pt x="169069" y="145257"/>
                </a:lnTo>
                <a:lnTo>
                  <a:pt x="269081" y="178594"/>
                </a:lnTo>
                <a:lnTo>
                  <a:pt x="371475" y="197644"/>
                </a:lnTo>
                <a:lnTo>
                  <a:pt x="464344" y="204788"/>
                </a:lnTo>
                <a:lnTo>
                  <a:pt x="566738" y="204788"/>
                </a:lnTo>
                <a:lnTo>
                  <a:pt x="707231" y="1952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3F863F4-B84C-4C38-B469-EDEF94300387}"/>
              </a:ext>
            </a:extLst>
          </p:cNvPr>
          <p:cNvSpPr/>
          <p:nvPr/>
        </p:nvSpPr>
        <p:spPr>
          <a:xfrm>
            <a:off x="4065588" y="5000625"/>
            <a:ext cx="1268412" cy="1028700"/>
          </a:xfrm>
          <a:custGeom>
            <a:avLst/>
            <a:gdLst>
              <a:gd name="connsiteX0" fmla="*/ 807244 w 1269206"/>
              <a:gd name="connsiteY0" fmla="*/ 592931 h 1028700"/>
              <a:gd name="connsiteX1" fmla="*/ 659606 w 1269206"/>
              <a:gd name="connsiteY1" fmla="*/ 695325 h 1028700"/>
              <a:gd name="connsiteX2" fmla="*/ 569119 w 1269206"/>
              <a:gd name="connsiteY2" fmla="*/ 752475 h 1028700"/>
              <a:gd name="connsiteX3" fmla="*/ 428625 w 1269206"/>
              <a:gd name="connsiteY3" fmla="*/ 835819 h 1028700"/>
              <a:gd name="connsiteX4" fmla="*/ 297656 w 1269206"/>
              <a:gd name="connsiteY4" fmla="*/ 909638 h 1028700"/>
              <a:gd name="connsiteX5" fmla="*/ 83344 w 1269206"/>
              <a:gd name="connsiteY5" fmla="*/ 1009650 h 1028700"/>
              <a:gd name="connsiteX6" fmla="*/ 40481 w 1269206"/>
              <a:gd name="connsiteY6" fmla="*/ 1026319 h 1028700"/>
              <a:gd name="connsiteX7" fmla="*/ 23812 w 1269206"/>
              <a:gd name="connsiteY7" fmla="*/ 1028700 h 1028700"/>
              <a:gd name="connsiteX8" fmla="*/ 11906 w 1269206"/>
              <a:gd name="connsiteY8" fmla="*/ 1028700 h 1028700"/>
              <a:gd name="connsiteX9" fmla="*/ 4762 w 1269206"/>
              <a:gd name="connsiteY9" fmla="*/ 1026319 h 1028700"/>
              <a:gd name="connsiteX10" fmla="*/ 0 w 1269206"/>
              <a:gd name="connsiteY10" fmla="*/ 1016794 h 1028700"/>
              <a:gd name="connsiteX11" fmla="*/ 7144 w 1269206"/>
              <a:gd name="connsiteY11" fmla="*/ 988219 h 1028700"/>
              <a:gd name="connsiteX12" fmla="*/ 16669 w 1269206"/>
              <a:gd name="connsiteY12" fmla="*/ 973931 h 1028700"/>
              <a:gd name="connsiteX13" fmla="*/ 104775 w 1269206"/>
              <a:gd name="connsiteY13" fmla="*/ 921544 h 1028700"/>
              <a:gd name="connsiteX14" fmla="*/ 192881 w 1269206"/>
              <a:gd name="connsiteY14" fmla="*/ 864394 h 1028700"/>
              <a:gd name="connsiteX15" fmla="*/ 333375 w 1269206"/>
              <a:gd name="connsiteY15" fmla="*/ 764381 h 1028700"/>
              <a:gd name="connsiteX16" fmla="*/ 483394 w 1269206"/>
              <a:gd name="connsiteY16" fmla="*/ 638175 h 1028700"/>
              <a:gd name="connsiteX17" fmla="*/ 607219 w 1269206"/>
              <a:gd name="connsiteY17" fmla="*/ 521494 h 1028700"/>
              <a:gd name="connsiteX18" fmla="*/ 704850 w 1269206"/>
              <a:gd name="connsiteY18" fmla="*/ 421481 h 1028700"/>
              <a:gd name="connsiteX19" fmla="*/ 764381 w 1269206"/>
              <a:gd name="connsiteY19" fmla="*/ 347663 h 1028700"/>
              <a:gd name="connsiteX20" fmla="*/ 821531 w 1269206"/>
              <a:gd name="connsiteY20" fmla="*/ 273844 h 1028700"/>
              <a:gd name="connsiteX21" fmla="*/ 847725 w 1269206"/>
              <a:gd name="connsiteY21" fmla="*/ 226219 h 1028700"/>
              <a:gd name="connsiteX22" fmla="*/ 859631 w 1269206"/>
              <a:gd name="connsiteY22" fmla="*/ 190500 h 1028700"/>
              <a:gd name="connsiteX23" fmla="*/ 862012 w 1269206"/>
              <a:gd name="connsiteY23" fmla="*/ 164306 h 1028700"/>
              <a:gd name="connsiteX24" fmla="*/ 857250 w 1269206"/>
              <a:gd name="connsiteY24" fmla="*/ 138113 h 1028700"/>
              <a:gd name="connsiteX25" fmla="*/ 842962 w 1269206"/>
              <a:gd name="connsiteY25" fmla="*/ 102394 h 1028700"/>
              <a:gd name="connsiteX26" fmla="*/ 819150 w 1269206"/>
              <a:gd name="connsiteY26" fmla="*/ 59531 h 1028700"/>
              <a:gd name="connsiteX27" fmla="*/ 807244 w 1269206"/>
              <a:gd name="connsiteY27" fmla="*/ 30956 h 1028700"/>
              <a:gd name="connsiteX28" fmla="*/ 804862 w 1269206"/>
              <a:gd name="connsiteY28" fmla="*/ 9525 h 1028700"/>
              <a:gd name="connsiteX29" fmla="*/ 812006 w 1269206"/>
              <a:gd name="connsiteY29" fmla="*/ 0 h 1028700"/>
              <a:gd name="connsiteX30" fmla="*/ 838200 w 1269206"/>
              <a:gd name="connsiteY30" fmla="*/ 4763 h 1028700"/>
              <a:gd name="connsiteX31" fmla="*/ 892969 w 1269206"/>
              <a:gd name="connsiteY31" fmla="*/ 23813 h 1028700"/>
              <a:gd name="connsiteX32" fmla="*/ 964406 w 1269206"/>
              <a:gd name="connsiteY32" fmla="*/ 50006 h 1028700"/>
              <a:gd name="connsiteX33" fmla="*/ 1092994 w 1269206"/>
              <a:gd name="connsiteY33" fmla="*/ 107156 h 1028700"/>
              <a:gd name="connsiteX34" fmla="*/ 1181100 w 1269206"/>
              <a:gd name="connsiteY34" fmla="*/ 157163 h 1028700"/>
              <a:gd name="connsiteX35" fmla="*/ 1235869 w 1269206"/>
              <a:gd name="connsiteY35" fmla="*/ 195263 h 1028700"/>
              <a:gd name="connsiteX36" fmla="*/ 1247775 w 1269206"/>
              <a:gd name="connsiteY36" fmla="*/ 207169 h 1028700"/>
              <a:gd name="connsiteX37" fmla="*/ 1262062 w 1269206"/>
              <a:gd name="connsiteY37" fmla="*/ 230981 h 1028700"/>
              <a:gd name="connsiteX38" fmla="*/ 1269206 w 1269206"/>
              <a:gd name="connsiteY38" fmla="*/ 257175 h 1028700"/>
              <a:gd name="connsiteX39" fmla="*/ 1262062 w 1269206"/>
              <a:gd name="connsiteY39" fmla="*/ 278606 h 1028700"/>
              <a:gd name="connsiteX40" fmla="*/ 1245394 w 1269206"/>
              <a:gd name="connsiteY40" fmla="*/ 292894 h 1028700"/>
              <a:gd name="connsiteX41" fmla="*/ 1221581 w 1269206"/>
              <a:gd name="connsiteY41" fmla="*/ 302419 h 1028700"/>
              <a:gd name="connsiteX42" fmla="*/ 1185862 w 1269206"/>
              <a:gd name="connsiteY42" fmla="*/ 311944 h 1028700"/>
              <a:gd name="connsiteX43" fmla="*/ 1143000 w 1269206"/>
              <a:gd name="connsiteY43" fmla="*/ 316706 h 1028700"/>
              <a:gd name="connsiteX44" fmla="*/ 1112044 w 1269206"/>
              <a:gd name="connsiteY44" fmla="*/ 340519 h 1028700"/>
              <a:gd name="connsiteX45" fmla="*/ 1047750 w 1269206"/>
              <a:gd name="connsiteY45" fmla="*/ 400050 h 1028700"/>
              <a:gd name="connsiteX46" fmla="*/ 950119 w 1269206"/>
              <a:gd name="connsiteY46" fmla="*/ 488156 h 1028700"/>
              <a:gd name="connsiteX47" fmla="*/ 900112 w 1269206"/>
              <a:gd name="connsiteY47" fmla="*/ 528638 h 1028700"/>
              <a:gd name="connsiteX48" fmla="*/ 807244 w 1269206"/>
              <a:gd name="connsiteY48" fmla="*/ 592931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9206" h="1028700">
                <a:moveTo>
                  <a:pt x="807244" y="592931"/>
                </a:moveTo>
                <a:lnTo>
                  <a:pt x="659606" y="695325"/>
                </a:lnTo>
                <a:lnTo>
                  <a:pt x="569119" y="752475"/>
                </a:lnTo>
                <a:lnTo>
                  <a:pt x="428625" y="835819"/>
                </a:lnTo>
                <a:lnTo>
                  <a:pt x="297656" y="909638"/>
                </a:lnTo>
                <a:lnTo>
                  <a:pt x="83344" y="1009650"/>
                </a:lnTo>
                <a:lnTo>
                  <a:pt x="40481" y="1026319"/>
                </a:lnTo>
                <a:lnTo>
                  <a:pt x="23812" y="1028700"/>
                </a:lnTo>
                <a:lnTo>
                  <a:pt x="11906" y="1028700"/>
                </a:lnTo>
                <a:lnTo>
                  <a:pt x="4762" y="1026319"/>
                </a:lnTo>
                <a:lnTo>
                  <a:pt x="0" y="1016794"/>
                </a:lnTo>
                <a:lnTo>
                  <a:pt x="7144" y="988219"/>
                </a:lnTo>
                <a:lnTo>
                  <a:pt x="16669" y="973931"/>
                </a:lnTo>
                <a:lnTo>
                  <a:pt x="104775" y="921544"/>
                </a:lnTo>
                <a:lnTo>
                  <a:pt x="192881" y="864394"/>
                </a:lnTo>
                <a:lnTo>
                  <a:pt x="333375" y="764381"/>
                </a:lnTo>
                <a:lnTo>
                  <a:pt x="483394" y="638175"/>
                </a:lnTo>
                <a:lnTo>
                  <a:pt x="607219" y="521494"/>
                </a:lnTo>
                <a:lnTo>
                  <a:pt x="704850" y="421481"/>
                </a:lnTo>
                <a:lnTo>
                  <a:pt x="764381" y="347663"/>
                </a:lnTo>
                <a:lnTo>
                  <a:pt x="821531" y="273844"/>
                </a:lnTo>
                <a:lnTo>
                  <a:pt x="847725" y="226219"/>
                </a:lnTo>
                <a:lnTo>
                  <a:pt x="859631" y="190500"/>
                </a:lnTo>
                <a:lnTo>
                  <a:pt x="862012" y="164306"/>
                </a:lnTo>
                <a:lnTo>
                  <a:pt x="857250" y="138113"/>
                </a:lnTo>
                <a:lnTo>
                  <a:pt x="842962" y="102394"/>
                </a:lnTo>
                <a:lnTo>
                  <a:pt x="819150" y="59531"/>
                </a:lnTo>
                <a:lnTo>
                  <a:pt x="807244" y="30956"/>
                </a:lnTo>
                <a:lnTo>
                  <a:pt x="804862" y="9525"/>
                </a:lnTo>
                <a:lnTo>
                  <a:pt x="812006" y="0"/>
                </a:lnTo>
                <a:lnTo>
                  <a:pt x="838200" y="4763"/>
                </a:lnTo>
                <a:lnTo>
                  <a:pt x="892969" y="23813"/>
                </a:lnTo>
                <a:lnTo>
                  <a:pt x="964406" y="50006"/>
                </a:lnTo>
                <a:lnTo>
                  <a:pt x="1092994" y="107156"/>
                </a:lnTo>
                <a:lnTo>
                  <a:pt x="1181100" y="157163"/>
                </a:lnTo>
                <a:lnTo>
                  <a:pt x="1235869" y="195263"/>
                </a:lnTo>
                <a:lnTo>
                  <a:pt x="1247775" y="207169"/>
                </a:lnTo>
                <a:lnTo>
                  <a:pt x="1262062" y="230981"/>
                </a:lnTo>
                <a:lnTo>
                  <a:pt x="1269206" y="257175"/>
                </a:lnTo>
                <a:lnTo>
                  <a:pt x="1262062" y="278606"/>
                </a:lnTo>
                <a:lnTo>
                  <a:pt x="1245394" y="292894"/>
                </a:lnTo>
                <a:lnTo>
                  <a:pt x="1221581" y="302419"/>
                </a:lnTo>
                <a:lnTo>
                  <a:pt x="1185862" y="311944"/>
                </a:lnTo>
                <a:lnTo>
                  <a:pt x="1143000" y="316706"/>
                </a:lnTo>
                <a:lnTo>
                  <a:pt x="1112044" y="340519"/>
                </a:lnTo>
                <a:lnTo>
                  <a:pt x="1047750" y="400050"/>
                </a:lnTo>
                <a:lnTo>
                  <a:pt x="950119" y="488156"/>
                </a:lnTo>
                <a:lnTo>
                  <a:pt x="900112" y="528638"/>
                </a:lnTo>
                <a:lnTo>
                  <a:pt x="807244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7C17FAB-40E8-43F6-83EB-F02B76FEC56F}"/>
              </a:ext>
            </a:extLst>
          </p:cNvPr>
          <p:cNvSpPr/>
          <p:nvPr/>
        </p:nvSpPr>
        <p:spPr>
          <a:xfrm>
            <a:off x="6810375" y="4897438"/>
            <a:ext cx="1068388" cy="990600"/>
          </a:xfrm>
          <a:custGeom>
            <a:avLst/>
            <a:gdLst>
              <a:gd name="connsiteX0" fmla="*/ 435769 w 1069181"/>
              <a:gd name="connsiteY0" fmla="*/ 433388 h 990600"/>
              <a:gd name="connsiteX1" fmla="*/ 369094 w 1069181"/>
              <a:gd name="connsiteY1" fmla="*/ 371475 h 990600"/>
              <a:gd name="connsiteX2" fmla="*/ 309563 w 1069181"/>
              <a:gd name="connsiteY2" fmla="*/ 316707 h 990600"/>
              <a:gd name="connsiteX3" fmla="*/ 226219 w 1069181"/>
              <a:gd name="connsiteY3" fmla="*/ 242888 h 990600"/>
              <a:gd name="connsiteX4" fmla="*/ 145256 w 1069181"/>
              <a:gd name="connsiteY4" fmla="*/ 176213 h 990600"/>
              <a:gd name="connsiteX5" fmla="*/ 52388 w 1069181"/>
              <a:gd name="connsiteY5" fmla="*/ 102394 h 990600"/>
              <a:gd name="connsiteX6" fmla="*/ 19050 w 1069181"/>
              <a:gd name="connsiteY6" fmla="*/ 76200 h 990600"/>
              <a:gd name="connsiteX7" fmla="*/ 14288 w 1069181"/>
              <a:gd name="connsiteY7" fmla="*/ 71438 h 990600"/>
              <a:gd name="connsiteX8" fmla="*/ 4763 w 1069181"/>
              <a:gd name="connsiteY8" fmla="*/ 54769 h 990600"/>
              <a:gd name="connsiteX9" fmla="*/ 0 w 1069181"/>
              <a:gd name="connsiteY9" fmla="*/ 33338 h 990600"/>
              <a:gd name="connsiteX10" fmla="*/ 0 w 1069181"/>
              <a:gd name="connsiteY10" fmla="*/ 19050 h 990600"/>
              <a:gd name="connsiteX11" fmla="*/ 4763 w 1069181"/>
              <a:gd name="connsiteY11" fmla="*/ 7144 h 990600"/>
              <a:gd name="connsiteX12" fmla="*/ 21431 w 1069181"/>
              <a:gd name="connsiteY12" fmla="*/ 0 h 990600"/>
              <a:gd name="connsiteX13" fmla="*/ 52388 w 1069181"/>
              <a:gd name="connsiteY13" fmla="*/ 4763 h 990600"/>
              <a:gd name="connsiteX14" fmla="*/ 78581 w 1069181"/>
              <a:gd name="connsiteY14" fmla="*/ 14288 h 990600"/>
              <a:gd name="connsiteX15" fmla="*/ 190500 w 1069181"/>
              <a:gd name="connsiteY15" fmla="*/ 76200 h 990600"/>
              <a:gd name="connsiteX16" fmla="*/ 488156 w 1069181"/>
              <a:gd name="connsiteY16" fmla="*/ 240507 h 990600"/>
              <a:gd name="connsiteX17" fmla="*/ 676275 w 1069181"/>
              <a:gd name="connsiteY17" fmla="*/ 345282 h 990600"/>
              <a:gd name="connsiteX18" fmla="*/ 821531 w 1069181"/>
              <a:gd name="connsiteY18" fmla="*/ 428625 h 990600"/>
              <a:gd name="connsiteX19" fmla="*/ 869156 w 1069181"/>
              <a:gd name="connsiteY19" fmla="*/ 454819 h 990600"/>
              <a:gd name="connsiteX20" fmla="*/ 890588 w 1069181"/>
              <a:gd name="connsiteY20" fmla="*/ 476250 h 990600"/>
              <a:gd name="connsiteX21" fmla="*/ 933450 w 1069181"/>
              <a:gd name="connsiteY21" fmla="*/ 535782 h 990600"/>
              <a:gd name="connsiteX22" fmla="*/ 976313 w 1069181"/>
              <a:gd name="connsiteY22" fmla="*/ 597694 h 990600"/>
              <a:gd name="connsiteX23" fmla="*/ 1007269 w 1069181"/>
              <a:gd name="connsiteY23" fmla="*/ 652463 h 990600"/>
              <a:gd name="connsiteX24" fmla="*/ 1031081 w 1069181"/>
              <a:gd name="connsiteY24" fmla="*/ 702469 h 990600"/>
              <a:gd name="connsiteX25" fmla="*/ 1050131 w 1069181"/>
              <a:gd name="connsiteY25" fmla="*/ 752475 h 990600"/>
              <a:gd name="connsiteX26" fmla="*/ 1066800 w 1069181"/>
              <a:gd name="connsiteY26" fmla="*/ 819150 h 990600"/>
              <a:gd name="connsiteX27" fmla="*/ 1069181 w 1069181"/>
              <a:gd name="connsiteY27" fmla="*/ 873919 h 990600"/>
              <a:gd name="connsiteX28" fmla="*/ 1064419 w 1069181"/>
              <a:gd name="connsiteY28" fmla="*/ 933450 h 990600"/>
              <a:gd name="connsiteX29" fmla="*/ 1054894 w 1069181"/>
              <a:gd name="connsiteY29" fmla="*/ 964407 h 990600"/>
              <a:gd name="connsiteX30" fmla="*/ 1035844 w 1069181"/>
              <a:gd name="connsiteY30" fmla="*/ 985838 h 990600"/>
              <a:gd name="connsiteX31" fmla="*/ 1014413 w 1069181"/>
              <a:gd name="connsiteY31" fmla="*/ 990600 h 990600"/>
              <a:gd name="connsiteX32" fmla="*/ 995363 w 1069181"/>
              <a:gd name="connsiteY32" fmla="*/ 990600 h 990600"/>
              <a:gd name="connsiteX33" fmla="*/ 959644 w 1069181"/>
              <a:gd name="connsiteY33" fmla="*/ 981075 h 990600"/>
              <a:gd name="connsiteX34" fmla="*/ 928688 w 1069181"/>
              <a:gd name="connsiteY34" fmla="*/ 964407 h 990600"/>
              <a:gd name="connsiteX35" fmla="*/ 881063 w 1069181"/>
              <a:gd name="connsiteY35" fmla="*/ 921544 h 990600"/>
              <a:gd name="connsiteX36" fmla="*/ 800100 w 1069181"/>
              <a:gd name="connsiteY36" fmla="*/ 840582 h 990600"/>
              <a:gd name="connsiteX37" fmla="*/ 719138 w 1069181"/>
              <a:gd name="connsiteY37" fmla="*/ 745332 h 990600"/>
              <a:gd name="connsiteX38" fmla="*/ 676275 w 1069181"/>
              <a:gd name="connsiteY38" fmla="*/ 690563 h 990600"/>
              <a:gd name="connsiteX39" fmla="*/ 628650 w 1069181"/>
              <a:gd name="connsiteY39" fmla="*/ 633413 h 990600"/>
              <a:gd name="connsiteX40" fmla="*/ 554831 w 1069181"/>
              <a:gd name="connsiteY40" fmla="*/ 554832 h 990600"/>
              <a:gd name="connsiteX41" fmla="*/ 435769 w 1069181"/>
              <a:gd name="connsiteY41" fmla="*/ 433388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69181" h="990600">
                <a:moveTo>
                  <a:pt x="435769" y="433388"/>
                </a:moveTo>
                <a:lnTo>
                  <a:pt x="369094" y="371475"/>
                </a:lnTo>
                <a:lnTo>
                  <a:pt x="309563" y="316707"/>
                </a:lnTo>
                <a:lnTo>
                  <a:pt x="226219" y="242888"/>
                </a:lnTo>
                <a:lnTo>
                  <a:pt x="145256" y="176213"/>
                </a:lnTo>
                <a:lnTo>
                  <a:pt x="52388" y="102394"/>
                </a:lnTo>
                <a:lnTo>
                  <a:pt x="19050" y="76200"/>
                </a:lnTo>
                <a:lnTo>
                  <a:pt x="14288" y="71438"/>
                </a:lnTo>
                <a:lnTo>
                  <a:pt x="4763" y="54769"/>
                </a:lnTo>
                <a:lnTo>
                  <a:pt x="0" y="33338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2388" y="4763"/>
                </a:lnTo>
                <a:lnTo>
                  <a:pt x="78581" y="14288"/>
                </a:lnTo>
                <a:lnTo>
                  <a:pt x="190500" y="76200"/>
                </a:lnTo>
                <a:lnTo>
                  <a:pt x="488156" y="240507"/>
                </a:lnTo>
                <a:lnTo>
                  <a:pt x="676275" y="345282"/>
                </a:lnTo>
                <a:lnTo>
                  <a:pt x="821531" y="428625"/>
                </a:lnTo>
                <a:lnTo>
                  <a:pt x="869156" y="454819"/>
                </a:lnTo>
                <a:lnTo>
                  <a:pt x="890588" y="476250"/>
                </a:lnTo>
                <a:lnTo>
                  <a:pt x="933450" y="535782"/>
                </a:lnTo>
                <a:lnTo>
                  <a:pt x="976313" y="597694"/>
                </a:lnTo>
                <a:lnTo>
                  <a:pt x="1007269" y="652463"/>
                </a:lnTo>
                <a:lnTo>
                  <a:pt x="1031081" y="702469"/>
                </a:lnTo>
                <a:lnTo>
                  <a:pt x="1050131" y="752475"/>
                </a:lnTo>
                <a:lnTo>
                  <a:pt x="1066800" y="819150"/>
                </a:lnTo>
                <a:cubicBezTo>
                  <a:pt x="1067594" y="837406"/>
                  <a:pt x="1068387" y="855663"/>
                  <a:pt x="1069181" y="873919"/>
                </a:cubicBezTo>
                <a:lnTo>
                  <a:pt x="1064419" y="933450"/>
                </a:lnTo>
                <a:lnTo>
                  <a:pt x="1054894" y="964407"/>
                </a:lnTo>
                <a:lnTo>
                  <a:pt x="1035844" y="985838"/>
                </a:lnTo>
                <a:lnTo>
                  <a:pt x="1014413" y="990600"/>
                </a:lnTo>
                <a:lnTo>
                  <a:pt x="995363" y="990600"/>
                </a:lnTo>
                <a:lnTo>
                  <a:pt x="959644" y="981075"/>
                </a:lnTo>
                <a:lnTo>
                  <a:pt x="928688" y="964407"/>
                </a:lnTo>
                <a:lnTo>
                  <a:pt x="881063" y="921544"/>
                </a:lnTo>
                <a:lnTo>
                  <a:pt x="800100" y="840582"/>
                </a:lnTo>
                <a:lnTo>
                  <a:pt x="719138" y="745332"/>
                </a:lnTo>
                <a:lnTo>
                  <a:pt x="676275" y="690563"/>
                </a:lnTo>
                <a:lnTo>
                  <a:pt x="628650" y="633413"/>
                </a:lnTo>
                <a:lnTo>
                  <a:pt x="554831" y="554832"/>
                </a:lnTo>
                <a:lnTo>
                  <a:pt x="4357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89C3C873-FE1D-4565-AFE0-53F1B3BA1C12}"/>
              </a:ext>
            </a:extLst>
          </p:cNvPr>
          <p:cNvSpPr/>
          <p:nvPr/>
        </p:nvSpPr>
        <p:spPr>
          <a:xfrm>
            <a:off x="5686425" y="1352551"/>
            <a:ext cx="554038" cy="1681163"/>
          </a:xfrm>
          <a:custGeom>
            <a:avLst/>
            <a:gdLst>
              <a:gd name="connsiteX0" fmla="*/ 200025 w 554831"/>
              <a:gd name="connsiteY0" fmla="*/ 912019 h 1681163"/>
              <a:gd name="connsiteX1" fmla="*/ 200025 w 554831"/>
              <a:gd name="connsiteY1" fmla="*/ 728663 h 1681163"/>
              <a:gd name="connsiteX2" fmla="*/ 200025 w 554831"/>
              <a:gd name="connsiteY2" fmla="*/ 290513 h 1681163"/>
              <a:gd name="connsiteX3" fmla="*/ 200025 w 554831"/>
              <a:gd name="connsiteY3" fmla="*/ 266700 h 1681163"/>
              <a:gd name="connsiteX4" fmla="*/ 192881 w 554831"/>
              <a:gd name="connsiteY4" fmla="*/ 233363 h 1681163"/>
              <a:gd name="connsiteX5" fmla="*/ 180975 w 554831"/>
              <a:gd name="connsiteY5" fmla="*/ 204788 h 1681163"/>
              <a:gd name="connsiteX6" fmla="*/ 169069 w 554831"/>
              <a:gd name="connsiteY6" fmla="*/ 183356 h 1681163"/>
              <a:gd name="connsiteX7" fmla="*/ 152400 w 554831"/>
              <a:gd name="connsiteY7" fmla="*/ 161925 h 1681163"/>
              <a:gd name="connsiteX8" fmla="*/ 128588 w 554831"/>
              <a:gd name="connsiteY8" fmla="*/ 138113 h 1681163"/>
              <a:gd name="connsiteX9" fmla="*/ 111919 w 554831"/>
              <a:gd name="connsiteY9" fmla="*/ 121444 h 1681163"/>
              <a:gd name="connsiteX10" fmla="*/ 90488 w 554831"/>
              <a:gd name="connsiteY10" fmla="*/ 107156 h 1681163"/>
              <a:gd name="connsiteX11" fmla="*/ 57150 w 554831"/>
              <a:gd name="connsiteY11" fmla="*/ 88106 h 1681163"/>
              <a:gd name="connsiteX12" fmla="*/ 28575 w 554831"/>
              <a:gd name="connsiteY12" fmla="*/ 73819 h 1681163"/>
              <a:gd name="connsiteX13" fmla="*/ 11906 w 554831"/>
              <a:gd name="connsiteY13" fmla="*/ 64294 h 1681163"/>
              <a:gd name="connsiteX14" fmla="*/ 4763 w 554831"/>
              <a:gd name="connsiteY14" fmla="*/ 57150 h 1681163"/>
              <a:gd name="connsiteX15" fmla="*/ 0 w 554831"/>
              <a:gd name="connsiteY15" fmla="*/ 45244 h 1681163"/>
              <a:gd name="connsiteX16" fmla="*/ 2381 w 554831"/>
              <a:gd name="connsiteY16" fmla="*/ 28575 h 1681163"/>
              <a:gd name="connsiteX17" fmla="*/ 14288 w 554831"/>
              <a:gd name="connsiteY17" fmla="*/ 9525 h 1681163"/>
              <a:gd name="connsiteX18" fmla="*/ 21431 w 554831"/>
              <a:gd name="connsiteY18" fmla="*/ 4763 h 1681163"/>
              <a:gd name="connsiteX19" fmla="*/ 45244 w 554831"/>
              <a:gd name="connsiteY19" fmla="*/ 0 h 1681163"/>
              <a:gd name="connsiteX20" fmla="*/ 204788 w 554831"/>
              <a:gd name="connsiteY20" fmla="*/ 11906 h 1681163"/>
              <a:gd name="connsiteX21" fmla="*/ 271463 w 554831"/>
              <a:gd name="connsiteY21" fmla="*/ 21431 h 1681163"/>
              <a:gd name="connsiteX22" fmla="*/ 323850 w 554831"/>
              <a:gd name="connsiteY22" fmla="*/ 33338 h 1681163"/>
              <a:gd name="connsiteX23" fmla="*/ 385763 w 554831"/>
              <a:gd name="connsiteY23" fmla="*/ 57150 h 1681163"/>
              <a:gd name="connsiteX24" fmla="*/ 457200 w 554831"/>
              <a:gd name="connsiteY24" fmla="*/ 95250 h 1681163"/>
              <a:gd name="connsiteX25" fmla="*/ 509588 w 554831"/>
              <a:gd name="connsiteY25" fmla="*/ 128588 h 1681163"/>
              <a:gd name="connsiteX26" fmla="*/ 531019 w 554831"/>
              <a:gd name="connsiteY26" fmla="*/ 145256 h 1681163"/>
              <a:gd name="connsiteX27" fmla="*/ 545306 w 554831"/>
              <a:gd name="connsiteY27" fmla="*/ 166688 h 1681163"/>
              <a:gd name="connsiteX28" fmla="*/ 554831 w 554831"/>
              <a:gd name="connsiteY28" fmla="*/ 197644 h 1681163"/>
              <a:gd name="connsiteX29" fmla="*/ 552450 w 554831"/>
              <a:gd name="connsiteY29" fmla="*/ 233363 h 1681163"/>
              <a:gd name="connsiteX30" fmla="*/ 540544 w 554831"/>
              <a:gd name="connsiteY30" fmla="*/ 271463 h 1681163"/>
              <a:gd name="connsiteX31" fmla="*/ 521494 w 554831"/>
              <a:gd name="connsiteY31" fmla="*/ 304800 h 1681163"/>
              <a:gd name="connsiteX32" fmla="*/ 504825 w 554831"/>
              <a:gd name="connsiteY32" fmla="*/ 326231 h 1681163"/>
              <a:gd name="connsiteX33" fmla="*/ 495300 w 554831"/>
              <a:gd name="connsiteY33" fmla="*/ 340519 h 1681163"/>
              <a:gd name="connsiteX34" fmla="*/ 483394 w 554831"/>
              <a:gd name="connsiteY34" fmla="*/ 369094 h 1681163"/>
              <a:gd name="connsiteX35" fmla="*/ 473869 w 554831"/>
              <a:gd name="connsiteY35" fmla="*/ 426244 h 1681163"/>
              <a:gd name="connsiteX36" fmla="*/ 469106 w 554831"/>
              <a:gd name="connsiteY36" fmla="*/ 514350 h 1681163"/>
              <a:gd name="connsiteX37" fmla="*/ 466725 w 554831"/>
              <a:gd name="connsiteY37" fmla="*/ 557213 h 1681163"/>
              <a:gd name="connsiteX38" fmla="*/ 445294 w 554831"/>
              <a:gd name="connsiteY38" fmla="*/ 697706 h 1681163"/>
              <a:gd name="connsiteX39" fmla="*/ 447675 w 554831"/>
              <a:gd name="connsiteY39" fmla="*/ 1659731 h 1681163"/>
              <a:gd name="connsiteX40" fmla="*/ 202406 w 554831"/>
              <a:gd name="connsiteY40" fmla="*/ 1681163 h 1681163"/>
              <a:gd name="connsiteX41" fmla="*/ 200025 w 554831"/>
              <a:gd name="connsiteY41" fmla="*/ 1533525 h 1681163"/>
              <a:gd name="connsiteX42" fmla="*/ 200025 w 554831"/>
              <a:gd name="connsiteY42" fmla="*/ 912019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4831" h="1681163">
                <a:moveTo>
                  <a:pt x="200025" y="912019"/>
                </a:moveTo>
                <a:lnTo>
                  <a:pt x="200025" y="728663"/>
                </a:lnTo>
                <a:lnTo>
                  <a:pt x="200025" y="290513"/>
                </a:lnTo>
                <a:lnTo>
                  <a:pt x="200025" y="266700"/>
                </a:lnTo>
                <a:lnTo>
                  <a:pt x="192881" y="233363"/>
                </a:lnTo>
                <a:lnTo>
                  <a:pt x="180975" y="204788"/>
                </a:lnTo>
                <a:lnTo>
                  <a:pt x="169069" y="183356"/>
                </a:lnTo>
                <a:lnTo>
                  <a:pt x="152400" y="161925"/>
                </a:lnTo>
                <a:lnTo>
                  <a:pt x="128588" y="138113"/>
                </a:lnTo>
                <a:lnTo>
                  <a:pt x="111919" y="121444"/>
                </a:lnTo>
                <a:lnTo>
                  <a:pt x="90488" y="107156"/>
                </a:lnTo>
                <a:lnTo>
                  <a:pt x="57150" y="88106"/>
                </a:lnTo>
                <a:lnTo>
                  <a:pt x="28575" y="73819"/>
                </a:lnTo>
                <a:lnTo>
                  <a:pt x="11906" y="64294"/>
                </a:lnTo>
                <a:lnTo>
                  <a:pt x="4763" y="57150"/>
                </a:lnTo>
                <a:lnTo>
                  <a:pt x="0" y="45244"/>
                </a:lnTo>
                <a:lnTo>
                  <a:pt x="2381" y="28575"/>
                </a:lnTo>
                <a:lnTo>
                  <a:pt x="14288" y="9525"/>
                </a:lnTo>
                <a:lnTo>
                  <a:pt x="21431" y="4763"/>
                </a:lnTo>
                <a:lnTo>
                  <a:pt x="45244" y="0"/>
                </a:lnTo>
                <a:lnTo>
                  <a:pt x="204788" y="11906"/>
                </a:lnTo>
                <a:lnTo>
                  <a:pt x="271463" y="21431"/>
                </a:lnTo>
                <a:lnTo>
                  <a:pt x="323850" y="33338"/>
                </a:lnTo>
                <a:lnTo>
                  <a:pt x="385763" y="57150"/>
                </a:lnTo>
                <a:lnTo>
                  <a:pt x="457200" y="95250"/>
                </a:lnTo>
                <a:lnTo>
                  <a:pt x="509588" y="128588"/>
                </a:lnTo>
                <a:lnTo>
                  <a:pt x="531019" y="145256"/>
                </a:lnTo>
                <a:lnTo>
                  <a:pt x="545306" y="166688"/>
                </a:lnTo>
                <a:lnTo>
                  <a:pt x="554831" y="197644"/>
                </a:lnTo>
                <a:lnTo>
                  <a:pt x="552450" y="233363"/>
                </a:lnTo>
                <a:lnTo>
                  <a:pt x="540544" y="271463"/>
                </a:lnTo>
                <a:lnTo>
                  <a:pt x="521494" y="304800"/>
                </a:lnTo>
                <a:lnTo>
                  <a:pt x="504825" y="326231"/>
                </a:lnTo>
                <a:lnTo>
                  <a:pt x="495300" y="340519"/>
                </a:lnTo>
                <a:lnTo>
                  <a:pt x="483394" y="369094"/>
                </a:lnTo>
                <a:lnTo>
                  <a:pt x="473869" y="426244"/>
                </a:lnTo>
                <a:lnTo>
                  <a:pt x="469106" y="514350"/>
                </a:lnTo>
                <a:lnTo>
                  <a:pt x="466725" y="557213"/>
                </a:lnTo>
                <a:lnTo>
                  <a:pt x="445294" y="697706"/>
                </a:lnTo>
                <a:cubicBezTo>
                  <a:pt x="446088" y="1018381"/>
                  <a:pt x="446881" y="1339056"/>
                  <a:pt x="447675" y="1659731"/>
                </a:cubicBezTo>
                <a:lnTo>
                  <a:pt x="202406" y="1681163"/>
                </a:lnTo>
                <a:cubicBezTo>
                  <a:pt x="201612" y="1631950"/>
                  <a:pt x="200819" y="1582738"/>
                  <a:pt x="200025" y="1533525"/>
                </a:cubicBezTo>
                <a:lnTo>
                  <a:pt x="200025" y="912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69FFB0A-D131-492E-9E52-2C1E92FBBCF4}"/>
              </a:ext>
            </a:extLst>
          </p:cNvPr>
          <p:cNvSpPr/>
          <p:nvPr/>
        </p:nvSpPr>
        <p:spPr>
          <a:xfrm>
            <a:off x="4614863" y="2268538"/>
            <a:ext cx="2679700" cy="425450"/>
          </a:xfrm>
          <a:custGeom>
            <a:avLst/>
            <a:gdLst>
              <a:gd name="connsiteX0" fmla="*/ 1112043 w 2678906"/>
              <a:gd name="connsiteY0" fmla="*/ 178594 h 423863"/>
              <a:gd name="connsiteX1" fmla="*/ 1293018 w 2678906"/>
              <a:gd name="connsiteY1" fmla="*/ 152400 h 423863"/>
              <a:gd name="connsiteX2" fmla="*/ 1593056 w 2678906"/>
              <a:gd name="connsiteY2" fmla="*/ 126207 h 423863"/>
              <a:gd name="connsiteX3" fmla="*/ 1793081 w 2678906"/>
              <a:gd name="connsiteY3" fmla="*/ 104775 h 423863"/>
              <a:gd name="connsiteX4" fmla="*/ 1926431 w 2678906"/>
              <a:gd name="connsiteY4" fmla="*/ 90488 h 423863"/>
              <a:gd name="connsiteX5" fmla="*/ 2083593 w 2678906"/>
              <a:gd name="connsiteY5" fmla="*/ 57150 h 423863"/>
              <a:gd name="connsiteX6" fmla="*/ 2264568 w 2678906"/>
              <a:gd name="connsiteY6" fmla="*/ 16669 h 423863"/>
              <a:gd name="connsiteX7" fmla="*/ 2340768 w 2678906"/>
              <a:gd name="connsiteY7" fmla="*/ 0 h 423863"/>
              <a:gd name="connsiteX8" fmla="*/ 2419350 w 2678906"/>
              <a:gd name="connsiteY8" fmla="*/ 14288 h 423863"/>
              <a:gd name="connsiteX9" fmla="*/ 2524125 w 2678906"/>
              <a:gd name="connsiteY9" fmla="*/ 42863 h 423863"/>
              <a:gd name="connsiteX10" fmla="*/ 2600325 w 2678906"/>
              <a:gd name="connsiteY10" fmla="*/ 71438 h 423863"/>
              <a:gd name="connsiteX11" fmla="*/ 2631281 w 2678906"/>
              <a:gd name="connsiteY11" fmla="*/ 88107 h 423863"/>
              <a:gd name="connsiteX12" fmla="*/ 2655093 w 2678906"/>
              <a:gd name="connsiteY12" fmla="*/ 107157 h 423863"/>
              <a:gd name="connsiteX13" fmla="*/ 2674143 w 2678906"/>
              <a:gd name="connsiteY13" fmla="*/ 135732 h 423863"/>
              <a:gd name="connsiteX14" fmla="*/ 2678906 w 2678906"/>
              <a:gd name="connsiteY14" fmla="*/ 166688 h 423863"/>
              <a:gd name="connsiteX15" fmla="*/ 2674143 w 2678906"/>
              <a:gd name="connsiteY15" fmla="*/ 202407 h 423863"/>
              <a:gd name="connsiteX16" fmla="*/ 2662237 w 2678906"/>
              <a:gd name="connsiteY16" fmla="*/ 223838 h 423863"/>
              <a:gd name="connsiteX17" fmla="*/ 2638425 w 2678906"/>
              <a:gd name="connsiteY17" fmla="*/ 238125 h 423863"/>
              <a:gd name="connsiteX18" fmla="*/ 2605087 w 2678906"/>
              <a:gd name="connsiteY18" fmla="*/ 245269 h 423863"/>
              <a:gd name="connsiteX19" fmla="*/ 2516981 w 2678906"/>
              <a:gd name="connsiteY19" fmla="*/ 247650 h 423863"/>
              <a:gd name="connsiteX20" fmla="*/ 2331243 w 2678906"/>
              <a:gd name="connsiteY20" fmla="*/ 245269 h 423863"/>
              <a:gd name="connsiteX21" fmla="*/ 2057400 w 2678906"/>
              <a:gd name="connsiteY21" fmla="*/ 254794 h 423863"/>
              <a:gd name="connsiteX22" fmla="*/ 1802606 w 2678906"/>
              <a:gd name="connsiteY22" fmla="*/ 269082 h 423863"/>
              <a:gd name="connsiteX23" fmla="*/ 1504950 w 2678906"/>
              <a:gd name="connsiteY23" fmla="*/ 290513 h 423863"/>
              <a:gd name="connsiteX24" fmla="*/ 1288256 w 2678906"/>
              <a:gd name="connsiteY24" fmla="*/ 333375 h 423863"/>
              <a:gd name="connsiteX25" fmla="*/ 966787 w 2678906"/>
              <a:gd name="connsiteY25" fmla="*/ 369094 h 423863"/>
              <a:gd name="connsiteX26" fmla="*/ 450056 w 2678906"/>
              <a:gd name="connsiteY26" fmla="*/ 423863 h 423863"/>
              <a:gd name="connsiteX27" fmla="*/ 419100 w 2678906"/>
              <a:gd name="connsiteY27" fmla="*/ 423863 h 423863"/>
              <a:gd name="connsiteX28" fmla="*/ 373856 w 2678906"/>
              <a:gd name="connsiteY28" fmla="*/ 419100 h 423863"/>
              <a:gd name="connsiteX29" fmla="*/ 283368 w 2678906"/>
              <a:gd name="connsiteY29" fmla="*/ 383382 h 423863"/>
              <a:gd name="connsiteX30" fmla="*/ 197643 w 2678906"/>
              <a:gd name="connsiteY30" fmla="*/ 330994 h 423863"/>
              <a:gd name="connsiteX31" fmla="*/ 114300 w 2678906"/>
              <a:gd name="connsiteY31" fmla="*/ 269082 h 423863"/>
              <a:gd name="connsiteX32" fmla="*/ 76200 w 2678906"/>
              <a:gd name="connsiteY32" fmla="*/ 245269 h 423863"/>
              <a:gd name="connsiteX33" fmla="*/ 38100 w 2678906"/>
              <a:gd name="connsiteY33" fmla="*/ 216694 h 423863"/>
              <a:gd name="connsiteX34" fmla="*/ 23812 w 2678906"/>
              <a:gd name="connsiteY34" fmla="*/ 197644 h 423863"/>
              <a:gd name="connsiteX35" fmla="*/ 4762 w 2678906"/>
              <a:gd name="connsiteY35" fmla="*/ 164307 h 423863"/>
              <a:gd name="connsiteX36" fmla="*/ 0 w 2678906"/>
              <a:gd name="connsiteY36" fmla="*/ 138113 h 423863"/>
              <a:gd name="connsiteX37" fmla="*/ 2381 w 2678906"/>
              <a:gd name="connsiteY37" fmla="*/ 121444 h 423863"/>
              <a:gd name="connsiteX38" fmla="*/ 2381 w 2678906"/>
              <a:gd name="connsiteY38" fmla="*/ 121444 h 423863"/>
              <a:gd name="connsiteX39" fmla="*/ 11906 w 2678906"/>
              <a:gd name="connsiteY39" fmla="*/ 107157 h 423863"/>
              <a:gd name="connsiteX40" fmla="*/ 26193 w 2678906"/>
              <a:gd name="connsiteY40" fmla="*/ 107157 h 423863"/>
              <a:gd name="connsiteX41" fmla="*/ 47625 w 2678906"/>
              <a:gd name="connsiteY41" fmla="*/ 111919 h 423863"/>
              <a:gd name="connsiteX42" fmla="*/ 102393 w 2678906"/>
              <a:gd name="connsiteY42" fmla="*/ 135732 h 423863"/>
              <a:gd name="connsiteX43" fmla="*/ 166687 w 2678906"/>
              <a:gd name="connsiteY43" fmla="*/ 161925 h 423863"/>
              <a:gd name="connsiteX44" fmla="*/ 252412 w 2678906"/>
              <a:gd name="connsiteY44" fmla="*/ 190500 h 423863"/>
              <a:gd name="connsiteX45" fmla="*/ 347662 w 2678906"/>
              <a:gd name="connsiteY45" fmla="*/ 209550 h 423863"/>
              <a:gd name="connsiteX46" fmla="*/ 464343 w 2678906"/>
              <a:gd name="connsiteY46" fmla="*/ 221457 h 423863"/>
              <a:gd name="connsiteX47" fmla="*/ 600075 w 2678906"/>
              <a:gd name="connsiteY47" fmla="*/ 223838 h 423863"/>
              <a:gd name="connsiteX48" fmla="*/ 778668 w 2678906"/>
              <a:gd name="connsiteY48" fmla="*/ 216694 h 423863"/>
              <a:gd name="connsiteX49" fmla="*/ 1112043 w 2678906"/>
              <a:gd name="connsiteY49" fmla="*/ 17859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78906" h="423863">
                <a:moveTo>
                  <a:pt x="1112043" y="178594"/>
                </a:moveTo>
                <a:lnTo>
                  <a:pt x="1293018" y="152400"/>
                </a:lnTo>
                <a:lnTo>
                  <a:pt x="1593056" y="126207"/>
                </a:lnTo>
                <a:lnTo>
                  <a:pt x="1793081" y="104775"/>
                </a:lnTo>
                <a:lnTo>
                  <a:pt x="1926431" y="90488"/>
                </a:lnTo>
                <a:lnTo>
                  <a:pt x="2083593" y="57150"/>
                </a:lnTo>
                <a:lnTo>
                  <a:pt x="2264568" y="16669"/>
                </a:lnTo>
                <a:lnTo>
                  <a:pt x="2340768" y="0"/>
                </a:lnTo>
                <a:lnTo>
                  <a:pt x="2419350" y="14288"/>
                </a:lnTo>
                <a:lnTo>
                  <a:pt x="2524125" y="42863"/>
                </a:lnTo>
                <a:lnTo>
                  <a:pt x="2600325" y="71438"/>
                </a:lnTo>
                <a:lnTo>
                  <a:pt x="2631281" y="88107"/>
                </a:lnTo>
                <a:lnTo>
                  <a:pt x="2655093" y="107157"/>
                </a:lnTo>
                <a:lnTo>
                  <a:pt x="2674143" y="135732"/>
                </a:lnTo>
                <a:lnTo>
                  <a:pt x="2678906" y="166688"/>
                </a:lnTo>
                <a:lnTo>
                  <a:pt x="2674143" y="202407"/>
                </a:lnTo>
                <a:lnTo>
                  <a:pt x="2662237" y="223838"/>
                </a:lnTo>
                <a:lnTo>
                  <a:pt x="2638425" y="238125"/>
                </a:lnTo>
                <a:lnTo>
                  <a:pt x="2605087" y="245269"/>
                </a:lnTo>
                <a:lnTo>
                  <a:pt x="2516981" y="247650"/>
                </a:lnTo>
                <a:lnTo>
                  <a:pt x="2331243" y="245269"/>
                </a:lnTo>
                <a:lnTo>
                  <a:pt x="2057400" y="254794"/>
                </a:lnTo>
                <a:lnTo>
                  <a:pt x="1802606" y="269082"/>
                </a:lnTo>
                <a:lnTo>
                  <a:pt x="1504950" y="290513"/>
                </a:lnTo>
                <a:lnTo>
                  <a:pt x="1288256" y="333375"/>
                </a:lnTo>
                <a:lnTo>
                  <a:pt x="966787" y="369094"/>
                </a:lnTo>
                <a:lnTo>
                  <a:pt x="450056" y="423863"/>
                </a:lnTo>
                <a:lnTo>
                  <a:pt x="419100" y="423863"/>
                </a:lnTo>
                <a:lnTo>
                  <a:pt x="373856" y="419100"/>
                </a:lnTo>
                <a:lnTo>
                  <a:pt x="283368" y="383382"/>
                </a:lnTo>
                <a:lnTo>
                  <a:pt x="197643" y="330994"/>
                </a:lnTo>
                <a:lnTo>
                  <a:pt x="114300" y="269082"/>
                </a:lnTo>
                <a:lnTo>
                  <a:pt x="76200" y="245269"/>
                </a:lnTo>
                <a:lnTo>
                  <a:pt x="38100" y="216694"/>
                </a:lnTo>
                <a:lnTo>
                  <a:pt x="23812" y="197644"/>
                </a:lnTo>
                <a:lnTo>
                  <a:pt x="4762" y="164307"/>
                </a:lnTo>
                <a:lnTo>
                  <a:pt x="0" y="138113"/>
                </a:lnTo>
                <a:lnTo>
                  <a:pt x="2381" y="121444"/>
                </a:lnTo>
                <a:lnTo>
                  <a:pt x="2381" y="121444"/>
                </a:lnTo>
                <a:lnTo>
                  <a:pt x="11906" y="107157"/>
                </a:lnTo>
                <a:lnTo>
                  <a:pt x="26193" y="107157"/>
                </a:lnTo>
                <a:lnTo>
                  <a:pt x="47625" y="111919"/>
                </a:lnTo>
                <a:lnTo>
                  <a:pt x="102393" y="135732"/>
                </a:lnTo>
                <a:lnTo>
                  <a:pt x="166687" y="161925"/>
                </a:lnTo>
                <a:lnTo>
                  <a:pt x="252412" y="190500"/>
                </a:lnTo>
                <a:lnTo>
                  <a:pt x="347662" y="209550"/>
                </a:lnTo>
                <a:lnTo>
                  <a:pt x="464343" y="221457"/>
                </a:lnTo>
                <a:lnTo>
                  <a:pt x="600075" y="223838"/>
                </a:lnTo>
                <a:lnTo>
                  <a:pt x="778668" y="216694"/>
                </a:lnTo>
                <a:lnTo>
                  <a:pt x="1112043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4E4DECE-51DD-4F66-9F8E-304B514773CC}"/>
              </a:ext>
            </a:extLst>
          </p:cNvPr>
          <p:cNvSpPr/>
          <p:nvPr/>
        </p:nvSpPr>
        <p:spPr>
          <a:xfrm>
            <a:off x="3684589" y="2740025"/>
            <a:ext cx="4681537" cy="647700"/>
          </a:xfrm>
          <a:custGeom>
            <a:avLst/>
            <a:gdLst>
              <a:gd name="connsiteX0" fmla="*/ 1516380 w 4682490"/>
              <a:gd name="connsiteY0" fmla="*/ 293370 h 647700"/>
              <a:gd name="connsiteX1" fmla="*/ 2232660 w 4682490"/>
              <a:gd name="connsiteY1" fmla="*/ 220980 h 647700"/>
              <a:gd name="connsiteX2" fmla="*/ 2438400 w 4682490"/>
              <a:gd name="connsiteY2" fmla="*/ 179070 h 647700"/>
              <a:gd name="connsiteX3" fmla="*/ 2918460 w 4682490"/>
              <a:gd name="connsiteY3" fmla="*/ 148590 h 647700"/>
              <a:gd name="connsiteX4" fmla="*/ 3387090 w 4682490"/>
              <a:gd name="connsiteY4" fmla="*/ 118110 h 647700"/>
              <a:gd name="connsiteX5" fmla="*/ 3745230 w 4682490"/>
              <a:gd name="connsiteY5" fmla="*/ 95250 h 647700"/>
              <a:gd name="connsiteX6" fmla="*/ 3817620 w 4682490"/>
              <a:gd name="connsiteY6" fmla="*/ 91440 h 647700"/>
              <a:gd name="connsiteX7" fmla="*/ 3916680 w 4682490"/>
              <a:gd name="connsiteY7" fmla="*/ 64770 h 647700"/>
              <a:gd name="connsiteX8" fmla="*/ 4107180 w 4682490"/>
              <a:gd name="connsiteY8" fmla="*/ 19050 h 647700"/>
              <a:gd name="connsiteX9" fmla="*/ 4183380 w 4682490"/>
              <a:gd name="connsiteY9" fmla="*/ 0 h 647700"/>
              <a:gd name="connsiteX10" fmla="*/ 4225290 w 4682490"/>
              <a:gd name="connsiteY10" fmla="*/ 7620 h 647700"/>
              <a:gd name="connsiteX11" fmla="*/ 4423410 w 4682490"/>
              <a:gd name="connsiteY11" fmla="*/ 68580 h 647700"/>
              <a:gd name="connsiteX12" fmla="*/ 4530090 w 4682490"/>
              <a:gd name="connsiteY12" fmla="*/ 106680 h 647700"/>
              <a:gd name="connsiteX13" fmla="*/ 4629150 w 4682490"/>
              <a:gd name="connsiteY13" fmla="*/ 156210 h 647700"/>
              <a:gd name="connsiteX14" fmla="*/ 4659630 w 4682490"/>
              <a:gd name="connsiteY14" fmla="*/ 179070 h 647700"/>
              <a:gd name="connsiteX15" fmla="*/ 4674870 w 4682490"/>
              <a:gd name="connsiteY15" fmla="*/ 194310 h 647700"/>
              <a:gd name="connsiteX16" fmla="*/ 4678680 w 4682490"/>
              <a:gd name="connsiteY16" fmla="*/ 201930 h 647700"/>
              <a:gd name="connsiteX17" fmla="*/ 4682490 w 4682490"/>
              <a:gd name="connsiteY17" fmla="*/ 217170 h 647700"/>
              <a:gd name="connsiteX18" fmla="*/ 4682490 w 4682490"/>
              <a:gd name="connsiteY18" fmla="*/ 243840 h 647700"/>
              <a:gd name="connsiteX19" fmla="*/ 4671060 w 4682490"/>
              <a:gd name="connsiteY19" fmla="*/ 281940 h 647700"/>
              <a:gd name="connsiteX20" fmla="*/ 4655820 w 4682490"/>
              <a:gd name="connsiteY20" fmla="*/ 304800 h 647700"/>
              <a:gd name="connsiteX21" fmla="*/ 4617720 w 4682490"/>
              <a:gd name="connsiteY21" fmla="*/ 327660 h 647700"/>
              <a:gd name="connsiteX22" fmla="*/ 4587240 w 4682490"/>
              <a:gd name="connsiteY22" fmla="*/ 335280 h 647700"/>
              <a:gd name="connsiteX23" fmla="*/ 4499610 w 4682490"/>
              <a:gd name="connsiteY23" fmla="*/ 327660 h 647700"/>
              <a:gd name="connsiteX24" fmla="*/ 4251960 w 4682490"/>
              <a:gd name="connsiteY24" fmla="*/ 308610 h 647700"/>
              <a:gd name="connsiteX25" fmla="*/ 3962400 w 4682490"/>
              <a:gd name="connsiteY25" fmla="*/ 293370 h 647700"/>
              <a:gd name="connsiteX26" fmla="*/ 3467100 w 4682490"/>
              <a:gd name="connsiteY26" fmla="*/ 289560 h 647700"/>
              <a:gd name="connsiteX27" fmla="*/ 2933700 w 4682490"/>
              <a:gd name="connsiteY27" fmla="*/ 308610 h 647700"/>
              <a:gd name="connsiteX28" fmla="*/ 2586990 w 4682490"/>
              <a:gd name="connsiteY28" fmla="*/ 331470 h 647700"/>
              <a:gd name="connsiteX29" fmla="*/ 2221230 w 4682490"/>
              <a:gd name="connsiteY29" fmla="*/ 358140 h 647700"/>
              <a:gd name="connsiteX30" fmla="*/ 1905000 w 4682490"/>
              <a:gd name="connsiteY30" fmla="*/ 407670 h 647700"/>
              <a:gd name="connsiteX31" fmla="*/ 1584960 w 4682490"/>
              <a:gd name="connsiteY31" fmla="*/ 453390 h 647700"/>
              <a:gd name="connsiteX32" fmla="*/ 1276350 w 4682490"/>
              <a:gd name="connsiteY32" fmla="*/ 502920 h 647700"/>
              <a:gd name="connsiteX33" fmla="*/ 994410 w 4682490"/>
              <a:gd name="connsiteY33" fmla="*/ 552450 h 647700"/>
              <a:gd name="connsiteX34" fmla="*/ 819150 w 4682490"/>
              <a:gd name="connsiteY34" fmla="*/ 590550 h 647700"/>
              <a:gd name="connsiteX35" fmla="*/ 674370 w 4682490"/>
              <a:gd name="connsiteY35" fmla="*/ 624840 h 647700"/>
              <a:gd name="connsiteX36" fmla="*/ 579120 w 4682490"/>
              <a:gd name="connsiteY36" fmla="*/ 643890 h 647700"/>
              <a:gd name="connsiteX37" fmla="*/ 533400 w 4682490"/>
              <a:gd name="connsiteY37" fmla="*/ 647700 h 647700"/>
              <a:gd name="connsiteX38" fmla="*/ 461010 w 4682490"/>
              <a:gd name="connsiteY38" fmla="*/ 636270 h 647700"/>
              <a:gd name="connsiteX39" fmla="*/ 377190 w 4682490"/>
              <a:gd name="connsiteY39" fmla="*/ 609600 h 647700"/>
              <a:gd name="connsiteX40" fmla="*/ 259080 w 4682490"/>
              <a:gd name="connsiteY40" fmla="*/ 548640 h 647700"/>
              <a:gd name="connsiteX41" fmla="*/ 179070 w 4682490"/>
              <a:gd name="connsiteY41" fmla="*/ 491490 h 647700"/>
              <a:gd name="connsiteX42" fmla="*/ 114300 w 4682490"/>
              <a:gd name="connsiteY42" fmla="*/ 434340 h 647700"/>
              <a:gd name="connsiteX43" fmla="*/ 53340 w 4682490"/>
              <a:gd name="connsiteY43" fmla="*/ 373380 h 647700"/>
              <a:gd name="connsiteX44" fmla="*/ 22860 w 4682490"/>
              <a:gd name="connsiteY44" fmla="*/ 342900 h 647700"/>
              <a:gd name="connsiteX45" fmla="*/ 11430 w 4682490"/>
              <a:gd name="connsiteY45" fmla="*/ 323850 h 647700"/>
              <a:gd name="connsiteX46" fmla="*/ 0 w 4682490"/>
              <a:gd name="connsiteY46" fmla="*/ 297180 h 647700"/>
              <a:gd name="connsiteX47" fmla="*/ 3810 w 4682490"/>
              <a:gd name="connsiteY47" fmla="*/ 278130 h 647700"/>
              <a:gd name="connsiteX48" fmla="*/ 19050 w 4682490"/>
              <a:gd name="connsiteY48" fmla="*/ 274320 h 647700"/>
              <a:gd name="connsiteX49" fmla="*/ 45720 w 4682490"/>
              <a:gd name="connsiteY49" fmla="*/ 281940 h 647700"/>
              <a:gd name="connsiteX50" fmla="*/ 91440 w 4682490"/>
              <a:gd name="connsiteY50" fmla="*/ 304800 h 647700"/>
              <a:gd name="connsiteX51" fmla="*/ 179070 w 4682490"/>
              <a:gd name="connsiteY51" fmla="*/ 335280 h 647700"/>
              <a:gd name="connsiteX52" fmla="*/ 274320 w 4682490"/>
              <a:gd name="connsiteY52" fmla="*/ 358140 h 647700"/>
              <a:gd name="connsiteX53" fmla="*/ 346710 w 4682490"/>
              <a:gd name="connsiteY53" fmla="*/ 369570 h 647700"/>
              <a:gd name="connsiteX54" fmla="*/ 441960 w 4682490"/>
              <a:gd name="connsiteY54" fmla="*/ 377190 h 647700"/>
              <a:gd name="connsiteX55" fmla="*/ 552450 w 4682490"/>
              <a:gd name="connsiteY55" fmla="*/ 381000 h 647700"/>
              <a:gd name="connsiteX56" fmla="*/ 895350 w 4682490"/>
              <a:gd name="connsiteY56" fmla="*/ 354330 h 647700"/>
              <a:gd name="connsiteX57" fmla="*/ 1516380 w 4682490"/>
              <a:gd name="connsiteY57" fmla="*/ 29337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82490" h="647700">
                <a:moveTo>
                  <a:pt x="1516380" y="293370"/>
                </a:moveTo>
                <a:lnTo>
                  <a:pt x="2232660" y="220980"/>
                </a:lnTo>
                <a:lnTo>
                  <a:pt x="2438400" y="179070"/>
                </a:lnTo>
                <a:lnTo>
                  <a:pt x="2918460" y="148590"/>
                </a:lnTo>
                <a:lnTo>
                  <a:pt x="3387090" y="118110"/>
                </a:lnTo>
                <a:lnTo>
                  <a:pt x="3745230" y="95250"/>
                </a:lnTo>
                <a:lnTo>
                  <a:pt x="3817620" y="91440"/>
                </a:lnTo>
                <a:lnTo>
                  <a:pt x="3916680" y="64770"/>
                </a:lnTo>
                <a:lnTo>
                  <a:pt x="4107180" y="19050"/>
                </a:lnTo>
                <a:lnTo>
                  <a:pt x="4183380" y="0"/>
                </a:lnTo>
                <a:lnTo>
                  <a:pt x="4225290" y="7620"/>
                </a:lnTo>
                <a:lnTo>
                  <a:pt x="4423410" y="68580"/>
                </a:lnTo>
                <a:lnTo>
                  <a:pt x="4530090" y="106680"/>
                </a:lnTo>
                <a:lnTo>
                  <a:pt x="4629150" y="156210"/>
                </a:lnTo>
                <a:lnTo>
                  <a:pt x="4659630" y="179070"/>
                </a:lnTo>
                <a:lnTo>
                  <a:pt x="4674870" y="194310"/>
                </a:lnTo>
                <a:lnTo>
                  <a:pt x="4678680" y="201930"/>
                </a:lnTo>
                <a:lnTo>
                  <a:pt x="4682490" y="217170"/>
                </a:lnTo>
                <a:lnTo>
                  <a:pt x="4682490" y="243840"/>
                </a:lnTo>
                <a:lnTo>
                  <a:pt x="4671060" y="281940"/>
                </a:lnTo>
                <a:lnTo>
                  <a:pt x="4655820" y="304800"/>
                </a:lnTo>
                <a:lnTo>
                  <a:pt x="4617720" y="327660"/>
                </a:lnTo>
                <a:lnTo>
                  <a:pt x="4587240" y="335280"/>
                </a:lnTo>
                <a:lnTo>
                  <a:pt x="4499610" y="327660"/>
                </a:lnTo>
                <a:lnTo>
                  <a:pt x="4251960" y="308610"/>
                </a:lnTo>
                <a:lnTo>
                  <a:pt x="3962400" y="293370"/>
                </a:lnTo>
                <a:lnTo>
                  <a:pt x="3467100" y="289560"/>
                </a:lnTo>
                <a:lnTo>
                  <a:pt x="2933700" y="308610"/>
                </a:lnTo>
                <a:lnTo>
                  <a:pt x="2586990" y="331470"/>
                </a:lnTo>
                <a:lnTo>
                  <a:pt x="2221230" y="358140"/>
                </a:lnTo>
                <a:lnTo>
                  <a:pt x="1905000" y="407670"/>
                </a:lnTo>
                <a:lnTo>
                  <a:pt x="1584960" y="453390"/>
                </a:lnTo>
                <a:lnTo>
                  <a:pt x="1276350" y="502920"/>
                </a:lnTo>
                <a:lnTo>
                  <a:pt x="994410" y="552450"/>
                </a:lnTo>
                <a:lnTo>
                  <a:pt x="819150" y="590550"/>
                </a:lnTo>
                <a:lnTo>
                  <a:pt x="674370" y="624840"/>
                </a:lnTo>
                <a:lnTo>
                  <a:pt x="579120" y="643890"/>
                </a:lnTo>
                <a:lnTo>
                  <a:pt x="533400" y="647700"/>
                </a:lnTo>
                <a:lnTo>
                  <a:pt x="461010" y="636270"/>
                </a:lnTo>
                <a:lnTo>
                  <a:pt x="377190" y="609600"/>
                </a:lnTo>
                <a:lnTo>
                  <a:pt x="259080" y="548640"/>
                </a:lnTo>
                <a:lnTo>
                  <a:pt x="179070" y="491490"/>
                </a:lnTo>
                <a:lnTo>
                  <a:pt x="114300" y="434340"/>
                </a:lnTo>
                <a:lnTo>
                  <a:pt x="53340" y="373380"/>
                </a:lnTo>
                <a:lnTo>
                  <a:pt x="22860" y="342900"/>
                </a:lnTo>
                <a:lnTo>
                  <a:pt x="11430" y="323850"/>
                </a:lnTo>
                <a:lnTo>
                  <a:pt x="0" y="297180"/>
                </a:lnTo>
                <a:lnTo>
                  <a:pt x="3810" y="278130"/>
                </a:lnTo>
                <a:lnTo>
                  <a:pt x="19050" y="274320"/>
                </a:lnTo>
                <a:lnTo>
                  <a:pt x="45720" y="281940"/>
                </a:lnTo>
                <a:lnTo>
                  <a:pt x="91440" y="304800"/>
                </a:lnTo>
                <a:lnTo>
                  <a:pt x="179070" y="335280"/>
                </a:lnTo>
                <a:lnTo>
                  <a:pt x="274320" y="358140"/>
                </a:lnTo>
                <a:lnTo>
                  <a:pt x="346710" y="369570"/>
                </a:lnTo>
                <a:lnTo>
                  <a:pt x="441960" y="377190"/>
                </a:lnTo>
                <a:lnTo>
                  <a:pt x="552450" y="381000"/>
                </a:lnTo>
                <a:lnTo>
                  <a:pt x="895350" y="354330"/>
                </a:lnTo>
                <a:lnTo>
                  <a:pt x="1516380" y="29337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7506DAD-056A-4375-A8FE-ADD5C9A2902F}"/>
              </a:ext>
            </a:extLst>
          </p:cNvPr>
          <p:cNvSpPr/>
          <p:nvPr/>
        </p:nvSpPr>
        <p:spPr>
          <a:xfrm>
            <a:off x="5072064" y="3043239"/>
            <a:ext cx="947737" cy="828675"/>
          </a:xfrm>
          <a:custGeom>
            <a:avLst/>
            <a:gdLst>
              <a:gd name="connsiteX0" fmla="*/ 604837 w 947737"/>
              <a:gd name="connsiteY0" fmla="*/ 476250 h 828675"/>
              <a:gd name="connsiteX1" fmla="*/ 804862 w 947737"/>
              <a:gd name="connsiteY1" fmla="*/ 300037 h 828675"/>
              <a:gd name="connsiteX2" fmla="*/ 873918 w 947737"/>
              <a:gd name="connsiteY2" fmla="*/ 242887 h 828675"/>
              <a:gd name="connsiteX3" fmla="*/ 909637 w 947737"/>
              <a:gd name="connsiteY3" fmla="*/ 214312 h 828675"/>
              <a:gd name="connsiteX4" fmla="*/ 935831 w 947737"/>
              <a:gd name="connsiteY4" fmla="*/ 188118 h 828675"/>
              <a:gd name="connsiteX5" fmla="*/ 947737 w 947737"/>
              <a:gd name="connsiteY5" fmla="*/ 166687 h 828675"/>
              <a:gd name="connsiteX6" fmla="*/ 947737 w 947737"/>
              <a:gd name="connsiteY6" fmla="*/ 157162 h 828675"/>
              <a:gd name="connsiteX7" fmla="*/ 938212 w 947737"/>
              <a:gd name="connsiteY7" fmla="*/ 140493 h 828675"/>
              <a:gd name="connsiteX8" fmla="*/ 909637 w 947737"/>
              <a:gd name="connsiteY8" fmla="*/ 107156 h 828675"/>
              <a:gd name="connsiteX9" fmla="*/ 873918 w 947737"/>
              <a:gd name="connsiteY9" fmla="*/ 59531 h 828675"/>
              <a:gd name="connsiteX10" fmla="*/ 833437 w 947737"/>
              <a:gd name="connsiteY10" fmla="*/ 14287 h 828675"/>
              <a:gd name="connsiteX11" fmla="*/ 828675 w 947737"/>
              <a:gd name="connsiteY11" fmla="*/ 0 h 828675"/>
              <a:gd name="connsiteX12" fmla="*/ 528637 w 947737"/>
              <a:gd name="connsiteY12" fmla="*/ 66675 h 828675"/>
              <a:gd name="connsiteX13" fmla="*/ 583406 w 947737"/>
              <a:gd name="connsiteY13" fmla="*/ 102393 h 828675"/>
              <a:gd name="connsiteX14" fmla="*/ 592931 w 947737"/>
              <a:gd name="connsiteY14" fmla="*/ 119062 h 828675"/>
              <a:gd name="connsiteX15" fmla="*/ 600075 w 947737"/>
              <a:gd name="connsiteY15" fmla="*/ 145256 h 828675"/>
              <a:gd name="connsiteX16" fmla="*/ 597693 w 947737"/>
              <a:gd name="connsiteY16" fmla="*/ 166687 h 828675"/>
              <a:gd name="connsiteX17" fmla="*/ 585787 w 947737"/>
              <a:gd name="connsiteY17" fmla="*/ 192881 h 828675"/>
              <a:gd name="connsiteX18" fmla="*/ 547687 w 947737"/>
              <a:gd name="connsiteY18" fmla="*/ 242887 h 828675"/>
              <a:gd name="connsiteX19" fmla="*/ 461962 w 947737"/>
              <a:gd name="connsiteY19" fmla="*/ 350043 h 828675"/>
              <a:gd name="connsiteX20" fmla="*/ 347662 w 947737"/>
              <a:gd name="connsiteY20" fmla="*/ 469106 h 828675"/>
              <a:gd name="connsiteX21" fmla="*/ 247650 w 947737"/>
              <a:gd name="connsiteY21" fmla="*/ 561975 h 828675"/>
              <a:gd name="connsiteX22" fmla="*/ 130968 w 947737"/>
              <a:gd name="connsiteY22" fmla="*/ 659606 h 828675"/>
              <a:gd name="connsiteX23" fmla="*/ 14287 w 947737"/>
              <a:gd name="connsiteY23" fmla="*/ 742950 h 828675"/>
              <a:gd name="connsiteX24" fmla="*/ 4762 w 947737"/>
              <a:gd name="connsiteY24" fmla="*/ 762000 h 828675"/>
              <a:gd name="connsiteX25" fmla="*/ 0 w 947737"/>
              <a:gd name="connsiteY25" fmla="*/ 802481 h 828675"/>
              <a:gd name="connsiteX26" fmla="*/ 171450 w 947737"/>
              <a:gd name="connsiteY26" fmla="*/ 828675 h 828675"/>
              <a:gd name="connsiteX27" fmla="*/ 383381 w 947737"/>
              <a:gd name="connsiteY27" fmla="*/ 664368 h 828675"/>
              <a:gd name="connsiteX28" fmla="*/ 604837 w 947737"/>
              <a:gd name="connsiteY28" fmla="*/ 47625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47737" h="828675">
                <a:moveTo>
                  <a:pt x="604837" y="476250"/>
                </a:moveTo>
                <a:lnTo>
                  <a:pt x="804862" y="300037"/>
                </a:lnTo>
                <a:lnTo>
                  <a:pt x="873918" y="242887"/>
                </a:lnTo>
                <a:lnTo>
                  <a:pt x="909637" y="214312"/>
                </a:lnTo>
                <a:lnTo>
                  <a:pt x="935831" y="188118"/>
                </a:lnTo>
                <a:lnTo>
                  <a:pt x="947737" y="166687"/>
                </a:lnTo>
                <a:lnTo>
                  <a:pt x="947737" y="157162"/>
                </a:lnTo>
                <a:lnTo>
                  <a:pt x="938212" y="140493"/>
                </a:lnTo>
                <a:lnTo>
                  <a:pt x="909637" y="107156"/>
                </a:lnTo>
                <a:lnTo>
                  <a:pt x="873918" y="59531"/>
                </a:lnTo>
                <a:lnTo>
                  <a:pt x="833437" y="14287"/>
                </a:lnTo>
                <a:lnTo>
                  <a:pt x="828675" y="0"/>
                </a:lnTo>
                <a:lnTo>
                  <a:pt x="528637" y="66675"/>
                </a:lnTo>
                <a:lnTo>
                  <a:pt x="583406" y="102393"/>
                </a:lnTo>
                <a:lnTo>
                  <a:pt x="592931" y="119062"/>
                </a:lnTo>
                <a:lnTo>
                  <a:pt x="600075" y="145256"/>
                </a:lnTo>
                <a:lnTo>
                  <a:pt x="597693" y="166687"/>
                </a:lnTo>
                <a:lnTo>
                  <a:pt x="585787" y="192881"/>
                </a:lnTo>
                <a:lnTo>
                  <a:pt x="547687" y="242887"/>
                </a:lnTo>
                <a:lnTo>
                  <a:pt x="461962" y="350043"/>
                </a:lnTo>
                <a:lnTo>
                  <a:pt x="347662" y="469106"/>
                </a:lnTo>
                <a:lnTo>
                  <a:pt x="247650" y="561975"/>
                </a:lnTo>
                <a:lnTo>
                  <a:pt x="130968" y="659606"/>
                </a:lnTo>
                <a:lnTo>
                  <a:pt x="14287" y="742950"/>
                </a:lnTo>
                <a:lnTo>
                  <a:pt x="4762" y="762000"/>
                </a:lnTo>
                <a:lnTo>
                  <a:pt x="0" y="802481"/>
                </a:lnTo>
                <a:lnTo>
                  <a:pt x="171450" y="828675"/>
                </a:lnTo>
                <a:lnTo>
                  <a:pt x="383381" y="664368"/>
                </a:lnTo>
                <a:lnTo>
                  <a:pt x="604837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96926A33-6A25-4586-817C-B79A4D1F7798}"/>
              </a:ext>
            </a:extLst>
          </p:cNvPr>
          <p:cNvSpPr/>
          <p:nvPr/>
        </p:nvSpPr>
        <p:spPr>
          <a:xfrm>
            <a:off x="5072064" y="3763964"/>
            <a:ext cx="784225" cy="350837"/>
          </a:xfrm>
          <a:custGeom>
            <a:avLst/>
            <a:gdLst>
              <a:gd name="connsiteX0" fmla="*/ 519112 w 783431"/>
              <a:gd name="connsiteY0" fmla="*/ 123825 h 350044"/>
              <a:gd name="connsiteX1" fmla="*/ 445293 w 783431"/>
              <a:gd name="connsiteY1" fmla="*/ 88107 h 350044"/>
              <a:gd name="connsiteX2" fmla="*/ 361950 w 783431"/>
              <a:gd name="connsiteY2" fmla="*/ 52388 h 350044"/>
              <a:gd name="connsiteX3" fmla="*/ 307181 w 783431"/>
              <a:gd name="connsiteY3" fmla="*/ 30957 h 350044"/>
              <a:gd name="connsiteX4" fmla="*/ 211931 w 783431"/>
              <a:gd name="connsiteY4" fmla="*/ 0 h 350044"/>
              <a:gd name="connsiteX5" fmla="*/ 16668 w 783431"/>
              <a:gd name="connsiteY5" fmla="*/ 23813 h 350044"/>
              <a:gd name="connsiteX6" fmla="*/ 4762 w 783431"/>
              <a:gd name="connsiteY6" fmla="*/ 54769 h 350044"/>
              <a:gd name="connsiteX7" fmla="*/ 0 w 783431"/>
              <a:gd name="connsiteY7" fmla="*/ 88107 h 350044"/>
              <a:gd name="connsiteX8" fmla="*/ 7143 w 783431"/>
              <a:gd name="connsiteY8" fmla="*/ 133350 h 350044"/>
              <a:gd name="connsiteX9" fmla="*/ 19050 w 783431"/>
              <a:gd name="connsiteY9" fmla="*/ 171450 h 350044"/>
              <a:gd name="connsiteX10" fmla="*/ 35718 w 783431"/>
              <a:gd name="connsiteY10" fmla="*/ 197644 h 350044"/>
              <a:gd name="connsiteX11" fmla="*/ 45243 w 783431"/>
              <a:gd name="connsiteY11" fmla="*/ 207169 h 350044"/>
              <a:gd name="connsiteX12" fmla="*/ 66675 w 783431"/>
              <a:gd name="connsiteY12" fmla="*/ 219075 h 350044"/>
              <a:gd name="connsiteX13" fmla="*/ 92868 w 783431"/>
              <a:gd name="connsiteY13" fmla="*/ 223838 h 350044"/>
              <a:gd name="connsiteX14" fmla="*/ 154781 w 783431"/>
              <a:gd name="connsiteY14" fmla="*/ 228600 h 350044"/>
              <a:gd name="connsiteX15" fmla="*/ 342900 w 783431"/>
              <a:gd name="connsiteY15" fmla="*/ 257175 h 350044"/>
              <a:gd name="connsiteX16" fmla="*/ 526256 w 783431"/>
              <a:gd name="connsiteY16" fmla="*/ 297657 h 350044"/>
              <a:gd name="connsiteX17" fmla="*/ 711993 w 783431"/>
              <a:gd name="connsiteY17" fmla="*/ 350044 h 350044"/>
              <a:gd name="connsiteX18" fmla="*/ 783431 w 783431"/>
              <a:gd name="connsiteY18" fmla="*/ 300038 h 350044"/>
              <a:gd name="connsiteX19" fmla="*/ 676275 w 783431"/>
              <a:gd name="connsiteY19" fmla="*/ 221457 h 350044"/>
              <a:gd name="connsiteX20" fmla="*/ 519112 w 783431"/>
              <a:gd name="connsiteY20" fmla="*/ 12382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431" h="350044">
                <a:moveTo>
                  <a:pt x="519112" y="123825"/>
                </a:moveTo>
                <a:lnTo>
                  <a:pt x="445293" y="88107"/>
                </a:lnTo>
                <a:lnTo>
                  <a:pt x="361950" y="52388"/>
                </a:lnTo>
                <a:lnTo>
                  <a:pt x="307181" y="30957"/>
                </a:lnTo>
                <a:lnTo>
                  <a:pt x="211931" y="0"/>
                </a:lnTo>
                <a:lnTo>
                  <a:pt x="16668" y="23813"/>
                </a:lnTo>
                <a:lnTo>
                  <a:pt x="4762" y="54769"/>
                </a:lnTo>
                <a:lnTo>
                  <a:pt x="0" y="88107"/>
                </a:lnTo>
                <a:lnTo>
                  <a:pt x="7143" y="133350"/>
                </a:lnTo>
                <a:lnTo>
                  <a:pt x="19050" y="171450"/>
                </a:lnTo>
                <a:lnTo>
                  <a:pt x="35718" y="197644"/>
                </a:lnTo>
                <a:lnTo>
                  <a:pt x="45243" y="207169"/>
                </a:lnTo>
                <a:lnTo>
                  <a:pt x="66675" y="219075"/>
                </a:lnTo>
                <a:lnTo>
                  <a:pt x="92868" y="223838"/>
                </a:lnTo>
                <a:lnTo>
                  <a:pt x="154781" y="228600"/>
                </a:lnTo>
                <a:lnTo>
                  <a:pt x="342900" y="257175"/>
                </a:lnTo>
                <a:lnTo>
                  <a:pt x="526256" y="297657"/>
                </a:lnTo>
                <a:lnTo>
                  <a:pt x="711993" y="350044"/>
                </a:lnTo>
                <a:lnTo>
                  <a:pt x="783431" y="300038"/>
                </a:lnTo>
                <a:lnTo>
                  <a:pt x="676275" y="221457"/>
                </a:lnTo>
                <a:lnTo>
                  <a:pt x="519112" y="123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6FA1640-C214-4006-885D-F26FD556F6E8}"/>
              </a:ext>
            </a:extLst>
          </p:cNvPr>
          <p:cNvSpPr/>
          <p:nvPr/>
        </p:nvSpPr>
        <p:spPr>
          <a:xfrm>
            <a:off x="4951413" y="3141664"/>
            <a:ext cx="1892300" cy="1582737"/>
          </a:xfrm>
          <a:custGeom>
            <a:avLst/>
            <a:gdLst>
              <a:gd name="connsiteX0" fmla="*/ 1183481 w 1893094"/>
              <a:gd name="connsiteY0" fmla="*/ 538162 h 1583531"/>
              <a:gd name="connsiteX1" fmla="*/ 942975 w 1893094"/>
              <a:gd name="connsiteY1" fmla="*/ 733425 h 1583531"/>
              <a:gd name="connsiteX2" fmla="*/ 785812 w 1893094"/>
              <a:gd name="connsiteY2" fmla="*/ 862012 h 1583531"/>
              <a:gd name="connsiteX3" fmla="*/ 723900 w 1893094"/>
              <a:gd name="connsiteY3" fmla="*/ 931069 h 1583531"/>
              <a:gd name="connsiteX4" fmla="*/ 519112 w 1893094"/>
              <a:gd name="connsiteY4" fmla="*/ 1088231 h 1583531"/>
              <a:gd name="connsiteX5" fmla="*/ 247650 w 1893094"/>
              <a:gd name="connsiteY5" fmla="*/ 1297781 h 1583531"/>
              <a:gd name="connsiteX6" fmla="*/ 38100 w 1893094"/>
              <a:gd name="connsiteY6" fmla="*/ 1464469 h 1583531"/>
              <a:gd name="connsiteX7" fmla="*/ 4762 w 1893094"/>
              <a:gd name="connsiteY7" fmla="*/ 1490662 h 1583531"/>
              <a:gd name="connsiteX8" fmla="*/ 0 w 1893094"/>
              <a:gd name="connsiteY8" fmla="*/ 1502569 h 1583531"/>
              <a:gd name="connsiteX9" fmla="*/ 0 w 1893094"/>
              <a:gd name="connsiteY9" fmla="*/ 1528762 h 1583531"/>
              <a:gd name="connsiteX10" fmla="*/ 9525 w 1893094"/>
              <a:gd name="connsiteY10" fmla="*/ 1583531 h 1583531"/>
              <a:gd name="connsiteX11" fmla="*/ 135731 w 1893094"/>
              <a:gd name="connsiteY11" fmla="*/ 1547812 h 1583531"/>
              <a:gd name="connsiteX12" fmla="*/ 271462 w 1893094"/>
              <a:gd name="connsiteY12" fmla="*/ 1435894 h 1583531"/>
              <a:gd name="connsiteX13" fmla="*/ 469106 w 1893094"/>
              <a:gd name="connsiteY13" fmla="*/ 1300162 h 1583531"/>
              <a:gd name="connsiteX14" fmla="*/ 790575 w 1893094"/>
              <a:gd name="connsiteY14" fmla="*/ 1083469 h 1583531"/>
              <a:gd name="connsiteX15" fmla="*/ 1081087 w 1893094"/>
              <a:gd name="connsiteY15" fmla="*/ 885825 h 1583531"/>
              <a:gd name="connsiteX16" fmla="*/ 1314450 w 1893094"/>
              <a:gd name="connsiteY16" fmla="*/ 721519 h 1583531"/>
              <a:gd name="connsiteX17" fmla="*/ 1457325 w 1893094"/>
              <a:gd name="connsiteY17" fmla="*/ 621506 h 1583531"/>
              <a:gd name="connsiteX18" fmla="*/ 1597819 w 1893094"/>
              <a:gd name="connsiteY18" fmla="*/ 521494 h 1583531"/>
              <a:gd name="connsiteX19" fmla="*/ 1685925 w 1893094"/>
              <a:gd name="connsiteY19" fmla="*/ 461962 h 1583531"/>
              <a:gd name="connsiteX20" fmla="*/ 1759744 w 1893094"/>
              <a:gd name="connsiteY20" fmla="*/ 414337 h 1583531"/>
              <a:gd name="connsiteX21" fmla="*/ 1809750 w 1893094"/>
              <a:gd name="connsiteY21" fmla="*/ 385762 h 1583531"/>
              <a:gd name="connsiteX22" fmla="*/ 1852612 w 1893094"/>
              <a:gd name="connsiteY22" fmla="*/ 366712 h 1583531"/>
              <a:gd name="connsiteX23" fmla="*/ 1874044 w 1893094"/>
              <a:gd name="connsiteY23" fmla="*/ 359569 h 1583531"/>
              <a:gd name="connsiteX24" fmla="*/ 1883569 w 1893094"/>
              <a:gd name="connsiteY24" fmla="*/ 352425 h 1583531"/>
              <a:gd name="connsiteX25" fmla="*/ 1893094 w 1893094"/>
              <a:gd name="connsiteY25" fmla="*/ 333375 h 1583531"/>
              <a:gd name="connsiteX26" fmla="*/ 1893094 w 1893094"/>
              <a:gd name="connsiteY26" fmla="*/ 314325 h 1583531"/>
              <a:gd name="connsiteX27" fmla="*/ 1893094 w 1893094"/>
              <a:gd name="connsiteY27" fmla="*/ 285750 h 1583531"/>
              <a:gd name="connsiteX28" fmla="*/ 1878806 w 1893094"/>
              <a:gd name="connsiteY28" fmla="*/ 245269 h 1583531"/>
              <a:gd name="connsiteX29" fmla="*/ 1857375 w 1893094"/>
              <a:gd name="connsiteY29" fmla="*/ 202406 h 1583531"/>
              <a:gd name="connsiteX30" fmla="*/ 1819275 w 1893094"/>
              <a:gd name="connsiteY30" fmla="*/ 161925 h 1583531"/>
              <a:gd name="connsiteX31" fmla="*/ 1747837 w 1893094"/>
              <a:gd name="connsiteY31" fmla="*/ 95250 h 1583531"/>
              <a:gd name="connsiteX32" fmla="*/ 1704975 w 1893094"/>
              <a:gd name="connsiteY32" fmla="*/ 64294 h 1583531"/>
              <a:gd name="connsiteX33" fmla="*/ 1662112 w 1893094"/>
              <a:gd name="connsiteY33" fmla="*/ 38100 h 1583531"/>
              <a:gd name="connsiteX34" fmla="*/ 1614487 w 1893094"/>
              <a:gd name="connsiteY34" fmla="*/ 16669 h 1583531"/>
              <a:gd name="connsiteX35" fmla="*/ 1564481 w 1893094"/>
              <a:gd name="connsiteY35" fmla="*/ 2381 h 1583531"/>
              <a:gd name="connsiteX36" fmla="*/ 1543050 w 1893094"/>
              <a:gd name="connsiteY36" fmla="*/ 0 h 1583531"/>
              <a:gd name="connsiteX37" fmla="*/ 1526381 w 1893094"/>
              <a:gd name="connsiteY37" fmla="*/ 0 h 1583531"/>
              <a:gd name="connsiteX38" fmla="*/ 1519237 w 1893094"/>
              <a:gd name="connsiteY38" fmla="*/ 4762 h 1583531"/>
              <a:gd name="connsiteX39" fmla="*/ 1521619 w 1893094"/>
              <a:gd name="connsiteY39" fmla="*/ 30956 h 1583531"/>
              <a:gd name="connsiteX40" fmla="*/ 1528762 w 1893094"/>
              <a:gd name="connsiteY40" fmla="*/ 78581 h 1583531"/>
              <a:gd name="connsiteX41" fmla="*/ 1538287 w 1893094"/>
              <a:gd name="connsiteY41" fmla="*/ 126206 h 1583531"/>
              <a:gd name="connsiteX42" fmla="*/ 1538287 w 1893094"/>
              <a:gd name="connsiteY42" fmla="*/ 147637 h 1583531"/>
              <a:gd name="connsiteX43" fmla="*/ 1528762 w 1893094"/>
              <a:gd name="connsiteY43" fmla="*/ 192881 h 1583531"/>
              <a:gd name="connsiteX44" fmla="*/ 1507331 w 1893094"/>
              <a:gd name="connsiteY44" fmla="*/ 235744 h 1583531"/>
              <a:gd name="connsiteX45" fmla="*/ 1478756 w 1893094"/>
              <a:gd name="connsiteY45" fmla="*/ 280987 h 1583531"/>
              <a:gd name="connsiteX46" fmla="*/ 1433512 w 1893094"/>
              <a:gd name="connsiteY46" fmla="*/ 330994 h 1583531"/>
              <a:gd name="connsiteX47" fmla="*/ 1371600 w 1893094"/>
              <a:gd name="connsiteY47" fmla="*/ 392906 h 1583531"/>
              <a:gd name="connsiteX48" fmla="*/ 1235869 w 1893094"/>
              <a:gd name="connsiteY48" fmla="*/ 502444 h 1583531"/>
              <a:gd name="connsiteX49" fmla="*/ 1183481 w 1893094"/>
              <a:gd name="connsiteY49" fmla="*/ 538162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93094" h="1583531">
                <a:moveTo>
                  <a:pt x="1183481" y="538162"/>
                </a:moveTo>
                <a:lnTo>
                  <a:pt x="942975" y="733425"/>
                </a:lnTo>
                <a:lnTo>
                  <a:pt x="785812" y="862012"/>
                </a:lnTo>
                <a:lnTo>
                  <a:pt x="723900" y="931069"/>
                </a:lnTo>
                <a:lnTo>
                  <a:pt x="519112" y="1088231"/>
                </a:lnTo>
                <a:lnTo>
                  <a:pt x="247650" y="1297781"/>
                </a:lnTo>
                <a:lnTo>
                  <a:pt x="38100" y="1464469"/>
                </a:lnTo>
                <a:lnTo>
                  <a:pt x="4762" y="1490662"/>
                </a:lnTo>
                <a:lnTo>
                  <a:pt x="0" y="1502569"/>
                </a:lnTo>
                <a:lnTo>
                  <a:pt x="0" y="1528762"/>
                </a:lnTo>
                <a:lnTo>
                  <a:pt x="9525" y="1583531"/>
                </a:lnTo>
                <a:lnTo>
                  <a:pt x="135731" y="1547812"/>
                </a:lnTo>
                <a:lnTo>
                  <a:pt x="271462" y="1435894"/>
                </a:lnTo>
                <a:lnTo>
                  <a:pt x="469106" y="1300162"/>
                </a:lnTo>
                <a:lnTo>
                  <a:pt x="790575" y="1083469"/>
                </a:lnTo>
                <a:lnTo>
                  <a:pt x="1081087" y="885825"/>
                </a:lnTo>
                <a:lnTo>
                  <a:pt x="1314450" y="721519"/>
                </a:lnTo>
                <a:lnTo>
                  <a:pt x="1457325" y="621506"/>
                </a:lnTo>
                <a:lnTo>
                  <a:pt x="1597819" y="521494"/>
                </a:lnTo>
                <a:lnTo>
                  <a:pt x="1685925" y="461962"/>
                </a:lnTo>
                <a:lnTo>
                  <a:pt x="1759744" y="414337"/>
                </a:lnTo>
                <a:lnTo>
                  <a:pt x="1809750" y="385762"/>
                </a:lnTo>
                <a:lnTo>
                  <a:pt x="1852612" y="366712"/>
                </a:lnTo>
                <a:lnTo>
                  <a:pt x="1874044" y="359569"/>
                </a:lnTo>
                <a:lnTo>
                  <a:pt x="1883569" y="352425"/>
                </a:lnTo>
                <a:lnTo>
                  <a:pt x="1893094" y="333375"/>
                </a:lnTo>
                <a:lnTo>
                  <a:pt x="1893094" y="314325"/>
                </a:lnTo>
                <a:lnTo>
                  <a:pt x="1893094" y="285750"/>
                </a:lnTo>
                <a:lnTo>
                  <a:pt x="1878806" y="245269"/>
                </a:lnTo>
                <a:lnTo>
                  <a:pt x="1857375" y="202406"/>
                </a:lnTo>
                <a:lnTo>
                  <a:pt x="1819275" y="161925"/>
                </a:lnTo>
                <a:lnTo>
                  <a:pt x="1747837" y="95250"/>
                </a:lnTo>
                <a:lnTo>
                  <a:pt x="1704975" y="64294"/>
                </a:lnTo>
                <a:lnTo>
                  <a:pt x="1662112" y="38100"/>
                </a:lnTo>
                <a:lnTo>
                  <a:pt x="1614487" y="16669"/>
                </a:lnTo>
                <a:lnTo>
                  <a:pt x="1564481" y="2381"/>
                </a:lnTo>
                <a:lnTo>
                  <a:pt x="1543050" y="0"/>
                </a:lnTo>
                <a:lnTo>
                  <a:pt x="1526381" y="0"/>
                </a:lnTo>
                <a:lnTo>
                  <a:pt x="1519237" y="4762"/>
                </a:lnTo>
                <a:lnTo>
                  <a:pt x="1521619" y="30956"/>
                </a:lnTo>
                <a:lnTo>
                  <a:pt x="1528762" y="78581"/>
                </a:lnTo>
                <a:lnTo>
                  <a:pt x="1538287" y="126206"/>
                </a:lnTo>
                <a:lnTo>
                  <a:pt x="1538287" y="147637"/>
                </a:lnTo>
                <a:lnTo>
                  <a:pt x="1528762" y="192881"/>
                </a:lnTo>
                <a:lnTo>
                  <a:pt x="1507331" y="235744"/>
                </a:lnTo>
                <a:lnTo>
                  <a:pt x="1478756" y="280987"/>
                </a:lnTo>
                <a:lnTo>
                  <a:pt x="1433512" y="330994"/>
                </a:lnTo>
                <a:lnTo>
                  <a:pt x="1371600" y="392906"/>
                </a:lnTo>
                <a:lnTo>
                  <a:pt x="1235869" y="502444"/>
                </a:lnTo>
                <a:lnTo>
                  <a:pt x="1183481" y="538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60F1247-5700-4F7E-8A85-8F02504BE524}"/>
              </a:ext>
            </a:extLst>
          </p:cNvPr>
          <p:cNvSpPr/>
          <p:nvPr/>
        </p:nvSpPr>
        <p:spPr>
          <a:xfrm>
            <a:off x="4953001" y="4295776"/>
            <a:ext cx="2138363" cy="582613"/>
          </a:xfrm>
          <a:custGeom>
            <a:avLst/>
            <a:gdLst>
              <a:gd name="connsiteX0" fmla="*/ 966788 w 2138363"/>
              <a:gd name="connsiteY0" fmla="*/ 188119 h 583406"/>
              <a:gd name="connsiteX1" fmla="*/ 561975 w 2138363"/>
              <a:gd name="connsiteY1" fmla="*/ 250031 h 583406"/>
              <a:gd name="connsiteX2" fmla="*/ 319088 w 2138363"/>
              <a:gd name="connsiteY2" fmla="*/ 283369 h 583406"/>
              <a:gd name="connsiteX3" fmla="*/ 4763 w 2138363"/>
              <a:gd name="connsiteY3" fmla="*/ 335756 h 583406"/>
              <a:gd name="connsiteX4" fmla="*/ 0 w 2138363"/>
              <a:gd name="connsiteY4" fmla="*/ 371475 h 583406"/>
              <a:gd name="connsiteX5" fmla="*/ 4763 w 2138363"/>
              <a:gd name="connsiteY5" fmla="*/ 419100 h 583406"/>
              <a:gd name="connsiteX6" fmla="*/ 11906 w 2138363"/>
              <a:gd name="connsiteY6" fmla="*/ 445294 h 583406"/>
              <a:gd name="connsiteX7" fmla="*/ 33338 w 2138363"/>
              <a:gd name="connsiteY7" fmla="*/ 483394 h 583406"/>
              <a:gd name="connsiteX8" fmla="*/ 59531 w 2138363"/>
              <a:gd name="connsiteY8" fmla="*/ 511969 h 583406"/>
              <a:gd name="connsiteX9" fmla="*/ 128588 w 2138363"/>
              <a:gd name="connsiteY9" fmla="*/ 569119 h 583406"/>
              <a:gd name="connsiteX10" fmla="*/ 142875 w 2138363"/>
              <a:gd name="connsiteY10" fmla="*/ 578644 h 583406"/>
              <a:gd name="connsiteX11" fmla="*/ 152400 w 2138363"/>
              <a:gd name="connsiteY11" fmla="*/ 583406 h 583406"/>
              <a:gd name="connsiteX12" fmla="*/ 202406 w 2138363"/>
              <a:gd name="connsiteY12" fmla="*/ 571500 h 583406"/>
              <a:gd name="connsiteX13" fmla="*/ 266700 w 2138363"/>
              <a:gd name="connsiteY13" fmla="*/ 550069 h 583406"/>
              <a:gd name="connsiteX14" fmla="*/ 433388 w 2138363"/>
              <a:gd name="connsiteY14" fmla="*/ 504825 h 583406"/>
              <a:gd name="connsiteX15" fmla="*/ 647700 w 2138363"/>
              <a:gd name="connsiteY15" fmla="*/ 452438 h 583406"/>
              <a:gd name="connsiteX16" fmla="*/ 835819 w 2138363"/>
              <a:gd name="connsiteY16" fmla="*/ 407194 h 583406"/>
              <a:gd name="connsiteX17" fmla="*/ 985838 w 2138363"/>
              <a:gd name="connsiteY17" fmla="*/ 373856 h 583406"/>
              <a:gd name="connsiteX18" fmla="*/ 1238250 w 2138363"/>
              <a:gd name="connsiteY18" fmla="*/ 309563 h 583406"/>
              <a:gd name="connsiteX19" fmla="*/ 1478756 w 2138363"/>
              <a:gd name="connsiteY19" fmla="*/ 254794 h 583406"/>
              <a:gd name="connsiteX20" fmla="*/ 1721644 w 2138363"/>
              <a:gd name="connsiteY20" fmla="*/ 202406 h 583406"/>
              <a:gd name="connsiteX21" fmla="*/ 1983581 w 2138363"/>
              <a:gd name="connsiteY21" fmla="*/ 142875 h 583406"/>
              <a:gd name="connsiteX22" fmla="*/ 2138363 w 2138363"/>
              <a:gd name="connsiteY22" fmla="*/ 107156 h 583406"/>
              <a:gd name="connsiteX23" fmla="*/ 2055019 w 2138363"/>
              <a:gd name="connsiteY23" fmla="*/ 0 h 583406"/>
              <a:gd name="connsiteX24" fmla="*/ 1812131 w 2138363"/>
              <a:gd name="connsiteY24" fmla="*/ 47625 h 583406"/>
              <a:gd name="connsiteX25" fmla="*/ 1507331 w 2138363"/>
              <a:gd name="connsiteY25" fmla="*/ 102394 h 583406"/>
              <a:gd name="connsiteX26" fmla="*/ 1166813 w 2138363"/>
              <a:gd name="connsiteY26" fmla="*/ 157163 h 583406"/>
              <a:gd name="connsiteX27" fmla="*/ 966788 w 2138363"/>
              <a:gd name="connsiteY27" fmla="*/ 18811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38363" h="583406">
                <a:moveTo>
                  <a:pt x="966788" y="188119"/>
                </a:moveTo>
                <a:lnTo>
                  <a:pt x="561975" y="250031"/>
                </a:lnTo>
                <a:lnTo>
                  <a:pt x="319088" y="283369"/>
                </a:lnTo>
                <a:lnTo>
                  <a:pt x="4763" y="335756"/>
                </a:lnTo>
                <a:lnTo>
                  <a:pt x="0" y="371475"/>
                </a:lnTo>
                <a:lnTo>
                  <a:pt x="4763" y="419100"/>
                </a:lnTo>
                <a:lnTo>
                  <a:pt x="11906" y="445294"/>
                </a:lnTo>
                <a:lnTo>
                  <a:pt x="33338" y="483394"/>
                </a:lnTo>
                <a:lnTo>
                  <a:pt x="59531" y="511969"/>
                </a:lnTo>
                <a:lnTo>
                  <a:pt x="128588" y="569119"/>
                </a:lnTo>
                <a:lnTo>
                  <a:pt x="142875" y="578644"/>
                </a:lnTo>
                <a:lnTo>
                  <a:pt x="152400" y="583406"/>
                </a:lnTo>
                <a:lnTo>
                  <a:pt x="202406" y="571500"/>
                </a:lnTo>
                <a:lnTo>
                  <a:pt x="266700" y="550069"/>
                </a:lnTo>
                <a:lnTo>
                  <a:pt x="433388" y="504825"/>
                </a:lnTo>
                <a:lnTo>
                  <a:pt x="647700" y="452438"/>
                </a:lnTo>
                <a:lnTo>
                  <a:pt x="835819" y="407194"/>
                </a:lnTo>
                <a:lnTo>
                  <a:pt x="985838" y="373856"/>
                </a:lnTo>
                <a:lnTo>
                  <a:pt x="1238250" y="309563"/>
                </a:lnTo>
                <a:lnTo>
                  <a:pt x="1478756" y="254794"/>
                </a:lnTo>
                <a:lnTo>
                  <a:pt x="1721644" y="202406"/>
                </a:lnTo>
                <a:lnTo>
                  <a:pt x="1983581" y="142875"/>
                </a:lnTo>
                <a:lnTo>
                  <a:pt x="2138363" y="107156"/>
                </a:lnTo>
                <a:lnTo>
                  <a:pt x="2055019" y="0"/>
                </a:lnTo>
                <a:lnTo>
                  <a:pt x="1812131" y="47625"/>
                </a:lnTo>
                <a:lnTo>
                  <a:pt x="1507331" y="102394"/>
                </a:lnTo>
                <a:lnTo>
                  <a:pt x="1166813" y="157163"/>
                </a:lnTo>
                <a:lnTo>
                  <a:pt x="966788" y="1881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42ED17E-7AB9-43DD-9C6E-DD20CCF1F2ED}"/>
              </a:ext>
            </a:extLst>
          </p:cNvPr>
          <p:cNvSpPr/>
          <p:nvPr/>
        </p:nvSpPr>
        <p:spPr>
          <a:xfrm>
            <a:off x="6542088" y="3905250"/>
            <a:ext cx="895350" cy="903288"/>
          </a:xfrm>
          <a:custGeom>
            <a:avLst/>
            <a:gdLst>
              <a:gd name="connsiteX0" fmla="*/ 233362 w 895350"/>
              <a:gd name="connsiteY0" fmla="*/ 304800 h 902494"/>
              <a:gd name="connsiteX1" fmla="*/ 340519 w 895350"/>
              <a:gd name="connsiteY1" fmla="*/ 431006 h 902494"/>
              <a:gd name="connsiteX2" fmla="*/ 473869 w 895350"/>
              <a:gd name="connsiteY2" fmla="*/ 595313 h 902494"/>
              <a:gd name="connsiteX3" fmla="*/ 592931 w 895350"/>
              <a:gd name="connsiteY3" fmla="*/ 735806 h 902494"/>
              <a:gd name="connsiteX4" fmla="*/ 666750 w 895350"/>
              <a:gd name="connsiteY4" fmla="*/ 819150 h 902494"/>
              <a:gd name="connsiteX5" fmla="*/ 704850 w 895350"/>
              <a:gd name="connsiteY5" fmla="*/ 859631 h 902494"/>
              <a:gd name="connsiteX6" fmla="*/ 726281 w 895350"/>
              <a:gd name="connsiteY6" fmla="*/ 876300 h 902494"/>
              <a:gd name="connsiteX7" fmla="*/ 745331 w 895350"/>
              <a:gd name="connsiteY7" fmla="*/ 888206 h 902494"/>
              <a:gd name="connsiteX8" fmla="*/ 769144 w 895350"/>
              <a:gd name="connsiteY8" fmla="*/ 897731 h 902494"/>
              <a:gd name="connsiteX9" fmla="*/ 781050 w 895350"/>
              <a:gd name="connsiteY9" fmla="*/ 902494 h 902494"/>
              <a:gd name="connsiteX10" fmla="*/ 807244 w 895350"/>
              <a:gd name="connsiteY10" fmla="*/ 902494 h 902494"/>
              <a:gd name="connsiteX11" fmla="*/ 831056 w 895350"/>
              <a:gd name="connsiteY11" fmla="*/ 895350 h 902494"/>
              <a:gd name="connsiteX12" fmla="*/ 850106 w 895350"/>
              <a:gd name="connsiteY12" fmla="*/ 883444 h 902494"/>
              <a:gd name="connsiteX13" fmla="*/ 876300 w 895350"/>
              <a:gd name="connsiteY13" fmla="*/ 854869 h 902494"/>
              <a:gd name="connsiteX14" fmla="*/ 890587 w 895350"/>
              <a:gd name="connsiteY14" fmla="*/ 828675 h 902494"/>
              <a:gd name="connsiteX15" fmla="*/ 895350 w 895350"/>
              <a:gd name="connsiteY15" fmla="*/ 807244 h 902494"/>
              <a:gd name="connsiteX16" fmla="*/ 895350 w 895350"/>
              <a:gd name="connsiteY16" fmla="*/ 776288 h 902494"/>
              <a:gd name="connsiteX17" fmla="*/ 888206 w 895350"/>
              <a:gd name="connsiteY17" fmla="*/ 723900 h 902494"/>
              <a:gd name="connsiteX18" fmla="*/ 869156 w 895350"/>
              <a:gd name="connsiteY18" fmla="*/ 664369 h 902494"/>
              <a:gd name="connsiteX19" fmla="*/ 826294 w 895350"/>
              <a:gd name="connsiteY19" fmla="*/ 573881 h 902494"/>
              <a:gd name="connsiteX20" fmla="*/ 785812 w 895350"/>
              <a:gd name="connsiteY20" fmla="*/ 497681 h 902494"/>
              <a:gd name="connsiteX21" fmla="*/ 771525 w 895350"/>
              <a:gd name="connsiteY21" fmla="*/ 481013 h 902494"/>
              <a:gd name="connsiteX22" fmla="*/ 733425 w 895350"/>
              <a:gd name="connsiteY22" fmla="*/ 459581 h 902494"/>
              <a:gd name="connsiteX23" fmla="*/ 623887 w 895350"/>
              <a:gd name="connsiteY23" fmla="*/ 390525 h 902494"/>
              <a:gd name="connsiteX24" fmla="*/ 402431 w 895350"/>
              <a:gd name="connsiteY24" fmla="*/ 245269 h 902494"/>
              <a:gd name="connsiteX25" fmla="*/ 254794 w 895350"/>
              <a:gd name="connsiteY25" fmla="*/ 142875 h 902494"/>
              <a:gd name="connsiteX26" fmla="*/ 133350 w 895350"/>
              <a:gd name="connsiteY26" fmla="*/ 61913 h 902494"/>
              <a:gd name="connsiteX27" fmla="*/ 52387 w 895350"/>
              <a:gd name="connsiteY27" fmla="*/ 9525 h 902494"/>
              <a:gd name="connsiteX28" fmla="*/ 26194 w 895350"/>
              <a:gd name="connsiteY28" fmla="*/ 0 h 902494"/>
              <a:gd name="connsiteX29" fmla="*/ 7144 w 895350"/>
              <a:gd name="connsiteY29" fmla="*/ 0 h 902494"/>
              <a:gd name="connsiteX30" fmla="*/ 0 w 895350"/>
              <a:gd name="connsiteY30" fmla="*/ 7144 h 902494"/>
              <a:gd name="connsiteX31" fmla="*/ 2381 w 895350"/>
              <a:gd name="connsiteY31" fmla="*/ 21431 h 902494"/>
              <a:gd name="connsiteX32" fmla="*/ 11906 w 895350"/>
              <a:gd name="connsiteY32" fmla="*/ 52388 h 902494"/>
              <a:gd name="connsiteX33" fmla="*/ 80962 w 895350"/>
              <a:gd name="connsiteY33" fmla="*/ 130969 h 902494"/>
              <a:gd name="connsiteX34" fmla="*/ 233362 w 895350"/>
              <a:gd name="connsiteY34" fmla="*/ 304800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5350" h="902494">
                <a:moveTo>
                  <a:pt x="233362" y="304800"/>
                </a:moveTo>
                <a:lnTo>
                  <a:pt x="340519" y="431006"/>
                </a:lnTo>
                <a:lnTo>
                  <a:pt x="473869" y="595313"/>
                </a:lnTo>
                <a:lnTo>
                  <a:pt x="592931" y="735806"/>
                </a:lnTo>
                <a:lnTo>
                  <a:pt x="666750" y="819150"/>
                </a:lnTo>
                <a:lnTo>
                  <a:pt x="704850" y="859631"/>
                </a:lnTo>
                <a:lnTo>
                  <a:pt x="726281" y="876300"/>
                </a:lnTo>
                <a:lnTo>
                  <a:pt x="745331" y="888206"/>
                </a:lnTo>
                <a:lnTo>
                  <a:pt x="769144" y="897731"/>
                </a:lnTo>
                <a:lnTo>
                  <a:pt x="781050" y="902494"/>
                </a:lnTo>
                <a:lnTo>
                  <a:pt x="807244" y="902494"/>
                </a:lnTo>
                <a:lnTo>
                  <a:pt x="831056" y="895350"/>
                </a:lnTo>
                <a:lnTo>
                  <a:pt x="850106" y="883444"/>
                </a:lnTo>
                <a:lnTo>
                  <a:pt x="876300" y="854869"/>
                </a:lnTo>
                <a:lnTo>
                  <a:pt x="890587" y="828675"/>
                </a:lnTo>
                <a:lnTo>
                  <a:pt x="895350" y="807244"/>
                </a:lnTo>
                <a:lnTo>
                  <a:pt x="895350" y="776288"/>
                </a:lnTo>
                <a:lnTo>
                  <a:pt x="888206" y="723900"/>
                </a:lnTo>
                <a:lnTo>
                  <a:pt x="869156" y="664369"/>
                </a:lnTo>
                <a:lnTo>
                  <a:pt x="826294" y="573881"/>
                </a:lnTo>
                <a:lnTo>
                  <a:pt x="785812" y="497681"/>
                </a:lnTo>
                <a:lnTo>
                  <a:pt x="771525" y="481013"/>
                </a:lnTo>
                <a:lnTo>
                  <a:pt x="733425" y="459581"/>
                </a:lnTo>
                <a:lnTo>
                  <a:pt x="623887" y="390525"/>
                </a:lnTo>
                <a:lnTo>
                  <a:pt x="402431" y="245269"/>
                </a:lnTo>
                <a:lnTo>
                  <a:pt x="254794" y="142875"/>
                </a:lnTo>
                <a:lnTo>
                  <a:pt x="133350" y="61913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0" y="7144"/>
                </a:lnTo>
                <a:lnTo>
                  <a:pt x="2381" y="21431"/>
                </a:lnTo>
                <a:lnTo>
                  <a:pt x="11906" y="52388"/>
                </a:lnTo>
                <a:lnTo>
                  <a:pt x="80962" y="130969"/>
                </a:lnTo>
                <a:lnTo>
                  <a:pt x="233362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C289E9E-CC41-41A9-8D3A-E502271C17AA}"/>
              </a:ext>
            </a:extLst>
          </p:cNvPr>
          <p:cNvSpPr/>
          <p:nvPr/>
        </p:nvSpPr>
        <p:spPr>
          <a:xfrm>
            <a:off x="5830888" y="4551364"/>
            <a:ext cx="323850" cy="1647825"/>
          </a:xfrm>
          <a:custGeom>
            <a:avLst/>
            <a:gdLst>
              <a:gd name="connsiteX0" fmla="*/ 323850 w 323850"/>
              <a:gd name="connsiteY0" fmla="*/ 566737 h 1647825"/>
              <a:gd name="connsiteX1" fmla="*/ 323850 w 323850"/>
              <a:gd name="connsiteY1" fmla="*/ 0 h 1647825"/>
              <a:gd name="connsiteX2" fmla="*/ 0 w 323850"/>
              <a:gd name="connsiteY2" fmla="*/ 97631 h 1647825"/>
              <a:gd name="connsiteX3" fmla="*/ 88107 w 323850"/>
              <a:gd name="connsiteY3" fmla="*/ 133350 h 1647825"/>
              <a:gd name="connsiteX4" fmla="*/ 104775 w 323850"/>
              <a:gd name="connsiteY4" fmla="*/ 147637 h 1647825"/>
              <a:gd name="connsiteX5" fmla="*/ 116682 w 323850"/>
              <a:gd name="connsiteY5" fmla="*/ 169069 h 1647825"/>
              <a:gd name="connsiteX6" fmla="*/ 123825 w 323850"/>
              <a:gd name="connsiteY6" fmla="*/ 216694 h 1647825"/>
              <a:gd name="connsiteX7" fmla="*/ 123825 w 323850"/>
              <a:gd name="connsiteY7" fmla="*/ 528637 h 1647825"/>
              <a:gd name="connsiteX8" fmla="*/ 123825 w 323850"/>
              <a:gd name="connsiteY8" fmla="*/ 762000 h 1647825"/>
              <a:gd name="connsiteX9" fmla="*/ 119063 w 323850"/>
              <a:gd name="connsiteY9" fmla="*/ 826294 h 1647825"/>
              <a:gd name="connsiteX10" fmla="*/ 107157 w 323850"/>
              <a:gd name="connsiteY10" fmla="*/ 931069 h 1647825"/>
              <a:gd name="connsiteX11" fmla="*/ 97632 w 323850"/>
              <a:gd name="connsiteY11" fmla="*/ 1007269 h 1647825"/>
              <a:gd name="connsiteX12" fmla="*/ 85725 w 323850"/>
              <a:gd name="connsiteY12" fmla="*/ 1076325 h 1647825"/>
              <a:gd name="connsiteX13" fmla="*/ 69057 w 323850"/>
              <a:gd name="connsiteY13" fmla="*/ 1140619 h 1647825"/>
              <a:gd name="connsiteX14" fmla="*/ 57150 w 323850"/>
              <a:gd name="connsiteY14" fmla="*/ 1178719 h 1647825"/>
              <a:gd name="connsiteX15" fmla="*/ 59532 w 323850"/>
              <a:gd name="connsiteY15" fmla="*/ 1226344 h 1647825"/>
              <a:gd name="connsiteX16" fmla="*/ 69057 w 323850"/>
              <a:gd name="connsiteY16" fmla="*/ 1304925 h 1647825"/>
              <a:gd name="connsiteX17" fmla="*/ 78582 w 323850"/>
              <a:gd name="connsiteY17" fmla="*/ 1376362 h 1647825"/>
              <a:gd name="connsiteX18" fmla="*/ 90488 w 323850"/>
              <a:gd name="connsiteY18" fmla="*/ 1433512 h 1647825"/>
              <a:gd name="connsiteX19" fmla="*/ 111919 w 323850"/>
              <a:gd name="connsiteY19" fmla="*/ 1497806 h 1647825"/>
              <a:gd name="connsiteX20" fmla="*/ 133350 w 323850"/>
              <a:gd name="connsiteY20" fmla="*/ 1547812 h 1647825"/>
              <a:gd name="connsiteX21" fmla="*/ 154782 w 323850"/>
              <a:gd name="connsiteY21" fmla="*/ 1583531 h 1647825"/>
              <a:gd name="connsiteX22" fmla="*/ 178594 w 323850"/>
              <a:gd name="connsiteY22" fmla="*/ 1614487 h 1647825"/>
              <a:gd name="connsiteX23" fmla="*/ 200025 w 323850"/>
              <a:gd name="connsiteY23" fmla="*/ 1631156 h 1647825"/>
              <a:gd name="connsiteX24" fmla="*/ 219075 w 323850"/>
              <a:gd name="connsiteY24" fmla="*/ 1643062 h 1647825"/>
              <a:gd name="connsiteX25" fmla="*/ 235744 w 323850"/>
              <a:gd name="connsiteY25" fmla="*/ 1647825 h 1647825"/>
              <a:gd name="connsiteX26" fmla="*/ 254794 w 323850"/>
              <a:gd name="connsiteY26" fmla="*/ 1640681 h 1647825"/>
              <a:gd name="connsiteX27" fmla="*/ 271463 w 323850"/>
              <a:gd name="connsiteY27" fmla="*/ 1631156 h 1647825"/>
              <a:gd name="connsiteX28" fmla="*/ 280988 w 323850"/>
              <a:gd name="connsiteY28" fmla="*/ 1614487 h 1647825"/>
              <a:gd name="connsiteX29" fmla="*/ 285750 w 323850"/>
              <a:gd name="connsiteY29" fmla="*/ 1597819 h 1647825"/>
              <a:gd name="connsiteX30" fmla="*/ 300038 w 323850"/>
              <a:gd name="connsiteY30" fmla="*/ 1554956 h 1647825"/>
              <a:gd name="connsiteX31" fmla="*/ 321469 w 323850"/>
              <a:gd name="connsiteY31" fmla="*/ 1478756 h 1647825"/>
              <a:gd name="connsiteX32" fmla="*/ 323850 w 323850"/>
              <a:gd name="connsiteY32" fmla="*/ 1452562 h 1647825"/>
              <a:gd name="connsiteX33" fmla="*/ 323850 w 323850"/>
              <a:gd name="connsiteY33" fmla="*/ 1212056 h 1647825"/>
              <a:gd name="connsiteX34" fmla="*/ 323850 w 323850"/>
              <a:gd name="connsiteY34" fmla="*/ 56673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3850" h="1647825">
                <a:moveTo>
                  <a:pt x="323850" y="566737"/>
                </a:moveTo>
                <a:lnTo>
                  <a:pt x="323850" y="0"/>
                </a:lnTo>
                <a:lnTo>
                  <a:pt x="0" y="97631"/>
                </a:lnTo>
                <a:lnTo>
                  <a:pt x="88107" y="133350"/>
                </a:lnTo>
                <a:lnTo>
                  <a:pt x="104775" y="147637"/>
                </a:lnTo>
                <a:lnTo>
                  <a:pt x="116682" y="169069"/>
                </a:lnTo>
                <a:lnTo>
                  <a:pt x="123825" y="216694"/>
                </a:lnTo>
                <a:lnTo>
                  <a:pt x="123825" y="528637"/>
                </a:lnTo>
                <a:lnTo>
                  <a:pt x="123825" y="762000"/>
                </a:lnTo>
                <a:lnTo>
                  <a:pt x="119063" y="826294"/>
                </a:lnTo>
                <a:lnTo>
                  <a:pt x="107157" y="931069"/>
                </a:lnTo>
                <a:lnTo>
                  <a:pt x="97632" y="1007269"/>
                </a:lnTo>
                <a:lnTo>
                  <a:pt x="85725" y="1076325"/>
                </a:lnTo>
                <a:lnTo>
                  <a:pt x="69057" y="1140619"/>
                </a:lnTo>
                <a:lnTo>
                  <a:pt x="57150" y="1178719"/>
                </a:lnTo>
                <a:lnTo>
                  <a:pt x="59532" y="1226344"/>
                </a:lnTo>
                <a:lnTo>
                  <a:pt x="69057" y="1304925"/>
                </a:lnTo>
                <a:lnTo>
                  <a:pt x="78582" y="1376362"/>
                </a:lnTo>
                <a:lnTo>
                  <a:pt x="90488" y="1433512"/>
                </a:lnTo>
                <a:lnTo>
                  <a:pt x="111919" y="1497806"/>
                </a:lnTo>
                <a:lnTo>
                  <a:pt x="133350" y="1547812"/>
                </a:lnTo>
                <a:lnTo>
                  <a:pt x="154782" y="1583531"/>
                </a:lnTo>
                <a:lnTo>
                  <a:pt x="178594" y="1614487"/>
                </a:lnTo>
                <a:lnTo>
                  <a:pt x="200025" y="1631156"/>
                </a:lnTo>
                <a:lnTo>
                  <a:pt x="219075" y="1643062"/>
                </a:lnTo>
                <a:lnTo>
                  <a:pt x="235744" y="1647825"/>
                </a:lnTo>
                <a:lnTo>
                  <a:pt x="254794" y="1640681"/>
                </a:lnTo>
                <a:lnTo>
                  <a:pt x="271463" y="1631156"/>
                </a:lnTo>
                <a:lnTo>
                  <a:pt x="280988" y="1614487"/>
                </a:lnTo>
                <a:lnTo>
                  <a:pt x="285750" y="1597819"/>
                </a:lnTo>
                <a:lnTo>
                  <a:pt x="300038" y="1554956"/>
                </a:lnTo>
                <a:lnTo>
                  <a:pt x="321469" y="1478756"/>
                </a:lnTo>
                <a:lnTo>
                  <a:pt x="323850" y="1452562"/>
                </a:lnTo>
                <a:lnTo>
                  <a:pt x="323850" y="1212056"/>
                </a:lnTo>
                <a:lnTo>
                  <a:pt x="323850" y="5667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DDD49F7-BBE1-4FCC-8B04-CF00739A72E7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5470518-275B-4490-BF0D-C7A44602839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AB94E49-5E44-441E-8756-4B0E9464655E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BFECBCA6-5164-4131-9FFC-A5E1701E450F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32E086E2-EC36-4962-B4CC-39302FCFC471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0B01D7E2-DC60-48ED-8A6E-0847D6CD5CB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9EA1140F-85E9-48F7-94CE-2F9295DFD876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3BA34A10-9628-4185-A331-6A5658B322BB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4BA72C16-EA73-4091-8E11-E5DFAD23B111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8">
              <a:extLst>
                <a:ext uri="{FF2B5EF4-FFF2-40B4-BE49-F238E27FC236}">
                  <a16:creationId xmlns:a16="http://schemas.microsoft.com/office/drawing/2014/main" id="{32B73C5C-6D19-4B8D-B4B6-351BF59040A6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869933F8-81F1-450F-8004-509CBADB7633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AE1CEF68-E2B5-4632-A186-6C0C5B6F8AF8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7F60CAD4-705D-47C7-A666-A85B210EB45D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40C02DA-2886-4C8F-BB9D-0B08D6AE77DA}"/>
              </a:ext>
            </a:extLst>
          </p:cNvPr>
          <p:cNvGrpSpPr/>
          <p:nvPr/>
        </p:nvGrpSpPr>
        <p:grpSpPr>
          <a:xfrm>
            <a:off x="3684589" y="1340645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8D3E083-FB5D-4334-B18A-48D2F9EFA76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F8ABD9C-D395-414E-B503-352119338500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D99776F0-DF21-4617-BF0A-72978FADC082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FB12141F-E606-4817-A2E8-F37C04C0AF2E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C4DED386-4A4C-4757-B437-B267F2FA36E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38137336-08BD-49C2-9B89-5489B7374E77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4DE3D57F-81B4-4CAA-9B7A-26B7B23B315C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7">
              <a:extLst>
                <a:ext uri="{FF2B5EF4-FFF2-40B4-BE49-F238E27FC236}">
                  <a16:creationId xmlns:a16="http://schemas.microsoft.com/office/drawing/2014/main" id="{F1F1C66C-2E3D-44DA-8346-C7C225E7F3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8">
              <a:extLst>
                <a:ext uri="{FF2B5EF4-FFF2-40B4-BE49-F238E27FC236}">
                  <a16:creationId xmlns:a16="http://schemas.microsoft.com/office/drawing/2014/main" id="{7F0A55E6-12B9-4E20-8CA1-E832B431C7B3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9">
              <a:extLst>
                <a:ext uri="{FF2B5EF4-FFF2-40B4-BE49-F238E27FC236}">
                  <a16:creationId xmlns:a16="http://schemas.microsoft.com/office/drawing/2014/main" id="{BE7EE620-D18D-4BAA-84CE-F659224051BE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1883EAC0-6A56-4751-9937-7003FE09A1AF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D2F9F471-348B-4EFB-9C54-8ACFC54665D7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871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63" grpId="0" animBg="1"/>
      <p:bldP spid="64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90135E5-1650-4B53-9FC4-39AEC9F0B06A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47CA2B7A-0F4F-432C-9EDB-D583EF6135B4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A1C98130-B779-4029-B923-C08000744954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EBCEBE06-EFE9-4ADB-B305-4CDA6CEEDED0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4A7CC641-B7A2-4ECD-A696-47ABCB05C0E8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3BBAC6F9-7DEF-41D8-8945-06A404950FFC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EAE4245C-4B87-447D-AEF3-03449B2024DE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CDE1E86E-3474-4C1F-B510-D7687F1EFB2F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458A49C9-65F1-4DE7-93E5-97E24C1CAB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47B6ECDB-9D3D-4BFE-A723-E40116867A5A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AF3B4DC-5DE8-40DF-A2E1-CA0F596C54FB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0">
              <a:extLst>
                <a:ext uri="{FF2B5EF4-FFF2-40B4-BE49-F238E27FC236}">
                  <a16:creationId xmlns:a16="http://schemas.microsoft.com/office/drawing/2014/main" id="{06889D66-2A41-4018-B78C-153E360CD0CE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46678EFC-4370-4646-81FC-76DF733B68F8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1298105"/>
      </p:ext>
    </p:extLst>
  </p:cSld>
  <p:clrMapOvr>
    <a:masterClrMapping/>
  </p:clrMapOvr>
</p:sld>
</file>

<file path=ppt/theme/theme1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1955</TotalTime>
  <Words>1029</Words>
  <Application>Microsoft Office PowerPoint</Application>
  <PresentationFormat>ワイド画面</PresentationFormat>
  <Paragraphs>213</Paragraphs>
  <Slides>150</Slides>
  <Notes>69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150</vt:i4>
      </vt:variant>
    </vt:vector>
  </HeadingPairs>
  <TitlesOfParts>
    <vt:vector size="155" baseType="lpstr">
      <vt:lpstr>游ゴシック</vt:lpstr>
      <vt:lpstr>游ゴシック Medium</vt:lpstr>
      <vt:lpstr>Arial</vt:lpstr>
      <vt:lpstr>Calibri</vt:lpstr>
      <vt:lpstr>162_Office テーマ</vt:lpstr>
      <vt:lpstr>漢字書き順教材 東京書籍 5年（1）</vt:lpstr>
      <vt:lpstr>PowerPoint プレゼンテーション</vt:lpstr>
      <vt:lpstr>この言葉、あなたならどう考える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だいじょうぶ　だいじょうぶ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図書館へ行こう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動物たちが教えてくれる海の中のくらし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漢字の成り立ち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知りたいことを聞きだそう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環境問題について報告しよう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世界でいちばんやかましい音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文の組み立てをとらえよう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新聞記事を読み比べよう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23</cp:revision>
  <dcterms:created xsi:type="dcterms:W3CDTF">2020-08-24T11:40:59Z</dcterms:created>
  <dcterms:modified xsi:type="dcterms:W3CDTF">2022-01-02T14:09:51Z</dcterms:modified>
</cp:coreProperties>
</file>