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48" y="677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舘下智子" userId="78dc71e0-788d-461a-8391-66dcf2dd92e9" providerId="ADAL" clId="{008C2BEA-690C-4368-96D0-DC763CBF5BCA}"/>
    <pc:docChg chg="undo custSel modSld">
      <pc:chgData name="舘下智子" userId="78dc71e0-788d-461a-8391-66dcf2dd92e9" providerId="ADAL" clId="{008C2BEA-690C-4368-96D0-DC763CBF5BCA}" dt="2022-09-12T04:15:51.048" v="11" actId="1076"/>
      <pc:docMkLst>
        <pc:docMk/>
      </pc:docMkLst>
      <pc:sldChg chg="modSp mod">
        <pc:chgData name="舘下智子" userId="78dc71e0-788d-461a-8391-66dcf2dd92e9" providerId="ADAL" clId="{008C2BEA-690C-4368-96D0-DC763CBF5BCA}" dt="2022-09-12T04:15:51.048" v="11" actId="1076"/>
        <pc:sldMkLst>
          <pc:docMk/>
          <pc:sldMk cId="949990113" sldId="258"/>
        </pc:sldMkLst>
        <pc:spChg chg="mod">
          <ac:chgData name="舘下智子" userId="78dc71e0-788d-461a-8391-66dcf2dd92e9" providerId="ADAL" clId="{008C2BEA-690C-4368-96D0-DC763CBF5BCA}" dt="2022-09-12T04:15:51.048" v="11" actId="1076"/>
          <ac:spMkLst>
            <pc:docMk/>
            <pc:sldMk cId="949990113" sldId="258"/>
            <ac:spMk id="5" creationId="{A30BCB3F-5528-1350-489A-F3109F3D5825}"/>
          </ac:spMkLst>
        </pc:spChg>
        <pc:cxnChg chg="mod">
          <ac:chgData name="舘下智子" userId="78dc71e0-788d-461a-8391-66dcf2dd92e9" providerId="ADAL" clId="{008C2BEA-690C-4368-96D0-DC763CBF5BCA}" dt="2022-09-12T04:15:51.048" v="11" actId="1076"/>
          <ac:cxnSpMkLst>
            <pc:docMk/>
            <pc:sldMk cId="949990113" sldId="258"/>
            <ac:cxnSpMk id="7" creationId="{1B3F99E5-389A-85AA-7D2B-1B0B88AE2B0D}"/>
          </ac:cxnSpMkLst>
        </pc:cxnChg>
      </pc:sldChg>
      <pc:sldChg chg="modSp mod">
        <pc:chgData name="舘下智子" userId="78dc71e0-788d-461a-8391-66dcf2dd92e9" providerId="ADAL" clId="{008C2BEA-690C-4368-96D0-DC763CBF5BCA}" dt="2022-09-12T04:15:26.848" v="10" actId="1076"/>
        <pc:sldMkLst>
          <pc:docMk/>
          <pc:sldMk cId="238509163" sldId="260"/>
        </pc:sldMkLst>
        <pc:spChg chg="mod">
          <ac:chgData name="舘下智子" userId="78dc71e0-788d-461a-8391-66dcf2dd92e9" providerId="ADAL" clId="{008C2BEA-690C-4368-96D0-DC763CBF5BCA}" dt="2022-09-12T04:15:26.848" v="10" actId="1076"/>
          <ac:spMkLst>
            <pc:docMk/>
            <pc:sldMk cId="238509163" sldId="260"/>
            <ac:spMk id="6" creationId="{B686AC53-3CF0-E673-110F-C99927865106}"/>
          </ac:spMkLst>
        </pc:spChg>
        <pc:cxnChg chg="mod">
          <ac:chgData name="舘下智子" userId="78dc71e0-788d-461a-8391-66dcf2dd92e9" providerId="ADAL" clId="{008C2BEA-690C-4368-96D0-DC763CBF5BCA}" dt="2022-09-12T04:15:26.848" v="10" actId="1076"/>
          <ac:cxnSpMkLst>
            <pc:docMk/>
            <pc:sldMk cId="238509163" sldId="260"/>
            <ac:cxnSpMk id="10" creationId="{55103588-6FD7-C1ED-33A5-3824E2A32995}"/>
          </ac:cxnSpMkLst>
        </pc:cxnChg>
      </pc:sldChg>
      <pc:sldChg chg="modSp mod">
        <pc:chgData name="舘下智子" userId="78dc71e0-788d-461a-8391-66dcf2dd92e9" providerId="ADAL" clId="{008C2BEA-690C-4368-96D0-DC763CBF5BCA}" dt="2022-09-12T04:14:25.388" v="6" actId="1076"/>
        <pc:sldMkLst>
          <pc:docMk/>
          <pc:sldMk cId="4056431530" sldId="261"/>
        </pc:sldMkLst>
        <pc:spChg chg="mod">
          <ac:chgData name="舘下智子" userId="78dc71e0-788d-461a-8391-66dcf2dd92e9" providerId="ADAL" clId="{008C2BEA-690C-4368-96D0-DC763CBF5BCA}" dt="2022-09-12T04:14:25.388" v="6" actId="1076"/>
          <ac:spMkLst>
            <pc:docMk/>
            <pc:sldMk cId="4056431530" sldId="261"/>
            <ac:spMk id="5" creationId="{A30BCB3F-5528-1350-489A-F3109F3D5825}"/>
          </ac:spMkLst>
        </pc:spChg>
        <pc:cxnChg chg="mod">
          <ac:chgData name="舘下智子" userId="78dc71e0-788d-461a-8391-66dcf2dd92e9" providerId="ADAL" clId="{008C2BEA-690C-4368-96D0-DC763CBF5BCA}" dt="2022-09-12T04:14:25.388" v="6" actId="1076"/>
          <ac:cxnSpMkLst>
            <pc:docMk/>
            <pc:sldMk cId="4056431530" sldId="261"/>
            <ac:cxnSpMk id="7" creationId="{1B3F99E5-389A-85AA-7D2B-1B0B88AE2B0D}"/>
          </ac:cxnSpMkLst>
        </pc:cxnChg>
      </pc:sldChg>
      <pc:sldChg chg="modSp mod">
        <pc:chgData name="舘下智子" userId="78dc71e0-788d-461a-8391-66dcf2dd92e9" providerId="ADAL" clId="{008C2BEA-690C-4368-96D0-DC763CBF5BCA}" dt="2022-09-12T04:13:49.071" v="4" actId="1076"/>
        <pc:sldMkLst>
          <pc:docMk/>
          <pc:sldMk cId="1254661488" sldId="262"/>
        </pc:sldMkLst>
        <pc:spChg chg="mod">
          <ac:chgData name="舘下智子" userId="78dc71e0-788d-461a-8391-66dcf2dd92e9" providerId="ADAL" clId="{008C2BEA-690C-4368-96D0-DC763CBF5BCA}" dt="2022-09-12T04:13:49.071" v="4" actId="1076"/>
          <ac:spMkLst>
            <pc:docMk/>
            <pc:sldMk cId="1254661488" sldId="262"/>
            <ac:spMk id="5" creationId="{A30BCB3F-5528-1350-489A-F3109F3D5825}"/>
          </ac:spMkLst>
        </pc:spChg>
        <pc:spChg chg="mod">
          <ac:chgData name="舘下智子" userId="78dc71e0-788d-461a-8391-66dcf2dd92e9" providerId="ADAL" clId="{008C2BEA-690C-4368-96D0-DC763CBF5BCA}" dt="2022-09-12T04:13:18.275" v="2" actId="1076"/>
          <ac:spMkLst>
            <pc:docMk/>
            <pc:sldMk cId="1254661488" sldId="262"/>
            <ac:spMk id="6" creationId="{B686AC53-3CF0-E673-110F-C99927865106}"/>
          </ac:spMkLst>
        </pc:spChg>
        <pc:cxnChg chg="mod">
          <ac:chgData name="舘下智子" userId="78dc71e0-788d-461a-8391-66dcf2dd92e9" providerId="ADAL" clId="{008C2BEA-690C-4368-96D0-DC763CBF5BCA}" dt="2022-09-12T04:13:49.071" v="4" actId="1076"/>
          <ac:cxnSpMkLst>
            <pc:docMk/>
            <pc:sldMk cId="1254661488" sldId="262"/>
            <ac:cxnSpMk id="7" creationId="{1B3F99E5-389A-85AA-7D2B-1B0B88AE2B0D}"/>
          </ac:cxnSpMkLst>
        </pc:cxnChg>
        <pc:cxnChg chg="mod">
          <ac:chgData name="舘下智子" userId="78dc71e0-788d-461a-8391-66dcf2dd92e9" providerId="ADAL" clId="{008C2BEA-690C-4368-96D0-DC763CBF5BCA}" dt="2022-09-12T04:13:18.275" v="2" actId="1076"/>
          <ac:cxnSpMkLst>
            <pc:docMk/>
            <pc:sldMk cId="1254661488" sldId="262"/>
            <ac:cxnSpMk id="12" creationId="{35C99592-668B-235E-7C7C-2BB646327384}"/>
          </ac:cxnSpMkLst>
        </pc:cxnChg>
        <pc:cxnChg chg="mod">
          <ac:chgData name="舘下智子" userId="78dc71e0-788d-461a-8391-66dcf2dd92e9" providerId="ADAL" clId="{008C2BEA-690C-4368-96D0-DC763CBF5BCA}" dt="2022-09-12T04:13:18.275" v="2" actId="1076"/>
          <ac:cxnSpMkLst>
            <pc:docMk/>
            <pc:sldMk cId="1254661488" sldId="262"/>
            <ac:cxnSpMk id="18" creationId="{926BDC78-1BD7-225C-61A1-CEDA53EEF205}"/>
          </ac:cxnSpMkLst>
        </pc:cxnChg>
      </pc:sldChg>
    </pc:docChg>
  </pc:docChgLst>
  <pc:docChgLst>
    <pc:chgData name="舘下智子" userId="78dc71e0-788d-461a-8391-66dcf2dd92e9" providerId="ADAL" clId="{74DA1912-32DC-4847-B9ED-3334C5355C75}"/>
    <pc:docChg chg="undo custSel addSld delSld modSld">
      <pc:chgData name="舘下智子" userId="78dc71e0-788d-461a-8391-66dcf2dd92e9" providerId="ADAL" clId="{74DA1912-32DC-4847-B9ED-3334C5355C75}" dt="2022-08-28T10:08:27.346" v="96" actId="1036"/>
      <pc:docMkLst>
        <pc:docMk/>
      </pc:docMkLst>
      <pc:sldChg chg="addSp delSp modSp mod modClrScheme chgLayout">
        <pc:chgData name="舘下智子" userId="78dc71e0-788d-461a-8391-66dcf2dd92e9" providerId="ADAL" clId="{74DA1912-32DC-4847-B9ED-3334C5355C75}" dt="2022-08-26T09:43:26.076" v="6" actId="1076"/>
        <pc:sldMkLst>
          <pc:docMk/>
          <pc:sldMk cId="3518020804" sldId="256"/>
        </pc:sldMkLst>
        <pc:spChg chg="del">
          <ac:chgData name="舘下智子" userId="78dc71e0-788d-461a-8391-66dcf2dd92e9" providerId="ADAL" clId="{74DA1912-32DC-4847-B9ED-3334C5355C75}" dt="2022-08-26T09:41:01.858" v="0" actId="700"/>
          <ac:spMkLst>
            <pc:docMk/>
            <pc:sldMk cId="3518020804" sldId="256"/>
            <ac:spMk id="2" creationId="{CCAC1760-62F4-C9D6-E91B-7CF76ADCD5E9}"/>
          </ac:spMkLst>
        </pc:spChg>
        <pc:spChg chg="del">
          <ac:chgData name="舘下智子" userId="78dc71e0-788d-461a-8391-66dcf2dd92e9" providerId="ADAL" clId="{74DA1912-32DC-4847-B9ED-3334C5355C75}" dt="2022-08-26T09:41:01.858" v="0" actId="700"/>
          <ac:spMkLst>
            <pc:docMk/>
            <pc:sldMk cId="3518020804" sldId="256"/>
            <ac:spMk id="3" creationId="{4FEDADA7-6CBD-1C3A-B75F-A910B44D919E}"/>
          </ac:spMkLst>
        </pc:spChg>
        <pc:spChg chg="mod">
          <ac:chgData name="舘下智子" userId="78dc71e0-788d-461a-8391-66dcf2dd92e9" providerId="ADAL" clId="{74DA1912-32DC-4847-B9ED-3334C5355C75}" dt="2022-08-26T09:41:02.851" v="1"/>
          <ac:spMkLst>
            <pc:docMk/>
            <pc:sldMk cId="3518020804" sldId="256"/>
            <ac:spMk id="5" creationId="{A30BCB3F-5528-1350-489A-F3109F3D5825}"/>
          </ac:spMkLst>
        </pc:spChg>
        <pc:spChg chg="mod">
          <ac:chgData name="舘下智子" userId="78dc71e0-788d-461a-8391-66dcf2dd92e9" providerId="ADAL" clId="{74DA1912-32DC-4847-B9ED-3334C5355C75}" dt="2022-08-26T09:43:11.908" v="5" actId="1076"/>
          <ac:spMkLst>
            <pc:docMk/>
            <pc:sldMk cId="3518020804" sldId="256"/>
            <ac:spMk id="6" creationId="{B686AC53-3CF0-E673-110F-C99927865106}"/>
          </ac:spMkLst>
        </pc:spChg>
        <pc:grpChg chg="add mod">
          <ac:chgData name="舘下智子" userId="78dc71e0-788d-461a-8391-66dcf2dd92e9" providerId="ADAL" clId="{74DA1912-32DC-4847-B9ED-3334C5355C75}" dt="2022-08-26T09:43:26.076" v="6" actId="1076"/>
          <ac:grpSpMkLst>
            <pc:docMk/>
            <pc:sldMk cId="3518020804" sldId="256"/>
            <ac:grpSpMk id="4" creationId="{18F83AA8-CE1C-E731-BD85-63B2A773D3C7}"/>
          </ac:grpSpMkLst>
        </pc:grpChg>
        <pc:cxnChg chg="mod">
          <ac:chgData name="舘下智子" userId="78dc71e0-788d-461a-8391-66dcf2dd92e9" providerId="ADAL" clId="{74DA1912-32DC-4847-B9ED-3334C5355C75}" dt="2022-08-26T09:42:44.699" v="4" actId="1076"/>
          <ac:cxnSpMkLst>
            <pc:docMk/>
            <pc:sldMk cId="3518020804" sldId="256"/>
            <ac:cxnSpMk id="7" creationId="{1B3F99E5-389A-85AA-7D2B-1B0B88AE2B0D}"/>
          </ac:cxnSpMkLst>
        </pc:cxnChg>
      </pc:sldChg>
      <pc:sldChg chg="modSp add mod">
        <pc:chgData name="舘下智子" userId="78dc71e0-788d-461a-8391-66dcf2dd92e9" providerId="ADAL" clId="{74DA1912-32DC-4847-B9ED-3334C5355C75}" dt="2022-08-28T10:08:27.346" v="96" actId="1036"/>
        <pc:sldMkLst>
          <pc:docMk/>
          <pc:sldMk cId="1007494099" sldId="257"/>
        </pc:sldMkLst>
        <pc:grpChg chg="mod">
          <ac:chgData name="舘下智子" userId="78dc71e0-788d-461a-8391-66dcf2dd92e9" providerId="ADAL" clId="{74DA1912-32DC-4847-B9ED-3334C5355C75}" dt="2022-08-26T09:43:38.035" v="8" actId="688"/>
          <ac:grpSpMkLst>
            <pc:docMk/>
            <pc:sldMk cId="1007494099" sldId="257"/>
            <ac:grpSpMk id="4" creationId="{18F83AA8-CE1C-E731-BD85-63B2A773D3C7}"/>
          </ac:grpSpMkLst>
        </pc:grpChg>
        <pc:cxnChg chg="mod">
          <ac:chgData name="舘下智子" userId="78dc71e0-788d-461a-8391-66dcf2dd92e9" providerId="ADAL" clId="{74DA1912-32DC-4847-B9ED-3334C5355C75}" dt="2022-08-28T10:08:27.346" v="96" actId="1036"/>
          <ac:cxnSpMkLst>
            <pc:docMk/>
            <pc:sldMk cId="1007494099" sldId="257"/>
            <ac:cxnSpMk id="7" creationId="{1B3F99E5-389A-85AA-7D2B-1B0B88AE2B0D}"/>
          </ac:cxnSpMkLst>
        </pc:cxnChg>
      </pc:sldChg>
      <pc:sldChg chg="addSp modSp add mod">
        <pc:chgData name="舘下智子" userId="78dc71e0-788d-461a-8391-66dcf2dd92e9" providerId="ADAL" clId="{74DA1912-32DC-4847-B9ED-3334C5355C75}" dt="2022-08-26T09:48:31.113" v="24" actId="1076"/>
        <pc:sldMkLst>
          <pc:docMk/>
          <pc:sldMk cId="949990113" sldId="258"/>
        </pc:sldMkLst>
        <pc:spChg chg="mod">
          <ac:chgData name="舘下智子" userId="78dc71e0-788d-461a-8391-66dcf2dd92e9" providerId="ADAL" clId="{74DA1912-32DC-4847-B9ED-3334C5355C75}" dt="2022-08-26T09:46:14.037" v="16" actId="1076"/>
          <ac:spMkLst>
            <pc:docMk/>
            <pc:sldMk cId="949990113" sldId="258"/>
            <ac:spMk id="5" creationId="{A30BCB3F-5528-1350-489A-F3109F3D5825}"/>
          </ac:spMkLst>
        </pc:spChg>
        <pc:spChg chg="mod">
          <ac:chgData name="舘下智子" userId="78dc71e0-788d-461a-8391-66dcf2dd92e9" providerId="ADAL" clId="{74DA1912-32DC-4847-B9ED-3334C5355C75}" dt="2022-08-26T09:48:19.683" v="22" actId="1076"/>
          <ac:spMkLst>
            <pc:docMk/>
            <pc:sldMk cId="949990113" sldId="258"/>
            <ac:spMk id="6" creationId="{B686AC53-3CF0-E673-110F-C99927865106}"/>
          </ac:spMkLst>
        </pc:spChg>
        <pc:grpChg chg="add mod">
          <ac:chgData name="舘下智子" userId="78dc71e0-788d-461a-8391-66dcf2dd92e9" providerId="ADAL" clId="{74DA1912-32DC-4847-B9ED-3334C5355C75}" dt="2022-08-26T09:48:31.113" v="24" actId="1076"/>
          <ac:grpSpMkLst>
            <pc:docMk/>
            <pc:sldMk cId="949990113" sldId="258"/>
            <ac:grpSpMk id="3" creationId="{8B9F7831-9E9A-C01E-C928-EAD12EA21A86}"/>
          </ac:grpSpMkLst>
        </pc:grpChg>
        <pc:grpChg chg="mod">
          <ac:chgData name="舘下智子" userId="78dc71e0-788d-461a-8391-66dcf2dd92e9" providerId="ADAL" clId="{74DA1912-32DC-4847-B9ED-3334C5355C75}" dt="2022-08-26T09:48:24.362" v="23" actId="164"/>
          <ac:grpSpMkLst>
            <pc:docMk/>
            <pc:sldMk cId="949990113" sldId="258"/>
            <ac:grpSpMk id="4" creationId="{18F83AA8-CE1C-E731-BD85-63B2A773D3C7}"/>
          </ac:grpSpMkLst>
        </pc:grpChg>
        <pc:cxnChg chg="add mod">
          <ac:chgData name="舘下智子" userId="78dc71e0-788d-461a-8391-66dcf2dd92e9" providerId="ADAL" clId="{74DA1912-32DC-4847-B9ED-3334C5355C75}" dt="2022-08-26T09:48:24.362" v="23" actId="164"/>
          <ac:cxnSpMkLst>
            <pc:docMk/>
            <pc:sldMk cId="949990113" sldId="258"/>
            <ac:cxnSpMk id="2" creationId="{A9EDF0CA-522C-14CA-43F8-0E52D2A796C6}"/>
          </ac:cxnSpMkLst>
        </pc:cxnChg>
        <pc:cxnChg chg="mod">
          <ac:chgData name="舘下智子" userId="78dc71e0-788d-461a-8391-66dcf2dd92e9" providerId="ADAL" clId="{74DA1912-32DC-4847-B9ED-3334C5355C75}" dt="2022-08-26T09:46:14.037" v="16" actId="1076"/>
          <ac:cxnSpMkLst>
            <pc:docMk/>
            <pc:sldMk cId="949990113" sldId="258"/>
            <ac:cxnSpMk id="7" creationId="{1B3F99E5-389A-85AA-7D2B-1B0B88AE2B0D}"/>
          </ac:cxnSpMkLst>
        </pc:cxnChg>
      </pc:sldChg>
      <pc:sldChg chg="add del">
        <pc:chgData name="舘下智子" userId="78dc71e0-788d-461a-8391-66dcf2dd92e9" providerId="ADAL" clId="{74DA1912-32DC-4847-B9ED-3334C5355C75}" dt="2022-08-26T09:44:40.998" v="10" actId="47"/>
        <pc:sldMkLst>
          <pc:docMk/>
          <pc:sldMk cId="1802812929" sldId="258"/>
        </pc:sldMkLst>
      </pc:sldChg>
      <pc:sldChg chg="addSp modSp add mod">
        <pc:chgData name="舘下智子" userId="78dc71e0-788d-461a-8391-66dcf2dd92e9" providerId="ADAL" clId="{74DA1912-32DC-4847-B9ED-3334C5355C75}" dt="2022-08-26T09:50:17.939" v="36" actId="1076"/>
        <pc:sldMkLst>
          <pc:docMk/>
          <pc:sldMk cId="2452178883" sldId="259"/>
        </pc:sldMkLst>
        <pc:spChg chg="mod">
          <ac:chgData name="舘下智子" userId="78dc71e0-788d-461a-8391-66dcf2dd92e9" providerId="ADAL" clId="{74DA1912-32DC-4847-B9ED-3334C5355C75}" dt="2022-08-26T09:49:34.911" v="29" actId="1076"/>
          <ac:spMkLst>
            <pc:docMk/>
            <pc:sldMk cId="2452178883" sldId="259"/>
            <ac:spMk id="5" creationId="{A30BCB3F-5528-1350-489A-F3109F3D5825}"/>
          </ac:spMkLst>
        </pc:spChg>
        <pc:spChg chg="mod">
          <ac:chgData name="舘下智子" userId="78dc71e0-788d-461a-8391-66dcf2dd92e9" providerId="ADAL" clId="{74DA1912-32DC-4847-B9ED-3334C5355C75}" dt="2022-08-26T09:50:07.423" v="34" actId="1076"/>
          <ac:spMkLst>
            <pc:docMk/>
            <pc:sldMk cId="2452178883" sldId="259"/>
            <ac:spMk id="6" creationId="{B686AC53-3CF0-E673-110F-C99927865106}"/>
          </ac:spMkLst>
        </pc:spChg>
        <pc:grpChg chg="mod">
          <ac:chgData name="舘下智子" userId="78dc71e0-788d-461a-8391-66dcf2dd92e9" providerId="ADAL" clId="{74DA1912-32DC-4847-B9ED-3334C5355C75}" dt="2022-08-26T09:50:10.582" v="35" actId="164"/>
          <ac:grpSpMkLst>
            <pc:docMk/>
            <pc:sldMk cId="2452178883" sldId="259"/>
            <ac:grpSpMk id="3" creationId="{8B9F7831-9E9A-C01E-C928-EAD12EA21A86}"/>
          </ac:grpSpMkLst>
        </pc:grpChg>
        <pc:grpChg chg="add mod">
          <ac:chgData name="舘下智子" userId="78dc71e0-788d-461a-8391-66dcf2dd92e9" providerId="ADAL" clId="{74DA1912-32DC-4847-B9ED-3334C5355C75}" dt="2022-08-26T09:50:17.939" v="36" actId="1076"/>
          <ac:grpSpMkLst>
            <pc:docMk/>
            <pc:sldMk cId="2452178883" sldId="259"/>
            <ac:grpSpMk id="9" creationId="{71035599-00C9-93D8-5016-9CD6C39AE7CF}"/>
          </ac:grpSpMkLst>
        </pc:grpChg>
        <pc:cxnChg chg="mod">
          <ac:chgData name="舘下智子" userId="78dc71e0-788d-461a-8391-66dcf2dd92e9" providerId="ADAL" clId="{74DA1912-32DC-4847-B9ED-3334C5355C75}" dt="2022-08-26T09:49:52.297" v="32" actId="1076"/>
          <ac:cxnSpMkLst>
            <pc:docMk/>
            <pc:sldMk cId="2452178883" sldId="259"/>
            <ac:cxnSpMk id="2" creationId="{A9EDF0CA-522C-14CA-43F8-0E52D2A796C6}"/>
          </ac:cxnSpMkLst>
        </pc:cxnChg>
        <pc:cxnChg chg="mod">
          <ac:chgData name="舘下智子" userId="78dc71e0-788d-461a-8391-66dcf2dd92e9" providerId="ADAL" clId="{74DA1912-32DC-4847-B9ED-3334C5355C75}" dt="2022-08-26T09:49:34.911" v="29" actId="1076"/>
          <ac:cxnSpMkLst>
            <pc:docMk/>
            <pc:sldMk cId="2452178883" sldId="259"/>
            <ac:cxnSpMk id="7" creationId="{1B3F99E5-389A-85AA-7D2B-1B0B88AE2B0D}"/>
          </ac:cxnSpMkLst>
        </pc:cxnChg>
        <pc:cxnChg chg="add mod">
          <ac:chgData name="舘下智子" userId="78dc71e0-788d-461a-8391-66dcf2dd92e9" providerId="ADAL" clId="{74DA1912-32DC-4847-B9ED-3334C5355C75}" dt="2022-08-26T09:50:10.582" v="35" actId="164"/>
          <ac:cxnSpMkLst>
            <pc:docMk/>
            <pc:sldMk cId="2452178883" sldId="259"/>
            <ac:cxnSpMk id="8" creationId="{CC21EA50-86A0-2822-3E73-2530DBAFFD4D}"/>
          </ac:cxnSpMkLst>
        </pc:cxnChg>
      </pc:sldChg>
      <pc:sldChg chg="addSp modSp add mod">
        <pc:chgData name="舘下智子" userId="78dc71e0-788d-461a-8391-66dcf2dd92e9" providerId="ADAL" clId="{74DA1912-32DC-4847-B9ED-3334C5355C75}" dt="2022-08-26T09:52:55.967" v="55" actId="1076"/>
        <pc:sldMkLst>
          <pc:docMk/>
          <pc:sldMk cId="238509163" sldId="260"/>
        </pc:sldMkLst>
        <pc:spChg chg="mod">
          <ac:chgData name="舘下智子" userId="78dc71e0-788d-461a-8391-66dcf2dd92e9" providerId="ADAL" clId="{74DA1912-32DC-4847-B9ED-3334C5355C75}" dt="2022-08-26T09:52:34.033" v="51" actId="1076"/>
          <ac:spMkLst>
            <pc:docMk/>
            <pc:sldMk cId="238509163" sldId="260"/>
            <ac:spMk id="6" creationId="{B686AC53-3CF0-E673-110F-C99927865106}"/>
          </ac:spMkLst>
        </pc:spChg>
        <pc:grpChg chg="mod">
          <ac:chgData name="舘下智子" userId="78dc71e0-788d-461a-8391-66dcf2dd92e9" providerId="ADAL" clId="{74DA1912-32DC-4847-B9ED-3334C5355C75}" dt="2022-08-26T09:52:42.603" v="54" actId="164"/>
          <ac:grpSpMkLst>
            <pc:docMk/>
            <pc:sldMk cId="238509163" sldId="260"/>
            <ac:grpSpMk id="9" creationId="{71035599-00C9-93D8-5016-9CD6C39AE7CF}"/>
          </ac:grpSpMkLst>
        </pc:grpChg>
        <pc:grpChg chg="add mod">
          <ac:chgData name="舘下智子" userId="78dc71e0-788d-461a-8391-66dcf2dd92e9" providerId="ADAL" clId="{74DA1912-32DC-4847-B9ED-3334C5355C75}" dt="2022-08-26T09:52:55.967" v="55" actId="1076"/>
          <ac:grpSpMkLst>
            <pc:docMk/>
            <pc:sldMk cId="238509163" sldId="260"/>
            <ac:grpSpMk id="11" creationId="{18A8E6AA-3F64-AC41-D584-3FD460A3992C}"/>
          </ac:grpSpMkLst>
        </pc:grpChg>
        <pc:cxnChg chg="mod">
          <ac:chgData name="舘下智子" userId="78dc71e0-788d-461a-8391-66dcf2dd92e9" providerId="ADAL" clId="{74DA1912-32DC-4847-B9ED-3334C5355C75}" dt="2022-08-26T09:51:16.620" v="45" actId="1076"/>
          <ac:cxnSpMkLst>
            <pc:docMk/>
            <pc:sldMk cId="238509163" sldId="260"/>
            <ac:cxnSpMk id="2" creationId="{A9EDF0CA-522C-14CA-43F8-0E52D2A796C6}"/>
          </ac:cxnSpMkLst>
        </pc:cxnChg>
        <pc:cxnChg chg="mod">
          <ac:chgData name="舘下智子" userId="78dc71e0-788d-461a-8391-66dcf2dd92e9" providerId="ADAL" clId="{74DA1912-32DC-4847-B9ED-3334C5355C75}" dt="2022-08-26T09:50:34.764" v="38" actId="14100"/>
          <ac:cxnSpMkLst>
            <pc:docMk/>
            <pc:sldMk cId="238509163" sldId="260"/>
            <ac:cxnSpMk id="7" creationId="{1B3F99E5-389A-85AA-7D2B-1B0B88AE2B0D}"/>
          </ac:cxnSpMkLst>
        </pc:cxnChg>
        <pc:cxnChg chg="mod">
          <ac:chgData name="舘下智子" userId="78dc71e0-788d-461a-8391-66dcf2dd92e9" providerId="ADAL" clId="{74DA1912-32DC-4847-B9ED-3334C5355C75}" dt="2022-08-26T09:51:36.520" v="48" actId="1076"/>
          <ac:cxnSpMkLst>
            <pc:docMk/>
            <pc:sldMk cId="238509163" sldId="260"/>
            <ac:cxnSpMk id="8" creationId="{CC21EA50-86A0-2822-3E73-2530DBAFFD4D}"/>
          </ac:cxnSpMkLst>
        </pc:cxnChg>
        <pc:cxnChg chg="add mod">
          <ac:chgData name="舘下智子" userId="78dc71e0-788d-461a-8391-66dcf2dd92e9" providerId="ADAL" clId="{74DA1912-32DC-4847-B9ED-3334C5355C75}" dt="2022-08-26T09:52:42.603" v="54" actId="164"/>
          <ac:cxnSpMkLst>
            <pc:docMk/>
            <pc:sldMk cId="238509163" sldId="260"/>
            <ac:cxnSpMk id="10" creationId="{55103588-6FD7-C1ED-33A5-3824E2A32995}"/>
          </ac:cxnSpMkLst>
        </pc:cxnChg>
      </pc:sldChg>
      <pc:sldChg chg="addSp modSp add mod">
        <pc:chgData name="舘下智子" userId="78dc71e0-788d-461a-8391-66dcf2dd92e9" providerId="ADAL" clId="{74DA1912-32DC-4847-B9ED-3334C5355C75}" dt="2022-08-26T09:56:29.102" v="70" actId="1076"/>
        <pc:sldMkLst>
          <pc:docMk/>
          <pc:sldMk cId="4056431530" sldId="261"/>
        </pc:sldMkLst>
        <pc:spChg chg="mod">
          <ac:chgData name="舘下智子" userId="78dc71e0-788d-461a-8391-66dcf2dd92e9" providerId="ADAL" clId="{74DA1912-32DC-4847-B9ED-3334C5355C75}" dt="2022-08-26T09:56:15.058" v="67" actId="1076"/>
          <ac:spMkLst>
            <pc:docMk/>
            <pc:sldMk cId="4056431530" sldId="261"/>
            <ac:spMk id="6" creationId="{B686AC53-3CF0-E673-110F-C99927865106}"/>
          </ac:spMkLst>
        </pc:spChg>
        <pc:grpChg chg="mod">
          <ac:chgData name="舘下智子" userId="78dc71e0-788d-461a-8391-66dcf2dd92e9" providerId="ADAL" clId="{74DA1912-32DC-4847-B9ED-3334C5355C75}" dt="2022-08-26T09:56:20.341" v="68" actId="164"/>
          <ac:grpSpMkLst>
            <pc:docMk/>
            <pc:sldMk cId="4056431530" sldId="261"/>
            <ac:grpSpMk id="11" creationId="{18A8E6AA-3F64-AC41-D584-3FD460A3992C}"/>
          </ac:grpSpMkLst>
        </pc:grpChg>
        <pc:grpChg chg="add mod">
          <ac:chgData name="舘下智子" userId="78dc71e0-788d-461a-8391-66dcf2dd92e9" providerId="ADAL" clId="{74DA1912-32DC-4847-B9ED-3334C5355C75}" dt="2022-08-26T09:56:29.102" v="70" actId="1076"/>
          <ac:grpSpMkLst>
            <pc:docMk/>
            <pc:sldMk cId="4056431530" sldId="261"/>
            <ac:grpSpMk id="13" creationId="{F7601E45-3F8E-4D32-234B-B7F62C98D39E}"/>
          </ac:grpSpMkLst>
        </pc:grpChg>
        <pc:cxnChg chg="mod">
          <ac:chgData name="舘下智子" userId="78dc71e0-788d-461a-8391-66dcf2dd92e9" providerId="ADAL" clId="{74DA1912-32DC-4847-B9ED-3334C5355C75}" dt="2022-08-26T09:55:42.763" v="63" actId="1076"/>
          <ac:cxnSpMkLst>
            <pc:docMk/>
            <pc:sldMk cId="4056431530" sldId="261"/>
            <ac:cxnSpMk id="2" creationId="{A9EDF0CA-522C-14CA-43F8-0E52D2A796C6}"/>
          </ac:cxnSpMkLst>
        </pc:cxnChg>
        <pc:cxnChg chg="mod">
          <ac:chgData name="舘下智子" userId="78dc71e0-788d-461a-8391-66dcf2dd92e9" providerId="ADAL" clId="{74DA1912-32DC-4847-B9ED-3334C5355C75}" dt="2022-08-26T09:54:49.641" v="57" actId="14100"/>
          <ac:cxnSpMkLst>
            <pc:docMk/>
            <pc:sldMk cId="4056431530" sldId="261"/>
            <ac:cxnSpMk id="7" creationId="{1B3F99E5-389A-85AA-7D2B-1B0B88AE2B0D}"/>
          </ac:cxnSpMkLst>
        </pc:cxnChg>
        <pc:cxnChg chg="mod">
          <ac:chgData name="舘下智子" userId="78dc71e0-788d-461a-8391-66dcf2dd92e9" providerId="ADAL" clId="{74DA1912-32DC-4847-B9ED-3334C5355C75}" dt="2022-08-26T09:55:49.662" v="64" actId="1076"/>
          <ac:cxnSpMkLst>
            <pc:docMk/>
            <pc:sldMk cId="4056431530" sldId="261"/>
            <ac:cxnSpMk id="8" creationId="{CC21EA50-86A0-2822-3E73-2530DBAFFD4D}"/>
          </ac:cxnSpMkLst>
        </pc:cxnChg>
        <pc:cxnChg chg="mod">
          <ac:chgData name="舘下智子" userId="78dc71e0-788d-461a-8391-66dcf2dd92e9" providerId="ADAL" clId="{74DA1912-32DC-4847-B9ED-3334C5355C75}" dt="2022-08-26T09:55:56.762" v="65" actId="1076"/>
          <ac:cxnSpMkLst>
            <pc:docMk/>
            <pc:sldMk cId="4056431530" sldId="261"/>
            <ac:cxnSpMk id="10" creationId="{55103588-6FD7-C1ED-33A5-3824E2A32995}"/>
          </ac:cxnSpMkLst>
        </pc:cxnChg>
        <pc:cxnChg chg="add mod">
          <ac:chgData name="舘下智子" userId="78dc71e0-788d-461a-8391-66dcf2dd92e9" providerId="ADAL" clId="{74DA1912-32DC-4847-B9ED-3334C5355C75}" dt="2022-08-26T09:56:20.341" v="68" actId="164"/>
          <ac:cxnSpMkLst>
            <pc:docMk/>
            <pc:sldMk cId="4056431530" sldId="261"/>
            <ac:cxnSpMk id="12" creationId="{35C99592-668B-235E-7C7C-2BB646327384}"/>
          </ac:cxnSpMkLst>
        </pc:cxnChg>
      </pc:sldChg>
      <pc:sldChg chg="addSp modSp add mod">
        <pc:chgData name="舘下智子" userId="78dc71e0-788d-461a-8391-66dcf2dd92e9" providerId="ADAL" clId="{74DA1912-32DC-4847-B9ED-3334C5355C75}" dt="2022-08-26T10:00:22.998" v="93" actId="1076"/>
        <pc:sldMkLst>
          <pc:docMk/>
          <pc:sldMk cId="1254661488" sldId="262"/>
        </pc:sldMkLst>
        <pc:spChg chg="mod">
          <ac:chgData name="舘下智子" userId="78dc71e0-788d-461a-8391-66dcf2dd92e9" providerId="ADAL" clId="{74DA1912-32DC-4847-B9ED-3334C5355C75}" dt="2022-08-26T09:57:09.210" v="75" actId="571"/>
          <ac:spMkLst>
            <pc:docMk/>
            <pc:sldMk cId="1254661488" sldId="262"/>
            <ac:spMk id="5" creationId="{A30BCB3F-5528-1350-489A-F3109F3D5825}"/>
          </ac:spMkLst>
        </pc:spChg>
        <pc:spChg chg="mod">
          <ac:chgData name="舘下智子" userId="78dc71e0-788d-461a-8391-66dcf2dd92e9" providerId="ADAL" clId="{74DA1912-32DC-4847-B9ED-3334C5355C75}" dt="2022-08-26T10:00:10.969" v="90" actId="1076"/>
          <ac:spMkLst>
            <pc:docMk/>
            <pc:sldMk cId="1254661488" sldId="262"/>
            <ac:spMk id="6" creationId="{B686AC53-3CF0-E673-110F-C99927865106}"/>
          </ac:spMkLst>
        </pc:spChg>
        <pc:grpChg chg="mod">
          <ac:chgData name="舘下智子" userId="78dc71e0-788d-461a-8391-66dcf2dd92e9" providerId="ADAL" clId="{74DA1912-32DC-4847-B9ED-3334C5355C75}" dt="2022-08-26T09:57:09.210" v="75" actId="571"/>
          <ac:grpSpMkLst>
            <pc:docMk/>
            <pc:sldMk cId="1254661488" sldId="262"/>
            <ac:grpSpMk id="3" creationId="{8B9F7831-9E9A-C01E-C928-EAD12EA21A86}"/>
          </ac:grpSpMkLst>
        </pc:grpChg>
        <pc:grpChg chg="mod">
          <ac:chgData name="舘下智子" userId="78dc71e0-788d-461a-8391-66dcf2dd92e9" providerId="ADAL" clId="{74DA1912-32DC-4847-B9ED-3334C5355C75}" dt="2022-08-26T09:57:09.210" v="75" actId="571"/>
          <ac:grpSpMkLst>
            <pc:docMk/>
            <pc:sldMk cId="1254661488" sldId="262"/>
            <ac:grpSpMk id="4" creationId="{18F83AA8-CE1C-E731-BD85-63B2A773D3C7}"/>
          </ac:grpSpMkLst>
        </pc:grpChg>
        <pc:grpChg chg="mod">
          <ac:chgData name="舘下智子" userId="78dc71e0-788d-461a-8391-66dcf2dd92e9" providerId="ADAL" clId="{74DA1912-32DC-4847-B9ED-3334C5355C75}" dt="2022-08-26T09:57:09.210" v="75" actId="571"/>
          <ac:grpSpMkLst>
            <pc:docMk/>
            <pc:sldMk cId="1254661488" sldId="262"/>
            <ac:grpSpMk id="9" creationId="{71035599-00C9-93D8-5016-9CD6C39AE7CF}"/>
          </ac:grpSpMkLst>
        </pc:grpChg>
        <pc:grpChg chg="mod">
          <ac:chgData name="舘下智子" userId="78dc71e0-788d-461a-8391-66dcf2dd92e9" providerId="ADAL" clId="{74DA1912-32DC-4847-B9ED-3334C5355C75}" dt="2022-08-26T09:57:09.210" v="75" actId="571"/>
          <ac:grpSpMkLst>
            <pc:docMk/>
            <pc:sldMk cId="1254661488" sldId="262"/>
            <ac:grpSpMk id="11" creationId="{18A8E6AA-3F64-AC41-D584-3FD460A3992C}"/>
          </ac:grpSpMkLst>
        </pc:grpChg>
        <pc:grpChg chg="mod">
          <ac:chgData name="舘下智子" userId="78dc71e0-788d-461a-8391-66dcf2dd92e9" providerId="ADAL" clId="{74DA1912-32DC-4847-B9ED-3334C5355C75}" dt="2022-08-26T10:00:17.981" v="92" actId="164"/>
          <ac:grpSpMkLst>
            <pc:docMk/>
            <pc:sldMk cId="1254661488" sldId="262"/>
            <ac:grpSpMk id="13" creationId="{F7601E45-3F8E-4D32-234B-B7F62C98D39E}"/>
          </ac:grpSpMkLst>
        </pc:grpChg>
        <pc:grpChg chg="add mod">
          <ac:chgData name="舘下智子" userId="78dc71e0-788d-461a-8391-66dcf2dd92e9" providerId="ADAL" clId="{74DA1912-32DC-4847-B9ED-3334C5355C75}" dt="2022-08-26T10:00:22.998" v="93" actId="1076"/>
          <ac:grpSpMkLst>
            <pc:docMk/>
            <pc:sldMk cId="1254661488" sldId="262"/>
            <ac:grpSpMk id="19" creationId="{C3C028FF-86F2-A116-8133-93B0D403D54B}"/>
          </ac:grpSpMkLst>
        </pc:grpChg>
        <pc:cxnChg chg="mod">
          <ac:chgData name="舘下智子" userId="78dc71e0-788d-461a-8391-66dcf2dd92e9" providerId="ADAL" clId="{74DA1912-32DC-4847-B9ED-3334C5355C75}" dt="2022-08-26T09:57:43.373" v="79" actId="1076"/>
          <ac:cxnSpMkLst>
            <pc:docMk/>
            <pc:sldMk cId="1254661488" sldId="262"/>
            <ac:cxnSpMk id="2" creationId="{A9EDF0CA-522C-14CA-43F8-0E52D2A796C6}"/>
          </ac:cxnSpMkLst>
        </pc:cxnChg>
        <pc:cxnChg chg="mod">
          <ac:chgData name="舘下智子" userId="78dc71e0-788d-461a-8391-66dcf2dd92e9" providerId="ADAL" clId="{74DA1912-32DC-4847-B9ED-3334C5355C75}" dt="2022-08-26T09:57:09.210" v="75" actId="571"/>
          <ac:cxnSpMkLst>
            <pc:docMk/>
            <pc:sldMk cId="1254661488" sldId="262"/>
            <ac:cxnSpMk id="7" creationId="{1B3F99E5-389A-85AA-7D2B-1B0B88AE2B0D}"/>
          </ac:cxnSpMkLst>
        </pc:cxnChg>
        <pc:cxnChg chg="mod">
          <ac:chgData name="舘下智子" userId="78dc71e0-788d-461a-8391-66dcf2dd92e9" providerId="ADAL" clId="{74DA1912-32DC-4847-B9ED-3334C5355C75}" dt="2022-08-26T09:57:58.315" v="81" actId="1076"/>
          <ac:cxnSpMkLst>
            <pc:docMk/>
            <pc:sldMk cId="1254661488" sldId="262"/>
            <ac:cxnSpMk id="8" creationId="{CC21EA50-86A0-2822-3E73-2530DBAFFD4D}"/>
          </ac:cxnSpMkLst>
        </pc:cxnChg>
        <pc:cxnChg chg="mod">
          <ac:chgData name="舘下智子" userId="78dc71e0-788d-461a-8391-66dcf2dd92e9" providerId="ADAL" clId="{74DA1912-32DC-4847-B9ED-3334C5355C75}" dt="2022-08-26T09:59:41.428" v="86" actId="1076"/>
          <ac:cxnSpMkLst>
            <pc:docMk/>
            <pc:sldMk cId="1254661488" sldId="262"/>
            <ac:cxnSpMk id="10" creationId="{55103588-6FD7-C1ED-33A5-3824E2A32995}"/>
          </ac:cxnSpMkLst>
        </pc:cxnChg>
        <pc:cxnChg chg="mod">
          <ac:chgData name="舘下智子" userId="78dc71e0-788d-461a-8391-66dcf2dd92e9" providerId="ADAL" clId="{74DA1912-32DC-4847-B9ED-3334C5355C75}" dt="2022-08-26T09:59:46.840" v="87" actId="1076"/>
          <ac:cxnSpMkLst>
            <pc:docMk/>
            <pc:sldMk cId="1254661488" sldId="262"/>
            <ac:cxnSpMk id="12" creationId="{35C99592-668B-235E-7C7C-2BB646327384}"/>
          </ac:cxnSpMkLst>
        </pc:cxnChg>
        <pc:cxnChg chg="add mod">
          <ac:chgData name="舘下智子" userId="78dc71e0-788d-461a-8391-66dcf2dd92e9" providerId="ADAL" clId="{74DA1912-32DC-4847-B9ED-3334C5355C75}" dt="2022-08-26T09:57:09.210" v="75" actId="571"/>
          <ac:cxnSpMkLst>
            <pc:docMk/>
            <pc:sldMk cId="1254661488" sldId="262"/>
            <ac:cxnSpMk id="14" creationId="{5B7026D2-E954-2B7C-989F-EE4DDC80F088}"/>
          </ac:cxnSpMkLst>
        </pc:cxnChg>
        <pc:cxnChg chg="add mod">
          <ac:chgData name="舘下智子" userId="78dc71e0-788d-461a-8391-66dcf2dd92e9" providerId="ADAL" clId="{74DA1912-32DC-4847-B9ED-3334C5355C75}" dt="2022-08-26T09:57:09.210" v="75" actId="571"/>
          <ac:cxnSpMkLst>
            <pc:docMk/>
            <pc:sldMk cId="1254661488" sldId="262"/>
            <ac:cxnSpMk id="15" creationId="{7206EDD8-1131-6773-3E41-1886EF05FF4A}"/>
          </ac:cxnSpMkLst>
        </pc:cxnChg>
        <pc:cxnChg chg="add mod">
          <ac:chgData name="舘下智子" userId="78dc71e0-788d-461a-8391-66dcf2dd92e9" providerId="ADAL" clId="{74DA1912-32DC-4847-B9ED-3334C5355C75}" dt="2022-08-26T09:57:09.210" v="75" actId="571"/>
          <ac:cxnSpMkLst>
            <pc:docMk/>
            <pc:sldMk cId="1254661488" sldId="262"/>
            <ac:cxnSpMk id="16" creationId="{ECEF1EB8-D656-9599-283B-5772848A07A1}"/>
          </ac:cxnSpMkLst>
        </pc:cxnChg>
        <pc:cxnChg chg="add mod">
          <ac:chgData name="舘下智子" userId="78dc71e0-788d-461a-8391-66dcf2dd92e9" providerId="ADAL" clId="{74DA1912-32DC-4847-B9ED-3334C5355C75}" dt="2022-08-26T09:57:09.210" v="75" actId="571"/>
          <ac:cxnSpMkLst>
            <pc:docMk/>
            <pc:sldMk cId="1254661488" sldId="262"/>
            <ac:cxnSpMk id="17" creationId="{A9C3C3B7-B427-D4D5-F0BD-1100D3221C22}"/>
          </ac:cxnSpMkLst>
        </pc:cxnChg>
        <pc:cxnChg chg="add mod">
          <ac:chgData name="舘下智子" userId="78dc71e0-788d-461a-8391-66dcf2dd92e9" providerId="ADAL" clId="{74DA1912-32DC-4847-B9ED-3334C5355C75}" dt="2022-08-26T10:00:17.981" v="92" actId="164"/>
          <ac:cxnSpMkLst>
            <pc:docMk/>
            <pc:sldMk cId="1254661488" sldId="262"/>
            <ac:cxnSpMk id="18" creationId="{926BDC78-1BD7-225C-61A1-CEDA53EEF20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0759-37FF-4FB9-A9C3-A3E354722AD8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0255-F0E9-43C6-A9E4-E9D1FF23A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94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0759-37FF-4FB9-A9C3-A3E354722AD8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0255-F0E9-43C6-A9E4-E9D1FF23A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86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0759-37FF-4FB9-A9C3-A3E354722AD8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0255-F0E9-43C6-A9E4-E9D1FF23A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55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0759-37FF-4FB9-A9C3-A3E354722AD8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0255-F0E9-43C6-A9E4-E9D1FF23A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39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0759-37FF-4FB9-A9C3-A3E354722AD8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0255-F0E9-43C6-A9E4-E9D1FF23A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59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0759-37FF-4FB9-A9C3-A3E354722AD8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0255-F0E9-43C6-A9E4-E9D1FF23A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6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0759-37FF-4FB9-A9C3-A3E354722AD8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0255-F0E9-43C6-A9E4-E9D1FF23A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956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0759-37FF-4FB9-A9C3-A3E354722AD8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0255-F0E9-43C6-A9E4-E9D1FF23A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22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0759-37FF-4FB9-A9C3-A3E354722AD8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0255-F0E9-43C6-A9E4-E9D1FF23A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90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0759-37FF-4FB9-A9C3-A3E354722AD8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0255-F0E9-43C6-A9E4-E9D1FF23A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16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0759-37FF-4FB9-A9C3-A3E354722AD8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0255-F0E9-43C6-A9E4-E9D1FF23A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49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C0759-37FF-4FB9-A9C3-A3E354722AD8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20255-F0E9-43C6-A9E4-E9D1FF23A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3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A6F042-0D01-24B8-9DB2-97127EDB7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Step1</a:t>
            </a:r>
            <a:r>
              <a:rPr kumimoji="1" lang="ja-JP" altLang="en-US" dirty="0"/>
              <a:t>　線辿り課題</a:t>
            </a:r>
            <a:br>
              <a:rPr kumimoji="1" lang="en-US" altLang="ja-JP" dirty="0"/>
            </a:br>
            <a:r>
              <a:rPr lang="en-US" altLang="ja-JP" dirty="0"/>
              <a:t>A4</a:t>
            </a:r>
            <a:r>
              <a:rPr kumimoji="1" lang="ja-JP" altLang="en-US" dirty="0"/>
              <a:t>サイズ・７課題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C1646D3-B4ED-5339-86E5-8208CDD2F0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13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8F83AA8-CE1C-E731-BD85-63B2A773D3C7}"/>
              </a:ext>
            </a:extLst>
          </p:cNvPr>
          <p:cNvGrpSpPr/>
          <p:nvPr/>
        </p:nvGrpSpPr>
        <p:grpSpPr>
          <a:xfrm>
            <a:off x="266741" y="3249004"/>
            <a:ext cx="9372518" cy="359991"/>
            <a:chOff x="1080000" y="3249004"/>
            <a:chExt cx="9372518" cy="359991"/>
          </a:xfrm>
        </p:grpSpPr>
        <p:sp>
          <p:nvSpPr>
            <p:cNvPr id="5" name="フローチャート: 結合子 4">
              <a:extLst>
                <a:ext uri="{FF2B5EF4-FFF2-40B4-BE49-F238E27FC236}">
                  <a16:creationId xmlns:a16="http://schemas.microsoft.com/office/drawing/2014/main" id="{A30BCB3F-5528-1350-489A-F3109F3D5825}"/>
                </a:ext>
              </a:extLst>
            </p:cNvPr>
            <p:cNvSpPr/>
            <p:nvPr/>
          </p:nvSpPr>
          <p:spPr>
            <a:xfrm>
              <a:off x="1080000" y="3249004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フローチャート: 結合子 5">
              <a:extLst>
                <a:ext uri="{FF2B5EF4-FFF2-40B4-BE49-F238E27FC236}">
                  <a16:creationId xmlns:a16="http://schemas.microsoft.com/office/drawing/2014/main" id="{B686AC53-3CF0-E673-110F-C99927865106}"/>
                </a:ext>
              </a:extLst>
            </p:cNvPr>
            <p:cNvSpPr/>
            <p:nvPr/>
          </p:nvSpPr>
          <p:spPr>
            <a:xfrm>
              <a:off x="10086259" y="3249004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1B3F99E5-389A-85AA-7D2B-1B0B88AE2B0D}"/>
                </a:ext>
              </a:extLst>
            </p:cNvPr>
            <p:cNvCxnSpPr>
              <a:cxnSpLocks/>
            </p:cNvCxnSpPr>
            <p:nvPr/>
          </p:nvCxnSpPr>
          <p:spPr>
            <a:xfrm>
              <a:off x="1446259" y="3429000"/>
              <a:ext cx="86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8020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8F83AA8-CE1C-E731-BD85-63B2A773D3C7}"/>
              </a:ext>
            </a:extLst>
          </p:cNvPr>
          <p:cNvGrpSpPr/>
          <p:nvPr/>
        </p:nvGrpSpPr>
        <p:grpSpPr>
          <a:xfrm rot="1800000">
            <a:off x="266741" y="3249004"/>
            <a:ext cx="9372518" cy="359991"/>
            <a:chOff x="1080000" y="3249004"/>
            <a:chExt cx="9372518" cy="359991"/>
          </a:xfrm>
        </p:grpSpPr>
        <p:sp>
          <p:nvSpPr>
            <p:cNvPr id="5" name="フローチャート: 結合子 4">
              <a:extLst>
                <a:ext uri="{FF2B5EF4-FFF2-40B4-BE49-F238E27FC236}">
                  <a16:creationId xmlns:a16="http://schemas.microsoft.com/office/drawing/2014/main" id="{A30BCB3F-5528-1350-489A-F3109F3D5825}"/>
                </a:ext>
              </a:extLst>
            </p:cNvPr>
            <p:cNvSpPr/>
            <p:nvPr/>
          </p:nvSpPr>
          <p:spPr>
            <a:xfrm>
              <a:off x="1080000" y="3249004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フローチャート: 結合子 5">
              <a:extLst>
                <a:ext uri="{FF2B5EF4-FFF2-40B4-BE49-F238E27FC236}">
                  <a16:creationId xmlns:a16="http://schemas.microsoft.com/office/drawing/2014/main" id="{B686AC53-3CF0-E673-110F-C99927865106}"/>
                </a:ext>
              </a:extLst>
            </p:cNvPr>
            <p:cNvSpPr/>
            <p:nvPr/>
          </p:nvSpPr>
          <p:spPr>
            <a:xfrm>
              <a:off x="10086259" y="3249004"/>
              <a:ext cx="366259" cy="359991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1B3F99E5-389A-85AA-7D2B-1B0B88AE2B0D}"/>
                </a:ext>
              </a:extLst>
            </p:cNvPr>
            <p:cNvCxnSpPr>
              <a:cxnSpLocks/>
            </p:cNvCxnSpPr>
            <p:nvPr/>
          </p:nvCxnSpPr>
          <p:spPr>
            <a:xfrm>
              <a:off x="1447563" y="3450714"/>
              <a:ext cx="86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07494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B9F7831-9E9A-C01E-C928-EAD12EA21A86}"/>
              </a:ext>
            </a:extLst>
          </p:cNvPr>
          <p:cNvGrpSpPr/>
          <p:nvPr/>
        </p:nvGrpSpPr>
        <p:grpSpPr>
          <a:xfrm>
            <a:off x="2426741" y="1110079"/>
            <a:ext cx="4850294" cy="4859987"/>
            <a:chOff x="1477617" y="1017482"/>
            <a:chExt cx="4850294" cy="4859987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18F83AA8-CE1C-E731-BD85-63B2A773D3C7}"/>
                </a:ext>
              </a:extLst>
            </p:cNvPr>
            <p:cNvGrpSpPr/>
            <p:nvPr/>
          </p:nvGrpSpPr>
          <p:grpSpPr>
            <a:xfrm>
              <a:off x="1477617" y="1017482"/>
              <a:ext cx="4850294" cy="4859987"/>
              <a:chOff x="2290876" y="1017482"/>
              <a:chExt cx="4850294" cy="4859987"/>
            </a:xfrm>
          </p:grpSpPr>
          <p:sp>
            <p:nvSpPr>
              <p:cNvPr id="5" name="フローチャート: 結合子 4">
                <a:extLst>
                  <a:ext uri="{FF2B5EF4-FFF2-40B4-BE49-F238E27FC236}">
                    <a16:creationId xmlns:a16="http://schemas.microsoft.com/office/drawing/2014/main" id="{A30BCB3F-5528-1350-489A-F3109F3D5825}"/>
                  </a:ext>
                </a:extLst>
              </p:cNvPr>
              <p:cNvSpPr/>
              <p:nvPr/>
            </p:nvSpPr>
            <p:spPr>
              <a:xfrm>
                <a:off x="2290876" y="1017482"/>
                <a:ext cx="366259" cy="359991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" name="フローチャート: 結合子 5">
                <a:extLst>
                  <a:ext uri="{FF2B5EF4-FFF2-40B4-BE49-F238E27FC236}">
                    <a16:creationId xmlns:a16="http://schemas.microsoft.com/office/drawing/2014/main" id="{B686AC53-3CF0-E673-110F-C99927865106}"/>
                  </a:ext>
                </a:extLst>
              </p:cNvPr>
              <p:cNvSpPr/>
              <p:nvPr/>
            </p:nvSpPr>
            <p:spPr>
              <a:xfrm>
                <a:off x="6774911" y="5517478"/>
                <a:ext cx="366259" cy="359991"/>
              </a:xfrm>
              <a:prstGeom prst="flowChartConnector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1B3F99E5-389A-85AA-7D2B-1B0B88AE2B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57135" y="1197478"/>
                <a:ext cx="43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" name="直線コネクタ 1">
              <a:extLst>
                <a:ext uri="{FF2B5EF4-FFF2-40B4-BE49-F238E27FC236}">
                  <a16:creationId xmlns:a16="http://schemas.microsoft.com/office/drawing/2014/main" id="{A9EDF0CA-522C-14CA-43F8-0E52D2A796C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984782" y="3357478"/>
              <a:ext cx="43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9990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71035599-00C9-93D8-5016-9CD6C39AE7CF}"/>
              </a:ext>
            </a:extLst>
          </p:cNvPr>
          <p:cNvGrpSpPr/>
          <p:nvPr/>
        </p:nvGrpSpPr>
        <p:grpSpPr>
          <a:xfrm>
            <a:off x="1726328" y="1809005"/>
            <a:ext cx="6453343" cy="3239990"/>
            <a:chOff x="2647542" y="1194348"/>
            <a:chExt cx="6453343" cy="3239990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8B9F7831-9E9A-C01E-C928-EAD12EA21A86}"/>
                </a:ext>
              </a:extLst>
            </p:cNvPr>
            <p:cNvGrpSpPr/>
            <p:nvPr/>
          </p:nvGrpSpPr>
          <p:grpSpPr>
            <a:xfrm>
              <a:off x="2647542" y="1194348"/>
              <a:ext cx="6453343" cy="3239990"/>
              <a:chOff x="1496712" y="1047962"/>
              <a:chExt cx="6453343" cy="3239990"/>
            </a:xfrm>
          </p:grpSpPr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18F83AA8-CE1C-E731-BD85-63B2A773D3C7}"/>
                  </a:ext>
                </a:extLst>
              </p:cNvPr>
              <p:cNvGrpSpPr/>
              <p:nvPr/>
            </p:nvGrpSpPr>
            <p:grpSpPr>
              <a:xfrm>
                <a:off x="1496712" y="1047962"/>
                <a:ext cx="6453343" cy="3239990"/>
                <a:chOff x="2309971" y="1047962"/>
                <a:chExt cx="6453343" cy="3239990"/>
              </a:xfrm>
            </p:grpSpPr>
            <p:sp>
              <p:nvSpPr>
                <p:cNvPr id="5" name="フローチャート: 結合子 4">
                  <a:extLst>
                    <a:ext uri="{FF2B5EF4-FFF2-40B4-BE49-F238E27FC236}">
                      <a16:creationId xmlns:a16="http://schemas.microsoft.com/office/drawing/2014/main" id="{A30BCB3F-5528-1350-489A-F3109F3D5825}"/>
                    </a:ext>
                  </a:extLst>
                </p:cNvPr>
                <p:cNvSpPr/>
                <p:nvPr/>
              </p:nvSpPr>
              <p:spPr>
                <a:xfrm>
                  <a:off x="2309971" y="1047962"/>
                  <a:ext cx="366259" cy="359991"/>
                </a:xfrm>
                <a:prstGeom prst="flowChartConnector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6" name="フローチャート: 結合子 5">
                  <a:extLst>
                    <a:ext uri="{FF2B5EF4-FFF2-40B4-BE49-F238E27FC236}">
                      <a16:creationId xmlns:a16="http://schemas.microsoft.com/office/drawing/2014/main" id="{B686AC53-3CF0-E673-110F-C99927865106}"/>
                    </a:ext>
                  </a:extLst>
                </p:cNvPr>
                <p:cNvSpPr/>
                <p:nvPr/>
              </p:nvSpPr>
              <p:spPr>
                <a:xfrm>
                  <a:off x="8397055" y="3927961"/>
                  <a:ext cx="366259" cy="359991"/>
                </a:xfrm>
                <a:prstGeom prst="flowChartConnector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cxnSp>
              <p:nvCxnSpPr>
                <p:cNvPr id="7" name="直線コネクタ 6">
                  <a:extLst>
                    <a:ext uri="{FF2B5EF4-FFF2-40B4-BE49-F238E27FC236}">
                      <a16:creationId xmlns:a16="http://schemas.microsoft.com/office/drawing/2014/main" id="{1B3F99E5-389A-85AA-7D2B-1B0B88AE2B0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76230" y="1227958"/>
                  <a:ext cx="28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" name="直線コネクタ 1">
                <a:extLst>
                  <a:ext uri="{FF2B5EF4-FFF2-40B4-BE49-F238E27FC236}">
                    <a16:creationId xmlns:a16="http://schemas.microsoft.com/office/drawing/2014/main" id="{A9EDF0CA-522C-14CA-43F8-0E52D2A796C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283383" y="2667957"/>
                <a:ext cx="28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CC21EA50-86A0-2822-3E73-2530DBAFFD4D}"/>
                </a:ext>
              </a:extLst>
            </p:cNvPr>
            <p:cNvCxnSpPr>
              <a:cxnSpLocks/>
            </p:cNvCxnSpPr>
            <p:nvPr/>
          </p:nvCxnSpPr>
          <p:spPr>
            <a:xfrm>
              <a:off x="5855611" y="4254343"/>
              <a:ext cx="28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52178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8A8E6AA-3F64-AC41-D584-3FD460A3992C}"/>
              </a:ext>
            </a:extLst>
          </p:cNvPr>
          <p:cNvGrpSpPr/>
          <p:nvPr/>
        </p:nvGrpSpPr>
        <p:grpSpPr>
          <a:xfrm>
            <a:off x="2443958" y="2022548"/>
            <a:ext cx="4802063" cy="2523890"/>
            <a:chOff x="1726328" y="1629009"/>
            <a:chExt cx="4802063" cy="2523890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71035599-00C9-93D8-5016-9CD6C39AE7CF}"/>
                </a:ext>
              </a:extLst>
            </p:cNvPr>
            <p:cNvGrpSpPr/>
            <p:nvPr/>
          </p:nvGrpSpPr>
          <p:grpSpPr>
            <a:xfrm>
              <a:off x="1726328" y="1629009"/>
              <a:ext cx="4802063" cy="2519991"/>
              <a:chOff x="2647542" y="1014352"/>
              <a:chExt cx="4802063" cy="2519991"/>
            </a:xfrm>
          </p:grpSpPr>
          <p:grpSp>
            <p:nvGrpSpPr>
              <p:cNvPr id="3" name="グループ化 2">
                <a:extLst>
                  <a:ext uri="{FF2B5EF4-FFF2-40B4-BE49-F238E27FC236}">
                    <a16:creationId xmlns:a16="http://schemas.microsoft.com/office/drawing/2014/main" id="{8B9F7831-9E9A-C01E-C928-EAD12EA21A86}"/>
                  </a:ext>
                </a:extLst>
              </p:cNvPr>
              <p:cNvGrpSpPr/>
              <p:nvPr/>
            </p:nvGrpSpPr>
            <p:grpSpPr>
              <a:xfrm>
                <a:off x="2647542" y="1014352"/>
                <a:ext cx="4802063" cy="2519991"/>
                <a:chOff x="1496712" y="867966"/>
                <a:chExt cx="4802063" cy="2519991"/>
              </a:xfrm>
            </p:grpSpPr>
            <p:grpSp>
              <p:nvGrpSpPr>
                <p:cNvPr id="4" name="グループ化 3">
                  <a:extLst>
                    <a:ext uri="{FF2B5EF4-FFF2-40B4-BE49-F238E27FC236}">
                      <a16:creationId xmlns:a16="http://schemas.microsoft.com/office/drawing/2014/main" id="{18F83AA8-CE1C-E731-BD85-63B2A773D3C7}"/>
                    </a:ext>
                  </a:extLst>
                </p:cNvPr>
                <p:cNvGrpSpPr/>
                <p:nvPr/>
              </p:nvGrpSpPr>
              <p:grpSpPr>
                <a:xfrm>
                  <a:off x="1496712" y="867966"/>
                  <a:ext cx="4802063" cy="539987"/>
                  <a:chOff x="2309971" y="867966"/>
                  <a:chExt cx="4802063" cy="539987"/>
                </a:xfrm>
              </p:grpSpPr>
              <p:sp>
                <p:nvSpPr>
                  <p:cNvPr id="5" name="フローチャート: 結合子 4">
                    <a:extLst>
                      <a:ext uri="{FF2B5EF4-FFF2-40B4-BE49-F238E27FC236}">
                        <a16:creationId xmlns:a16="http://schemas.microsoft.com/office/drawing/2014/main" id="{A30BCB3F-5528-1350-489A-F3109F3D5825}"/>
                      </a:ext>
                    </a:extLst>
                  </p:cNvPr>
                  <p:cNvSpPr/>
                  <p:nvPr/>
                </p:nvSpPr>
                <p:spPr>
                  <a:xfrm>
                    <a:off x="2309971" y="1047962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6" name="フローチャート: 結合子 5">
                    <a:extLst>
                      <a:ext uri="{FF2B5EF4-FFF2-40B4-BE49-F238E27FC236}">
                        <a16:creationId xmlns:a16="http://schemas.microsoft.com/office/drawing/2014/main" id="{B686AC53-3CF0-E673-110F-C99927865106}"/>
                      </a:ext>
                    </a:extLst>
                  </p:cNvPr>
                  <p:cNvSpPr/>
                  <p:nvPr/>
                </p:nvSpPr>
                <p:spPr>
                  <a:xfrm>
                    <a:off x="6745775" y="867966"/>
                    <a:ext cx="366259" cy="359991"/>
                  </a:xfrm>
                  <a:prstGeom prst="flowChartConnector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cxnSp>
                <p:nvCxnSpPr>
                  <p:cNvPr id="7" name="直線コネクタ 6">
                    <a:extLst>
                      <a:ext uri="{FF2B5EF4-FFF2-40B4-BE49-F238E27FC236}">
                        <a16:creationId xmlns:a16="http://schemas.microsoft.com/office/drawing/2014/main" id="{1B3F99E5-389A-85AA-7D2B-1B0B88AE2B0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676230" y="1227958"/>
                    <a:ext cx="216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" name="直線コネクタ 1">
                  <a:extLst>
                    <a:ext uri="{FF2B5EF4-FFF2-40B4-BE49-F238E27FC236}">
                      <a16:creationId xmlns:a16="http://schemas.microsoft.com/office/drawing/2014/main" id="{A9EDF0CA-522C-14CA-43F8-0E52D2A796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916928" y="2307957"/>
                  <a:ext cx="216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" name="直線コネクタ 7">
                <a:extLst>
                  <a:ext uri="{FF2B5EF4-FFF2-40B4-BE49-F238E27FC236}">
                    <a16:creationId xmlns:a16="http://schemas.microsoft.com/office/drawing/2014/main" id="{CC21EA50-86A0-2822-3E73-2530DBAFFD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6803" y="3530443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55103588-6FD7-C1ED-33A5-3824E2A3299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265262" y="3072899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509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F7601E45-3F8E-4D32-234B-B7F62C98D39E}"/>
              </a:ext>
            </a:extLst>
          </p:cNvPr>
          <p:cNvGrpSpPr/>
          <p:nvPr/>
        </p:nvGrpSpPr>
        <p:grpSpPr>
          <a:xfrm>
            <a:off x="2015696" y="2475002"/>
            <a:ext cx="5895563" cy="1907995"/>
            <a:chOff x="2464913" y="2202544"/>
            <a:chExt cx="5895563" cy="1907995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18A8E6AA-3F64-AC41-D584-3FD460A3992C}"/>
                </a:ext>
              </a:extLst>
            </p:cNvPr>
            <p:cNvGrpSpPr/>
            <p:nvPr/>
          </p:nvGrpSpPr>
          <p:grpSpPr>
            <a:xfrm>
              <a:off x="2464913" y="2202544"/>
              <a:ext cx="5895563" cy="1907995"/>
              <a:chOff x="1747283" y="1809005"/>
              <a:chExt cx="5895563" cy="1907995"/>
            </a:xfrm>
          </p:grpSpPr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71035599-00C9-93D8-5016-9CD6C39AE7CF}"/>
                  </a:ext>
                </a:extLst>
              </p:cNvPr>
              <p:cNvGrpSpPr/>
              <p:nvPr/>
            </p:nvGrpSpPr>
            <p:grpSpPr>
              <a:xfrm>
                <a:off x="1747283" y="1809005"/>
                <a:ext cx="5895563" cy="1907995"/>
                <a:chOff x="2668497" y="1194348"/>
                <a:chExt cx="5895563" cy="1907995"/>
              </a:xfrm>
            </p:grpSpPr>
            <p:grpSp>
              <p:nvGrpSpPr>
                <p:cNvPr id="3" name="グループ化 2">
                  <a:extLst>
                    <a:ext uri="{FF2B5EF4-FFF2-40B4-BE49-F238E27FC236}">
                      <a16:creationId xmlns:a16="http://schemas.microsoft.com/office/drawing/2014/main" id="{8B9F7831-9E9A-C01E-C928-EAD12EA21A86}"/>
                    </a:ext>
                  </a:extLst>
                </p:cNvPr>
                <p:cNvGrpSpPr/>
                <p:nvPr/>
              </p:nvGrpSpPr>
              <p:grpSpPr>
                <a:xfrm>
                  <a:off x="2668497" y="1194348"/>
                  <a:ext cx="5895563" cy="1907995"/>
                  <a:chOff x="1517667" y="1047962"/>
                  <a:chExt cx="5895563" cy="1907995"/>
                </a:xfrm>
              </p:grpSpPr>
              <p:grpSp>
                <p:nvGrpSpPr>
                  <p:cNvPr id="4" name="グループ化 3">
                    <a:extLst>
                      <a:ext uri="{FF2B5EF4-FFF2-40B4-BE49-F238E27FC236}">
                        <a16:creationId xmlns:a16="http://schemas.microsoft.com/office/drawing/2014/main" id="{18F83AA8-CE1C-E731-BD85-63B2A773D3C7}"/>
                      </a:ext>
                    </a:extLst>
                  </p:cNvPr>
                  <p:cNvGrpSpPr/>
                  <p:nvPr/>
                </p:nvGrpSpPr>
                <p:grpSpPr>
                  <a:xfrm>
                    <a:off x="1517667" y="1047962"/>
                    <a:ext cx="5895563" cy="386571"/>
                    <a:chOff x="2330926" y="1047962"/>
                    <a:chExt cx="5895563" cy="386571"/>
                  </a:xfrm>
                </p:grpSpPr>
                <p:sp>
                  <p:nvSpPr>
                    <p:cNvPr id="5" name="フローチャート: 結合子 4">
                      <a:extLst>
                        <a:ext uri="{FF2B5EF4-FFF2-40B4-BE49-F238E27FC236}">
                          <a16:creationId xmlns:a16="http://schemas.microsoft.com/office/drawing/2014/main" id="{A30BCB3F-5528-1350-489A-F3109F3D58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330926" y="1047962"/>
                      <a:ext cx="366259" cy="359991"/>
                    </a:xfrm>
                    <a:prstGeom prst="flowChartConnector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sp>
                  <p:nvSpPr>
                    <p:cNvPr id="6" name="フローチャート: 結合子 5">
                      <a:extLst>
                        <a:ext uri="{FF2B5EF4-FFF2-40B4-BE49-F238E27FC236}">
                          <a16:creationId xmlns:a16="http://schemas.microsoft.com/office/drawing/2014/main" id="{B686AC53-3CF0-E673-110F-C999278651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60230" y="1074542"/>
                      <a:ext cx="366259" cy="359991"/>
                    </a:xfrm>
                    <a:prstGeom prst="flowChartConnector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cxnSp>
                  <p:nvCxnSpPr>
                    <p:cNvPr id="7" name="直線コネクタ 6">
                      <a:extLst>
                        <a:ext uri="{FF2B5EF4-FFF2-40B4-BE49-F238E27FC236}">
                          <a16:creationId xmlns:a16="http://schemas.microsoft.com/office/drawing/2014/main" id="{1B3F99E5-389A-85AA-7D2B-1B0B88AE2B0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697185" y="1227958"/>
                      <a:ext cx="1728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" name="直線コネクタ 1">
                    <a:extLst>
                      <a:ext uri="{FF2B5EF4-FFF2-40B4-BE49-F238E27FC236}">
                        <a16:creationId xmlns:a16="http://schemas.microsoft.com/office/drawing/2014/main" id="{A9EDF0CA-522C-14CA-43F8-0E52D2A796C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726971" y="2091957"/>
                    <a:ext cx="1728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CC21EA50-86A0-2822-3E73-2530DBAFFD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41801" y="3092131"/>
                  <a:ext cx="1728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55103588-6FD7-C1ED-33A5-3824E2A3299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684587" y="2853000"/>
                <a:ext cx="1728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35C99592-668B-235E-7C7C-2BB646327384}"/>
                </a:ext>
              </a:extLst>
            </p:cNvPr>
            <p:cNvCxnSpPr>
              <a:cxnSpLocks/>
            </p:cNvCxnSpPr>
            <p:nvPr/>
          </p:nvCxnSpPr>
          <p:spPr>
            <a:xfrm>
              <a:off x="6266217" y="2409120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56431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C3C028FF-86F2-A116-8133-93B0D403D54B}"/>
              </a:ext>
            </a:extLst>
          </p:cNvPr>
          <p:cNvGrpSpPr/>
          <p:nvPr/>
        </p:nvGrpSpPr>
        <p:grpSpPr>
          <a:xfrm>
            <a:off x="2511666" y="2446151"/>
            <a:ext cx="4813581" cy="1960936"/>
            <a:chOff x="1974421" y="2446151"/>
            <a:chExt cx="4813581" cy="1960936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F7601E45-3F8E-4D32-234B-B7F62C98D39E}"/>
                </a:ext>
              </a:extLst>
            </p:cNvPr>
            <p:cNvGrpSpPr/>
            <p:nvPr/>
          </p:nvGrpSpPr>
          <p:grpSpPr>
            <a:xfrm>
              <a:off x="1974421" y="2446151"/>
              <a:ext cx="4813581" cy="1960936"/>
              <a:chOff x="2423638" y="2194924"/>
              <a:chExt cx="4813581" cy="1960936"/>
            </a:xfrm>
          </p:grpSpPr>
          <p:grpSp>
            <p:nvGrpSpPr>
              <p:cNvPr id="11" name="グループ化 10">
                <a:extLst>
                  <a:ext uri="{FF2B5EF4-FFF2-40B4-BE49-F238E27FC236}">
                    <a16:creationId xmlns:a16="http://schemas.microsoft.com/office/drawing/2014/main" id="{18A8E6AA-3F64-AC41-D584-3FD460A3992C}"/>
                  </a:ext>
                </a:extLst>
              </p:cNvPr>
              <p:cNvGrpSpPr/>
              <p:nvPr/>
            </p:nvGrpSpPr>
            <p:grpSpPr>
              <a:xfrm>
                <a:off x="2423638" y="2194924"/>
                <a:ext cx="4813581" cy="1960936"/>
                <a:chOff x="1706008" y="1801385"/>
                <a:chExt cx="4813581" cy="1960936"/>
              </a:xfrm>
            </p:grpSpPr>
            <p:grpSp>
              <p:nvGrpSpPr>
                <p:cNvPr id="9" name="グループ化 8">
                  <a:extLst>
                    <a:ext uri="{FF2B5EF4-FFF2-40B4-BE49-F238E27FC236}">
                      <a16:creationId xmlns:a16="http://schemas.microsoft.com/office/drawing/2014/main" id="{71035599-00C9-93D8-5016-9CD6C39AE7CF}"/>
                    </a:ext>
                  </a:extLst>
                </p:cNvPr>
                <p:cNvGrpSpPr/>
                <p:nvPr/>
              </p:nvGrpSpPr>
              <p:grpSpPr>
                <a:xfrm>
                  <a:off x="1706008" y="1801385"/>
                  <a:ext cx="4813581" cy="1960936"/>
                  <a:chOff x="2627222" y="1186728"/>
                  <a:chExt cx="4813581" cy="1960936"/>
                </a:xfrm>
              </p:grpSpPr>
              <p:grpSp>
                <p:nvGrpSpPr>
                  <p:cNvPr id="3" name="グループ化 2">
                    <a:extLst>
                      <a:ext uri="{FF2B5EF4-FFF2-40B4-BE49-F238E27FC236}">
                        <a16:creationId xmlns:a16="http://schemas.microsoft.com/office/drawing/2014/main" id="{8B9F7831-9E9A-C01E-C928-EAD12EA21A86}"/>
                      </a:ext>
                    </a:extLst>
                  </p:cNvPr>
                  <p:cNvGrpSpPr/>
                  <p:nvPr/>
                </p:nvGrpSpPr>
                <p:grpSpPr>
                  <a:xfrm>
                    <a:off x="2627222" y="1186728"/>
                    <a:ext cx="4813581" cy="1960936"/>
                    <a:chOff x="1476392" y="1040342"/>
                    <a:chExt cx="4813581" cy="1960936"/>
                  </a:xfrm>
                </p:grpSpPr>
                <p:grpSp>
                  <p:nvGrpSpPr>
                    <p:cNvPr id="4" name="グループ化 3">
                      <a:extLst>
                        <a:ext uri="{FF2B5EF4-FFF2-40B4-BE49-F238E27FC236}">
                          <a16:creationId xmlns:a16="http://schemas.microsoft.com/office/drawing/2014/main" id="{18F83AA8-CE1C-E731-BD85-63B2A773D3C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476392" y="1040342"/>
                      <a:ext cx="4813581" cy="1960936"/>
                      <a:chOff x="2289651" y="1040342"/>
                      <a:chExt cx="4813581" cy="1960936"/>
                    </a:xfrm>
                  </p:grpSpPr>
                  <p:sp>
                    <p:nvSpPr>
                      <p:cNvPr id="5" name="フローチャート: 結合子 4">
                        <a:extLst>
                          <a:ext uri="{FF2B5EF4-FFF2-40B4-BE49-F238E27FC236}">
                            <a16:creationId xmlns:a16="http://schemas.microsoft.com/office/drawing/2014/main" id="{A30BCB3F-5528-1350-489A-F3109F3D582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289651" y="1040342"/>
                        <a:ext cx="366259" cy="359991"/>
                      </a:xfrm>
                      <a:prstGeom prst="flowChartConnector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6" name="フローチャート: 結合子 5">
                        <a:extLst>
                          <a:ext uri="{FF2B5EF4-FFF2-40B4-BE49-F238E27FC236}">
                            <a16:creationId xmlns:a16="http://schemas.microsoft.com/office/drawing/2014/main" id="{B686AC53-3CF0-E673-110F-C9992786510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736973" y="2641287"/>
                        <a:ext cx="366259" cy="359991"/>
                      </a:xfrm>
                      <a:prstGeom prst="flowChartConnector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cxnSp>
                    <p:nvCxnSpPr>
                      <p:cNvPr id="7" name="直線コネクタ 6">
                        <a:extLst>
                          <a:ext uri="{FF2B5EF4-FFF2-40B4-BE49-F238E27FC236}">
                            <a16:creationId xmlns:a16="http://schemas.microsoft.com/office/drawing/2014/main" id="{1B3F99E5-389A-85AA-7D2B-1B0B88AE2B0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655910" y="1220338"/>
                        <a:ext cx="144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" name="直線コネクタ 1">
                      <a:extLst>
                        <a:ext uri="{FF2B5EF4-FFF2-40B4-BE49-F238E27FC236}">
                          <a16:creationId xmlns:a16="http://schemas.microsoft.com/office/drawing/2014/main" id="{A9EDF0CA-522C-14CA-43F8-0E52D2A796C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2580031" y="1921287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" name="直線コネクタ 7">
                    <a:extLst>
                      <a:ext uri="{FF2B5EF4-FFF2-40B4-BE49-F238E27FC236}">
                        <a16:creationId xmlns:a16="http://schemas.microsoft.com/office/drawing/2014/main" id="{CC21EA50-86A0-2822-3E73-2530DBAFFD4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429381" y="2787673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" name="直線コネクタ 9">
                  <a:extLst>
                    <a:ext uri="{FF2B5EF4-FFF2-40B4-BE49-F238E27FC236}">
                      <a16:creationId xmlns:a16="http://schemas.microsoft.com/office/drawing/2014/main" id="{55103588-6FD7-C1ED-33A5-3824E2A329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220583" y="2682330"/>
                  <a:ext cx="144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35C99592-668B-235E-7C7C-2BB6463273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33793" y="2353010"/>
                <a:ext cx="14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926BDC78-1BD7-225C-61A1-CEDA53EEF20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890536" y="3327096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54661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9</Words>
  <Application>Microsoft Office PowerPoint</Application>
  <PresentationFormat>A4 210 x 297 mm</PresentationFormat>
  <Paragraphs>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テーマ</vt:lpstr>
      <vt:lpstr>Step1　線辿り課題 A4サイズ・７課題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舘下智子</dc:creator>
  <cp:lastModifiedBy>智子 舘下</cp:lastModifiedBy>
  <cp:revision>2</cp:revision>
  <dcterms:created xsi:type="dcterms:W3CDTF">2022-08-26T01:01:34Z</dcterms:created>
  <dcterms:modified xsi:type="dcterms:W3CDTF">2023-04-16T08:29:46Z</dcterms:modified>
</cp:coreProperties>
</file>