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6" r:id="rId3"/>
    <p:sldId id="257" r:id="rId4"/>
    <p:sldId id="258" r:id="rId5"/>
    <p:sldId id="259" r:id="rId6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 showGuides="1">
      <p:cViewPr varScale="1">
        <p:scale>
          <a:sx n="43" d="100"/>
          <a:sy n="43" d="100"/>
        </p:scale>
        <p:origin x="1334" y="53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225F-C825-4F55-8EB8-56FD71E3EB77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62F2-00C9-4EC6-9302-C95211008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09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225F-C825-4F55-8EB8-56FD71E3EB77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62F2-00C9-4EC6-9302-C95211008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626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225F-C825-4F55-8EB8-56FD71E3EB77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62F2-00C9-4EC6-9302-C95211008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580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225F-C825-4F55-8EB8-56FD71E3EB77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62F2-00C9-4EC6-9302-C95211008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976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225F-C825-4F55-8EB8-56FD71E3EB77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62F2-00C9-4EC6-9302-C95211008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225F-C825-4F55-8EB8-56FD71E3EB77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62F2-00C9-4EC6-9302-C95211008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989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225F-C825-4F55-8EB8-56FD71E3EB77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62F2-00C9-4EC6-9302-C95211008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092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225F-C825-4F55-8EB8-56FD71E3EB77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62F2-00C9-4EC6-9302-C95211008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57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225F-C825-4F55-8EB8-56FD71E3EB77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62F2-00C9-4EC6-9302-C95211008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318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225F-C825-4F55-8EB8-56FD71E3EB77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62F2-00C9-4EC6-9302-C95211008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5690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225F-C825-4F55-8EB8-56FD71E3EB77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62F2-00C9-4EC6-9302-C95211008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41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2225F-C825-4F55-8EB8-56FD71E3EB77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D62F2-00C9-4EC6-9302-C95211008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676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A6F042-0D01-24B8-9DB2-97127EDB76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Step</a:t>
            </a:r>
            <a:r>
              <a:rPr kumimoji="1" lang="ja-JP" altLang="en-US" dirty="0"/>
              <a:t>１　線辿り課題</a:t>
            </a:r>
            <a:br>
              <a:rPr kumimoji="1" lang="en-US" altLang="ja-JP" dirty="0"/>
            </a:br>
            <a:r>
              <a:rPr kumimoji="1" lang="en-US" altLang="ja-JP" dirty="0"/>
              <a:t>A</a:t>
            </a:r>
            <a:r>
              <a:rPr kumimoji="1" lang="ja-JP" altLang="en-US" dirty="0"/>
              <a:t>５サイズ</a:t>
            </a:r>
            <a:r>
              <a:rPr lang="ja-JP" altLang="en-US" dirty="0"/>
              <a:t>・７課題</a:t>
            </a:r>
            <a:endParaRPr kumimoji="1" lang="ja-JP" altLang="en-US" dirty="0"/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C2E53B1F-EE77-52DB-3260-162AE6CA79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20130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01E44980-9FF2-D7FC-290B-7BDAFB72C117}"/>
              </a:ext>
            </a:extLst>
          </p:cNvPr>
          <p:cNvGrpSpPr/>
          <p:nvPr/>
        </p:nvGrpSpPr>
        <p:grpSpPr>
          <a:xfrm rot="5400000">
            <a:off x="36001" y="3595999"/>
            <a:ext cx="5065986" cy="367676"/>
            <a:chOff x="1364314" y="2458599"/>
            <a:chExt cx="5065986" cy="367676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2D78A296-A5E8-6FA2-7884-7E0C6D27CDA5}"/>
                </a:ext>
              </a:extLst>
            </p:cNvPr>
            <p:cNvCxnSpPr>
              <a:cxnSpLocks/>
            </p:cNvCxnSpPr>
            <p:nvPr/>
          </p:nvCxnSpPr>
          <p:spPr>
            <a:xfrm>
              <a:off x="1737308" y="2646280"/>
              <a:ext cx="4320000" cy="0"/>
            </a:xfrm>
            <a:prstGeom prst="lin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フローチャート: 結合子 5">
              <a:extLst>
                <a:ext uri="{FF2B5EF4-FFF2-40B4-BE49-F238E27FC236}">
                  <a16:creationId xmlns:a16="http://schemas.microsoft.com/office/drawing/2014/main" id="{D37C5380-BAD9-15A2-A4F4-E41984852A3D}"/>
                </a:ext>
              </a:extLst>
            </p:cNvPr>
            <p:cNvSpPr/>
            <p:nvPr/>
          </p:nvSpPr>
          <p:spPr>
            <a:xfrm rot="1800000">
              <a:off x="1364314" y="2458599"/>
              <a:ext cx="366260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799" dirty="0"/>
            </a:p>
          </p:txBody>
        </p:sp>
        <p:sp>
          <p:nvSpPr>
            <p:cNvPr id="7" name="フローチャート: 結合子 6">
              <a:extLst>
                <a:ext uri="{FF2B5EF4-FFF2-40B4-BE49-F238E27FC236}">
                  <a16:creationId xmlns:a16="http://schemas.microsoft.com/office/drawing/2014/main" id="{9D16B36B-2600-CD70-CAC8-DE3938232380}"/>
                </a:ext>
              </a:extLst>
            </p:cNvPr>
            <p:cNvSpPr/>
            <p:nvPr/>
          </p:nvSpPr>
          <p:spPr>
            <a:xfrm rot="1800000">
              <a:off x="6064040" y="2466284"/>
              <a:ext cx="366260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799" dirty="0"/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E6FEB633-8836-4C85-040B-ABEBB257E12F}"/>
              </a:ext>
            </a:extLst>
          </p:cNvPr>
          <p:cNvGrpSpPr/>
          <p:nvPr/>
        </p:nvGrpSpPr>
        <p:grpSpPr>
          <a:xfrm rot="7200000">
            <a:off x="5600401" y="3717647"/>
            <a:ext cx="5052520" cy="359991"/>
            <a:chOff x="1080000" y="3249004"/>
            <a:chExt cx="5052521" cy="359991"/>
          </a:xfrm>
        </p:grpSpPr>
        <p:sp>
          <p:nvSpPr>
            <p:cNvPr id="9" name="フローチャート: 結合子 8">
              <a:extLst>
                <a:ext uri="{FF2B5EF4-FFF2-40B4-BE49-F238E27FC236}">
                  <a16:creationId xmlns:a16="http://schemas.microsoft.com/office/drawing/2014/main" id="{B84E4DEC-F4AA-9123-2D79-90DBDC712A94}"/>
                </a:ext>
              </a:extLst>
            </p:cNvPr>
            <p:cNvSpPr/>
            <p:nvPr/>
          </p:nvSpPr>
          <p:spPr>
            <a:xfrm>
              <a:off x="1080000" y="3249004"/>
              <a:ext cx="366259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799" dirty="0"/>
            </a:p>
          </p:txBody>
        </p:sp>
        <p:sp>
          <p:nvSpPr>
            <p:cNvPr id="10" name="フローチャート: 結合子 9">
              <a:extLst>
                <a:ext uri="{FF2B5EF4-FFF2-40B4-BE49-F238E27FC236}">
                  <a16:creationId xmlns:a16="http://schemas.microsoft.com/office/drawing/2014/main" id="{EF52C037-2DB9-DB42-429A-10C11E57BB4F}"/>
                </a:ext>
              </a:extLst>
            </p:cNvPr>
            <p:cNvSpPr/>
            <p:nvPr/>
          </p:nvSpPr>
          <p:spPr>
            <a:xfrm>
              <a:off x="5766262" y="3249004"/>
              <a:ext cx="366259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799" dirty="0"/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81F84AB1-A7A7-EB86-C871-D2525E6B0550}"/>
                </a:ext>
              </a:extLst>
            </p:cNvPr>
            <p:cNvCxnSpPr>
              <a:cxnSpLocks/>
            </p:cNvCxnSpPr>
            <p:nvPr/>
          </p:nvCxnSpPr>
          <p:spPr>
            <a:xfrm>
              <a:off x="1446260" y="3429000"/>
              <a:ext cx="432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24908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F9363234-59B7-4931-DBAC-3BBF05A2D5C1}"/>
              </a:ext>
            </a:extLst>
          </p:cNvPr>
          <p:cNvGrpSpPr/>
          <p:nvPr/>
        </p:nvGrpSpPr>
        <p:grpSpPr>
          <a:xfrm rot="5400000">
            <a:off x="6728305" y="2448894"/>
            <a:ext cx="2709388" cy="2680936"/>
            <a:chOff x="173579" y="467993"/>
            <a:chExt cx="2709388" cy="2680936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D3411064-F420-E401-CA23-789DFA8B294D}"/>
                </a:ext>
              </a:extLst>
            </p:cNvPr>
            <p:cNvGrpSpPr/>
            <p:nvPr/>
          </p:nvGrpSpPr>
          <p:grpSpPr>
            <a:xfrm>
              <a:off x="173579" y="467993"/>
              <a:ext cx="2709388" cy="2680936"/>
              <a:chOff x="1080000" y="3249004"/>
              <a:chExt cx="2709388" cy="2680936"/>
            </a:xfrm>
          </p:grpSpPr>
          <p:sp>
            <p:nvSpPr>
              <p:cNvPr id="5" name="フローチャート: 結合子 4">
                <a:extLst>
                  <a:ext uri="{FF2B5EF4-FFF2-40B4-BE49-F238E27FC236}">
                    <a16:creationId xmlns:a16="http://schemas.microsoft.com/office/drawing/2014/main" id="{D268B7E0-0B12-DFC0-13D0-086810E8B239}"/>
                  </a:ext>
                </a:extLst>
              </p:cNvPr>
              <p:cNvSpPr/>
              <p:nvPr/>
            </p:nvSpPr>
            <p:spPr>
              <a:xfrm>
                <a:off x="1080000" y="3249004"/>
                <a:ext cx="366259" cy="359991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799" dirty="0"/>
              </a:p>
            </p:txBody>
          </p:sp>
          <p:sp>
            <p:nvSpPr>
              <p:cNvPr id="6" name="フローチャート: 結合子 5">
                <a:extLst>
                  <a:ext uri="{FF2B5EF4-FFF2-40B4-BE49-F238E27FC236}">
                    <a16:creationId xmlns:a16="http://schemas.microsoft.com/office/drawing/2014/main" id="{873479C4-CCAD-CDD7-21B3-F8410B53EEA9}"/>
                  </a:ext>
                </a:extLst>
              </p:cNvPr>
              <p:cNvSpPr/>
              <p:nvPr/>
            </p:nvSpPr>
            <p:spPr>
              <a:xfrm>
                <a:off x="3423129" y="5569949"/>
                <a:ext cx="366259" cy="359991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799" dirty="0"/>
              </a:p>
            </p:txBody>
          </p:sp>
          <p:cxnSp>
            <p:nvCxnSpPr>
              <p:cNvPr id="7" name="直線コネクタ 6">
                <a:extLst>
                  <a:ext uri="{FF2B5EF4-FFF2-40B4-BE49-F238E27FC236}">
                    <a16:creationId xmlns:a16="http://schemas.microsoft.com/office/drawing/2014/main" id="{94B71027-5585-6E2F-5824-AC9EA45E62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46259" y="3429000"/>
                <a:ext cx="216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" name="直線コネクタ 3">
              <a:extLst>
                <a:ext uri="{FF2B5EF4-FFF2-40B4-BE49-F238E27FC236}">
                  <a16:creationId xmlns:a16="http://schemas.microsoft.com/office/drawing/2014/main" id="{5DC48A03-0431-0102-1271-048AD37B0BF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619838" y="1708938"/>
              <a:ext cx="216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A4B5E049-AEE5-F6F2-E04E-0C0B7CC5567E}"/>
              </a:ext>
            </a:extLst>
          </p:cNvPr>
          <p:cNvGrpSpPr/>
          <p:nvPr/>
        </p:nvGrpSpPr>
        <p:grpSpPr>
          <a:xfrm rot="5400000">
            <a:off x="727528" y="2889367"/>
            <a:ext cx="3593468" cy="1780940"/>
            <a:chOff x="2364237" y="970913"/>
            <a:chExt cx="3593468" cy="1780940"/>
          </a:xfrm>
        </p:grpSpPr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D2B86F05-C801-5449-A548-15562FBAF533}"/>
                </a:ext>
              </a:extLst>
            </p:cNvPr>
            <p:cNvGrpSpPr/>
            <p:nvPr/>
          </p:nvGrpSpPr>
          <p:grpSpPr>
            <a:xfrm>
              <a:off x="2364237" y="970913"/>
              <a:ext cx="3593468" cy="1780940"/>
              <a:chOff x="893577" y="467993"/>
              <a:chExt cx="3593468" cy="1780940"/>
            </a:xfrm>
          </p:grpSpPr>
          <p:grpSp>
            <p:nvGrpSpPr>
              <p:cNvPr id="11" name="グループ化 10">
                <a:extLst>
                  <a:ext uri="{FF2B5EF4-FFF2-40B4-BE49-F238E27FC236}">
                    <a16:creationId xmlns:a16="http://schemas.microsoft.com/office/drawing/2014/main" id="{7A55BCF0-3DE0-61D5-51CE-7F975A4E7195}"/>
                  </a:ext>
                </a:extLst>
              </p:cNvPr>
              <p:cNvGrpSpPr/>
              <p:nvPr/>
            </p:nvGrpSpPr>
            <p:grpSpPr>
              <a:xfrm>
                <a:off x="893577" y="467993"/>
                <a:ext cx="3593468" cy="1780940"/>
                <a:chOff x="1799998" y="3249004"/>
                <a:chExt cx="3593468" cy="1780940"/>
              </a:xfrm>
            </p:grpSpPr>
            <p:sp>
              <p:nvSpPr>
                <p:cNvPr id="13" name="フローチャート: 結合子 12">
                  <a:extLst>
                    <a:ext uri="{FF2B5EF4-FFF2-40B4-BE49-F238E27FC236}">
                      <a16:creationId xmlns:a16="http://schemas.microsoft.com/office/drawing/2014/main" id="{B397E55D-81B8-768B-5AFD-8929F30A1FD2}"/>
                    </a:ext>
                  </a:extLst>
                </p:cNvPr>
                <p:cNvSpPr/>
                <p:nvPr/>
              </p:nvSpPr>
              <p:spPr>
                <a:xfrm>
                  <a:off x="1799998" y="3249004"/>
                  <a:ext cx="366259" cy="359991"/>
                </a:xfrm>
                <a:prstGeom prst="flowChartConnector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799" dirty="0"/>
                </a:p>
              </p:txBody>
            </p:sp>
            <p:sp>
              <p:nvSpPr>
                <p:cNvPr id="14" name="フローチャート: 結合子 13">
                  <a:extLst>
                    <a:ext uri="{FF2B5EF4-FFF2-40B4-BE49-F238E27FC236}">
                      <a16:creationId xmlns:a16="http://schemas.microsoft.com/office/drawing/2014/main" id="{53D90268-6730-A46E-C1DA-4FB600FA3EB5}"/>
                    </a:ext>
                  </a:extLst>
                </p:cNvPr>
                <p:cNvSpPr/>
                <p:nvPr/>
              </p:nvSpPr>
              <p:spPr>
                <a:xfrm>
                  <a:off x="5027207" y="4669953"/>
                  <a:ext cx="366259" cy="359991"/>
                </a:xfrm>
                <a:prstGeom prst="flowChartConnector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799" dirty="0"/>
                </a:p>
              </p:txBody>
            </p:sp>
            <p:cxnSp>
              <p:nvCxnSpPr>
                <p:cNvPr id="15" name="直線コネクタ 14">
                  <a:extLst>
                    <a:ext uri="{FF2B5EF4-FFF2-40B4-BE49-F238E27FC236}">
                      <a16:creationId xmlns:a16="http://schemas.microsoft.com/office/drawing/2014/main" id="{BF755673-8025-261D-08A5-075743EAEA4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166257" y="3429000"/>
                  <a:ext cx="144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" name="直線コネクタ 11">
                <a:extLst>
                  <a:ext uri="{FF2B5EF4-FFF2-40B4-BE49-F238E27FC236}">
                    <a16:creationId xmlns:a16="http://schemas.microsoft.com/office/drawing/2014/main" id="{73F26EAE-CBF4-1894-4B9B-CDDB8CF4DC0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1979836" y="1348938"/>
                <a:ext cx="144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060238C6-6822-7F69-473C-3B74E775F441}"/>
                </a:ext>
              </a:extLst>
            </p:cNvPr>
            <p:cNvCxnSpPr>
              <a:cxnSpLocks/>
            </p:cNvCxnSpPr>
            <p:nvPr/>
          </p:nvCxnSpPr>
          <p:spPr>
            <a:xfrm>
              <a:off x="4151446" y="2571858"/>
              <a:ext cx="14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33411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F23B8226-073E-9EFC-26A7-8BC40B0EAA70}"/>
              </a:ext>
            </a:extLst>
          </p:cNvPr>
          <p:cNvGrpSpPr/>
          <p:nvPr/>
        </p:nvGrpSpPr>
        <p:grpSpPr>
          <a:xfrm rot="5400000">
            <a:off x="1327114" y="2982008"/>
            <a:ext cx="2718912" cy="1439991"/>
            <a:chOff x="173579" y="287997"/>
            <a:chExt cx="2718912" cy="1439991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0B38191F-441E-11A7-11B7-83096F805D14}"/>
                </a:ext>
              </a:extLst>
            </p:cNvPr>
            <p:cNvGrpSpPr/>
            <p:nvPr/>
          </p:nvGrpSpPr>
          <p:grpSpPr>
            <a:xfrm>
              <a:off x="173579" y="287997"/>
              <a:ext cx="2718912" cy="1420941"/>
              <a:chOff x="1080000" y="3069008"/>
              <a:chExt cx="2718912" cy="1420941"/>
            </a:xfrm>
          </p:grpSpPr>
          <p:sp>
            <p:nvSpPr>
              <p:cNvPr id="6" name="フローチャート: 結合子 5">
                <a:extLst>
                  <a:ext uri="{FF2B5EF4-FFF2-40B4-BE49-F238E27FC236}">
                    <a16:creationId xmlns:a16="http://schemas.microsoft.com/office/drawing/2014/main" id="{6FE32928-EDC5-1B52-3793-F970FA558F86}"/>
                  </a:ext>
                </a:extLst>
              </p:cNvPr>
              <p:cNvSpPr/>
              <p:nvPr/>
            </p:nvSpPr>
            <p:spPr>
              <a:xfrm>
                <a:off x="1080000" y="3249004"/>
                <a:ext cx="366259" cy="359991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799" dirty="0"/>
              </a:p>
            </p:txBody>
          </p:sp>
          <p:sp>
            <p:nvSpPr>
              <p:cNvPr id="7" name="フローチャート: 結合子 6">
                <a:extLst>
                  <a:ext uri="{FF2B5EF4-FFF2-40B4-BE49-F238E27FC236}">
                    <a16:creationId xmlns:a16="http://schemas.microsoft.com/office/drawing/2014/main" id="{42F3AA1B-798E-23B9-5212-1D0E35AC478B}"/>
                  </a:ext>
                </a:extLst>
              </p:cNvPr>
              <p:cNvSpPr/>
              <p:nvPr/>
            </p:nvSpPr>
            <p:spPr>
              <a:xfrm>
                <a:off x="3432653" y="3069008"/>
                <a:ext cx="366259" cy="359991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799" dirty="0"/>
              </a:p>
            </p:txBody>
          </p:sp>
          <p:cxnSp>
            <p:nvCxnSpPr>
              <p:cNvPr id="8" name="直線コネクタ 7">
                <a:extLst>
                  <a:ext uri="{FF2B5EF4-FFF2-40B4-BE49-F238E27FC236}">
                    <a16:creationId xmlns:a16="http://schemas.microsoft.com/office/drawing/2014/main" id="{29B3BD6E-59F0-54AD-AADB-C2A02CF341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46259" y="3429000"/>
                <a:ext cx="108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線コネクタ 8">
                <a:extLst>
                  <a:ext uri="{FF2B5EF4-FFF2-40B4-BE49-F238E27FC236}">
                    <a16:creationId xmlns:a16="http://schemas.microsoft.com/office/drawing/2014/main" id="{A50E22E6-D060-B57E-9AA6-630E173791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516732" y="4489949"/>
                <a:ext cx="108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" name="直線コネクタ 3">
              <a:extLst>
                <a:ext uri="{FF2B5EF4-FFF2-40B4-BE49-F238E27FC236}">
                  <a16:creationId xmlns:a16="http://schemas.microsoft.com/office/drawing/2014/main" id="{89365519-0415-A688-33CC-3C4F3A47D20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079838" y="1168938"/>
              <a:ext cx="108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038A7261-0402-CEBE-1320-3B4AD1FC857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150311" y="1187988"/>
              <a:ext cx="108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F65F82CC-9C13-8D7C-2189-845C5199AD5D}"/>
              </a:ext>
            </a:extLst>
          </p:cNvPr>
          <p:cNvGrpSpPr/>
          <p:nvPr/>
        </p:nvGrpSpPr>
        <p:grpSpPr>
          <a:xfrm rot="5400000">
            <a:off x="6328358" y="3253907"/>
            <a:ext cx="3324517" cy="1050746"/>
            <a:chOff x="173579" y="442192"/>
            <a:chExt cx="3324518" cy="1050746"/>
          </a:xfrm>
        </p:grpSpPr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264C595C-71E0-CCF2-42F2-5685B6FF17E3}"/>
                </a:ext>
              </a:extLst>
            </p:cNvPr>
            <p:cNvGrpSpPr/>
            <p:nvPr/>
          </p:nvGrpSpPr>
          <p:grpSpPr>
            <a:xfrm>
              <a:off x="173579" y="442192"/>
              <a:ext cx="3324518" cy="1024076"/>
              <a:chOff x="1080000" y="3223203"/>
              <a:chExt cx="3324518" cy="1024076"/>
            </a:xfrm>
          </p:grpSpPr>
          <p:sp>
            <p:nvSpPr>
              <p:cNvPr id="14" name="フローチャート: 結合子 13">
                <a:extLst>
                  <a:ext uri="{FF2B5EF4-FFF2-40B4-BE49-F238E27FC236}">
                    <a16:creationId xmlns:a16="http://schemas.microsoft.com/office/drawing/2014/main" id="{C2E23260-817A-2118-778E-D4BD6CB7D527}"/>
                  </a:ext>
                </a:extLst>
              </p:cNvPr>
              <p:cNvSpPr/>
              <p:nvPr/>
            </p:nvSpPr>
            <p:spPr>
              <a:xfrm>
                <a:off x="1080000" y="3249004"/>
                <a:ext cx="366259" cy="359991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799" dirty="0"/>
              </a:p>
            </p:txBody>
          </p:sp>
          <p:sp>
            <p:nvSpPr>
              <p:cNvPr id="15" name="フローチャート: 結合子 14">
                <a:extLst>
                  <a:ext uri="{FF2B5EF4-FFF2-40B4-BE49-F238E27FC236}">
                    <a16:creationId xmlns:a16="http://schemas.microsoft.com/office/drawing/2014/main" id="{EBF7E3C3-D749-29EE-9FB0-AF7286A10EC2}"/>
                  </a:ext>
                </a:extLst>
              </p:cNvPr>
              <p:cNvSpPr/>
              <p:nvPr/>
            </p:nvSpPr>
            <p:spPr>
              <a:xfrm>
                <a:off x="4038259" y="3223203"/>
                <a:ext cx="366259" cy="359991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799" dirty="0"/>
              </a:p>
            </p:txBody>
          </p:sp>
          <p:cxnSp>
            <p:nvCxnSpPr>
              <p:cNvPr id="16" name="直線コネクタ 15">
                <a:extLst>
                  <a:ext uri="{FF2B5EF4-FFF2-40B4-BE49-F238E27FC236}">
                    <a16:creationId xmlns:a16="http://schemas.microsoft.com/office/drawing/2014/main" id="{483DAE46-23CA-A2FA-8182-6D7A49FD93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46259" y="3429000"/>
                <a:ext cx="864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コネクタ 16">
                <a:extLst>
                  <a:ext uri="{FF2B5EF4-FFF2-40B4-BE49-F238E27FC236}">
                    <a16:creationId xmlns:a16="http://schemas.microsoft.com/office/drawing/2014/main" id="{422FD32C-FABF-21D4-B2AF-23FE391F3D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10259" y="4247279"/>
                <a:ext cx="864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コネクタ 17">
                <a:extLst>
                  <a:ext uri="{FF2B5EF4-FFF2-40B4-BE49-F238E27FC236}">
                    <a16:creationId xmlns:a16="http://schemas.microsoft.com/office/drawing/2014/main" id="{4F42E1CD-305A-22F9-50DE-AC5EBABBC4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74260" y="3422249"/>
                <a:ext cx="864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A363902B-B889-530D-CD92-7205FD85040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71838" y="1060938"/>
              <a:ext cx="864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2A64ABF6-D2B5-10AB-CFAB-5AAB3D3A1B8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835838" y="1054188"/>
              <a:ext cx="864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35164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CFBDB5C-BD42-D52D-4657-7ADAF9B7F7BA}"/>
              </a:ext>
            </a:extLst>
          </p:cNvPr>
          <p:cNvGrpSpPr/>
          <p:nvPr/>
        </p:nvGrpSpPr>
        <p:grpSpPr>
          <a:xfrm rot="5400000">
            <a:off x="1514821" y="3159364"/>
            <a:ext cx="2658171" cy="1240945"/>
            <a:chOff x="2113750" y="1363598"/>
            <a:chExt cx="2658171" cy="1240945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C1901A9E-FC12-68F4-C902-E0E375EE1BDF}"/>
                </a:ext>
              </a:extLst>
            </p:cNvPr>
            <p:cNvGrpSpPr/>
            <p:nvPr/>
          </p:nvGrpSpPr>
          <p:grpSpPr>
            <a:xfrm>
              <a:off x="2454400" y="1524543"/>
              <a:ext cx="2134392" cy="720000"/>
              <a:chOff x="976314" y="628938"/>
              <a:chExt cx="1587775" cy="720000"/>
            </a:xfrm>
            <a:solidFill>
              <a:schemeClr val="accent2"/>
            </a:solidFill>
          </p:grpSpPr>
          <p:grpSp>
            <p:nvGrpSpPr>
              <p:cNvPr id="6" name="グループ化 5">
                <a:extLst>
                  <a:ext uri="{FF2B5EF4-FFF2-40B4-BE49-F238E27FC236}">
                    <a16:creationId xmlns:a16="http://schemas.microsoft.com/office/drawing/2014/main" id="{08798F52-0308-59B7-885B-BA78BDB3D1A1}"/>
                  </a:ext>
                </a:extLst>
              </p:cNvPr>
              <p:cNvGrpSpPr/>
              <p:nvPr/>
            </p:nvGrpSpPr>
            <p:grpSpPr>
              <a:xfrm>
                <a:off x="976314" y="641497"/>
                <a:ext cx="1587775" cy="707441"/>
                <a:chOff x="1882735" y="3422508"/>
                <a:chExt cx="1587775" cy="707441"/>
              </a:xfrm>
              <a:grpFill/>
            </p:grpSpPr>
            <p:cxnSp>
              <p:nvCxnSpPr>
                <p:cNvPr id="10" name="直線コネクタ 9">
                  <a:extLst>
                    <a:ext uri="{FF2B5EF4-FFF2-40B4-BE49-F238E27FC236}">
                      <a16:creationId xmlns:a16="http://schemas.microsoft.com/office/drawing/2014/main" id="{99A393E0-AA0D-CBAE-E105-1084D13AD58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882735" y="3429000"/>
                  <a:ext cx="535608" cy="0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直線コネクタ 10">
                  <a:extLst>
                    <a:ext uri="{FF2B5EF4-FFF2-40B4-BE49-F238E27FC236}">
                      <a16:creationId xmlns:a16="http://schemas.microsoft.com/office/drawing/2014/main" id="{CED3A510-7793-F139-4A4A-49DB66E83CB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18343" y="4129949"/>
                  <a:ext cx="535608" cy="0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直線コネクタ 11">
                  <a:extLst>
                    <a:ext uri="{FF2B5EF4-FFF2-40B4-BE49-F238E27FC236}">
                      <a16:creationId xmlns:a16="http://schemas.microsoft.com/office/drawing/2014/main" id="{F7B7C417-7EDB-EFD0-E9B4-5B6AA6A283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934902" y="3422508"/>
                  <a:ext cx="535608" cy="0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" name="直線コネクタ 6">
                <a:extLst>
                  <a:ext uri="{FF2B5EF4-FFF2-40B4-BE49-F238E27FC236}">
                    <a16:creationId xmlns:a16="http://schemas.microsoft.com/office/drawing/2014/main" id="{9EB214F1-12B0-FBE6-6C1E-5040EE3EA37D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1151922" y="988938"/>
                <a:ext cx="720000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直線コネクタ 7">
                <a:extLst>
                  <a:ext uri="{FF2B5EF4-FFF2-40B4-BE49-F238E27FC236}">
                    <a16:creationId xmlns:a16="http://schemas.microsoft.com/office/drawing/2014/main" id="{E5F485EE-1B94-18FB-4881-A350AD1608A4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2204089" y="988938"/>
                <a:ext cx="720000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線コネクタ 8">
                <a:extLst>
                  <a:ext uri="{FF2B5EF4-FFF2-40B4-BE49-F238E27FC236}">
                    <a16:creationId xmlns:a16="http://schemas.microsoft.com/office/drawing/2014/main" id="{059D11EA-5C2E-0564-5EFA-E73122DF707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1687531" y="988938"/>
                <a:ext cx="720000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フローチャート: 結合子 3">
              <a:extLst>
                <a:ext uri="{FF2B5EF4-FFF2-40B4-BE49-F238E27FC236}">
                  <a16:creationId xmlns:a16="http://schemas.microsoft.com/office/drawing/2014/main" id="{25D6A1E3-16D1-85F5-1239-9CB0550F6655}"/>
                </a:ext>
              </a:extLst>
            </p:cNvPr>
            <p:cNvSpPr/>
            <p:nvPr/>
          </p:nvSpPr>
          <p:spPr>
            <a:xfrm>
              <a:off x="2113750" y="1363598"/>
              <a:ext cx="366259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799" dirty="0"/>
            </a:p>
          </p:txBody>
        </p:sp>
        <p:sp>
          <p:nvSpPr>
            <p:cNvPr id="5" name="フローチャート: 結合子 4">
              <a:extLst>
                <a:ext uri="{FF2B5EF4-FFF2-40B4-BE49-F238E27FC236}">
                  <a16:creationId xmlns:a16="http://schemas.microsoft.com/office/drawing/2014/main" id="{4620FCFE-2D59-1742-5792-CF03C4DB0B0F}"/>
                </a:ext>
              </a:extLst>
            </p:cNvPr>
            <p:cNvSpPr/>
            <p:nvPr/>
          </p:nvSpPr>
          <p:spPr>
            <a:xfrm>
              <a:off x="4405662" y="2244552"/>
              <a:ext cx="366259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799" dirty="0"/>
            </a:p>
          </p:txBody>
        </p:sp>
      </p:grpSp>
    </p:spTree>
    <p:extLst>
      <p:ext uri="{BB962C8B-B14F-4D97-AF65-F5344CB8AC3E}">
        <p14:creationId xmlns:p14="http://schemas.microsoft.com/office/powerpoint/2010/main" val="423523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10</Words>
  <Application>Microsoft Office PowerPoint</Application>
  <PresentationFormat>ユーザー設定</PresentationFormat>
  <Paragraphs>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テーマ</vt:lpstr>
      <vt:lpstr>Step１　線辿り課題 A５サイズ・７課題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舘下智子</dc:creator>
  <cp:lastModifiedBy>智子 舘下</cp:lastModifiedBy>
  <cp:revision>2</cp:revision>
  <dcterms:created xsi:type="dcterms:W3CDTF">2022-09-21T05:31:06Z</dcterms:created>
  <dcterms:modified xsi:type="dcterms:W3CDTF">2023-04-16T08:34:52Z</dcterms:modified>
</cp:coreProperties>
</file>