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6" r:id="rId4"/>
    <p:sldId id="257" r:id="rId5"/>
    <p:sldId id="258" r:id="rId6"/>
    <p:sldId id="259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C9776-7468-4ABA-AD52-50B606F675EB}" v="10" dt="2022-09-21T04:20:47.601"/>
    <p1510:client id="{7C9716CF-5339-FCC0-CF10-260A562370D7}" v="2" dt="2023-04-16T08:41:15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48" y="53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　智子" userId="S::ptfr5-tateshita-tomoko@iwate-ed.jp::f682f544-a4cb-4fb0-b611-37fc4d7d5a06" providerId="AD" clId="Web-{7C9716CF-5339-FCC0-CF10-260A562370D7}"/>
    <pc:docChg chg="addSld sldOrd addMainMaster">
      <pc:chgData name="舘下　智子" userId="S::ptfr5-tateshita-tomoko@iwate-ed.jp::f682f544-a4cb-4fb0-b611-37fc4d7d5a06" providerId="AD" clId="Web-{7C9716CF-5339-FCC0-CF10-260A562370D7}" dt="2023-04-16T08:41:15.330" v="1"/>
      <pc:docMkLst>
        <pc:docMk/>
      </pc:docMkLst>
      <pc:sldChg chg="add ord">
        <pc:chgData name="舘下　智子" userId="S::ptfr5-tateshita-tomoko@iwate-ed.jp::f682f544-a4cb-4fb0-b611-37fc4d7d5a06" providerId="AD" clId="Web-{7C9716CF-5339-FCC0-CF10-260A562370D7}" dt="2023-04-16T08:41:15.330" v="1"/>
        <pc:sldMkLst>
          <pc:docMk/>
          <pc:sldMk cId="4254740748" sldId="260"/>
        </pc:sldMkLst>
      </pc:sldChg>
      <pc:sldMasterChg chg="add addSldLayout">
        <pc:chgData name="舘下　智子" userId="S::ptfr5-tateshita-tomoko@iwate-ed.jp::f682f544-a4cb-4fb0-b611-37fc4d7d5a06" providerId="AD" clId="Web-{7C9716CF-5339-FCC0-CF10-260A562370D7}" dt="2023-04-16T08:41:13.658" v="0"/>
        <pc:sldMasterMkLst>
          <pc:docMk/>
          <pc:sldMasterMk cId="872091846" sldId="2147483672"/>
        </pc:sldMasterMkLst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38845993" sldId="2147483673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1508521844" sldId="2147483674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2171065801" sldId="2147483675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2642167370" sldId="2147483676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760611874" sldId="2147483677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2659118875" sldId="2147483678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2807741194" sldId="2147483679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1849220685" sldId="2147483680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508060504" sldId="2147483681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4277319366" sldId="2147483682"/>
          </pc:sldLayoutMkLst>
        </pc:sldLayoutChg>
        <pc:sldLayoutChg chg="add">
          <pc:chgData name="舘下　智子" userId="S::ptfr5-tateshita-tomoko@iwate-ed.jp::f682f544-a4cb-4fb0-b611-37fc4d7d5a06" providerId="AD" clId="Web-{7C9716CF-5339-FCC0-CF10-260A562370D7}" dt="2023-04-16T08:41:13.658" v="0"/>
          <pc:sldLayoutMkLst>
            <pc:docMk/>
            <pc:sldMasterMk cId="872091846" sldId="2147483672"/>
            <pc:sldLayoutMk cId="4043335040" sldId="2147483683"/>
          </pc:sldLayoutMkLst>
        </pc:sldLayoutChg>
      </pc:sldMasterChg>
    </pc:docChg>
  </pc:docChgLst>
  <pc:docChgLst>
    <pc:chgData name="舘下智子" userId="78dc71e0-788d-461a-8391-66dcf2dd92e9" providerId="ADAL" clId="{460C9776-7468-4ABA-AD52-50B606F675EB}"/>
    <pc:docChg chg="addSld modSld">
      <pc:chgData name="舘下智子" userId="78dc71e0-788d-461a-8391-66dcf2dd92e9" providerId="ADAL" clId="{460C9776-7468-4ABA-AD52-50B606F675EB}" dt="2022-09-21T04:26:13.619" v="47" actId="1076"/>
      <pc:docMkLst>
        <pc:docMk/>
      </pc:docMkLst>
      <pc:sldChg chg="addSp delSp modSp mod">
        <pc:chgData name="舘下智子" userId="78dc71e0-788d-461a-8391-66dcf2dd92e9" providerId="ADAL" clId="{460C9776-7468-4ABA-AD52-50B606F675EB}" dt="2022-09-21T04:24:51.565" v="33" actId="1076"/>
        <pc:sldMkLst>
          <pc:docMk/>
          <pc:sldMk cId="3380184468" sldId="256"/>
        </pc:sldMkLst>
        <pc:spChg chg="mod">
          <ac:chgData name="舘下智子" userId="78dc71e0-788d-461a-8391-66dcf2dd92e9" providerId="ADAL" clId="{460C9776-7468-4ABA-AD52-50B606F675EB}" dt="2022-09-21T04:19:25.129" v="0"/>
          <ac:spMkLst>
            <pc:docMk/>
            <pc:sldMk cId="3380184468" sldId="256"/>
            <ac:spMk id="12" creationId="{60A24E40-6A4D-3516-03AE-C8F07895A59B}"/>
          </ac:spMkLst>
        </pc:spChg>
        <pc:spChg chg="mod">
          <ac:chgData name="舘下智子" userId="78dc71e0-788d-461a-8391-66dcf2dd92e9" providerId="ADAL" clId="{460C9776-7468-4ABA-AD52-50B606F675EB}" dt="2022-09-21T04:19:25.129" v="0"/>
          <ac:spMkLst>
            <pc:docMk/>
            <pc:sldMk cId="3380184468" sldId="256"/>
            <ac:spMk id="13" creationId="{881A6249-09D9-7A30-2E17-A63615084F61}"/>
          </ac:spMkLst>
        </pc:spChg>
        <pc:spChg chg="mod">
          <ac:chgData name="舘下智子" userId="78dc71e0-788d-461a-8391-66dcf2dd92e9" providerId="ADAL" clId="{460C9776-7468-4ABA-AD52-50B606F675EB}" dt="2022-09-21T04:19:47.132" v="3"/>
          <ac:spMkLst>
            <pc:docMk/>
            <pc:sldMk cId="3380184468" sldId="256"/>
            <ac:spMk id="25" creationId="{AEB9A3E3-3BEC-A20A-28AD-2D2900CA8C62}"/>
          </ac:spMkLst>
        </pc:spChg>
        <pc:spChg chg="mod">
          <ac:chgData name="舘下智子" userId="78dc71e0-788d-461a-8391-66dcf2dd92e9" providerId="ADAL" clId="{460C9776-7468-4ABA-AD52-50B606F675EB}" dt="2022-09-21T04:19:47.132" v="3"/>
          <ac:spMkLst>
            <pc:docMk/>
            <pc:sldMk cId="3380184468" sldId="256"/>
            <ac:spMk id="26" creationId="{6BF65BBF-780E-B890-823C-3EA00727729D}"/>
          </ac:spMkLst>
        </pc:spChg>
        <pc:grpChg chg="add mod">
          <ac:chgData name="舘下智子" userId="78dc71e0-788d-461a-8391-66dcf2dd92e9" providerId="ADAL" clId="{460C9776-7468-4ABA-AD52-50B606F675EB}" dt="2022-09-21T04:24:51.565" v="33" actId="1076"/>
          <ac:grpSpMkLst>
            <pc:docMk/>
            <pc:sldMk cId="3380184468" sldId="256"/>
            <ac:grpSpMk id="4" creationId="{D1CA599D-FDE3-D915-7B8C-AEDFFB5793A6}"/>
          </ac:grpSpMkLst>
        </pc:grpChg>
        <pc:grpChg chg="mod">
          <ac:chgData name="舘下智子" userId="78dc71e0-788d-461a-8391-66dcf2dd92e9" providerId="ADAL" clId="{460C9776-7468-4ABA-AD52-50B606F675EB}" dt="2022-09-21T04:19:25.129" v="0"/>
          <ac:grpSpMkLst>
            <pc:docMk/>
            <pc:sldMk cId="3380184468" sldId="256"/>
            <ac:grpSpMk id="5" creationId="{08162F65-15F3-A945-F66F-FA623B9AC935}"/>
          </ac:grpSpMkLst>
        </pc:grpChg>
        <pc:grpChg chg="mod">
          <ac:chgData name="舘下智子" userId="78dc71e0-788d-461a-8391-66dcf2dd92e9" providerId="ADAL" clId="{460C9776-7468-4ABA-AD52-50B606F675EB}" dt="2022-09-21T04:19:25.129" v="0"/>
          <ac:grpSpMkLst>
            <pc:docMk/>
            <pc:sldMk cId="3380184468" sldId="256"/>
            <ac:grpSpMk id="8" creationId="{F4AE04BA-AC7D-2FFB-5D64-ADAE0AE2E335}"/>
          </ac:grpSpMkLst>
        </pc:grpChg>
        <pc:grpChg chg="mod">
          <ac:chgData name="舘下智子" userId="78dc71e0-788d-461a-8391-66dcf2dd92e9" providerId="ADAL" clId="{460C9776-7468-4ABA-AD52-50B606F675EB}" dt="2022-09-21T04:19:25.129" v="0"/>
          <ac:grpSpMkLst>
            <pc:docMk/>
            <pc:sldMk cId="3380184468" sldId="256"/>
            <ac:grpSpMk id="10" creationId="{D5AEEF57-9B0B-5395-D142-507C6B945AF6}"/>
          </ac:grpSpMkLst>
        </pc:grpChg>
        <pc:grpChg chg="add del mod">
          <ac:chgData name="舘下智子" userId="78dc71e0-788d-461a-8391-66dcf2dd92e9" providerId="ADAL" clId="{460C9776-7468-4ABA-AD52-50B606F675EB}" dt="2022-09-21T04:19:37.859" v="2"/>
          <ac:grpSpMkLst>
            <pc:docMk/>
            <pc:sldMk cId="3380184468" sldId="256"/>
            <ac:grpSpMk id="15" creationId="{E5683DC1-B7AC-89ED-EE80-141C9CEC7AFD}"/>
          </ac:grpSpMkLst>
        </pc:grpChg>
        <pc:grpChg chg="mod">
          <ac:chgData name="舘下智子" userId="78dc71e0-788d-461a-8391-66dcf2dd92e9" providerId="ADAL" clId="{460C9776-7468-4ABA-AD52-50B606F675EB}" dt="2022-09-21T04:19:34.047" v="1"/>
          <ac:grpSpMkLst>
            <pc:docMk/>
            <pc:sldMk cId="3380184468" sldId="256"/>
            <ac:grpSpMk id="16" creationId="{7741F799-C377-1473-D474-070C06E239D4}"/>
          </ac:grpSpMkLst>
        </pc:grpChg>
        <pc:grpChg chg="mod">
          <ac:chgData name="舘下智子" userId="78dc71e0-788d-461a-8391-66dcf2dd92e9" providerId="ADAL" clId="{460C9776-7468-4ABA-AD52-50B606F675EB}" dt="2022-09-21T04:19:34.047" v="1"/>
          <ac:grpSpMkLst>
            <pc:docMk/>
            <pc:sldMk cId="3380184468" sldId="256"/>
            <ac:grpSpMk id="19" creationId="{A739F110-BB68-0CC3-AAFE-0A7A46907C93}"/>
          </ac:grpSpMkLst>
        </pc:grpChg>
        <pc:grpChg chg="add mod">
          <ac:chgData name="舘下智子" userId="78dc71e0-788d-461a-8391-66dcf2dd92e9" providerId="ADAL" clId="{460C9776-7468-4ABA-AD52-50B606F675EB}" dt="2022-09-21T04:24:44.328" v="31" actId="1076"/>
          <ac:grpSpMkLst>
            <pc:docMk/>
            <pc:sldMk cId="3380184468" sldId="256"/>
            <ac:grpSpMk id="23" creationId="{425F06F8-72D6-5949-2E71-29707D008B37}"/>
          </ac:grpSpMkLst>
        </pc:grpChg>
        <pc:grpChg chg="mod">
          <ac:chgData name="舘下智子" userId="78dc71e0-788d-461a-8391-66dcf2dd92e9" providerId="ADAL" clId="{460C9776-7468-4ABA-AD52-50B606F675EB}" dt="2022-09-21T04:19:47.132" v="3"/>
          <ac:grpSpMkLst>
            <pc:docMk/>
            <pc:sldMk cId="3380184468" sldId="256"/>
            <ac:grpSpMk id="24" creationId="{2660F783-CF21-FE32-058B-9F21BCA88748}"/>
          </ac:grpSpMkLst>
        </pc:grpChg>
        <pc:grpChg chg="mod">
          <ac:chgData name="舘下智子" userId="78dc71e0-788d-461a-8391-66dcf2dd92e9" providerId="ADAL" clId="{460C9776-7468-4ABA-AD52-50B606F675EB}" dt="2022-09-21T04:19:47.132" v="3"/>
          <ac:grpSpMkLst>
            <pc:docMk/>
            <pc:sldMk cId="3380184468" sldId="256"/>
            <ac:grpSpMk id="27" creationId="{3D0C2F97-B13B-49BD-47F3-46AF03FC964C}"/>
          </ac:grpSpMkLst>
        </pc:grpChg>
        <pc:grpChg chg="mod">
          <ac:chgData name="舘下智子" userId="78dc71e0-788d-461a-8391-66dcf2dd92e9" providerId="ADAL" clId="{460C9776-7468-4ABA-AD52-50B606F675EB}" dt="2022-09-21T04:19:47.132" v="3"/>
          <ac:grpSpMkLst>
            <pc:docMk/>
            <pc:sldMk cId="3380184468" sldId="256"/>
            <ac:grpSpMk id="30" creationId="{BF144EE3-9DCD-61F6-B77E-1237311D49C0}"/>
          </ac:grpSpMkLst>
        </pc:grpChg>
        <pc:cxnChg chg="mod">
          <ac:chgData name="舘下智子" userId="78dc71e0-788d-461a-8391-66dcf2dd92e9" providerId="ADAL" clId="{460C9776-7468-4ABA-AD52-50B606F675EB}" dt="2022-09-21T04:19:25.129" v="0"/>
          <ac:cxnSpMkLst>
            <pc:docMk/>
            <pc:sldMk cId="3380184468" sldId="256"/>
            <ac:cxnSpMk id="6" creationId="{5569C6E7-A1F6-DFB9-CCEF-CC0FEA176F03}"/>
          </ac:cxnSpMkLst>
        </pc:cxnChg>
        <pc:cxnChg chg="mod">
          <ac:chgData name="舘下智子" userId="78dc71e0-788d-461a-8391-66dcf2dd92e9" providerId="ADAL" clId="{460C9776-7468-4ABA-AD52-50B606F675EB}" dt="2022-09-21T04:19:25.129" v="0"/>
          <ac:cxnSpMkLst>
            <pc:docMk/>
            <pc:sldMk cId="3380184468" sldId="256"/>
            <ac:cxnSpMk id="7" creationId="{8A4D0F92-2C87-42E8-3EB5-C001766E22ED}"/>
          </ac:cxnSpMkLst>
        </pc:cxnChg>
        <pc:cxnChg chg="mod">
          <ac:chgData name="舘下智子" userId="78dc71e0-788d-461a-8391-66dcf2dd92e9" providerId="ADAL" clId="{460C9776-7468-4ABA-AD52-50B606F675EB}" dt="2022-09-21T04:19:25.129" v="0"/>
          <ac:cxnSpMkLst>
            <pc:docMk/>
            <pc:sldMk cId="3380184468" sldId="256"/>
            <ac:cxnSpMk id="9" creationId="{36A1F13C-785C-B8FF-2D8B-92BBA082953A}"/>
          </ac:cxnSpMkLst>
        </pc:cxnChg>
        <pc:cxnChg chg="mod">
          <ac:chgData name="舘下智子" userId="78dc71e0-788d-461a-8391-66dcf2dd92e9" providerId="ADAL" clId="{460C9776-7468-4ABA-AD52-50B606F675EB}" dt="2022-09-21T04:19:25.129" v="0"/>
          <ac:cxnSpMkLst>
            <pc:docMk/>
            <pc:sldMk cId="3380184468" sldId="256"/>
            <ac:cxnSpMk id="11" creationId="{CA991BF5-8398-552E-AD27-452B03416F26}"/>
          </ac:cxnSpMkLst>
        </pc:cxnChg>
        <pc:cxnChg chg="mod">
          <ac:chgData name="舘下智子" userId="78dc71e0-788d-461a-8391-66dcf2dd92e9" providerId="ADAL" clId="{460C9776-7468-4ABA-AD52-50B606F675EB}" dt="2022-09-21T04:19:25.129" v="0"/>
          <ac:cxnSpMkLst>
            <pc:docMk/>
            <pc:sldMk cId="3380184468" sldId="256"/>
            <ac:cxnSpMk id="14" creationId="{64ACBBD5-C7D7-94E1-1B71-56FF70671A81}"/>
          </ac:cxnSpMkLst>
        </pc:cxnChg>
        <pc:cxnChg chg="mod">
          <ac:chgData name="舘下智子" userId="78dc71e0-788d-461a-8391-66dcf2dd92e9" providerId="ADAL" clId="{460C9776-7468-4ABA-AD52-50B606F675EB}" dt="2022-09-21T04:19:34.047" v="1"/>
          <ac:cxnSpMkLst>
            <pc:docMk/>
            <pc:sldMk cId="3380184468" sldId="256"/>
            <ac:cxnSpMk id="17" creationId="{AF83B288-9739-73A9-D77D-70FAE35236B4}"/>
          </ac:cxnSpMkLst>
        </pc:cxnChg>
        <pc:cxnChg chg="mod">
          <ac:chgData name="舘下智子" userId="78dc71e0-788d-461a-8391-66dcf2dd92e9" providerId="ADAL" clId="{460C9776-7468-4ABA-AD52-50B606F675EB}" dt="2022-09-21T04:19:34.047" v="1"/>
          <ac:cxnSpMkLst>
            <pc:docMk/>
            <pc:sldMk cId="3380184468" sldId="256"/>
            <ac:cxnSpMk id="18" creationId="{468A42B8-E671-AF1D-B087-CE7FB9054C25}"/>
          </ac:cxnSpMkLst>
        </pc:cxnChg>
        <pc:cxnChg chg="mod">
          <ac:chgData name="舘下智子" userId="78dc71e0-788d-461a-8391-66dcf2dd92e9" providerId="ADAL" clId="{460C9776-7468-4ABA-AD52-50B606F675EB}" dt="2022-09-21T04:19:34.047" v="1"/>
          <ac:cxnSpMkLst>
            <pc:docMk/>
            <pc:sldMk cId="3380184468" sldId="256"/>
            <ac:cxnSpMk id="20" creationId="{0122C793-EEE2-A9F2-2DC3-332669AB5E66}"/>
          </ac:cxnSpMkLst>
        </pc:cxnChg>
        <pc:cxnChg chg="mod">
          <ac:chgData name="舘下智子" userId="78dc71e0-788d-461a-8391-66dcf2dd92e9" providerId="ADAL" clId="{460C9776-7468-4ABA-AD52-50B606F675EB}" dt="2022-09-21T04:19:34.047" v="1"/>
          <ac:cxnSpMkLst>
            <pc:docMk/>
            <pc:sldMk cId="3380184468" sldId="256"/>
            <ac:cxnSpMk id="21" creationId="{7BAF3C10-2AA4-AB89-7195-EAE2D526E7A2}"/>
          </ac:cxnSpMkLst>
        </pc:cxnChg>
        <pc:cxnChg chg="mod">
          <ac:chgData name="舘下智子" userId="78dc71e0-788d-461a-8391-66dcf2dd92e9" providerId="ADAL" clId="{460C9776-7468-4ABA-AD52-50B606F675EB}" dt="2022-09-21T04:19:34.047" v="1"/>
          <ac:cxnSpMkLst>
            <pc:docMk/>
            <pc:sldMk cId="3380184468" sldId="256"/>
            <ac:cxnSpMk id="22" creationId="{7905A1AF-D13C-B0C9-E755-05655A59C514}"/>
          </ac:cxnSpMkLst>
        </pc:cxnChg>
        <pc:cxnChg chg="mod">
          <ac:chgData name="舘下智子" userId="78dc71e0-788d-461a-8391-66dcf2dd92e9" providerId="ADAL" clId="{460C9776-7468-4ABA-AD52-50B606F675EB}" dt="2022-09-21T04:19:47.132" v="3"/>
          <ac:cxnSpMkLst>
            <pc:docMk/>
            <pc:sldMk cId="3380184468" sldId="256"/>
            <ac:cxnSpMk id="28" creationId="{2262156A-BD9D-92B6-8A72-6B066CD0D5DB}"/>
          </ac:cxnSpMkLst>
        </pc:cxnChg>
        <pc:cxnChg chg="mod">
          <ac:chgData name="舘下智子" userId="78dc71e0-788d-461a-8391-66dcf2dd92e9" providerId="ADAL" clId="{460C9776-7468-4ABA-AD52-50B606F675EB}" dt="2022-09-21T04:19:47.132" v="3"/>
          <ac:cxnSpMkLst>
            <pc:docMk/>
            <pc:sldMk cId="3380184468" sldId="256"/>
            <ac:cxnSpMk id="29" creationId="{35E24402-6AB0-8B25-9961-D6180EDE5149}"/>
          </ac:cxnSpMkLst>
        </pc:cxnChg>
        <pc:cxnChg chg="mod">
          <ac:chgData name="舘下智子" userId="78dc71e0-788d-461a-8391-66dcf2dd92e9" providerId="ADAL" clId="{460C9776-7468-4ABA-AD52-50B606F675EB}" dt="2022-09-21T04:19:47.132" v="3"/>
          <ac:cxnSpMkLst>
            <pc:docMk/>
            <pc:sldMk cId="3380184468" sldId="256"/>
            <ac:cxnSpMk id="31" creationId="{BC8CE323-2868-FF8D-793B-7C610FC20402}"/>
          </ac:cxnSpMkLst>
        </pc:cxnChg>
        <pc:cxnChg chg="mod">
          <ac:chgData name="舘下智子" userId="78dc71e0-788d-461a-8391-66dcf2dd92e9" providerId="ADAL" clId="{460C9776-7468-4ABA-AD52-50B606F675EB}" dt="2022-09-21T04:19:47.132" v="3"/>
          <ac:cxnSpMkLst>
            <pc:docMk/>
            <pc:sldMk cId="3380184468" sldId="256"/>
            <ac:cxnSpMk id="32" creationId="{3023E195-3946-3956-9CC3-823B131AA0CF}"/>
          </ac:cxnSpMkLst>
        </pc:cxnChg>
        <pc:cxnChg chg="mod">
          <ac:chgData name="舘下智子" userId="78dc71e0-788d-461a-8391-66dcf2dd92e9" providerId="ADAL" clId="{460C9776-7468-4ABA-AD52-50B606F675EB}" dt="2022-09-21T04:19:47.132" v="3"/>
          <ac:cxnSpMkLst>
            <pc:docMk/>
            <pc:sldMk cId="3380184468" sldId="256"/>
            <ac:cxnSpMk id="33" creationId="{310C5622-4ABA-808A-76F6-F9FE188940F3}"/>
          </ac:cxnSpMkLst>
        </pc:cxnChg>
      </pc:sldChg>
      <pc:sldChg chg="addSp modSp new mod">
        <pc:chgData name="舘下智子" userId="78dc71e0-788d-461a-8391-66dcf2dd92e9" providerId="ADAL" clId="{460C9776-7468-4ABA-AD52-50B606F675EB}" dt="2022-09-21T04:25:17.031" v="38" actId="1076"/>
        <pc:sldMkLst>
          <pc:docMk/>
          <pc:sldMk cId="1676114743" sldId="257"/>
        </pc:sldMkLst>
        <pc:spChg chg="mod">
          <ac:chgData name="舘下智子" userId="78dc71e0-788d-461a-8391-66dcf2dd92e9" providerId="ADAL" clId="{460C9776-7468-4ABA-AD52-50B606F675EB}" dt="2022-09-21T04:19:58.251" v="5"/>
          <ac:spMkLst>
            <pc:docMk/>
            <pc:sldMk cId="1676114743" sldId="257"/>
            <ac:spMk id="10" creationId="{9F7D61FC-7975-FBB3-F2F4-B96C0556E0E2}"/>
          </ac:spMkLst>
        </pc:spChg>
        <pc:spChg chg="mod">
          <ac:chgData name="舘下智子" userId="78dc71e0-788d-461a-8391-66dcf2dd92e9" providerId="ADAL" clId="{460C9776-7468-4ABA-AD52-50B606F675EB}" dt="2022-09-21T04:19:58.251" v="5"/>
          <ac:spMkLst>
            <pc:docMk/>
            <pc:sldMk cId="1676114743" sldId="257"/>
            <ac:spMk id="11" creationId="{F1EC1E73-84D2-C1E8-9156-705EA5A7BD89}"/>
          </ac:spMkLst>
        </pc:spChg>
        <pc:spChg chg="mod">
          <ac:chgData name="舘下智子" userId="78dc71e0-788d-461a-8391-66dcf2dd92e9" providerId="ADAL" clId="{460C9776-7468-4ABA-AD52-50B606F675EB}" dt="2022-09-21T04:20:04.158" v="6"/>
          <ac:spMkLst>
            <pc:docMk/>
            <pc:sldMk cId="1676114743" sldId="257"/>
            <ac:spMk id="15" creationId="{B91FB7E6-86D2-0A95-ABE0-B979F1493812}"/>
          </ac:spMkLst>
        </pc:spChg>
        <pc:spChg chg="mod">
          <ac:chgData name="舘下智子" userId="78dc71e0-788d-461a-8391-66dcf2dd92e9" providerId="ADAL" clId="{460C9776-7468-4ABA-AD52-50B606F675EB}" dt="2022-09-21T04:20:04.158" v="6"/>
          <ac:spMkLst>
            <pc:docMk/>
            <pc:sldMk cId="1676114743" sldId="257"/>
            <ac:spMk id="16" creationId="{B8576DCB-5015-046E-C72B-595F388B434A}"/>
          </ac:spMkLst>
        </pc:spChg>
        <pc:grpChg chg="add mod">
          <ac:chgData name="舘下智子" userId="78dc71e0-788d-461a-8391-66dcf2dd92e9" providerId="ADAL" clId="{460C9776-7468-4ABA-AD52-50B606F675EB}" dt="2022-09-21T04:25:17.031" v="38" actId="1076"/>
          <ac:grpSpMkLst>
            <pc:docMk/>
            <pc:sldMk cId="1676114743" sldId="257"/>
            <ac:grpSpMk id="2" creationId="{F595F86C-1EBA-1C79-164A-4FC2BD183556}"/>
          </ac:grpSpMkLst>
        </pc:grpChg>
        <pc:grpChg chg="mod">
          <ac:chgData name="舘下智子" userId="78dc71e0-788d-461a-8391-66dcf2dd92e9" providerId="ADAL" clId="{460C9776-7468-4ABA-AD52-50B606F675EB}" dt="2022-09-21T04:19:58.251" v="5"/>
          <ac:grpSpMkLst>
            <pc:docMk/>
            <pc:sldMk cId="1676114743" sldId="257"/>
            <ac:grpSpMk id="3" creationId="{3918C2B9-6FBE-4936-24F8-F39A9C7FAF11}"/>
          </ac:grpSpMkLst>
        </pc:grpChg>
        <pc:grpChg chg="mod">
          <ac:chgData name="舘下智子" userId="78dc71e0-788d-461a-8391-66dcf2dd92e9" providerId="ADAL" clId="{460C9776-7468-4ABA-AD52-50B606F675EB}" dt="2022-09-21T04:19:58.251" v="5"/>
          <ac:grpSpMkLst>
            <pc:docMk/>
            <pc:sldMk cId="1676114743" sldId="257"/>
            <ac:grpSpMk id="6" creationId="{CAE7F756-8840-A118-7C73-B2A984F0C526}"/>
          </ac:grpSpMkLst>
        </pc:grpChg>
        <pc:grpChg chg="mod">
          <ac:chgData name="舘下智子" userId="78dc71e0-788d-461a-8391-66dcf2dd92e9" providerId="ADAL" clId="{460C9776-7468-4ABA-AD52-50B606F675EB}" dt="2022-09-21T04:19:58.251" v="5"/>
          <ac:grpSpMkLst>
            <pc:docMk/>
            <pc:sldMk cId="1676114743" sldId="257"/>
            <ac:grpSpMk id="8" creationId="{20D17122-567B-768D-EB54-C4B07E476373}"/>
          </ac:grpSpMkLst>
        </pc:grpChg>
        <pc:grpChg chg="add mod">
          <ac:chgData name="舘下智子" userId="78dc71e0-788d-461a-8391-66dcf2dd92e9" providerId="ADAL" clId="{460C9776-7468-4ABA-AD52-50B606F675EB}" dt="2022-09-21T04:25:11.264" v="36" actId="1076"/>
          <ac:grpSpMkLst>
            <pc:docMk/>
            <pc:sldMk cId="1676114743" sldId="257"/>
            <ac:grpSpMk id="13" creationId="{7695D673-3478-814E-C157-A5B8BD5DD12F}"/>
          </ac:grpSpMkLst>
        </pc:grpChg>
        <pc:grpChg chg="mod">
          <ac:chgData name="舘下智子" userId="78dc71e0-788d-461a-8391-66dcf2dd92e9" providerId="ADAL" clId="{460C9776-7468-4ABA-AD52-50B606F675EB}" dt="2022-09-21T04:20:04.158" v="6"/>
          <ac:grpSpMkLst>
            <pc:docMk/>
            <pc:sldMk cId="1676114743" sldId="257"/>
            <ac:grpSpMk id="14" creationId="{1C22F0FE-83C7-41B3-72EE-7065FB0E14FC}"/>
          </ac:grpSpMkLst>
        </pc:grpChg>
        <pc:grpChg chg="mod">
          <ac:chgData name="舘下智子" userId="78dc71e0-788d-461a-8391-66dcf2dd92e9" providerId="ADAL" clId="{460C9776-7468-4ABA-AD52-50B606F675EB}" dt="2022-09-21T04:20:04.158" v="6"/>
          <ac:grpSpMkLst>
            <pc:docMk/>
            <pc:sldMk cId="1676114743" sldId="257"/>
            <ac:grpSpMk id="17" creationId="{CB07535C-7142-329D-818A-F17AF19D4218}"/>
          </ac:grpSpMkLst>
        </pc:grpChg>
        <pc:grpChg chg="mod">
          <ac:chgData name="舘下智子" userId="78dc71e0-788d-461a-8391-66dcf2dd92e9" providerId="ADAL" clId="{460C9776-7468-4ABA-AD52-50B606F675EB}" dt="2022-09-21T04:20:04.158" v="6"/>
          <ac:grpSpMkLst>
            <pc:docMk/>
            <pc:sldMk cId="1676114743" sldId="257"/>
            <ac:grpSpMk id="20" creationId="{61DA7723-D3F0-B3EE-AD10-34AFA521AA2F}"/>
          </ac:grpSpMkLst>
        </pc:grpChg>
        <pc:cxnChg chg="mod">
          <ac:chgData name="舘下智子" userId="78dc71e0-788d-461a-8391-66dcf2dd92e9" providerId="ADAL" clId="{460C9776-7468-4ABA-AD52-50B606F675EB}" dt="2022-09-21T04:19:58.251" v="5"/>
          <ac:cxnSpMkLst>
            <pc:docMk/>
            <pc:sldMk cId="1676114743" sldId="257"/>
            <ac:cxnSpMk id="4" creationId="{70E7587A-0723-D418-1733-79319FAC1CE8}"/>
          </ac:cxnSpMkLst>
        </pc:cxnChg>
        <pc:cxnChg chg="mod">
          <ac:chgData name="舘下智子" userId="78dc71e0-788d-461a-8391-66dcf2dd92e9" providerId="ADAL" clId="{460C9776-7468-4ABA-AD52-50B606F675EB}" dt="2022-09-21T04:19:58.251" v="5"/>
          <ac:cxnSpMkLst>
            <pc:docMk/>
            <pc:sldMk cId="1676114743" sldId="257"/>
            <ac:cxnSpMk id="5" creationId="{9DF5330A-0386-CA56-E9E7-892832368808}"/>
          </ac:cxnSpMkLst>
        </pc:cxnChg>
        <pc:cxnChg chg="mod">
          <ac:chgData name="舘下智子" userId="78dc71e0-788d-461a-8391-66dcf2dd92e9" providerId="ADAL" clId="{460C9776-7468-4ABA-AD52-50B606F675EB}" dt="2022-09-21T04:19:58.251" v="5"/>
          <ac:cxnSpMkLst>
            <pc:docMk/>
            <pc:sldMk cId="1676114743" sldId="257"/>
            <ac:cxnSpMk id="7" creationId="{23E00B50-6FB4-B9CC-6C1D-79FE458E22DF}"/>
          </ac:cxnSpMkLst>
        </pc:cxnChg>
        <pc:cxnChg chg="mod">
          <ac:chgData name="舘下智子" userId="78dc71e0-788d-461a-8391-66dcf2dd92e9" providerId="ADAL" clId="{460C9776-7468-4ABA-AD52-50B606F675EB}" dt="2022-09-21T04:19:58.251" v="5"/>
          <ac:cxnSpMkLst>
            <pc:docMk/>
            <pc:sldMk cId="1676114743" sldId="257"/>
            <ac:cxnSpMk id="9" creationId="{8B1735C6-2C98-06DA-16F7-6B4CDB89CA0F}"/>
          </ac:cxnSpMkLst>
        </pc:cxnChg>
        <pc:cxnChg chg="mod">
          <ac:chgData name="舘下智子" userId="78dc71e0-788d-461a-8391-66dcf2dd92e9" providerId="ADAL" clId="{460C9776-7468-4ABA-AD52-50B606F675EB}" dt="2022-09-21T04:19:58.251" v="5"/>
          <ac:cxnSpMkLst>
            <pc:docMk/>
            <pc:sldMk cId="1676114743" sldId="257"/>
            <ac:cxnSpMk id="12" creationId="{B50D14F4-14BC-07E7-AE67-E43AAEAE344E}"/>
          </ac:cxnSpMkLst>
        </pc:cxnChg>
        <pc:cxnChg chg="mod">
          <ac:chgData name="舘下智子" userId="78dc71e0-788d-461a-8391-66dcf2dd92e9" providerId="ADAL" clId="{460C9776-7468-4ABA-AD52-50B606F675EB}" dt="2022-09-21T04:20:04.158" v="6"/>
          <ac:cxnSpMkLst>
            <pc:docMk/>
            <pc:sldMk cId="1676114743" sldId="257"/>
            <ac:cxnSpMk id="18" creationId="{76EB5644-DAFC-5CDF-24D3-9E839DA135F8}"/>
          </ac:cxnSpMkLst>
        </pc:cxnChg>
        <pc:cxnChg chg="mod">
          <ac:chgData name="舘下智子" userId="78dc71e0-788d-461a-8391-66dcf2dd92e9" providerId="ADAL" clId="{460C9776-7468-4ABA-AD52-50B606F675EB}" dt="2022-09-21T04:20:04.158" v="6"/>
          <ac:cxnSpMkLst>
            <pc:docMk/>
            <pc:sldMk cId="1676114743" sldId="257"/>
            <ac:cxnSpMk id="19" creationId="{03AA784A-7F7F-CBAF-C746-C0A4683737CC}"/>
          </ac:cxnSpMkLst>
        </pc:cxnChg>
        <pc:cxnChg chg="mod">
          <ac:chgData name="舘下智子" userId="78dc71e0-788d-461a-8391-66dcf2dd92e9" providerId="ADAL" clId="{460C9776-7468-4ABA-AD52-50B606F675EB}" dt="2022-09-21T04:20:04.158" v="6"/>
          <ac:cxnSpMkLst>
            <pc:docMk/>
            <pc:sldMk cId="1676114743" sldId="257"/>
            <ac:cxnSpMk id="21" creationId="{DDF88EF9-82D6-7390-3B0D-25072184B7EB}"/>
          </ac:cxnSpMkLst>
        </pc:cxnChg>
        <pc:cxnChg chg="mod">
          <ac:chgData name="舘下智子" userId="78dc71e0-788d-461a-8391-66dcf2dd92e9" providerId="ADAL" clId="{460C9776-7468-4ABA-AD52-50B606F675EB}" dt="2022-09-21T04:20:04.158" v="6"/>
          <ac:cxnSpMkLst>
            <pc:docMk/>
            <pc:sldMk cId="1676114743" sldId="257"/>
            <ac:cxnSpMk id="22" creationId="{8F5C2325-917E-1033-20BF-DE2DE7C40D77}"/>
          </ac:cxnSpMkLst>
        </pc:cxnChg>
        <pc:cxnChg chg="mod">
          <ac:chgData name="舘下智子" userId="78dc71e0-788d-461a-8391-66dcf2dd92e9" providerId="ADAL" clId="{460C9776-7468-4ABA-AD52-50B606F675EB}" dt="2022-09-21T04:20:04.158" v="6"/>
          <ac:cxnSpMkLst>
            <pc:docMk/>
            <pc:sldMk cId="1676114743" sldId="257"/>
            <ac:cxnSpMk id="23" creationId="{4958E645-ABC5-7250-2B2D-A507898C6FC7}"/>
          </ac:cxnSpMkLst>
        </pc:cxnChg>
      </pc:sldChg>
      <pc:sldChg chg="addSp modSp new mod">
        <pc:chgData name="舘下智子" userId="78dc71e0-788d-461a-8391-66dcf2dd92e9" providerId="ADAL" clId="{460C9776-7468-4ABA-AD52-50B606F675EB}" dt="2022-09-21T04:25:45.715" v="43" actId="1076"/>
        <pc:sldMkLst>
          <pc:docMk/>
          <pc:sldMk cId="167817333" sldId="258"/>
        </pc:sldMkLst>
        <pc:spChg chg="mod">
          <ac:chgData name="舘下智子" userId="78dc71e0-788d-461a-8391-66dcf2dd92e9" providerId="ADAL" clId="{460C9776-7468-4ABA-AD52-50B606F675EB}" dt="2022-09-21T04:20:23.438" v="9"/>
          <ac:spMkLst>
            <pc:docMk/>
            <pc:sldMk cId="167817333" sldId="258"/>
            <ac:spMk id="10" creationId="{5BCB716A-B270-774D-44E8-71B6912D556B}"/>
          </ac:spMkLst>
        </pc:spChg>
        <pc:spChg chg="mod">
          <ac:chgData name="舘下智子" userId="78dc71e0-788d-461a-8391-66dcf2dd92e9" providerId="ADAL" clId="{460C9776-7468-4ABA-AD52-50B606F675EB}" dt="2022-09-21T04:20:23.438" v="9"/>
          <ac:spMkLst>
            <pc:docMk/>
            <pc:sldMk cId="167817333" sldId="258"/>
            <ac:spMk id="11" creationId="{7C57B68E-A19B-93D4-8923-B33433AE73D1}"/>
          </ac:spMkLst>
        </pc:spChg>
        <pc:spChg chg="mod">
          <ac:chgData name="舘下智子" userId="78dc71e0-788d-461a-8391-66dcf2dd92e9" providerId="ADAL" clId="{460C9776-7468-4ABA-AD52-50B606F675EB}" dt="2022-09-21T04:20:30.296" v="10"/>
          <ac:spMkLst>
            <pc:docMk/>
            <pc:sldMk cId="167817333" sldId="258"/>
            <ac:spMk id="15" creationId="{8D36D744-4649-E883-F914-EB8D8327C550}"/>
          </ac:spMkLst>
        </pc:spChg>
        <pc:spChg chg="mod">
          <ac:chgData name="舘下智子" userId="78dc71e0-788d-461a-8391-66dcf2dd92e9" providerId="ADAL" clId="{460C9776-7468-4ABA-AD52-50B606F675EB}" dt="2022-09-21T04:20:30.296" v="10"/>
          <ac:spMkLst>
            <pc:docMk/>
            <pc:sldMk cId="167817333" sldId="258"/>
            <ac:spMk id="16" creationId="{583C4613-A47E-0F47-7BDA-2D1FB2C1B86C}"/>
          </ac:spMkLst>
        </pc:spChg>
        <pc:grpChg chg="add mod">
          <ac:chgData name="舘下智子" userId="78dc71e0-788d-461a-8391-66dcf2dd92e9" providerId="ADAL" clId="{460C9776-7468-4ABA-AD52-50B606F675EB}" dt="2022-09-21T04:25:45.715" v="43" actId="1076"/>
          <ac:grpSpMkLst>
            <pc:docMk/>
            <pc:sldMk cId="167817333" sldId="258"/>
            <ac:grpSpMk id="2" creationId="{F8B9ABFA-CE5F-B8AA-1CFD-9763D99B3764}"/>
          </ac:grpSpMkLst>
        </pc:grpChg>
        <pc:grpChg chg="mod">
          <ac:chgData name="舘下智子" userId="78dc71e0-788d-461a-8391-66dcf2dd92e9" providerId="ADAL" clId="{460C9776-7468-4ABA-AD52-50B606F675EB}" dt="2022-09-21T04:20:23.438" v="9"/>
          <ac:grpSpMkLst>
            <pc:docMk/>
            <pc:sldMk cId="167817333" sldId="258"/>
            <ac:grpSpMk id="3" creationId="{E29B12BD-6622-9BF1-65C0-CBAC0CD30821}"/>
          </ac:grpSpMkLst>
        </pc:grpChg>
        <pc:grpChg chg="mod">
          <ac:chgData name="舘下智子" userId="78dc71e0-788d-461a-8391-66dcf2dd92e9" providerId="ADAL" clId="{460C9776-7468-4ABA-AD52-50B606F675EB}" dt="2022-09-21T04:20:23.438" v="9"/>
          <ac:grpSpMkLst>
            <pc:docMk/>
            <pc:sldMk cId="167817333" sldId="258"/>
            <ac:grpSpMk id="6" creationId="{29166736-5490-F225-0BFE-D3765FAF7486}"/>
          </ac:grpSpMkLst>
        </pc:grpChg>
        <pc:grpChg chg="mod">
          <ac:chgData name="舘下智子" userId="78dc71e0-788d-461a-8391-66dcf2dd92e9" providerId="ADAL" clId="{460C9776-7468-4ABA-AD52-50B606F675EB}" dt="2022-09-21T04:20:23.438" v="9"/>
          <ac:grpSpMkLst>
            <pc:docMk/>
            <pc:sldMk cId="167817333" sldId="258"/>
            <ac:grpSpMk id="8" creationId="{1EF02529-3D2E-3FA6-5EE5-B7019C242864}"/>
          </ac:grpSpMkLst>
        </pc:grpChg>
        <pc:grpChg chg="add mod">
          <ac:chgData name="舘下智子" userId="78dc71e0-788d-461a-8391-66dcf2dd92e9" providerId="ADAL" clId="{460C9776-7468-4ABA-AD52-50B606F675EB}" dt="2022-09-21T04:25:39.283" v="41" actId="1076"/>
          <ac:grpSpMkLst>
            <pc:docMk/>
            <pc:sldMk cId="167817333" sldId="258"/>
            <ac:grpSpMk id="13" creationId="{89070AAE-5BDF-A9B9-7FCC-0BD22C9A0717}"/>
          </ac:grpSpMkLst>
        </pc:grpChg>
        <pc:grpChg chg="mod">
          <ac:chgData name="舘下智子" userId="78dc71e0-788d-461a-8391-66dcf2dd92e9" providerId="ADAL" clId="{460C9776-7468-4ABA-AD52-50B606F675EB}" dt="2022-09-21T04:20:30.296" v="10"/>
          <ac:grpSpMkLst>
            <pc:docMk/>
            <pc:sldMk cId="167817333" sldId="258"/>
            <ac:grpSpMk id="14" creationId="{6FDED9B6-0676-9AE0-8CD5-A0623B127B01}"/>
          </ac:grpSpMkLst>
        </pc:grpChg>
        <pc:grpChg chg="mod">
          <ac:chgData name="舘下智子" userId="78dc71e0-788d-461a-8391-66dcf2dd92e9" providerId="ADAL" clId="{460C9776-7468-4ABA-AD52-50B606F675EB}" dt="2022-09-21T04:20:30.296" v="10"/>
          <ac:grpSpMkLst>
            <pc:docMk/>
            <pc:sldMk cId="167817333" sldId="258"/>
            <ac:grpSpMk id="17" creationId="{3231991D-1A08-1395-61F4-4FD8896E13C9}"/>
          </ac:grpSpMkLst>
        </pc:grpChg>
        <pc:grpChg chg="mod">
          <ac:chgData name="舘下智子" userId="78dc71e0-788d-461a-8391-66dcf2dd92e9" providerId="ADAL" clId="{460C9776-7468-4ABA-AD52-50B606F675EB}" dt="2022-09-21T04:20:30.296" v="10"/>
          <ac:grpSpMkLst>
            <pc:docMk/>
            <pc:sldMk cId="167817333" sldId="258"/>
            <ac:grpSpMk id="20" creationId="{1A77ACED-7B63-E2D2-6764-B15F858F5900}"/>
          </ac:grpSpMkLst>
        </pc:grpChg>
        <pc:cxnChg chg="mod">
          <ac:chgData name="舘下智子" userId="78dc71e0-788d-461a-8391-66dcf2dd92e9" providerId="ADAL" clId="{460C9776-7468-4ABA-AD52-50B606F675EB}" dt="2022-09-21T04:20:23.438" v="9"/>
          <ac:cxnSpMkLst>
            <pc:docMk/>
            <pc:sldMk cId="167817333" sldId="258"/>
            <ac:cxnSpMk id="4" creationId="{11561756-FEF3-A704-312C-7C0510FFDEA2}"/>
          </ac:cxnSpMkLst>
        </pc:cxnChg>
        <pc:cxnChg chg="mod">
          <ac:chgData name="舘下智子" userId="78dc71e0-788d-461a-8391-66dcf2dd92e9" providerId="ADAL" clId="{460C9776-7468-4ABA-AD52-50B606F675EB}" dt="2022-09-21T04:20:23.438" v="9"/>
          <ac:cxnSpMkLst>
            <pc:docMk/>
            <pc:sldMk cId="167817333" sldId="258"/>
            <ac:cxnSpMk id="5" creationId="{87F31B3B-F528-CCD1-B797-1B6FF0D8F096}"/>
          </ac:cxnSpMkLst>
        </pc:cxnChg>
        <pc:cxnChg chg="mod">
          <ac:chgData name="舘下智子" userId="78dc71e0-788d-461a-8391-66dcf2dd92e9" providerId="ADAL" clId="{460C9776-7468-4ABA-AD52-50B606F675EB}" dt="2022-09-21T04:20:23.438" v="9"/>
          <ac:cxnSpMkLst>
            <pc:docMk/>
            <pc:sldMk cId="167817333" sldId="258"/>
            <ac:cxnSpMk id="7" creationId="{65C8A804-99E7-3693-DE67-B7E6C56A1D8A}"/>
          </ac:cxnSpMkLst>
        </pc:cxnChg>
        <pc:cxnChg chg="mod">
          <ac:chgData name="舘下智子" userId="78dc71e0-788d-461a-8391-66dcf2dd92e9" providerId="ADAL" clId="{460C9776-7468-4ABA-AD52-50B606F675EB}" dt="2022-09-21T04:20:23.438" v="9"/>
          <ac:cxnSpMkLst>
            <pc:docMk/>
            <pc:sldMk cId="167817333" sldId="258"/>
            <ac:cxnSpMk id="9" creationId="{E38649AF-378A-718A-1949-A0948D927D95}"/>
          </ac:cxnSpMkLst>
        </pc:cxnChg>
        <pc:cxnChg chg="mod">
          <ac:chgData name="舘下智子" userId="78dc71e0-788d-461a-8391-66dcf2dd92e9" providerId="ADAL" clId="{460C9776-7468-4ABA-AD52-50B606F675EB}" dt="2022-09-21T04:20:23.438" v="9"/>
          <ac:cxnSpMkLst>
            <pc:docMk/>
            <pc:sldMk cId="167817333" sldId="258"/>
            <ac:cxnSpMk id="12" creationId="{AD024686-CCA4-3FCA-3A0F-7A2CA8675467}"/>
          </ac:cxnSpMkLst>
        </pc:cxnChg>
        <pc:cxnChg chg="mod">
          <ac:chgData name="舘下智子" userId="78dc71e0-788d-461a-8391-66dcf2dd92e9" providerId="ADAL" clId="{460C9776-7468-4ABA-AD52-50B606F675EB}" dt="2022-09-21T04:20:30.296" v="10"/>
          <ac:cxnSpMkLst>
            <pc:docMk/>
            <pc:sldMk cId="167817333" sldId="258"/>
            <ac:cxnSpMk id="18" creationId="{FEFAEADB-68EE-78FD-C44C-B54019F0A7D4}"/>
          </ac:cxnSpMkLst>
        </pc:cxnChg>
        <pc:cxnChg chg="mod">
          <ac:chgData name="舘下智子" userId="78dc71e0-788d-461a-8391-66dcf2dd92e9" providerId="ADAL" clId="{460C9776-7468-4ABA-AD52-50B606F675EB}" dt="2022-09-21T04:20:30.296" v="10"/>
          <ac:cxnSpMkLst>
            <pc:docMk/>
            <pc:sldMk cId="167817333" sldId="258"/>
            <ac:cxnSpMk id="19" creationId="{5A20CF54-E8A3-9D56-357B-09AA3D1679EB}"/>
          </ac:cxnSpMkLst>
        </pc:cxnChg>
        <pc:cxnChg chg="mod">
          <ac:chgData name="舘下智子" userId="78dc71e0-788d-461a-8391-66dcf2dd92e9" providerId="ADAL" clId="{460C9776-7468-4ABA-AD52-50B606F675EB}" dt="2022-09-21T04:20:30.296" v="10"/>
          <ac:cxnSpMkLst>
            <pc:docMk/>
            <pc:sldMk cId="167817333" sldId="258"/>
            <ac:cxnSpMk id="21" creationId="{163E9EFA-DB19-D613-8F4F-06C53604D70C}"/>
          </ac:cxnSpMkLst>
        </pc:cxnChg>
        <pc:cxnChg chg="mod">
          <ac:chgData name="舘下智子" userId="78dc71e0-788d-461a-8391-66dcf2dd92e9" providerId="ADAL" clId="{460C9776-7468-4ABA-AD52-50B606F675EB}" dt="2022-09-21T04:20:30.296" v="10"/>
          <ac:cxnSpMkLst>
            <pc:docMk/>
            <pc:sldMk cId="167817333" sldId="258"/>
            <ac:cxnSpMk id="22" creationId="{59011810-0280-8481-BC83-F4C6E3538040}"/>
          </ac:cxnSpMkLst>
        </pc:cxnChg>
        <pc:cxnChg chg="mod">
          <ac:chgData name="舘下智子" userId="78dc71e0-788d-461a-8391-66dcf2dd92e9" providerId="ADAL" clId="{460C9776-7468-4ABA-AD52-50B606F675EB}" dt="2022-09-21T04:20:30.296" v="10"/>
          <ac:cxnSpMkLst>
            <pc:docMk/>
            <pc:sldMk cId="167817333" sldId="258"/>
            <ac:cxnSpMk id="23" creationId="{14FED0B3-CAB6-AE20-9DC3-F76FA26F0750}"/>
          </ac:cxnSpMkLst>
        </pc:cxnChg>
      </pc:sldChg>
      <pc:sldChg chg="addSp modSp new mod">
        <pc:chgData name="舘下智子" userId="78dc71e0-788d-461a-8391-66dcf2dd92e9" providerId="ADAL" clId="{460C9776-7468-4ABA-AD52-50B606F675EB}" dt="2022-09-21T04:26:13.619" v="47" actId="1076"/>
        <pc:sldMkLst>
          <pc:docMk/>
          <pc:sldMk cId="2692658787" sldId="259"/>
        </pc:sldMkLst>
        <pc:spChg chg="mod">
          <ac:chgData name="舘下智子" userId="78dc71e0-788d-461a-8391-66dcf2dd92e9" providerId="ADAL" clId="{460C9776-7468-4ABA-AD52-50B606F675EB}" dt="2022-09-21T04:20:37.904" v="11"/>
          <ac:spMkLst>
            <pc:docMk/>
            <pc:sldMk cId="2692658787" sldId="259"/>
            <ac:spMk id="12" creationId="{6F887DD0-B2D5-B699-C497-7D1B03707C45}"/>
          </ac:spMkLst>
        </pc:spChg>
        <pc:spChg chg="mod">
          <ac:chgData name="舘下智子" userId="78dc71e0-788d-461a-8391-66dcf2dd92e9" providerId="ADAL" clId="{460C9776-7468-4ABA-AD52-50B606F675EB}" dt="2022-09-21T04:20:37.904" v="11"/>
          <ac:spMkLst>
            <pc:docMk/>
            <pc:sldMk cId="2692658787" sldId="259"/>
            <ac:spMk id="13" creationId="{B806D459-1E53-B5D4-99D9-D02A433C0063}"/>
          </ac:spMkLst>
        </pc:spChg>
        <pc:spChg chg="mod">
          <ac:chgData name="舘下智子" userId="78dc71e0-788d-461a-8391-66dcf2dd92e9" providerId="ADAL" clId="{460C9776-7468-4ABA-AD52-50B606F675EB}" dt="2022-09-21T04:20:47.601" v="12"/>
          <ac:spMkLst>
            <pc:docMk/>
            <pc:sldMk cId="2692658787" sldId="259"/>
            <ac:spMk id="17" creationId="{32A0BD69-0DE4-2B7E-0D2F-D6D28189414F}"/>
          </ac:spMkLst>
        </pc:spChg>
        <pc:spChg chg="mod">
          <ac:chgData name="舘下智子" userId="78dc71e0-788d-461a-8391-66dcf2dd92e9" providerId="ADAL" clId="{460C9776-7468-4ABA-AD52-50B606F675EB}" dt="2022-09-21T04:20:47.601" v="12"/>
          <ac:spMkLst>
            <pc:docMk/>
            <pc:sldMk cId="2692658787" sldId="259"/>
            <ac:spMk id="18" creationId="{32DDEC8A-BA9D-4EF7-CE1C-B6569EE06C09}"/>
          </ac:spMkLst>
        </pc:spChg>
        <pc:grpChg chg="add mod">
          <ac:chgData name="舘下智子" userId="78dc71e0-788d-461a-8391-66dcf2dd92e9" providerId="ADAL" clId="{460C9776-7468-4ABA-AD52-50B606F675EB}" dt="2022-09-21T04:26:13.619" v="47" actId="1076"/>
          <ac:grpSpMkLst>
            <pc:docMk/>
            <pc:sldMk cId="2692658787" sldId="259"/>
            <ac:grpSpMk id="2" creationId="{B7C8F289-A4CE-9665-4B5B-FE12E48AEF85}"/>
          </ac:grpSpMkLst>
        </pc:grpChg>
        <pc:grpChg chg="mod">
          <ac:chgData name="舘下智子" userId="78dc71e0-788d-461a-8391-66dcf2dd92e9" providerId="ADAL" clId="{460C9776-7468-4ABA-AD52-50B606F675EB}" dt="2022-09-21T04:20:37.904" v="11"/>
          <ac:grpSpMkLst>
            <pc:docMk/>
            <pc:sldMk cId="2692658787" sldId="259"/>
            <ac:grpSpMk id="3" creationId="{F53ECC1F-F212-83A2-52D2-BDCAF26E4EFF}"/>
          </ac:grpSpMkLst>
        </pc:grpChg>
        <pc:grpChg chg="mod">
          <ac:chgData name="舘下智子" userId="78dc71e0-788d-461a-8391-66dcf2dd92e9" providerId="ADAL" clId="{460C9776-7468-4ABA-AD52-50B606F675EB}" dt="2022-09-21T04:20:37.904" v="11"/>
          <ac:grpSpMkLst>
            <pc:docMk/>
            <pc:sldMk cId="2692658787" sldId="259"/>
            <ac:grpSpMk id="8" creationId="{8843D7A0-8638-B5FD-68B1-F92327EC1927}"/>
          </ac:grpSpMkLst>
        </pc:grpChg>
        <pc:grpChg chg="mod">
          <ac:chgData name="舘下智子" userId="78dc71e0-788d-461a-8391-66dcf2dd92e9" providerId="ADAL" clId="{460C9776-7468-4ABA-AD52-50B606F675EB}" dt="2022-09-21T04:20:37.904" v="11"/>
          <ac:grpSpMkLst>
            <pc:docMk/>
            <pc:sldMk cId="2692658787" sldId="259"/>
            <ac:grpSpMk id="10" creationId="{28BCD83C-5CCC-EFAF-E52B-336D42D0740E}"/>
          </ac:grpSpMkLst>
        </pc:grpChg>
        <pc:grpChg chg="add mod">
          <ac:chgData name="舘下智子" userId="78dc71e0-788d-461a-8391-66dcf2dd92e9" providerId="ADAL" clId="{460C9776-7468-4ABA-AD52-50B606F675EB}" dt="2022-09-21T04:26:08.916" v="45" actId="1076"/>
          <ac:grpSpMkLst>
            <pc:docMk/>
            <pc:sldMk cId="2692658787" sldId="259"/>
            <ac:grpSpMk id="15" creationId="{D2C7E3F1-44E3-15A8-C71A-C2CE60B7060F}"/>
          </ac:grpSpMkLst>
        </pc:grpChg>
        <pc:grpChg chg="mod">
          <ac:chgData name="舘下智子" userId="78dc71e0-788d-461a-8391-66dcf2dd92e9" providerId="ADAL" clId="{460C9776-7468-4ABA-AD52-50B606F675EB}" dt="2022-09-21T04:20:47.601" v="12"/>
          <ac:grpSpMkLst>
            <pc:docMk/>
            <pc:sldMk cId="2692658787" sldId="259"/>
            <ac:grpSpMk id="16" creationId="{990C4028-2D08-C131-A30C-090073C38E14}"/>
          </ac:grpSpMkLst>
        </pc:grpChg>
        <pc:grpChg chg="mod">
          <ac:chgData name="舘下智子" userId="78dc71e0-788d-461a-8391-66dcf2dd92e9" providerId="ADAL" clId="{460C9776-7468-4ABA-AD52-50B606F675EB}" dt="2022-09-21T04:20:47.601" v="12"/>
          <ac:grpSpMkLst>
            <pc:docMk/>
            <pc:sldMk cId="2692658787" sldId="259"/>
            <ac:grpSpMk id="19" creationId="{2AD2872D-1543-9A64-4823-5C34A2D69670}"/>
          </ac:grpSpMkLst>
        </pc:grpChg>
        <pc:grpChg chg="mod">
          <ac:chgData name="舘下智子" userId="78dc71e0-788d-461a-8391-66dcf2dd92e9" providerId="ADAL" clId="{460C9776-7468-4ABA-AD52-50B606F675EB}" dt="2022-09-21T04:20:47.601" v="12"/>
          <ac:grpSpMkLst>
            <pc:docMk/>
            <pc:sldMk cId="2692658787" sldId="259"/>
            <ac:grpSpMk id="24" creationId="{3078DE10-210E-59BF-82D9-01639FBCB541}"/>
          </ac:grpSpMkLst>
        </pc:grpChg>
        <pc:cxnChg chg="mod">
          <ac:chgData name="舘下智子" userId="78dc71e0-788d-461a-8391-66dcf2dd92e9" providerId="ADAL" clId="{460C9776-7468-4ABA-AD52-50B606F675EB}" dt="2022-09-21T04:20:37.904" v="11"/>
          <ac:cxnSpMkLst>
            <pc:docMk/>
            <pc:sldMk cId="2692658787" sldId="259"/>
            <ac:cxnSpMk id="4" creationId="{EED16C41-7D34-8909-FCA1-D98708660A0C}"/>
          </ac:cxnSpMkLst>
        </pc:cxnChg>
        <pc:cxnChg chg="mod">
          <ac:chgData name="舘下智子" userId="78dc71e0-788d-461a-8391-66dcf2dd92e9" providerId="ADAL" clId="{460C9776-7468-4ABA-AD52-50B606F675EB}" dt="2022-09-21T04:20:37.904" v="11"/>
          <ac:cxnSpMkLst>
            <pc:docMk/>
            <pc:sldMk cId="2692658787" sldId="259"/>
            <ac:cxnSpMk id="5" creationId="{02F31E29-2ECE-134F-A341-DE33F9D327C8}"/>
          </ac:cxnSpMkLst>
        </pc:cxnChg>
        <pc:cxnChg chg="mod">
          <ac:chgData name="舘下智子" userId="78dc71e0-788d-461a-8391-66dcf2dd92e9" providerId="ADAL" clId="{460C9776-7468-4ABA-AD52-50B606F675EB}" dt="2022-09-21T04:20:37.904" v="11"/>
          <ac:cxnSpMkLst>
            <pc:docMk/>
            <pc:sldMk cId="2692658787" sldId="259"/>
            <ac:cxnSpMk id="6" creationId="{9633ECFB-B1CF-C87B-16FF-866784F1FBB5}"/>
          </ac:cxnSpMkLst>
        </pc:cxnChg>
        <pc:cxnChg chg="mod">
          <ac:chgData name="舘下智子" userId="78dc71e0-788d-461a-8391-66dcf2dd92e9" providerId="ADAL" clId="{460C9776-7468-4ABA-AD52-50B606F675EB}" dt="2022-09-21T04:20:37.904" v="11"/>
          <ac:cxnSpMkLst>
            <pc:docMk/>
            <pc:sldMk cId="2692658787" sldId="259"/>
            <ac:cxnSpMk id="7" creationId="{3FD6E190-ED74-7392-A48D-F91F4D41C28F}"/>
          </ac:cxnSpMkLst>
        </pc:cxnChg>
        <pc:cxnChg chg="mod">
          <ac:chgData name="舘下智子" userId="78dc71e0-788d-461a-8391-66dcf2dd92e9" providerId="ADAL" clId="{460C9776-7468-4ABA-AD52-50B606F675EB}" dt="2022-09-21T04:20:37.904" v="11"/>
          <ac:cxnSpMkLst>
            <pc:docMk/>
            <pc:sldMk cId="2692658787" sldId="259"/>
            <ac:cxnSpMk id="9" creationId="{7052BB0D-6CCA-02BC-2671-E7EA1C49FBF3}"/>
          </ac:cxnSpMkLst>
        </pc:cxnChg>
        <pc:cxnChg chg="mod">
          <ac:chgData name="舘下智子" userId="78dc71e0-788d-461a-8391-66dcf2dd92e9" providerId="ADAL" clId="{460C9776-7468-4ABA-AD52-50B606F675EB}" dt="2022-09-21T04:20:37.904" v="11"/>
          <ac:cxnSpMkLst>
            <pc:docMk/>
            <pc:sldMk cId="2692658787" sldId="259"/>
            <ac:cxnSpMk id="11" creationId="{925E5FA9-C616-A712-765E-38B8C7E3C142}"/>
          </ac:cxnSpMkLst>
        </pc:cxnChg>
        <pc:cxnChg chg="mod">
          <ac:chgData name="舘下智子" userId="78dc71e0-788d-461a-8391-66dcf2dd92e9" providerId="ADAL" clId="{460C9776-7468-4ABA-AD52-50B606F675EB}" dt="2022-09-21T04:20:37.904" v="11"/>
          <ac:cxnSpMkLst>
            <pc:docMk/>
            <pc:sldMk cId="2692658787" sldId="259"/>
            <ac:cxnSpMk id="14" creationId="{5BC30295-3A7D-5B61-D703-5CCD5D7B14DE}"/>
          </ac:cxnSpMkLst>
        </pc:cxnChg>
        <pc:cxnChg chg="mod">
          <ac:chgData name="舘下智子" userId="78dc71e0-788d-461a-8391-66dcf2dd92e9" providerId="ADAL" clId="{460C9776-7468-4ABA-AD52-50B606F675EB}" dt="2022-09-21T04:20:47.601" v="12"/>
          <ac:cxnSpMkLst>
            <pc:docMk/>
            <pc:sldMk cId="2692658787" sldId="259"/>
            <ac:cxnSpMk id="20" creationId="{7004FB6E-C89C-8709-B2E3-6217477BF9DE}"/>
          </ac:cxnSpMkLst>
        </pc:cxnChg>
        <pc:cxnChg chg="mod">
          <ac:chgData name="舘下智子" userId="78dc71e0-788d-461a-8391-66dcf2dd92e9" providerId="ADAL" clId="{460C9776-7468-4ABA-AD52-50B606F675EB}" dt="2022-09-21T04:20:47.601" v="12"/>
          <ac:cxnSpMkLst>
            <pc:docMk/>
            <pc:sldMk cId="2692658787" sldId="259"/>
            <ac:cxnSpMk id="21" creationId="{87EC81DE-9AD2-E96E-BD0E-0BEFBF6BD579}"/>
          </ac:cxnSpMkLst>
        </pc:cxnChg>
        <pc:cxnChg chg="mod">
          <ac:chgData name="舘下智子" userId="78dc71e0-788d-461a-8391-66dcf2dd92e9" providerId="ADAL" clId="{460C9776-7468-4ABA-AD52-50B606F675EB}" dt="2022-09-21T04:20:47.601" v="12"/>
          <ac:cxnSpMkLst>
            <pc:docMk/>
            <pc:sldMk cId="2692658787" sldId="259"/>
            <ac:cxnSpMk id="22" creationId="{A3F65645-B1B0-C68E-EAE0-81F01EA4501F}"/>
          </ac:cxnSpMkLst>
        </pc:cxnChg>
        <pc:cxnChg chg="mod">
          <ac:chgData name="舘下智子" userId="78dc71e0-788d-461a-8391-66dcf2dd92e9" providerId="ADAL" clId="{460C9776-7468-4ABA-AD52-50B606F675EB}" dt="2022-09-21T04:20:47.601" v="12"/>
          <ac:cxnSpMkLst>
            <pc:docMk/>
            <pc:sldMk cId="2692658787" sldId="259"/>
            <ac:cxnSpMk id="23" creationId="{9B17E344-B52F-66A7-8EB0-1D650D320128}"/>
          </ac:cxnSpMkLst>
        </pc:cxnChg>
        <pc:cxnChg chg="mod">
          <ac:chgData name="舘下智子" userId="78dc71e0-788d-461a-8391-66dcf2dd92e9" providerId="ADAL" clId="{460C9776-7468-4ABA-AD52-50B606F675EB}" dt="2022-09-21T04:20:47.601" v="12"/>
          <ac:cxnSpMkLst>
            <pc:docMk/>
            <pc:sldMk cId="2692658787" sldId="259"/>
            <ac:cxnSpMk id="25" creationId="{499FA426-DE6C-5C0C-FEEA-022C2DC24779}"/>
          </ac:cxnSpMkLst>
        </pc:cxnChg>
        <pc:cxnChg chg="mod">
          <ac:chgData name="舘下智子" userId="78dc71e0-788d-461a-8391-66dcf2dd92e9" providerId="ADAL" clId="{460C9776-7468-4ABA-AD52-50B606F675EB}" dt="2022-09-21T04:20:47.601" v="12"/>
          <ac:cxnSpMkLst>
            <pc:docMk/>
            <pc:sldMk cId="2692658787" sldId="259"/>
            <ac:cxnSpMk id="26" creationId="{3ED14E48-FCA5-C2E5-8791-97CF2D43C1CE}"/>
          </ac:cxnSpMkLst>
        </pc:cxnChg>
        <pc:cxnChg chg="mod">
          <ac:chgData name="舘下智子" userId="78dc71e0-788d-461a-8391-66dcf2dd92e9" providerId="ADAL" clId="{460C9776-7468-4ABA-AD52-50B606F675EB}" dt="2022-09-21T04:20:47.601" v="12"/>
          <ac:cxnSpMkLst>
            <pc:docMk/>
            <pc:sldMk cId="2692658787" sldId="259"/>
            <ac:cxnSpMk id="27" creationId="{5481EE15-09A3-0A3E-C155-2A596B36272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37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28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999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1122364"/>
            <a:ext cx="84201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1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5" indent="0" algn="ctr">
              <a:buNone/>
              <a:defRPr sz="1600"/>
            </a:lvl4pPr>
            <a:lvl5pPr marL="1828847" indent="0" algn="ctr">
              <a:buNone/>
              <a:defRPr sz="1600"/>
            </a:lvl5pPr>
            <a:lvl6pPr marL="2286058" indent="0" algn="ctr">
              <a:buNone/>
              <a:defRPr sz="1600"/>
            </a:lvl6pPr>
            <a:lvl7pPr marL="2743270" indent="0" algn="ctr">
              <a:buNone/>
              <a:defRPr sz="1600"/>
            </a:lvl7pPr>
            <a:lvl8pPr marL="3200482" indent="0" algn="ctr">
              <a:buNone/>
              <a:defRPr sz="1600"/>
            </a:lvl8pPr>
            <a:lvl9pPr marL="3657693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2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6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2"/>
            <a:ext cx="419070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2"/>
            <a:ext cx="421134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1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2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92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2" cy="487362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1"/>
            </a:lvl3pPr>
            <a:lvl4pPr marL="1371635" indent="0">
              <a:buNone/>
              <a:defRPr sz="2000"/>
            </a:lvl4pPr>
            <a:lvl5pPr marL="1828847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2" indent="0">
              <a:buNone/>
              <a:defRPr sz="2000"/>
            </a:lvl8pPr>
            <a:lvl9pPr marL="3657693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1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7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41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79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77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3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1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69F24-ED99-45F5-8C2B-EB77A9A700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E1D91-945F-4898-8181-773A7EB1F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50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9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5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6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Step2</a:t>
            </a:r>
            <a:r>
              <a:rPr kumimoji="1" lang="ja-JP" altLang="en-US"/>
              <a:t>　曲がり角２課題</a:t>
            </a:r>
            <a:br>
              <a:rPr kumimoji="1" lang="en-US" altLang="ja-JP" dirty="0"/>
            </a:br>
            <a:r>
              <a:rPr kumimoji="1" lang="en-US" altLang="ja-JP" dirty="0"/>
              <a:t>A</a:t>
            </a:r>
            <a:r>
              <a:rPr kumimoji="1" lang="ja-JP" altLang="en-US"/>
              <a:t>５サイズ</a:t>
            </a:r>
            <a:r>
              <a:rPr lang="ja-JP" altLang="en-US"/>
              <a:t>・８課題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ja-JP" altLang="en-US" sz="3604"/>
              <a:t>袋小路</a:t>
            </a:r>
            <a:r>
              <a:rPr lang="en-US" altLang="ja-JP" sz="3604" dirty="0"/>
              <a:t>1.5cm </a:t>
            </a:r>
            <a:r>
              <a:rPr lang="ja-JP" altLang="en-US" sz="3604"/>
              <a:t>：２</a:t>
            </a:r>
            <a:r>
              <a:rPr lang="en-US" altLang="ja-JP" sz="3604" dirty="0"/>
              <a:t>s</a:t>
            </a:r>
            <a:r>
              <a:rPr lang="ja-JP" altLang="en-US" sz="3604"/>
              <a:t>ー</a:t>
            </a:r>
            <a:r>
              <a:rPr lang="en-US" altLang="ja-JP" sz="3604" dirty="0"/>
              <a:t>1〜</a:t>
            </a:r>
            <a:r>
              <a:rPr lang="ja-JP" altLang="en-US" sz="3604"/>
              <a:t> ２</a:t>
            </a:r>
            <a:r>
              <a:rPr lang="en-US" altLang="ja-JP" sz="3604" dirty="0"/>
              <a:t>s</a:t>
            </a:r>
            <a:r>
              <a:rPr lang="ja-JP" altLang="en-US" sz="3604"/>
              <a:t>ー８</a:t>
            </a:r>
            <a:endParaRPr lang="en-US" altLang="ja-JP" sz="3604" dirty="0"/>
          </a:p>
        </p:txBody>
      </p:sp>
    </p:spTree>
    <p:extLst>
      <p:ext uri="{BB962C8B-B14F-4D97-AF65-F5344CB8AC3E}">
        <p14:creationId xmlns:p14="http://schemas.microsoft.com/office/powerpoint/2010/main" val="425474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1CA599D-FDE3-D915-7B8C-AEDFFB5793A6}"/>
              </a:ext>
            </a:extLst>
          </p:cNvPr>
          <p:cNvGrpSpPr/>
          <p:nvPr/>
        </p:nvGrpSpPr>
        <p:grpSpPr>
          <a:xfrm rot="5400000">
            <a:off x="-361068" y="2000769"/>
            <a:ext cx="5022072" cy="3059999"/>
            <a:chOff x="1601202" y="153968"/>
            <a:chExt cx="5022072" cy="3059999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08162F65-15F3-A945-F66F-FA623B9AC935}"/>
                </a:ext>
              </a:extLst>
            </p:cNvPr>
            <p:cNvGrpSpPr/>
            <p:nvPr/>
          </p:nvGrpSpPr>
          <p:grpSpPr>
            <a:xfrm>
              <a:off x="1601202" y="153968"/>
              <a:ext cx="4662072" cy="2520000"/>
              <a:chOff x="1644239" y="970904"/>
              <a:chExt cx="4662072" cy="2520000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F4AE04BA-AC7D-2FFB-5D64-ADAE0AE2E335}"/>
                  </a:ext>
                </a:extLst>
              </p:cNvPr>
              <p:cNvGrpSpPr/>
              <p:nvPr/>
            </p:nvGrpSpPr>
            <p:grpSpPr>
              <a:xfrm>
                <a:off x="1644239" y="970904"/>
                <a:ext cx="4662072" cy="2520000"/>
                <a:chOff x="173579" y="467984"/>
                <a:chExt cx="4662072" cy="2520000"/>
              </a:xfrm>
            </p:grpSpPr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id="{D5AEEF57-9B0B-5395-D142-507C6B945AF6}"/>
                    </a:ext>
                  </a:extLst>
                </p:cNvPr>
                <p:cNvGrpSpPr/>
                <p:nvPr/>
              </p:nvGrpSpPr>
              <p:grpSpPr>
                <a:xfrm>
                  <a:off x="173579" y="467984"/>
                  <a:ext cx="4662072" cy="2520000"/>
                  <a:chOff x="1080000" y="3248995"/>
                  <a:chExt cx="4662072" cy="2520000"/>
                </a:xfrm>
              </p:grpSpPr>
              <p:sp>
                <p:nvSpPr>
                  <p:cNvPr id="12" name="フローチャート: 結合子 11">
                    <a:extLst>
                      <a:ext uri="{FF2B5EF4-FFF2-40B4-BE49-F238E27FC236}">
                        <a16:creationId xmlns:a16="http://schemas.microsoft.com/office/drawing/2014/main" id="{60A24E40-6A4D-3516-03AE-C8F07895A59B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3" name="フローチャート: 結合子 12">
                    <a:extLst>
                      <a:ext uri="{FF2B5EF4-FFF2-40B4-BE49-F238E27FC236}">
                        <a16:creationId xmlns:a16="http://schemas.microsoft.com/office/drawing/2014/main" id="{881A6249-09D9-7A30-2E17-A63615084F61}"/>
                      </a:ext>
                    </a:extLst>
                  </p:cNvPr>
                  <p:cNvSpPr/>
                  <p:nvPr/>
                </p:nvSpPr>
                <p:spPr>
                  <a:xfrm>
                    <a:off x="5375813" y="3248995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14" name="直線コネクタ 13">
                    <a:extLst>
                      <a:ext uri="{FF2B5EF4-FFF2-40B4-BE49-F238E27FC236}">
                        <a16:creationId xmlns:a16="http://schemas.microsoft.com/office/drawing/2014/main" id="{64ACBBD5-C7D7-94E1-1B71-56FF70671A8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CA991BF5-8398-552E-AD27-452B03416F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36A1F13C-785C-B8FF-2D8B-92BBA082953A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1" y="241090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569C6E7-A1F6-DFB9-CCEF-CC0FEA176F0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514330" y="2943967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8A4D0F92-2C87-42E8-3EB5-C001766E22ED}"/>
                </a:ext>
              </a:extLst>
            </p:cNvPr>
            <p:cNvCxnSpPr>
              <a:cxnSpLocks/>
            </p:cNvCxnSpPr>
            <p:nvPr/>
          </p:nvCxnSpPr>
          <p:spPr>
            <a:xfrm>
              <a:off x="6083274" y="2673967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25F06F8-72D6-5949-2E71-29707D008B37}"/>
              </a:ext>
            </a:extLst>
          </p:cNvPr>
          <p:cNvGrpSpPr/>
          <p:nvPr/>
        </p:nvGrpSpPr>
        <p:grpSpPr>
          <a:xfrm rot="5400000">
            <a:off x="4466912" y="1280610"/>
            <a:ext cx="5765612" cy="4296780"/>
            <a:chOff x="1074225" y="527036"/>
            <a:chExt cx="5765612" cy="4296780"/>
          </a:xfrm>
        </p:grpSpPr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2660F783-CF21-FE32-058B-9F21BCA88748}"/>
                </a:ext>
              </a:extLst>
            </p:cNvPr>
            <p:cNvGrpSpPr/>
            <p:nvPr/>
          </p:nvGrpSpPr>
          <p:grpSpPr>
            <a:xfrm>
              <a:off x="1257356" y="887028"/>
              <a:ext cx="5582481" cy="3576797"/>
              <a:chOff x="1464746" y="513968"/>
              <a:chExt cx="5582481" cy="4127075"/>
            </a:xfrm>
            <a:solidFill>
              <a:schemeClr val="accent2"/>
            </a:solidFill>
          </p:grpSpPr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3D0C2F97-B13B-49BD-47F3-46AF03FC964C}"/>
                  </a:ext>
                </a:extLst>
              </p:cNvPr>
              <p:cNvGrpSpPr/>
              <p:nvPr/>
            </p:nvGrpSpPr>
            <p:grpSpPr>
              <a:xfrm>
                <a:off x="1467226" y="513968"/>
                <a:ext cx="5040001" cy="4127075"/>
                <a:chOff x="1510263" y="1330904"/>
                <a:chExt cx="5040001" cy="4127075"/>
              </a:xfrm>
              <a:grpFill/>
            </p:grpSpPr>
            <p:grpSp>
              <p:nvGrpSpPr>
                <p:cNvPr id="30" name="グループ化 29">
                  <a:extLst>
                    <a:ext uri="{FF2B5EF4-FFF2-40B4-BE49-F238E27FC236}">
                      <a16:creationId xmlns:a16="http://schemas.microsoft.com/office/drawing/2014/main" id="{BF144EE3-9DCD-61F6-B77E-1237311D49C0}"/>
                    </a:ext>
                  </a:extLst>
                </p:cNvPr>
                <p:cNvGrpSpPr/>
                <p:nvPr/>
              </p:nvGrpSpPr>
              <p:grpSpPr>
                <a:xfrm>
                  <a:off x="1510263" y="1330904"/>
                  <a:ext cx="5040001" cy="2076924"/>
                  <a:chOff x="39603" y="827984"/>
                  <a:chExt cx="5040001" cy="2076924"/>
                </a:xfrm>
                <a:grpFill/>
              </p:grpSpPr>
              <p:cxnSp>
                <p:nvCxnSpPr>
                  <p:cNvPr id="32" name="直線コネクタ 31">
                    <a:extLst>
                      <a:ext uri="{FF2B5EF4-FFF2-40B4-BE49-F238E27FC236}">
                        <a16:creationId xmlns:a16="http://schemas.microsoft.com/office/drawing/2014/main" id="{3023E195-3946-3956-9CC3-823B131AA0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-998859" y="1866446"/>
                    <a:ext cx="2076924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直線コネクタ 32">
                    <a:extLst>
                      <a:ext uri="{FF2B5EF4-FFF2-40B4-BE49-F238E27FC236}">
                        <a16:creationId xmlns:a16="http://schemas.microsoft.com/office/drawing/2014/main" id="{310C5622-4ABA-808A-76F6-F9FE188940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9604" y="2878135"/>
                    <a:ext cx="50400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BC8CE323-2868-FF8D-793B-7C610FC204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5511802" y="4419517"/>
                  <a:ext cx="2076924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2262156A-BD9D-92B6-8A72-6B066CD0D5DB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194746" y="2860892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35E24402-6AB0-8B25-9961-D6180EDE514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507227" y="2564118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フローチャート: 結合子 24">
              <a:extLst>
                <a:ext uri="{FF2B5EF4-FFF2-40B4-BE49-F238E27FC236}">
                  <a16:creationId xmlns:a16="http://schemas.microsoft.com/office/drawing/2014/main" id="{AEB9A3E3-3BEC-A20A-28AD-2D2900CA8C62}"/>
                </a:ext>
              </a:extLst>
            </p:cNvPr>
            <p:cNvSpPr/>
            <p:nvPr/>
          </p:nvSpPr>
          <p:spPr>
            <a:xfrm>
              <a:off x="1074225" y="527036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フローチャート: 結合子 25">
              <a:extLst>
                <a:ext uri="{FF2B5EF4-FFF2-40B4-BE49-F238E27FC236}">
                  <a16:creationId xmlns:a16="http://schemas.microsoft.com/office/drawing/2014/main" id="{6BF65BBF-780E-B890-823C-3EA00727729D}"/>
                </a:ext>
              </a:extLst>
            </p:cNvPr>
            <p:cNvSpPr/>
            <p:nvPr/>
          </p:nvSpPr>
          <p:spPr>
            <a:xfrm>
              <a:off x="6116707" y="4463825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8018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595F86C-1EBA-1C79-164A-4FC2BD183556}"/>
              </a:ext>
            </a:extLst>
          </p:cNvPr>
          <p:cNvGrpSpPr/>
          <p:nvPr/>
        </p:nvGrpSpPr>
        <p:grpSpPr>
          <a:xfrm rot="5400000">
            <a:off x="-248733" y="2152001"/>
            <a:ext cx="5036723" cy="3059999"/>
            <a:chOff x="1226551" y="153968"/>
            <a:chExt cx="5036723" cy="30599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918C2B9-6FBE-4936-24F8-F39A9C7FAF11}"/>
                </a:ext>
              </a:extLst>
            </p:cNvPr>
            <p:cNvGrpSpPr/>
            <p:nvPr/>
          </p:nvGrpSpPr>
          <p:grpSpPr>
            <a:xfrm>
              <a:off x="1601202" y="153968"/>
              <a:ext cx="4662072" cy="2520000"/>
              <a:chOff x="1644239" y="970904"/>
              <a:chExt cx="4662072" cy="2520000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CAE7F756-8840-A118-7C73-B2A984F0C526}"/>
                  </a:ext>
                </a:extLst>
              </p:cNvPr>
              <p:cNvGrpSpPr/>
              <p:nvPr/>
            </p:nvGrpSpPr>
            <p:grpSpPr>
              <a:xfrm>
                <a:off x="1644239" y="970904"/>
                <a:ext cx="4662072" cy="2520000"/>
                <a:chOff x="173579" y="467984"/>
                <a:chExt cx="4662072" cy="2520000"/>
              </a:xfrm>
            </p:grpSpPr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20D17122-567B-768D-EB54-C4B07E476373}"/>
                    </a:ext>
                  </a:extLst>
                </p:cNvPr>
                <p:cNvGrpSpPr/>
                <p:nvPr/>
              </p:nvGrpSpPr>
              <p:grpSpPr>
                <a:xfrm>
                  <a:off x="173579" y="467984"/>
                  <a:ext cx="4662072" cy="2520000"/>
                  <a:chOff x="1080000" y="3248995"/>
                  <a:chExt cx="4662072" cy="2520000"/>
                </a:xfrm>
              </p:grpSpPr>
              <p:sp>
                <p:nvSpPr>
                  <p:cNvPr id="10" name="フローチャート: 結合子 9">
                    <a:extLst>
                      <a:ext uri="{FF2B5EF4-FFF2-40B4-BE49-F238E27FC236}">
                        <a16:creationId xmlns:a16="http://schemas.microsoft.com/office/drawing/2014/main" id="{9F7D61FC-7975-FBB3-F2F4-B96C0556E0E2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1" name="フローチャート: 結合子 10">
                    <a:extLst>
                      <a:ext uri="{FF2B5EF4-FFF2-40B4-BE49-F238E27FC236}">
                        <a16:creationId xmlns:a16="http://schemas.microsoft.com/office/drawing/2014/main" id="{F1EC1E73-84D2-C1E8-9156-705EA5A7BD89}"/>
                      </a:ext>
                    </a:extLst>
                  </p:cNvPr>
                  <p:cNvSpPr/>
                  <p:nvPr/>
                </p:nvSpPr>
                <p:spPr>
                  <a:xfrm>
                    <a:off x="5375813" y="3248995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B50D14F4-14BC-07E7-AE67-E43AAEAE344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8B1735C6-2C98-06DA-16F7-6B4CDB89CA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23E00B50-6FB4-B9CC-6C1D-79FE458E22D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1" y="241090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70E7587A-0723-D418-1733-79319FAC1CE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226551" y="2673967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9DF5330A-0386-CA56-E9E7-89283236880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810144" y="2943967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695D673-3478-814E-C157-A5B8BD5DD12F}"/>
              </a:ext>
            </a:extLst>
          </p:cNvPr>
          <p:cNvGrpSpPr/>
          <p:nvPr/>
        </p:nvGrpSpPr>
        <p:grpSpPr>
          <a:xfrm rot="5400000">
            <a:off x="4595212" y="1353934"/>
            <a:ext cx="5765611" cy="4296780"/>
            <a:chOff x="717355" y="527036"/>
            <a:chExt cx="5765611" cy="4296780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1C22F0FE-83C7-41B3-72EE-7065FB0E14FC}"/>
                </a:ext>
              </a:extLst>
            </p:cNvPr>
            <p:cNvGrpSpPr/>
            <p:nvPr/>
          </p:nvGrpSpPr>
          <p:grpSpPr>
            <a:xfrm>
              <a:off x="717355" y="887028"/>
              <a:ext cx="5582482" cy="3576797"/>
              <a:chOff x="924745" y="513968"/>
              <a:chExt cx="5582482" cy="4127075"/>
            </a:xfrm>
            <a:solidFill>
              <a:schemeClr val="accent2"/>
            </a:solidFill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CB07535C-7142-329D-818A-F17AF19D4218}"/>
                  </a:ext>
                </a:extLst>
              </p:cNvPr>
              <p:cNvGrpSpPr/>
              <p:nvPr/>
            </p:nvGrpSpPr>
            <p:grpSpPr>
              <a:xfrm>
                <a:off x="1467226" y="513968"/>
                <a:ext cx="5040001" cy="4127075"/>
                <a:chOff x="1510263" y="1330904"/>
                <a:chExt cx="5040001" cy="4127075"/>
              </a:xfrm>
              <a:grpFill/>
            </p:grpSpPr>
            <p:grpSp>
              <p:nvGrpSpPr>
                <p:cNvPr id="20" name="グループ化 19">
                  <a:extLst>
                    <a:ext uri="{FF2B5EF4-FFF2-40B4-BE49-F238E27FC236}">
                      <a16:creationId xmlns:a16="http://schemas.microsoft.com/office/drawing/2014/main" id="{61DA7723-D3F0-B3EE-AD10-34AFA521AA2F}"/>
                    </a:ext>
                  </a:extLst>
                </p:cNvPr>
                <p:cNvGrpSpPr/>
                <p:nvPr/>
              </p:nvGrpSpPr>
              <p:grpSpPr>
                <a:xfrm>
                  <a:off x="1510263" y="1330904"/>
                  <a:ext cx="5040001" cy="2076924"/>
                  <a:chOff x="39603" y="827984"/>
                  <a:chExt cx="5040001" cy="2076924"/>
                </a:xfrm>
                <a:grpFill/>
              </p:grpSpPr>
              <p:cxnSp>
                <p:nvCxnSpPr>
                  <p:cNvPr id="22" name="直線コネクタ 21">
                    <a:extLst>
                      <a:ext uri="{FF2B5EF4-FFF2-40B4-BE49-F238E27FC236}">
                        <a16:creationId xmlns:a16="http://schemas.microsoft.com/office/drawing/2014/main" id="{8F5C2325-917E-1033-20BF-DE2DE7C40D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-998859" y="1866446"/>
                    <a:ext cx="2076924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線コネクタ 22">
                    <a:extLst>
                      <a:ext uri="{FF2B5EF4-FFF2-40B4-BE49-F238E27FC236}">
                        <a16:creationId xmlns:a16="http://schemas.microsoft.com/office/drawing/2014/main" id="{4958E645-ABC5-7250-2B2D-A507898C6FC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9604" y="2878135"/>
                    <a:ext cx="50400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" name="直線コネクタ 20">
                  <a:extLst>
                    <a:ext uri="{FF2B5EF4-FFF2-40B4-BE49-F238E27FC236}">
                      <a16:creationId xmlns:a16="http://schemas.microsoft.com/office/drawing/2014/main" id="{DDF88EF9-82D6-7390-3B0D-25072184B7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5511802" y="4419517"/>
                  <a:ext cx="2076924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76EB5644-DAFC-5CDF-24D3-9E839DA135F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232560" y="2294118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03AA784A-7F7F-CBAF-C746-C0A4683737C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924745" y="2564118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フローチャート: 結合子 14">
              <a:extLst>
                <a:ext uri="{FF2B5EF4-FFF2-40B4-BE49-F238E27FC236}">
                  <a16:creationId xmlns:a16="http://schemas.microsoft.com/office/drawing/2014/main" id="{B91FB7E6-86D2-0A95-ABE0-B979F1493812}"/>
                </a:ext>
              </a:extLst>
            </p:cNvPr>
            <p:cNvSpPr/>
            <p:nvPr/>
          </p:nvSpPr>
          <p:spPr>
            <a:xfrm>
              <a:off x="1074225" y="527036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フローチャート: 結合子 15">
              <a:extLst>
                <a:ext uri="{FF2B5EF4-FFF2-40B4-BE49-F238E27FC236}">
                  <a16:creationId xmlns:a16="http://schemas.microsoft.com/office/drawing/2014/main" id="{B8576DCB-5015-046E-C72B-595F388B434A}"/>
                </a:ext>
              </a:extLst>
            </p:cNvPr>
            <p:cNvSpPr/>
            <p:nvPr/>
          </p:nvSpPr>
          <p:spPr>
            <a:xfrm>
              <a:off x="6116707" y="4463825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7611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8B9ABFA-CE5F-B8AA-1CFD-9763D99B3764}"/>
              </a:ext>
            </a:extLst>
          </p:cNvPr>
          <p:cNvGrpSpPr/>
          <p:nvPr/>
        </p:nvGrpSpPr>
        <p:grpSpPr>
          <a:xfrm rot="5400000">
            <a:off x="-13307" y="2238132"/>
            <a:ext cx="4662072" cy="3059999"/>
            <a:chOff x="1448801" y="153966"/>
            <a:chExt cx="4662072" cy="30599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E29B12BD-6622-9BF1-65C0-CBAC0CD30821}"/>
                </a:ext>
              </a:extLst>
            </p:cNvPr>
            <p:cNvGrpSpPr/>
            <p:nvPr/>
          </p:nvGrpSpPr>
          <p:grpSpPr>
            <a:xfrm>
              <a:off x="1448801" y="153966"/>
              <a:ext cx="4662072" cy="2520000"/>
              <a:chOff x="1644239" y="970904"/>
              <a:chExt cx="4662072" cy="2520000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29166736-5490-F225-0BFE-D3765FAF7486}"/>
                  </a:ext>
                </a:extLst>
              </p:cNvPr>
              <p:cNvGrpSpPr/>
              <p:nvPr/>
            </p:nvGrpSpPr>
            <p:grpSpPr>
              <a:xfrm>
                <a:off x="1644239" y="970904"/>
                <a:ext cx="4662072" cy="2520000"/>
                <a:chOff x="173579" y="467984"/>
                <a:chExt cx="4662072" cy="2520000"/>
              </a:xfrm>
            </p:grpSpPr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1EF02529-3D2E-3FA6-5EE5-B7019C242864}"/>
                    </a:ext>
                  </a:extLst>
                </p:cNvPr>
                <p:cNvGrpSpPr/>
                <p:nvPr/>
              </p:nvGrpSpPr>
              <p:grpSpPr>
                <a:xfrm>
                  <a:off x="173579" y="467984"/>
                  <a:ext cx="4662072" cy="2520000"/>
                  <a:chOff x="1080000" y="3248995"/>
                  <a:chExt cx="4662072" cy="2520000"/>
                </a:xfrm>
              </p:grpSpPr>
              <p:sp>
                <p:nvSpPr>
                  <p:cNvPr id="10" name="フローチャート: 結合子 9">
                    <a:extLst>
                      <a:ext uri="{FF2B5EF4-FFF2-40B4-BE49-F238E27FC236}">
                        <a16:creationId xmlns:a16="http://schemas.microsoft.com/office/drawing/2014/main" id="{5BCB716A-B270-774D-44E8-71B6912D556B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1" name="フローチャート: 結合子 10">
                    <a:extLst>
                      <a:ext uri="{FF2B5EF4-FFF2-40B4-BE49-F238E27FC236}">
                        <a16:creationId xmlns:a16="http://schemas.microsoft.com/office/drawing/2014/main" id="{7C57B68E-A19B-93D4-8923-B33433AE73D1}"/>
                      </a:ext>
                    </a:extLst>
                  </p:cNvPr>
                  <p:cNvSpPr/>
                  <p:nvPr/>
                </p:nvSpPr>
                <p:spPr>
                  <a:xfrm>
                    <a:off x="5375813" y="3248995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D024686-CCA4-3FCA-3A0F-7A2CA86754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E38649AF-378A-718A-1949-A0948D927D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65C8A804-99E7-3693-DE67-B7E6C56A1D8A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1" y="241090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11561756-FEF3-A704-312C-7C0510FFDEA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631929" y="1500487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87F31B3B-F528-CCD1-B797-1B6FF0D8F09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504150" y="2943965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9070AAE-5BDF-A9B9-7FCC-0BD22C9A0717}"/>
              </a:ext>
            </a:extLst>
          </p:cNvPr>
          <p:cNvGrpSpPr/>
          <p:nvPr/>
        </p:nvGrpSpPr>
        <p:grpSpPr>
          <a:xfrm rot="5400000">
            <a:off x="4530119" y="1424842"/>
            <a:ext cx="5765612" cy="4296780"/>
            <a:chOff x="1074225" y="527036"/>
            <a:chExt cx="5765612" cy="4296780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6FDED9B6-0676-9AE0-8CD5-A0623B127B01}"/>
                </a:ext>
              </a:extLst>
            </p:cNvPr>
            <p:cNvGrpSpPr/>
            <p:nvPr/>
          </p:nvGrpSpPr>
          <p:grpSpPr>
            <a:xfrm>
              <a:off x="1259836" y="887028"/>
              <a:ext cx="5580001" cy="3576797"/>
              <a:chOff x="1467226" y="513968"/>
              <a:chExt cx="5580001" cy="4127075"/>
            </a:xfrm>
            <a:solidFill>
              <a:schemeClr val="accent2"/>
            </a:solidFill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3231991D-1A08-1395-61F4-4FD8896E13C9}"/>
                  </a:ext>
                </a:extLst>
              </p:cNvPr>
              <p:cNvGrpSpPr/>
              <p:nvPr/>
            </p:nvGrpSpPr>
            <p:grpSpPr>
              <a:xfrm>
                <a:off x="1467226" y="513968"/>
                <a:ext cx="5040001" cy="4127075"/>
                <a:chOff x="1510263" y="1330904"/>
                <a:chExt cx="5040001" cy="4127075"/>
              </a:xfrm>
              <a:grpFill/>
            </p:grpSpPr>
            <p:grpSp>
              <p:nvGrpSpPr>
                <p:cNvPr id="20" name="グループ化 19">
                  <a:extLst>
                    <a:ext uri="{FF2B5EF4-FFF2-40B4-BE49-F238E27FC236}">
                      <a16:creationId xmlns:a16="http://schemas.microsoft.com/office/drawing/2014/main" id="{1A77ACED-7B63-E2D2-6764-B15F858F5900}"/>
                    </a:ext>
                  </a:extLst>
                </p:cNvPr>
                <p:cNvGrpSpPr/>
                <p:nvPr/>
              </p:nvGrpSpPr>
              <p:grpSpPr>
                <a:xfrm>
                  <a:off x="1510263" y="1330904"/>
                  <a:ext cx="5040001" cy="2076924"/>
                  <a:chOff x="39603" y="827984"/>
                  <a:chExt cx="5040001" cy="2076924"/>
                </a:xfrm>
                <a:grpFill/>
              </p:grpSpPr>
              <p:cxnSp>
                <p:nvCxnSpPr>
                  <p:cNvPr id="22" name="直線コネクタ 21">
                    <a:extLst>
                      <a:ext uri="{FF2B5EF4-FFF2-40B4-BE49-F238E27FC236}">
                        <a16:creationId xmlns:a16="http://schemas.microsoft.com/office/drawing/2014/main" id="{59011810-0280-8481-BC83-F4C6E353804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-998859" y="1866446"/>
                    <a:ext cx="2076924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線コネクタ 22">
                    <a:extLst>
                      <a:ext uri="{FF2B5EF4-FFF2-40B4-BE49-F238E27FC236}">
                        <a16:creationId xmlns:a16="http://schemas.microsoft.com/office/drawing/2014/main" id="{14FED0B3-CAB6-AE20-9DC3-F76FA26F075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9604" y="2878135"/>
                    <a:ext cx="50400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" name="直線コネクタ 20">
                  <a:extLst>
                    <a:ext uri="{FF2B5EF4-FFF2-40B4-BE49-F238E27FC236}">
                      <a16:creationId xmlns:a16="http://schemas.microsoft.com/office/drawing/2014/main" id="{163E9EFA-DB19-D613-8F4F-06C53604D7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5511802" y="4419517"/>
                  <a:ext cx="2076924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FEFAEADB-68EE-78FD-C44C-B54019F0A7D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3702281" y="2834118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5A20CF54-E8A3-9D56-357B-09AA3D1679E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507227" y="3636635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フローチャート: 結合子 14">
              <a:extLst>
                <a:ext uri="{FF2B5EF4-FFF2-40B4-BE49-F238E27FC236}">
                  <a16:creationId xmlns:a16="http://schemas.microsoft.com/office/drawing/2014/main" id="{8D36D744-4649-E883-F914-EB8D8327C550}"/>
                </a:ext>
              </a:extLst>
            </p:cNvPr>
            <p:cNvSpPr/>
            <p:nvPr/>
          </p:nvSpPr>
          <p:spPr>
            <a:xfrm>
              <a:off x="1074225" y="527036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フローチャート: 結合子 15">
              <a:extLst>
                <a:ext uri="{FF2B5EF4-FFF2-40B4-BE49-F238E27FC236}">
                  <a16:creationId xmlns:a16="http://schemas.microsoft.com/office/drawing/2014/main" id="{583C4613-A47E-0F47-7BDA-2D1FB2C1B86C}"/>
                </a:ext>
              </a:extLst>
            </p:cNvPr>
            <p:cNvSpPr/>
            <p:nvPr/>
          </p:nvSpPr>
          <p:spPr>
            <a:xfrm>
              <a:off x="6116707" y="4463825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781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7C8F289-A4CE-9665-4B5B-FE12E48AEF85}"/>
              </a:ext>
            </a:extLst>
          </p:cNvPr>
          <p:cNvGrpSpPr/>
          <p:nvPr/>
        </p:nvGrpSpPr>
        <p:grpSpPr>
          <a:xfrm rot="5400000">
            <a:off x="-283082" y="2080093"/>
            <a:ext cx="5400000" cy="3059997"/>
            <a:chOff x="1074150" y="153966"/>
            <a:chExt cx="5400000" cy="3059997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F53ECC1F-F212-83A2-52D2-BDCAF26E4EFF}"/>
                </a:ext>
              </a:extLst>
            </p:cNvPr>
            <p:cNvGrpSpPr/>
            <p:nvPr/>
          </p:nvGrpSpPr>
          <p:grpSpPr>
            <a:xfrm>
              <a:off x="1448801" y="153966"/>
              <a:ext cx="4662072" cy="2520000"/>
              <a:chOff x="1644239" y="970904"/>
              <a:chExt cx="4662072" cy="2520000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8843D7A0-8638-B5FD-68B1-F92327EC1927}"/>
                  </a:ext>
                </a:extLst>
              </p:cNvPr>
              <p:cNvGrpSpPr/>
              <p:nvPr/>
            </p:nvGrpSpPr>
            <p:grpSpPr>
              <a:xfrm>
                <a:off x="1644239" y="970904"/>
                <a:ext cx="4662072" cy="2520000"/>
                <a:chOff x="173579" y="467984"/>
                <a:chExt cx="4662072" cy="2520000"/>
              </a:xfrm>
            </p:grpSpPr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id="{28BCD83C-5CCC-EFAF-E52B-336D42D0740E}"/>
                    </a:ext>
                  </a:extLst>
                </p:cNvPr>
                <p:cNvGrpSpPr/>
                <p:nvPr/>
              </p:nvGrpSpPr>
              <p:grpSpPr>
                <a:xfrm>
                  <a:off x="173579" y="467984"/>
                  <a:ext cx="4662072" cy="2520000"/>
                  <a:chOff x="1080000" y="3248995"/>
                  <a:chExt cx="4662072" cy="2520000"/>
                </a:xfrm>
              </p:grpSpPr>
              <p:sp>
                <p:nvSpPr>
                  <p:cNvPr id="12" name="フローチャート: 結合子 11">
                    <a:extLst>
                      <a:ext uri="{FF2B5EF4-FFF2-40B4-BE49-F238E27FC236}">
                        <a16:creationId xmlns:a16="http://schemas.microsoft.com/office/drawing/2014/main" id="{6F887DD0-B2D5-B699-C497-7D1B03707C45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3" name="フローチャート: 結合子 12">
                    <a:extLst>
                      <a:ext uri="{FF2B5EF4-FFF2-40B4-BE49-F238E27FC236}">
                        <a16:creationId xmlns:a16="http://schemas.microsoft.com/office/drawing/2014/main" id="{B806D459-1E53-B5D4-99D9-D02A433C0063}"/>
                      </a:ext>
                    </a:extLst>
                  </p:cNvPr>
                  <p:cNvSpPr/>
                  <p:nvPr/>
                </p:nvSpPr>
                <p:spPr>
                  <a:xfrm>
                    <a:off x="5375813" y="3248995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14" name="直線コネクタ 13">
                    <a:extLst>
                      <a:ext uri="{FF2B5EF4-FFF2-40B4-BE49-F238E27FC236}">
                        <a16:creationId xmlns:a16="http://schemas.microsoft.com/office/drawing/2014/main" id="{5BC30295-3A7D-5B61-D703-5CCD5D7B14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925E5FA9-C616-A712-765E-38B8C7E3C1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7052BB0D-6CCA-02BC-2671-E7EA1C49FBF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1" y="241090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EED16C41-7D34-8909-FCA1-D98708660A0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74150" y="2673964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2F31E29-2ECE-134F-A341-DE33F9D327C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364394" y="2933825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633ECFB-B1CF-C87B-16FF-866784F1FBB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57743" y="2943963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3FD6E190-ED74-7392-A48D-F91F4D41C28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934150" y="2681446"/>
              <a:ext cx="5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2C7E3F1-44E3-15A8-C71A-C2CE60B7060F}"/>
              </a:ext>
            </a:extLst>
          </p:cNvPr>
          <p:cNvGrpSpPr/>
          <p:nvPr/>
        </p:nvGrpSpPr>
        <p:grpSpPr>
          <a:xfrm rot="5400000">
            <a:off x="4415298" y="1280610"/>
            <a:ext cx="6117815" cy="4296780"/>
            <a:chOff x="717355" y="527036"/>
            <a:chExt cx="6117815" cy="4296780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990C4028-2D08-C131-A30C-090073C38E14}"/>
                </a:ext>
              </a:extLst>
            </p:cNvPr>
            <p:cNvGrpSpPr/>
            <p:nvPr/>
          </p:nvGrpSpPr>
          <p:grpSpPr>
            <a:xfrm>
              <a:off x="717355" y="887028"/>
              <a:ext cx="6117815" cy="3576797"/>
              <a:chOff x="924745" y="513968"/>
              <a:chExt cx="6117815" cy="4127075"/>
            </a:xfrm>
            <a:solidFill>
              <a:schemeClr val="accent2"/>
            </a:solidFill>
          </p:grpSpPr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2AD2872D-1543-9A64-4823-5C34A2D69670}"/>
                  </a:ext>
                </a:extLst>
              </p:cNvPr>
              <p:cNvGrpSpPr/>
              <p:nvPr/>
            </p:nvGrpSpPr>
            <p:grpSpPr>
              <a:xfrm>
                <a:off x="1467226" y="513968"/>
                <a:ext cx="5040001" cy="4127075"/>
                <a:chOff x="1510263" y="1330904"/>
                <a:chExt cx="5040001" cy="4127075"/>
              </a:xfrm>
              <a:grpFill/>
            </p:grpSpPr>
            <p:grpSp>
              <p:nvGrpSpPr>
                <p:cNvPr id="24" name="グループ化 23">
                  <a:extLst>
                    <a:ext uri="{FF2B5EF4-FFF2-40B4-BE49-F238E27FC236}">
                      <a16:creationId xmlns:a16="http://schemas.microsoft.com/office/drawing/2014/main" id="{3078DE10-210E-59BF-82D9-01639FBCB541}"/>
                    </a:ext>
                  </a:extLst>
                </p:cNvPr>
                <p:cNvGrpSpPr/>
                <p:nvPr/>
              </p:nvGrpSpPr>
              <p:grpSpPr>
                <a:xfrm>
                  <a:off x="1510263" y="1330904"/>
                  <a:ext cx="5040001" cy="2076924"/>
                  <a:chOff x="39603" y="827984"/>
                  <a:chExt cx="5040001" cy="2076924"/>
                </a:xfrm>
                <a:grpFill/>
              </p:grpSpPr>
              <p:cxnSp>
                <p:nvCxnSpPr>
                  <p:cNvPr id="26" name="直線コネクタ 25">
                    <a:extLst>
                      <a:ext uri="{FF2B5EF4-FFF2-40B4-BE49-F238E27FC236}">
                        <a16:creationId xmlns:a16="http://schemas.microsoft.com/office/drawing/2014/main" id="{3ED14E48-FCA5-C2E5-8791-97CF2D43C1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-998859" y="1866446"/>
                    <a:ext cx="2076924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直線コネクタ 26">
                    <a:extLst>
                      <a:ext uri="{FF2B5EF4-FFF2-40B4-BE49-F238E27FC236}">
                        <a16:creationId xmlns:a16="http://schemas.microsoft.com/office/drawing/2014/main" id="{5481EE15-09A3-0A3E-C155-2A596B3627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9604" y="2878135"/>
                    <a:ext cx="50400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499FA426-DE6C-5C0C-FEEA-022C2DC247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5511802" y="4419517"/>
                  <a:ext cx="2076924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7004FB6E-C89C-8709-B2E3-6217477BF9DE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232560" y="2294118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87EC81DE-9AD2-E96E-BD0E-0BEFBF6BD57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924745" y="2564118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A3F65645-B1B0-C68E-EAE0-81F01EA4501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194745" y="2860892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9B17E344-B52F-66A7-8EB0-1D650D32012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502560" y="2560341"/>
                <a:ext cx="54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フローチャート: 結合子 16">
              <a:extLst>
                <a:ext uri="{FF2B5EF4-FFF2-40B4-BE49-F238E27FC236}">
                  <a16:creationId xmlns:a16="http://schemas.microsoft.com/office/drawing/2014/main" id="{32A0BD69-0DE4-2B7E-0D2F-D6D28189414F}"/>
                </a:ext>
              </a:extLst>
            </p:cNvPr>
            <p:cNvSpPr/>
            <p:nvPr/>
          </p:nvSpPr>
          <p:spPr>
            <a:xfrm>
              <a:off x="1074225" y="527036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フローチャート: 結合子 17">
              <a:extLst>
                <a:ext uri="{FF2B5EF4-FFF2-40B4-BE49-F238E27FC236}">
                  <a16:creationId xmlns:a16="http://schemas.microsoft.com/office/drawing/2014/main" id="{32DDEC8A-BA9D-4EF7-CE1C-B6569EE06C09}"/>
                </a:ext>
              </a:extLst>
            </p:cNvPr>
            <p:cNvSpPr/>
            <p:nvPr/>
          </p:nvSpPr>
          <p:spPr>
            <a:xfrm>
              <a:off x="6116707" y="4463825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9265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A4 210 x 297 mm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Office テーマ</vt:lpstr>
      <vt:lpstr>Office テーマ</vt:lpstr>
      <vt:lpstr>Step2　曲がり角２課題 A５サイズ・８課題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舘下智子</cp:lastModifiedBy>
  <cp:revision>4</cp:revision>
  <dcterms:created xsi:type="dcterms:W3CDTF">2022-09-21T04:17:31Z</dcterms:created>
  <dcterms:modified xsi:type="dcterms:W3CDTF">2023-04-16T08:41:24Z</dcterms:modified>
</cp:coreProperties>
</file>