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6" r:id="rId4"/>
    <p:sldId id="257" r:id="rId5"/>
    <p:sldId id="258" r:id="rId6"/>
    <p:sldId id="259" r:id="rId7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FD87D5-9FA7-2487-2C47-97B026AA6F28}" v="21" dt="2023-04-16T08:45:06.643"/>
    <p1510:client id="{711BF53A-C495-E92E-F970-165E320EE9E2}" v="9" dt="2023-04-16T08:51:20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912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舘下　智子" userId="S::ptfr5-tateshita-tomoko@iwate-ed.jp::f682f544-a4cb-4fb0-b611-37fc4d7d5a06" providerId="AD" clId="Web-{32FD87D5-9FA7-2487-2C47-97B026AA6F28}"/>
    <pc:docChg chg="addSld modSld sldOrd addMainMaster">
      <pc:chgData name="舘下　智子" userId="S::ptfr5-tateshita-tomoko@iwate-ed.jp::f682f544-a4cb-4fb0-b611-37fc4d7d5a06" providerId="AD" clId="Web-{32FD87D5-9FA7-2487-2C47-97B026AA6F28}" dt="2023-04-16T08:45:06.643" v="19" actId="20577"/>
      <pc:docMkLst>
        <pc:docMk/>
      </pc:docMkLst>
      <pc:sldChg chg="modSp add ord">
        <pc:chgData name="舘下　智子" userId="S::ptfr5-tateshita-tomoko@iwate-ed.jp::f682f544-a4cb-4fb0-b611-37fc4d7d5a06" providerId="AD" clId="Web-{32FD87D5-9FA7-2487-2C47-97B026AA6F28}" dt="2023-04-16T08:45:06.643" v="19" actId="20577"/>
        <pc:sldMkLst>
          <pc:docMk/>
          <pc:sldMk cId="2480795702" sldId="260"/>
        </pc:sldMkLst>
        <pc:spChg chg="mod">
          <ac:chgData name="舘下　智子" userId="S::ptfr5-tateshita-tomoko@iwate-ed.jp::f682f544-a4cb-4fb0-b611-37fc4d7d5a06" providerId="AD" clId="Web-{32FD87D5-9FA7-2487-2C47-97B026AA6F28}" dt="2023-04-16T08:44:32.922" v="4" actId="20577"/>
          <ac:spMkLst>
            <pc:docMk/>
            <pc:sldMk cId="2480795702" sldId="260"/>
            <ac:spMk id="2" creationId="{2BA6F042-0D01-24B8-9DB2-97127EDB76CD}"/>
          </ac:spMkLst>
        </pc:spChg>
        <pc:spChg chg="mod">
          <ac:chgData name="舘下　智子" userId="S::ptfr5-tateshita-tomoko@iwate-ed.jp::f682f544-a4cb-4fb0-b611-37fc4d7d5a06" providerId="AD" clId="Web-{32FD87D5-9FA7-2487-2C47-97B026AA6F28}" dt="2023-04-16T08:45:06.643" v="19" actId="20577"/>
          <ac:spMkLst>
            <pc:docMk/>
            <pc:sldMk cId="2480795702" sldId="260"/>
            <ac:spMk id="3" creationId="{1C1646D3-B4ED-5339-86E5-8208CDD2F020}"/>
          </ac:spMkLst>
        </pc:spChg>
      </pc:sldChg>
      <pc:sldMasterChg chg="add addSldLayout">
        <pc:chgData name="舘下　智子" userId="S::ptfr5-tateshita-tomoko@iwate-ed.jp::f682f544-a4cb-4fb0-b611-37fc4d7d5a06" providerId="AD" clId="Web-{32FD87D5-9FA7-2487-2C47-97B026AA6F28}" dt="2023-04-16T08:44:22.953" v="0"/>
        <pc:sldMasterMkLst>
          <pc:docMk/>
          <pc:sldMasterMk cId="872091846" sldId="2147483672"/>
        </pc:sldMasterMkLst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38845993" sldId="2147483673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1508521844" sldId="2147483674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2171065801" sldId="2147483675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2642167370" sldId="2147483676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760611874" sldId="2147483677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2659118875" sldId="2147483678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2807741194" sldId="2147483679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1849220685" sldId="2147483680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508060504" sldId="2147483681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4277319366" sldId="2147483682"/>
          </pc:sldLayoutMkLst>
        </pc:sldLayoutChg>
        <pc:sldLayoutChg chg="add">
          <pc:chgData name="舘下　智子" userId="S::ptfr5-tateshita-tomoko@iwate-ed.jp::f682f544-a4cb-4fb0-b611-37fc4d7d5a06" providerId="AD" clId="Web-{32FD87D5-9FA7-2487-2C47-97B026AA6F28}" dt="2023-04-16T08:44:22.953" v="0"/>
          <pc:sldLayoutMkLst>
            <pc:docMk/>
            <pc:sldMasterMk cId="872091846" sldId="2147483672"/>
            <pc:sldLayoutMk cId="4043335040" sldId="2147483683"/>
          </pc:sldLayoutMkLst>
        </pc:sldLayoutChg>
      </pc:sldMasterChg>
    </pc:docChg>
  </pc:docChgLst>
  <pc:docChgLst>
    <pc:chgData name="舘下智子" userId="78dc71e0-788d-461a-8391-66dcf2dd92e9" providerId="ADAL" clId="{81F8C84B-F80B-4C21-B60C-952305453066}"/>
    <pc:docChg chg="modSld">
      <pc:chgData name="舘下智子" userId="78dc71e0-788d-461a-8391-66dcf2dd92e9" providerId="ADAL" clId="{81F8C84B-F80B-4C21-B60C-952305453066}" dt="2022-09-21T05:14:41.517" v="31" actId="1076"/>
      <pc:docMkLst>
        <pc:docMk/>
      </pc:docMkLst>
      <pc:sldChg chg="modSp mod">
        <pc:chgData name="舘下智子" userId="78dc71e0-788d-461a-8391-66dcf2dd92e9" providerId="ADAL" clId="{81F8C84B-F80B-4C21-B60C-952305453066}" dt="2022-09-21T05:13:32.976" v="12" actId="1076"/>
        <pc:sldMkLst>
          <pc:docMk/>
          <pc:sldMk cId="1725070562" sldId="256"/>
        </pc:sldMkLst>
        <pc:grpChg chg="mod">
          <ac:chgData name="舘下智子" userId="78dc71e0-788d-461a-8391-66dcf2dd92e9" providerId="ADAL" clId="{81F8C84B-F80B-4C21-B60C-952305453066}" dt="2022-09-21T05:13:32.976" v="12" actId="1076"/>
          <ac:grpSpMkLst>
            <pc:docMk/>
            <pc:sldMk cId="1725070562" sldId="256"/>
            <ac:grpSpMk id="18" creationId="{C6416122-811F-0FA2-A6B0-2BFB67DADB5B}"/>
          </ac:grpSpMkLst>
        </pc:grpChg>
        <pc:grpChg chg="mod">
          <ac:chgData name="舘下智子" userId="78dc71e0-788d-461a-8391-66dcf2dd92e9" providerId="ADAL" clId="{81F8C84B-F80B-4C21-B60C-952305453066}" dt="2022-09-21T05:13:22.700" v="11" actId="1076"/>
          <ac:grpSpMkLst>
            <pc:docMk/>
            <pc:sldMk cId="1725070562" sldId="256"/>
            <ac:grpSpMk id="33" creationId="{46F713FD-3742-3DD9-FC4D-61AD22D987CB}"/>
          </ac:grpSpMkLst>
        </pc:grpChg>
      </pc:sldChg>
      <pc:sldChg chg="modSp mod">
        <pc:chgData name="舘下智子" userId="78dc71e0-788d-461a-8391-66dcf2dd92e9" providerId="ADAL" clId="{81F8C84B-F80B-4C21-B60C-952305453066}" dt="2022-09-21T05:13:46.815" v="17" actId="1076"/>
        <pc:sldMkLst>
          <pc:docMk/>
          <pc:sldMk cId="1879262368" sldId="257"/>
        </pc:sldMkLst>
        <pc:grpChg chg="mod">
          <ac:chgData name="舘下智子" userId="78dc71e0-788d-461a-8391-66dcf2dd92e9" providerId="ADAL" clId="{81F8C84B-F80B-4C21-B60C-952305453066}" dt="2022-09-21T05:13:46.815" v="17" actId="1076"/>
          <ac:grpSpMkLst>
            <pc:docMk/>
            <pc:sldMk cId="1879262368" sldId="257"/>
            <ac:grpSpMk id="2" creationId="{E08C4B04-823F-2928-B335-1B7E5F53C806}"/>
          </ac:grpSpMkLst>
        </pc:grpChg>
        <pc:grpChg chg="mod">
          <ac:chgData name="舘下智子" userId="78dc71e0-788d-461a-8391-66dcf2dd92e9" providerId="ADAL" clId="{81F8C84B-F80B-4C21-B60C-952305453066}" dt="2022-09-21T05:13:45.115" v="16" actId="1076"/>
          <ac:grpSpMkLst>
            <pc:docMk/>
            <pc:sldMk cId="1879262368" sldId="257"/>
            <ac:grpSpMk id="17" creationId="{B85A4312-9287-C77D-D19B-478AD6222E00}"/>
          </ac:grpSpMkLst>
        </pc:grpChg>
      </pc:sldChg>
      <pc:sldChg chg="modSp mod">
        <pc:chgData name="舘下智子" userId="78dc71e0-788d-461a-8391-66dcf2dd92e9" providerId="ADAL" clId="{81F8C84B-F80B-4C21-B60C-952305453066}" dt="2022-09-21T05:14:14.558" v="26" actId="1076"/>
        <pc:sldMkLst>
          <pc:docMk/>
          <pc:sldMk cId="767112058" sldId="258"/>
        </pc:sldMkLst>
        <pc:grpChg chg="mod">
          <ac:chgData name="舘下智子" userId="78dc71e0-788d-461a-8391-66dcf2dd92e9" providerId="ADAL" clId="{81F8C84B-F80B-4C21-B60C-952305453066}" dt="2022-09-21T05:14:06.311" v="23" actId="1076"/>
          <ac:grpSpMkLst>
            <pc:docMk/>
            <pc:sldMk cId="767112058" sldId="258"/>
            <ac:grpSpMk id="2" creationId="{32ABBFB2-6577-7436-68DF-79A747814F95}"/>
          </ac:grpSpMkLst>
        </pc:grpChg>
        <pc:grpChg chg="mod">
          <ac:chgData name="舘下智子" userId="78dc71e0-788d-461a-8391-66dcf2dd92e9" providerId="ADAL" clId="{81F8C84B-F80B-4C21-B60C-952305453066}" dt="2022-09-21T05:14:14.558" v="26" actId="1076"/>
          <ac:grpSpMkLst>
            <pc:docMk/>
            <pc:sldMk cId="767112058" sldId="258"/>
            <ac:grpSpMk id="17" creationId="{398611A2-8F42-8EB7-1AE7-F0972A387C37}"/>
          </ac:grpSpMkLst>
        </pc:grpChg>
      </pc:sldChg>
      <pc:sldChg chg="modSp mod">
        <pc:chgData name="舘下智子" userId="78dc71e0-788d-461a-8391-66dcf2dd92e9" providerId="ADAL" clId="{81F8C84B-F80B-4C21-B60C-952305453066}" dt="2022-09-21T05:14:41.517" v="31" actId="1076"/>
        <pc:sldMkLst>
          <pc:docMk/>
          <pc:sldMk cId="2505710659" sldId="259"/>
        </pc:sldMkLst>
        <pc:grpChg chg="mod">
          <ac:chgData name="舘下智子" userId="78dc71e0-788d-461a-8391-66dcf2dd92e9" providerId="ADAL" clId="{81F8C84B-F80B-4C21-B60C-952305453066}" dt="2022-09-21T05:14:41.517" v="31" actId="1076"/>
          <ac:grpSpMkLst>
            <pc:docMk/>
            <pc:sldMk cId="2505710659" sldId="259"/>
            <ac:grpSpMk id="2" creationId="{6AE5C564-9365-D20F-ED0F-8D2D054EEAAD}"/>
          </ac:grpSpMkLst>
        </pc:grpChg>
        <pc:grpChg chg="mod">
          <ac:chgData name="舘下智子" userId="78dc71e0-788d-461a-8391-66dcf2dd92e9" providerId="ADAL" clId="{81F8C84B-F80B-4C21-B60C-952305453066}" dt="2022-09-21T05:14:31.818" v="29" actId="1076"/>
          <ac:grpSpMkLst>
            <pc:docMk/>
            <pc:sldMk cId="2505710659" sldId="259"/>
            <ac:grpSpMk id="20" creationId="{FA89A85F-25AA-1F80-1D6A-CB3E98A676A7}"/>
          </ac:grpSpMkLst>
        </pc:grpChg>
      </pc:sldChg>
    </pc:docChg>
  </pc:docChgLst>
  <pc:docChgLst>
    <pc:chgData name="舘下　智子" userId="S::ptfr5-tateshita-tomoko@iwate-ed.jp::f682f544-a4cb-4fb0-b611-37fc4d7d5a06" providerId="AD" clId="Web-{711BF53A-C495-E92E-F970-165E320EE9E2}"/>
    <pc:docChg chg="modSld">
      <pc:chgData name="舘下　智子" userId="S::ptfr5-tateshita-tomoko@iwate-ed.jp::f682f544-a4cb-4fb0-b611-37fc4d7d5a06" providerId="AD" clId="Web-{711BF53A-C495-E92E-F970-165E320EE9E2}" dt="2023-04-16T08:51:20.607" v="8" actId="20577"/>
      <pc:docMkLst>
        <pc:docMk/>
      </pc:docMkLst>
      <pc:sldChg chg="modSp">
        <pc:chgData name="舘下　智子" userId="S::ptfr5-tateshita-tomoko@iwate-ed.jp::f682f544-a4cb-4fb0-b611-37fc4d7d5a06" providerId="AD" clId="Web-{711BF53A-C495-E92E-F970-165E320EE9E2}" dt="2023-04-16T08:51:20.607" v="8" actId="20577"/>
        <pc:sldMkLst>
          <pc:docMk/>
          <pc:sldMk cId="2480795702" sldId="260"/>
        </pc:sldMkLst>
        <pc:spChg chg="mod">
          <ac:chgData name="舘下　智子" userId="S::ptfr5-tateshita-tomoko@iwate-ed.jp::f682f544-a4cb-4fb0-b611-37fc4d7d5a06" providerId="AD" clId="Web-{711BF53A-C495-E92E-F970-165E320EE9E2}" dt="2023-04-16T08:51:20.607" v="8" actId="20577"/>
          <ac:spMkLst>
            <pc:docMk/>
            <pc:sldMk cId="2480795702" sldId="260"/>
            <ac:spMk id="3" creationId="{1C1646D3-B4ED-5339-86E5-8208CDD2F02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84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29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635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1237199"/>
            <a:ext cx="9088041" cy="2631886"/>
          </a:xfrm>
        </p:spPr>
        <p:txBody>
          <a:bodyPr anchor="b"/>
          <a:lstStyle>
            <a:lvl1pPr algn="ctr">
              <a:defRPr sz="64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0"/>
            <a:ext cx="8018860" cy="1825171"/>
          </a:xfrm>
        </p:spPr>
        <p:txBody>
          <a:bodyPr/>
          <a:lstStyle>
            <a:lvl1pPr marL="0" indent="0" algn="ctr">
              <a:buNone/>
              <a:defRPr sz="2591"/>
            </a:lvl1pPr>
            <a:lvl2pPr marL="493469" indent="0" algn="ctr">
              <a:buNone/>
              <a:defRPr sz="2159"/>
            </a:lvl2pPr>
            <a:lvl3pPr marL="986937" indent="0" algn="ctr">
              <a:buNone/>
              <a:defRPr sz="1943"/>
            </a:lvl3pPr>
            <a:lvl4pPr marL="1480406" indent="0" algn="ctr">
              <a:buNone/>
              <a:defRPr sz="1727"/>
            </a:lvl4pPr>
            <a:lvl5pPr marL="1973875" indent="0" algn="ctr">
              <a:buNone/>
              <a:defRPr sz="1727"/>
            </a:lvl5pPr>
            <a:lvl6pPr marL="2467342" indent="0" algn="ctr">
              <a:buNone/>
              <a:defRPr sz="1727"/>
            </a:lvl6pPr>
            <a:lvl7pPr marL="2960811" indent="0" algn="ctr">
              <a:buNone/>
              <a:defRPr sz="1727"/>
            </a:lvl7pPr>
            <a:lvl8pPr marL="3454280" indent="0" algn="ctr">
              <a:buNone/>
              <a:defRPr sz="1727"/>
            </a:lvl8pPr>
            <a:lvl9pPr marL="3947748" indent="0" algn="ctr">
              <a:buNone/>
              <a:defRPr sz="172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1"/>
            <a:ext cx="9221689" cy="3144614"/>
          </a:xfrm>
        </p:spPr>
        <p:txBody>
          <a:bodyPr anchor="b"/>
          <a:lstStyle>
            <a:lvl1pPr>
              <a:defRPr sz="64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6"/>
            <a:ext cx="9221689" cy="1653678"/>
          </a:xfrm>
        </p:spPr>
        <p:txBody>
          <a:bodyPr/>
          <a:lstStyle>
            <a:lvl1pPr marL="0" indent="0">
              <a:buNone/>
              <a:defRPr sz="2591">
                <a:solidFill>
                  <a:schemeClr val="tx1"/>
                </a:solidFill>
              </a:defRPr>
            </a:lvl1pPr>
            <a:lvl2pPr marL="493469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2pPr>
            <a:lvl3pPr marL="986937" indent="0">
              <a:buNone/>
              <a:defRPr sz="1943">
                <a:solidFill>
                  <a:schemeClr val="tx1">
                    <a:tint val="75000"/>
                  </a:schemeClr>
                </a:solidFill>
              </a:defRPr>
            </a:lvl3pPr>
            <a:lvl4pPr marL="1480406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4pPr>
            <a:lvl5pPr marL="1973875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5pPr>
            <a:lvl6pPr marL="2467342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6pPr>
            <a:lvl7pPr marL="2960811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7pPr>
            <a:lvl8pPr marL="3454280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8pPr>
            <a:lvl9pPr marL="3947748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6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6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0"/>
            <a:ext cx="4523137" cy="908212"/>
          </a:xfrm>
        </p:spPr>
        <p:txBody>
          <a:bodyPr anchor="b"/>
          <a:lstStyle>
            <a:lvl1pPr marL="0" indent="0">
              <a:buNone/>
              <a:defRPr sz="2591" b="1"/>
            </a:lvl1pPr>
            <a:lvl2pPr marL="493469" indent="0">
              <a:buNone/>
              <a:defRPr sz="2159" b="1"/>
            </a:lvl2pPr>
            <a:lvl3pPr marL="986937" indent="0">
              <a:buNone/>
              <a:defRPr sz="1943" b="1"/>
            </a:lvl3pPr>
            <a:lvl4pPr marL="1480406" indent="0">
              <a:buNone/>
              <a:defRPr sz="1727" b="1"/>
            </a:lvl4pPr>
            <a:lvl5pPr marL="1973875" indent="0">
              <a:buNone/>
              <a:defRPr sz="1727" b="1"/>
            </a:lvl5pPr>
            <a:lvl6pPr marL="2467342" indent="0">
              <a:buNone/>
              <a:defRPr sz="1727" b="1"/>
            </a:lvl6pPr>
            <a:lvl7pPr marL="2960811" indent="0">
              <a:buNone/>
              <a:defRPr sz="1727" b="1"/>
            </a:lvl7pPr>
            <a:lvl8pPr marL="3454280" indent="0">
              <a:buNone/>
              <a:defRPr sz="1727" b="1"/>
            </a:lvl8pPr>
            <a:lvl9pPr marL="3947748" indent="0">
              <a:buNone/>
              <a:defRPr sz="17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0"/>
            <a:ext cx="4545414" cy="908212"/>
          </a:xfrm>
        </p:spPr>
        <p:txBody>
          <a:bodyPr anchor="b"/>
          <a:lstStyle>
            <a:lvl1pPr marL="0" indent="0">
              <a:buNone/>
              <a:defRPr sz="2591" b="1"/>
            </a:lvl1pPr>
            <a:lvl2pPr marL="493469" indent="0">
              <a:buNone/>
              <a:defRPr sz="2159" b="1"/>
            </a:lvl2pPr>
            <a:lvl3pPr marL="986937" indent="0">
              <a:buNone/>
              <a:defRPr sz="1943" b="1"/>
            </a:lvl3pPr>
            <a:lvl4pPr marL="1480406" indent="0">
              <a:buNone/>
              <a:defRPr sz="1727" b="1"/>
            </a:lvl4pPr>
            <a:lvl5pPr marL="1973875" indent="0">
              <a:buNone/>
              <a:defRPr sz="1727" b="1"/>
            </a:lvl5pPr>
            <a:lvl6pPr marL="2467342" indent="0">
              <a:buNone/>
              <a:defRPr sz="1727" b="1"/>
            </a:lvl6pPr>
            <a:lvl7pPr marL="2960811" indent="0">
              <a:buNone/>
              <a:defRPr sz="1727" b="1"/>
            </a:lvl7pPr>
            <a:lvl8pPr marL="3454280" indent="0">
              <a:buNone/>
              <a:defRPr sz="1727" b="1"/>
            </a:lvl8pPr>
            <a:lvl9pPr marL="3947748" indent="0">
              <a:buNone/>
              <a:defRPr sz="17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1"/>
            <a:ext cx="4545414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1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18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4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088455"/>
            <a:ext cx="5412730" cy="5372270"/>
          </a:xfrm>
        </p:spPr>
        <p:txBody>
          <a:bodyPr/>
          <a:lstStyle>
            <a:lvl1pPr>
              <a:defRPr sz="3454"/>
            </a:lvl1pPr>
            <a:lvl2pPr>
              <a:defRPr sz="3022"/>
            </a:lvl2pPr>
            <a:lvl3pPr>
              <a:defRPr sz="2591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4"/>
            <a:ext cx="3448388" cy="4201570"/>
          </a:xfrm>
        </p:spPr>
        <p:txBody>
          <a:bodyPr/>
          <a:lstStyle>
            <a:lvl1pPr marL="0" indent="0">
              <a:buNone/>
              <a:defRPr sz="1727"/>
            </a:lvl1pPr>
            <a:lvl2pPr marL="493469" indent="0">
              <a:buNone/>
              <a:defRPr sz="1511"/>
            </a:lvl2pPr>
            <a:lvl3pPr marL="986937" indent="0">
              <a:buNone/>
              <a:defRPr sz="1295"/>
            </a:lvl3pPr>
            <a:lvl4pPr marL="1480406" indent="0">
              <a:buNone/>
              <a:defRPr sz="1079"/>
            </a:lvl4pPr>
            <a:lvl5pPr marL="1973875" indent="0">
              <a:buNone/>
              <a:defRPr sz="1079"/>
            </a:lvl5pPr>
            <a:lvl6pPr marL="2467342" indent="0">
              <a:buNone/>
              <a:defRPr sz="1079"/>
            </a:lvl6pPr>
            <a:lvl7pPr marL="2960811" indent="0">
              <a:buNone/>
              <a:defRPr sz="1079"/>
            </a:lvl7pPr>
            <a:lvl8pPr marL="3454280" indent="0">
              <a:buNone/>
              <a:defRPr sz="1079"/>
            </a:lvl8pPr>
            <a:lvl9pPr marL="3947748" indent="0">
              <a:buNone/>
              <a:defRPr sz="107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464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4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088455"/>
            <a:ext cx="5412730" cy="5372270"/>
          </a:xfrm>
        </p:spPr>
        <p:txBody>
          <a:bodyPr anchor="t"/>
          <a:lstStyle>
            <a:lvl1pPr marL="0" indent="0">
              <a:buNone/>
              <a:defRPr sz="3454"/>
            </a:lvl1pPr>
            <a:lvl2pPr marL="493469" indent="0">
              <a:buNone/>
              <a:defRPr sz="3022"/>
            </a:lvl2pPr>
            <a:lvl3pPr marL="986937" indent="0">
              <a:buNone/>
              <a:defRPr sz="2591"/>
            </a:lvl3pPr>
            <a:lvl4pPr marL="1480406" indent="0">
              <a:buNone/>
              <a:defRPr sz="2159"/>
            </a:lvl4pPr>
            <a:lvl5pPr marL="1973875" indent="0">
              <a:buNone/>
              <a:defRPr sz="2159"/>
            </a:lvl5pPr>
            <a:lvl6pPr marL="2467342" indent="0">
              <a:buNone/>
              <a:defRPr sz="2159"/>
            </a:lvl6pPr>
            <a:lvl7pPr marL="2960811" indent="0">
              <a:buNone/>
              <a:defRPr sz="2159"/>
            </a:lvl7pPr>
            <a:lvl8pPr marL="3454280" indent="0">
              <a:buNone/>
              <a:defRPr sz="2159"/>
            </a:lvl8pPr>
            <a:lvl9pPr marL="3947748" indent="0">
              <a:buNone/>
              <a:defRPr sz="215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4"/>
            <a:ext cx="3448388" cy="4201570"/>
          </a:xfrm>
        </p:spPr>
        <p:txBody>
          <a:bodyPr/>
          <a:lstStyle>
            <a:lvl1pPr marL="0" indent="0">
              <a:buNone/>
              <a:defRPr sz="1727"/>
            </a:lvl1pPr>
            <a:lvl2pPr marL="493469" indent="0">
              <a:buNone/>
              <a:defRPr sz="1511"/>
            </a:lvl2pPr>
            <a:lvl3pPr marL="986937" indent="0">
              <a:buNone/>
              <a:defRPr sz="1295"/>
            </a:lvl3pPr>
            <a:lvl4pPr marL="1480406" indent="0">
              <a:buNone/>
              <a:defRPr sz="1079"/>
            </a:lvl4pPr>
            <a:lvl5pPr marL="1973875" indent="0">
              <a:buNone/>
              <a:defRPr sz="1079"/>
            </a:lvl5pPr>
            <a:lvl6pPr marL="2467342" indent="0">
              <a:buNone/>
              <a:defRPr sz="1079"/>
            </a:lvl6pPr>
            <a:lvl7pPr marL="2960811" indent="0">
              <a:buNone/>
              <a:defRPr sz="1079"/>
            </a:lvl7pPr>
            <a:lvl8pPr marL="3454280" indent="0">
              <a:buNone/>
              <a:defRPr sz="1079"/>
            </a:lvl8pPr>
            <a:lvl9pPr marL="3947748" indent="0">
              <a:buNone/>
              <a:defRPr sz="107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6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1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1" y="402484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4" y="402484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3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82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20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36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23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46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23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E56AE-40A8-4F34-BE27-467202C94F80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7085E-3156-49D9-8F02-77A6B488B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72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4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9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86937" rtl="0" eaLnBrk="1" latinLnBrk="0" hangingPunct="1">
        <a:lnSpc>
          <a:spcPct val="90000"/>
        </a:lnSpc>
        <a:spcBef>
          <a:spcPct val="0"/>
        </a:spcBef>
        <a:buNone/>
        <a:defRPr kumimoji="1" sz="4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733" indent="-246733" algn="l" defTabSz="986937" rtl="0" eaLnBrk="1" latinLnBrk="0" hangingPunct="1">
        <a:lnSpc>
          <a:spcPct val="90000"/>
        </a:lnSpc>
        <a:spcBef>
          <a:spcPts val="1079"/>
        </a:spcBef>
        <a:buFont typeface="Arial" panose="020B0604020202020204" pitchFamily="34" charset="0"/>
        <a:buChar char="•"/>
        <a:defRPr kumimoji="1" sz="3022" kern="1200">
          <a:solidFill>
            <a:schemeClr val="tx1"/>
          </a:solidFill>
          <a:latin typeface="+mn-lt"/>
          <a:ea typeface="+mn-ea"/>
          <a:cs typeface="+mn-cs"/>
        </a:defRPr>
      </a:lvl1pPr>
      <a:lvl2pPr marL="740203" indent="-246733" algn="l" defTabSz="986937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kumimoji="1" sz="2591" kern="1200">
          <a:solidFill>
            <a:schemeClr val="tx1"/>
          </a:solidFill>
          <a:latin typeface="+mn-lt"/>
          <a:ea typeface="+mn-ea"/>
          <a:cs typeface="+mn-cs"/>
        </a:defRPr>
      </a:lvl2pPr>
      <a:lvl3pPr marL="1233672" indent="-246733" algn="l" defTabSz="986937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3pPr>
      <a:lvl4pPr marL="1727140" indent="-246733" algn="l" defTabSz="986937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2220609" indent="-246733" algn="l" defTabSz="986937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714078" indent="-246733" algn="l" defTabSz="986937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3207546" indent="-246733" algn="l" defTabSz="986937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701015" indent="-246733" algn="l" defTabSz="986937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4194484" indent="-246733" algn="l" defTabSz="986937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69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37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406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75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342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811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280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748" algn="l" defTabSz="98693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6450" dirty="0">
                <a:ea typeface="游ゴシック Light"/>
              </a:rPr>
              <a:t>Step3</a:t>
            </a:r>
            <a:r>
              <a:rPr kumimoji="1" lang="ja-JP" altLang="en-US" sz="6450">
                <a:ea typeface="游ゴシック Light"/>
              </a:rPr>
              <a:t>　曲がり角</a:t>
            </a:r>
            <a:r>
              <a:rPr lang="ja-JP" altLang="en-US" sz="6450">
                <a:ea typeface="游ゴシック Light"/>
              </a:rPr>
              <a:t>3</a:t>
            </a:r>
            <a:r>
              <a:rPr kumimoji="1" lang="ja-JP" altLang="en-US" sz="6450">
                <a:ea typeface="游ゴシック Light"/>
              </a:rPr>
              <a:t>課題</a:t>
            </a:r>
            <a:br>
              <a:rPr lang="en-US" altLang="ja-JP" sz="6450" dirty="0"/>
            </a:br>
            <a:r>
              <a:rPr kumimoji="1" lang="en-US" altLang="ja-JP" sz="6450" dirty="0">
                <a:ea typeface="游ゴシック Light"/>
              </a:rPr>
              <a:t>A</a:t>
            </a:r>
            <a:r>
              <a:rPr kumimoji="1" lang="ja-JP" altLang="en-US" sz="6450">
                <a:ea typeface="游ゴシック Light"/>
              </a:rPr>
              <a:t>５サイズ</a:t>
            </a:r>
            <a:r>
              <a:rPr lang="ja-JP" altLang="en-US" sz="6450">
                <a:ea typeface="游ゴシック Light"/>
              </a:rPr>
              <a:t>・８課題</a:t>
            </a:r>
            <a:endParaRPr kumimoji="1" lang="ja-JP" altLang="en-US" sz="6450" dirty="0">
              <a:ea typeface="游ゴシック Light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1646D3-B4ED-5339-86E5-8208CDD2F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ja-JP" altLang="en-US" sz="3850">
                <a:ea typeface="游ゴシック"/>
              </a:rPr>
              <a:t>３－１</a:t>
            </a:r>
            <a:r>
              <a:rPr lang="en-US" altLang="ja-JP" sz="3850">
                <a:ea typeface="游ゴシック"/>
              </a:rPr>
              <a:t>〜</a:t>
            </a:r>
            <a:r>
              <a:rPr lang="ja-JP" altLang="en-US" sz="3850">
                <a:ea typeface="游ゴシック"/>
              </a:rPr>
              <a:t> ３－８</a:t>
            </a:r>
            <a:endParaRPr lang="en-US" altLang="ja-JP" sz="3850" dirty="0">
              <a:ea typeface="游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8079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6416122-811F-0FA2-A6B0-2BFB67DADB5B}"/>
              </a:ext>
            </a:extLst>
          </p:cNvPr>
          <p:cNvGrpSpPr/>
          <p:nvPr/>
        </p:nvGrpSpPr>
        <p:grpSpPr>
          <a:xfrm rot="5400000">
            <a:off x="542906" y="1988413"/>
            <a:ext cx="4686261" cy="3405181"/>
            <a:chOff x="1385331" y="1051232"/>
            <a:chExt cx="4686261" cy="340518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91D387F3-EE0C-E8B1-F102-1B1315DEAE8B}"/>
                </a:ext>
              </a:extLst>
            </p:cNvPr>
            <p:cNvGrpSpPr/>
            <p:nvPr/>
          </p:nvGrpSpPr>
          <p:grpSpPr>
            <a:xfrm>
              <a:off x="1751592" y="1231228"/>
              <a:ext cx="4320000" cy="2879997"/>
              <a:chOff x="2886501" y="1733741"/>
              <a:chExt cx="3097845" cy="2065228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9D3BFBAB-1E0C-A235-8233-132F1F8374E0}"/>
                  </a:ext>
                </a:extLst>
              </p:cNvPr>
              <p:cNvGrpSpPr/>
              <p:nvPr/>
            </p:nvGrpSpPr>
            <p:grpSpPr>
              <a:xfrm>
                <a:off x="2886501" y="1733741"/>
                <a:ext cx="2065231" cy="2065228"/>
                <a:chOff x="3094846" y="1473890"/>
                <a:chExt cx="2065231" cy="2065228"/>
              </a:xfrm>
            </p:grpSpPr>
            <p:grpSp>
              <p:nvGrpSpPr>
                <p:cNvPr id="24" name="グループ化 23">
                  <a:extLst>
                    <a:ext uri="{FF2B5EF4-FFF2-40B4-BE49-F238E27FC236}">
                      <a16:creationId xmlns:a16="http://schemas.microsoft.com/office/drawing/2014/main" id="{2514D96B-757F-6B9C-0A98-74B88EA36E30}"/>
                    </a:ext>
                  </a:extLst>
                </p:cNvPr>
                <p:cNvGrpSpPr/>
                <p:nvPr/>
              </p:nvGrpSpPr>
              <p:grpSpPr>
                <a:xfrm>
                  <a:off x="3094846" y="1473890"/>
                  <a:ext cx="2065231" cy="2065228"/>
                  <a:chOff x="3094846" y="1486416"/>
                  <a:chExt cx="2065231" cy="2065228"/>
                </a:xfrm>
              </p:grpSpPr>
              <p:grpSp>
                <p:nvGrpSpPr>
                  <p:cNvPr id="26" name="グループ化 25">
                    <a:extLst>
                      <a:ext uri="{FF2B5EF4-FFF2-40B4-BE49-F238E27FC236}">
                        <a16:creationId xmlns:a16="http://schemas.microsoft.com/office/drawing/2014/main" id="{57410321-6859-8ED4-261E-E7BFDA57C164}"/>
                      </a:ext>
                    </a:extLst>
                  </p:cNvPr>
                  <p:cNvGrpSpPr/>
                  <p:nvPr/>
                </p:nvGrpSpPr>
                <p:grpSpPr>
                  <a:xfrm>
                    <a:off x="3094846" y="1486416"/>
                    <a:ext cx="2065231" cy="2059921"/>
                    <a:chOff x="3137883" y="2303352"/>
                    <a:chExt cx="2065231" cy="2059921"/>
                  </a:xfrm>
                </p:grpSpPr>
                <p:grpSp>
                  <p:nvGrpSpPr>
                    <p:cNvPr id="29" name="グループ化 28">
                      <a:extLst>
                        <a:ext uri="{FF2B5EF4-FFF2-40B4-BE49-F238E27FC236}">
                          <a16:creationId xmlns:a16="http://schemas.microsoft.com/office/drawing/2014/main" id="{34ED8B65-A277-9E35-B61E-A3918D3B426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37883" y="2303352"/>
                      <a:ext cx="2065231" cy="2059921"/>
                      <a:chOff x="1667223" y="1800432"/>
                      <a:chExt cx="2065231" cy="2059921"/>
                    </a:xfrm>
                  </p:grpSpPr>
                  <p:cxnSp>
                    <p:nvCxnSpPr>
                      <p:cNvPr id="31" name="直線コネクタ 30">
                        <a:extLst>
                          <a:ext uri="{FF2B5EF4-FFF2-40B4-BE49-F238E27FC236}">
                            <a16:creationId xmlns:a16="http://schemas.microsoft.com/office/drawing/2014/main" id="{64E8DB8F-9749-221A-750B-A1379BADFE6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216146" y="3344046"/>
                        <a:ext cx="1032615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" name="直線コネクタ 31">
                        <a:extLst>
                          <a:ext uri="{FF2B5EF4-FFF2-40B4-BE49-F238E27FC236}">
                            <a16:creationId xmlns:a16="http://schemas.microsoft.com/office/drawing/2014/main" id="{22B70BB1-8AF3-5B72-BD60-23BE7421DB8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1667223" y="1800432"/>
                        <a:ext cx="1032615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0" name="直線コネクタ 29">
                      <a:extLst>
                        <a:ext uri="{FF2B5EF4-FFF2-40B4-BE49-F238E27FC236}">
                          <a16:creationId xmlns:a16="http://schemas.microsoft.com/office/drawing/2014/main" id="{1420EEC7-110E-761B-777C-F2B0B3494BA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654192" y="2819660"/>
                      <a:ext cx="1032615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7" name="直線コネクタ 26">
                    <a:extLst>
                      <a:ext uri="{FF2B5EF4-FFF2-40B4-BE49-F238E27FC236}">
                        <a16:creationId xmlns:a16="http://schemas.microsoft.com/office/drawing/2014/main" id="{F96D64EC-E9E4-9059-BD7E-0FB328245D6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611154" y="3035337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DFCAD0B6-237B-7923-5B15-1F58F7D0CAF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127461" y="1486416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FE5A9E01-5D7D-2EA2-BEC5-B097281F26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27462" y="2506505"/>
                  <a:ext cx="1032615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99E3CFF2-2AFA-67C0-9182-B43CE4ED1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51731" y="2766354"/>
                <a:ext cx="10326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フローチャート: 結合子 19">
              <a:extLst>
                <a:ext uri="{FF2B5EF4-FFF2-40B4-BE49-F238E27FC236}">
                  <a16:creationId xmlns:a16="http://schemas.microsoft.com/office/drawing/2014/main" id="{2F700615-A06A-2304-3322-98ABEB6C61C6}"/>
                </a:ext>
              </a:extLst>
            </p:cNvPr>
            <p:cNvSpPr/>
            <p:nvPr/>
          </p:nvSpPr>
          <p:spPr>
            <a:xfrm>
              <a:off x="1385331" y="105123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フローチャート: 結合子 20">
              <a:extLst>
                <a:ext uri="{FF2B5EF4-FFF2-40B4-BE49-F238E27FC236}">
                  <a16:creationId xmlns:a16="http://schemas.microsoft.com/office/drawing/2014/main" id="{872D016D-4903-3CB7-B36F-C9249C845A78}"/>
                </a:ext>
              </a:extLst>
            </p:cNvPr>
            <p:cNvSpPr/>
            <p:nvPr/>
          </p:nvSpPr>
          <p:spPr>
            <a:xfrm>
              <a:off x="4448462" y="409642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46F713FD-3742-3DD9-FC4D-61AD22D987CB}"/>
              </a:ext>
            </a:extLst>
          </p:cNvPr>
          <p:cNvGrpSpPr/>
          <p:nvPr/>
        </p:nvGrpSpPr>
        <p:grpSpPr>
          <a:xfrm rot="5400000">
            <a:off x="5273453" y="2272506"/>
            <a:ext cx="5275517" cy="3059993"/>
            <a:chOff x="2105330" y="1051232"/>
            <a:chExt cx="5275517" cy="3059993"/>
          </a:xfrm>
        </p:grpSpPr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340909D3-307D-E488-E025-E1305A1AC8B3}"/>
                </a:ext>
              </a:extLst>
            </p:cNvPr>
            <p:cNvGrpSpPr/>
            <p:nvPr/>
          </p:nvGrpSpPr>
          <p:grpSpPr>
            <a:xfrm>
              <a:off x="2471592" y="1231228"/>
              <a:ext cx="4909255" cy="2879997"/>
              <a:chOff x="3402808" y="1733741"/>
              <a:chExt cx="3520396" cy="2065228"/>
            </a:xfrm>
          </p:grpSpPr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884DC59A-06C9-6B35-AFD9-E1EADB75A094}"/>
                  </a:ext>
                </a:extLst>
              </p:cNvPr>
              <p:cNvGrpSpPr/>
              <p:nvPr/>
            </p:nvGrpSpPr>
            <p:grpSpPr>
              <a:xfrm>
                <a:off x="3402808" y="1733741"/>
                <a:ext cx="2581539" cy="2065228"/>
                <a:chOff x="3611153" y="1473890"/>
                <a:chExt cx="2581539" cy="2065228"/>
              </a:xfrm>
            </p:grpSpPr>
            <p:grpSp>
              <p:nvGrpSpPr>
                <p:cNvPr id="39" name="グループ化 38">
                  <a:extLst>
                    <a:ext uri="{FF2B5EF4-FFF2-40B4-BE49-F238E27FC236}">
                      <a16:creationId xmlns:a16="http://schemas.microsoft.com/office/drawing/2014/main" id="{337F52E4-6F08-7A3B-B3DC-0BABC27C69AA}"/>
                    </a:ext>
                  </a:extLst>
                </p:cNvPr>
                <p:cNvGrpSpPr/>
                <p:nvPr/>
              </p:nvGrpSpPr>
              <p:grpSpPr>
                <a:xfrm>
                  <a:off x="3611153" y="1473890"/>
                  <a:ext cx="2575227" cy="2065228"/>
                  <a:chOff x="3611153" y="1486416"/>
                  <a:chExt cx="2575227" cy="2065228"/>
                </a:xfrm>
              </p:grpSpPr>
              <p:grpSp>
                <p:nvGrpSpPr>
                  <p:cNvPr id="41" name="グループ化 40">
                    <a:extLst>
                      <a:ext uri="{FF2B5EF4-FFF2-40B4-BE49-F238E27FC236}">
                        <a16:creationId xmlns:a16="http://schemas.microsoft.com/office/drawing/2014/main" id="{78CFF8D7-8113-65CA-9600-6F7F2DD8D7C5}"/>
                      </a:ext>
                    </a:extLst>
                  </p:cNvPr>
                  <p:cNvGrpSpPr/>
                  <p:nvPr/>
                </p:nvGrpSpPr>
                <p:grpSpPr>
                  <a:xfrm>
                    <a:off x="3611153" y="1486416"/>
                    <a:ext cx="2575227" cy="1032615"/>
                    <a:chOff x="3654190" y="2303352"/>
                    <a:chExt cx="2575227" cy="1032615"/>
                  </a:xfrm>
                </p:grpSpPr>
                <p:grpSp>
                  <p:nvGrpSpPr>
                    <p:cNvPr id="44" name="グループ化 43">
                      <a:extLst>
                        <a:ext uri="{FF2B5EF4-FFF2-40B4-BE49-F238E27FC236}">
                          <a16:creationId xmlns:a16="http://schemas.microsoft.com/office/drawing/2014/main" id="{9D47F8A0-D368-D2BC-8FE8-CCB6EEF08B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54190" y="2303352"/>
                      <a:ext cx="2575227" cy="1021997"/>
                      <a:chOff x="2183530" y="1800432"/>
                      <a:chExt cx="2575227" cy="1021997"/>
                    </a:xfrm>
                  </p:grpSpPr>
                  <p:cxnSp>
                    <p:nvCxnSpPr>
                      <p:cNvPr id="46" name="直線コネクタ 45">
                        <a:extLst>
                          <a:ext uri="{FF2B5EF4-FFF2-40B4-BE49-F238E27FC236}">
                            <a16:creationId xmlns:a16="http://schemas.microsoft.com/office/drawing/2014/main" id="{71F57D9D-EF14-0082-3922-E48EE0EA26D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500603" y="2564275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直線コネクタ 46">
                        <a:extLst>
                          <a:ext uri="{FF2B5EF4-FFF2-40B4-BE49-F238E27FC236}">
                            <a16:creationId xmlns:a16="http://schemas.microsoft.com/office/drawing/2014/main" id="{D7CD94EB-1E38-082A-C332-CC796C923C1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83530" y="1800432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5" name="直線コネクタ 44">
                      <a:extLst>
                        <a:ext uri="{FF2B5EF4-FFF2-40B4-BE49-F238E27FC236}">
                          <a16:creationId xmlns:a16="http://schemas.microsoft.com/office/drawing/2014/main" id="{6BCECDCF-AEBE-9639-3361-51A45CA3C78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654192" y="2819660"/>
                      <a:ext cx="1032615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2" name="直線コネクタ 41">
                    <a:extLst>
                      <a:ext uri="{FF2B5EF4-FFF2-40B4-BE49-F238E27FC236}">
                        <a16:creationId xmlns:a16="http://schemas.microsoft.com/office/drawing/2014/main" id="{D0F6DC0D-2F6C-DBC5-E4CF-0ACDF3E7296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611154" y="3035337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直線コネクタ 42">
                    <a:extLst>
                      <a:ext uri="{FF2B5EF4-FFF2-40B4-BE49-F238E27FC236}">
                        <a16:creationId xmlns:a16="http://schemas.microsoft.com/office/drawing/2014/main" id="{168B8CD7-565D-C777-4F6F-4A4FCF353F1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127461" y="1486416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D38E6A6A-9CEB-FAF2-2064-E2021F46E0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27462" y="2506505"/>
                  <a:ext cx="206523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DD6F5F6F-5897-6EB2-CDC9-FCCE2CBD79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0589" y="2766354"/>
                <a:ext cx="10326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フローチャート: 結合子 34">
              <a:extLst>
                <a:ext uri="{FF2B5EF4-FFF2-40B4-BE49-F238E27FC236}">
                  <a16:creationId xmlns:a16="http://schemas.microsoft.com/office/drawing/2014/main" id="{B534B1BA-AE13-803D-500C-BC84F52BC76D}"/>
                </a:ext>
              </a:extLst>
            </p:cNvPr>
            <p:cNvSpPr/>
            <p:nvPr/>
          </p:nvSpPr>
          <p:spPr>
            <a:xfrm>
              <a:off x="2105330" y="105123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フローチャート: 結合子 35">
              <a:extLst>
                <a:ext uri="{FF2B5EF4-FFF2-40B4-BE49-F238E27FC236}">
                  <a16:creationId xmlns:a16="http://schemas.microsoft.com/office/drawing/2014/main" id="{987BEDFF-FE8D-D5AC-7A97-939554571A28}"/>
                </a:ext>
              </a:extLst>
            </p:cNvPr>
            <p:cNvSpPr/>
            <p:nvPr/>
          </p:nvSpPr>
          <p:spPr>
            <a:xfrm>
              <a:off x="5852389" y="1583831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2507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08C4B04-823F-2928-B335-1B7E5F53C806}"/>
              </a:ext>
            </a:extLst>
          </p:cNvPr>
          <p:cNvGrpSpPr/>
          <p:nvPr/>
        </p:nvGrpSpPr>
        <p:grpSpPr>
          <a:xfrm rot="5400000">
            <a:off x="5924046" y="1796208"/>
            <a:ext cx="4494331" cy="3967262"/>
            <a:chOff x="1751592" y="-208774"/>
            <a:chExt cx="4494331" cy="3967262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9981BF2E-3492-9A31-293B-6220EE682F0A}"/>
                </a:ext>
              </a:extLst>
            </p:cNvPr>
            <p:cNvGrpSpPr/>
            <p:nvPr/>
          </p:nvGrpSpPr>
          <p:grpSpPr>
            <a:xfrm>
              <a:off x="1751592" y="-208774"/>
              <a:ext cx="4320001" cy="3607271"/>
              <a:chOff x="2886501" y="701124"/>
              <a:chExt cx="3097846" cy="2586751"/>
            </a:xfrm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FB7D3235-9386-3792-DAD7-E06254D1F33E}"/>
                  </a:ext>
                </a:extLst>
              </p:cNvPr>
              <p:cNvGrpSpPr/>
              <p:nvPr/>
            </p:nvGrpSpPr>
            <p:grpSpPr>
              <a:xfrm>
                <a:off x="2886501" y="701124"/>
                <a:ext cx="3097846" cy="2586751"/>
                <a:chOff x="3094846" y="441273"/>
                <a:chExt cx="3097846" cy="2586751"/>
              </a:xfrm>
            </p:grpSpPr>
            <p:grpSp>
              <p:nvGrpSpPr>
                <p:cNvPr id="8" name="グループ化 7">
                  <a:extLst>
                    <a:ext uri="{FF2B5EF4-FFF2-40B4-BE49-F238E27FC236}">
                      <a16:creationId xmlns:a16="http://schemas.microsoft.com/office/drawing/2014/main" id="{8D0B10DC-629C-B447-2C7E-B0C77A437648}"/>
                    </a:ext>
                  </a:extLst>
                </p:cNvPr>
                <p:cNvGrpSpPr/>
                <p:nvPr/>
              </p:nvGrpSpPr>
              <p:grpSpPr>
                <a:xfrm>
                  <a:off x="3094846" y="441273"/>
                  <a:ext cx="3091537" cy="2586751"/>
                  <a:chOff x="3094846" y="453799"/>
                  <a:chExt cx="3091537" cy="2586751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444486A8-86AF-FA50-D0FF-017A79A8D330}"/>
                      </a:ext>
                    </a:extLst>
                  </p:cNvPr>
                  <p:cNvGrpSpPr/>
                  <p:nvPr/>
                </p:nvGrpSpPr>
                <p:grpSpPr>
                  <a:xfrm>
                    <a:off x="3611153" y="1486416"/>
                    <a:ext cx="2575230" cy="1554134"/>
                    <a:chOff x="3654190" y="2303352"/>
                    <a:chExt cx="2575230" cy="1554134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B291F974-218E-49AB-4C95-43C8F2DB0D0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54190" y="2303352"/>
                      <a:ext cx="2575230" cy="1554134"/>
                      <a:chOff x="2183530" y="1800432"/>
                      <a:chExt cx="2575230" cy="1554134"/>
                    </a:xfrm>
                  </p:grpSpPr>
                  <p:cxnSp>
                    <p:nvCxnSpPr>
                      <p:cNvPr id="15" name="直線コネクタ 14">
                        <a:extLst>
                          <a:ext uri="{FF2B5EF4-FFF2-40B4-BE49-F238E27FC236}">
                            <a16:creationId xmlns:a16="http://schemas.microsoft.com/office/drawing/2014/main" id="{2D14CB7E-A090-9B29-367C-20407362EAB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500606" y="3096412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2472A993-5BB0-592E-7374-1E27354D005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83530" y="1800432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9B4DE736-3523-86B3-E56A-2963CB0D96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654192" y="2819660"/>
                      <a:ext cx="1032615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9AD5F39D-41AC-168A-9517-0BD6646BE9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94846" y="2519029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684973B0-3164-E275-72E4-8DED1580531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3611154" y="970107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4B9F724E-B946-33E4-08C2-DB2FE3219F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27462" y="2506505"/>
                  <a:ext cx="206523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959320AE-F1F6-8105-EB0B-4B2176E3A1C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461729" y="2250047"/>
                <a:ext cx="10326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フローチャート: 結合子 3">
              <a:extLst>
                <a:ext uri="{FF2B5EF4-FFF2-40B4-BE49-F238E27FC236}">
                  <a16:creationId xmlns:a16="http://schemas.microsoft.com/office/drawing/2014/main" id="{53FCBBA4-D21F-D631-429C-B2E0CF664234}"/>
                </a:ext>
              </a:extLst>
            </p:cNvPr>
            <p:cNvSpPr/>
            <p:nvPr/>
          </p:nvSpPr>
          <p:spPr>
            <a:xfrm>
              <a:off x="2105330" y="105123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フローチャート: 結合子 4">
              <a:extLst>
                <a:ext uri="{FF2B5EF4-FFF2-40B4-BE49-F238E27FC236}">
                  <a16:creationId xmlns:a16="http://schemas.microsoft.com/office/drawing/2014/main" id="{5E68EB0A-3321-4FE2-90FA-B73E22D266CE}"/>
                </a:ext>
              </a:extLst>
            </p:cNvPr>
            <p:cNvSpPr/>
            <p:nvPr/>
          </p:nvSpPr>
          <p:spPr>
            <a:xfrm>
              <a:off x="5879664" y="3398497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85A4312-9287-C77D-D19B-478AD6222E00}"/>
              </a:ext>
            </a:extLst>
          </p:cNvPr>
          <p:cNvGrpSpPr/>
          <p:nvPr/>
        </p:nvGrpSpPr>
        <p:grpSpPr>
          <a:xfrm rot="5400000">
            <a:off x="516014" y="1624240"/>
            <a:ext cx="4503130" cy="4319999"/>
            <a:chOff x="1751592" y="-208774"/>
            <a:chExt cx="4503130" cy="43199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C136687C-84BC-7321-D73F-B7440A0C9AF3}"/>
                </a:ext>
              </a:extLst>
            </p:cNvPr>
            <p:cNvGrpSpPr/>
            <p:nvPr/>
          </p:nvGrpSpPr>
          <p:grpSpPr>
            <a:xfrm>
              <a:off x="1751592" y="-208774"/>
              <a:ext cx="4320001" cy="4319999"/>
              <a:chOff x="2886501" y="701124"/>
              <a:chExt cx="3097846" cy="3097844"/>
            </a:xfrm>
          </p:grpSpPr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6CB94BBB-DD1F-E93B-58EE-9275307DA9D6}"/>
                  </a:ext>
                </a:extLst>
              </p:cNvPr>
              <p:cNvGrpSpPr/>
              <p:nvPr/>
            </p:nvGrpSpPr>
            <p:grpSpPr>
              <a:xfrm>
                <a:off x="2886501" y="701124"/>
                <a:ext cx="3097846" cy="2065232"/>
                <a:chOff x="3094846" y="441273"/>
                <a:chExt cx="3097846" cy="2065232"/>
              </a:xfrm>
            </p:grpSpPr>
            <p:grpSp>
              <p:nvGrpSpPr>
                <p:cNvPr id="23" name="グループ化 22">
                  <a:extLst>
                    <a:ext uri="{FF2B5EF4-FFF2-40B4-BE49-F238E27FC236}">
                      <a16:creationId xmlns:a16="http://schemas.microsoft.com/office/drawing/2014/main" id="{D12DDD6B-5059-2F16-CC25-13CBCBEAEB56}"/>
                    </a:ext>
                  </a:extLst>
                </p:cNvPr>
                <p:cNvGrpSpPr/>
                <p:nvPr/>
              </p:nvGrpSpPr>
              <p:grpSpPr>
                <a:xfrm>
                  <a:off x="3094846" y="441273"/>
                  <a:ext cx="3097846" cy="2065232"/>
                  <a:chOff x="3094846" y="453799"/>
                  <a:chExt cx="3097846" cy="2065232"/>
                </a:xfrm>
              </p:grpSpPr>
              <p:grpSp>
                <p:nvGrpSpPr>
                  <p:cNvPr id="25" name="グループ化 24">
                    <a:extLst>
                      <a:ext uri="{FF2B5EF4-FFF2-40B4-BE49-F238E27FC236}">
                        <a16:creationId xmlns:a16="http://schemas.microsoft.com/office/drawing/2014/main" id="{9FDCDEB0-8F64-E33A-0305-FCADBF4284C8}"/>
                      </a:ext>
                    </a:extLst>
                  </p:cNvPr>
                  <p:cNvGrpSpPr/>
                  <p:nvPr/>
                </p:nvGrpSpPr>
                <p:grpSpPr>
                  <a:xfrm>
                    <a:off x="3611153" y="1486416"/>
                    <a:ext cx="2581539" cy="1032615"/>
                    <a:chOff x="3654190" y="2303352"/>
                    <a:chExt cx="2581539" cy="1032615"/>
                  </a:xfrm>
                </p:grpSpPr>
                <p:grpSp>
                  <p:nvGrpSpPr>
                    <p:cNvPr id="28" name="グループ化 27">
                      <a:extLst>
                        <a:ext uri="{FF2B5EF4-FFF2-40B4-BE49-F238E27FC236}">
                          <a16:creationId xmlns:a16="http://schemas.microsoft.com/office/drawing/2014/main" id="{C599DD8E-B7A6-F7C3-3865-C7A771CBE7D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54190" y="2303352"/>
                      <a:ext cx="2581539" cy="1027404"/>
                      <a:chOff x="2183530" y="1800432"/>
                      <a:chExt cx="2581539" cy="1027404"/>
                    </a:xfrm>
                  </p:grpSpPr>
                  <p:cxnSp>
                    <p:nvCxnSpPr>
                      <p:cNvPr id="30" name="直線コネクタ 29">
                        <a:extLst>
                          <a:ext uri="{FF2B5EF4-FFF2-40B4-BE49-F238E27FC236}">
                            <a16:creationId xmlns:a16="http://schemas.microsoft.com/office/drawing/2014/main" id="{90FEC3FB-42FD-B3C6-76C9-638578A9B9C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506915" y="2569682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" name="直線コネクタ 30">
                        <a:extLst>
                          <a:ext uri="{FF2B5EF4-FFF2-40B4-BE49-F238E27FC236}">
                            <a16:creationId xmlns:a16="http://schemas.microsoft.com/office/drawing/2014/main" id="{E4567AD6-BD4B-7142-892B-9AA95E024C5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83530" y="1800432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9" name="直線コネクタ 28">
                      <a:extLst>
                        <a:ext uri="{FF2B5EF4-FFF2-40B4-BE49-F238E27FC236}">
                          <a16:creationId xmlns:a16="http://schemas.microsoft.com/office/drawing/2014/main" id="{2EC58B6A-DB6A-7F3E-DF96-765DBB7E920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654192" y="2819660"/>
                      <a:ext cx="1032615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" name="直線コネクタ 25">
                    <a:extLst>
                      <a:ext uri="{FF2B5EF4-FFF2-40B4-BE49-F238E27FC236}">
                        <a16:creationId xmlns:a16="http://schemas.microsoft.com/office/drawing/2014/main" id="{31DD0F06-A1F3-D53A-7924-5B69A9E156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94846" y="2519029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直線コネクタ 26">
                    <a:extLst>
                      <a:ext uri="{FF2B5EF4-FFF2-40B4-BE49-F238E27FC236}">
                        <a16:creationId xmlns:a16="http://schemas.microsoft.com/office/drawing/2014/main" id="{584676FF-2A83-CFB4-F1F9-311BF194807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3611154" y="970107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2EC56AA3-24FD-F65B-6707-2A53A78029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27462" y="2506505"/>
                  <a:ext cx="206523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D83EC84D-2FF4-E73C-F3EC-12A1BD35638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468039" y="3282661"/>
                <a:ext cx="10326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フローチャート: 結合子 18">
              <a:extLst>
                <a:ext uri="{FF2B5EF4-FFF2-40B4-BE49-F238E27FC236}">
                  <a16:creationId xmlns:a16="http://schemas.microsoft.com/office/drawing/2014/main" id="{1ED49DF7-2DAB-CB4A-72E2-3786D1CE29E5}"/>
                </a:ext>
              </a:extLst>
            </p:cNvPr>
            <p:cNvSpPr/>
            <p:nvPr/>
          </p:nvSpPr>
          <p:spPr>
            <a:xfrm>
              <a:off x="2105330" y="105123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フローチャート: 結合子 19">
              <a:extLst>
                <a:ext uri="{FF2B5EF4-FFF2-40B4-BE49-F238E27FC236}">
                  <a16:creationId xmlns:a16="http://schemas.microsoft.com/office/drawing/2014/main" id="{F5B30524-F8E0-B822-65A9-5C56DC7995FD}"/>
                </a:ext>
              </a:extLst>
            </p:cNvPr>
            <p:cNvSpPr/>
            <p:nvPr/>
          </p:nvSpPr>
          <p:spPr>
            <a:xfrm>
              <a:off x="5888463" y="1591238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7926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2ABBFB2-6577-7436-68DF-79A747814F95}"/>
              </a:ext>
            </a:extLst>
          </p:cNvPr>
          <p:cNvGrpSpPr/>
          <p:nvPr/>
        </p:nvGrpSpPr>
        <p:grpSpPr>
          <a:xfrm rot="5400000">
            <a:off x="1074471" y="1632340"/>
            <a:ext cx="3429390" cy="3405181"/>
            <a:chOff x="1385331" y="1051232"/>
            <a:chExt cx="3429390" cy="340518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D4E5C42-D650-80A6-6F4D-38A7A512E48F}"/>
                </a:ext>
              </a:extLst>
            </p:cNvPr>
            <p:cNvGrpSpPr/>
            <p:nvPr/>
          </p:nvGrpSpPr>
          <p:grpSpPr>
            <a:xfrm>
              <a:off x="1751593" y="1231228"/>
              <a:ext cx="2880002" cy="2879999"/>
              <a:chOff x="2886501" y="1733741"/>
              <a:chExt cx="2065231" cy="2065230"/>
            </a:xfrm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BC126C84-42A5-1D1D-9E6F-4F91C4032531}"/>
                  </a:ext>
                </a:extLst>
              </p:cNvPr>
              <p:cNvGrpSpPr/>
              <p:nvPr/>
            </p:nvGrpSpPr>
            <p:grpSpPr>
              <a:xfrm>
                <a:off x="2886501" y="1733741"/>
                <a:ext cx="2065231" cy="2059921"/>
                <a:chOff x="3094846" y="1473890"/>
                <a:chExt cx="2065231" cy="2059921"/>
              </a:xfrm>
            </p:grpSpPr>
            <p:grpSp>
              <p:nvGrpSpPr>
                <p:cNvPr id="8" name="グループ化 7">
                  <a:extLst>
                    <a:ext uri="{FF2B5EF4-FFF2-40B4-BE49-F238E27FC236}">
                      <a16:creationId xmlns:a16="http://schemas.microsoft.com/office/drawing/2014/main" id="{CD249A30-9BD2-DBEC-8451-2A8F71E86D0A}"/>
                    </a:ext>
                  </a:extLst>
                </p:cNvPr>
                <p:cNvGrpSpPr/>
                <p:nvPr/>
              </p:nvGrpSpPr>
              <p:grpSpPr>
                <a:xfrm>
                  <a:off x="3094846" y="1473890"/>
                  <a:ext cx="2065231" cy="2059921"/>
                  <a:chOff x="3094846" y="1486416"/>
                  <a:chExt cx="2065231" cy="2059921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EA4540D3-EDF3-008C-D22E-FA995D6BF520}"/>
                      </a:ext>
                    </a:extLst>
                  </p:cNvPr>
                  <p:cNvGrpSpPr/>
                  <p:nvPr/>
                </p:nvGrpSpPr>
                <p:grpSpPr>
                  <a:xfrm>
                    <a:off x="3094846" y="1486416"/>
                    <a:ext cx="2065231" cy="2059921"/>
                    <a:chOff x="3137883" y="2303352"/>
                    <a:chExt cx="2065231" cy="2059921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5C055E01-6078-6DE8-1CA8-61D2903F71D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37883" y="2303352"/>
                      <a:ext cx="2065231" cy="2059921"/>
                      <a:chOff x="1667223" y="1800432"/>
                      <a:chExt cx="2065231" cy="2059921"/>
                    </a:xfrm>
                  </p:grpSpPr>
                  <p:cxnSp>
                    <p:nvCxnSpPr>
                      <p:cNvPr id="15" name="直線コネクタ 14">
                        <a:extLst>
                          <a:ext uri="{FF2B5EF4-FFF2-40B4-BE49-F238E27FC236}">
                            <a16:creationId xmlns:a16="http://schemas.microsoft.com/office/drawing/2014/main" id="{5E407B77-9CE1-48AD-03AD-999AD45634E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216146" y="3344046"/>
                        <a:ext cx="1032615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1256620D-725C-4EB7-48E8-ED1546E5D8E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1667223" y="1800432"/>
                        <a:ext cx="1032615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AB361401-7A3A-3C20-3293-CCCADC09BA6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654192" y="2819660"/>
                      <a:ext cx="1032615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10868B75-8C9D-26A3-624A-2D60015BB3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052086" y="2002724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69633C3D-24B7-ECA9-8545-1D44781B96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127461" y="2025925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EF03B3B4-5984-C589-5972-C75677D5CA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27462" y="2506505"/>
                  <a:ext cx="1032615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9BB4A314-02A7-F4AC-D53A-440F73A608A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897614" y="3282664"/>
                <a:ext cx="10326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フローチャート: 結合子 3">
              <a:extLst>
                <a:ext uri="{FF2B5EF4-FFF2-40B4-BE49-F238E27FC236}">
                  <a16:creationId xmlns:a16="http://schemas.microsoft.com/office/drawing/2014/main" id="{D4F1761D-5823-FE3E-BFFD-9D3FB606B153}"/>
                </a:ext>
              </a:extLst>
            </p:cNvPr>
            <p:cNvSpPr/>
            <p:nvPr/>
          </p:nvSpPr>
          <p:spPr>
            <a:xfrm>
              <a:off x="1385331" y="105123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フローチャート: 結合子 4">
              <a:extLst>
                <a:ext uri="{FF2B5EF4-FFF2-40B4-BE49-F238E27FC236}">
                  <a16:creationId xmlns:a16="http://schemas.microsoft.com/office/drawing/2014/main" id="{06A40F72-913A-252D-3AD3-0F095EDB7C18}"/>
                </a:ext>
              </a:extLst>
            </p:cNvPr>
            <p:cNvSpPr/>
            <p:nvPr/>
          </p:nvSpPr>
          <p:spPr>
            <a:xfrm>
              <a:off x="4448462" y="409642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398611A2-8F42-8EB7-1AE7-F0972A387C37}"/>
              </a:ext>
            </a:extLst>
          </p:cNvPr>
          <p:cNvGrpSpPr/>
          <p:nvPr/>
        </p:nvGrpSpPr>
        <p:grpSpPr>
          <a:xfrm rot="5400000">
            <a:off x="5297324" y="2342973"/>
            <a:ext cx="4685465" cy="3239992"/>
            <a:chOff x="1385331" y="871237"/>
            <a:chExt cx="4685465" cy="3239992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5D023800-96A5-7D05-7448-1CEE4BD3CCF8}"/>
                </a:ext>
              </a:extLst>
            </p:cNvPr>
            <p:cNvGrpSpPr/>
            <p:nvPr/>
          </p:nvGrpSpPr>
          <p:grpSpPr>
            <a:xfrm>
              <a:off x="1751593" y="1231228"/>
              <a:ext cx="4319203" cy="2880001"/>
              <a:chOff x="2886501" y="1733741"/>
              <a:chExt cx="3097273" cy="2065231"/>
            </a:xfrm>
          </p:grpSpPr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E37A973E-16C5-6B02-1F4E-E66AD9E2EDD8}"/>
                  </a:ext>
                </a:extLst>
              </p:cNvPr>
              <p:cNvGrpSpPr/>
              <p:nvPr/>
            </p:nvGrpSpPr>
            <p:grpSpPr>
              <a:xfrm>
                <a:off x="2886501" y="1733741"/>
                <a:ext cx="3097273" cy="1033552"/>
                <a:chOff x="3094846" y="1473890"/>
                <a:chExt cx="3097273" cy="1033552"/>
              </a:xfrm>
            </p:grpSpPr>
            <p:grpSp>
              <p:nvGrpSpPr>
                <p:cNvPr id="23" name="グループ化 22">
                  <a:extLst>
                    <a:ext uri="{FF2B5EF4-FFF2-40B4-BE49-F238E27FC236}">
                      <a16:creationId xmlns:a16="http://schemas.microsoft.com/office/drawing/2014/main" id="{3D04AF0E-1856-8EE9-5E4A-BA6591D1CF17}"/>
                    </a:ext>
                  </a:extLst>
                </p:cNvPr>
                <p:cNvGrpSpPr/>
                <p:nvPr/>
              </p:nvGrpSpPr>
              <p:grpSpPr>
                <a:xfrm>
                  <a:off x="3094846" y="1473890"/>
                  <a:ext cx="3097273" cy="1033552"/>
                  <a:chOff x="3094846" y="1486416"/>
                  <a:chExt cx="3097273" cy="1033552"/>
                </a:xfrm>
              </p:grpSpPr>
              <p:grpSp>
                <p:nvGrpSpPr>
                  <p:cNvPr id="25" name="グループ化 24">
                    <a:extLst>
                      <a:ext uri="{FF2B5EF4-FFF2-40B4-BE49-F238E27FC236}">
                        <a16:creationId xmlns:a16="http://schemas.microsoft.com/office/drawing/2014/main" id="{5480651D-AFF5-CA69-A88F-73C58F0302CE}"/>
                      </a:ext>
                    </a:extLst>
                  </p:cNvPr>
                  <p:cNvGrpSpPr/>
                  <p:nvPr/>
                </p:nvGrpSpPr>
                <p:grpSpPr>
                  <a:xfrm>
                    <a:off x="3094846" y="1486416"/>
                    <a:ext cx="2064659" cy="1033552"/>
                    <a:chOff x="3137883" y="2303352"/>
                    <a:chExt cx="2064659" cy="1033552"/>
                  </a:xfrm>
                </p:grpSpPr>
                <p:grpSp>
                  <p:nvGrpSpPr>
                    <p:cNvPr id="28" name="グループ化 27">
                      <a:extLst>
                        <a:ext uri="{FF2B5EF4-FFF2-40B4-BE49-F238E27FC236}">
                          <a16:creationId xmlns:a16="http://schemas.microsoft.com/office/drawing/2014/main" id="{81CE424B-9425-1059-CA39-F6D7D045C40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37883" y="2303352"/>
                      <a:ext cx="2064659" cy="1033552"/>
                      <a:chOff x="1667223" y="1800432"/>
                      <a:chExt cx="2064659" cy="1033552"/>
                    </a:xfrm>
                  </p:grpSpPr>
                  <p:cxnSp>
                    <p:nvCxnSpPr>
                      <p:cNvPr id="30" name="直線コネクタ 29">
                        <a:extLst>
                          <a:ext uri="{FF2B5EF4-FFF2-40B4-BE49-F238E27FC236}">
                            <a16:creationId xmlns:a16="http://schemas.microsoft.com/office/drawing/2014/main" id="{A186063F-0CED-014D-F151-30DFD56960D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5400000" flipV="1">
                        <a:off x="3215574" y="2317677"/>
                        <a:ext cx="1032615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" name="直線コネクタ 30">
                        <a:extLst>
                          <a:ext uri="{FF2B5EF4-FFF2-40B4-BE49-F238E27FC236}">
                            <a16:creationId xmlns:a16="http://schemas.microsoft.com/office/drawing/2014/main" id="{FFCC7FF8-F18D-355F-5B8C-509CBBD9FE8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1667223" y="1800432"/>
                        <a:ext cx="1032615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9" name="直線コネクタ 28">
                      <a:extLst>
                        <a:ext uri="{FF2B5EF4-FFF2-40B4-BE49-F238E27FC236}">
                          <a16:creationId xmlns:a16="http://schemas.microsoft.com/office/drawing/2014/main" id="{2FDEB146-55B3-1C19-BE85-11E924AE66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654192" y="2819660"/>
                      <a:ext cx="1032615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" name="直線コネクタ 25">
                    <a:extLst>
                      <a:ext uri="{FF2B5EF4-FFF2-40B4-BE49-F238E27FC236}">
                        <a16:creationId xmlns:a16="http://schemas.microsoft.com/office/drawing/2014/main" id="{13C6EF13-7F5C-A61E-8A31-9A9741B7B7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052086" y="2002724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直線コネクタ 26">
                    <a:extLst>
                      <a:ext uri="{FF2B5EF4-FFF2-40B4-BE49-F238E27FC236}">
                        <a16:creationId xmlns:a16="http://schemas.microsoft.com/office/drawing/2014/main" id="{665D085B-010D-83EA-5514-068E57F2534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159504" y="1914514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EE2C3D0D-65CF-DC8E-B9B1-EA1E7A861B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26889" y="2506506"/>
                  <a:ext cx="1032615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30A98865-975D-203D-48B8-A57285A8F74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914805" y="3282665"/>
                <a:ext cx="10326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フローチャート: 結合子 18">
              <a:extLst>
                <a:ext uri="{FF2B5EF4-FFF2-40B4-BE49-F238E27FC236}">
                  <a16:creationId xmlns:a16="http://schemas.microsoft.com/office/drawing/2014/main" id="{0F165E8E-50AE-0BDC-586D-61F9DF7DF567}"/>
                </a:ext>
              </a:extLst>
            </p:cNvPr>
            <p:cNvSpPr/>
            <p:nvPr/>
          </p:nvSpPr>
          <p:spPr>
            <a:xfrm>
              <a:off x="1385331" y="105123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フローチャート: 結合子 19">
              <a:extLst>
                <a:ext uri="{FF2B5EF4-FFF2-40B4-BE49-F238E27FC236}">
                  <a16:creationId xmlns:a16="http://schemas.microsoft.com/office/drawing/2014/main" id="{13C35773-433E-C927-4CC2-F8C22EA59EE5}"/>
                </a:ext>
              </a:extLst>
            </p:cNvPr>
            <p:cNvSpPr/>
            <p:nvPr/>
          </p:nvSpPr>
          <p:spPr>
            <a:xfrm flipV="1">
              <a:off x="4447666" y="871237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6711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AE5C564-9365-D20F-ED0F-8D2D054EEAAD}"/>
              </a:ext>
            </a:extLst>
          </p:cNvPr>
          <p:cNvGrpSpPr/>
          <p:nvPr/>
        </p:nvGrpSpPr>
        <p:grpSpPr>
          <a:xfrm rot="5400000">
            <a:off x="5273841" y="1619839"/>
            <a:ext cx="5629259" cy="4319998"/>
            <a:chOff x="1751589" y="-208773"/>
            <a:chExt cx="5629259" cy="4319998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802D3CFA-3D8B-5F8A-D830-30ABA7B6812A}"/>
                </a:ext>
              </a:extLst>
            </p:cNvPr>
            <p:cNvGrpSpPr/>
            <p:nvPr/>
          </p:nvGrpSpPr>
          <p:grpSpPr>
            <a:xfrm>
              <a:off x="1751589" y="-208773"/>
              <a:ext cx="5629259" cy="4319998"/>
              <a:chOff x="2886498" y="701125"/>
              <a:chExt cx="4036706" cy="3097844"/>
            </a:xfrm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2433A619-19E8-62EC-ADDA-372457F62A2F}"/>
                  </a:ext>
                </a:extLst>
              </p:cNvPr>
              <p:cNvGrpSpPr/>
              <p:nvPr/>
            </p:nvGrpSpPr>
            <p:grpSpPr>
              <a:xfrm>
                <a:off x="2886498" y="701125"/>
                <a:ext cx="3097849" cy="3097844"/>
                <a:chOff x="3094843" y="441274"/>
                <a:chExt cx="3097849" cy="3097844"/>
              </a:xfrm>
            </p:grpSpPr>
            <p:grpSp>
              <p:nvGrpSpPr>
                <p:cNvPr id="8" name="グループ化 7">
                  <a:extLst>
                    <a:ext uri="{FF2B5EF4-FFF2-40B4-BE49-F238E27FC236}">
                      <a16:creationId xmlns:a16="http://schemas.microsoft.com/office/drawing/2014/main" id="{BB8F8F6A-6C8A-E4D3-D7EB-EFF6CD4165DC}"/>
                    </a:ext>
                  </a:extLst>
                </p:cNvPr>
                <p:cNvGrpSpPr/>
                <p:nvPr/>
              </p:nvGrpSpPr>
              <p:grpSpPr>
                <a:xfrm>
                  <a:off x="3094843" y="441274"/>
                  <a:ext cx="3097849" cy="3097844"/>
                  <a:chOff x="3094843" y="453800"/>
                  <a:chExt cx="3097849" cy="3097844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C49DC1DB-D182-1C63-8E12-00AA22D8290D}"/>
                      </a:ext>
                    </a:extLst>
                  </p:cNvPr>
                  <p:cNvGrpSpPr/>
                  <p:nvPr/>
                </p:nvGrpSpPr>
                <p:grpSpPr>
                  <a:xfrm>
                    <a:off x="3611153" y="1486416"/>
                    <a:ext cx="2581539" cy="1548921"/>
                    <a:chOff x="3654190" y="2303352"/>
                    <a:chExt cx="2581539" cy="1548921"/>
                  </a:xfrm>
                </p:grpSpPr>
                <p:grpSp>
                  <p:nvGrpSpPr>
                    <p:cNvPr id="16" name="グループ化 15">
                      <a:extLst>
                        <a:ext uri="{FF2B5EF4-FFF2-40B4-BE49-F238E27FC236}">
                          <a16:creationId xmlns:a16="http://schemas.microsoft.com/office/drawing/2014/main" id="{75443C55-5831-B720-CC2F-4407234DED0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54190" y="2303352"/>
                      <a:ext cx="2581539" cy="1548921"/>
                      <a:chOff x="2183530" y="1800432"/>
                      <a:chExt cx="2581539" cy="1548921"/>
                    </a:xfrm>
                  </p:grpSpPr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7F16D6AE-3C6A-80B7-2A02-82D34EDE7A8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506915" y="3091199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" name="直線コネクタ 18">
                        <a:extLst>
                          <a:ext uri="{FF2B5EF4-FFF2-40B4-BE49-F238E27FC236}">
                            <a16:creationId xmlns:a16="http://schemas.microsoft.com/office/drawing/2014/main" id="{E312D7AD-659E-202A-DFBC-56558686633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83530" y="1800432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7" name="直線コネクタ 16">
                      <a:extLst>
                        <a:ext uri="{FF2B5EF4-FFF2-40B4-BE49-F238E27FC236}">
                          <a16:creationId xmlns:a16="http://schemas.microsoft.com/office/drawing/2014/main" id="{5899FC38-1912-F724-BB7D-90307F89704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654192" y="2819660"/>
                      <a:ext cx="1032615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11F8B649-DDA8-A28B-4C16-83450ED3502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611154" y="3035337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9626365F-5CA8-04ED-8039-B32F68E78C3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127461" y="1486416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直線コネクタ 12">
                    <a:extLst>
                      <a:ext uri="{FF2B5EF4-FFF2-40B4-BE49-F238E27FC236}">
                        <a16:creationId xmlns:a16="http://schemas.microsoft.com/office/drawing/2014/main" id="{FD709A02-08E9-3F92-9C38-AF7E6A12C2B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611154" y="970108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直線コネクタ 13">
                    <a:extLst>
                      <a:ext uri="{FF2B5EF4-FFF2-40B4-BE49-F238E27FC236}">
                        <a16:creationId xmlns:a16="http://schemas.microsoft.com/office/drawing/2014/main" id="{714BA24A-DC43-AAA8-DF62-61817B5BDB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94843" y="2519029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直線コネクタ 14">
                    <a:extLst>
                      <a:ext uri="{FF2B5EF4-FFF2-40B4-BE49-F238E27FC236}">
                        <a16:creationId xmlns:a16="http://schemas.microsoft.com/office/drawing/2014/main" id="{18CE7BA2-A328-8A8E-4FBA-D0BC0103AB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676384" y="2002721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31C89D06-51E4-A6F7-447C-A580C10186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27462" y="2506505"/>
                  <a:ext cx="206523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9FFAD4A9-0011-E80D-2A12-7F27D00195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0589" y="2766354"/>
                <a:ext cx="10326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フローチャート: 結合子 3">
              <a:extLst>
                <a:ext uri="{FF2B5EF4-FFF2-40B4-BE49-F238E27FC236}">
                  <a16:creationId xmlns:a16="http://schemas.microsoft.com/office/drawing/2014/main" id="{A6D1C180-3315-315D-8149-671EDCCE3B3D}"/>
                </a:ext>
              </a:extLst>
            </p:cNvPr>
            <p:cNvSpPr/>
            <p:nvPr/>
          </p:nvSpPr>
          <p:spPr>
            <a:xfrm>
              <a:off x="2105330" y="105123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フローチャート: 結合子 4">
              <a:extLst>
                <a:ext uri="{FF2B5EF4-FFF2-40B4-BE49-F238E27FC236}">
                  <a16:creationId xmlns:a16="http://schemas.microsoft.com/office/drawing/2014/main" id="{13710648-AF45-8214-B545-A39D7868C539}"/>
                </a:ext>
              </a:extLst>
            </p:cNvPr>
            <p:cNvSpPr/>
            <p:nvPr/>
          </p:nvSpPr>
          <p:spPr>
            <a:xfrm>
              <a:off x="5888464" y="871233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A89A85F-25AA-1F80-1D6A-CB3E98A676A7}"/>
              </a:ext>
            </a:extLst>
          </p:cNvPr>
          <p:cNvGrpSpPr/>
          <p:nvPr/>
        </p:nvGrpSpPr>
        <p:grpSpPr>
          <a:xfrm rot="5400000">
            <a:off x="-42818" y="1619838"/>
            <a:ext cx="5629259" cy="4319998"/>
            <a:chOff x="1751589" y="-208773"/>
            <a:chExt cx="5629259" cy="4319998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18E363E8-170A-FF38-03FC-AF8E6590F26D}"/>
                </a:ext>
              </a:extLst>
            </p:cNvPr>
            <p:cNvGrpSpPr/>
            <p:nvPr/>
          </p:nvGrpSpPr>
          <p:grpSpPr>
            <a:xfrm>
              <a:off x="1751589" y="-208773"/>
              <a:ext cx="5629259" cy="4319998"/>
              <a:chOff x="2886498" y="701125"/>
              <a:chExt cx="4036706" cy="3097844"/>
            </a:xfrm>
          </p:grpSpPr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4D980971-CAE6-5AFD-D714-12CE83E1A703}"/>
                  </a:ext>
                </a:extLst>
              </p:cNvPr>
              <p:cNvGrpSpPr/>
              <p:nvPr/>
            </p:nvGrpSpPr>
            <p:grpSpPr>
              <a:xfrm>
                <a:off x="2886498" y="701125"/>
                <a:ext cx="3097849" cy="3097844"/>
                <a:chOff x="3094843" y="441274"/>
                <a:chExt cx="3097849" cy="3097844"/>
              </a:xfrm>
            </p:grpSpPr>
            <p:grpSp>
              <p:nvGrpSpPr>
                <p:cNvPr id="26" name="グループ化 25">
                  <a:extLst>
                    <a:ext uri="{FF2B5EF4-FFF2-40B4-BE49-F238E27FC236}">
                      <a16:creationId xmlns:a16="http://schemas.microsoft.com/office/drawing/2014/main" id="{D6E50492-53DA-E455-D8B9-2305E1672DF7}"/>
                    </a:ext>
                  </a:extLst>
                </p:cNvPr>
                <p:cNvGrpSpPr/>
                <p:nvPr/>
              </p:nvGrpSpPr>
              <p:grpSpPr>
                <a:xfrm>
                  <a:off x="3094843" y="441274"/>
                  <a:ext cx="3097849" cy="3097844"/>
                  <a:chOff x="3094843" y="453800"/>
                  <a:chExt cx="3097849" cy="3097844"/>
                </a:xfrm>
              </p:grpSpPr>
              <p:grpSp>
                <p:nvGrpSpPr>
                  <p:cNvPr id="28" name="グループ化 27">
                    <a:extLst>
                      <a:ext uri="{FF2B5EF4-FFF2-40B4-BE49-F238E27FC236}">
                        <a16:creationId xmlns:a16="http://schemas.microsoft.com/office/drawing/2014/main" id="{B161ED47-B306-8324-DC9F-BDFB0D64C40F}"/>
                      </a:ext>
                    </a:extLst>
                  </p:cNvPr>
                  <p:cNvGrpSpPr/>
                  <p:nvPr/>
                </p:nvGrpSpPr>
                <p:grpSpPr>
                  <a:xfrm>
                    <a:off x="3611153" y="1486416"/>
                    <a:ext cx="2581538" cy="1032615"/>
                    <a:chOff x="3654190" y="2303352"/>
                    <a:chExt cx="2581538" cy="1032615"/>
                  </a:xfrm>
                </p:grpSpPr>
                <p:grpSp>
                  <p:nvGrpSpPr>
                    <p:cNvPr id="34" name="グループ化 33">
                      <a:extLst>
                        <a:ext uri="{FF2B5EF4-FFF2-40B4-BE49-F238E27FC236}">
                          <a16:creationId xmlns:a16="http://schemas.microsoft.com/office/drawing/2014/main" id="{AC1CA1A6-F46E-349B-C8A1-4BD639A5C87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54190" y="2303352"/>
                      <a:ext cx="2581538" cy="1021997"/>
                      <a:chOff x="2183530" y="1800432"/>
                      <a:chExt cx="2581538" cy="1021997"/>
                    </a:xfrm>
                  </p:grpSpPr>
                  <p:cxnSp>
                    <p:nvCxnSpPr>
                      <p:cNvPr id="36" name="直線コネクタ 35">
                        <a:extLst>
                          <a:ext uri="{FF2B5EF4-FFF2-40B4-BE49-F238E27FC236}">
                            <a16:creationId xmlns:a16="http://schemas.microsoft.com/office/drawing/2014/main" id="{79C357D9-8120-6F53-4228-352761A4104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506914" y="2564275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直線コネクタ 36">
                        <a:extLst>
                          <a:ext uri="{FF2B5EF4-FFF2-40B4-BE49-F238E27FC236}">
                            <a16:creationId xmlns:a16="http://schemas.microsoft.com/office/drawing/2014/main" id="{A8A3D829-0FF0-96F6-A43E-14853B64DB0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83530" y="1800432"/>
                        <a:ext cx="516308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5" name="直線コネクタ 34">
                      <a:extLst>
                        <a:ext uri="{FF2B5EF4-FFF2-40B4-BE49-F238E27FC236}">
                          <a16:creationId xmlns:a16="http://schemas.microsoft.com/office/drawing/2014/main" id="{D4CA5788-3C47-DBC9-5255-E6A19970A8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654192" y="2819660"/>
                      <a:ext cx="1032615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C18980EA-F6FC-EAB9-F20C-1ADE8A8A50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611154" y="3035337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48873A47-A478-5A3E-530D-CC3EE5C9983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127461" y="1486416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直線コネクタ 30">
                    <a:extLst>
                      <a:ext uri="{FF2B5EF4-FFF2-40B4-BE49-F238E27FC236}">
                        <a16:creationId xmlns:a16="http://schemas.microsoft.com/office/drawing/2014/main" id="{E9043A03-BF00-212D-E448-B90211A3B8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611154" y="970108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直線コネクタ 31">
                    <a:extLst>
                      <a:ext uri="{FF2B5EF4-FFF2-40B4-BE49-F238E27FC236}">
                        <a16:creationId xmlns:a16="http://schemas.microsoft.com/office/drawing/2014/main" id="{2936BF2C-BBB5-D476-299F-09DEFD95F13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94843" y="2519029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直線コネクタ 32">
                    <a:extLst>
                      <a:ext uri="{FF2B5EF4-FFF2-40B4-BE49-F238E27FC236}">
                        <a16:creationId xmlns:a16="http://schemas.microsoft.com/office/drawing/2014/main" id="{570F204B-EBA8-F613-7543-414D14322B6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676384" y="3035336"/>
                    <a:ext cx="103261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7" name="直線コネクタ 26">
                  <a:extLst>
                    <a:ext uri="{FF2B5EF4-FFF2-40B4-BE49-F238E27FC236}">
                      <a16:creationId xmlns:a16="http://schemas.microsoft.com/office/drawing/2014/main" id="{70D17ADB-46C7-1D96-009C-D3365C22F7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27462" y="2506505"/>
                  <a:ext cx="206523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直線コネクタ 24">
                <a:extLst>
                  <a:ext uri="{FF2B5EF4-FFF2-40B4-BE49-F238E27FC236}">
                    <a16:creationId xmlns:a16="http://schemas.microsoft.com/office/drawing/2014/main" id="{E90ED5EB-F72E-50A5-5268-2592F946B0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0589" y="2766354"/>
                <a:ext cx="10326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フローチャート: 結合子 21">
              <a:extLst>
                <a:ext uri="{FF2B5EF4-FFF2-40B4-BE49-F238E27FC236}">
                  <a16:creationId xmlns:a16="http://schemas.microsoft.com/office/drawing/2014/main" id="{2CBCB816-1D00-1538-6C5A-3099D8357EEC}"/>
                </a:ext>
              </a:extLst>
            </p:cNvPr>
            <p:cNvSpPr/>
            <p:nvPr/>
          </p:nvSpPr>
          <p:spPr>
            <a:xfrm>
              <a:off x="2105330" y="105123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フローチャート: 結合子 22">
              <a:extLst>
                <a:ext uri="{FF2B5EF4-FFF2-40B4-BE49-F238E27FC236}">
                  <a16:creationId xmlns:a16="http://schemas.microsoft.com/office/drawing/2014/main" id="{63BE6E97-FC9D-46DB-CEC4-B6D1922C2B5D}"/>
                </a:ext>
              </a:extLst>
            </p:cNvPr>
            <p:cNvSpPr/>
            <p:nvPr/>
          </p:nvSpPr>
          <p:spPr>
            <a:xfrm>
              <a:off x="5888464" y="1583831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0571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ユーザー設定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Office テーマ</vt:lpstr>
      <vt:lpstr>Office テーマ</vt:lpstr>
      <vt:lpstr>Step3　曲がり角3課題 A５サイズ・８課題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舘下智子</cp:lastModifiedBy>
  <cp:revision>10</cp:revision>
  <dcterms:created xsi:type="dcterms:W3CDTF">2022-09-21T05:08:04Z</dcterms:created>
  <dcterms:modified xsi:type="dcterms:W3CDTF">2023-04-16T08:51:23Z</dcterms:modified>
</cp:coreProperties>
</file>